
<file path=[Content_Types].xml><?xml version="1.0" encoding="utf-8"?>
<Types xmlns="http://schemas.openxmlformats.org/package/2006/content-types">
  <Default Extension="bin" ContentType="application/vnd.openxmlformats-officedocument.oleObject"/>
  <Default Extension="GIF" ContentType="image/gi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3" r:id="rId2"/>
  </p:sldMasterIdLst>
  <p:notesMasterIdLst>
    <p:notesMasterId r:id="rId75"/>
  </p:notesMasterIdLst>
  <p:sldIdLst>
    <p:sldId id="708" r:id="rId3"/>
    <p:sldId id="283" r:id="rId4"/>
    <p:sldId id="284" r:id="rId5"/>
    <p:sldId id="709" r:id="rId6"/>
    <p:sldId id="332" r:id="rId7"/>
    <p:sldId id="333" r:id="rId8"/>
    <p:sldId id="287" r:id="rId9"/>
    <p:sldId id="288" r:id="rId10"/>
    <p:sldId id="286" r:id="rId11"/>
    <p:sldId id="289" r:id="rId12"/>
    <p:sldId id="710" r:id="rId13"/>
    <p:sldId id="290" r:id="rId14"/>
    <p:sldId id="712" r:id="rId15"/>
    <p:sldId id="713" r:id="rId16"/>
    <p:sldId id="291" r:id="rId17"/>
    <p:sldId id="521" r:id="rId18"/>
    <p:sldId id="525" r:id="rId19"/>
    <p:sldId id="526" r:id="rId20"/>
    <p:sldId id="714" r:id="rId21"/>
    <p:sldId id="715" r:id="rId22"/>
    <p:sldId id="293" r:id="rId23"/>
    <p:sldId id="716" r:id="rId24"/>
    <p:sldId id="688" r:id="rId25"/>
    <p:sldId id="707" r:id="rId26"/>
    <p:sldId id="696" r:id="rId27"/>
    <p:sldId id="700" r:id="rId28"/>
    <p:sldId id="701" r:id="rId29"/>
    <p:sldId id="702" r:id="rId30"/>
    <p:sldId id="294" r:id="rId31"/>
    <p:sldId id="636" r:id="rId32"/>
    <p:sldId id="637" r:id="rId33"/>
    <p:sldId id="639" r:id="rId34"/>
    <p:sldId id="641" r:id="rId35"/>
    <p:sldId id="651" r:id="rId36"/>
    <p:sldId id="295" r:id="rId37"/>
    <p:sldId id="594" r:id="rId38"/>
    <p:sldId id="596" r:id="rId39"/>
    <p:sldId id="597" r:id="rId40"/>
    <p:sldId id="598" r:id="rId41"/>
    <p:sldId id="719" r:id="rId42"/>
    <p:sldId id="601" r:id="rId43"/>
    <p:sldId id="602" r:id="rId44"/>
    <p:sldId id="603" r:id="rId45"/>
    <p:sldId id="604" r:id="rId46"/>
    <p:sldId id="296" r:id="rId47"/>
    <p:sldId id="630" r:id="rId48"/>
    <p:sldId id="475" r:id="rId49"/>
    <p:sldId id="476" r:id="rId50"/>
    <p:sldId id="481" r:id="rId51"/>
    <p:sldId id="486" r:id="rId52"/>
    <p:sldId id="493" r:id="rId53"/>
    <p:sldId id="494" r:id="rId54"/>
    <p:sldId id="495" r:id="rId55"/>
    <p:sldId id="496" r:id="rId56"/>
    <p:sldId id="497" r:id="rId57"/>
    <p:sldId id="661" r:id="rId58"/>
    <p:sldId id="498" r:id="rId59"/>
    <p:sldId id="391" r:id="rId60"/>
    <p:sldId id="433" r:id="rId61"/>
    <p:sldId id="432" r:id="rId62"/>
    <p:sldId id="499" r:id="rId63"/>
    <p:sldId id="706" r:id="rId64"/>
    <p:sldId id="617" r:id="rId65"/>
    <p:sldId id="618" r:id="rId66"/>
    <p:sldId id="619" r:id="rId67"/>
    <p:sldId id="620" r:id="rId68"/>
    <p:sldId id="621" r:id="rId69"/>
    <p:sldId id="297" r:id="rId70"/>
    <p:sldId id="298" r:id="rId71"/>
    <p:sldId id="718" r:id="rId72"/>
    <p:sldId id="626" r:id="rId73"/>
    <p:sldId id="717" r:id="rId74"/>
  </p:sldIdLst>
  <p:sldSz cx="12192000" cy="6858000"/>
  <p:notesSz cx="6858000" cy="9144000"/>
  <p:custDataLst>
    <p:tags r:id="rId76"/>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LL" initials="D" lastIdx="3" clrIdx="0">
    <p:extLst>
      <p:ext uri="{19B8F6BF-5375-455C-9EA6-DF929625EA0E}">
        <p15:presenceInfo xmlns:p15="http://schemas.microsoft.com/office/powerpoint/2012/main" userId="DEL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E3421F"/>
    <a:srgbClr val="D01517"/>
    <a:srgbClr val="FCD99A"/>
    <a:srgbClr val="0000FF"/>
    <a:srgbClr val="2A6BB0"/>
    <a:srgbClr val="DF311D"/>
    <a:srgbClr val="EC6224"/>
    <a:srgbClr val="F4962C"/>
    <a:srgbClr val="FFBFBF"/>
    <a:srgbClr val="BFBFB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7" autoAdjust="0"/>
    <p:restoredTop sz="94660"/>
  </p:normalViewPr>
  <p:slideViewPr>
    <p:cSldViewPr snapToGrid="0">
      <p:cViewPr varScale="1">
        <p:scale>
          <a:sx n="60" d="100"/>
          <a:sy n="60" d="100"/>
        </p:scale>
        <p:origin x="1251" y="30"/>
      </p:cViewPr>
      <p:guideLst/>
    </p:cSldViewPr>
  </p:slideViewPr>
  <p:notesTextViewPr>
    <p:cViewPr>
      <p:scale>
        <a:sx n="1" d="1"/>
        <a:sy n="1" d="1"/>
      </p:scale>
      <p:origin x="0" y="0"/>
    </p:cViewPr>
  </p:notesTextViewPr>
  <p:notesViewPr>
    <p:cSldViewPr snapToGrid="0">
      <p:cViewPr varScale="1">
        <p:scale>
          <a:sx n="63" d="100"/>
          <a:sy n="63" d="100"/>
        </p:scale>
        <p:origin x="3134" y="62"/>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16" Type="http://schemas.openxmlformats.org/officeDocument/2006/relationships/slide" Target="slides/slide14.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viewProps" Target="viewProps.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commentAuthors" Target="commentAuthor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tags" Target="tags/tag1.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s>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CD24234C-9132-4C59-AFB8-D74BB49802F8}" type="doc">
      <dgm:prSet loTypeId="urn:microsoft.com/office/officeart/2005/8/layout/hList6" loCatId="list" qsTypeId="urn:microsoft.com/office/officeart/2005/8/quickstyle/3d3#1" qsCatId="3D" csTypeId="urn:microsoft.com/office/officeart/2005/8/colors/colorful1#1" csCatId="colorful" phldr="1"/>
      <dgm:spPr/>
      <dgm:t>
        <a:bodyPr/>
        <a:lstStyle/>
        <a:p>
          <a:endParaRPr lang="en-US"/>
        </a:p>
      </dgm:t>
    </dgm:pt>
    <dgm:pt modelId="{686730D3-B755-4F61-AF55-B99C4B3AC62C}">
      <dgm:prSet phldrT="[Text]" custT="1"/>
      <dgm:spPr>
        <a:solidFill>
          <a:srgbClr val="FF0000"/>
        </a:solidFill>
      </dgm:spPr>
      <dgm:t>
        <a:bodyPr/>
        <a:lstStyle/>
        <a:p>
          <a:r>
            <a:rPr lang="en-US" sz="1400" b="1" dirty="0" err="1">
              <a:solidFill>
                <a:srgbClr val="FFFF00"/>
              </a:solidFill>
              <a:effectLst>
                <a:outerShdw blurRad="38100" dist="38100" dir="2700000" algn="tl">
                  <a:srgbClr val="000000">
                    <a:alpha val="43137"/>
                  </a:srgbClr>
                </a:outerShdw>
              </a:effectLst>
              <a:latin typeface=".VnTime" panose="020B7200000000000000" pitchFamily="34" charset="0"/>
            </a:rPr>
            <a:t>MÆt</a:t>
          </a:r>
          <a:r>
            <a:rPr lang="en-US" sz="1400" b="1" dirty="0">
              <a:solidFill>
                <a:srgbClr val="FFFF00"/>
              </a:solidFill>
              <a:effectLst>
                <a:outerShdw blurRad="38100" dist="38100" dir="2700000" algn="tl">
                  <a:srgbClr val="000000">
                    <a:alpha val="43137"/>
                  </a:srgbClr>
                </a:outerShdw>
              </a:effectLst>
              <a:latin typeface=".VnTime" panose="020B7200000000000000" pitchFamily="34" charset="0"/>
            </a:rPr>
            <a:t> </a:t>
          </a:r>
          <a:r>
            <a:rPr lang="en-US" sz="1400" b="1" dirty="0" err="1">
              <a:solidFill>
                <a:srgbClr val="FFFF00"/>
              </a:solidFill>
              <a:effectLst>
                <a:outerShdw blurRad="38100" dist="38100" dir="2700000" algn="tl">
                  <a:srgbClr val="000000">
                    <a:alpha val="43137"/>
                  </a:srgbClr>
                </a:outerShdw>
              </a:effectLst>
              <a:latin typeface=".VnTime" panose="020B7200000000000000" pitchFamily="34" charset="0"/>
            </a:rPr>
            <a:t>trËn</a:t>
          </a:r>
          <a:r>
            <a:rPr lang="en-US" sz="1400" b="1" dirty="0">
              <a:solidFill>
                <a:srgbClr val="FFFF00"/>
              </a:solidFill>
              <a:effectLst>
                <a:outerShdw blurRad="38100" dist="38100" dir="2700000" algn="tl">
                  <a:srgbClr val="000000">
                    <a:alpha val="43137"/>
                  </a:srgbClr>
                </a:outerShdw>
              </a:effectLst>
              <a:latin typeface=".VnTime" panose="020B7200000000000000" pitchFamily="34" charset="0"/>
            </a:rPr>
            <a:t> </a:t>
          </a:r>
          <a:r>
            <a:rPr lang="en-US" sz="1400" b="1" dirty="0" err="1">
              <a:solidFill>
                <a:srgbClr val="FFFF00"/>
              </a:solidFill>
              <a:effectLst>
                <a:outerShdw blurRad="38100" dist="38100" dir="2700000" algn="tl">
                  <a:srgbClr val="000000">
                    <a:alpha val="43137"/>
                  </a:srgbClr>
                </a:outerShdw>
              </a:effectLst>
              <a:latin typeface=".VnTime" panose="020B7200000000000000" pitchFamily="34" charset="0"/>
            </a:rPr>
            <a:t>d©n</a:t>
          </a:r>
          <a:r>
            <a:rPr lang="en-US" sz="1400" b="1" dirty="0">
              <a:solidFill>
                <a:srgbClr val="FFFF00"/>
              </a:solidFill>
              <a:effectLst>
                <a:outerShdw blurRad="38100" dist="38100" dir="2700000" algn="tl">
                  <a:srgbClr val="000000">
                    <a:alpha val="43137"/>
                  </a:srgbClr>
                </a:outerShdw>
              </a:effectLst>
              <a:latin typeface=".VnTime" panose="020B7200000000000000" pitchFamily="34" charset="0"/>
            </a:rPr>
            <a:t> </a:t>
          </a:r>
          <a:r>
            <a:rPr lang="en-US" sz="1400" b="1" dirty="0" err="1">
              <a:solidFill>
                <a:srgbClr val="FFFF00"/>
              </a:solidFill>
              <a:effectLst>
                <a:outerShdw blurRad="38100" dist="38100" dir="2700000" algn="tl">
                  <a:srgbClr val="000000">
                    <a:alpha val="43137"/>
                  </a:srgbClr>
                </a:outerShdw>
              </a:effectLst>
              <a:latin typeface=".VnTime" panose="020B7200000000000000" pitchFamily="34" charset="0"/>
            </a:rPr>
            <a:t>chñ</a:t>
          </a:r>
          <a:r>
            <a:rPr lang="en-US" sz="1400" b="1" dirty="0">
              <a:solidFill>
                <a:srgbClr val="FFFF00"/>
              </a:solidFill>
              <a:effectLst>
                <a:outerShdw blurRad="38100" dist="38100" dir="2700000" algn="tl">
                  <a:srgbClr val="000000">
                    <a:alpha val="43137"/>
                  </a:srgbClr>
                </a:outerShdw>
              </a:effectLst>
              <a:latin typeface=".VnTime" panose="020B7200000000000000" pitchFamily="34" charset="0"/>
            </a:rPr>
            <a:t> §«ng </a:t>
          </a:r>
          <a:r>
            <a:rPr lang="vi-VN" sz="1400" b="1" dirty="0">
              <a:solidFill>
                <a:srgbClr val="FFFF00"/>
              </a:solidFill>
              <a:effectLst>
                <a:outerShdw blurRad="38100" dist="38100" dir="2700000" algn="tl">
                  <a:srgbClr val="000000">
                    <a:alpha val="43137"/>
                  </a:srgbClr>
                </a:outerShdw>
              </a:effectLst>
              <a:latin typeface=".VnTime" panose="020B7200000000000000" pitchFamily="34" charset="0"/>
            </a:rPr>
            <a:t>Dư</a:t>
          </a:r>
          <a:r>
            <a:rPr lang="en-US" sz="1400" b="1" dirty="0">
              <a:solidFill>
                <a:srgbClr val="FFFF00"/>
              </a:solidFill>
              <a:effectLst>
                <a:outerShdw blurRad="38100" dist="38100" dir="2700000" algn="tl">
                  <a:srgbClr val="000000">
                    <a:alpha val="43137"/>
                  </a:srgbClr>
                </a:outerShdw>
              </a:effectLst>
              <a:latin typeface=".VnTime" panose="020B7200000000000000" pitchFamily="34" charset="0"/>
            </a:rPr>
            <a:t>¬ng (3/1938)</a:t>
          </a:r>
        </a:p>
      </dgm:t>
    </dgm:pt>
    <dgm:pt modelId="{D9085120-C258-4F38-A1FE-04CAD009348B}" type="parTrans" cxnId="{FBA20647-D2E4-46DE-9591-D5FBB9045548}">
      <dgm:prSet/>
      <dgm:spPr/>
      <dgm:t>
        <a:bodyPr/>
        <a:lstStyle/>
        <a:p>
          <a:endParaRPr lang="en-US" b="1">
            <a:solidFill>
              <a:schemeClr val="tx1"/>
            </a:solidFill>
            <a:effectLst>
              <a:outerShdw blurRad="38100" dist="38100" dir="2700000" algn="tl">
                <a:srgbClr val="000000">
                  <a:alpha val="43137"/>
                </a:srgbClr>
              </a:outerShdw>
            </a:effectLst>
            <a:latin typeface=".VnTime" panose="020B7200000000000000" pitchFamily="34" charset="0"/>
          </a:endParaRPr>
        </a:p>
      </dgm:t>
    </dgm:pt>
    <dgm:pt modelId="{867C974D-1909-4240-8014-E73C43DF4E2B}" type="sibTrans" cxnId="{FBA20647-D2E4-46DE-9591-D5FBB9045548}">
      <dgm:prSet/>
      <dgm:spPr/>
      <dgm:t>
        <a:bodyPr/>
        <a:lstStyle/>
        <a:p>
          <a:endParaRPr lang="en-US" b="1">
            <a:solidFill>
              <a:schemeClr val="tx1"/>
            </a:solidFill>
            <a:effectLst>
              <a:outerShdw blurRad="38100" dist="38100" dir="2700000" algn="tl">
                <a:srgbClr val="000000">
                  <a:alpha val="43137"/>
                </a:srgbClr>
              </a:outerShdw>
            </a:effectLst>
            <a:latin typeface=".VnTime" panose="020B7200000000000000" pitchFamily="34" charset="0"/>
          </a:endParaRPr>
        </a:p>
      </dgm:t>
    </dgm:pt>
    <dgm:pt modelId="{AE3F498D-174C-49C5-A829-7C913D9B649A}">
      <dgm:prSet custT="1"/>
      <dgm:spPr/>
      <dgm:t>
        <a:bodyPr/>
        <a:lstStyle/>
        <a:p>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MÆt</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trËn</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d©n</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téc</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thèng</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nhÊt</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ph¶n</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®Õ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ng</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D­¬ng</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(11/1939)</a:t>
          </a:r>
        </a:p>
      </dgm:t>
    </dgm:pt>
    <dgm:pt modelId="{838D3C14-3031-434D-AC60-6022EBEAC8A4}" type="parTrans" cxnId="{61B862A4-D9CF-42F9-87CF-709504CDB719}">
      <dgm:prSet/>
      <dgm:spPr/>
      <dgm:t>
        <a:bodyPr/>
        <a:lstStyle/>
        <a:p>
          <a:endParaRPr lang="en-US" b="1">
            <a:solidFill>
              <a:schemeClr val="tx1"/>
            </a:solidFill>
            <a:effectLst>
              <a:outerShdw blurRad="38100" dist="38100" dir="2700000" algn="tl">
                <a:srgbClr val="000000">
                  <a:alpha val="43137"/>
                </a:srgbClr>
              </a:outerShdw>
            </a:effectLst>
            <a:latin typeface=".VnTime" panose="020B7200000000000000" pitchFamily="34" charset="0"/>
          </a:endParaRPr>
        </a:p>
      </dgm:t>
    </dgm:pt>
    <dgm:pt modelId="{3BD4827F-D7F7-48DC-82F6-7CB36D78300C}" type="sibTrans" cxnId="{61B862A4-D9CF-42F9-87CF-709504CDB719}">
      <dgm:prSet/>
      <dgm:spPr/>
      <dgm:t>
        <a:bodyPr/>
        <a:lstStyle/>
        <a:p>
          <a:endParaRPr lang="en-US" b="1">
            <a:solidFill>
              <a:schemeClr val="tx1"/>
            </a:solidFill>
            <a:effectLst>
              <a:outerShdw blurRad="38100" dist="38100" dir="2700000" algn="tl">
                <a:srgbClr val="000000">
                  <a:alpha val="43137"/>
                </a:srgbClr>
              </a:outerShdw>
            </a:effectLst>
            <a:latin typeface=".VnTime" panose="020B7200000000000000" pitchFamily="34" charset="0"/>
          </a:endParaRPr>
        </a:p>
      </dgm:t>
    </dgm:pt>
    <dgm:pt modelId="{42CE411B-2C35-42E8-B659-547B8B677D99}">
      <dgm:prSet custT="1"/>
      <dgm:spPr/>
      <dgm:t>
        <a:bodyPr/>
        <a:lstStyle/>
        <a:p>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MÆt</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trËn</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ViÖt</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Minh</a:t>
          </a:r>
        </a:p>
        <a:p>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(5/</a:t>
          </a:r>
          <a:r>
            <a:rPr lang="vi-VN" sz="1400" b="1" dirty="0">
              <a:solidFill>
                <a:schemeClr val="tx1"/>
              </a:solidFill>
              <a:effectLst>
                <a:outerShdw blurRad="38100" dist="38100" dir="2700000" algn="tl">
                  <a:srgbClr val="000000">
                    <a:alpha val="43137"/>
                  </a:srgbClr>
                </a:outerShdw>
              </a:effectLst>
              <a:latin typeface=".VnTime" panose="020B7200000000000000" pitchFamily="34" charset="0"/>
            </a:rPr>
            <a:t>1941</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a:t>
          </a:r>
        </a:p>
      </dgm:t>
    </dgm:pt>
    <dgm:pt modelId="{2406F900-DD8E-4395-A979-C31F6109F044}" type="parTrans" cxnId="{95911124-247E-4C72-A016-7E690CAA6AB4}">
      <dgm:prSet/>
      <dgm:spPr/>
      <dgm:t>
        <a:bodyPr/>
        <a:lstStyle/>
        <a:p>
          <a:endParaRPr lang="en-US" b="1">
            <a:solidFill>
              <a:schemeClr val="tx1"/>
            </a:solidFill>
            <a:effectLst>
              <a:outerShdw blurRad="38100" dist="38100" dir="2700000" algn="tl">
                <a:srgbClr val="000000">
                  <a:alpha val="43137"/>
                </a:srgbClr>
              </a:outerShdw>
            </a:effectLst>
            <a:latin typeface=".VnTime" panose="020B7200000000000000" pitchFamily="34" charset="0"/>
          </a:endParaRPr>
        </a:p>
      </dgm:t>
    </dgm:pt>
    <dgm:pt modelId="{ABB171B3-DD4B-4382-BC59-0B12D5DC5086}" type="sibTrans" cxnId="{95911124-247E-4C72-A016-7E690CAA6AB4}">
      <dgm:prSet/>
      <dgm:spPr/>
      <dgm:t>
        <a:bodyPr/>
        <a:lstStyle/>
        <a:p>
          <a:endParaRPr lang="en-US" b="1">
            <a:solidFill>
              <a:schemeClr val="tx1"/>
            </a:solidFill>
            <a:effectLst>
              <a:outerShdw blurRad="38100" dist="38100" dir="2700000" algn="tl">
                <a:srgbClr val="000000">
                  <a:alpha val="43137"/>
                </a:srgbClr>
              </a:outerShdw>
            </a:effectLst>
            <a:latin typeface=".VnTime" panose="020B7200000000000000" pitchFamily="34" charset="0"/>
          </a:endParaRPr>
        </a:p>
      </dgm:t>
    </dgm:pt>
    <dgm:pt modelId="{BB138677-6D5A-468B-BE29-D07E1095B57C}">
      <dgm:prSet phldrT="[Text]" custT="1"/>
      <dgm:spPr>
        <a:solidFill>
          <a:schemeClr val="tx2">
            <a:lumMod val="50000"/>
          </a:schemeClr>
        </a:solidFill>
      </dgm:spPr>
      <dgm:t>
        <a:bodyPr/>
        <a:lstStyle/>
        <a:p>
          <a:r>
            <a:rPr lang="en-US" sz="1400" b="1" dirty="0" err="1">
              <a:solidFill>
                <a:srgbClr val="FFFF00"/>
              </a:solidFill>
              <a:effectLst>
                <a:outerShdw blurRad="38100" dist="38100" dir="2700000" algn="tl">
                  <a:srgbClr val="000000">
                    <a:alpha val="43137"/>
                  </a:srgbClr>
                </a:outerShdw>
              </a:effectLst>
              <a:latin typeface=".VnTime" panose="020B7200000000000000" pitchFamily="34" charset="0"/>
            </a:rPr>
            <a:t>Héi</a:t>
          </a:r>
          <a:r>
            <a:rPr lang="en-US" sz="1400" b="1" dirty="0">
              <a:solidFill>
                <a:srgbClr val="FFFF00"/>
              </a:solidFill>
              <a:effectLst>
                <a:outerShdw blurRad="38100" dist="38100" dir="2700000" algn="tl">
                  <a:srgbClr val="000000">
                    <a:alpha val="43137"/>
                  </a:srgbClr>
                </a:outerShdw>
              </a:effectLst>
              <a:latin typeface=".VnTime" panose="020B7200000000000000" pitchFamily="34" charset="0"/>
            </a:rPr>
            <a:t> </a:t>
          </a:r>
          <a:r>
            <a:rPr lang="en-US" sz="1400" b="1" dirty="0" err="1">
              <a:solidFill>
                <a:srgbClr val="FFFF00"/>
              </a:solidFill>
              <a:effectLst>
                <a:outerShdw blurRad="38100" dist="38100" dir="2700000" algn="tl">
                  <a:srgbClr val="000000">
                    <a:alpha val="43137"/>
                  </a:srgbClr>
                </a:outerShdw>
              </a:effectLst>
              <a:latin typeface=".VnTime" panose="020B7200000000000000" pitchFamily="34" charset="0"/>
            </a:rPr>
            <a:t>ph¶n</a:t>
          </a:r>
          <a:r>
            <a:rPr lang="en-US" sz="1400" b="1" dirty="0">
              <a:solidFill>
                <a:srgbClr val="FFFF00"/>
              </a:solidFill>
              <a:effectLst>
                <a:outerShdw blurRad="38100" dist="38100" dir="2700000" algn="tl">
                  <a:srgbClr val="000000">
                    <a:alpha val="43137"/>
                  </a:srgbClr>
                </a:outerShdw>
              </a:effectLst>
              <a:latin typeface=".VnTime" panose="020B7200000000000000" pitchFamily="34" charset="0"/>
            </a:rPr>
            <a:t> ®Õ ®</a:t>
          </a:r>
          <a:r>
            <a:rPr lang="en-US" sz="1400" b="1" dirty="0" err="1">
              <a:solidFill>
                <a:srgbClr val="FFFF00"/>
              </a:solidFill>
              <a:effectLst>
                <a:outerShdw blurRad="38100" dist="38100" dir="2700000" algn="tl">
                  <a:srgbClr val="000000">
                    <a:alpha val="43137"/>
                  </a:srgbClr>
                </a:outerShdw>
              </a:effectLst>
              <a:latin typeface=".VnTime" panose="020B7200000000000000" pitchFamily="34" charset="0"/>
            </a:rPr>
            <a:t>ång</a:t>
          </a:r>
          <a:r>
            <a:rPr lang="en-US" sz="1400" b="1" dirty="0">
              <a:solidFill>
                <a:srgbClr val="FFFF00"/>
              </a:solidFill>
              <a:effectLst>
                <a:outerShdw blurRad="38100" dist="38100" dir="2700000" algn="tl">
                  <a:srgbClr val="000000">
                    <a:alpha val="43137"/>
                  </a:srgbClr>
                </a:outerShdw>
              </a:effectLst>
              <a:latin typeface=".VnTime" panose="020B7200000000000000" pitchFamily="34" charset="0"/>
            </a:rPr>
            <a:t> minh §«ng </a:t>
          </a:r>
          <a:r>
            <a:rPr lang="vi-VN" sz="1400" b="1" dirty="0">
              <a:solidFill>
                <a:srgbClr val="FFFF00"/>
              </a:solidFill>
              <a:effectLst>
                <a:outerShdw blurRad="38100" dist="38100" dir="2700000" algn="tl">
                  <a:srgbClr val="000000">
                    <a:alpha val="43137"/>
                  </a:srgbClr>
                </a:outerShdw>
              </a:effectLst>
              <a:latin typeface=".VnTime" panose="020B7200000000000000" pitchFamily="34" charset="0"/>
            </a:rPr>
            <a:t>Dư</a:t>
          </a:r>
          <a:r>
            <a:rPr lang="en-US" sz="1400" b="1" dirty="0">
              <a:solidFill>
                <a:srgbClr val="FFFF00"/>
              </a:solidFill>
              <a:effectLst>
                <a:outerShdw blurRad="38100" dist="38100" dir="2700000" algn="tl">
                  <a:srgbClr val="000000">
                    <a:alpha val="43137"/>
                  </a:srgbClr>
                </a:outerShdw>
              </a:effectLst>
              <a:latin typeface=".VnTime" panose="020B7200000000000000" pitchFamily="34" charset="0"/>
            </a:rPr>
            <a:t>­¬ng (11/1930)</a:t>
          </a:r>
        </a:p>
      </dgm:t>
    </dgm:pt>
    <dgm:pt modelId="{7F26D6D1-E842-44F8-B5D3-2CA947187170}" type="sibTrans" cxnId="{C42306F9-4B6C-4B3A-AAE2-39EAF29C6A6E}">
      <dgm:prSet/>
      <dgm:spPr/>
      <dgm:t>
        <a:bodyPr/>
        <a:lstStyle/>
        <a:p>
          <a:endParaRPr lang="en-US" b="1">
            <a:solidFill>
              <a:schemeClr val="tx1"/>
            </a:solidFill>
            <a:effectLst>
              <a:outerShdw blurRad="38100" dist="38100" dir="2700000" algn="tl">
                <a:srgbClr val="000000">
                  <a:alpha val="43137"/>
                </a:srgbClr>
              </a:outerShdw>
            </a:effectLst>
            <a:latin typeface=".VnTime" panose="020B7200000000000000" pitchFamily="34" charset="0"/>
          </a:endParaRPr>
        </a:p>
      </dgm:t>
    </dgm:pt>
    <dgm:pt modelId="{7E5B610E-335D-4995-945D-C18428225FDC}" type="parTrans" cxnId="{C42306F9-4B6C-4B3A-AAE2-39EAF29C6A6E}">
      <dgm:prSet/>
      <dgm:spPr/>
      <dgm:t>
        <a:bodyPr/>
        <a:lstStyle/>
        <a:p>
          <a:endParaRPr lang="en-US" b="1">
            <a:solidFill>
              <a:schemeClr val="tx1"/>
            </a:solidFill>
            <a:effectLst>
              <a:outerShdw blurRad="38100" dist="38100" dir="2700000" algn="tl">
                <a:srgbClr val="000000">
                  <a:alpha val="43137"/>
                </a:srgbClr>
              </a:outerShdw>
            </a:effectLst>
            <a:latin typeface=".VnTime" panose="020B7200000000000000" pitchFamily="34" charset="0"/>
          </a:endParaRPr>
        </a:p>
      </dgm:t>
    </dgm:pt>
    <dgm:pt modelId="{EC0CD9FE-CF4C-4F92-8D17-C1DA68FD58F9}">
      <dgm:prSet phldrT="[Text]" custT="1"/>
      <dgm:spPr/>
      <dgm:t>
        <a:bodyPr/>
        <a:lstStyle/>
        <a:p>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Héi</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Liªn</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hiÖp</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Quèc</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d©n</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ViÖt</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Nam </a:t>
          </a:r>
        </a:p>
        <a:p>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(1946</a:t>
          </a:r>
          <a:r>
            <a:rPr lang="en-US" sz="1200" b="1" dirty="0">
              <a:solidFill>
                <a:schemeClr val="tx1"/>
              </a:solidFill>
              <a:effectLst>
                <a:outerShdw blurRad="38100" dist="38100" dir="2700000" algn="tl">
                  <a:srgbClr val="000000">
                    <a:alpha val="43137"/>
                  </a:srgbClr>
                </a:outerShdw>
              </a:effectLst>
              <a:latin typeface=".VnTime" panose="020B7200000000000000" pitchFamily="34" charset="0"/>
            </a:rPr>
            <a:t>)</a:t>
          </a:r>
        </a:p>
      </dgm:t>
    </dgm:pt>
    <dgm:pt modelId="{BA326743-A284-4FE6-9F45-25F834305691}" type="parTrans" cxnId="{4B413E7A-5C03-4386-BD63-D8A2D6FAC1B7}">
      <dgm:prSet/>
      <dgm:spPr/>
      <dgm:t>
        <a:bodyPr/>
        <a:lstStyle/>
        <a:p>
          <a:endParaRPr lang="en-US" b="1">
            <a:solidFill>
              <a:schemeClr val="tx1"/>
            </a:solidFill>
            <a:effectLst>
              <a:outerShdw blurRad="38100" dist="38100" dir="2700000" algn="tl">
                <a:srgbClr val="000000">
                  <a:alpha val="43137"/>
                </a:srgbClr>
              </a:outerShdw>
            </a:effectLst>
          </a:endParaRPr>
        </a:p>
      </dgm:t>
    </dgm:pt>
    <dgm:pt modelId="{59E8BC84-0B91-4AB1-807A-92FDDB17606D}" type="sibTrans" cxnId="{4B413E7A-5C03-4386-BD63-D8A2D6FAC1B7}">
      <dgm:prSet/>
      <dgm:spPr/>
      <dgm:t>
        <a:bodyPr/>
        <a:lstStyle/>
        <a:p>
          <a:endParaRPr lang="en-US" b="1">
            <a:solidFill>
              <a:schemeClr val="tx1"/>
            </a:solidFill>
            <a:effectLst>
              <a:outerShdw blurRad="38100" dist="38100" dir="2700000" algn="tl">
                <a:srgbClr val="000000">
                  <a:alpha val="43137"/>
                </a:srgbClr>
              </a:outerShdw>
            </a:effectLst>
          </a:endParaRPr>
        </a:p>
      </dgm:t>
    </dgm:pt>
    <dgm:pt modelId="{ED6A27D6-692D-4A9D-85A3-29C2CCA67E31}">
      <dgm:prSet phldrT="[Text]" custT="1"/>
      <dgm:spPr/>
      <dgm:t>
        <a:bodyPr/>
        <a:lstStyle/>
        <a:p>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MÆt</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trËn</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Liªn</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ViÖt</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(3/1951)</a:t>
          </a:r>
        </a:p>
      </dgm:t>
    </dgm:pt>
    <dgm:pt modelId="{11398074-0806-41B8-8251-2881CB644805}" type="parTrans" cxnId="{282F7FB5-E0A1-4BD2-9F0D-12F556B7429F}">
      <dgm:prSet/>
      <dgm:spPr/>
      <dgm:t>
        <a:bodyPr/>
        <a:lstStyle/>
        <a:p>
          <a:endParaRPr lang="en-US" b="1">
            <a:solidFill>
              <a:schemeClr val="tx1"/>
            </a:solidFill>
            <a:effectLst>
              <a:outerShdw blurRad="38100" dist="38100" dir="2700000" algn="tl">
                <a:srgbClr val="000000">
                  <a:alpha val="43137"/>
                </a:srgbClr>
              </a:outerShdw>
            </a:effectLst>
          </a:endParaRPr>
        </a:p>
      </dgm:t>
    </dgm:pt>
    <dgm:pt modelId="{B9A6EF85-34DA-4AC5-8E37-DF0625CFB098}" type="sibTrans" cxnId="{282F7FB5-E0A1-4BD2-9F0D-12F556B7429F}">
      <dgm:prSet/>
      <dgm:spPr/>
      <dgm:t>
        <a:bodyPr/>
        <a:lstStyle/>
        <a:p>
          <a:endParaRPr lang="en-US" b="1">
            <a:solidFill>
              <a:schemeClr val="tx1"/>
            </a:solidFill>
            <a:effectLst>
              <a:outerShdw blurRad="38100" dist="38100" dir="2700000" algn="tl">
                <a:srgbClr val="000000">
                  <a:alpha val="43137"/>
                </a:srgbClr>
              </a:outerShdw>
            </a:effectLst>
          </a:endParaRPr>
        </a:p>
      </dgm:t>
    </dgm:pt>
    <dgm:pt modelId="{BC2C7650-4DBB-4F8D-BD76-10DC15ED3D27}">
      <dgm:prSet phldrT="[Text]" custT="1"/>
      <dgm:spPr/>
      <dgm:t>
        <a:bodyPr/>
        <a:lstStyle/>
        <a:p>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MÆt</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trËn</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Tæ</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quèc</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ViÖt</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Nam (1955)</a:t>
          </a:r>
        </a:p>
      </dgm:t>
    </dgm:pt>
    <dgm:pt modelId="{14B48826-3D95-41C8-BBDF-372AF89EB534}" type="parTrans" cxnId="{B0CC0C87-6732-411B-B338-6B4B1AD4B453}">
      <dgm:prSet/>
      <dgm:spPr/>
      <dgm:t>
        <a:bodyPr/>
        <a:lstStyle/>
        <a:p>
          <a:endParaRPr lang="en-US" b="1">
            <a:solidFill>
              <a:schemeClr val="tx1"/>
            </a:solidFill>
            <a:effectLst>
              <a:outerShdw blurRad="38100" dist="38100" dir="2700000" algn="tl">
                <a:srgbClr val="000000">
                  <a:alpha val="43137"/>
                </a:srgbClr>
              </a:outerShdw>
            </a:effectLst>
          </a:endParaRPr>
        </a:p>
      </dgm:t>
    </dgm:pt>
    <dgm:pt modelId="{05116C09-EA15-4242-A47F-47D5D7261994}" type="sibTrans" cxnId="{B0CC0C87-6732-411B-B338-6B4B1AD4B453}">
      <dgm:prSet/>
      <dgm:spPr/>
      <dgm:t>
        <a:bodyPr/>
        <a:lstStyle/>
        <a:p>
          <a:endParaRPr lang="en-US" b="1">
            <a:solidFill>
              <a:schemeClr val="tx1"/>
            </a:solidFill>
            <a:effectLst>
              <a:outerShdw blurRad="38100" dist="38100" dir="2700000" algn="tl">
                <a:srgbClr val="000000">
                  <a:alpha val="43137"/>
                </a:srgbClr>
              </a:outerShdw>
            </a:effectLst>
          </a:endParaRPr>
        </a:p>
      </dgm:t>
    </dgm:pt>
    <dgm:pt modelId="{C1FFC6E3-C491-4F73-87F3-63FD1E6EB2C9}">
      <dgm:prSet custT="1"/>
      <dgm:spPr>
        <a:solidFill>
          <a:srgbClr val="FFFF00"/>
        </a:solidFill>
      </dgm:spPr>
      <dgm:t>
        <a:bodyPr/>
        <a:lstStyle/>
        <a:p>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MÆt</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trËn</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d©n</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téc</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gi¶i</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phãng</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miÒn</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Nam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ViÖt</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Nam (12/1960)</a:t>
          </a:r>
        </a:p>
      </dgm:t>
    </dgm:pt>
    <dgm:pt modelId="{408A9561-3C27-4CDF-B1A2-99E872BBE860}" type="parTrans" cxnId="{4ABF71CF-ACAA-4828-B5F7-9B42F3A18229}">
      <dgm:prSet/>
      <dgm:spPr/>
      <dgm:t>
        <a:bodyPr/>
        <a:lstStyle/>
        <a:p>
          <a:endParaRPr lang="en-US" b="1">
            <a:solidFill>
              <a:schemeClr val="tx1"/>
            </a:solidFill>
            <a:effectLst>
              <a:outerShdw blurRad="38100" dist="38100" dir="2700000" algn="tl">
                <a:srgbClr val="000000">
                  <a:alpha val="43137"/>
                </a:srgbClr>
              </a:outerShdw>
            </a:effectLst>
          </a:endParaRPr>
        </a:p>
      </dgm:t>
    </dgm:pt>
    <dgm:pt modelId="{E8EA71FE-60BD-44FF-9CE3-3C6B35823315}" type="sibTrans" cxnId="{4ABF71CF-ACAA-4828-B5F7-9B42F3A18229}">
      <dgm:prSet/>
      <dgm:spPr/>
      <dgm:t>
        <a:bodyPr/>
        <a:lstStyle/>
        <a:p>
          <a:endParaRPr lang="en-US" b="1">
            <a:solidFill>
              <a:schemeClr val="tx1"/>
            </a:solidFill>
            <a:effectLst>
              <a:outerShdw blurRad="38100" dist="38100" dir="2700000" algn="tl">
                <a:srgbClr val="000000">
                  <a:alpha val="43137"/>
                </a:srgbClr>
              </a:outerShdw>
            </a:effectLst>
          </a:endParaRPr>
        </a:p>
      </dgm:t>
    </dgm:pt>
    <dgm:pt modelId="{B18091A5-403E-489B-8CA4-EC13BD6E5A1E}">
      <dgm:prSet custT="1"/>
      <dgm:spPr/>
      <dgm:t>
        <a:bodyPr/>
        <a:lstStyle/>
        <a:p>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MÆt</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trËn</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Tæ</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quèc</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ViÖt</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Nam (1976)</a:t>
          </a:r>
        </a:p>
      </dgm:t>
    </dgm:pt>
    <dgm:pt modelId="{0D4C24F6-0173-4034-9FAA-DEAA8EA0466E}" type="parTrans" cxnId="{167AA1FC-5156-4B3A-86E6-300243F3E763}">
      <dgm:prSet/>
      <dgm:spPr/>
      <dgm:t>
        <a:bodyPr/>
        <a:lstStyle/>
        <a:p>
          <a:endParaRPr lang="en-US" b="1">
            <a:solidFill>
              <a:schemeClr val="tx1"/>
            </a:solidFill>
            <a:effectLst>
              <a:outerShdw blurRad="38100" dist="38100" dir="2700000" algn="tl">
                <a:srgbClr val="000000">
                  <a:alpha val="43137"/>
                </a:srgbClr>
              </a:outerShdw>
            </a:effectLst>
          </a:endParaRPr>
        </a:p>
      </dgm:t>
    </dgm:pt>
    <dgm:pt modelId="{AB6C9B05-185B-48FB-A41F-8A5CBD7661CC}" type="sibTrans" cxnId="{167AA1FC-5156-4B3A-86E6-300243F3E763}">
      <dgm:prSet/>
      <dgm:spPr/>
      <dgm:t>
        <a:bodyPr/>
        <a:lstStyle/>
        <a:p>
          <a:endParaRPr lang="en-US" b="1">
            <a:solidFill>
              <a:schemeClr val="tx1"/>
            </a:solidFill>
            <a:effectLst>
              <a:outerShdw blurRad="38100" dist="38100" dir="2700000" algn="tl">
                <a:srgbClr val="000000">
                  <a:alpha val="43137"/>
                </a:srgbClr>
              </a:outerShdw>
            </a:effectLst>
          </a:endParaRPr>
        </a:p>
      </dgm:t>
    </dgm:pt>
    <dgm:pt modelId="{BAC0F629-56AF-4938-8999-1D0CD17A0F1F}">
      <dgm:prSet custT="1"/>
      <dgm:spPr>
        <a:solidFill>
          <a:schemeClr val="accent1">
            <a:lumMod val="20000"/>
            <a:lumOff val="80000"/>
          </a:schemeClr>
        </a:solidFill>
      </dgm:spPr>
      <dgm:t>
        <a:bodyPr/>
        <a:lstStyle/>
        <a:p>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MÆt</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trËn</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nh©n</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d©n</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ph¶n</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®Õ §«ng </a:t>
          </a:r>
          <a:r>
            <a:rPr lang="vi-VN" sz="1400" b="1" dirty="0">
              <a:solidFill>
                <a:schemeClr val="tx1"/>
              </a:solidFill>
              <a:effectLst>
                <a:outerShdw blurRad="38100" dist="38100" dir="2700000" algn="tl">
                  <a:srgbClr val="000000">
                    <a:alpha val="43137"/>
                  </a:srgbClr>
                </a:outerShdw>
              </a:effectLst>
              <a:latin typeface=".VnTime" panose="020B7200000000000000" pitchFamily="34" charset="0"/>
            </a:rPr>
            <a:t>Dư</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¬ng (7/1936)</a:t>
          </a:r>
        </a:p>
      </dgm:t>
    </dgm:pt>
    <dgm:pt modelId="{8115360A-30E5-4A18-B4A7-A32D03784B83}" type="parTrans" cxnId="{035CF64C-76B4-4283-ACAB-290E692FBCBD}">
      <dgm:prSet/>
      <dgm:spPr/>
      <dgm:t>
        <a:bodyPr/>
        <a:lstStyle/>
        <a:p>
          <a:endParaRPr lang="en-US" b="1">
            <a:solidFill>
              <a:schemeClr val="tx1"/>
            </a:solidFill>
            <a:effectLst>
              <a:outerShdw blurRad="38100" dist="38100" dir="2700000" algn="tl">
                <a:srgbClr val="000000">
                  <a:alpha val="43137"/>
                </a:srgbClr>
              </a:outerShdw>
            </a:effectLst>
          </a:endParaRPr>
        </a:p>
      </dgm:t>
    </dgm:pt>
    <dgm:pt modelId="{E4409D29-9188-4EA0-BEDA-6099E99F8A34}" type="sibTrans" cxnId="{035CF64C-76B4-4283-ACAB-290E692FBCBD}">
      <dgm:prSet/>
      <dgm:spPr/>
      <dgm:t>
        <a:bodyPr/>
        <a:lstStyle/>
        <a:p>
          <a:endParaRPr lang="en-US" b="1">
            <a:solidFill>
              <a:schemeClr val="tx1"/>
            </a:solidFill>
            <a:effectLst>
              <a:outerShdw blurRad="38100" dist="38100" dir="2700000" algn="tl">
                <a:srgbClr val="000000">
                  <a:alpha val="43137"/>
                </a:srgbClr>
              </a:outerShdw>
            </a:effectLst>
          </a:endParaRPr>
        </a:p>
      </dgm:t>
    </dgm:pt>
    <dgm:pt modelId="{36EFA96C-6953-4AFF-A88D-EF469914DEE4}" type="pres">
      <dgm:prSet presAssocID="{CD24234C-9132-4C59-AFB8-D74BB49802F8}" presName="Name0" presStyleCnt="0">
        <dgm:presLayoutVars>
          <dgm:dir/>
          <dgm:resizeHandles val="exact"/>
        </dgm:presLayoutVars>
      </dgm:prSet>
      <dgm:spPr/>
    </dgm:pt>
    <dgm:pt modelId="{0952BA3C-4754-4D52-ACB6-C0C892B72E2C}" type="pres">
      <dgm:prSet presAssocID="{BB138677-6D5A-468B-BE29-D07E1095B57C}" presName="node" presStyleLbl="node1" presStyleIdx="0" presStyleCnt="10" custLinFactNeighborY="1023">
        <dgm:presLayoutVars>
          <dgm:bulletEnabled val="1"/>
        </dgm:presLayoutVars>
      </dgm:prSet>
      <dgm:spPr/>
    </dgm:pt>
    <dgm:pt modelId="{E7438827-3548-4C25-9F66-67F7624CDD31}" type="pres">
      <dgm:prSet presAssocID="{7F26D6D1-E842-44F8-B5D3-2CA947187170}" presName="sibTrans" presStyleCnt="0"/>
      <dgm:spPr/>
    </dgm:pt>
    <dgm:pt modelId="{9CE15BF7-AD82-47A9-9B0A-20CDB5214A7B}" type="pres">
      <dgm:prSet presAssocID="{BAC0F629-56AF-4938-8999-1D0CD17A0F1F}" presName="node" presStyleLbl="node1" presStyleIdx="1" presStyleCnt="10" custLinFactNeighborY="1023">
        <dgm:presLayoutVars>
          <dgm:bulletEnabled val="1"/>
        </dgm:presLayoutVars>
      </dgm:prSet>
      <dgm:spPr/>
    </dgm:pt>
    <dgm:pt modelId="{CB5EC1AC-1D57-4366-8433-C29D523EC924}" type="pres">
      <dgm:prSet presAssocID="{E4409D29-9188-4EA0-BEDA-6099E99F8A34}" presName="sibTrans" presStyleCnt="0"/>
      <dgm:spPr/>
    </dgm:pt>
    <dgm:pt modelId="{CD0C75F6-A35F-4B4F-9D44-F9D353F4259A}" type="pres">
      <dgm:prSet presAssocID="{686730D3-B755-4F61-AF55-B99C4B3AC62C}" presName="node" presStyleLbl="node1" presStyleIdx="2" presStyleCnt="10" custLinFactNeighborY="1023">
        <dgm:presLayoutVars>
          <dgm:bulletEnabled val="1"/>
        </dgm:presLayoutVars>
      </dgm:prSet>
      <dgm:spPr/>
    </dgm:pt>
    <dgm:pt modelId="{1C8A5B2B-6BF6-43FB-8616-5DF94C2A817C}" type="pres">
      <dgm:prSet presAssocID="{867C974D-1909-4240-8014-E73C43DF4E2B}" presName="sibTrans" presStyleCnt="0"/>
      <dgm:spPr/>
    </dgm:pt>
    <dgm:pt modelId="{15CC23D1-68F3-456C-BCF0-904DE676FEEA}" type="pres">
      <dgm:prSet presAssocID="{AE3F498D-174C-49C5-A829-7C913D9B649A}" presName="node" presStyleLbl="node1" presStyleIdx="3" presStyleCnt="10" custLinFactNeighborY="1023">
        <dgm:presLayoutVars>
          <dgm:bulletEnabled val="1"/>
        </dgm:presLayoutVars>
      </dgm:prSet>
      <dgm:spPr/>
    </dgm:pt>
    <dgm:pt modelId="{F04E8411-6389-4B83-9EA5-B1A1B53568E7}" type="pres">
      <dgm:prSet presAssocID="{3BD4827F-D7F7-48DC-82F6-7CB36D78300C}" presName="sibTrans" presStyleCnt="0"/>
      <dgm:spPr/>
    </dgm:pt>
    <dgm:pt modelId="{E5AE399B-BCB1-4FB2-B519-61D10B042D79}" type="pres">
      <dgm:prSet presAssocID="{42CE411B-2C35-42E8-B659-547B8B677D99}" presName="node" presStyleLbl="node1" presStyleIdx="4" presStyleCnt="10" custLinFactNeighborX="26471" custLinFactNeighborY="1023">
        <dgm:presLayoutVars>
          <dgm:bulletEnabled val="1"/>
        </dgm:presLayoutVars>
      </dgm:prSet>
      <dgm:spPr/>
    </dgm:pt>
    <dgm:pt modelId="{2C65E5C3-8725-4226-8B76-0C3B3D9AD183}" type="pres">
      <dgm:prSet presAssocID="{ABB171B3-DD4B-4382-BC59-0B12D5DC5086}" presName="sibTrans" presStyleCnt="0"/>
      <dgm:spPr/>
    </dgm:pt>
    <dgm:pt modelId="{D3B36DA0-4267-4ADE-BE17-7657532861EA}" type="pres">
      <dgm:prSet presAssocID="{EC0CD9FE-CF4C-4F92-8D17-C1DA68FD58F9}" presName="node" presStyleLbl="node1" presStyleIdx="5" presStyleCnt="10" custLinFactNeighborX="14304" custLinFactNeighborY="-898">
        <dgm:presLayoutVars>
          <dgm:bulletEnabled val="1"/>
        </dgm:presLayoutVars>
      </dgm:prSet>
      <dgm:spPr/>
    </dgm:pt>
    <dgm:pt modelId="{61622E9F-59C7-482E-BA36-60A947D70844}" type="pres">
      <dgm:prSet presAssocID="{59E8BC84-0B91-4AB1-807A-92FDDB17606D}" presName="sibTrans" presStyleCnt="0"/>
      <dgm:spPr/>
    </dgm:pt>
    <dgm:pt modelId="{64213B3D-0276-4D5A-810D-642119F9FCD3}" type="pres">
      <dgm:prSet presAssocID="{ED6A27D6-692D-4A9D-85A3-29C2CCA67E31}" presName="node" presStyleLbl="node1" presStyleIdx="6" presStyleCnt="10" custLinFactNeighborX="14304" custLinFactNeighborY="-898">
        <dgm:presLayoutVars>
          <dgm:bulletEnabled val="1"/>
        </dgm:presLayoutVars>
      </dgm:prSet>
      <dgm:spPr/>
    </dgm:pt>
    <dgm:pt modelId="{CCDD902D-808B-4C18-9C01-4070E5BE2AE6}" type="pres">
      <dgm:prSet presAssocID="{B9A6EF85-34DA-4AC5-8E37-DF0625CFB098}" presName="sibTrans" presStyleCnt="0"/>
      <dgm:spPr/>
    </dgm:pt>
    <dgm:pt modelId="{18C62AB9-13C7-4AC7-BE4C-68747BD58469}" type="pres">
      <dgm:prSet presAssocID="{BC2C7650-4DBB-4F8D-BD76-10DC15ED3D27}" presName="node" presStyleLbl="node1" presStyleIdx="7" presStyleCnt="10" custLinFactNeighborX="14304" custLinFactNeighborY="-898">
        <dgm:presLayoutVars>
          <dgm:bulletEnabled val="1"/>
        </dgm:presLayoutVars>
      </dgm:prSet>
      <dgm:spPr/>
    </dgm:pt>
    <dgm:pt modelId="{D6FC26AF-6E75-4C7D-B1A7-0A43D2ADFF23}" type="pres">
      <dgm:prSet presAssocID="{05116C09-EA15-4242-A47F-47D5D7261994}" presName="sibTrans" presStyleCnt="0"/>
      <dgm:spPr/>
    </dgm:pt>
    <dgm:pt modelId="{22BE2879-4E75-4C11-8E68-38D09F630B05}" type="pres">
      <dgm:prSet presAssocID="{C1FFC6E3-C491-4F73-87F3-63FD1E6EB2C9}" presName="node" presStyleLbl="node1" presStyleIdx="8" presStyleCnt="10" custLinFactNeighborX="14304" custLinFactNeighborY="-898">
        <dgm:presLayoutVars>
          <dgm:bulletEnabled val="1"/>
        </dgm:presLayoutVars>
      </dgm:prSet>
      <dgm:spPr/>
    </dgm:pt>
    <dgm:pt modelId="{3EA4DB02-7EC7-4810-BCC6-5DAEAE5EDBED}" type="pres">
      <dgm:prSet presAssocID="{E8EA71FE-60BD-44FF-9CE3-3C6B35823315}" presName="sibTrans" presStyleCnt="0"/>
      <dgm:spPr/>
    </dgm:pt>
    <dgm:pt modelId="{907BBBBF-EB92-469A-9ECB-6A03D945723D}" type="pres">
      <dgm:prSet presAssocID="{B18091A5-403E-489B-8CA4-EC13BD6E5A1E}" presName="node" presStyleLbl="node1" presStyleIdx="9" presStyleCnt="10" custLinFactNeighborX="14304" custLinFactNeighborY="-898">
        <dgm:presLayoutVars>
          <dgm:bulletEnabled val="1"/>
        </dgm:presLayoutVars>
      </dgm:prSet>
      <dgm:spPr/>
    </dgm:pt>
  </dgm:ptLst>
  <dgm:cxnLst>
    <dgm:cxn modelId="{F8368206-836E-4E82-8079-607E84002FED}" type="presOf" srcId="{BAC0F629-56AF-4938-8999-1D0CD17A0F1F}" destId="{9CE15BF7-AD82-47A9-9B0A-20CDB5214A7B}" srcOrd="0" destOrd="0" presId="urn:microsoft.com/office/officeart/2005/8/layout/hList6"/>
    <dgm:cxn modelId="{43E3FA0C-A36F-458C-9103-C4748DD0B3A0}" type="presOf" srcId="{42CE411B-2C35-42E8-B659-547B8B677D99}" destId="{E5AE399B-BCB1-4FB2-B519-61D10B042D79}" srcOrd="0" destOrd="0" presId="urn:microsoft.com/office/officeart/2005/8/layout/hList6"/>
    <dgm:cxn modelId="{4A17C613-08FC-4EE8-B5FF-5CBD2320F0B0}" type="presOf" srcId="{686730D3-B755-4F61-AF55-B99C4B3AC62C}" destId="{CD0C75F6-A35F-4B4F-9D44-F9D353F4259A}" srcOrd="0" destOrd="0" presId="urn:microsoft.com/office/officeart/2005/8/layout/hList6"/>
    <dgm:cxn modelId="{95911124-247E-4C72-A016-7E690CAA6AB4}" srcId="{CD24234C-9132-4C59-AFB8-D74BB49802F8}" destId="{42CE411B-2C35-42E8-B659-547B8B677D99}" srcOrd="4" destOrd="0" parTransId="{2406F900-DD8E-4395-A979-C31F6109F044}" sibTransId="{ABB171B3-DD4B-4382-BC59-0B12D5DC5086}"/>
    <dgm:cxn modelId="{2C8A4C25-EB8D-416B-8611-E0030A2AEBBA}" type="presOf" srcId="{AE3F498D-174C-49C5-A829-7C913D9B649A}" destId="{15CC23D1-68F3-456C-BCF0-904DE676FEEA}" srcOrd="0" destOrd="0" presId="urn:microsoft.com/office/officeart/2005/8/layout/hList6"/>
    <dgm:cxn modelId="{D0F97639-CACB-4807-BF87-EAB082C0DB35}" type="presOf" srcId="{BB138677-6D5A-468B-BE29-D07E1095B57C}" destId="{0952BA3C-4754-4D52-ACB6-C0C892B72E2C}" srcOrd="0" destOrd="0" presId="urn:microsoft.com/office/officeart/2005/8/layout/hList6"/>
    <dgm:cxn modelId="{DD9EA365-06B2-4B53-889F-DB9B47D0FC7C}" type="presOf" srcId="{ED6A27D6-692D-4A9D-85A3-29C2CCA67E31}" destId="{64213B3D-0276-4D5A-810D-642119F9FCD3}" srcOrd="0" destOrd="0" presId="urn:microsoft.com/office/officeart/2005/8/layout/hList6"/>
    <dgm:cxn modelId="{FBA20647-D2E4-46DE-9591-D5FBB9045548}" srcId="{CD24234C-9132-4C59-AFB8-D74BB49802F8}" destId="{686730D3-B755-4F61-AF55-B99C4B3AC62C}" srcOrd="2" destOrd="0" parTransId="{D9085120-C258-4F38-A1FE-04CAD009348B}" sibTransId="{867C974D-1909-4240-8014-E73C43DF4E2B}"/>
    <dgm:cxn modelId="{035CF64C-76B4-4283-ACAB-290E692FBCBD}" srcId="{CD24234C-9132-4C59-AFB8-D74BB49802F8}" destId="{BAC0F629-56AF-4938-8999-1D0CD17A0F1F}" srcOrd="1" destOrd="0" parTransId="{8115360A-30E5-4A18-B4A7-A32D03784B83}" sibTransId="{E4409D29-9188-4EA0-BEDA-6099E99F8A34}"/>
    <dgm:cxn modelId="{4B413E7A-5C03-4386-BD63-D8A2D6FAC1B7}" srcId="{CD24234C-9132-4C59-AFB8-D74BB49802F8}" destId="{EC0CD9FE-CF4C-4F92-8D17-C1DA68FD58F9}" srcOrd="5" destOrd="0" parTransId="{BA326743-A284-4FE6-9F45-25F834305691}" sibTransId="{59E8BC84-0B91-4AB1-807A-92FDDB17606D}"/>
    <dgm:cxn modelId="{B0CC0C87-6732-411B-B338-6B4B1AD4B453}" srcId="{CD24234C-9132-4C59-AFB8-D74BB49802F8}" destId="{BC2C7650-4DBB-4F8D-BD76-10DC15ED3D27}" srcOrd="7" destOrd="0" parTransId="{14B48826-3D95-41C8-BBDF-372AF89EB534}" sibTransId="{05116C09-EA15-4242-A47F-47D5D7261994}"/>
    <dgm:cxn modelId="{61B862A4-D9CF-42F9-87CF-709504CDB719}" srcId="{CD24234C-9132-4C59-AFB8-D74BB49802F8}" destId="{AE3F498D-174C-49C5-A829-7C913D9B649A}" srcOrd="3" destOrd="0" parTransId="{838D3C14-3031-434D-AC60-6022EBEAC8A4}" sibTransId="{3BD4827F-D7F7-48DC-82F6-7CB36D78300C}"/>
    <dgm:cxn modelId="{E7CD71AA-6E89-4199-AE30-5830D64C5A55}" type="presOf" srcId="{BC2C7650-4DBB-4F8D-BD76-10DC15ED3D27}" destId="{18C62AB9-13C7-4AC7-BE4C-68747BD58469}" srcOrd="0" destOrd="0" presId="urn:microsoft.com/office/officeart/2005/8/layout/hList6"/>
    <dgm:cxn modelId="{1CFA59B4-9DA0-41ED-BFE4-B3CFB11A3D0D}" type="presOf" srcId="{CD24234C-9132-4C59-AFB8-D74BB49802F8}" destId="{36EFA96C-6953-4AFF-A88D-EF469914DEE4}" srcOrd="0" destOrd="0" presId="urn:microsoft.com/office/officeart/2005/8/layout/hList6"/>
    <dgm:cxn modelId="{282F7FB5-E0A1-4BD2-9F0D-12F556B7429F}" srcId="{CD24234C-9132-4C59-AFB8-D74BB49802F8}" destId="{ED6A27D6-692D-4A9D-85A3-29C2CCA67E31}" srcOrd="6" destOrd="0" parTransId="{11398074-0806-41B8-8251-2881CB644805}" sibTransId="{B9A6EF85-34DA-4AC5-8E37-DF0625CFB098}"/>
    <dgm:cxn modelId="{132494C6-01A7-4DB0-B7C9-65CD9912B14F}" type="presOf" srcId="{EC0CD9FE-CF4C-4F92-8D17-C1DA68FD58F9}" destId="{D3B36DA0-4267-4ADE-BE17-7657532861EA}" srcOrd="0" destOrd="0" presId="urn:microsoft.com/office/officeart/2005/8/layout/hList6"/>
    <dgm:cxn modelId="{4ABF71CF-ACAA-4828-B5F7-9B42F3A18229}" srcId="{CD24234C-9132-4C59-AFB8-D74BB49802F8}" destId="{C1FFC6E3-C491-4F73-87F3-63FD1E6EB2C9}" srcOrd="8" destOrd="0" parTransId="{408A9561-3C27-4CDF-B1A2-99E872BBE860}" sibTransId="{E8EA71FE-60BD-44FF-9CE3-3C6B35823315}"/>
    <dgm:cxn modelId="{CF1369D4-0FD0-42A6-A75E-F15121315D27}" type="presOf" srcId="{C1FFC6E3-C491-4F73-87F3-63FD1E6EB2C9}" destId="{22BE2879-4E75-4C11-8E68-38D09F630B05}" srcOrd="0" destOrd="0" presId="urn:microsoft.com/office/officeart/2005/8/layout/hList6"/>
    <dgm:cxn modelId="{67D293D8-6C01-47D0-AEDF-E8CFDD983325}" type="presOf" srcId="{B18091A5-403E-489B-8CA4-EC13BD6E5A1E}" destId="{907BBBBF-EB92-469A-9ECB-6A03D945723D}" srcOrd="0" destOrd="0" presId="urn:microsoft.com/office/officeart/2005/8/layout/hList6"/>
    <dgm:cxn modelId="{C42306F9-4B6C-4B3A-AAE2-39EAF29C6A6E}" srcId="{CD24234C-9132-4C59-AFB8-D74BB49802F8}" destId="{BB138677-6D5A-468B-BE29-D07E1095B57C}" srcOrd="0" destOrd="0" parTransId="{7E5B610E-335D-4995-945D-C18428225FDC}" sibTransId="{7F26D6D1-E842-44F8-B5D3-2CA947187170}"/>
    <dgm:cxn modelId="{167AA1FC-5156-4B3A-86E6-300243F3E763}" srcId="{CD24234C-9132-4C59-AFB8-D74BB49802F8}" destId="{B18091A5-403E-489B-8CA4-EC13BD6E5A1E}" srcOrd="9" destOrd="0" parTransId="{0D4C24F6-0173-4034-9FAA-DEAA8EA0466E}" sibTransId="{AB6C9B05-185B-48FB-A41F-8A5CBD7661CC}"/>
    <dgm:cxn modelId="{7B83EB35-C391-4E31-87B3-B6D9DE3E85F6}" type="presParOf" srcId="{36EFA96C-6953-4AFF-A88D-EF469914DEE4}" destId="{0952BA3C-4754-4D52-ACB6-C0C892B72E2C}" srcOrd="0" destOrd="0" presId="urn:microsoft.com/office/officeart/2005/8/layout/hList6"/>
    <dgm:cxn modelId="{678A46F0-7FB9-47DF-BFE1-54170FD95F67}" type="presParOf" srcId="{36EFA96C-6953-4AFF-A88D-EF469914DEE4}" destId="{E7438827-3548-4C25-9F66-67F7624CDD31}" srcOrd="1" destOrd="0" presId="urn:microsoft.com/office/officeart/2005/8/layout/hList6"/>
    <dgm:cxn modelId="{F4783081-79D5-43A8-9390-9F7019C73B54}" type="presParOf" srcId="{36EFA96C-6953-4AFF-A88D-EF469914DEE4}" destId="{9CE15BF7-AD82-47A9-9B0A-20CDB5214A7B}" srcOrd="2" destOrd="0" presId="urn:microsoft.com/office/officeart/2005/8/layout/hList6"/>
    <dgm:cxn modelId="{9ACADF05-F60E-4616-9A6F-6BF3D7115A98}" type="presParOf" srcId="{36EFA96C-6953-4AFF-A88D-EF469914DEE4}" destId="{CB5EC1AC-1D57-4366-8433-C29D523EC924}" srcOrd="3" destOrd="0" presId="urn:microsoft.com/office/officeart/2005/8/layout/hList6"/>
    <dgm:cxn modelId="{66B749AD-A4BD-4777-BDAF-512EEA998B30}" type="presParOf" srcId="{36EFA96C-6953-4AFF-A88D-EF469914DEE4}" destId="{CD0C75F6-A35F-4B4F-9D44-F9D353F4259A}" srcOrd="4" destOrd="0" presId="urn:microsoft.com/office/officeart/2005/8/layout/hList6"/>
    <dgm:cxn modelId="{294A2995-6CC0-4E66-A787-CA4A39A45279}" type="presParOf" srcId="{36EFA96C-6953-4AFF-A88D-EF469914DEE4}" destId="{1C8A5B2B-6BF6-43FB-8616-5DF94C2A817C}" srcOrd="5" destOrd="0" presId="urn:microsoft.com/office/officeart/2005/8/layout/hList6"/>
    <dgm:cxn modelId="{B647097B-2860-49B5-9933-40C5F79F6BD6}" type="presParOf" srcId="{36EFA96C-6953-4AFF-A88D-EF469914DEE4}" destId="{15CC23D1-68F3-456C-BCF0-904DE676FEEA}" srcOrd="6" destOrd="0" presId="urn:microsoft.com/office/officeart/2005/8/layout/hList6"/>
    <dgm:cxn modelId="{E1E9A1F7-3839-4435-8801-D20F76F1E585}" type="presParOf" srcId="{36EFA96C-6953-4AFF-A88D-EF469914DEE4}" destId="{F04E8411-6389-4B83-9EA5-B1A1B53568E7}" srcOrd="7" destOrd="0" presId="urn:microsoft.com/office/officeart/2005/8/layout/hList6"/>
    <dgm:cxn modelId="{65297B54-82BD-463F-A1F7-353C757600F1}" type="presParOf" srcId="{36EFA96C-6953-4AFF-A88D-EF469914DEE4}" destId="{E5AE399B-BCB1-4FB2-B519-61D10B042D79}" srcOrd="8" destOrd="0" presId="urn:microsoft.com/office/officeart/2005/8/layout/hList6"/>
    <dgm:cxn modelId="{6F223C9C-7C4E-4D41-B13B-4883D3030B01}" type="presParOf" srcId="{36EFA96C-6953-4AFF-A88D-EF469914DEE4}" destId="{2C65E5C3-8725-4226-8B76-0C3B3D9AD183}" srcOrd="9" destOrd="0" presId="urn:microsoft.com/office/officeart/2005/8/layout/hList6"/>
    <dgm:cxn modelId="{046B5B88-56A2-4120-ADF2-F676E349D4FB}" type="presParOf" srcId="{36EFA96C-6953-4AFF-A88D-EF469914DEE4}" destId="{D3B36DA0-4267-4ADE-BE17-7657532861EA}" srcOrd="10" destOrd="0" presId="urn:microsoft.com/office/officeart/2005/8/layout/hList6"/>
    <dgm:cxn modelId="{405292CE-86B5-4570-A47E-F1818C7806C7}" type="presParOf" srcId="{36EFA96C-6953-4AFF-A88D-EF469914DEE4}" destId="{61622E9F-59C7-482E-BA36-60A947D70844}" srcOrd="11" destOrd="0" presId="urn:microsoft.com/office/officeart/2005/8/layout/hList6"/>
    <dgm:cxn modelId="{7E47989E-87F9-4245-B2D1-6F83A0B0C63C}" type="presParOf" srcId="{36EFA96C-6953-4AFF-A88D-EF469914DEE4}" destId="{64213B3D-0276-4D5A-810D-642119F9FCD3}" srcOrd="12" destOrd="0" presId="urn:microsoft.com/office/officeart/2005/8/layout/hList6"/>
    <dgm:cxn modelId="{E0CBCF3D-91E8-4E22-BD9E-1CE3D77AD55B}" type="presParOf" srcId="{36EFA96C-6953-4AFF-A88D-EF469914DEE4}" destId="{CCDD902D-808B-4C18-9C01-4070E5BE2AE6}" srcOrd="13" destOrd="0" presId="urn:microsoft.com/office/officeart/2005/8/layout/hList6"/>
    <dgm:cxn modelId="{55CDFFBC-CA3B-4134-988C-311ED12B47EE}" type="presParOf" srcId="{36EFA96C-6953-4AFF-A88D-EF469914DEE4}" destId="{18C62AB9-13C7-4AC7-BE4C-68747BD58469}" srcOrd="14" destOrd="0" presId="urn:microsoft.com/office/officeart/2005/8/layout/hList6"/>
    <dgm:cxn modelId="{39317480-A2B9-41F4-981F-46DFD7557DA3}" type="presParOf" srcId="{36EFA96C-6953-4AFF-A88D-EF469914DEE4}" destId="{D6FC26AF-6E75-4C7D-B1A7-0A43D2ADFF23}" srcOrd="15" destOrd="0" presId="urn:microsoft.com/office/officeart/2005/8/layout/hList6"/>
    <dgm:cxn modelId="{55AA401C-4D7A-423B-938B-AF31EBA043AC}" type="presParOf" srcId="{36EFA96C-6953-4AFF-A88D-EF469914DEE4}" destId="{22BE2879-4E75-4C11-8E68-38D09F630B05}" srcOrd="16" destOrd="0" presId="urn:microsoft.com/office/officeart/2005/8/layout/hList6"/>
    <dgm:cxn modelId="{D93A35C6-A1DD-4F62-AC33-89FC7B8CEB42}" type="presParOf" srcId="{36EFA96C-6953-4AFF-A88D-EF469914DEE4}" destId="{3EA4DB02-7EC7-4810-BCC6-5DAEAE5EDBED}" srcOrd="17" destOrd="0" presId="urn:microsoft.com/office/officeart/2005/8/layout/hList6"/>
    <dgm:cxn modelId="{A01A7F42-1B8C-46E1-848A-3B86017A0206}" type="presParOf" srcId="{36EFA96C-6953-4AFF-A88D-EF469914DEE4}" destId="{907BBBBF-EB92-469A-9ECB-6A03D945723D}" srcOrd="18" destOrd="0" presId="urn:microsoft.com/office/officeart/2005/8/layout/hList6"/>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52BA3C-4754-4D52-ACB6-C0C892B72E2C}">
      <dsp:nvSpPr>
        <dsp:cNvPr id="0" name=""/>
        <dsp:cNvSpPr/>
      </dsp:nvSpPr>
      <dsp:spPr>
        <a:xfrm rot="16200000">
          <a:off x="-1446877" y="1449686"/>
          <a:ext cx="3907084" cy="1007711"/>
        </a:xfrm>
        <a:prstGeom prst="flowChartManualOperation">
          <a:avLst/>
        </a:prstGeom>
        <a:solidFill>
          <a:schemeClr val="tx2">
            <a:lumMod val="50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8900" tIns="0" rIns="88900" bIns="0" numCol="1" spcCol="1270" anchor="ctr" anchorCtr="0">
          <a:noAutofit/>
        </a:bodyPr>
        <a:lstStyle/>
        <a:p>
          <a:pPr marL="0" lvl="0" indent="0" algn="ctr" defTabSz="622300">
            <a:lnSpc>
              <a:spcPct val="90000"/>
            </a:lnSpc>
            <a:spcBef>
              <a:spcPct val="0"/>
            </a:spcBef>
            <a:spcAft>
              <a:spcPct val="35000"/>
            </a:spcAft>
            <a:buNone/>
          </a:pPr>
          <a:r>
            <a:rPr lang="en-US" sz="1400" b="1" kern="1200" dirty="0" err="1">
              <a:solidFill>
                <a:srgbClr val="FFFF00"/>
              </a:solidFill>
              <a:effectLst>
                <a:outerShdw blurRad="38100" dist="38100" dir="2700000" algn="tl">
                  <a:srgbClr val="000000">
                    <a:alpha val="43137"/>
                  </a:srgbClr>
                </a:outerShdw>
              </a:effectLst>
              <a:latin typeface=".VnTime" panose="020B7200000000000000" pitchFamily="34" charset="0"/>
            </a:rPr>
            <a:t>Héi</a:t>
          </a:r>
          <a:r>
            <a:rPr lang="en-US" sz="1400" b="1" kern="1200" dirty="0">
              <a:solidFill>
                <a:srgbClr val="FFFF00"/>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rgbClr val="FFFF00"/>
              </a:solidFill>
              <a:effectLst>
                <a:outerShdw blurRad="38100" dist="38100" dir="2700000" algn="tl">
                  <a:srgbClr val="000000">
                    <a:alpha val="43137"/>
                  </a:srgbClr>
                </a:outerShdw>
              </a:effectLst>
              <a:latin typeface=".VnTime" panose="020B7200000000000000" pitchFamily="34" charset="0"/>
            </a:rPr>
            <a:t>ph¶n</a:t>
          </a:r>
          <a:r>
            <a:rPr lang="en-US" sz="1400" b="1" kern="1200" dirty="0">
              <a:solidFill>
                <a:srgbClr val="FFFF00"/>
              </a:solidFill>
              <a:effectLst>
                <a:outerShdw blurRad="38100" dist="38100" dir="2700000" algn="tl">
                  <a:srgbClr val="000000">
                    <a:alpha val="43137"/>
                  </a:srgbClr>
                </a:outerShdw>
              </a:effectLst>
              <a:latin typeface=".VnTime" panose="020B7200000000000000" pitchFamily="34" charset="0"/>
            </a:rPr>
            <a:t> ®Õ ®</a:t>
          </a:r>
          <a:r>
            <a:rPr lang="en-US" sz="1400" b="1" kern="1200" dirty="0" err="1">
              <a:solidFill>
                <a:srgbClr val="FFFF00"/>
              </a:solidFill>
              <a:effectLst>
                <a:outerShdw blurRad="38100" dist="38100" dir="2700000" algn="tl">
                  <a:srgbClr val="000000">
                    <a:alpha val="43137"/>
                  </a:srgbClr>
                </a:outerShdw>
              </a:effectLst>
              <a:latin typeface=".VnTime" panose="020B7200000000000000" pitchFamily="34" charset="0"/>
            </a:rPr>
            <a:t>ång</a:t>
          </a:r>
          <a:r>
            <a:rPr lang="en-US" sz="1400" b="1" kern="1200" dirty="0">
              <a:solidFill>
                <a:srgbClr val="FFFF00"/>
              </a:solidFill>
              <a:effectLst>
                <a:outerShdw blurRad="38100" dist="38100" dir="2700000" algn="tl">
                  <a:srgbClr val="000000">
                    <a:alpha val="43137"/>
                  </a:srgbClr>
                </a:outerShdw>
              </a:effectLst>
              <a:latin typeface=".VnTime" panose="020B7200000000000000" pitchFamily="34" charset="0"/>
            </a:rPr>
            <a:t> minh §«ng </a:t>
          </a:r>
          <a:r>
            <a:rPr lang="vi-VN" sz="1400" b="1" kern="1200" dirty="0">
              <a:solidFill>
                <a:srgbClr val="FFFF00"/>
              </a:solidFill>
              <a:effectLst>
                <a:outerShdw blurRad="38100" dist="38100" dir="2700000" algn="tl">
                  <a:srgbClr val="000000">
                    <a:alpha val="43137"/>
                  </a:srgbClr>
                </a:outerShdw>
              </a:effectLst>
              <a:latin typeface=".VnTime" panose="020B7200000000000000" pitchFamily="34" charset="0"/>
            </a:rPr>
            <a:t>Dư</a:t>
          </a:r>
          <a:r>
            <a:rPr lang="en-US" sz="1400" b="1" kern="1200" dirty="0">
              <a:solidFill>
                <a:srgbClr val="FFFF00"/>
              </a:solidFill>
              <a:effectLst>
                <a:outerShdw blurRad="38100" dist="38100" dir="2700000" algn="tl">
                  <a:srgbClr val="000000">
                    <a:alpha val="43137"/>
                  </a:srgbClr>
                </a:outerShdw>
              </a:effectLst>
              <a:latin typeface=".VnTime" panose="020B7200000000000000" pitchFamily="34" charset="0"/>
            </a:rPr>
            <a:t>­¬ng (11/1930)</a:t>
          </a:r>
        </a:p>
      </dsp:txBody>
      <dsp:txXfrm rot="5400000">
        <a:off x="2809" y="781417"/>
        <a:ext cx="1007711" cy="2344250"/>
      </dsp:txXfrm>
    </dsp:sp>
    <dsp:sp modelId="{9CE15BF7-AD82-47A9-9B0A-20CDB5214A7B}">
      <dsp:nvSpPr>
        <dsp:cNvPr id="0" name=""/>
        <dsp:cNvSpPr/>
      </dsp:nvSpPr>
      <dsp:spPr>
        <a:xfrm rot="16200000">
          <a:off x="-363588" y="1449686"/>
          <a:ext cx="3907084" cy="1007711"/>
        </a:xfrm>
        <a:prstGeom prst="flowChartManualOperation">
          <a:avLst/>
        </a:prstGeom>
        <a:solidFill>
          <a:schemeClr val="accent1">
            <a:lumMod val="20000"/>
            <a:lumOff val="80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8900" tIns="0" rIns="88900" bIns="0" numCol="1" spcCol="1270" anchor="ctr" anchorCtr="0">
          <a:noAutofit/>
        </a:bodyPr>
        <a:lstStyle/>
        <a:p>
          <a:pPr marL="0" lvl="0" indent="0" algn="ctr" defTabSz="622300">
            <a:lnSpc>
              <a:spcPct val="90000"/>
            </a:lnSpc>
            <a:spcBef>
              <a:spcPct val="0"/>
            </a:spcBef>
            <a:spcAft>
              <a:spcPct val="35000"/>
            </a:spcAft>
            <a:buNone/>
          </a:pP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MÆt</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trËn</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nh©n</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d©n</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ph¶n</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®Õ §«ng </a:t>
          </a:r>
          <a:r>
            <a:rPr lang="vi-VN" sz="1400" b="1" kern="1200" dirty="0">
              <a:solidFill>
                <a:schemeClr val="tx1"/>
              </a:solidFill>
              <a:effectLst>
                <a:outerShdw blurRad="38100" dist="38100" dir="2700000" algn="tl">
                  <a:srgbClr val="000000">
                    <a:alpha val="43137"/>
                  </a:srgbClr>
                </a:outerShdw>
              </a:effectLst>
              <a:latin typeface=".VnTime" panose="020B7200000000000000" pitchFamily="34" charset="0"/>
            </a:rPr>
            <a:t>Dư</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¬ng (7/1936)</a:t>
          </a:r>
        </a:p>
      </dsp:txBody>
      <dsp:txXfrm rot="5400000">
        <a:off x="1086098" y="781417"/>
        <a:ext cx="1007711" cy="2344250"/>
      </dsp:txXfrm>
    </dsp:sp>
    <dsp:sp modelId="{CD0C75F6-A35F-4B4F-9D44-F9D353F4259A}">
      <dsp:nvSpPr>
        <dsp:cNvPr id="0" name=""/>
        <dsp:cNvSpPr/>
      </dsp:nvSpPr>
      <dsp:spPr>
        <a:xfrm rot="16200000">
          <a:off x="719701" y="1449686"/>
          <a:ext cx="3907084" cy="1007711"/>
        </a:xfrm>
        <a:prstGeom prst="flowChartManualOperation">
          <a:avLst/>
        </a:prstGeom>
        <a:solidFill>
          <a:srgbClr val="FF00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8900" tIns="0" rIns="88900" bIns="0" numCol="1" spcCol="1270" anchor="ctr" anchorCtr="0">
          <a:noAutofit/>
        </a:bodyPr>
        <a:lstStyle/>
        <a:p>
          <a:pPr marL="0" lvl="0" indent="0" algn="ctr" defTabSz="622300">
            <a:lnSpc>
              <a:spcPct val="90000"/>
            </a:lnSpc>
            <a:spcBef>
              <a:spcPct val="0"/>
            </a:spcBef>
            <a:spcAft>
              <a:spcPct val="35000"/>
            </a:spcAft>
            <a:buNone/>
          </a:pPr>
          <a:r>
            <a:rPr lang="en-US" sz="1400" b="1" kern="1200" dirty="0" err="1">
              <a:solidFill>
                <a:srgbClr val="FFFF00"/>
              </a:solidFill>
              <a:effectLst>
                <a:outerShdw blurRad="38100" dist="38100" dir="2700000" algn="tl">
                  <a:srgbClr val="000000">
                    <a:alpha val="43137"/>
                  </a:srgbClr>
                </a:outerShdw>
              </a:effectLst>
              <a:latin typeface=".VnTime" panose="020B7200000000000000" pitchFamily="34" charset="0"/>
            </a:rPr>
            <a:t>MÆt</a:t>
          </a:r>
          <a:r>
            <a:rPr lang="en-US" sz="1400" b="1" kern="1200" dirty="0">
              <a:solidFill>
                <a:srgbClr val="FFFF00"/>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rgbClr val="FFFF00"/>
              </a:solidFill>
              <a:effectLst>
                <a:outerShdw blurRad="38100" dist="38100" dir="2700000" algn="tl">
                  <a:srgbClr val="000000">
                    <a:alpha val="43137"/>
                  </a:srgbClr>
                </a:outerShdw>
              </a:effectLst>
              <a:latin typeface=".VnTime" panose="020B7200000000000000" pitchFamily="34" charset="0"/>
            </a:rPr>
            <a:t>trËn</a:t>
          </a:r>
          <a:r>
            <a:rPr lang="en-US" sz="1400" b="1" kern="1200" dirty="0">
              <a:solidFill>
                <a:srgbClr val="FFFF00"/>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rgbClr val="FFFF00"/>
              </a:solidFill>
              <a:effectLst>
                <a:outerShdw blurRad="38100" dist="38100" dir="2700000" algn="tl">
                  <a:srgbClr val="000000">
                    <a:alpha val="43137"/>
                  </a:srgbClr>
                </a:outerShdw>
              </a:effectLst>
              <a:latin typeface=".VnTime" panose="020B7200000000000000" pitchFamily="34" charset="0"/>
            </a:rPr>
            <a:t>d©n</a:t>
          </a:r>
          <a:r>
            <a:rPr lang="en-US" sz="1400" b="1" kern="1200" dirty="0">
              <a:solidFill>
                <a:srgbClr val="FFFF00"/>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rgbClr val="FFFF00"/>
              </a:solidFill>
              <a:effectLst>
                <a:outerShdw blurRad="38100" dist="38100" dir="2700000" algn="tl">
                  <a:srgbClr val="000000">
                    <a:alpha val="43137"/>
                  </a:srgbClr>
                </a:outerShdw>
              </a:effectLst>
              <a:latin typeface=".VnTime" panose="020B7200000000000000" pitchFamily="34" charset="0"/>
            </a:rPr>
            <a:t>chñ</a:t>
          </a:r>
          <a:r>
            <a:rPr lang="en-US" sz="1400" b="1" kern="1200" dirty="0">
              <a:solidFill>
                <a:srgbClr val="FFFF00"/>
              </a:solidFill>
              <a:effectLst>
                <a:outerShdw blurRad="38100" dist="38100" dir="2700000" algn="tl">
                  <a:srgbClr val="000000">
                    <a:alpha val="43137"/>
                  </a:srgbClr>
                </a:outerShdw>
              </a:effectLst>
              <a:latin typeface=".VnTime" panose="020B7200000000000000" pitchFamily="34" charset="0"/>
            </a:rPr>
            <a:t> §«ng </a:t>
          </a:r>
          <a:r>
            <a:rPr lang="vi-VN" sz="1400" b="1" kern="1200" dirty="0">
              <a:solidFill>
                <a:srgbClr val="FFFF00"/>
              </a:solidFill>
              <a:effectLst>
                <a:outerShdw blurRad="38100" dist="38100" dir="2700000" algn="tl">
                  <a:srgbClr val="000000">
                    <a:alpha val="43137"/>
                  </a:srgbClr>
                </a:outerShdw>
              </a:effectLst>
              <a:latin typeface=".VnTime" panose="020B7200000000000000" pitchFamily="34" charset="0"/>
            </a:rPr>
            <a:t>Dư</a:t>
          </a:r>
          <a:r>
            <a:rPr lang="en-US" sz="1400" b="1" kern="1200" dirty="0">
              <a:solidFill>
                <a:srgbClr val="FFFF00"/>
              </a:solidFill>
              <a:effectLst>
                <a:outerShdw blurRad="38100" dist="38100" dir="2700000" algn="tl">
                  <a:srgbClr val="000000">
                    <a:alpha val="43137"/>
                  </a:srgbClr>
                </a:outerShdw>
              </a:effectLst>
              <a:latin typeface=".VnTime" panose="020B7200000000000000" pitchFamily="34" charset="0"/>
            </a:rPr>
            <a:t>¬ng (3/1938)</a:t>
          </a:r>
        </a:p>
      </dsp:txBody>
      <dsp:txXfrm rot="5400000">
        <a:off x="2169387" y="781417"/>
        <a:ext cx="1007711" cy="2344250"/>
      </dsp:txXfrm>
    </dsp:sp>
    <dsp:sp modelId="{15CC23D1-68F3-456C-BCF0-904DE676FEEA}">
      <dsp:nvSpPr>
        <dsp:cNvPr id="0" name=""/>
        <dsp:cNvSpPr/>
      </dsp:nvSpPr>
      <dsp:spPr>
        <a:xfrm rot="16200000">
          <a:off x="1802991" y="1449686"/>
          <a:ext cx="3907084" cy="1007711"/>
        </a:xfrm>
        <a:prstGeom prst="flowChartManualOperation">
          <a:avLst/>
        </a:prstGeom>
        <a:solidFill>
          <a:schemeClr val="accent5">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8900" tIns="0" rIns="88900" bIns="0" numCol="1" spcCol="1270" anchor="ctr" anchorCtr="0">
          <a:noAutofit/>
        </a:bodyPr>
        <a:lstStyle/>
        <a:p>
          <a:pPr marL="0" lvl="0" indent="0" algn="ctr" defTabSz="622300">
            <a:lnSpc>
              <a:spcPct val="90000"/>
            </a:lnSpc>
            <a:spcBef>
              <a:spcPct val="0"/>
            </a:spcBef>
            <a:spcAft>
              <a:spcPct val="35000"/>
            </a:spcAft>
            <a:buNone/>
          </a:pP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MÆt</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trËn</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d©n</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téc</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thèng</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nhÊt</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ph¶n</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®Õ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ng</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D­¬ng</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(11/1939)</a:t>
          </a:r>
        </a:p>
      </dsp:txBody>
      <dsp:txXfrm rot="5400000">
        <a:off x="3252677" y="781417"/>
        <a:ext cx="1007711" cy="2344250"/>
      </dsp:txXfrm>
    </dsp:sp>
    <dsp:sp modelId="{E5AE399B-BCB1-4FB2-B519-61D10B042D79}">
      <dsp:nvSpPr>
        <dsp:cNvPr id="0" name=""/>
        <dsp:cNvSpPr/>
      </dsp:nvSpPr>
      <dsp:spPr>
        <a:xfrm rot="16200000">
          <a:off x="2906287" y="1449686"/>
          <a:ext cx="3907084" cy="1007711"/>
        </a:xfrm>
        <a:prstGeom prst="flowChartManualOperation">
          <a:avLst/>
        </a:prstGeom>
        <a:solidFill>
          <a:schemeClr val="accent6">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8900" tIns="0" rIns="88900" bIns="0" numCol="1" spcCol="1270" anchor="ctr" anchorCtr="0">
          <a:noAutofit/>
        </a:bodyPr>
        <a:lstStyle/>
        <a:p>
          <a:pPr marL="0" lvl="0" indent="0" algn="ctr" defTabSz="622300">
            <a:lnSpc>
              <a:spcPct val="90000"/>
            </a:lnSpc>
            <a:spcBef>
              <a:spcPct val="0"/>
            </a:spcBef>
            <a:spcAft>
              <a:spcPct val="35000"/>
            </a:spcAft>
            <a:buNone/>
          </a:pP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MÆt</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trËn</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ViÖt</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Minh</a:t>
          </a:r>
        </a:p>
        <a:p>
          <a:pPr marL="0" lvl="0" indent="0" algn="ctr" defTabSz="622300">
            <a:lnSpc>
              <a:spcPct val="90000"/>
            </a:lnSpc>
            <a:spcBef>
              <a:spcPct val="0"/>
            </a:spcBef>
            <a:spcAft>
              <a:spcPct val="35000"/>
            </a:spcAft>
            <a:buNone/>
          </a:pP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(5/</a:t>
          </a:r>
          <a:r>
            <a:rPr lang="vi-VN" sz="1400" b="1" kern="1200" dirty="0">
              <a:solidFill>
                <a:schemeClr val="tx1"/>
              </a:solidFill>
              <a:effectLst>
                <a:outerShdw blurRad="38100" dist="38100" dir="2700000" algn="tl">
                  <a:srgbClr val="000000">
                    <a:alpha val="43137"/>
                  </a:srgbClr>
                </a:outerShdw>
              </a:effectLst>
              <a:latin typeface=".VnTime" panose="020B7200000000000000" pitchFamily="34" charset="0"/>
            </a:rPr>
            <a:t>1941</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a:t>
          </a:r>
        </a:p>
      </dsp:txBody>
      <dsp:txXfrm rot="5400000">
        <a:off x="4355973" y="781417"/>
        <a:ext cx="1007711" cy="2344250"/>
      </dsp:txXfrm>
    </dsp:sp>
    <dsp:sp modelId="{D3B36DA0-4267-4ADE-BE17-7657532861EA}">
      <dsp:nvSpPr>
        <dsp:cNvPr id="0" name=""/>
        <dsp:cNvSpPr/>
      </dsp:nvSpPr>
      <dsp:spPr>
        <a:xfrm rot="16200000">
          <a:off x="3980382" y="1449686"/>
          <a:ext cx="3907084" cy="1007711"/>
        </a:xfrm>
        <a:prstGeom prst="flowChartManualOperation">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8900" tIns="0" rIns="88900" bIns="0" numCol="1" spcCol="1270" anchor="ctr" anchorCtr="0">
          <a:noAutofit/>
        </a:bodyPr>
        <a:lstStyle/>
        <a:p>
          <a:pPr marL="0" lvl="0" indent="0" algn="ctr" defTabSz="622300">
            <a:lnSpc>
              <a:spcPct val="90000"/>
            </a:lnSpc>
            <a:spcBef>
              <a:spcPct val="0"/>
            </a:spcBef>
            <a:spcAft>
              <a:spcPct val="35000"/>
            </a:spcAft>
            <a:buNone/>
          </a:pP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Héi</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Liªn</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hiÖp</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Quèc</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d©n</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ViÖt</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Nam </a:t>
          </a:r>
        </a:p>
        <a:p>
          <a:pPr marL="0" lvl="0" indent="0" algn="ctr" defTabSz="622300">
            <a:lnSpc>
              <a:spcPct val="90000"/>
            </a:lnSpc>
            <a:spcBef>
              <a:spcPct val="0"/>
            </a:spcBef>
            <a:spcAft>
              <a:spcPct val="35000"/>
            </a:spcAft>
            <a:buNone/>
          </a:pP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(1946</a:t>
          </a:r>
          <a:r>
            <a:rPr lang="en-US" sz="1200" b="1" kern="1200" dirty="0">
              <a:solidFill>
                <a:schemeClr val="tx1"/>
              </a:solidFill>
              <a:effectLst>
                <a:outerShdw blurRad="38100" dist="38100" dir="2700000" algn="tl">
                  <a:srgbClr val="000000">
                    <a:alpha val="43137"/>
                  </a:srgbClr>
                </a:outerShdw>
              </a:effectLst>
              <a:latin typeface=".VnTime" panose="020B7200000000000000" pitchFamily="34" charset="0"/>
            </a:rPr>
            <a:t>)</a:t>
          </a:r>
        </a:p>
      </dsp:txBody>
      <dsp:txXfrm rot="5400000">
        <a:off x="5430068" y="781417"/>
        <a:ext cx="1007711" cy="2344250"/>
      </dsp:txXfrm>
    </dsp:sp>
    <dsp:sp modelId="{64213B3D-0276-4D5A-810D-642119F9FCD3}">
      <dsp:nvSpPr>
        <dsp:cNvPr id="0" name=""/>
        <dsp:cNvSpPr/>
      </dsp:nvSpPr>
      <dsp:spPr>
        <a:xfrm rot="16200000">
          <a:off x="5063672" y="1449686"/>
          <a:ext cx="3907084" cy="1007711"/>
        </a:xfrm>
        <a:prstGeom prst="flowChartManualOperation">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8900" tIns="0" rIns="88900" bIns="0" numCol="1" spcCol="1270" anchor="ctr" anchorCtr="0">
          <a:noAutofit/>
        </a:bodyPr>
        <a:lstStyle/>
        <a:p>
          <a:pPr marL="0" lvl="0" indent="0" algn="ctr" defTabSz="622300">
            <a:lnSpc>
              <a:spcPct val="90000"/>
            </a:lnSpc>
            <a:spcBef>
              <a:spcPct val="0"/>
            </a:spcBef>
            <a:spcAft>
              <a:spcPct val="35000"/>
            </a:spcAft>
            <a:buNone/>
          </a:pP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MÆt</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trËn</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Liªn</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ViÖt</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(3/1951)</a:t>
          </a:r>
        </a:p>
      </dsp:txBody>
      <dsp:txXfrm rot="5400000">
        <a:off x="6513358" y="781417"/>
        <a:ext cx="1007711" cy="2344250"/>
      </dsp:txXfrm>
    </dsp:sp>
    <dsp:sp modelId="{18C62AB9-13C7-4AC7-BE4C-68747BD58469}">
      <dsp:nvSpPr>
        <dsp:cNvPr id="0" name=""/>
        <dsp:cNvSpPr/>
      </dsp:nvSpPr>
      <dsp:spPr>
        <a:xfrm rot="16200000">
          <a:off x="6146961" y="1449686"/>
          <a:ext cx="3907084" cy="1007711"/>
        </a:xfrm>
        <a:prstGeom prst="flowChartManualOperation">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8900" tIns="0" rIns="88900" bIns="0" numCol="1" spcCol="1270" anchor="ctr" anchorCtr="0">
          <a:noAutofit/>
        </a:bodyPr>
        <a:lstStyle/>
        <a:p>
          <a:pPr marL="0" lvl="0" indent="0" algn="ctr" defTabSz="622300">
            <a:lnSpc>
              <a:spcPct val="90000"/>
            </a:lnSpc>
            <a:spcBef>
              <a:spcPct val="0"/>
            </a:spcBef>
            <a:spcAft>
              <a:spcPct val="35000"/>
            </a:spcAft>
            <a:buNone/>
          </a:pP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MÆt</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trËn</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Tæ</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quèc</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ViÖt</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Nam (1955)</a:t>
          </a:r>
        </a:p>
      </dsp:txBody>
      <dsp:txXfrm rot="5400000">
        <a:off x="7596647" y="781417"/>
        <a:ext cx="1007711" cy="2344250"/>
      </dsp:txXfrm>
    </dsp:sp>
    <dsp:sp modelId="{22BE2879-4E75-4C11-8E68-38D09F630B05}">
      <dsp:nvSpPr>
        <dsp:cNvPr id="0" name=""/>
        <dsp:cNvSpPr/>
      </dsp:nvSpPr>
      <dsp:spPr>
        <a:xfrm rot="16200000">
          <a:off x="7230251" y="1449686"/>
          <a:ext cx="3907084" cy="1007711"/>
        </a:xfrm>
        <a:prstGeom prst="flowChartManualOperation">
          <a:avLst/>
        </a:prstGeom>
        <a:solidFill>
          <a:srgbClr val="FFFF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8900" tIns="0" rIns="88900" bIns="0" numCol="1" spcCol="1270" anchor="ctr" anchorCtr="0">
          <a:noAutofit/>
        </a:bodyPr>
        <a:lstStyle/>
        <a:p>
          <a:pPr marL="0" lvl="0" indent="0" algn="ctr" defTabSz="622300">
            <a:lnSpc>
              <a:spcPct val="90000"/>
            </a:lnSpc>
            <a:spcBef>
              <a:spcPct val="0"/>
            </a:spcBef>
            <a:spcAft>
              <a:spcPct val="35000"/>
            </a:spcAft>
            <a:buNone/>
          </a:pP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MÆt</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trËn</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d©n</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téc</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gi¶i</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phãng</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miÒn</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Nam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ViÖt</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Nam (12/1960)</a:t>
          </a:r>
        </a:p>
      </dsp:txBody>
      <dsp:txXfrm rot="5400000">
        <a:off x="8679937" y="781417"/>
        <a:ext cx="1007711" cy="2344250"/>
      </dsp:txXfrm>
    </dsp:sp>
    <dsp:sp modelId="{907BBBBF-EB92-469A-9ECB-6A03D945723D}">
      <dsp:nvSpPr>
        <dsp:cNvPr id="0" name=""/>
        <dsp:cNvSpPr/>
      </dsp:nvSpPr>
      <dsp:spPr>
        <a:xfrm rot="16200000">
          <a:off x="8305539" y="1449686"/>
          <a:ext cx="3907084" cy="1007711"/>
        </a:xfrm>
        <a:prstGeom prst="flowChartManualOperation">
          <a:avLst/>
        </a:prstGeom>
        <a:solidFill>
          <a:schemeClr val="accent6">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8900" tIns="0" rIns="88900" bIns="0" numCol="1" spcCol="1270" anchor="ctr" anchorCtr="0">
          <a:noAutofit/>
        </a:bodyPr>
        <a:lstStyle/>
        <a:p>
          <a:pPr marL="0" lvl="0" indent="0" algn="ctr" defTabSz="622300">
            <a:lnSpc>
              <a:spcPct val="90000"/>
            </a:lnSpc>
            <a:spcBef>
              <a:spcPct val="0"/>
            </a:spcBef>
            <a:spcAft>
              <a:spcPct val="35000"/>
            </a:spcAft>
            <a:buNone/>
          </a:pP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MÆt</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trËn</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Tæ</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quèc</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ViÖt</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Nam (1976)</a:t>
          </a:r>
        </a:p>
      </dsp:txBody>
      <dsp:txXfrm rot="5400000">
        <a:off x="9755225" y="781417"/>
        <a:ext cx="1007711" cy="2344250"/>
      </dsp:txXfrm>
    </dsp:sp>
  </dsp:spTree>
</dsp:drawing>
</file>

<file path=ppt/diagrams/layout1.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1">
  <dgm:title val=""/>
  <dgm:desc val=""/>
  <dgm:catLst>
    <dgm:cat type="3D" pri="11300"/>
  </dgm:catLst>
  <dgm:scene3d>
    <a:camera prst="orthographicFront"/>
    <a:lightRig rig="threePt" dir="t"/>
  </dgm:scene3d>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defRPr>
            </a:lvl1pPr>
          </a:lstStyle>
          <a:p>
            <a:endParaRPr lang="en-AU"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defRPr>
            </a:lvl1pPr>
          </a:lstStyle>
          <a:p>
            <a:fld id="{006D5115-DA4E-47DA-89DA-3BF80E73175F}" type="datetimeFigureOut">
              <a:rPr lang="en-AU" smtClean="0"/>
              <a:pPr/>
              <a:t>29/08/2024</a:t>
            </a:fld>
            <a:endParaRPr lang="en-AU"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defRPr>
            </a:lvl1pPr>
          </a:lstStyle>
          <a:p>
            <a:endParaRPr lang="en-AU"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rial" panose="020B0604020202020204" pitchFamily="34" charset="0"/>
              </a:defRPr>
            </a:lvl1pPr>
          </a:lstStyle>
          <a:p>
            <a:fld id="{8126578F-BF92-469B-AB04-39B4299007B3}" type="slidenum">
              <a:rPr lang="en-AU" smtClean="0"/>
              <a:pPr/>
              <a:t>‹#›</a:t>
            </a:fld>
            <a:endParaRPr lang="en-AU" dirty="0"/>
          </a:p>
        </p:txBody>
      </p:sp>
    </p:spTree>
    <p:extLst>
      <p:ext uri="{BB962C8B-B14F-4D97-AF65-F5344CB8AC3E}">
        <p14:creationId xmlns:p14="http://schemas.microsoft.com/office/powerpoint/2010/main" val="25737267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rial" panose="020B0604020202020204" pitchFamily="34" charset="0"/>
        <a:ea typeface="+mn-ea"/>
        <a:cs typeface="+mn-cs"/>
      </a:defRPr>
    </a:lvl1pPr>
    <a:lvl2pPr marL="457200" algn="l" defTabSz="914400" rtl="0" eaLnBrk="1" latinLnBrk="0" hangingPunct="1">
      <a:defRPr sz="1200" kern="1200">
        <a:solidFill>
          <a:schemeClr val="tx1"/>
        </a:solidFill>
        <a:latin typeface="Arial" panose="020B0604020202020204" pitchFamily="34" charset="0"/>
        <a:ea typeface="+mn-ea"/>
        <a:cs typeface="+mn-cs"/>
      </a:defRPr>
    </a:lvl2pPr>
    <a:lvl3pPr marL="914400" algn="l" defTabSz="914400" rtl="0" eaLnBrk="1" latinLnBrk="0" hangingPunct="1">
      <a:defRPr sz="1200" kern="1200">
        <a:solidFill>
          <a:schemeClr val="tx1"/>
        </a:solidFill>
        <a:latin typeface="Arial" panose="020B0604020202020204" pitchFamily="34" charset="0"/>
        <a:ea typeface="+mn-ea"/>
        <a:cs typeface="+mn-cs"/>
      </a:defRPr>
    </a:lvl3pPr>
    <a:lvl4pPr marL="1371600" algn="l" defTabSz="914400" rtl="0" eaLnBrk="1" latinLnBrk="0" hangingPunct="1">
      <a:defRPr sz="1200" kern="1200">
        <a:solidFill>
          <a:schemeClr val="tx1"/>
        </a:solidFill>
        <a:latin typeface="Arial" panose="020B0604020202020204" pitchFamily="34" charset="0"/>
        <a:ea typeface="+mn-ea"/>
        <a:cs typeface="+mn-cs"/>
      </a:defRPr>
    </a:lvl4pPr>
    <a:lvl5pPr marL="1828800" algn="l" defTabSz="914400" rtl="0" eaLnBrk="1" latinLnBrk="0" hangingPunct="1">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Slide Image Placeholder 1">
            <a:extLst>
              <a:ext uri="{FF2B5EF4-FFF2-40B4-BE49-F238E27FC236}">
                <a16:creationId xmlns:a16="http://schemas.microsoft.com/office/drawing/2014/main" id="{841014EA-45A1-6C85-8E81-059EAAC687BF}"/>
              </a:ext>
            </a:extLst>
          </p:cNvPr>
          <p:cNvSpPr>
            <a:spLocks noGrp="1" noRot="1" noChangeAspect="1" noChangeArrowheads="1" noTextEdit="1"/>
          </p:cNvSpPr>
          <p:nvPr>
            <p:ph type="sldImg" idx="4294967295"/>
          </p:nvPr>
        </p:nvSpPr>
        <p:spPr>
          <a:xfrm>
            <a:off x="381000" y="685800"/>
            <a:ext cx="6096000" cy="3429000"/>
          </a:xfrm>
          <a:ln/>
        </p:spPr>
      </p:sp>
      <p:sp>
        <p:nvSpPr>
          <p:cNvPr id="105475" name="Notes Placeholder 2">
            <a:extLst>
              <a:ext uri="{FF2B5EF4-FFF2-40B4-BE49-F238E27FC236}">
                <a16:creationId xmlns:a16="http://schemas.microsoft.com/office/drawing/2014/main" id="{D5025A62-CEB1-832E-308F-2236F0F74FE0}"/>
              </a:ext>
            </a:extLst>
          </p:cNvPr>
          <p:cNvSpPr>
            <a:spLocks noGrp="1" noChangeArrowheads="1"/>
          </p:cNvSpPr>
          <p:nvPr>
            <p:ph type="body" idx="4294967295"/>
          </p:nvPr>
        </p:nvSpPr>
        <p:spPr/>
        <p:txBody>
          <a:bodyPr>
            <a:prstTxWarp prst="textNoShape">
              <a:avLst/>
            </a:prstTxWarp>
          </a:bodyPr>
          <a:lstStyle/>
          <a:p>
            <a:endParaRPr lang="en-US" altLang="en-US"/>
          </a:p>
        </p:txBody>
      </p:sp>
      <p:sp>
        <p:nvSpPr>
          <p:cNvPr id="105476" name="Slide Number Placeholder 3">
            <a:extLst>
              <a:ext uri="{FF2B5EF4-FFF2-40B4-BE49-F238E27FC236}">
                <a16:creationId xmlns:a16="http://schemas.microsoft.com/office/drawing/2014/main" id="{2F196ACD-D491-188B-D505-DAA4654A7D4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fld id="{665078FB-9ADC-4F03-9A8B-81D9919D9EE6}" type="slidenum">
              <a:rPr lang="en-US" altLang="en-US" sz="1200" b="0" i="0" smtClean="0">
                <a:latin typeface="Arial" panose="020B0604020202020204" pitchFamily="34" charset="0"/>
              </a:rPr>
              <a:pPr/>
              <a:t>33</a:t>
            </a:fld>
            <a:endParaRPr lang="en-US" altLang="en-US" sz="1200" b="0" i="0">
              <a:latin typeface="Arial" panose="020B0604020202020204" pitchFamily="34" charset="0"/>
              <a:cs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1304031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Rectangle 7">
            <a:extLst>
              <a:ext uri="{FF2B5EF4-FFF2-40B4-BE49-F238E27FC236}">
                <a16:creationId xmlns:a16="http://schemas.microsoft.com/office/drawing/2014/main" id="{9DBA64E9-CC05-C824-F305-BF0C5C7D9A6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fld id="{92BDEAF0-BD33-4CB5-88AA-5E675A032DCD}" type="slidenum">
              <a:rPr lang="en-US" altLang="en-US" sz="1200" b="0" i="0" smtClean="0">
                <a:latin typeface="Arial" panose="020B0604020202020204" pitchFamily="34" charset="0"/>
              </a:rPr>
              <a:pPr/>
              <a:t>57</a:t>
            </a:fld>
            <a:endParaRPr lang="en-US" altLang="en-US" sz="1200" b="0" i="0">
              <a:latin typeface="Arial" panose="020B0604020202020204" pitchFamily="34" charset="0"/>
            </a:endParaRPr>
          </a:p>
        </p:txBody>
      </p:sp>
      <p:sp>
        <p:nvSpPr>
          <p:cNvPr id="163843" name="Rectangle 2">
            <a:extLst>
              <a:ext uri="{FF2B5EF4-FFF2-40B4-BE49-F238E27FC236}">
                <a16:creationId xmlns:a16="http://schemas.microsoft.com/office/drawing/2014/main" id="{C8D4250E-DAFD-108A-9891-FCE1D4B2D6A6}"/>
              </a:ext>
            </a:extLst>
          </p:cNvPr>
          <p:cNvSpPr>
            <a:spLocks noGrp="1" noRot="1" noChangeAspect="1" noChangeArrowheads="1" noTextEdit="1"/>
          </p:cNvSpPr>
          <p:nvPr>
            <p:ph type="sldImg" idx="4294967295"/>
          </p:nvPr>
        </p:nvSpPr>
        <p:spPr>
          <a:xfrm>
            <a:off x="381000" y="685800"/>
            <a:ext cx="6096000" cy="3429000"/>
          </a:xfrm>
          <a:ln/>
        </p:spPr>
      </p:sp>
      <p:sp>
        <p:nvSpPr>
          <p:cNvPr id="163844" name="Rectangle 3">
            <a:extLst>
              <a:ext uri="{FF2B5EF4-FFF2-40B4-BE49-F238E27FC236}">
                <a16:creationId xmlns:a16="http://schemas.microsoft.com/office/drawing/2014/main" id="{8640A649-E6D2-9604-ED61-B24BFBC81CBF}"/>
              </a:ext>
            </a:extLst>
          </p:cNvPr>
          <p:cNvSpPr>
            <a:spLocks noGrp="1" noChangeArrowheads="1"/>
          </p:cNvSpPr>
          <p:nvPr>
            <p:ph type="body" idx="4294967295"/>
          </p:nvPr>
        </p:nvSpPr>
        <p:spPr>
          <a:xfrm>
            <a:off x="914400" y="4343400"/>
            <a:ext cx="5029200" cy="4114800"/>
          </a:xfrm>
        </p:spPr>
        <p:txBody>
          <a:bodyPr>
            <a:prstTxWarp prst="textNoShape">
              <a:avLst/>
            </a:prstTxWarp>
          </a:bodyPr>
          <a:lstStyle/>
          <a:p>
            <a:pPr eaLnBrk="1" hangingPunct="1"/>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6F435D-8EC8-4641-A048-CD680137E243}"/>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dirty="0"/>
              <a:t>Click to edit Master title style</a:t>
            </a:r>
          </a:p>
        </p:txBody>
      </p:sp>
      <p:sp>
        <p:nvSpPr>
          <p:cNvPr id="3" name="Subtitle 2">
            <a:extLst>
              <a:ext uri="{FF2B5EF4-FFF2-40B4-BE49-F238E27FC236}">
                <a16:creationId xmlns:a16="http://schemas.microsoft.com/office/drawing/2014/main" id="{34D94C0A-0D76-44D6-9BEC-A74D7ABD9D74}"/>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atin typeface="Arial "/>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4913126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D6694A-8D46-4197-90B3-B95AE5AEBE76}"/>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90A0C0E0-767E-4766-BCA1-50A18560296C}"/>
              </a:ext>
            </a:extLst>
          </p:cNvPr>
          <p:cNvSpPr>
            <a:spLocks noGrp="1"/>
          </p:cNvSpPr>
          <p:nvPr>
            <p:ph idx="1"/>
          </p:nvPr>
        </p:nvSpPr>
        <p:spPr>
          <a:xfrm>
            <a:off x="838200" y="1825625"/>
            <a:ext cx="10515600" cy="435133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38081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C60A1E-1639-4DFE-91A4-7024B59AD535}"/>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en-US" dirty="0"/>
              <a:t>Click to edit Master title style</a:t>
            </a:r>
          </a:p>
        </p:txBody>
      </p:sp>
      <p:sp>
        <p:nvSpPr>
          <p:cNvPr id="3" name="Text Placeholder 2">
            <a:extLst>
              <a:ext uri="{FF2B5EF4-FFF2-40B4-BE49-F238E27FC236}">
                <a16:creationId xmlns:a16="http://schemas.microsoft.com/office/drawing/2014/main" id="{79B6D634-A832-49FE-A155-41241E93ED87}"/>
              </a:ext>
            </a:extLst>
          </p:cNvPr>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latin typeface="Arial "/>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7044166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C34E6E-1177-4DE8-8985-4993FF974475}"/>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B55C23B-94D8-4823-9CAB-A1A2E3BAD619}"/>
              </a:ext>
            </a:extLst>
          </p:cNvPr>
          <p:cNvSpPr>
            <a:spLocks noGrp="1"/>
          </p:cNvSpPr>
          <p:nvPr>
            <p:ph sz="half" idx="1"/>
          </p:nvPr>
        </p:nvSpPr>
        <p:spPr>
          <a:xfrm>
            <a:off x="838200" y="1825625"/>
            <a:ext cx="5181600" cy="435133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234C09F4-D477-43D0-A2FD-B2D587795852}"/>
              </a:ext>
            </a:extLst>
          </p:cNvPr>
          <p:cNvSpPr>
            <a:spLocks noGrp="1"/>
          </p:cNvSpPr>
          <p:nvPr>
            <p:ph sz="half" idx="2"/>
          </p:nvPr>
        </p:nvSpPr>
        <p:spPr>
          <a:xfrm>
            <a:off x="6172200" y="1825625"/>
            <a:ext cx="5181600" cy="435133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869386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14DEAD-70C7-40CA-A98F-0C57DF28BDDF}"/>
              </a:ext>
            </a:extLst>
          </p:cNvPr>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1CC3B521-D272-4605-AA27-6E258E4C1245}"/>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atin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6D231607-19AF-4C91-845A-55D2A8E6A657}"/>
              </a:ext>
            </a:extLst>
          </p:cNvPr>
          <p:cNvSpPr>
            <a:spLocks noGrp="1"/>
          </p:cNvSpPr>
          <p:nvPr>
            <p:ph sz="half" idx="2"/>
          </p:nvPr>
        </p:nvSpPr>
        <p:spPr>
          <a:xfrm>
            <a:off x="839788" y="2505075"/>
            <a:ext cx="5157787" cy="368458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99A50C37-17F5-4047-9DFC-C6DD1F3944DB}"/>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atin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15ECEDAB-E826-4F8C-8493-F53B10DB76D9}"/>
              </a:ext>
            </a:extLst>
          </p:cNvPr>
          <p:cNvSpPr>
            <a:spLocks noGrp="1"/>
          </p:cNvSpPr>
          <p:nvPr>
            <p:ph sz="quarter" idx="4"/>
          </p:nvPr>
        </p:nvSpPr>
        <p:spPr>
          <a:xfrm>
            <a:off x="6172200" y="2505075"/>
            <a:ext cx="5183188" cy="368458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155973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458946-27B0-42EC-B29A-F109A3B972E5}"/>
              </a:ext>
            </a:extLst>
          </p:cNvPr>
          <p:cNvSpPr>
            <a:spLocks noGrp="1"/>
          </p:cNvSpPr>
          <p:nvPr>
            <p:ph type="title"/>
          </p:nvPr>
        </p:nvSpPr>
        <p:spPr>
          <a:xfrm>
            <a:off x="838200" y="365125"/>
            <a:ext cx="10515600" cy="1325563"/>
          </a:xfrm>
          <a:prstGeom prst="rect">
            <a:avLst/>
          </a:prstGeom>
        </p:spPr>
        <p:txBody>
          <a:bodyPr/>
          <a:lstStyle/>
          <a:p>
            <a:r>
              <a:rPr lang="en-US" dirty="0"/>
              <a:t>Click to edit Master title style</a:t>
            </a:r>
          </a:p>
        </p:txBody>
      </p:sp>
    </p:spTree>
    <p:extLst>
      <p:ext uri="{BB962C8B-B14F-4D97-AF65-F5344CB8AC3E}">
        <p14:creationId xmlns:p14="http://schemas.microsoft.com/office/powerpoint/2010/main" val="18098028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8506843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53EC4-A507-45D6-88AC-7919E0BF2293}"/>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7C09557-9665-4348-9A23-251377049367}"/>
              </a:ext>
            </a:extLst>
          </p:cNvPr>
          <p:cNvSpPr>
            <a:spLocks noGrp="1"/>
          </p:cNvSpPr>
          <p:nvPr>
            <p:ph idx="1"/>
          </p:nvPr>
        </p:nvSpPr>
        <p:spPr>
          <a:xfrm>
            <a:off x="5183188" y="987425"/>
            <a:ext cx="6172200" cy="4873625"/>
          </a:xfrm>
          <a:prstGeom prst="rect">
            <a:avLst/>
          </a:prstGeom>
        </p:spPr>
        <p:txBody>
          <a:bodyPr/>
          <a:lstStyle>
            <a:lvl1pPr>
              <a:defRPr sz="3200">
                <a:latin typeface="Arial "/>
              </a:defRPr>
            </a:lvl1pPr>
            <a:lvl2pPr>
              <a:defRPr sz="2800">
                <a:latin typeface="Arial "/>
              </a:defRPr>
            </a:lvl2pPr>
            <a:lvl3pPr>
              <a:defRPr sz="2400">
                <a:latin typeface="Arial "/>
              </a:defRPr>
            </a:lvl3pPr>
            <a:lvl4pPr>
              <a:defRPr sz="2000">
                <a:latin typeface="Arial "/>
              </a:defRPr>
            </a:lvl4pPr>
            <a:lvl5pPr>
              <a:defRPr sz="2000">
                <a:latin typeface="Arial "/>
              </a:defRPr>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09D37A9D-306A-4824-8748-8B0D6646DCDD}"/>
              </a:ext>
            </a:extLst>
          </p:cNvPr>
          <p:cNvSpPr>
            <a:spLocks noGrp="1"/>
          </p:cNvSpPr>
          <p:nvPr>
            <p:ph type="body" sz="half" idx="2"/>
          </p:nvPr>
        </p:nvSpPr>
        <p:spPr>
          <a:xfrm>
            <a:off x="839788" y="2057400"/>
            <a:ext cx="3932237" cy="3811588"/>
          </a:xfrm>
          <a:prstGeom prst="rect">
            <a:avLst/>
          </a:prstGeom>
        </p:spPr>
        <p:txBody>
          <a:bodyPr/>
          <a:lstStyle>
            <a:lvl1pPr marL="0" indent="0">
              <a:buNone/>
              <a:defRPr sz="1800">
                <a:latin typeface="Arial "/>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Tree>
    <p:extLst>
      <p:ext uri="{BB962C8B-B14F-4D97-AF65-F5344CB8AC3E}">
        <p14:creationId xmlns:p14="http://schemas.microsoft.com/office/powerpoint/2010/main" val="7405253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FD8F7C-B11A-4CA7-B2E5-E02F18C71E82}"/>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4" name="Text Placeholder 3">
            <a:extLst>
              <a:ext uri="{FF2B5EF4-FFF2-40B4-BE49-F238E27FC236}">
                <a16:creationId xmlns:a16="http://schemas.microsoft.com/office/drawing/2014/main" id="{12E3762A-300D-48C1-97FA-A58E19BAC27E}"/>
              </a:ext>
            </a:extLst>
          </p:cNvPr>
          <p:cNvSpPr>
            <a:spLocks noGrp="1"/>
          </p:cNvSpPr>
          <p:nvPr>
            <p:ph type="body" sz="half" idx="2"/>
          </p:nvPr>
        </p:nvSpPr>
        <p:spPr>
          <a:xfrm>
            <a:off x="839788" y="2057400"/>
            <a:ext cx="3932237" cy="3811588"/>
          </a:xfrm>
          <a:prstGeom prst="rect">
            <a:avLst/>
          </a:prstGeom>
        </p:spPr>
        <p:txBody>
          <a:bodyPr/>
          <a:lstStyle>
            <a:lvl1pPr marL="0" indent="0">
              <a:buNone/>
              <a:defRPr sz="1800">
                <a:latin typeface="Arial "/>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Tree>
    <p:extLst>
      <p:ext uri="{BB962C8B-B14F-4D97-AF65-F5344CB8AC3E}">
        <p14:creationId xmlns:p14="http://schemas.microsoft.com/office/powerpoint/2010/main" val="1006837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9C41B3-D166-4365-9B77-BEA293EE9B23}"/>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0A5C763-B757-4A80-AD53-B17336D772F9}"/>
              </a:ext>
            </a:extLst>
          </p:cNvPr>
          <p:cNvSpPr>
            <a:spLocks noGrp="1"/>
          </p:cNvSpPr>
          <p:nvPr>
            <p:ph type="body" orient="vert" idx="1"/>
          </p:nvPr>
        </p:nvSpPr>
        <p:spPr>
          <a:xfrm>
            <a:off x="838200" y="1825625"/>
            <a:ext cx="10515600" cy="4351338"/>
          </a:xfrm>
          <a:prstGeom prst="rect">
            <a:avLst/>
          </a:prstGeom>
        </p:spPr>
        <p:txBody>
          <a:bodyPr vert="eaVert"/>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766422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018A5A3-DFFD-45BA-9A57-D5DAB0966A10}"/>
              </a:ext>
            </a:extLst>
          </p:cNvPr>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746A3C6-D97B-4C9A-A71B-1DAE87F0154A}"/>
              </a:ext>
            </a:extLst>
          </p:cNvPr>
          <p:cNvSpPr>
            <a:spLocks noGrp="1"/>
          </p:cNvSpPr>
          <p:nvPr>
            <p:ph type="body" orient="vert" idx="1"/>
          </p:nvPr>
        </p:nvSpPr>
        <p:spPr>
          <a:xfrm>
            <a:off x="838200" y="365125"/>
            <a:ext cx="7734300" cy="5811838"/>
          </a:xfrm>
          <a:prstGeom prst="rect">
            <a:avLst/>
          </a:prstGeom>
        </p:spPr>
        <p:txBody>
          <a:bodyPr vert="eaVert"/>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76071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 3 columns" userDrawn="1">
  <p:cSld name="Title + 3 columns">
    <p:spTree>
      <p:nvGrpSpPr>
        <p:cNvPr id="1" name="Shape 50"/>
        <p:cNvGrpSpPr/>
        <p:nvPr/>
      </p:nvGrpSpPr>
      <p:grpSpPr>
        <a:xfrm>
          <a:off x="0" y="0"/>
          <a:ext cx="0" cy="0"/>
          <a:chOff x="0" y="0"/>
          <a:chExt cx="0" cy="0"/>
        </a:xfrm>
      </p:grpSpPr>
      <p:sp>
        <p:nvSpPr>
          <p:cNvPr id="53" name="Google Shape;53;p8"/>
          <p:cNvSpPr/>
          <p:nvPr userDrawn="1"/>
        </p:nvSpPr>
        <p:spPr>
          <a:xfrm>
            <a:off x="2485680" y="3357"/>
            <a:ext cx="9706320" cy="911043"/>
          </a:xfrm>
          <a:prstGeom prst="rect">
            <a:avLst/>
          </a:prstGeom>
          <a:solidFill>
            <a:srgbClr val="E3421F"/>
          </a:solidFill>
          <a:ln>
            <a:noFill/>
          </a:ln>
          <a:effectLst>
            <a:outerShdw blurRad="214313" dist="47625" dir="5400000" algn="bl" rotWithShape="0">
              <a:srgbClr val="000000">
                <a:alpha val="20000"/>
              </a:srgb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54" name="Google Shape;54;p8"/>
          <p:cNvSpPr txBox="1">
            <a:spLocks noGrp="1"/>
          </p:cNvSpPr>
          <p:nvPr>
            <p:ph type="title" hasCustomPrompt="1"/>
          </p:nvPr>
        </p:nvSpPr>
        <p:spPr>
          <a:xfrm>
            <a:off x="2485680" y="0"/>
            <a:ext cx="9706320" cy="9144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400"/>
              <a:buNone/>
              <a:defRPr sz="2400" b="1">
                <a:solidFill>
                  <a:srgbClr val="002060"/>
                </a:solidFill>
              </a:defRPr>
            </a:lvl1pPr>
            <a:lvl2pPr lvl="1" rtl="0">
              <a:spcBef>
                <a:spcPts val="0"/>
              </a:spcBef>
              <a:spcAft>
                <a:spcPts val="0"/>
              </a:spcAft>
              <a:buSzPts val="2400"/>
              <a:buNone/>
              <a:defRPr/>
            </a:lvl2pPr>
            <a:lvl3pPr lvl="2" rtl="0">
              <a:spcBef>
                <a:spcPts val="0"/>
              </a:spcBef>
              <a:spcAft>
                <a:spcPts val="0"/>
              </a:spcAft>
              <a:buSzPts val="2400"/>
              <a:buNone/>
              <a:defRPr/>
            </a:lvl3pPr>
            <a:lvl4pPr lvl="3" rtl="0">
              <a:spcBef>
                <a:spcPts val="0"/>
              </a:spcBef>
              <a:spcAft>
                <a:spcPts val="0"/>
              </a:spcAft>
              <a:buSzPts val="2400"/>
              <a:buNone/>
              <a:defRPr/>
            </a:lvl4pPr>
            <a:lvl5pPr lvl="4" rtl="0">
              <a:spcBef>
                <a:spcPts val="0"/>
              </a:spcBef>
              <a:spcAft>
                <a:spcPts val="0"/>
              </a:spcAft>
              <a:buSzPts val="2400"/>
              <a:buNone/>
              <a:defRPr/>
            </a:lvl5pPr>
            <a:lvl6pPr lvl="5" rtl="0">
              <a:spcBef>
                <a:spcPts val="0"/>
              </a:spcBef>
              <a:spcAft>
                <a:spcPts val="0"/>
              </a:spcAft>
              <a:buSzPts val="2400"/>
              <a:buNone/>
              <a:defRPr/>
            </a:lvl6pPr>
            <a:lvl7pPr lvl="6" rtl="0">
              <a:spcBef>
                <a:spcPts val="0"/>
              </a:spcBef>
              <a:spcAft>
                <a:spcPts val="0"/>
              </a:spcAft>
              <a:buSzPts val="2400"/>
              <a:buNone/>
              <a:defRPr/>
            </a:lvl7pPr>
            <a:lvl8pPr lvl="7" rtl="0">
              <a:spcBef>
                <a:spcPts val="0"/>
              </a:spcBef>
              <a:spcAft>
                <a:spcPts val="0"/>
              </a:spcAft>
              <a:buSzPts val="2400"/>
              <a:buNone/>
              <a:defRPr/>
            </a:lvl8pPr>
            <a:lvl9pPr lvl="8" rtl="0">
              <a:spcBef>
                <a:spcPts val="0"/>
              </a:spcBef>
              <a:spcAft>
                <a:spcPts val="0"/>
              </a:spcAft>
              <a:buSzPts val="2400"/>
              <a:buNone/>
              <a:defRPr/>
            </a:lvl9pPr>
          </a:lstStyle>
          <a:p>
            <a:r>
              <a:rPr lang="en-US" dirty="0"/>
              <a:t>TIÊU ĐỀ CỦA SLIDE</a:t>
            </a:r>
          </a:p>
        </p:txBody>
      </p:sp>
      <p:sp>
        <p:nvSpPr>
          <p:cNvPr id="55" name="Google Shape;55;p8"/>
          <p:cNvSpPr txBox="1">
            <a:spLocks noGrp="1"/>
          </p:cNvSpPr>
          <p:nvPr>
            <p:ph type="body" idx="1"/>
          </p:nvPr>
        </p:nvSpPr>
        <p:spPr>
          <a:xfrm>
            <a:off x="678153" y="1579633"/>
            <a:ext cx="3090000" cy="4499600"/>
          </a:xfrm>
          <a:prstGeom prst="rect">
            <a:avLst/>
          </a:prstGeom>
        </p:spPr>
        <p:txBody>
          <a:bodyPr spcFirstLastPara="1" wrap="square" lIns="91425" tIns="91425" rIns="91425" bIns="91425" anchor="t" anchorCtr="0">
            <a:noAutofit/>
          </a:bodyPr>
          <a:lstStyle>
            <a:lvl1pPr marL="609585" lvl="0" indent="-457189" rtl="0">
              <a:spcBef>
                <a:spcPts val="800"/>
              </a:spcBef>
              <a:spcAft>
                <a:spcPts val="0"/>
              </a:spcAft>
              <a:buSzPts val="1800"/>
              <a:buChar char="▪"/>
              <a:defRPr sz="2400"/>
            </a:lvl1pPr>
            <a:lvl2pPr marL="1219170" lvl="1" indent="-457189" rtl="0">
              <a:spcBef>
                <a:spcPts val="0"/>
              </a:spcBef>
              <a:spcAft>
                <a:spcPts val="0"/>
              </a:spcAft>
              <a:buSzPts val="1800"/>
              <a:buChar char="▫"/>
              <a:defRPr sz="2400"/>
            </a:lvl2pPr>
            <a:lvl3pPr marL="1828754" lvl="2" indent="-457189" rtl="0">
              <a:spcBef>
                <a:spcPts val="0"/>
              </a:spcBef>
              <a:spcAft>
                <a:spcPts val="0"/>
              </a:spcAft>
              <a:buSzPts val="1800"/>
              <a:buChar char="▫"/>
              <a:defRPr sz="2400"/>
            </a:lvl3pPr>
            <a:lvl4pPr marL="2438339" lvl="3" indent="-457189" rtl="0">
              <a:spcBef>
                <a:spcPts val="0"/>
              </a:spcBef>
              <a:spcAft>
                <a:spcPts val="0"/>
              </a:spcAft>
              <a:buSzPts val="1800"/>
              <a:buChar char="▫"/>
              <a:defRPr sz="2400"/>
            </a:lvl4pPr>
            <a:lvl5pPr marL="3047924" lvl="4" indent="-457189" rtl="0">
              <a:spcBef>
                <a:spcPts val="0"/>
              </a:spcBef>
              <a:spcAft>
                <a:spcPts val="0"/>
              </a:spcAft>
              <a:buSzPts val="1800"/>
              <a:buChar char="○"/>
              <a:defRPr sz="2400"/>
            </a:lvl5pPr>
            <a:lvl6pPr marL="3657509" lvl="5" indent="-457189" rtl="0">
              <a:spcBef>
                <a:spcPts val="0"/>
              </a:spcBef>
              <a:spcAft>
                <a:spcPts val="0"/>
              </a:spcAft>
              <a:buSzPts val="1800"/>
              <a:buChar char="■"/>
              <a:defRPr sz="2400"/>
            </a:lvl6pPr>
            <a:lvl7pPr marL="4267093" lvl="6" indent="-457189" rtl="0">
              <a:spcBef>
                <a:spcPts val="0"/>
              </a:spcBef>
              <a:spcAft>
                <a:spcPts val="0"/>
              </a:spcAft>
              <a:buSzPts val="1800"/>
              <a:buChar char="●"/>
              <a:defRPr sz="2400"/>
            </a:lvl7pPr>
            <a:lvl8pPr marL="4876678" lvl="7" indent="-457189" rtl="0">
              <a:spcBef>
                <a:spcPts val="0"/>
              </a:spcBef>
              <a:spcAft>
                <a:spcPts val="0"/>
              </a:spcAft>
              <a:buSzPts val="1800"/>
              <a:buChar char="○"/>
              <a:defRPr sz="2400"/>
            </a:lvl8pPr>
            <a:lvl9pPr marL="5486263" lvl="8" indent="-457189" rtl="0">
              <a:spcBef>
                <a:spcPts val="0"/>
              </a:spcBef>
              <a:spcAft>
                <a:spcPts val="0"/>
              </a:spcAft>
              <a:buSzPts val="1800"/>
              <a:buChar char="■"/>
              <a:defRPr sz="2400"/>
            </a:lvl9pPr>
          </a:lstStyle>
          <a:p>
            <a:endParaRPr/>
          </a:p>
        </p:txBody>
      </p:sp>
      <p:sp>
        <p:nvSpPr>
          <p:cNvPr id="56" name="Google Shape;56;p8"/>
          <p:cNvSpPr txBox="1">
            <a:spLocks noGrp="1"/>
          </p:cNvSpPr>
          <p:nvPr>
            <p:ph type="body" idx="2"/>
          </p:nvPr>
        </p:nvSpPr>
        <p:spPr>
          <a:xfrm>
            <a:off x="3997740" y="1569473"/>
            <a:ext cx="3090000" cy="4499600"/>
          </a:xfrm>
          <a:prstGeom prst="rect">
            <a:avLst/>
          </a:prstGeom>
        </p:spPr>
        <p:txBody>
          <a:bodyPr spcFirstLastPara="1" wrap="square" lIns="91425" tIns="91425" rIns="91425" bIns="91425" anchor="t" anchorCtr="0">
            <a:noAutofit/>
          </a:bodyPr>
          <a:lstStyle>
            <a:lvl1pPr marL="609585" lvl="0" indent="-457189" rtl="0">
              <a:spcBef>
                <a:spcPts val="800"/>
              </a:spcBef>
              <a:spcAft>
                <a:spcPts val="0"/>
              </a:spcAft>
              <a:buSzPts val="1800"/>
              <a:buChar char="▪"/>
              <a:defRPr sz="2400"/>
            </a:lvl1pPr>
            <a:lvl2pPr marL="1219170" lvl="1" indent="-457189" rtl="0">
              <a:spcBef>
                <a:spcPts val="0"/>
              </a:spcBef>
              <a:spcAft>
                <a:spcPts val="0"/>
              </a:spcAft>
              <a:buSzPts val="1800"/>
              <a:buChar char="▫"/>
              <a:defRPr sz="2400"/>
            </a:lvl2pPr>
            <a:lvl3pPr marL="1828754" lvl="2" indent="-457189" rtl="0">
              <a:spcBef>
                <a:spcPts val="0"/>
              </a:spcBef>
              <a:spcAft>
                <a:spcPts val="0"/>
              </a:spcAft>
              <a:buSzPts val="1800"/>
              <a:buChar char="▫"/>
              <a:defRPr sz="2400"/>
            </a:lvl3pPr>
            <a:lvl4pPr marL="2438339" lvl="3" indent="-457189" rtl="0">
              <a:spcBef>
                <a:spcPts val="0"/>
              </a:spcBef>
              <a:spcAft>
                <a:spcPts val="0"/>
              </a:spcAft>
              <a:buSzPts val="1800"/>
              <a:buChar char="▫"/>
              <a:defRPr sz="2400"/>
            </a:lvl4pPr>
            <a:lvl5pPr marL="3047924" lvl="4" indent="-457189" rtl="0">
              <a:spcBef>
                <a:spcPts val="0"/>
              </a:spcBef>
              <a:spcAft>
                <a:spcPts val="0"/>
              </a:spcAft>
              <a:buSzPts val="1800"/>
              <a:buChar char="○"/>
              <a:defRPr sz="2400"/>
            </a:lvl5pPr>
            <a:lvl6pPr marL="3657509" lvl="5" indent="-457189" rtl="0">
              <a:spcBef>
                <a:spcPts val="0"/>
              </a:spcBef>
              <a:spcAft>
                <a:spcPts val="0"/>
              </a:spcAft>
              <a:buSzPts val="1800"/>
              <a:buChar char="■"/>
              <a:defRPr sz="2400"/>
            </a:lvl6pPr>
            <a:lvl7pPr marL="4267093" lvl="6" indent="-457189" rtl="0">
              <a:spcBef>
                <a:spcPts val="0"/>
              </a:spcBef>
              <a:spcAft>
                <a:spcPts val="0"/>
              </a:spcAft>
              <a:buSzPts val="1800"/>
              <a:buChar char="●"/>
              <a:defRPr sz="2400"/>
            </a:lvl7pPr>
            <a:lvl8pPr marL="4876678" lvl="7" indent="-457189" rtl="0">
              <a:spcBef>
                <a:spcPts val="0"/>
              </a:spcBef>
              <a:spcAft>
                <a:spcPts val="0"/>
              </a:spcAft>
              <a:buSzPts val="1800"/>
              <a:buChar char="○"/>
              <a:defRPr sz="2400"/>
            </a:lvl8pPr>
            <a:lvl9pPr marL="5486263" lvl="8" indent="-457189" rtl="0">
              <a:spcBef>
                <a:spcPts val="0"/>
              </a:spcBef>
              <a:spcAft>
                <a:spcPts val="0"/>
              </a:spcAft>
              <a:buSzPts val="1800"/>
              <a:buChar char="■"/>
              <a:defRPr sz="2400"/>
            </a:lvl9pPr>
          </a:lstStyle>
          <a:p>
            <a:endParaRPr/>
          </a:p>
        </p:txBody>
      </p:sp>
      <p:sp>
        <p:nvSpPr>
          <p:cNvPr id="57" name="Google Shape;57;p8"/>
          <p:cNvSpPr txBox="1">
            <a:spLocks noGrp="1"/>
          </p:cNvSpPr>
          <p:nvPr>
            <p:ph type="body" idx="3"/>
          </p:nvPr>
        </p:nvSpPr>
        <p:spPr>
          <a:xfrm>
            <a:off x="7398605" y="1559313"/>
            <a:ext cx="3090000" cy="4499600"/>
          </a:xfrm>
          <a:prstGeom prst="rect">
            <a:avLst/>
          </a:prstGeom>
        </p:spPr>
        <p:txBody>
          <a:bodyPr spcFirstLastPara="1" wrap="square" lIns="91425" tIns="91425" rIns="91425" bIns="91425" anchor="t" anchorCtr="0">
            <a:noAutofit/>
          </a:bodyPr>
          <a:lstStyle>
            <a:lvl1pPr marL="609585" lvl="0" indent="-457189" rtl="0">
              <a:spcBef>
                <a:spcPts val="800"/>
              </a:spcBef>
              <a:spcAft>
                <a:spcPts val="0"/>
              </a:spcAft>
              <a:buSzPts val="1800"/>
              <a:buChar char="▪"/>
              <a:defRPr sz="2400"/>
            </a:lvl1pPr>
            <a:lvl2pPr marL="1219170" lvl="1" indent="-457189" rtl="0">
              <a:spcBef>
                <a:spcPts val="0"/>
              </a:spcBef>
              <a:spcAft>
                <a:spcPts val="0"/>
              </a:spcAft>
              <a:buSzPts val="1800"/>
              <a:buChar char="▫"/>
              <a:defRPr sz="2400"/>
            </a:lvl2pPr>
            <a:lvl3pPr marL="1828754" lvl="2" indent="-457189" rtl="0">
              <a:spcBef>
                <a:spcPts val="0"/>
              </a:spcBef>
              <a:spcAft>
                <a:spcPts val="0"/>
              </a:spcAft>
              <a:buSzPts val="1800"/>
              <a:buChar char="▫"/>
              <a:defRPr sz="2400"/>
            </a:lvl3pPr>
            <a:lvl4pPr marL="2438339" lvl="3" indent="-457189" rtl="0">
              <a:spcBef>
                <a:spcPts val="0"/>
              </a:spcBef>
              <a:spcAft>
                <a:spcPts val="0"/>
              </a:spcAft>
              <a:buSzPts val="1800"/>
              <a:buChar char="▫"/>
              <a:defRPr sz="2400"/>
            </a:lvl4pPr>
            <a:lvl5pPr marL="3047924" lvl="4" indent="-457189" rtl="0">
              <a:spcBef>
                <a:spcPts val="0"/>
              </a:spcBef>
              <a:spcAft>
                <a:spcPts val="0"/>
              </a:spcAft>
              <a:buSzPts val="1800"/>
              <a:buChar char="○"/>
              <a:defRPr sz="2400"/>
            </a:lvl5pPr>
            <a:lvl6pPr marL="3657509" lvl="5" indent="-457189" rtl="0">
              <a:spcBef>
                <a:spcPts val="0"/>
              </a:spcBef>
              <a:spcAft>
                <a:spcPts val="0"/>
              </a:spcAft>
              <a:buSzPts val="1800"/>
              <a:buChar char="■"/>
              <a:defRPr sz="2400"/>
            </a:lvl6pPr>
            <a:lvl7pPr marL="4267093" lvl="6" indent="-457189" rtl="0">
              <a:spcBef>
                <a:spcPts val="0"/>
              </a:spcBef>
              <a:spcAft>
                <a:spcPts val="0"/>
              </a:spcAft>
              <a:buSzPts val="1800"/>
              <a:buChar char="●"/>
              <a:defRPr sz="2400"/>
            </a:lvl7pPr>
            <a:lvl8pPr marL="4876678" lvl="7" indent="-457189" rtl="0">
              <a:spcBef>
                <a:spcPts val="0"/>
              </a:spcBef>
              <a:spcAft>
                <a:spcPts val="0"/>
              </a:spcAft>
              <a:buSzPts val="1800"/>
              <a:buChar char="○"/>
              <a:defRPr sz="2400"/>
            </a:lvl8pPr>
            <a:lvl9pPr marL="5486263" lvl="8" indent="-457189" rtl="0">
              <a:spcBef>
                <a:spcPts val="0"/>
              </a:spcBef>
              <a:spcAft>
                <a:spcPts val="0"/>
              </a:spcAft>
              <a:buSzPts val="1800"/>
              <a:buChar char="■"/>
              <a:defRPr sz="2400"/>
            </a:lvl9pPr>
          </a:lstStyle>
          <a:p>
            <a:endParaRPr/>
          </a:p>
        </p:txBody>
      </p:sp>
    </p:spTree>
    <p:extLst>
      <p:ext uri="{BB962C8B-B14F-4D97-AF65-F5344CB8AC3E}">
        <p14:creationId xmlns:p14="http://schemas.microsoft.com/office/powerpoint/2010/main" val="426127877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0" y="274640"/>
            <a:ext cx="12192000" cy="5851525"/>
          </a:xfrm>
        </p:spPr>
        <p:txBody>
          <a:bodyPr/>
          <a:lstStyle/>
          <a:p>
            <a:pPr lvl="0"/>
            <a:r>
              <a:rPr lang="en-US" noProof="1"/>
              <a:t>Click to edit Master text styles</a:t>
            </a:r>
          </a:p>
          <a:p>
            <a:pPr lvl="1"/>
            <a:r>
              <a:rPr lang="en-US" noProof="1"/>
              <a:t>Second level</a:t>
            </a:r>
          </a:p>
          <a:p>
            <a:pPr lvl="2"/>
            <a:r>
              <a:rPr lang="en-US" noProof="1"/>
              <a:t>Third level</a:t>
            </a:r>
          </a:p>
          <a:p>
            <a:pPr lvl="3"/>
            <a:r>
              <a:rPr lang="en-US" noProof="1"/>
              <a:t>Fourth level</a:t>
            </a:r>
          </a:p>
          <a:p>
            <a:pPr lvl="4"/>
            <a:r>
              <a:rPr lang="en-US" noProof="1"/>
              <a:t>Fifth level</a:t>
            </a:r>
          </a:p>
        </p:txBody>
      </p:sp>
      <p:sp>
        <p:nvSpPr>
          <p:cNvPr id="3" name="Date Placeholder 2">
            <a:extLst>
              <a:ext uri="{FF2B5EF4-FFF2-40B4-BE49-F238E27FC236}">
                <a16:creationId xmlns:a16="http://schemas.microsoft.com/office/drawing/2014/main" id="{AC444DA8-F4EA-28FF-A16B-E5146C139937}"/>
              </a:ext>
            </a:extLst>
          </p:cNvPr>
          <p:cNvSpPr>
            <a:spLocks noGrp="1" noChangeArrowheads="1"/>
          </p:cNvSpPr>
          <p:nvPr>
            <p:ph type="dt" sz="half" idx="10"/>
          </p:nvPr>
        </p:nvSpPr>
        <p:spPr/>
        <p:txBody>
          <a:bodyPr/>
          <a:lstStyle>
            <a:lvl1pPr>
              <a:defRPr/>
            </a:lvl1pPr>
          </a:lstStyle>
          <a:p>
            <a:pPr>
              <a:defRPr/>
            </a:pPr>
            <a:endParaRPr lang="en-US"/>
          </a:p>
        </p:txBody>
      </p:sp>
      <p:sp>
        <p:nvSpPr>
          <p:cNvPr id="4" name="Slide Number Placeholder 3">
            <a:extLst>
              <a:ext uri="{FF2B5EF4-FFF2-40B4-BE49-F238E27FC236}">
                <a16:creationId xmlns:a16="http://schemas.microsoft.com/office/drawing/2014/main" id="{BB9A6576-F941-D3EA-0720-8CF548C3778D}"/>
              </a:ext>
            </a:extLst>
          </p:cNvPr>
          <p:cNvSpPr>
            <a:spLocks noGrp="1" noChangeArrowheads="1"/>
          </p:cNvSpPr>
          <p:nvPr>
            <p:ph type="sldNum" sz="quarter" idx="11"/>
          </p:nvPr>
        </p:nvSpPr>
        <p:spPr/>
        <p:txBody>
          <a:bodyPr/>
          <a:lstStyle>
            <a:lvl1pPr>
              <a:defRPr/>
            </a:lvl1pPr>
          </a:lstStyle>
          <a:p>
            <a:pPr>
              <a:defRPr/>
            </a:pPr>
            <a:fld id="{52254A81-B01C-4E2D-ABBC-5E255FB057B5}" type="slidenum">
              <a:rPr lang="en-US" altLang="en-US"/>
              <a:pPr>
                <a:defRPr/>
              </a:pPr>
              <a:t>‹#›</a:t>
            </a:fld>
            <a:endParaRPr lang="en-US" altLang="en-US"/>
          </a:p>
        </p:txBody>
      </p:sp>
      <p:sp>
        <p:nvSpPr>
          <p:cNvPr id="5" name="Rectangle 14">
            <a:extLst>
              <a:ext uri="{FF2B5EF4-FFF2-40B4-BE49-F238E27FC236}">
                <a16:creationId xmlns:a16="http://schemas.microsoft.com/office/drawing/2014/main" id="{2E7A2BF3-0BEC-E046-11A6-FDBFF9075866}"/>
              </a:ext>
            </a:extLst>
          </p:cNvPr>
          <p:cNvSpPr>
            <a:spLocks noGrp="1" noChangeArrowheads="1"/>
          </p:cNvSpPr>
          <p:nvPr>
            <p:ph type="ftr" sz="quarter" idx="12"/>
          </p:nvPr>
        </p:nvSpPr>
        <p:spPr/>
        <p:txBody>
          <a:bodyPr/>
          <a:lstStyle>
            <a:lvl1pPr>
              <a:defRPr/>
            </a:lvl1pPr>
          </a:lstStyle>
          <a:p>
            <a:pPr>
              <a:defRPr/>
            </a:pPr>
            <a:endParaRPr lang="en-US"/>
          </a:p>
        </p:txBody>
      </p:sp>
    </p:spTree>
    <p:extLst>
      <p:ext uri="{BB962C8B-B14F-4D97-AF65-F5344CB8AC3E}">
        <p14:creationId xmlns:p14="http://schemas.microsoft.com/office/powerpoint/2010/main" val="41852687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711200" y="274637"/>
            <a:ext cx="11480800" cy="868363"/>
          </a:xfrm>
        </p:spPr>
        <p:txBody>
          <a:bodyPr/>
          <a:lstStyle/>
          <a:p>
            <a:r>
              <a:rPr lang="en-US" noProof="1"/>
              <a:t>Click to edit Master title style</a:t>
            </a:r>
          </a:p>
        </p:txBody>
      </p:sp>
      <p:sp>
        <p:nvSpPr>
          <p:cNvPr id="3" name="Text Placeholder 2"/>
          <p:cNvSpPr>
            <a:spLocks noGrp="1"/>
          </p:cNvSpPr>
          <p:nvPr>
            <p:ph type="body" sz="half" idx="1"/>
          </p:nvPr>
        </p:nvSpPr>
        <p:spPr>
          <a:xfrm>
            <a:off x="812800" y="1600201"/>
            <a:ext cx="5537200" cy="4525963"/>
          </a:xfrm>
        </p:spPr>
        <p:txBody>
          <a:bodyPr/>
          <a:lstStyle/>
          <a:p>
            <a:pPr lvl="0"/>
            <a:r>
              <a:rPr lang="en-US" noProof="1"/>
              <a:t>Click to edit Master text styles</a:t>
            </a:r>
          </a:p>
          <a:p>
            <a:pPr lvl="1"/>
            <a:r>
              <a:rPr lang="en-US" noProof="1"/>
              <a:t>Second level</a:t>
            </a:r>
          </a:p>
          <a:p>
            <a:pPr lvl="2"/>
            <a:r>
              <a:rPr lang="en-US" noProof="1"/>
              <a:t>Third level</a:t>
            </a:r>
          </a:p>
          <a:p>
            <a:pPr lvl="3"/>
            <a:r>
              <a:rPr lang="en-US" noProof="1"/>
              <a:t>Fourth level</a:t>
            </a:r>
          </a:p>
          <a:p>
            <a:pPr lvl="4"/>
            <a:r>
              <a:rPr lang="en-US" noProof="1"/>
              <a:t>Fifth level</a:t>
            </a:r>
          </a:p>
        </p:txBody>
      </p:sp>
      <p:sp>
        <p:nvSpPr>
          <p:cNvPr id="4" name="Content Placeholder 3"/>
          <p:cNvSpPr>
            <a:spLocks noGrp="1"/>
          </p:cNvSpPr>
          <p:nvPr>
            <p:ph sz="half" idx="2"/>
          </p:nvPr>
        </p:nvSpPr>
        <p:spPr>
          <a:xfrm>
            <a:off x="6553200" y="1600201"/>
            <a:ext cx="5537200" cy="4525963"/>
          </a:xfrm>
        </p:spPr>
        <p:txBody>
          <a:bodyPr/>
          <a:lstStyle/>
          <a:p>
            <a:pPr lvl="0"/>
            <a:r>
              <a:rPr lang="en-US" noProof="1"/>
              <a:t>Click to edit Master text styles</a:t>
            </a:r>
          </a:p>
          <a:p>
            <a:pPr lvl="1"/>
            <a:r>
              <a:rPr lang="en-US" noProof="1"/>
              <a:t>Second level</a:t>
            </a:r>
          </a:p>
          <a:p>
            <a:pPr lvl="2"/>
            <a:r>
              <a:rPr lang="en-US" noProof="1"/>
              <a:t>Third level</a:t>
            </a:r>
          </a:p>
          <a:p>
            <a:pPr lvl="3"/>
            <a:r>
              <a:rPr lang="en-US" noProof="1"/>
              <a:t>Fourth level</a:t>
            </a:r>
          </a:p>
          <a:p>
            <a:pPr lvl="4"/>
            <a:r>
              <a:rPr lang="en-US" noProof="1"/>
              <a:t>Fifth level</a:t>
            </a:r>
          </a:p>
        </p:txBody>
      </p:sp>
      <p:sp>
        <p:nvSpPr>
          <p:cNvPr id="5" name="Rectangle 2">
            <a:extLst>
              <a:ext uri="{FF2B5EF4-FFF2-40B4-BE49-F238E27FC236}">
                <a16:creationId xmlns:a16="http://schemas.microsoft.com/office/drawing/2014/main" id="{63C9580B-B0C2-E8DD-FA3D-9AA866F31A91}"/>
              </a:ext>
            </a:extLst>
          </p:cNvPr>
          <p:cNvSpPr>
            <a:spLocks noGrp="1" noChangeArrowheads="1"/>
          </p:cNvSpPr>
          <p:nvPr>
            <p:ph type="dt" sz="half" idx="10"/>
          </p:nvPr>
        </p:nvSpPr>
        <p:spPr/>
        <p:txBody>
          <a:bodyPr/>
          <a:lstStyle>
            <a:lvl1pPr>
              <a:defRPr/>
            </a:lvl1pPr>
          </a:lstStyle>
          <a:p>
            <a:pPr>
              <a:defRPr/>
            </a:pPr>
            <a:endParaRPr lang="en-US"/>
          </a:p>
        </p:txBody>
      </p:sp>
      <p:sp>
        <p:nvSpPr>
          <p:cNvPr id="6" name="Rectangle 3">
            <a:extLst>
              <a:ext uri="{FF2B5EF4-FFF2-40B4-BE49-F238E27FC236}">
                <a16:creationId xmlns:a16="http://schemas.microsoft.com/office/drawing/2014/main" id="{71220C81-8913-9FB8-2171-FFC7447A0464}"/>
              </a:ext>
            </a:extLst>
          </p:cNvPr>
          <p:cNvSpPr>
            <a:spLocks noGrp="1" noChangeArrowheads="1"/>
          </p:cNvSpPr>
          <p:nvPr>
            <p:ph type="sldNum" sz="quarter" idx="11"/>
          </p:nvPr>
        </p:nvSpPr>
        <p:spPr/>
        <p:txBody>
          <a:bodyPr/>
          <a:lstStyle>
            <a:lvl1pPr>
              <a:defRPr/>
            </a:lvl1pPr>
          </a:lstStyle>
          <a:p>
            <a:pPr>
              <a:defRPr/>
            </a:pPr>
            <a:fld id="{9F5F5371-8AC2-488C-BAA0-79F8232C52E5}" type="slidenum">
              <a:rPr lang="en-US" altLang="en-US"/>
              <a:pPr>
                <a:defRPr/>
              </a:pPr>
              <a:t>‹#›</a:t>
            </a:fld>
            <a:endParaRPr lang="en-US" altLang="en-US"/>
          </a:p>
        </p:txBody>
      </p:sp>
      <p:sp>
        <p:nvSpPr>
          <p:cNvPr id="7" name="Rectangle 14">
            <a:extLst>
              <a:ext uri="{FF2B5EF4-FFF2-40B4-BE49-F238E27FC236}">
                <a16:creationId xmlns:a16="http://schemas.microsoft.com/office/drawing/2014/main" id="{3B514915-A6C6-729F-315D-C46FA76916E6}"/>
              </a:ext>
            </a:extLst>
          </p:cNvPr>
          <p:cNvSpPr>
            <a:spLocks noGrp="1" noChangeArrowheads="1"/>
          </p:cNvSpPr>
          <p:nvPr>
            <p:ph type="ftr" sz="quarter" idx="12"/>
          </p:nvPr>
        </p:nvSpPr>
        <p:spPr/>
        <p:txBody>
          <a:bodyPr/>
          <a:lstStyle>
            <a:lvl1pPr>
              <a:defRPr/>
            </a:lvl1pPr>
          </a:lstStyle>
          <a:p>
            <a:pPr>
              <a:defRPr/>
            </a:pPr>
            <a:endParaRPr lang="en-US"/>
          </a:p>
        </p:txBody>
      </p:sp>
    </p:spTree>
    <p:extLst>
      <p:ext uri="{BB962C8B-B14F-4D97-AF65-F5344CB8AC3E}">
        <p14:creationId xmlns:p14="http://schemas.microsoft.com/office/powerpoint/2010/main" val="312259555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9"/>
            <a:ext cx="10972800" cy="1143000"/>
          </a:xfrm>
        </p:spPr>
        <p:txBody>
          <a:bodyPr/>
          <a:lstStyle/>
          <a:p>
            <a:r>
              <a:rPr lang="en-US" noProof="1"/>
              <a:t>Click to edit Master title style</a:t>
            </a:r>
          </a:p>
        </p:txBody>
      </p:sp>
      <p:sp>
        <p:nvSpPr>
          <p:cNvPr id="3" name="Table Placeholder 2"/>
          <p:cNvSpPr>
            <a:spLocks noGrp="1"/>
          </p:cNvSpPr>
          <p:nvPr>
            <p:ph type="tbl" idx="1"/>
          </p:nvPr>
        </p:nvSpPr>
        <p:spPr>
          <a:xfrm>
            <a:off x="609600" y="1600201"/>
            <a:ext cx="10972800" cy="4525963"/>
          </a:xfrm>
        </p:spPr>
        <p:txBody>
          <a:bodyPr/>
          <a:lstStyle/>
          <a:p>
            <a:pPr lvl="0"/>
            <a:endParaRPr lang="en-US" noProof="0"/>
          </a:p>
        </p:txBody>
      </p:sp>
      <p:sp>
        <p:nvSpPr>
          <p:cNvPr id="4" name="Rectangle 4">
            <a:extLst>
              <a:ext uri="{FF2B5EF4-FFF2-40B4-BE49-F238E27FC236}">
                <a16:creationId xmlns:a16="http://schemas.microsoft.com/office/drawing/2014/main" id="{4A2E50E5-978C-71C0-439B-EBCE9504BE12}"/>
              </a:ext>
            </a:extLst>
          </p:cNvPr>
          <p:cNvSpPr>
            <a:spLocks noGrp="1" noChangeArrowheads="1"/>
          </p:cNvSpPr>
          <p:nvPr>
            <p:ph type="dt" sz="half" idx="10"/>
          </p:nvPr>
        </p:nvSpPr>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FEEC37DD-D898-6785-8235-5C0A8CD9F93B}"/>
              </a:ext>
            </a:extLst>
          </p:cNvPr>
          <p:cNvSpPr>
            <a:spLocks noGrp="1" noChangeArrowheads="1"/>
          </p:cNvSpPr>
          <p:nvPr>
            <p:ph type="ftr" sz="quarter" idx="11"/>
          </p:nvPr>
        </p:nvSpPr>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68126997-3FB3-678B-2D4F-3B3D2B8722A4}"/>
              </a:ext>
            </a:extLst>
          </p:cNvPr>
          <p:cNvSpPr>
            <a:spLocks noGrp="1" noChangeArrowheads="1"/>
          </p:cNvSpPr>
          <p:nvPr>
            <p:ph type="sldNum" sz="quarter" idx="12"/>
          </p:nvPr>
        </p:nvSpPr>
        <p:spPr/>
        <p:txBody>
          <a:bodyPr/>
          <a:lstStyle>
            <a:lvl1pPr>
              <a:defRPr/>
            </a:lvl1pPr>
          </a:lstStyle>
          <a:p>
            <a:pPr>
              <a:defRPr/>
            </a:pPr>
            <a:fld id="{66360065-708D-4E9D-A4DF-105DD421A3CF}" type="slidenum">
              <a:rPr lang="en-US" altLang="en-US"/>
              <a:pPr>
                <a:defRPr/>
              </a:pPr>
              <a:t>‹#›</a:t>
            </a:fld>
            <a:endParaRPr lang="en-US" altLang="en-US"/>
          </a:p>
        </p:txBody>
      </p:sp>
    </p:spTree>
    <p:extLst>
      <p:ext uri="{BB962C8B-B14F-4D97-AF65-F5344CB8AC3E}">
        <p14:creationId xmlns:p14="http://schemas.microsoft.com/office/powerpoint/2010/main" val="22558022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ver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68442269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End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24630483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2792388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microsoft.com/office/2007/relationships/hdphoto" Target="../media/hdphoto1.wdp"/><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8.xml"/><Relationship Id="rId2" Type="http://schemas.openxmlformats.org/officeDocument/2006/relationships/slideLayout" Target="../slideLayouts/slideLayout17.xml"/><Relationship Id="rId1" Type="http://schemas.openxmlformats.org/officeDocument/2006/relationships/slideLayout" Target="../slideLayouts/slideLayout16.xml"/><Relationship Id="rId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083C5A0A-A4C0-4EDE-A86B-13CC70530E63}"/>
              </a:ext>
            </a:extLst>
          </p:cNvPr>
          <p:cNvSpPr>
            <a:spLocks noGrp="1"/>
          </p:cNvSpPr>
          <p:nvPr>
            <p:ph type="dt" sz="half" idx="2"/>
          </p:nvPr>
        </p:nvSpPr>
        <p:spPr>
          <a:xfrm>
            <a:off x="838200" y="6397912"/>
            <a:ext cx="2743200" cy="365125"/>
          </a:xfrm>
          <a:prstGeom prst="rect">
            <a:avLst/>
          </a:prstGeom>
        </p:spPr>
        <p:txBody>
          <a:bodyPr vert="horz" lIns="91440" tIns="45720" rIns="91440" bIns="45720" rtlCol="0" anchor="ctr"/>
          <a:lstStyle>
            <a:lvl1pPr algn="l">
              <a:defRPr sz="1200">
                <a:solidFill>
                  <a:schemeClr val="tx1">
                    <a:tint val="75000"/>
                  </a:schemeClr>
                </a:solidFill>
                <a:latin typeface="Arial" panose="020B0604020202020204" pitchFamily="34" charset="0"/>
              </a:defRPr>
            </a:lvl1pPr>
          </a:lstStyle>
          <a:p>
            <a:fld id="{0B863463-0F07-4004-8B4A-EB943E4ACDE2}" type="datetimeFigureOut">
              <a:rPr lang="en-US" smtClean="0"/>
              <a:pPr/>
              <a:t>8/29/2024</a:t>
            </a:fld>
            <a:endParaRPr lang="en-US" dirty="0"/>
          </a:p>
        </p:txBody>
      </p:sp>
      <p:sp>
        <p:nvSpPr>
          <p:cNvPr id="5" name="Footer Placeholder 4">
            <a:extLst>
              <a:ext uri="{FF2B5EF4-FFF2-40B4-BE49-F238E27FC236}">
                <a16:creationId xmlns:a16="http://schemas.microsoft.com/office/drawing/2014/main" id="{5F797C27-86EA-4A9B-B3C0-3AB6E09252DD}"/>
              </a:ext>
            </a:extLst>
          </p:cNvPr>
          <p:cNvSpPr>
            <a:spLocks noGrp="1"/>
          </p:cNvSpPr>
          <p:nvPr>
            <p:ph type="ftr" sz="quarter" idx="3"/>
          </p:nvPr>
        </p:nvSpPr>
        <p:spPr>
          <a:xfrm>
            <a:off x="4038600" y="6397912"/>
            <a:ext cx="4114800" cy="365125"/>
          </a:xfrm>
          <a:prstGeom prst="rect">
            <a:avLst/>
          </a:prstGeom>
        </p:spPr>
        <p:txBody>
          <a:bodyPr vert="horz" lIns="91440" tIns="45720" rIns="91440" bIns="45720" rtlCol="0" anchor="ctr"/>
          <a:lstStyle>
            <a:lvl1pPr algn="ctr">
              <a:defRPr sz="1200" b="0" i="0" u="none">
                <a:solidFill>
                  <a:schemeClr val="tx1">
                    <a:tint val="75000"/>
                  </a:schemeClr>
                </a:solidFill>
                <a:latin typeface="Arial" panose="020B0604020202020204" pitchFamily="34" charset="0"/>
              </a:defRPr>
            </a:lvl1pPr>
          </a:lstStyle>
          <a:p>
            <a:endParaRPr lang="en-US" dirty="0"/>
          </a:p>
        </p:txBody>
      </p:sp>
      <p:sp>
        <p:nvSpPr>
          <p:cNvPr id="6" name="Slide Number Placeholder 5">
            <a:extLst>
              <a:ext uri="{FF2B5EF4-FFF2-40B4-BE49-F238E27FC236}">
                <a16:creationId xmlns:a16="http://schemas.microsoft.com/office/drawing/2014/main" id="{2437AFC0-9654-4E99-BB0B-D9F0D0EFDC33}"/>
              </a:ext>
            </a:extLst>
          </p:cNvPr>
          <p:cNvSpPr>
            <a:spLocks noGrp="1"/>
          </p:cNvSpPr>
          <p:nvPr>
            <p:ph type="sldNum" sz="quarter" idx="4"/>
          </p:nvPr>
        </p:nvSpPr>
        <p:spPr>
          <a:xfrm>
            <a:off x="8610600" y="6397912"/>
            <a:ext cx="2743200" cy="365125"/>
          </a:xfrm>
          <a:prstGeom prst="rect">
            <a:avLst/>
          </a:prstGeom>
        </p:spPr>
        <p:txBody>
          <a:bodyPr vert="horz" lIns="91440" tIns="45720" rIns="91440" bIns="45720" rtlCol="0" anchor="ctr"/>
          <a:lstStyle>
            <a:lvl1pPr algn="r">
              <a:defRPr sz="1200">
                <a:solidFill>
                  <a:schemeClr val="tx1">
                    <a:tint val="75000"/>
                  </a:schemeClr>
                </a:solidFill>
                <a:latin typeface="Arial" panose="020B0604020202020204" pitchFamily="34" charset="0"/>
              </a:defRPr>
            </a:lvl1pPr>
          </a:lstStyle>
          <a:p>
            <a:fld id="{37994CE8-4F3C-4147-BF68-D0950B9DCAEE}" type="slidenum">
              <a:rPr lang="en-US" smtClean="0"/>
              <a:pPr/>
              <a:t>‹#›</a:t>
            </a:fld>
            <a:endParaRPr lang="en-US" dirty="0"/>
          </a:p>
        </p:txBody>
      </p:sp>
      <p:sp>
        <p:nvSpPr>
          <p:cNvPr id="3" name="AutoShape 4" descr="Logo UEF">
            <a:extLst>
              <a:ext uri="{FF2B5EF4-FFF2-40B4-BE49-F238E27FC236}">
                <a16:creationId xmlns:a16="http://schemas.microsoft.com/office/drawing/2014/main" id="{FC7A0AB5-A05C-CE5F-D457-381F45CE7874}"/>
              </a:ext>
            </a:extLst>
          </p:cNvPr>
          <p:cNvSpPr>
            <a:spLocks noChangeAspect="1" noChangeArrowheads="1"/>
          </p:cNvSpPr>
          <p:nvPr userDrawn="1"/>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latin typeface="Arial" panose="020B0604020202020204" pitchFamily="34" charset="0"/>
            </a:endParaRPr>
          </a:p>
        </p:txBody>
      </p:sp>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pic>
        <p:nvPicPr>
          <p:cNvPr id="7" name="Picture 6" descr="GIỚI THIỆU CHUNG">
            <a:extLst>
              <a:ext uri="{FF2B5EF4-FFF2-40B4-BE49-F238E27FC236}">
                <a16:creationId xmlns:a16="http://schemas.microsoft.com/office/drawing/2014/main" id="{ED1D96AC-37B6-B2B6-055D-DAB58C1935DE}"/>
              </a:ext>
            </a:extLst>
          </p:cNvPr>
          <p:cNvPicPr>
            <a:picLocks noChangeAspect="1" noChangeArrowheads="1"/>
          </p:cNvPicPr>
          <p:nvPr userDrawn="1"/>
        </p:nvPicPr>
        <p:blipFill>
          <a:blip r:embed="rId17" cstate="hqprint">
            <a:extLst>
              <a:ext uri="{BEBA8EAE-BF5A-486C-A8C5-ECC9F3942E4B}">
                <a14:imgProps xmlns:a14="http://schemas.microsoft.com/office/drawing/2010/main">
                  <a14:imgLayer r:embed="rId18">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0" y="0"/>
            <a:ext cx="2156960" cy="804739"/>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a:extLst>
              <a:ext uri="{FF2B5EF4-FFF2-40B4-BE49-F238E27FC236}">
                <a16:creationId xmlns:a16="http://schemas.microsoft.com/office/drawing/2014/main" id="{D08EA363-DAC3-228E-422E-E0286F7AD4D5}"/>
              </a:ext>
            </a:extLst>
          </p:cNvPr>
          <p:cNvSpPr/>
          <p:nvPr userDrawn="1"/>
        </p:nvSpPr>
        <p:spPr>
          <a:xfrm>
            <a:off x="0" y="6347401"/>
            <a:ext cx="12192000" cy="415636"/>
          </a:xfrm>
          <a:prstGeom prst="rect">
            <a:avLst/>
          </a:prstGeom>
          <a:gradFill flip="none" rotWithShape="1">
            <a:gsLst>
              <a:gs pos="0">
                <a:srgbClr val="EC6224"/>
              </a:gs>
              <a:gs pos="50000">
                <a:srgbClr val="DF311D"/>
              </a:gs>
              <a:gs pos="100000">
                <a:srgbClr val="C00000"/>
              </a:gs>
            </a:gsLst>
            <a:lin ang="0" scaled="1"/>
            <a:tileRect/>
          </a:gradFill>
          <a:ln w="19050">
            <a:solidFill>
              <a:schemeClr val="bg1"/>
            </a:solidFill>
          </a:ln>
          <a:effectLst>
            <a:outerShdw blurRad="50800" dist="38100" dir="5400000" algn="t"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0" name="TextBox 9">
            <a:extLst>
              <a:ext uri="{FF2B5EF4-FFF2-40B4-BE49-F238E27FC236}">
                <a16:creationId xmlns:a16="http://schemas.microsoft.com/office/drawing/2014/main" id="{9167CD67-CA01-913B-2112-57E4018AB225}"/>
              </a:ext>
            </a:extLst>
          </p:cNvPr>
          <p:cNvSpPr txBox="1"/>
          <p:nvPr userDrawn="1"/>
        </p:nvSpPr>
        <p:spPr>
          <a:xfrm>
            <a:off x="111789" y="6387476"/>
            <a:ext cx="3151247" cy="369332"/>
          </a:xfrm>
          <a:prstGeom prst="rect">
            <a:avLst/>
          </a:prstGeom>
          <a:noFill/>
        </p:spPr>
        <p:txBody>
          <a:bodyPr wrap="none" rtlCol="0">
            <a:spAutoFit/>
          </a:bodyPr>
          <a:lstStyle/>
          <a:p>
            <a:r>
              <a:rPr lang="en-US" sz="1800" b="1" dirty="0">
                <a:solidFill>
                  <a:schemeClr val="bg1"/>
                </a:solidFill>
                <a:latin typeface="Arial" panose="020B0604020202020204" pitchFamily="34" charset="0"/>
                <a:cs typeface="Arial" panose="020B0604020202020204" pitchFamily="34" charset="0"/>
              </a:rPr>
              <a:t>KHOA LÝ LUẬN CHÍNH TRỊ</a:t>
            </a:r>
          </a:p>
        </p:txBody>
      </p:sp>
      <p:sp>
        <p:nvSpPr>
          <p:cNvPr id="9" name="TextBox 8">
            <a:extLst>
              <a:ext uri="{FF2B5EF4-FFF2-40B4-BE49-F238E27FC236}">
                <a16:creationId xmlns:a16="http://schemas.microsoft.com/office/drawing/2014/main" id="{DF4C1A45-D07E-4664-F092-5846DF1E768A}"/>
              </a:ext>
            </a:extLst>
          </p:cNvPr>
          <p:cNvSpPr txBox="1"/>
          <p:nvPr userDrawn="1"/>
        </p:nvSpPr>
        <p:spPr>
          <a:xfrm>
            <a:off x="6303818" y="6387476"/>
            <a:ext cx="5902033" cy="369332"/>
          </a:xfrm>
          <a:prstGeom prst="rect">
            <a:avLst/>
          </a:prstGeom>
          <a:noFill/>
        </p:spPr>
        <p:txBody>
          <a:bodyPr wrap="square">
            <a:spAutoFit/>
          </a:bodyPr>
          <a:lstStyle/>
          <a:p>
            <a:pPr algn="r"/>
            <a:r>
              <a:rPr lang="en-US" sz="1800" b="1" dirty="0">
                <a:solidFill>
                  <a:srgbClr val="FFC000"/>
                </a:solidFill>
                <a:latin typeface="Arial" panose="020B0604020202020204" pitchFamily="34" charset="0"/>
                <a:cs typeface="Arial" panose="020B0604020202020204" pitchFamily="34" charset="0"/>
              </a:rPr>
              <a:t>BỘ MÔN GDCT	</a:t>
            </a:r>
          </a:p>
        </p:txBody>
      </p:sp>
    </p:spTree>
    <p:extLst>
      <p:ext uri="{BB962C8B-B14F-4D97-AF65-F5344CB8AC3E}">
        <p14:creationId xmlns:p14="http://schemas.microsoft.com/office/powerpoint/2010/main" val="19472090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7" r:id="rId12"/>
    <p:sldLayoutId id="2147483668" r:id="rId13"/>
    <p:sldLayoutId id="2147483669" r:id="rId14"/>
    <p:sldLayoutId id="2147483670" r:id="rId15"/>
  </p:sldLayoutIdLst>
  <p:txStyles>
    <p:titleStyle>
      <a:lvl1pPr algn="l" defTabSz="914400" rtl="0" eaLnBrk="1" latinLnBrk="0" hangingPunct="1">
        <a:lnSpc>
          <a:spcPct val="90000"/>
        </a:lnSpc>
        <a:spcBef>
          <a:spcPct val="0"/>
        </a:spcBef>
        <a:buNone/>
        <a:defRPr sz="4500" b="0" i="0" u="none" kern="1200">
          <a:solidFill>
            <a:schemeClr val="tx1"/>
          </a:solidFill>
          <a:latin typeface="Arial "/>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979275844"/>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Arial Unicode MS" panose="020B0604020202020204" pitchFamily="34" charset="-128"/>
        </a:defRPr>
      </a:lvl1pPr>
      <a:lvl2pPr algn="l" rtl="0" eaLnBrk="0" fontAlgn="base" hangingPunct="0">
        <a:lnSpc>
          <a:spcPct val="90000"/>
        </a:lnSpc>
        <a:spcBef>
          <a:spcPct val="0"/>
        </a:spcBef>
        <a:spcAft>
          <a:spcPct val="0"/>
        </a:spcAft>
        <a:defRPr sz="4400">
          <a:solidFill>
            <a:schemeClr val="tx1"/>
          </a:solidFill>
          <a:latin typeface="Arial" panose="020B0604020202020204" pitchFamily="34" charset="0"/>
          <a:ea typeface="Arial Unicode MS" pitchFamily="34" charset="-128"/>
          <a:cs typeface="Arial Unicode MS" panose="020B0604020202020204" pitchFamily="34" charset="-128"/>
        </a:defRPr>
      </a:lvl2pPr>
      <a:lvl3pPr algn="l" rtl="0" eaLnBrk="0" fontAlgn="base" hangingPunct="0">
        <a:lnSpc>
          <a:spcPct val="90000"/>
        </a:lnSpc>
        <a:spcBef>
          <a:spcPct val="0"/>
        </a:spcBef>
        <a:spcAft>
          <a:spcPct val="0"/>
        </a:spcAft>
        <a:defRPr sz="4400">
          <a:solidFill>
            <a:schemeClr val="tx1"/>
          </a:solidFill>
          <a:latin typeface="Arial" panose="020B0604020202020204" pitchFamily="34" charset="0"/>
          <a:ea typeface="Arial Unicode MS" pitchFamily="34" charset="-128"/>
          <a:cs typeface="Arial Unicode MS" panose="020B0604020202020204" pitchFamily="34" charset="-128"/>
        </a:defRPr>
      </a:lvl3pPr>
      <a:lvl4pPr algn="l" rtl="0" eaLnBrk="0" fontAlgn="base" hangingPunct="0">
        <a:lnSpc>
          <a:spcPct val="90000"/>
        </a:lnSpc>
        <a:spcBef>
          <a:spcPct val="0"/>
        </a:spcBef>
        <a:spcAft>
          <a:spcPct val="0"/>
        </a:spcAft>
        <a:defRPr sz="4400">
          <a:solidFill>
            <a:schemeClr val="tx1"/>
          </a:solidFill>
          <a:latin typeface="Arial" panose="020B0604020202020204" pitchFamily="34" charset="0"/>
          <a:ea typeface="Arial Unicode MS" pitchFamily="34" charset="-128"/>
          <a:cs typeface="Arial Unicode MS" panose="020B0604020202020204" pitchFamily="34" charset="-128"/>
        </a:defRPr>
      </a:lvl4pPr>
      <a:lvl5pPr algn="l" rtl="0" eaLnBrk="0" fontAlgn="base" hangingPunct="0">
        <a:lnSpc>
          <a:spcPct val="90000"/>
        </a:lnSpc>
        <a:spcBef>
          <a:spcPct val="0"/>
        </a:spcBef>
        <a:spcAft>
          <a:spcPct val="0"/>
        </a:spcAft>
        <a:defRPr sz="4400">
          <a:solidFill>
            <a:schemeClr val="tx1"/>
          </a:solidFill>
          <a:latin typeface="Arial" panose="020B0604020202020204" pitchFamily="34" charset="0"/>
          <a:ea typeface="Arial Unicode MS" pitchFamily="34" charset="-128"/>
          <a:cs typeface="Arial Unicode MS" panose="020B0604020202020204" pitchFamily="34" charset="-128"/>
        </a:defRPr>
      </a:lvl5pPr>
      <a:lvl6pPr marL="457200" algn="l" rtl="0" fontAlgn="base">
        <a:lnSpc>
          <a:spcPct val="90000"/>
        </a:lnSpc>
        <a:spcBef>
          <a:spcPct val="0"/>
        </a:spcBef>
        <a:spcAft>
          <a:spcPct val="0"/>
        </a:spcAft>
        <a:defRPr sz="4400">
          <a:solidFill>
            <a:schemeClr val="tx1"/>
          </a:solidFill>
          <a:latin typeface="Arial" panose="020B0604020202020204" pitchFamily="34" charset="0"/>
          <a:ea typeface="Arial Unicode MS" pitchFamily="34" charset="-128"/>
        </a:defRPr>
      </a:lvl6pPr>
      <a:lvl7pPr marL="914400" algn="l" rtl="0" fontAlgn="base">
        <a:lnSpc>
          <a:spcPct val="90000"/>
        </a:lnSpc>
        <a:spcBef>
          <a:spcPct val="0"/>
        </a:spcBef>
        <a:spcAft>
          <a:spcPct val="0"/>
        </a:spcAft>
        <a:defRPr sz="4400">
          <a:solidFill>
            <a:schemeClr val="tx1"/>
          </a:solidFill>
          <a:latin typeface="Arial" panose="020B0604020202020204" pitchFamily="34" charset="0"/>
          <a:ea typeface="Arial Unicode MS" pitchFamily="34" charset="-128"/>
        </a:defRPr>
      </a:lvl7pPr>
      <a:lvl8pPr marL="1371600" algn="l" rtl="0" fontAlgn="base">
        <a:lnSpc>
          <a:spcPct val="90000"/>
        </a:lnSpc>
        <a:spcBef>
          <a:spcPct val="0"/>
        </a:spcBef>
        <a:spcAft>
          <a:spcPct val="0"/>
        </a:spcAft>
        <a:defRPr sz="4400">
          <a:solidFill>
            <a:schemeClr val="tx1"/>
          </a:solidFill>
          <a:latin typeface="Arial" panose="020B0604020202020204" pitchFamily="34" charset="0"/>
          <a:ea typeface="Arial Unicode MS" pitchFamily="34" charset="-128"/>
        </a:defRPr>
      </a:lvl8pPr>
      <a:lvl9pPr marL="1828800" algn="l" rtl="0" fontAlgn="base">
        <a:lnSpc>
          <a:spcPct val="90000"/>
        </a:lnSpc>
        <a:spcBef>
          <a:spcPct val="0"/>
        </a:spcBef>
        <a:spcAft>
          <a:spcPct val="0"/>
        </a:spcAft>
        <a:defRPr sz="4400">
          <a:solidFill>
            <a:schemeClr val="tx1"/>
          </a:solidFill>
          <a:latin typeface="Arial" panose="020B0604020202020204" pitchFamily="34" charset="0"/>
          <a:ea typeface="Arial Unicode MS" pitchFamily="34" charset="-128"/>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Arial Unicode MS" panose="020B0604020202020204" pitchFamily="34" charset="-128"/>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Arial Unicode MS" panose="020B0604020202020204" pitchFamily="34" charset="-128"/>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Arial Unicode MS" panose="020B0604020202020204" pitchFamily="34" charset="-128"/>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Arial Unicode MS" panose="020B0604020202020204" pitchFamily="34" charset="-128"/>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Arial Unicode MS" panose="020B0604020202020204" pitchFamily="34" charset="-128"/>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hyperlink" Target="file:///C:\Users\DELL\Desktop\GALT%20GDCT%20cao%20&#273;&#7859;ng\b&#224;i%20gi&#7843;ng%20GDCT%20C&#272;\xam%20luoc.mpg" TargetMode="External"/><Relationship Id="rId2" Type="http://schemas.openxmlformats.org/officeDocument/2006/relationships/slideLayout" Target="../slideLayouts/slideLayout12.xml"/><Relationship Id="rId1" Type="http://schemas.openxmlformats.org/officeDocument/2006/relationships/video" Target="file:///E:\TTHCM\chuong%201\xam%20luoc.mpg" TargetMode="Externa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xam%20luoc.mpg" TargetMode="Externa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2.xml"/><Relationship Id="rId5" Type="http://schemas.openxmlformats.org/officeDocument/2006/relationships/image" Target="../media/image11.jpeg"/><Relationship Id="rId4" Type="http://schemas.openxmlformats.org/officeDocument/2006/relationships/image" Target="../media/image10.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2.xml"/><Relationship Id="rId5" Type="http://schemas.openxmlformats.org/officeDocument/2006/relationships/image" Target="../media/image15.png"/><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0.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12.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24.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 Id="rId4" Type="http://schemas.openxmlformats.org/officeDocument/2006/relationships/image" Target="../media/image36.GIF"/></Relationships>
</file>

<file path=ppt/slides/_rels/slide3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hyperlink" Target="https://vi.wikipedia.org/wiki/Ti%E1%BA%BFng_Vi%E1%BB%87t" TargetMode="External"/><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39.jpeg"/></Relationships>
</file>

<file path=ppt/slides/_rels/slide36.xml.rels><?xml version="1.0" encoding="UTF-8" standalone="yes"?>
<Relationships xmlns="http://schemas.openxmlformats.org/package/2006/relationships"><Relationship Id="rId3" Type="http://schemas.openxmlformats.org/officeDocument/2006/relationships/image" Target="../media/image41.jpeg"/><Relationship Id="rId7" Type="http://schemas.openxmlformats.org/officeDocument/2006/relationships/image" Target="../media/image44.png"/><Relationship Id="rId2" Type="http://schemas.openxmlformats.org/officeDocument/2006/relationships/image" Target="../media/image40.jpeg"/><Relationship Id="rId1" Type="http://schemas.openxmlformats.org/officeDocument/2006/relationships/slideLayout" Target="../slideLayouts/slideLayout2.xml"/><Relationship Id="rId6" Type="http://schemas.openxmlformats.org/officeDocument/2006/relationships/oleObject" Target="../embeddings/oleObject1.bin"/><Relationship Id="rId5" Type="http://schemas.openxmlformats.org/officeDocument/2006/relationships/image" Target="../media/image43.jpeg"/><Relationship Id="rId4" Type="http://schemas.openxmlformats.org/officeDocument/2006/relationships/image" Target="../media/image42.jpeg"/></Relationships>
</file>

<file path=ppt/slides/_rels/slide37.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9.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12.xml"/><Relationship Id="rId5" Type="http://schemas.openxmlformats.org/officeDocument/2006/relationships/image" Target="../media/image52.jpeg"/><Relationship Id="rId4" Type="http://schemas.openxmlformats.org/officeDocument/2006/relationships/image" Target="../media/image51.jpeg"/></Relationships>
</file>

<file path=ppt/slides/_rels/slide4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slide" Target="slide72.xml"/><Relationship Id="rId2" Type="http://schemas.openxmlformats.org/officeDocument/2006/relationships/image" Target="../media/image59.png"/><Relationship Id="rId1" Type="http://schemas.openxmlformats.org/officeDocument/2006/relationships/slideLayout" Target="../slideLayouts/slideLayout12.xml"/><Relationship Id="rId4" Type="http://schemas.openxmlformats.org/officeDocument/2006/relationships/slide" Target="slide71.xml"/></Relationships>
</file>

<file path=ppt/slides/_rels/slide46.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slide" Target="slide60.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6.png"/><Relationship Id="rId1" Type="http://schemas.openxmlformats.org/officeDocument/2006/relationships/slideLayout" Target="../slideLayouts/slideLayout7.xml"/><Relationship Id="rId5" Type="http://schemas.openxmlformats.org/officeDocument/2006/relationships/image" Target="../media/image64.png"/><Relationship Id="rId4" Type="http://schemas.openxmlformats.org/officeDocument/2006/relationships/image" Target="../media/image68.jpeg"/></Relationships>
</file>

<file path=ppt/slides/_rels/slide53.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png"/><Relationship Id="rId1" Type="http://schemas.openxmlformats.org/officeDocument/2006/relationships/slideLayout" Target="../slideLayouts/slideLayout1.xml"/><Relationship Id="rId4" Type="http://schemas.openxmlformats.org/officeDocument/2006/relationships/image" Target="../media/image64.png"/></Relationships>
</file>

<file path=ppt/slides/_rels/slide56.xml.rels><?xml version="1.0" encoding="UTF-8" standalone="yes"?>
<Relationships xmlns="http://schemas.openxmlformats.org/package/2006/relationships"><Relationship Id="rId3" Type="http://schemas.openxmlformats.org/officeDocument/2006/relationships/hyperlink" Target="HCM%20thuong%20yeu%20con%20nguoi.wmv" TargetMode="External"/><Relationship Id="rId2" Type="http://schemas.openxmlformats.org/officeDocument/2006/relationships/slideLayout" Target="../slideLayouts/slideLayout1.xml"/><Relationship Id="rId1" Type="http://schemas.openxmlformats.org/officeDocument/2006/relationships/video" Target="file:///C:\Users\DELL\Desktop\GALT%20GDCT%20cao%20&#273;&#7859;ng\b&#224;i%20gi&#7843;ng%20GDCT%20C&#272;\HCM%20thuong%20yeu%20con%20nguoi.wmv" TargetMode="External"/><Relationship Id="rId5" Type="http://schemas.openxmlformats.org/officeDocument/2006/relationships/image" Target="../media/image71.jpeg"/><Relationship Id="rId4" Type="http://schemas.openxmlformats.org/officeDocument/2006/relationships/hyperlink" Target="file:///C:\Users\DELL\Desktop\GALT%20GDCT%20cao%20&#273;&#7859;ng\b&#224;i%20gi&#7843;ng%20GDCT%20C&#272;\HCM%20thuong%20yeu%20con%20nguoi.wmv" TargetMode="External"/></Relationships>
</file>

<file path=ppt/slides/_rels/slide57.xml.rels><?xml version="1.0" encoding="UTF-8" standalone="yes"?>
<Relationships xmlns="http://schemas.openxmlformats.org/package/2006/relationships"><Relationship Id="rId8" Type="http://schemas.openxmlformats.org/officeDocument/2006/relationships/image" Target="../media/image77.jpeg"/><Relationship Id="rId3" Type="http://schemas.openxmlformats.org/officeDocument/2006/relationships/image" Target="../media/image72.jpeg"/><Relationship Id="rId7" Type="http://schemas.openxmlformats.org/officeDocument/2006/relationships/image" Target="../media/image76.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75.jpeg"/><Relationship Id="rId5" Type="http://schemas.openxmlformats.org/officeDocument/2006/relationships/image" Target="../media/image74.jpeg"/><Relationship Id="rId4" Type="http://schemas.openxmlformats.org/officeDocument/2006/relationships/image" Target="../media/image73.jpeg"/></Relationships>
</file>

<file path=ppt/slides/_rels/slide58.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79.pn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81.jpeg"/><Relationship Id="rId1" Type="http://schemas.openxmlformats.org/officeDocument/2006/relationships/slideLayout" Target="../slideLayouts/slideLayout12.xml"/></Relationships>
</file>

<file path=ppt/slides/_rels/slide63.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image" Target="../media/image84.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Group 98">
            <a:extLst>
              <a:ext uri="{FF2B5EF4-FFF2-40B4-BE49-F238E27FC236}">
                <a16:creationId xmlns:a16="http://schemas.microsoft.com/office/drawing/2014/main" id="{53BC9F33-5A2B-FF25-F5C2-97B0748467DF}"/>
              </a:ext>
            </a:extLst>
          </p:cNvPr>
          <p:cNvGrpSpPr/>
          <p:nvPr/>
        </p:nvGrpSpPr>
        <p:grpSpPr bwMode="auto">
          <a:xfrm>
            <a:off x="3503227" y="2444836"/>
            <a:ext cx="8492445" cy="1143820"/>
            <a:chOff x="1289" y="1886"/>
            <a:chExt cx="2867" cy="306"/>
          </a:xfrm>
        </p:grpSpPr>
        <p:sp>
          <p:nvSpPr>
            <p:cNvPr id="15" name="AutoShape 99">
              <a:extLst>
                <a:ext uri="{FF2B5EF4-FFF2-40B4-BE49-F238E27FC236}">
                  <a16:creationId xmlns:a16="http://schemas.microsoft.com/office/drawing/2014/main" id="{C46C348B-5399-160C-923D-472D0A59509A}"/>
                </a:ext>
              </a:extLst>
            </p:cNvPr>
            <p:cNvSpPr>
              <a:spLocks noChangeArrowheads="1"/>
            </p:cNvSpPr>
            <p:nvPr/>
          </p:nvSpPr>
          <p:spPr bwMode="gray">
            <a:xfrm>
              <a:off x="1488" y="1945"/>
              <a:ext cx="2668" cy="242"/>
            </a:xfrm>
            <a:prstGeom prst="roundRect">
              <a:avLst>
                <a:gd name="adj" fmla="val 16667"/>
              </a:avLst>
            </a:prstGeom>
            <a:blipFill dpi="0" rotWithShape="1">
              <a:blip r:embed="rId2"/>
              <a:srcRect/>
              <a:tile tx="0" ty="0" sx="100000" sy="100000" flip="none" algn="tl"/>
            </a:blipFill>
            <a:ln w="12700" algn="ctr">
              <a:solidFill>
                <a:schemeClr val="bg1"/>
              </a:solidFill>
              <a:round/>
            </a:ln>
            <a:effectLst>
              <a:outerShdw dist="99190" dir="238833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ctr">
                <a:lnSpc>
                  <a:spcPct val="100000"/>
                </a:lnSpc>
                <a:spcBef>
                  <a:spcPct val="0"/>
                </a:spcBef>
                <a:buFontTx/>
                <a:buNone/>
              </a:pPr>
              <a:endParaRPr lang="en-US" altLang="en-US" sz="2400">
                <a:latin typeface="+mn-lt"/>
              </a:endParaRPr>
            </a:p>
          </p:txBody>
        </p:sp>
        <p:sp>
          <p:nvSpPr>
            <p:cNvPr id="16" name="AutoShape 100">
              <a:extLst>
                <a:ext uri="{FF2B5EF4-FFF2-40B4-BE49-F238E27FC236}">
                  <a16:creationId xmlns:a16="http://schemas.microsoft.com/office/drawing/2014/main" id="{67F15444-7C34-3FFF-660A-840592B6E511}"/>
                </a:ext>
              </a:extLst>
            </p:cNvPr>
            <p:cNvSpPr>
              <a:spLocks noChangeArrowheads="1"/>
            </p:cNvSpPr>
            <p:nvPr/>
          </p:nvSpPr>
          <p:spPr bwMode="gray">
            <a:xfrm>
              <a:off x="1289" y="1923"/>
              <a:ext cx="333" cy="269"/>
            </a:xfrm>
            <a:prstGeom prst="diamond">
              <a:avLst/>
            </a:prstGeom>
            <a:solidFill>
              <a:schemeClr val="folHlink"/>
            </a:solidFill>
            <a:ln w="25400" algn="ctr">
              <a:solidFill>
                <a:schemeClr val="bg1"/>
              </a:solidFill>
              <a:miter lim="800000"/>
            </a:ln>
            <a:effectLst>
              <a:outerShdw dist="63500" dir="221219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ctr">
                <a:lnSpc>
                  <a:spcPct val="100000"/>
                </a:lnSpc>
                <a:spcBef>
                  <a:spcPct val="0"/>
                </a:spcBef>
                <a:buFontTx/>
                <a:buNone/>
              </a:pPr>
              <a:r>
                <a:rPr lang="en-US" altLang="en-US" sz="2400" dirty="0">
                  <a:solidFill>
                    <a:srgbClr val="FFFF00"/>
                  </a:solidFill>
                  <a:latin typeface="+mn-lt"/>
                </a:rPr>
                <a:t>2</a:t>
              </a:r>
            </a:p>
          </p:txBody>
        </p:sp>
        <p:sp>
          <p:nvSpPr>
            <p:cNvPr id="17" name="Text Box 101">
              <a:extLst>
                <a:ext uri="{FF2B5EF4-FFF2-40B4-BE49-F238E27FC236}">
                  <a16:creationId xmlns:a16="http://schemas.microsoft.com/office/drawing/2014/main" id="{B1E09DA5-9E65-3B12-B807-A40908326B04}"/>
                </a:ext>
              </a:extLst>
            </p:cNvPr>
            <p:cNvSpPr txBox="1">
              <a:spLocks noChangeArrowheads="1"/>
            </p:cNvSpPr>
            <p:nvPr/>
          </p:nvSpPr>
          <p:spPr bwMode="gray">
            <a:xfrm>
              <a:off x="1706" y="2012"/>
              <a:ext cx="2351" cy="114"/>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ctr">
                <a:buNone/>
                <a:defRPr/>
              </a:pPr>
              <a:r>
                <a:rPr lang="nl-NL" sz="2400" b="1" dirty="0">
                  <a:latin typeface="+mn-lt"/>
                  <a:cs typeface="Times New Roman" panose="02020603050405020304" pitchFamily="18" charset="0"/>
                </a:rPr>
                <a:t>Một số nội dung cơ bản của tư tưởng Hồ Chí Minh</a:t>
              </a:r>
              <a:endParaRPr lang="vi-VN" sz="2400" b="1" dirty="0">
                <a:latin typeface="+mn-lt"/>
                <a:cs typeface="Times New Roman" panose="02020603050405020304" pitchFamily="18" charset="0"/>
              </a:endParaRPr>
            </a:p>
          </p:txBody>
        </p:sp>
        <p:sp>
          <p:nvSpPr>
            <p:cNvPr id="18" name="Text Box 102">
              <a:extLst>
                <a:ext uri="{FF2B5EF4-FFF2-40B4-BE49-F238E27FC236}">
                  <a16:creationId xmlns:a16="http://schemas.microsoft.com/office/drawing/2014/main" id="{85DE03B3-950E-D9D9-C5A7-10FB92D87F62}"/>
                </a:ext>
              </a:extLst>
            </p:cNvPr>
            <p:cNvSpPr txBox="1">
              <a:spLocks noChangeArrowheads="1"/>
            </p:cNvSpPr>
            <p:nvPr/>
          </p:nvSpPr>
          <p:spPr bwMode="gray">
            <a:xfrm>
              <a:off x="1471" y="1886"/>
              <a:ext cx="66" cy="124"/>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ctr">
                <a:lnSpc>
                  <a:spcPct val="100000"/>
                </a:lnSpc>
                <a:spcBef>
                  <a:spcPct val="0"/>
                </a:spcBef>
                <a:buFontTx/>
                <a:buNone/>
              </a:pPr>
              <a:endParaRPr lang="en-US" altLang="en-US" sz="2400">
                <a:solidFill>
                  <a:schemeClr val="bg1"/>
                </a:solidFill>
                <a:latin typeface="+mn-lt"/>
              </a:endParaRPr>
            </a:p>
          </p:txBody>
        </p:sp>
      </p:grpSp>
      <p:sp>
        <p:nvSpPr>
          <p:cNvPr id="11267" name="TextBox 21"/>
          <p:cNvSpPr txBox="1">
            <a:spLocks noChangeArrowheads="1"/>
          </p:cNvSpPr>
          <p:nvPr/>
        </p:nvSpPr>
        <p:spPr bwMode="auto">
          <a:xfrm rot="-2819154">
            <a:off x="1660526" y="2233763"/>
            <a:ext cx="198278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ctr">
              <a:lnSpc>
                <a:spcPct val="100000"/>
              </a:lnSpc>
              <a:spcBef>
                <a:spcPct val="0"/>
              </a:spcBef>
              <a:buFontTx/>
              <a:buNone/>
            </a:pPr>
            <a:r>
              <a:rPr lang="vi-VN" altLang="en-US" sz="2400" b="1">
                <a:solidFill>
                  <a:schemeClr val="bg1"/>
                </a:solidFill>
                <a:latin typeface="+mn-lt"/>
                <a:cs typeface="Calibri" panose="020F0502020204030204" charset="0"/>
              </a:rPr>
              <a:t>Thứ nhất</a:t>
            </a:r>
            <a:endParaRPr lang="en-US" altLang="en-US" sz="2400" b="1">
              <a:solidFill>
                <a:schemeClr val="bg1"/>
              </a:solidFill>
              <a:latin typeface="+mn-lt"/>
              <a:cs typeface="Calibri" panose="020F0502020204030204" charset="0"/>
            </a:endParaRPr>
          </a:p>
        </p:txBody>
      </p:sp>
      <p:sp>
        <p:nvSpPr>
          <p:cNvPr id="27" name="Title 3"/>
          <p:cNvSpPr>
            <a:spLocks noGrp="1"/>
          </p:cNvSpPr>
          <p:nvPr>
            <p:ph type="title"/>
          </p:nvPr>
        </p:nvSpPr>
        <p:spPr>
          <a:xfrm>
            <a:off x="3491865" y="88463"/>
            <a:ext cx="8700135" cy="1325880"/>
          </a:xfrm>
          <a:prstGeom prst="roundRect">
            <a:avLst/>
          </a:prstGeom>
          <a:noFill/>
        </p:spPr>
        <p:style>
          <a:lnRef idx="0">
            <a:schemeClr val="accent4"/>
          </a:lnRef>
          <a:fillRef idx="3">
            <a:schemeClr val="accent4"/>
          </a:fillRef>
          <a:effectRef idx="3">
            <a:schemeClr val="accent4"/>
          </a:effectRef>
          <a:fontRef idx="minor">
            <a:schemeClr val="lt1"/>
          </a:fontRef>
        </p:style>
        <p:txBody>
          <a:bodyPr/>
          <a:lstStyle/>
          <a:p>
            <a:pPr algn="ctr">
              <a:defRPr/>
            </a:pPr>
            <a:r>
              <a:rPr lang="en-US" sz="2400" b="1" dirty="0">
                <a:solidFill>
                  <a:srgbClr val="FF0000"/>
                </a:solidFill>
                <a:cs typeface="Times New Roman" panose="02020603050405020304" pitchFamily="18" charset="0"/>
              </a:rPr>
              <a:t>NỘI DUNG BÀI HỌC </a:t>
            </a:r>
          </a:p>
        </p:txBody>
      </p:sp>
      <p:grpSp>
        <p:nvGrpSpPr>
          <p:cNvPr id="28" name="Group 98"/>
          <p:cNvGrpSpPr/>
          <p:nvPr/>
        </p:nvGrpSpPr>
        <p:grpSpPr bwMode="auto">
          <a:xfrm>
            <a:off x="3502020" y="4878845"/>
            <a:ext cx="8492445" cy="1143820"/>
            <a:chOff x="1289" y="1886"/>
            <a:chExt cx="2867" cy="306"/>
          </a:xfrm>
        </p:grpSpPr>
        <p:sp>
          <p:nvSpPr>
            <p:cNvPr id="29" name="AutoShape 99"/>
            <p:cNvSpPr>
              <a:spLocks noChangeArrowheads="1"/>
            </p:cNvSpPr>
            <p:nvPr/>
          </p:nvSpPr>
          <p:spPr bwMode="gray">
            <a:xfrm>
              <a:off x="1488" y="1945"/>
              <a:ext cx="2668" cy="242"/>
            </a:xfrm>
            <a:prstGeom prst="roundRect">
              <a:avLst>
                <a:gd name="adj" fmla="val 16667"/>
              </a:avLst>
            </a:prstGeom>
            <a:blipFill dpi="0" rotWithShape="1">
              <a:blip r:embed="rId2"/>
              <a:srcRect/>
              <a:tile tx="0" ty="0" sx="100000" sy="100000" flip="none" algn="tl"/>
            </a:blipFill>
            <a:ln w="12700" algn="ctr">
              <a:solidFill>
                <a:schemeClr val="bg1"/>
              </a:solidFill>
              <a:round/>
            </a:ln>
            <a:effectLst>
              <a:outerShdw dist="99190" dir="238833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ctr">
                <a:lnSpc>
                  <a:spcPct val="100000"/>
                </a:lnSpc>
                <a:spcBef>
                  <a:spcPct val="0"/>
                </a:spcBef>
                <a:buFontTx/>
                <a:buNone/>
              </a:pPr>
              <a:endParaRPr lang="en-US" altLang="en-US" sz="2400">
                <a:latin typeface="+mn-lt"/>
              </a:endParaRPr>
            </a:p>
          </p:txBody>
        </p:sp>
        <p:sp>
          <p:nvSpPr>
            <p:cNvPr id="30" name="AutoShape 100"/>
            <p:cNvSpPr>
              <a:spLocks noChangeArrowheads="1"/>
            </p:cNvSpPr>
            <p:nvPr/>
          </p:nvSpPr>
          <p:spPr bwMode="gray">
            <a:xfrm>
              <a:off x="1289" y="1923"/>
              <a:ext cx="333" cy="269"/>
            </a:xfrm>
            <a:prstGeom prst="diamond">
              <a:avLst/>
            </a:prstGeom>
            <a:solidFill>
              <a:schemeClr val="folHlink"/>
            </a:solidFill>
            <a:ln w="25400" algn="ctr">
              <a:solidFill>
                <a:schemeClr val="bg1"/>
              </a:solidFill>
              <a:miter lim="800000"/>
            </a:ln>
            <a:effectLst>
              <a:outerShdw dist="63500" dir="221219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ctr">
                <a:lnSpc>
                  <a:spcPct val="100000"/>
                </a:lnSpc>
                <a:spcBef>
                  <a:spcPct val="0"/>
                </a:spcBef>
                <a:buFontTx/>
                <a:buNone/>
              </a:pPr>
              <a:r>
                <a:rPr lang="en-US" altLang="en-US" sz="2400" dirty="0">
                  <a:solidFill>
                    <a:srgbClr val="FFFF00"/>
                  </a:solidFill>
                  <a:latin typeface="+mn-lt"/>
                </a:rPr>
                <a:t>4</a:t>
              </a:r>
            </a:p>
          </p:txBody>
        </p:sp>
        <p:sp>
          <p:nvSpPr>
            <p:cNvPr id="34" name="Text Box 101"/>
            <p:cNvSpPr txBox="1">
              <a:spLocks noChangeArrowheads="1"/>
            </p:cNvSpPr>
            <p:nvPr/>
          </p:nvSpPr>
          <p:spPr bwMode="gray">
            <a:xfrm>
              <a:off x="1706" y="1964"/>
              <a:ext cx="2351" cy="203"/>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ctr">
                <a:buNone/>
                <a:defRPr/>
              </a:pPr>
              <a:r>
                <a:rPr lang="nl-NL" sz="2400" b="1" dirty="0">
                  <a:latin typeface="+mn-lt"/>
                  <a:cs typeface="Times New Roman" panose="02020603050405020304" pitchFamily="18" charset="0"/>
                </a:rPr>
                <a:t>Học tập và làm theo tư tưởng, đạo đức, phong cách Hồ Chí Minh trong giai đoạn hiện nay</a:t>
              </a:r>
              <a:endParaRPr lang="vi-VN" sz="2400" b="1" dirty="0">
                <a:latin typeface="+mn-lt"/>
                <a:cs typeface="Times New Roman" panose="02020603050405020304" pitchFamily="18" charset="0"/>
              </a:endParaRPr>
            </a:p>
          </p:txBody>
        </p:sp>
        <p:sp>
          <p:nvSpPr>
            <p:cNvPr id="36" name="Text Box 102"/>
            <p:cNvSpPr txBox="1">
              <a:spLocks noChangeArrowheads="1"/>
            </p:cNvSpPr>
            <p:nvPr/>
          </p:nvSpPr>
          <p:spPr bwMode="gray">
            <a:xfrm>
              <a:off x="1471" y="1886"/>
              <a:ext cx="66" cy="124"/>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ctr">
                <a:lnSpc>
                  <a:spcPct val="100000"/>
                </a:lnSpc>
                <a:spcBef>
                  <a:spcPct val="0"/>
                </a:spcBef>
                <a:buFontTx/>
                <a:buNone/>
              </a:pPr>
              <a:endParaRPr lang="en-US" altLang="en-US" sz="2400">
                <a:solidFill>
                  <a:schemeClr val="bg1"/>
                </a:solidFill>
                <a:latin typeface="+mn-lt"/>
              </a:endParaRPr>
            </a:p>
          </p:txBody>
        </p:sp>
      </p:grpSp>
      <p:sp>
        <p:nvSpPr>
          <p:cNvPr id="33797" name="Text Box 9"/>
          <p:cNvSpPr txBox="1">
            <a:spLocks noChangeArrowheads="1"/>
          </p:cNvSpPr>
          <p:nvPr/>
        </p:nvSpPr>
        <p:spPr bwMode="auto">
          <a:xfrm>
            <a:off x="0" y="3387686"/>
            <a:ext cx="3466436" cy="461665"/>
          </a:xfrm>
          <a:prstGeom prst="rect">
            <a:avLst/>
          </a:prstGeom>
          <a:noFill/>
          <a:ln>
            <a:noFill/>
          </a:ln>
          <a:effectLst>
            <a:prstShdw prst="shdw17" dist="17961" dir="2700000">
              <a:srgbClr val="708688">
                <a:alpha val="50000"/>
              </a:srgbClr>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spcBef>
                <a:spcPct val="50000"/>
              </a:spcBef>
              <a:buFontTx/>
              <a:buNone/>
            </a:pPr>
            <a:r>
              <a:rPr lang="vi-VN" altLang="zh-CN" sz="2400" b="1" dirty="0">
                <a:solidFill>
                  <a:srgbClr val="FF0000"/>
                </a:solidFill>
                <a:ea typeface="SimSun" panose="02010600030101010101" pitchFamily="2" charset="-122"/>
                <a:cs typeface="Times New Roman" panose="02020603050405020304" pitchFamily="18" charset="0"/>
              </a:rPr>
              <a:t>Chương</a:t>
            </a:r>
            <a:r>
              <a:rPr lang="en-US" altLang="zh-CN" sz="2400" b="1" dirty="0">
                <a:solidFill>
                  <a:srgbClr val="FF0000"/>
                </a:solidFill>
                <a:ea typeface="SimSun" panose="02010600030101010101" pitchFamily="2" charset="-122"/>
                <a:cs typeface="Times New Roman" panose="02020603050405020304" pitchFamily="18" charset="0"/>
              </a:rPr>
              <a:t> </a:t>
            </a:r>
            <a:r>
              <a:rPr lang="vi-VN" altLang="zh-CN" sz="2400" b="1" dirty="0">
                <a:solidFill>
                  <a:srgbClr val="FF0000"/>
                </a:solidFill>
                <a:ea typeface="SimSun" panose="02010600030101010101" pitchFamily="2" charset="-122"/>
                <a:cs typeface="Times New Roman" panose="02020603050405020304" pitchFamily="18" charset="0"/>
              </a:rPr>
              <a:t>2:</a:t>
            </a:r>
            <a:endParaRPr lang="en-US" altLang="zh-CN" sz="2400" b="1" dirty="0">
              <a:solidFill>
                <a:srgbClr val="FF0000"/>
              </a:solidFill>
              <a:ea typeface="SimSun" panose="02010600030101010101" pitchFamily="2" charset="-122"/>
              <a:cs typeface="Times New Roman" panose="02020603050405020304" pitchFamily="18" charset="0"/>
            </a:endParaRPr>
          </a:p>
        </p:txBody>
      </p:sp>
      <p:sp>
        <p:nvSpPr>
          <p:cNvPr id="33798" name="Text Box 10"/>
          <p:cNvSpPr txBox="1">
            <a:spLocks noChangeArrowheads="1"/>
          </p:cNvSpPr>
          <p:nvPr/>
        </p:nvSpPr>
        <p:spPr bwMode="auto">
          <a:xfrm>
            <a:off x="-1" y="3849351"/>
            <a:ext cx="3510171" cy="2369880"/>
          </a:xfrm>
          <a:prstGeom prst="rect">
            <a:avLst/>
          </a:prstGeom>
          <a:noFill/>
          <a:ln>
            <a:noFill/>
          </a:ln>
          <a:effectLst>
            <a:prstShdw prst="shdw17" dist="17961" dir="2700000">
              <a:srgbClr val="708688">
                <a:alpha val="50000"/>
              </a:srgbClr>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spcBef>
                <a:spcPct val="50000"/>
              </a:spcBef>
              <a:buFontTx/>
              <a:buNone/>
            </a:pPr>
            <a:r>
              <a:rPr lang="en-US" altLang="en-US" sz="3700" b="1" dirty="0"/>
              <a:t>KHÁI QUÁT VỀ</a:t>
            </a:r>
          </a:p>
          <a:p>
            <a:pPr algn="ctr" eaLnBrk="1" hangingPunct="1">
              <a:spcBef>
                <a:spcPct val="50000"/>
              </a:spcBef>
              <a:buFontTx/>
              <a:buNone/>
            </a:pPr>
            <a:r>
              <a:rPr lang="en-US" altLang="en-US" sz="3700" b="1" dirty="0"/>
              <a:t>TƯ TƯỞNG</a:t>
            </a:r>
          </a:p>
          <a:p>
            <a:pPr algn="ctr" eaLnBrk="1" hangingPunct="1">
              <a:spcBef>
                <a:spcPct val="50000"/>
              </a:spcBef>
              <a:buFontTx/>
              <a:buNone/>
            </a:pPr>
            <a:r>
              <a:rPr lang="en-US" altLang="en-US" sz="3700" b="1" dirty="0"/>
              <a:t>HỒ CHÍ MINH</a:t>
            </a:r>
          </a:p>
        </p:txBody>
      </p:sp>
      <p:pic>
        <p:nvPicPr>
          <p:cNvPr id="19" name="Content Placeholder 18"/>
          <p:cNvPicPr>
            <a:picLocks noGrp="1" noChangeAspect="1"/>
          </p:cNvPicPr>
          <p:nvPr>
            <p:ph idx="1"/>
          </p:nvPr>
        </p:nvPicPr>
        <p:blipFill>
          <a:blip r:embed="rId3"/>
          <a:srcRect l="36377" t="8889" b="11111"/>
          <a:stretch>
            <a:fillRect/>
          </a:stretch>
        </p:blipFill>
        <p:spPr>
          <a:xfrm>
            <a:off x="684516" y="787603"/>
            <a:ext cx="2097405" cy="2543811"/>
          </a:xfrm>
          <a:prstGeom prst="ellipse">
            <a:avLst/>
          </a:prstGeom>
          <a:ln>
            <a:noFill/>
          </a:ln>
          <a:effectLst>
            <a:glow rad="228600">
              <a:srgbClr val="FFFFFF">
                <a:satMod val="175000"/>
                <a:alpha val="40000"/>
              </a:srgbClr>
            </a:glow>
            <a:softEdge rad="112500"/>
          </a:effectLst>
        </p:spPr>
      </p:pic>
      <p:sp>
        <p:nvSpPr>
          <p:cNvPr id="7" name="Text Box 102"/>
          <p:cNvSpPr txBox="1">
            <a:spLocks noChangeArrowheads="1"/>
          </p:cNvSpPr>
          <p:nvPr/>
        </p:nvSpPr>
        <p:spPr bwMode="gray">
          <a:xfrm>
            <a:off x="4085133" y="3845766"/>
            <a:ext cx="195487" cy="461665"/>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ctr">
              <a:lnSpc>
                <a:spcPct val="100000"/>
              </a:lnSpc>
              <a:spcBef>
                <a:spcPct val="0"/>
              </a:spcBef>
              <a:buFontTx/>
              <a:buNone/>
            </a:pPr>
            <a:endParaRPr lang="en-US" altLang="en-US" sz="2400" dirty="0">
              <a:solidFill>
                <a:schemeClr val="bg1"/>
              </a:solidFill>
              <a:latin typeface="+mn-lt"/>
            </a:endParaRPr>
          </a:p>
        </p:txBody>
      </p:sp>
      <p:grpSp>
        <p:nvGrpSpPr>
          <p:cNvPr id="6" name="Group 98">
            <a:extLst>
              <a:ext uri="{FF2B5EF4-FFF2-40B4-BE49-F238E27FC236}">
                <a16:creationId xmlns:a16="http://schemas.microsoft.com/office/drawing/2014/main" id="{398D0913-F79C-8E29-244C-55E6D20AA7AB}"/>
              </a:ext>
            </a:extLst>
          </p:cNvPr>
          <p:cNvGrpSpPr/>
          <p:nvPr/>
        </p:nvGrpSpPr>
        <p:grpSpPr bwMode="auto">
          <a:xfrm>
            <a:off x="3502020" y="3672420"/>
            <a:ext cx="8492445" cy="1143820"/>
            <a:chOff x="1289" y="1886"/>
            <a:chExt cx="2867" cy="306"/>
          </a:xfrm>
        </p:grpSpPr>
        <p:sp>
          <p:nvSpPr>
            <p:cNvPr id="10" name="AutoShape 99">
              <a:extLst>
                <a:ext uri="{FF2B5EF4-FFF2-40B4-BE49-F238E27FC236}">
                  <a16:creationId xmlns:a16="http://schemas.microsoft.com/office/drawing/2014/main" id="{C760FDB6-A1FB-30C8-0B27-DD0022D08635}"/>
                </a:ext>
              </a:extLst>
            </p:cNvPr>
            <p:cNvSpPr>
              <a:spLocks noChangeArrowheads="1"/>
            </p:cNvSpPr>
            <p:nvPr/>
          </p:nvSpPr>
          <p:spPr bwMode="gray">
            <a:xfrm>
              <a:off x="1488" y="1945"/>
              <a:ext cx="2668" cy="242"/>
            </a:xfrm>
            <a:prstGeom prst="roundRect">
              <a:avLst>
                <a:gd name="adj" fmla="val 16667"/>
              </a:avLst>
            </a:prstGeom>
            <a:blipFill dpi="0" rotWithShape="1">
              <a:blip r:embed="rId2"/>
              <a:srcRect/>
              <a:tile tx="0" ty="0" sx="100000" sy="100000" flip="none" algn="tl"/>
            </a:blipFill>
            <a:ln w="12700" algn="ctr">
              <a:solidFill>
                <a:schemeClr val="bg1"/>
              </a:solidFill>
              <a:round/>
            </a:ln>
            <a:effectLst>
              <a:outerShdw dist="99190" dir="238833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ctr">
                <a:lnSpc>
                  <a:spcPct val="100000"/>
                </a:lnSpc>
                <a:spcBef>
                  <a:spcPct val="0"/>
                </a:spcBef>
                <a:buFontTx/>
                <a:buNone/>
              </a:pPr>
              <a:endParaRPr lang="en-US" altLang="en-US" sz="2400">
                <a:latin typeface="+mn-lt"/>
              </a:endParaRPr>
            </a:p>
          </p:txBody>
        </p:sp>
        <p:sp>
          <p:nvSpPr>
            <p:cNvPr id="11" name="AutoShape 100">
              <a:extLst>
                <a:ext uri="{FF2B5EF4-FFF2-40B4-BE49-F238E27FC236}">
                  <a16:creationId xmlns:a16="http://schemas.microsoft.com/office/drawing/2014/main" id="{AA0489D2-1383-739A-DD18-5055A8F29BDE}"/>
                </a:ext>
              </a:extLst>
            </p:cNvPr>
            <p:cNvSpPr>
              <a:spLocks noChangeArrowheads="1"/>
            </p:cNvSpPr>
            <p:nvPr/>
          </p:nvSpPr>
          <p:spPr bwMode="gray">
            <a:xfrm>
              <a:off x="1289" y="1923"/>
              <a:ext cx="333" cy="269"/>
            </a:xfrm>
            <a:prstGeom prst="diamond">
              <a:avLst/>
            </a:prstGeom>
            <a:solidFill>
              <a:schemeClr val="folHlink"/>
            </a:solidFill>
            <a:ln w="25400" algn="ctr">
              <a:solidFill>
                <a:schemeClr val="bg1"/>
              </a:solidFill>
              <a:miter lim="800000"/>
            </a:ln>
            <a:effectLst>
              <a:outerShdw dist="63500" dir="221219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ctr">
                <a:lnSpc>
                  <a:spcPct val="100000"/>
                </a:lnSpc>
                <a:spcBef>
                  <a:spcPct val="0"/>
                </a:spcBef>
                <a:buFontTx/>
                <a:buNone/>
              </a:pPr>
              <a:r>
                <a:rPr lang="en-US" altLang="en-US" sz="2400" dirty="0">
                  <a:solidFill>
                    <a:srgbClr val="FFFF00"/>
                  </a:solidFill>
                  <a:latin typeface="+mn-lt"/>
                </a:rPr>
                <a:t>3</a:t>
              </a:r>
            </a:p>
          </p:txBody>
        </p:sp>
        <p:sp>
          <p:nvSpPr>
            <p:cNvPr id="12" name="Text Box 101">
              <a:extLst>
                <a:ext uri="{FF2B5EF4-FFF2-40B4-BE49-F238E27FC236}">
                  <a16:creationId xmlns:a16="http://schemas.microsoft.com/office/drawing/2014/main" id="{711277E1-E357-4DA8-6E99-AF4ACCB99114}"/>
                </a:ext>
              </a:extLst>
            </p:cNvPr>
            <p:cNvSpPr txBox="1">
              <a:spLocks noChangeArrowheads="1"/>
            </p:cNvSpPr>
            <p:nvPr/>
          </p:nvSpPr>
          <p:spPr bwMode="gray">
            <a:xfrm>
              <a:off x="1821" y="1971"/>
              <a:ext cx="2020" cy="203"/>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ctr">
                <a:buNone/>
                <a:defRPr/>
              </a:pPr>
              <a:r>
                <a:rPr lang="nl-NL" sz="2400" b="1" dirty="0">
                  <a:latin typeface="+mn-lt"/>
                  <a:cs typeface="Times New Roman" panose="02020603050405020304" pitchFamily="18" charset="0"/>
                </a:rPr>
                <a:t>Vai trò của tư tưởng Hồ Chí Minh đối với cách mạng Việt Nam</a:t>
              </a:r>
            </a:p>
          </p:txBody>
        </p:sp>
        <p:sp>
          <p:nvSpPr>
            <p:cNvPr id="13" name="Text Box 102">
              <a:extLst>
                <a:ext uri="{FF2B5EF4-FFF2-40B4-BE49-F238E27FC236}">
                  <a16:creationId xmlns:a16="http://schemas.microsoft.com/office/drawing/2014/main" id="{E0A6EFCD-A417-6624-E5D3-F4A54CBDD8F2}"/>
                </a:ext>
              </a:extLst>
            </p:cNvPr>
            <p:cNvSpPr txBox="1">
              <a:spLocks noChangeArrowheads="1"/>
            </p:cNvSpPr>
            <p:nvPr/>
          </p:nvSpPr>
          <p:spPr bwMode="gray">
            <a:xfrm>
              <a:off x="1471" y="1886"/>
              <a:ext cx="66" cy="124"/>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ctr">
                <a:lnSpc>
                  <a:spcPct val="100000"/>
                </a:lnSpc>
                <a:spcBef>
                  <a:spcPct val="0"/>
                </a:spcBef>
                <a:buFontTx/>
                <a:buNone/>
              </a:pPr>
              <a:endParaRPr lang="en-US" altLang="en-US" sz="2400">
                <a:solidFill>
                  <a:schemeClr val="bg1"/>
                </a:solidFill>
                <a:latin typeface="+mn-lt"/>
              </a:endParaRPr>
            </a:p>
          </p:txBody>
        </p:sp>
      </p:grpSp>
      <p:grpSp>
        <p:nvGrpSpPr>
          <p:cNvPr id="20" name="Group 98">
            <a:extLst>
              <a:ext uri="{FF2B5EF4-FFF2-40B4-BE49-F238E27FC236}">
                <a16:creationId xmlns:a16="http://schemas.microsoft.com/office/drawing/2014/main" id="{22DFA261-39DF-D5B7-B21B-0CA9C22DA1F3}"/>
              </a:ext>
            </a:extLst>
          </p:cNvPr>
          <p:cNvGrpSpPr/>
          <p:nvPr/>
        </p:nvGrpSpPr>
        <p:grpSpPr bwMode="auto">
          <a:xfrm>
            <a:off x="3502020" y="1232152"/>
            <a:ext cx="8492445" cy="1143820"/>
            <a:chOff x="1289" y="1886"/>
            <a:chExt cx="2867" cy="306"/>
          </a:xfrm>
        </p:grpSpPr>
        <p:sp>
          <p:nvSpPr>
            <p:cNvPr id="21" name="AutoShape 99">
              <a:extLst>
                <a:ext uri="{FF2B5EF4-FFF2-40B4-BE49-F238E27FC236}">
                  <a16:creationId xmlns:a16="http://schemas.microsoft.com/office/drawing/2014/main" id="{3097515B-6F1B-9DAB-2D07-114ACBAC9B55}"/>
                </a:ext>
              </a:extLst>
            </p:cNvPr>
            <p:cNvSpPr>
              <a:spLocks noChangeArrowheads="1"/>
            </p:cNvSpPr>
            <p:nvPr/>
          </p:nvSpPr>
          <p:spPr bwMode="gray">
            <a:xfrm>
              <a:off x="1488" y="1945"/>
              <a:ext cx="2668" cy="242"/>
            </a:xfrm>
            <a:prstGeom prst="roundRect">
              <a:avLst>
                <a:gd name="adj" fmla="val 16667"/>
              </a:avLst>
            </a:prstGeom>
            <a:blipFill dpi="0" rotWithShape="1">
              <a:blip r:embed="rId2"/>
              <a:srcRect/>
              <a:tile tx="0" ty="0" sx="100000" sy="100000" flip="none" algn="tl"/>
            </a:blipFill>
            <a:ln w="12700" algn="ctr">
              <a:solidFill>
                <a:schemeClr val="bg1"/>
              </a:solidFill>
              <a:round/>
            </a:ln>
            <a:effectLst>
              <a:outerShdw dist="99190" dir="238833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ctr">
                <a:lnSpc>
                  <a:spcPct val="100000"/>
                </a:lnSpc>
                <a:spcBef>
                  <a:spcPct val="0"/>
                </a:spcBef>
                <a:buFontTx/>
                <a:buNone/>
              </a:pPr>
              <a:endParaRPr lang="en-US" altLang="en-US" sz="2400">
                <a:latin typeface="+mn-lt"/>
              </a:endParaRPr>
            </a:p>
          </p:txBody>
        </p:sp>
        <p:sp>
          <p:nvSpPr>
            <p:cNvPr id="22" name="AutoShape 100">
              <a:extLst>
                <a:ext uri="{FF2B5EF4-FFF2-40B4-BE49-F238E27FC236}">
                  <a16:creationId xmlns:a16="http://schemas.microsoft.com/office/drawing/2014/main" id="{2B0F79F2-F661-DB60-FCB1-27F990963841}"/>
                </a:ext>
              </a:extLst>
            </p:cNvPr>
            <p:cNvSpPr>
              <a:spLocks noChangeArrowheads="1"/>
            </p:cNvSpPr>
            <p:nvPr/>
          </p:nvSpPr>
          <p:spPr bwMode="gray">
            <a:xfrm>
              <a:off x="1289" y="1923"/>
              <a:ext cx="333" cy="269"/>
            </a:xfrm>
            <a:prstGeom prst="diamond">
              <a:avLst/>
            </a:prstGeom>
            <a:solidFill>
              <a:schemeClr val="folHlink"/>
            </a:solidFill>
            <a:ln w="25400" algn="ctr">
              <a:solidFill>
                <a:schemeClr val="bg1"/>
              </a:solidFill>
              <a:miter lim="800000"/>
            </a:ln>
            <a:effectLst>
              <a:outerShdw dist="63500" dir="221219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ctr">
                <a:lnSpc>
                  <a:spcPct val="100000"/>
                </a:lnSpc>
                <a:spcBef>
                  <a:spcPct val="0"/>
                </a:spcBef>
                <a:buFontTx/>
                <a:buNone/>
              </a:pPr>
              <a:r>
                <a:rPr lang="en-US" altLang="en-US" sz="2400" dirty="0">
                  <a:solidFill>
                    <a:srgbClr val="FFFF00"/>
                  </a:solidFill>
                  <a:latin typeface="+mn-lt"/>
                </a:rPr>
                <a:t>1</a:t>
              </a:r>
            </a:p>
          </p:txBody>
        </p:sp>
        <p:sp>
          <p:nvSpPr>
            <p:cNvPr id="23" name="Text Box 101">
              <a:extLst>
                <a:ext uri="{FF2B5EF4-FFF2-40B4-BE49-F238E27FC236}">
                  <a16:creationId xmlns:a16="http://schemas.microsoft.com/office/drawing/2014/main" id="{162E9068-068F-3EE4-BE30-9188977F0586}"/>
                </a:ext>
              </a:extLst>
            </p:cNvPr>
            <p:cNvSpPr txBox="1">
              <a:spLocks noChangeArrowheads="1"/>
            </p:cNvSpPr>
            <p:nvPr/>
          </p:nvSpPr>
          <p:spPr bwMode="gray">
            <a:xfrm>
              <a:off x="1778" y="1964"/>
              <a:ext cx="2111" cy="222"/>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ctr">
                <a:lnSpc>
                  <a:spcPct val="100000"/>
                </a:lnSpc>
                <a:spcBef>
                  <a:spcPct val="0"/>
                </a:spcBef>
                <a:buFontTx/>
                <a:buNone/>
              </a:pPr>
              <a:r>
                <a:rPr lang="en-US" altLang="nl-NL" sz="2400" b="1" dirty="0">
                  <a:latin typeface="+mn-lt"/>
                  <a:cs typeface="Times New Roman" panose="02020603050405020304" pitchFamily="18" charset="0"/>
                  <a:sym typeface="+mn-ea"/>
                </a:rPr>
                <a:t> </a:t>
              </a:r>
              <a:r>
                <a:rPr lang="en-US" altLang="nl-NL" sz="2400" b="1" dirty="0" err="1">
                  <a:latin typeface="+mn-lt"/>
                  <a:cs typeface="Times New Roman" panose="02020603050405020304" pitchFamily="18" charset="0"/>
                  <a:sym typeface="+mn-ea"/>
                </a:rPr>
                <a:t>Khái</a:t>
              </a:r>
              <a:r>
                <a:rPr lang="en-US" altLang="nl-NL" sz="2400" b="1" dirty="0">
                  <a:latin typeface="+mn-lt"/>
                  <a:cs typeface="Times New Roman" panose="02020603050405020304" pitchFamily="18" charset="0"/>
                  <a:sym typeface="+mn-ea"/>
                </a:rPr>
                <a:t> </a:t>
              </a:r>
              <a:r>
                <a:rPr lang="en-US" altLang="nl-NL" sz="2400" b="1" dirty="0" err="1">
                  <a:latin typeface="+mn-lt"/>
                  <a:cs typeface="Times New Roman" panose="02020603050405020304" pitchFamily="18" charset="0"/>
                  <a:sym typeface="+mn-ea"/>
                </a:rPr>
                <a:t>niệm</a:t>
              </a:r>
              <a:r>
                <a:rPr lang="en-US" altLang="nl-NL" sz="2400" b="1" dirty="0">
                  <a:latin typeface="+mn-lt"/>
                  <a:cs typeface="Times New Roman" panose="02020603050405020304" pitchFamily="18" charset="0"/>
                  <a:sym typeface="+mn-ea"/>
                </a:rPr>
                <a:t>, </a:t>
              </a:r>
              <a:r>
                <a:rPr lang="en-US" altLang="nl-NL" sz="2400" b="1" dirty="0" err="1">
                  <a:latin typeface="+mn-lt"/>
                  <a:cs typeface="Times New Roman" panose="02020603050405020304" pitchFamily="18" charset="0"/>
                  <a:sym typeface="+mn-ea"/>
                </a:rPr>
                <a:t>nguồn</a:t>
              </a:r>
              <a:r>
                <a:rPr lang="en-US" altLang="nl-NL" sz="2400" b="1" dirty="0">
                  <a:latin typeface="+mn-lt"/>
                  <a:cs typeface="Times New Roman" panose="02020603050405020304" pitchFamily="18" charset="0"/>
                  <a:sym typeface="+mn-ea"/>
                </a:rPr>
                <a:t> </a:t>
              </a:r>
              <a:r>
                <a:rPr lang="en-US" altLang="nl-NL" sz="2400" b="1" dirty="0" err="1">
                  <a:latin typeface="+mn-lt"/>
                  <a:cs typeface="Times New Roman" panose="02020603050405020304" pitchFamily="18" charset="0"/>
                  <a:sym typeface="+mn-ea"/>
                </a:rPr>
                <a:t>gốc</a:t>
              </a:r>
              <a:r>
                <a:rPr lang="en-US" altLang="nl-NL" sz="2400" b="1" dirty="0">
                  <a:latin typeface="+mn-lt"/>
                  <a:cs typeface="Times New Roman" panose="02020603050405020304" pitchFamily="18" charset="0"/>
                  <a:sym typeface="+mn-ea"/>
                </a:rPr>
                <a:t> </a:t>
              </a:r>
              <a:r>
                <a:rPr lang="en-US" altLang="nl-NL" sz="2400" b="1" dirty="0" err="1">
                  <a:latin typeface="+mn-lt"/>
                  <a:cs typeface="Times New Roman" panose="02020603050405020304" pitchFamily="18" charset="0"/>
                  <a:sym typeface="+mn-ea"/>
                </a:rPr>
                <a:t>và</a:t>
              </a:r>
              <a:r>
                <a:rPr lang="en-US" altLang="nl-NL" sz="2400" b="1" dirty="0">
                  <a:latin typeface="+mn-lt"/>
                  <a:cs typeface="Times New Roman" panose="02020603050405020304" pitchFamily="18" charset="0"/>
                  <a:sym typeface="+mn-ea"/>
                </a:rPr>
                <a:t> </a:t>
              </a:r>
              <a:r>
                <a:rPr lang="en-US" altLang="nl-NL" sz="2400" b="1" dirty="0" err="1">
                  <a:latin typeface="+mn-lt"/>
                  <a:cs typeface="Times New Roman" panose="02020603050405020304" pitchFamily="18" charset="0"/>
                  <a:sym typeface="+mn-ea"/>
                </a:rPr>
                <a:t>quá</a:t>
              </a:r>
              <a:r>
                <a:rPr lang="en-US" altLang="nl-NL" sz="2400" b="1" dirty="0">
                  <a:latin typeface="+mn-lt"/>
                  <a:cs typeface="Times New Roman" panose="02020603050405020304" pitchFamily="18" charset="0"/>
                  <a:sym typeface="+mn-ea"/>
                </a:rPr>
                <a:t> </a:t>
              </a:r>
              <a:r>
                <a:rPr lang="en-US" altLang="nl-NL" sz="2400" b="1" dirty="0" err="1">
                  <a:latin typeface="+mn-lt"/>
                  <a:cs typeface="Times New Roman" panose="02020603050405020304" pitchFamily="18" charset="0"/>
                  <a:sym typeface="+mn-ea"/>
                </a:rPr>
                <a:t>trình</a:t>
              </a:r>
              <a:r>
                <a:rPr lang="en-US" altLang="nl-NL" sz="2400" b="1" dirty="0">
                  <a:latin typeface="+mn-lt"/>
                  <a:cs typeface="Times New Roman" panose="02020603050405020304" pitchFamily="18" charset="0"/>
                  <a:sym typeface="+mn-ea"/>
                </a:rPr>
                <a:t> </a:t>
              </a:r>
              <a:r>
                <a:rPr lang="en-US" altLang="nl-NL" sz="2400" b="1" dirty="0" err="1">
                  <a:latin typeface="+mn-lt"/>
                  <a:cs typeface="Times New Roman" panose="02020603050405020304" pitchFamily="18" charset="0"/>
                  <a:sym typeface="+mn-ea"/>
                </a:rPr>
                <a:t>hình</a:t>
              </a:r>
              <a:r>
                <a:rPr lang="en-US" altLang="nl-NL" sz="2400" b="1" dirty="0">
                  <a:latin typeface="+mn-lt"/>
                  <a:cs typeface="Times New Roman" panose="02020603050405020304" pitchFamily="18" charset="0"/>
                  <a:sym typeface="+mn-ea"/>
                </a:rPr>
                <a:t> </a:t>
              </a:r>
              <a:r>
                <a:rPr lang="en-US" altLang="nl-NL" sz="2400" b="1" dirty="0" err="1">
                  <a:latin typeface="+mn-lt"/>
                  <a:cs typeface="Times New Roman" panose="02020603050405020304" pitchFamily="18" charset="0"/>
                  <a:sym typeface="+mn-ea"/>
                </a:rPr>
                <a:t>thành</a:t>
              </a:r>
              <a:r>
                <a:rPr lang="en-US" altLang="nl-NL" sz="2400" b="1" dirty="0">
                  <a:latin typeface="+mn-lt"/>
                  <a:cs typeface="Times New Roman" panose="02020603050405020304" pitchFamily="18" charset="0"/>
                  <a:sym typeface="+mn-ea"/>
                </a:rPr>
                <a:t> </a:t>
              </a:r>
              <a:r>
                <a:rPr lang="en-US" altLang="nl-NL" sz="2400" b="1" dirty="0" err="1">
                  <a:latin typeface="+mn-lt"/>
                  <a:cs typeface="Times New Roman" panose="02020603050405020304" pitchFamily="18" charset="0"/>
                  <a:sym typeface="+mn-ea"/>
                </a:rPr>
                <a:t>tư</a:t>
              </a:r>
              <a:r>
                <a:rPr lang="en-US" altLang="nl-NL" sz="2400" b="1" dirty="0">
                  <a:latin typeface="+mn-lt"/>
                  <a:cs typeface="Times New Roman" panose="02020603050405020304" pitchFamily="18" charset="0"/>
                  <a:sym typeface="+mn-ea"/>
                </a:rPr>
                <a:t> </a:t>
              </a:r>
              <a:r>
                <a:rPr lang="en-US" altLang="nl-NL" sz="2400" b="1" dirty="0" err="1">
                  <a:latin typeface="+mn-lt"/>
                  <a:cs typeface="Times New Roman" panose="02020603050405020304" pitchFamily="18" charset="0"/>
                  <a:sym typeface="+mn-ea"/>
                </a:rPr>
                <a:t>tưởng</a:t>
              </a:r>
              <a:r>
                <a:rPr lang="en-US" altLang="nl-NL" sz="2400" b="1" dirty="0">
                  <a:latin typeface="+mn-lt"/>
                  <a:cs typeface="Times New Roman" panose="02020603050405020304" pitchFamily="18" charset="0"/>
                  <a:sym typeface="+mn-ea"/>
                </a:rPr>
                <a:t> </a:t>
              </a:r>
              <a:r>
                <a:rPr lang="en-US" altLang="nl-NL" sz="2400" b="1" dirty="0" err="1">
                  <a:latin typeface="+mn-lt"/>
                  <a:cs typeface="Times New Roman" panose="02020603050405020304" pitchFamily="18" charset="0"/>
                  <a:sym typeface="+mn-ea"/>
                </a:rPr>
                <a:t>Hồ</a:t>
              </a:r>
              <a:r>
                <a:rPr lang="en-US" altLang="nl-NL" sz="2400" b="1" dirty="0">
                  <a:latin typeface="+mn-lt"/>
                  <a:cs typeface="Times New Roman" panose="02020603050405020304" pitchFamily="18" charset="0"/>
                  <a:sym typeface="+mn-ea"/>
                </a:rPr>
                <a:t> Chí Minh</a:t>
              </a:r>
              <a:endParaRPr lang="vi-VN" sz="2400" b="1" dirty="0">
                <a:latin typeface="+mn-lt"/>
                <a:cs typeface="Times New Roman" panose="02020603050405020304" pitchFamily="18" charset="0"/>
              </a:endParaRPr>
            </a:p>
          </p:txBody>
        </p:sp>
        <p:sp>
          <p:nvSpPr>
            <p:cNvPr id="24" name="Text Box 102">
              <a:extLst>
                <a:ext uri="{FF2B5EF4-FFF2-40B4-BE49-F238E27FC236}">
                  <a16:creationId xmlns:a16="http://schemas.microsoft.com/office/drawing/2014/main" id="{677C959A-8E00-F5D8-CEC4-256C12DA12AD}"/>
                </a:ext>
              </a:extLst>
            </p:cNvPr>
            <p:cNvSpPr txBox="1">
              <a:spLocks noChangeArrowheads="1"/>
            </p:cNvSpPr>
            <p:nvPr/>
          </p:nvSpPr>
          <p:spPr bwMode="gray">
            <a:xfrm>
              <a:off x="1471" y="1886"/>
              <a:ext cx="66" cy="124"/>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ctr">
                <a:lnSpc>
                  <a:spcPct val="100000"/>
                </a:lnSpc>
                <a:spcBef>
                  <a:spcPct val="0"/>
                </a:spcBef>
                <a:buFontTx/>
                <a:buNone/>
              </a:pPr>
              <a:endParaRPr lang="en-US" altLang="en-US" sz="2400">
                <a:solidFill>
                  <a:schemeClr val="bg1"/>
                </a:solidFill>
                <a:latin typeface="+mn-lt"/>
              </a:endParaRPr>
            </a:p>
          </p:txBody>
        </p:sp>
      </p:grpSp>
      <p:cxnSp>
        <p:nvCxnSpPr>
          <p:cNvPr id="2" name="Straight Connector 1"/>
          <p:cNvCxnSpPr>
            <a:cxnSpLocks/>
          </p:cNvCxnSpPr>
          <p:nvPr/>
        </p:nvCxnSpPr>
        <p:spPr>
          <a:xfrm>
            <a:off x="3491865" y="111760"/>
            <a:ext cx="0" cy="6176498"/>
          </a:xfrm>
          <a:prstGeom prst="line">
            <a:avLst/>
          </a:prstGeom>
          <a:ln w="381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972838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CEF967C6-457A-9B6B-C1AC-1989F655E36B}"/>
              </a:ext>
            </a:extLst>
          </p:cNvPr>
          <p:cNvSpPr>
            <a:spLocks noGrp="1"/>
          </p:cNvSpPr>
          <p:nvPr>
            <p:ph type="body" idx="2"/>
          </p:nvPr>
        </p:nvSpPr>
        <p:spPr/>
        <p:txBody>
          <a:bodyPr/>
          <a:lstStyle/>
          <a:p>
            <a:endParaRPr lang="en-US" dirty="0">
              <a:latin typeface="+mj-lt"/>
            </a:endParaRPr>
          </a:p>
        </p:txBody>
      </p:sp>
      <p:sp>
        <p:nvSpPr>
          <p:cNvPr id="5" name="Text Placeholder 4">
            <a:extLst>
              <a:ext uri="{FF2B5EF4-FFF2-40B4-BE49-F238E27FC236}">
                <a16:creationId xmlns:a16="http://schemas.microsoft.com/office/drawing/2014/main" id="{197CF279-C247-42F7-738C-DF337D97DAF9}"/>
              </a:ext>
            </a:extLst>
          </p:cNvPr>
          <p:cNvSpPr>
            <a:spLocks noGrp="1"/>
          </p:cNvSpPr>
          <p:nvPr>
            <p:ph type="body" idx="3"/>
          </p:nvPr>
        </p:nvSpPr>
        <p:spPr/>
        <p:txBody>
          <a:bodyPr/>
          <a:lstStyle/>
          <a:p>
            <a:endParaRPr lang="en-US" dirty="0">
              <a:latin typeface="+mj-lt"/>
            </a:endParaRPr>
          </a:p>
        </p:txBody>
      </p:sp>
      <p:sp>
        <p:nvSpPr>
          <p:cNvPr id="8" name="Text Box 100">
            <a:extLst>
              <a:ext uri="{FF2B5EF4-FFF2-40B4-BE49-F238E27FC236}">
                <a16:creationId xmlns:a16="http://schemas.microsoft.com/office/drawing/2014/main" id="{DF40CAEC-1D31-F3C3-3090-DC719A0381CA}"/>
              </a:ext>
            </a:extLst>
          </p:cNvPr>
          <p:cNvSpPr txBox="1"/>
          <p:nvPr/>
        </p:nvSpPr>
        <p:spPr>
          <a:xfrm>
            <a:off x="44971" y="976196"/>
            <a:ext cx="12102056" cy="1569660"/>
          </a:xfrm>
          <a:prstGeom prst="rect">
            <a:avLst/>
          </a:prstGeom>
          <a:solidFill>
            <a:schemeClr val="bg1"/>
          </a:solidFill>
          <a:ln w="38100">
            <a:gradFill>
              <a:gsLst>
                <a:gs pos="0">
                  <a:srgbClr val="14CD68"/>
                </a:gs>
                <a:gs pos="100000">
                  <a:srgbClr val="0B6E38"/>
                </a:gs>
              </a:gsLst>
            </a:gradFill>
          </a:ln>
        </p:spPr>
        <p:txBody>
          <a:bodyPr wrap="square">
            <a:spAutoFit/>
          </a:bodyPr>
          <a:lstStyle/>
          <a:p>
            <a:pPr algn="just"/>
            <a:r>
              <a:rPr lang="en-US" sz="2400" b="1" dirty="0">
                <a:solidFill>
                  <a:srgbClr val="000000"/>
                </a:solidFill>
                <a:latin typeface="Arial" panose="020B0604020202020204" pitchFamily="34" charset="0"/>
                <a:cs typeface="Arial" panose="020B0604020202020204" pitchFamily="34" charset="0"/>
              </a:rPr>
              <a:t>-</a:t>
            </a:r>
            <a:r>
              <a:rPr lang="en-US" sz="2400" b="1" dirty="0" err="1">
                <a:solidFill>
                  <a:srgbClr val="000000"/>
                </a:solidFill>
                <a:latin typeface="Arial" panose="020B0604020202020204" pitchFamily="34" charset="0"/>
                <a:cs typeface="Arial" panose="020B0604020202020204" pitchFamily="34" charset="0"/>
              </a:rPr>
              <a:t>Về</a:t>
            </a:r>
            <a:r>
              <a:rPr lang="en-US" sz="2400" b="1" dirty="0">
                <a:solidFill>
                  <a:srgbClr val="000000"/>
                </a:solidFill>
                <a:latin typeface="Arial" panose="020B0604020202020204" pitchFamily="34" charset="0"/>
                <a:cs typeface="Arial" panose="020B0604020202020204" pitchFamily="34" charset="0"/>
              </a:rPr>
              <a:t> </a:t>
            </a:r>
            <a:r>
              <a:rPr lang="en-US" sz="2400" b="1" dirty="0" err="1">
                <a:solidFill>
                  <a:srgbClr val="000000"/>
                </a:solidFill>
                <a:latin typeface="Arial" panose="020B0604020202020204" pitchFamily="34" charset="0"/>
                <a:cs typeface="Arial" panose="020B0604020202020204" pitchFamily="34" charset="0"/>
              </a:rPr>
              <a:t>kiến</a:t>
            </a:r>
            <a:r>
              <a:rPr lang="en-US" sz="2400" b="1" dirty="0">
                <a:solidFill>
                  <a:srgbClr val="000000"/>
                </a:solidFill>
                <a:latin typeface="Arial" panose="020B0604020202020204" pitchFamily="34" charset="0"/>
                <a:cs typeface="Arial" panose="020B0604020202020204" pitchFamily="34" charset="0"/>
              </a:rPr>
              <a:t> </a:t>
            </a:r>
            <a:r>
              <a:rPr lang="en-US" sz="2400" b="1" dirty="0" err="1">
                <a:solidFill>
                  <a:srgbClr val="000000"/>
                </a:solidFill>
                <a:latin typeface="Arial" panose="020B0604020202020204" pitchFamily="34" charset="0"/>
                <a:cs typeface="Arial" panose="020B0604020202020204" pitchFamily="34" charset="0"/>
              </a:rPr>
              <a:t>thức</a:t>
            </a:r>
            <a:r>
              <a:rPr lang="en-US" sz="2400" b="1" dirty="0">
                <a:solidFill>
                  <a:srgbClr val="000000"/>
                </a:solidFill>
                <a:latin typeface="Arial" panose="020B0604020202020204" pitchFamily="34" charset="0"/>
                <a:cs typeface="Arial" panose="020B0604020202020204" pitchFamily="34" charset="0"/>
              </a:rPr>
              <a:t>:</a:t>
            </a:r>
            <a:r>
              <a:rPr lang="vi-VN" sz="2400" b="1" dirty="0">
                <a:solidFill>
                  <a:srgbClr val="000000"/>
                </a:solidFill>
                <a:latin typeface="Arial" panose="020B0604020202020204" pitchFamily="34" charset="0"/>
                <a:cs typeface="Arial" panose="020B0604020202020204" pitchFamily="34" charset="0"/>
              </a:rPr>
              <a:t> </a:t>
            </a:r>
            <a:r>
              <a:rPr lang="vi-VN" sz="2400" dirty="0">
                <a:latin typeface="Arial" panose="020B0604020202020204" pitchFamily="34" charset="0"/>
                <a:cs typeface="Arial" panose="020B0604020202020204" pitchFamily="34" charset="0"/>
              </a:rPr>
              <a:t>Trình bày và phân tích được một số điểm cơ bản về nguồn gốc, quá trình hình thành tư tưởng Hồ Chí Minh; một số nội dung cơ bản của tư tưởng Hồ Chí Minh; giá trị của tư tưởng Hồ Chí Minh và sự cần thiết, nội dung học tập, làm theo tư tưởng, đạo đức, phong cách Hồ Chí Minh</a:t>
            </a:r>
            <a:endParaRPr lang="en-US" sz="2400" dirty="0">
              <a:solidFill>
                <a:srgbClr val="000000"/>
              </a:solidFill>
              <a:latin typeface="Arial" panose="020B0604020202020204" pitchFamily="34" charset="0"/>
              <a:cs typeface="Arial" panose="020B0604020202020204" pitchFamily="34" charset="0"/>
            </a:endParaRPr>
          </a:p>
        </p:txBody>
      </p:sp>
      <p:sp>
        <p:nvSpPr>
          <p:cNvPr id="9" name="Text Box 1">
            <a:extLst>
              <a:ext uri="{FF2B5EF4-FFF2-40B4-BE49-F238E27FC236}">
                <a16:creationId xmlns:a16="http://schemas.microsoft.com/office/drawing/2014/main" id="{F34346AD-E8FD-13CA-DBFF-59DAED687B1C}"/>
              </a:ext>
            </a:extLst>
          </p:cNvPr>
          <p:cNvSpPr txBox="1"/>
          <p:nvPr/>
        </p:nvSpPr>
        <p:spPr>
          <a:xfrm>
            <a:off x="44971" y="4680892"/>
            <a:ext cx="12102057" cy="1569660"/>
          </a:xfrm>
          <a:prstGeom prst="rect">
            <a:avLst/>
          </a:prstGeom>
          <a:solidFill>
            <a:schemeClr val="bg1"/>
          </a:solidFill>
          <a:ln w="38100">
            <a:gradFill>
              <a:gsLst>
                <a:gs pos="0">
                  <a:srgbClr val="14CD68"/>
                </a:gs>
                <a:gs pos="100000">
                  <a:srgbClr val="0B6E38"/>
                </a:gs>
              </a:gsLst>
            </a:gradFill>
          </a:ln>
        </p:spPr>
        <p:txBody>
          <a:bodyPr wrap="square" rtlCol="0" anchor="t">
            <a:spAutoFit/>
          </a:bodyPr>
          <a:lstStyle/>
          <a:p>
            <a:pPr algn="just"/>
            <a:r>
              <a:rPr lang="en-US" sz="2400" b="1" dirty="0">
                <a:solidFill>
                  <a:srgbClr val="000000"/>
                </a:solidFill>
                <a:latin typeface="Arial" panose="020B0604020202020204" pitchFamily="34" charset="0"/>
                <a:cs typeface="Arial" panose="020B0604020202020204" pitchFamily="34" charset="0"/>
                <a:sym typeface="+mn-ea"/>
              </a:rPr>
              <a:t>-</a:t>
            </a:r>
            <a:r>
              <a:rPr lang="en-US" sz="2400" b="1" dirty="0" err="1">
                <a:solidFill>
                  <a:srgbClr val="000000"/>
                </a:solidFill>
                <a:latin typeface="Arial" panose="020B0604020202020204" pitchFamily="34" charset="0"/>
                <a:cs typeface="Arial" panose="020B0604020202020204" pitchFamily="34" charset="0"/>
                <a:sym typeface="+mn-ea"/>
              </a:rPr>
              <a:t>Về</a:t>
            </a:r>
            <a:r>
              <a:rPr lang="en-US" sz="2400" b="1" dirty="0">
                <a:solidFill>
                  <a:srgbClr val="000000"/>
                </a:solidFill>
                <a:latin typeface="Arial" panose="020B0604020202020204" pitchFamily="34" charset="0"/>
                <a:cs typeface="Arial" panose="020B0604020202020204" pitchFamily="34" charset="0"/>
                <a:sym typeface="+mn-ea"/>
              </a:rPr>
              <a:t> </a:t>
            </a:r>
            <a:r>
              <a:rPr lang="en-US" sz="2400" b="1" dirty="0" err="1">
                <a:solidFill>
                  <a:srgbClr val="000000"/>
                </a:solidFill>
                <a:latin typeface="Arial" panose="020B0604020202020204" pitchFamily="34" charset="0"/>
                <a:cs typeface="Arial" panose="020B0604020202020204" pitchFamily="34" charset="0"/>
                <a:sym typeface="+mn-ea"/>
              </a:rPr>
              <a:t>năng</a:t>
            </a:r>
            <a:r>
              <a:rPr lang="en-US" sz="2400" b="1" dirty="0">
                <a:solidFill>
                  <a:srgbClr val="000000"/>
                </a:solidFill>
                <a:latin typeface="Arial" panose="020B0604020202020204" pitchFamily="34" charset="0"/>
                <a:cs typeface="Arial" panose="020B0604020202020204" pitchFamily="34" charset="0"/>
                <a:sym typeface="+mn-ea"/>
              </a:rPr>
              <a:t> </a:t>
            </a:r>
            <a:r>
              <a:rPr lang="en-US" sz="2400" b="1" dirty="0" err="1">
                <a:solidFill>
                  <a:srgbClr val="000000"/>
                </a:solidFill>
                <a:latin typeface="Arial" panose="020B0604020202020204" pitchFamily="34" charset="0"/>
                <a:cs typeface="Arial" panose="020B0604020202020204" pitchFamily="34" charset="0"/>
                <a:sym typeface="+mn-ea"/>
              </a:rPr>
              <a:t>lực</a:t>
            </a:r>
            <a:r>
              <a:rPr lang="en-US" sz="2400" b="1" dirty="0">
                <a:solidFill>
                  <a:srgbClr val="000000"/>
                </a:solidFill>
                <a:latin typeface="Arial" panose="020B0604020202020204" pitchFamily="34" charset="0"/>
                <a:cs typeface="Arial" panose="020B0604020202020204" pitchFamily="34" charset="0"/>
                <a:sym typeface="+mn-ea"/>
              </a:rPr>
              <a:t> </a:t>
            </a:r>
            <a:r>
              <a:rPr lang="en-US" sz="2400" b="1" dirty="0" err="1">
                <a:solidFill>
                  <a:srgbClr val="000000"/>
                </a:solidFill>
                <a:latin typeface="Arial" panose="020B0604020202020204" pitchFamily="34" charset="0"/>
                <a:cs typeface="Arial" panose="020B0604020202020204" pitchFamily="34" charset="0"/>
                <a:sym typeface="+mn-ea"/>
              </a:rPr>
              <a:t>tự</a:t>
            </a:r>
            <a:r>
              <a:rPr lang="en-US" sz="2400" b="1" dirty="0">
                <a:solidFill>
                  <a:srgbClr val="000000"/>
                </a:solidFill>
                <a:latin typeface="Arial" panose="020B0604020202020204" pitchFamily="34" charset="0"/>
                <a:cs typeface="Arial" panose="020B0604020202020204" pitchFamily="34" charset="0"/>
                <a:sym typeface="+mn-ea"/>
              </a:rPr>
              <a:t> </a:t>
            </a:r>
            <a:r>
              <a:rPr lang="en-US" sz="2400" b="1" dirty="0" err="1">
                <a:solidFill>
                  <a:srgbClr val="000000"/>
                </a:solidFill>
                <a:latin typeface="Arial" panose="020B0604020202020204" pitchFamily="34" charset="0"/>
                <a:cs typeface="Arial" panose="020B0604020202020204" pitchFamily="34" charset="0"/>
                <a:sym typeface="+mn-ea"/>
              </a:rPr>
              <a:t>chủ</a:t>
            </a:r>
            <a:r>
              <a:rPr lang="en-US" sz="2400" b="1" dirty="0">
                <a:solidFill>
                  <a:srgbClr val="000000"/>
                </a:solidFill>
                <a:latin typeface="Arial" panose="020B0604020202020204" pitchFamily="34" charset="0"/>
                <a:cs typeface="Arial" panose="020B0604020202020204" pitchFamily="34" charset="0"/>
                <a:sym typeface="+mn-ea"/>
              </a:rPr>
              <a:t> </a:t>
            </a:r>
            <a:r>
              <a:rPr lang="en-US" sz="2400" b="1" dirty="0" err="1">
                <a:solidFill>
                  <a:srgbClr val="000000"/>
                </a:solidFill>
                <a:latin typeface="Arial" panose="020B0604020202020204" pitchFamily="34" charset="0"/>
                <a:cs typeface="Arial" panose="020B0604020202020204" pitchFamily="34" charset="0"/>
                <a:sym typeface="+mn-ea"/>
              </a:rPr>
              <a:t>và</a:t>
            </a:r>
            <a:r>
              <a:rPr lang="en-US" sz="2400" b="1" dirty="0">
                <a:solidFill>
                  <a:srgbClr val="000000"/>
                </a:solidFill>
                <a:latin typeface="Arial" panose="020B0604020202020204" pitchFamily="34" charset="0"/>
                <a:cs typeface="Arial" panose="020B0604020202020204" pitchFamily="34" charset="0"/>
                <a:sym typeface="+mn-ea"/>
              </a:rPr>
              <a:t> </a:t>
            </a:r>
            <a:r>
              <a:rPr lang="en-US" sz="2400" b="1" dirty="0" err="1">
                <a:solidFill>
                  <a:srgbClr val="000000"/>
                </a:solidFill>
                <a:latin typeface="Arial" panose="020B0604020202020204" pitchFamily="34" charset="0"/>
                <a:cs typeface="Arial" panose="020B0604020202020204" pitchFamily="34" charset="0"/>
                <a:sym typeface="+mn-ea"/>
              </a:rPr>
              <a:t>trách</a:t>
            </a:r>
            <a:r>
              <a:rPr lang="en-US" sz="2400" b="1" dirty="0">
                <a:solidFill>
                  <a:srgbClr val="000000"/>
                </a:solidFill>
                <a:latin typeface="Arial" panose="020B0604020202020204" pitchFamily="34" charset="0"/>
                <a:cs typeface="Arial" panose="020B0604020202020204" pitchFamily="34" charset="0"/>
                <a:sym typeface="+mn-ea"/>
              </a:rPr>
              <a:t> </a:t>
            </a:r>
            <a:r>
              <a:rPr lang="en-US" sz="2400" b="1" dirty="0" err="1">
                <a:solidFill>
                  <a:srgbClr val="000000"/>
                </a:solidFill>
                <a:latin typeface="Arial" panose="020B0604020202020204" pitchFamily="34" charset="0"/>
                <a:cs typeface="Arial" panose="020B0604020202020204" pitchFamily="34" charset="0"/>
                <a:sym typeface="+mn-ea"/>
              </a:rPr>
              <a:t>nhiệm</a:t>
            </a:r>
            <a:r>
              <a:rPr lang="en-US" sz="2400" b="1" dirty="0">
                <a:solidFill>
                  <a:srgbClr val="000000"/>
                </a:solidFill>
                <a:latin typeface="Arial" panose="020B0604020202020204" pitchFamily="34" charset="0"/>
                <a:cs typeface="Arial" panose="020B0604020202020204" pitchFamily="34" charset="0"/>
                <a:sym typeface="+mn-ea"/>
              </a:rPr>
              <a:t>: </a:t>
            </a:r>
            <a:r>
              <a:rPr lang="vi-VN" sz="2400" dirty="0">
                <a:latin typeface="Arial" panose="020B0604020202020204" pitchFamily="34" charset="0"/>
                <a:cs typeface="Arial" panose="020B0604020202020204" pitchFamily="34" charset="0"/>
              </a:rPr>
              <a:t>Có năng lực vận dụng các nội dung đã học để rèn luyện phẩm chất chính trị, đạo đức, lối sống của bản thân; tự giác, tích cực thực hiện tốt quan điểm, đường lối của Đảng, chính sách, pháp luật của Nhà nước, tu dưỡng rèn luyện bản thân về mọi mặt để góp phần xây dựng và bảo vệ vững chắc Tổ quốc.</a:t>
            </a:r>
            <a:endParaRPr lang="en-US" sz="2400" dirty="0">
              <a:latin typeface="Arial" panose="020B0604020202020204" pitchFamily="34" charset="0"/>
              <a:cs typeface="Arial" panose="020B0604020202020204" pitchFamily="34" charset="0"/>
            </a:endParaRPr>
          </a:p>
        </p:txBody>
      </p:sp>
      <p:sp>
        <p:nvSpPr>
          <p:cNvPr id="10" name="Text Box 3">
            <a:extLst>
              <a:ext uri="{FF2B5EF4-FFF2-40B4-BE49-F238E27FC236}">
                <a16:creationId xmlns:a16="http://schemas.microsoft.com/office/drawing/2014/main" id="{BDCDC757-8F47-D3D9-5ADC-ACD77B7C9BBB}"/>
              </a:ext>
            </a:extLst>
          </p:cNvPr>
          <p:cNvSpPr txBox="1"/>
          <p:nvPr/>
        </p:nvSpPr>
        <p:spPr>
          <a:xfrm>
            <a:off x="44971" y="2647413"/>
            <a:ext cx="12102056" cy="1938992"/>
          </a:xfrm>
          <a:prstGeom prst="rect">
            <a:avLst/>
          </a:prstGeom>
          <a:solidFill>
            <a:schemeClr val="bg1"/>
          </a:solidFill>
          <a:ln w="38100">
            <a:gradFill>
              <a:gsLst>
                <a:gs pos="0">
                  <a:srgbClr val="14CD68"/>
                </a:gs>
                <a:gs pos="100000">
                  <a:srgbClr val="0B6E38"/>
                </a:gs>
              </a:gsLst>
            </a:gradFill>
          </a:ln>
        </p:spPr>
        <p:txBody>
          <a:bodyPr wrap="square" rtlCol="0" anchor="t">
            <a:spAutoFit/>
          </a:bodyPr>
          <a:lstStyle/>
          <a:p>
            <a:pPr algn="just"/>
            <a:r>
              <a:rPr lang="vi-VN" sz="2400" dirty="0">
                <a:latin typeface="Arial" panose="020B0604020202020204" pitchFamily="34" charset="0"/>
                <a:cs typeface="Arial" panose="020B0604020202020204" pitchFamily="34" charset="0"/>
              </a:rPr>
              <a:t>- </a:t>
            </a:r>
            <a:r>
              <a:rPr lang="vi-VN" sz="2400" b="1" dirty="0">
                <a:latin typeface="Arial" panose="020B0604020202020204" pitchFamily="34" charset="0"/>
                <a:cs typeface="Arial" panose="020B0604020202020204" pitchFamily="34" charset="0"/>
              </a:rPr>
              <a:t>Về kỹ năng:</a:t>
            </a:r>
            <a:r>
              <a:rPr lang="vi-VN" sz="2400" dirty="0">
                <a:latin typeface="Arial" panose="020B0604020202020204" pitchFamily="34" charset="0"/>
                <a:cs typeface="Arial" panose="020B0604020202020204" pitchFamily="34" charset="0"/>
              </a:rPr>
              <a:t> Có nhận thức đúng đắn, vận dụng tốt các kiến thức đã học về tư tưởng Hồ Chí Minh vào việc tu dưỡng, rèn luyện đạo đức và phong cách của cá nhân để từ đó có thể giải quyết các vấn đề của cá nhân, xã hội và các vấn đề khác trong quá trình học tập, lao động, hoạt động hàng ngày và tham gia xây dựng, bảo vệ Tổ quốc; có khả năng nhận diện và phản bác các luận điểm xuyên tạc về tư tưởng Hồ Chí Minh</a:t>
            </a:r>
            <a:endParaRPr lang="en-US" sz="24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4279BD14-809F-D723-57A3-E2EB16CCDF78}"/>
              </a:ext>
            </a:extLst>
          </p:cNvPr>
          <p:cNvSpPr txBox="1"/>
          <p:nvPr/>
        </p:nvSpPr>
        <p:spPr>
          <a:xfrm>
            <a:off x="2482949" y="173688"/>
            <a:ext cx="9709052" cy="461665"/>
          </a:xfrm>
          <a:prstGeom prst="rect">
            <a:avLst/>
          </a:prstGeom>
          <a:noFill/>
        </p:spPr>
        <p:txBody>
          <a:bodyPr wrap="square" rtlCol="0">
            <a:spAutoFit/>
          </a:bodyPr>
          <a:lstStyle/>
          <a:p>
            <a:pPr algn="ctr"/>
            <a:r>
              <a:rPr lang="en-US" sz="2400" b="1" dirty="0">
                <a:solidFill>
                  <a:srgbClr val="002060"/>
                </a:solidFill>
                <a:latin typeface="Arial" panose="020B0604020202020204" pitchFamily="34" charset="0"/>
                <a:cs typeface="Arial" panose="020B0604020202020204" pitchFamily="34" charset="0"/>
              </a:rPr>
              <a:t>MỤC TIÊU CỦA BÀI HỌC</a:t>
            </a:r>
          </a:p>
        </p:txBody>
      </p:sp>
    </p:spTree>
    <p:extLst>
      <p:ext uri="{BB962C8B-B14F-4D97-AF65-F5344CB8AC3E}">
        <p14:creationId xmlns:p14="http://schemas.microsoft.com/office/powerpoint/2010/main" val="10316889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anim calcmode="lin" valueType="num">
                                      <p:cBhvr>
                                        <p:cTn id="8" dur="500" fill="hold"/>
                                        <p:tgtEl>
                                          <p:spTgt spid="8"/>
                                        </p:tgtEl>
                                        <p:attrNameLst>
                                          <p:attrName>ppt_x</p:attrName>
                                        </p:attrNameLst>
                                      </p:cBhvr>
                                      <p:tavLst>
                                        <p:tav tm="0">
                                          <p:val>
                                            <p:strVal val="#ppt_x"/>
                                          </p:val>
                                        </p:tav>
                                        <p:tav tm="100000">
                                          <p:val>
                                            <p:strVal val="#ppt_x"/>
                                          </p:val>
                                        </p:tav>
                                      </p:tavLst>
                                    </p:anim>
                                    <p:anim calcmode="lin" valueType="num">
                                      <p:cBhvr>
                                        <p:cTn id="9" dur="5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anim calcmode="lin" valueType="num">
                                      <p:cBhvr>
                                        <p:cTn id="14" dur="500" fill="hold"/>
                                        <p:tgtEl>
                                          <p:spTgt spid="10"/>
                                        </p:tgtEl>
                                        <p:attrNameLst>
                                          <p:attrName>ppt_x</p:attrName>
                                        </p:attrNameLst>
                                      </p:cBhvr>
                                      <p:tavLst>
                                        <p:tav tm="0">
                                          <p:val>
                                            <p:strVal val="#ppt_x"/>
                                          </p:val>
                                        </p:tav>
                                        <p:tav tm="100000">
                                          <p:val>
                                            <p:strVal val="#ppt_x"/>
                                          </p:val>
                                        </p:tav>
                                      </p:tavLst>
                                    </p:anim>
                                    <p:anim calcmode="lin" valueType="num">
                                      <p:cBhvr>
                                        <p:cTn id="15" dur="500" fill="hold"/>
                                        <p:tgtEl>
                                          <p:spTgt spid="10"/>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anim calcmode="lin" valueType="num">
                                      <p:cBhvr>
                                        <p:cTn id="20" dur="500" fill="hold"/>
                                        <p:tgtEl>
                                          <p:spTgt spid="9"/>
                                        </p:tgtEl>
                                        <p:attrNameLst>
                                          <p:attrName>ppt_x</p:attrName>
                                        </p:attrNameLst>
                                      </p:cBhvr>
                                      <p:tavLst>
                                        <p:tav tm="0">
                                          <p:val>
                                            <p:strVal val="#ppt_x"/>
                                          </p:val>
                                        </p:tav>
                                        <p:tav tm="100000">
                                          <p:val>
                                            <p:strVal val="#ppt_x"/>
                                          </p:val>
                                        </p:tav>
                                      </p:tavLst>
                                    </p:anim>
                                    <p:anim calcmode="lin" valueType="num">
                                      <p:cBhvr>
                                        <p:cTn id="21" dur="5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a:extLst>
              <a:ext uri="{FF2B5EF4-FFF2-40B4-BE49-F238E27FC236}">
                <a16:creationId xmlns:a16="http://schemas.microsoft.com/office/drawing/2014/main" id="{1567D796-211E-4F7B-1EBC-3237D605FFBD}"/>
              </a:ext>
            </a:extLst>
          </p:cNvPr>
          <p:cNvSpPr>
            <a:spLocks noGrp="1" noChangeArrowheads="1"/>
          </p:cNvSpPr>
          <p:nvPr>
            <p:ph type="title"/>
          </p:nvPr>
        </p:nvSpPr>
        <p:spPr bwMode="auto">
          <a:xfrm>
            <a:off x="2483698" y="46102"/>
            <a:ext cx="9708302" cy="8494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57200"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vi-VN" altLang="en-US" sz="2400" dirty="0">
                <a:solidFill>
                  <a:srgbClr val="002060"/>
                </a:solidFill>
                <a:cs typeface="Arial" panose="020B0604020202020204" pitchFamily="34" charset="0"/>
              </a:rPr>
              <a:t>1</a:t>
            </a:r>
            <a:r>
              <a:rPr lang="en-US" altLang="en-US" sz="2400" dirty="0">
                <a:solidFill>
                  <a:srgbClr val="002060"/>
                </a:solidFill>
                <a:cs typeface="Arial" panose="020B0604020202020204" pitchFamily="34" charset="0"/>
              </a:rPr>
              <a:t>.</a:t>
            </a:r>
            <a:r>
              <a:rPr lang="vi-VN" altLang="en-US" sz="2400" dirty="0">
                <a:solidFill>
                  <a:srgbClr val="002060"/>
                </a:solidFill>
                <a:cs typeface="Arial" panose="020B0604020202020204" pitchFamily="34" charset="0"/>
              </a:rPr>
              <a:t> Khái niệm, </a:t>
            </a:r>
            <a:r>
              <a:rPr lang="en-US" altLang="en-US" sz="2400" dirty="0" err="1">
                <a:solidFill>
                  <a:srgbClr val="002060"/>
                </a:solidFill>
                <a:cs typeface="Arial" panose="020B0604020202020204" pitchFamily="34" charset="0"/>
              </a:rPr>
              <a:t>nguồn</a:t>
            </a:r>
            <a:r>
              <a:rPr lang="en-US" altLang="en-US" sz="2400" dirty="0">
                <a:solidFill>
                  <a:srgbClr val="002060"/>
                </a:solidFill>
                <a:cs typeface="Arial" panose="020B0604020202020204" pitchFamily="34" charset="0"/>
              </a:rPr>
              <a:t> </a:t>
            </a:r>
            <a:r>
              <a:rPr lang="en-US" altLang="en-US" sz="2400" dirty="0" err="1">
                <a:solidFill>
                  <a:srgbClr val="002060"/>
                </a:solidFill>
                <a:cs typeface="Arial" panose="020B0604020202020204" pitchFamily="34" charset="0"/>
              </a:rPr>
              <a:t>gốc</a:t>
            </a:r>
            <a:r>
              <a:rPr lang="en-US" altLang="en-US" sz="2400" dirty="0">
                <a:solidFill>
                  <a:srgbClr val="002060"/>
                </a:solidFill>
                <a:cs typeface="Arial" panose="020B0604020202020204" pitchFamily="34" charset="0"/>
              </a:rPr>
              <a:t> </a:t>
            </a:r>
            <a:r>
              <a:rPr lang="vi-VN" altLang="en-US" sz="2400" dirty="0">
                <a:solidFill>
                  <a:srgbClr val="002060"/>
                </a:solidFill>
                <a:cs typeface="Arial" panose="020B0604020202020204" pitchFamily="34" charset="0"/>
              </a:rPr>
              <a:t>và quá trình</a:t>
            </a:r>
            <a:br>
              <a:rPr lang="en-US" altLang="en-US" sz="2400" dirty="0">
                <a:solidFill>
                  <a:srgbClr val="002060"/>
                </a:solidFill>
                <a:cs typeface="Arial" panose="020B0604020202020204" pitchFamily="34" charset="0"/>
              </a:rPr>
            </a:br>
            <a:r>
              <a:rPr lang="vi-VN" altLang="en-US" sz="2400" dirty="0">
                <a:solidFill>
                  <a:srgbClr val="002060"/>
                </a:solidFill>
                <a:cs typeface="Arial" panose="020B0604020202020204" pitchFamily="34" charset="0"/>
              </a:rPr>
              <a:t>hình thành tư tưởng Hồ Chí Minh</a:t>
            </a:r>
          </a:p>
        </p:txBody>
      </p:sp>
      <p:grpSp>
        <p:nvGrpSpPr>
          <p:cNvPr id="2" name="Group 1">
            <a:extLst>
              <a:ext uri="{FF2B5EF4-FFF2-40B4-BE49-F238E27FC236}">
                <a16:creationId xmlns:a16="http://schemas.microsoft.com/office/drawing/2014/main" id="{E2BEFEDD-0AE8-DD96-647A-231AD38E92C5}"/>
              </a:ext>
            </a:extLst>
          </p:cNvPr>
          <p:cNvGrpSpPr/>
          <p:nvPr/>
        </p:nvGrpSpPr>
        <p:grpSpPr>
          <a:xfrm>
            <a:off x="145600" y="976852"/>
            <a:ext cx="11774303" cy="5315536"/>
            <a:chOff x="145600" y="976852"/>
            <a:chExt cx="11774303" cy="5315536"/>
          </a:xfrm>
        </p:grpSpPr>
        <p:sp>
          <p:nvSpPr>
            <p:cNvPr id="8" name="Rectangle 1">
              <a:extLst>
                <a:ext uri="{FF2B5EF4-FFF2-40B4-BE49-F238E27FC236}">
                  <a16:creationId xmlns:a16="http://schemas.microsoft.com/office/drawing/2014/main" id="{0D4882E4-1481-5EFA-C15C-FD8A446B93B5}"/>
                </a:ext>
              </a:extLst>
            </p:cNvPr>
            <p:cNvSpPr>
              <a:spLocks noChangeArrowheads="1"/>
            </p:cNvSpPr>
            <p:nvPr/>
          </p:nvSpPr>
          <p:spPr bwMode="auto">
            <a:xfrm>
              <a:off x="5675435" y="976852"/>
              <a:ext cx="3324827" cy="461665"/>
            </a:xfrm>
            <a:prstGeom prst="rect">
              <a:avLst/>
            </a:prstGeom>
            <a:noFill/>
            <a:ln>
              <a:noFill/>
            </a:ln>
            <a:effectLst>
              <a:prstShdw prst="shdw17" dist="17961" dir="2700000">
                <a:srgbClr val="708688"/>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indent="158747" algn="ctr">
                <a:spcBef>
                  <a:spcPct val="0"/>
                </a:spcBef>
                <a:buNone/>
              </a:pPr>
              <a:r>
                <a:rPr lang="vi-VN" altLang="en-US" sz="2400" dirty="0">
                  <a:cs typeface="Arial" panose="020B0604020202020204" pitchFamily="34" charset="0"/>
                </a:rPr>
                <a:t>1.</a:t>
              </a:r>
              <a:r>
                <a:rPr lang="nl-NL" altLang="en-US" sz="2400" dirty="0">
                  <a:cs typeface="Arial" panose="020B0604020202020204" pitchFamily="34" charset="0"/>
                </a:rPr>
                <a:t>1. Khái niệm</a:t>
              </a:r>
            </a:p>
          </p:txBody>
        </p:sp>
        <p:sp>
          <p:nvSpPr>
            <p:cNvPr id="9" name="Line 7">
              <a:extLst>
                <a:ext uri="{FF2B5EF4-FFF2-40B4-BE49-F238E27FC236}">
                  <a16:creationId xmlns:a16="http://schemas.microsoft.com/office/drawing/2014/main" id="{94DA118F-5D58-382C-4D88-AD34542B5C93}"/>
                </a:ext>
              </a:extLst>
            </p:cNvPr>
            <p:cNvSpPr>
              <a:spLocks noChangeShapeType="1"/>
            </p:cNvSpPr>
            <p:nvPr/>
          </p:nvSpPr>
          <p:spPr bwMode="auto">
            <a:xfrm>
              <a:off x="2286250" y="3305484"/>
              <a:ext cx="496842" cy="0"/>
            </a:xfrm>
            <a:prstGeom prst="line">
              <a:avLst/>
            </a:prstGeom>
            <a:noFill/>
            <a:ln w="57150">
              <a:solidFill>
                <a:srgbClr val="993366"/>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buClrTx/>
                <a:buFontTx/>
                <a:buNone/>
              </a:pPr>
              <a:endParaRPr lang="en-US" sz="2400" b="1" i="1">
                <a:latin typeface="Arial" panose="020B0604020202020204" pitchFamily="34" charset="0"/>
                <a:cs typeface="Arial" panose="020B0604020202020204" pitchFamily="34" charset="0"/>
              </a:endParaRPr>
            </a:p>
          </p:txBody>
        </p:sp>
        <p:sp>
          <p:nvSpPr>
            <p:cNvPr id="10" name="Line 8">
              <a:extLst>
                <a:ext uri="{FF2B5EF4-FFF2-40B4-BE49-F238E27FC236}">
                  <a16:creationId xmlns:a16="http://schemas.microsoft.com/office/drawing/2014/main" id="{342DB61E-B413-D305-60CE-18A16DCF9B3D}"/>
                </a:ext>
              </a:extLst>
            </p:cNvPr>
            <p:cNvSpPr>
              <a:spLocks noChangeShapeType="1"/>
            </p:cNvSpPr>
            <p:nvPr/>
          </p:nvSpPr>
          <p:spPr bwMode="auto">
            <a:xfrm>
              <a:off x="2763567" y="1834754"/>
              <a:ext cx="0" cy="3249143"/>
            </a:xfrm>
            <a:prstGeom prst="line">
              <a:avLst/>
            </a:prstGeom>
            <a:noFill/>
            <a:ln w="57150">
              <a:solidFill>
                <a:srgbClr val="993366"/>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buClrTx/>
                <a:buFontTx/>
                <a:buNone/>
              </a:pPr>
              <a:endParaRPr lang="en-US" sz="2400" b="1" i="1">
                <a:latin typeface="Arial" panose="020B0604020202020204" pitchFamily="34" charset="0"/>
                <a:cs typeface="Arial" panose="020B0604020202020204" pitchFamily="34" charset="0"/>
              </a:endParaRPr>
            </a:p>
          </p:txBody>
        </p:sp>
        <p:sp>
          <p:nvSpPr>
            <p:cNvPr id="11" name="Line 9">
              <a:extLst>
                <a:ext uri="{FF2B5EF4-FFF2-40B4-BE49-F238E27FC236}">
                  <a16:creationId xmlns:a16="http://schemas.microsoft.com/office/drawing/2014/main" id="{828D0EB5-1FAC-6112-5BEF-9EA5146C46EE}"/>
                </a:ext>
              </a:extLst>
            </p:cNvPr>
            <p:cNvSpPr>
              <a:spLocks noChangeShapeType="1"/>
            </p:cNvSpPr>
            <p:nvPr/>
          </p:nvSpPr>
          <p:spPr bwMode="auto">
            <a:xfrm>
              <a:off x="2763566" y="1855632"/>
              <a:ext cx="804352" cy="0"/>
            </a:xfrm>
            <a:prstGeom prst="line">
              <a:avLst/>
            </a:prstGeom>
            <a:noFill/>
            <a:ln w="57150">
              <a:solidFill>
                <a:srgbClr val="993366"/>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buClrTx/>
                <a:buFontTx/>
                <a:buNone/>
              </a:pPr>
              <a:endParaRPr lang="en-US" sz="2400" b="1" i="1">
                <a:latin typeface="Arial" panose="020B0604020202020204" pitchFamily="34" charset="0"/>
                <a:cs typeface="Arial" panose="020B0604020202020204" pitchFamily="34" charset="0"/>
              </a:endParaRPr>
            </a:p>
          </p:txBody>
        </p:sp>
        <p:sp>
          <p:nvSpPr>
            <p:cNvPr id="12" name="Text Box 10">
              <a:extLst>
                <a:ext uri="{FF2B5EF4-FFF2-40B4-BE49-F238E27FC236}">
                  <a16:creationId xmlns:a16="http://schemas.microsoft.com/office/drawing/2014/main" id="{0886903B-A0F1-AD08-8627-0173BC8FA091}"/>
                </a:ext>
              </a:extLst>
            </p:cNvPr>
            <p:cNvSpPr txBox="1">
              <a:spLocks noChangeArrowheads="1"/>
            </p:cNvSpPr>
            <p:nvPr/>
          </p:nvSpPr>
          <p:spPr bwMode="auto">
            <a:xfrm>
              <a:off x="3587441" y="1619562"/>
              <a:ext cx="8332462" cy="461665"/>
            </a:xfrm>
            <a:prstGeom prst="rect">
              <a:avLst/>
            </a:prstGeom>
            <a:noFill/>
            <a:ln w="57150">
              <a:solidFill>
                <a:srgbClr val="993366"/>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455613" indent="-455613" algn="just" defTabSz="1219170" fontAlgn="base">
                <a:spcAft>
                  <a:spcPct val="0"/>
                </a:spcAft>
                <a:buNone/>
                <a:defRPr/>
              </a:pPr>
              <a:r>
                <a:rPr lang="en-US" altLang="en-US" sz="2400" dirty="0" err="1">
                  <a:solidFill>
                    <a:srgbClr val="000000"/>
                  </a:solidFill>
                  <a:cs typeface="Arial" panose="020B0604020202020204" pitchFamily="34" charset="0"/>
                </a:rPr>
                <a:t>Là</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một</a:t>
              </a:r>
              <a:r>
                <a:rPr lang="en-US" altLang="en-US" sz="2400" dirty="0">
                  <a:solidFill>
                    <a:srgbClr val="000000"/>
                  </a:solidFill>
                  <a:cs typeface="Arial" panose="020B0604020202020204" pitchFamily="34" charset="0"/>
                </a:rPr>
                <a:t> </a:t>
              </a:r>
              <a:r>
                <a:rPr lang="en-US" altLang="en-US" sz="2400" u="sng" dirty="0" err="1">
                  <a:solidFill>
                    <a:srgbClr val="000000"/>
                  </a:solidFill>
                  <a:cs typeface="Arial" panose="020B0604020202020204" pitchFamily="34" charset="0"/>
                </a:rPr>
                <a:t>hệ</a:t>
              </a:r>
              <a:r>
                <a:rPr lang="en-US" altLang="en-US" sz="2400" u="sng" dirty="0">
                  <a:solidFill>
                    <a:srgbClr val="000000"/>
                  </a:solidFill>
                  <a:cs typeface="Arial" panose="020B0604020202020204" pitchFamily="34" charset="0"/>
                </a:rPr>
                <a:t> </a:t>
              </a:r>
              <a:r>
                <a:rPr lang="en-US" altLang="en-US" sz="2400" u="sng" dirty="0" err="1">
                  <a:solidFill>
                    <a:srgbClr val="000000"/>
                  </a:solidFill>
                  <a:cs typeface="Arial" panose="020B0604020202020204" pitchFamily="34" charset="0"/>
                </a:rPr>
                <a:t>thống</a:t>
              </a:r>
              <a:r>
                <a:rPr lang="en-US" altLang="en-US" sz="2400" u="sng" dirty="0">
                  <a:solidFill>
                    <a:srgbClr val="000000"/>
                  </a:solidFill>
                  <a:cs typeface="Arial" panose="020B0604020202020204" pitchFamily="34" charset="0"/>
                </a:rPr>
                <a:t> </a:t>
              </a:r>
              <a:r>
                <a:rPr lang="en-US" altLang="en-US" sz="2400" u="sng" dirty="0" err="1">
                  <a:solidFill>
                    <a:srgbClr val="000000"/>
                  </a:solidFill>
                  <a:cs typeface="Arial" panose="020B0604020202020204" pitchFamily="34" charset="0"/>
                </a:rPr>
                <a:t>quan</a:t>
              </a:r>
              <a:r>
                <a:rPr lang="en-US" altLang="en-US" sz="2400" u="sng" dirty="0">
                  <a:solidFill>
                    <a:srgbClr val="000000"/>
                  </a:solidFill>
                  <a:cs typeface="Arial" panose="020B0604020202020204" pitchFamily="34" charset="0"/>
                </a:rPr>
                <a:t> </a:t>
              </a:r>
              <a:r>
                <a:rPr lang="en-US" altLang="en-US" sz="2400" u="sng" dirty="0" err="1">
                  <a:solidFill>
                    <a:srgbClr val="000000"/>
                  </a:solidFill>
                  <a:cs typeface="Arial" panose="020B0604020202020204" pitchFamily="34" charset="0"/>
                </a:rPr>
                <a:t>điểm</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toàn</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diện</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và</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sâu</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sắc</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về</a:t>
              </a:r>
              <a:r>
                <a:rPr lang="en-US" altLang="en-US" sz="2400" dirty="0">
                  <a:solidFill>
                    <a:srgbClr val="000000"/>
                  </a:solidFill>
                  <a:cs typeface="Arial" panose="020B0604020202020204" pitchFamily="34" charset="0"/>
                </a:rPr>
                <a:t> CMVN</a:t>
              </a:r>
            </a:p>
          </p:txBody>
        </p:sp>
        <p:sp>
          <p:nvSpPr>
            <p:cNvPr id="13" name="Text Box 11">
              <a:extLst>
                <a:ext uri="{FF2B5EF4-FFF2-40B4-BE49-F238E27FC236}">
                  <a16:creationId xmlns:a16="http://schemas.microsoft.com/office/drawing/2014/main" id="{C88274AF-A08F-276D-93CA-A09903B2FE42}"/>
                </a:ext>
              </a:extLst>
            </p:cNvPr>
            <p:cNvSpPr txBox="1">
              <a:spLocks noChangeArrowheads="1"/>
            </p:cNvSpPr>
            <p:nvPr/>
          </p:nvSpPr>
          <p:spPr bwMode="auto">
            <a:xfrm>
              <a:off x="3587441" y="2517533"/>
              <a:ext cx="8332462" cy="1569660"/>
            </a:xfrm>
            <a:prstGeom prst="rect">
              <a:avLst/>
            </a:prstGeom>
            <a:noFill/>
            <a:ln w="57150">
              <a:solidFill>
                <a:srgbClr val="993366"/>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indent="0" algn="just" fontAlgn="base">
                <a:spcAft>
                  <a:spcPct val="0"/>
                </a:spcAft>
                <a:buClrTx/>
                <a:buFontTx/>
                <a:buNone/>
              </a:pPr>
              <a:r>
                <a:rPr lang="en-US" altLang="en-US" sz="2400" dirty="0" err="1">
                  <a:solidFill>
                    <a:srgbClr val="000000"/>
                  </a:solidFill>
                  <a:cs typeface="Arial" panose="020B0604020202020204" pitchFamily="34" charset="0"/>
                </a:rPr>
                <a:t>Kết</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quả</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của</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sự</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vận</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dụng</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và</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phát</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triển</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sáng</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tạo</a:t>
              </a:r>
              <a:r>
                <a:rPr lang="en-US" altLang="en-US" sz="2400" dirty="0">
                  <a:solidFill>
                    <a:srgbClr val="000000"/>
                  </a:solidFill>
                  <a:cs typeface="Arial" panose="020B0604020202020204" pitchFamily="34" charset="0"/>
                </a:rPr>
                <a:t> </a:t>
              </a:r>
              <a:r>
                <a:rPr lang="en-US" altLang="en-US" sz="2400" u="sng" dirty="0">
                  <a:solidFill>
                    <a:srgbClr val="000000"/>
                  </a:solidFill>
                  <a:cs typeface="Arial" panose="020B0604020202020204" pitchFamily="34" charset="0"/>
                </a:rPr>
                <a:t>CN </a:t>
              </a:r>
              <a:r>
                <a:rPr lang="en-US" altLang="en-US" sz="2400" u="sng" dirty="0" err="1">
                  <a:solidFill>
                    <a:srgbClr val="000000"/>
                  </a:solidFill>
                  <a:cs typeface="Arial" panose="020B0604020202020204" pitchFamily="34" charset="0"/>
                </a:rPr>
                <a:t>Mác-Lênin</a:t>
              </a:r>
              <a:r>
                <a:rPr lang="en-US" altLang="en-US" sz="2400" u="sng"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vào</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điều</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kịên</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cụ</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thể</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của</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nước</a:t>
              </a:r>
              <a:r>
                <a:rPr lang="en-US" altLang="en-US" sz="2400" dirty="0">
                  <a:solidFill>
                    <a:srgbClr val="000000"/>
                  </a:solidFill>
                  <a:cs typeface="Arial" panose="020B0604020202020204" pitchFamily="34" charset="0"/>
                </a:rPr>
                <a:t> ta, </a:t>
              </a:r>
              <a:r>
                <a:rPr lang="vi-VN" altLang="en-US" sz="2400" dirty="0">
                  <a:solidFill>
                    <a:srgbClr val="000000"/>
                  </a:solidFill>
                  <a:cs typeface="Arial" panose="020B0604020202020204" pitchFamily="34" charset="0"/>
                </a:rPr>
                <a:t>kế thừa và phát triển các </a:t>
              </a:r>
              <a:r>
                <a:rPr lang="vi-VN" altLang="en-US" sz="2400" u="sng" dirty="0">
                  <a:solidFill>
                    <a:srgbClr val="000000"/>
                  </a:solidFill>
                  <a:cs typeface="Arial" panose="020B0604020202020204" pitchFamily="34" charset="0"/>
                </a:rPr>
                <a:t>giá trị truyền thống tốt đẹp của dân tộc</a:t>
              </a:r>
              <a:r>
                <a:rPr lang="vi-VN" altLang="en-US" sz="2400" dirty="0">
                  <a:solidFill>
                    <a:srgbClr val="000000"/>
                  </a:solidFill>
                  <a:cs typeface="Arial" panose="020B0604020202020204" pitchFamily="34" charset="0"/>
                </a:rPr>
                <a:t>, tiếp thu tinh hoa </a:t>
              </a:r>
              <a:r>
                <a:rPr lang="vi-VN" altLang="en-US" sz="2400" u="sng" dirty="0">
                  <a:solidFill>
                    <a:srgbClr val="000000"/>
                  </a:solidFill>
                  <a:cs typeface="Arial" panose="020B0604020202020204" pitchFamily="34" charset="0"/>
                </a:rPr>
                <a:t>văn hóa nhân loại</a:t>
              </a:r>
              <a:endParaRPr lang="en-US" altLang="en-US" sz="2400" u="sng" dirty="0">
                <a:solidFill>
                  <a:srgbClr val="000000"/>
                </a:solidFill>
                <a:cs typeface="Arial" panose="020B0604020202020204" pitchFamily="34" charset="0"/>
              </a:endParaRPr>
            </a:p>
          </p:txBody>
        </p:sp>
        <p:sp>
          <p:nvSpPr>
            <p:cNvPr id="14" name="Line 14">
              <a:extLst>
                <a:ext uri="{FF2B5EF4-FFF2-40B4-BE49-F238E27FC236}">
                  <a16:creationId xmlns:a16="http://schemas.microsoft.com/office/drawing/2014/main" id="{D0B99FC9-C215-4054-EA85-2FF327E07CAE}"/>
                </a:ext>
              </a:extLst>
            </p:cNvPr>
            <p:cNvSpPr>
              <a:spLocks noChangeShapeType="1"/>
            </p:cNvSpPr>
            <p:nvPr/>
          </p:nvSpPr>
          <p:spPr bwMode="auto">
            <a:xfrm flipV="1">
              <a:off x="2744043" y="5074374"/>
              <a:ext cx="804352" cy="9523"/>
            </a:xfrm>
            <a:prstGeom prst="line">
              <a:avLst/>
            </a:prstGeom>
            <a:noFill/>
            <a:ln w="57150">
              <a:solidFill>
                <a:srgbClr val="993366"/>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buClrTx/>
                <a:buFontTx/>
                <a:buNone/>
              </a:pPr>
              <a:endParaRPr lang="en-US" sz="2400" b="1" i="1">
                <a:latin typeface="Arial" panose="020B0604020202020204" pitchFamily="34" charset="0"/>
                <a:cs typeface="Arial" panose="020B0604020202020204" pitchFamily="34" charset="0"/>
              </a:endParaRPr>
            </a:p>
          </p:txBody>
        </p:sp>
        <p:sp>
          <p:nvSpPr>
            <p:cNvPr id="15" name="Text Box 15">
              <a:extLst>
                <a:ext uri="{FF2B5EF4-FFF2-40B4-BE49-F238E27FC236}">
                  <a16:creationId xmlns:a16="http://schemas.microsoft.com/office/drawing/2014/main" id="{3819DFFD-DD66-5ED0-2425-44C050CBE1FE}"/>
                </a:ext>
              </a:extLst>
            </p:cNvPr>
            <p:cNvSpPr txBox="1">
              <a:spLocks noChangeArrowheads="1"/>
            </p:cNvSpPr>
            <p:nvPr/>
          </p:nvSpPr>
          <p:spPr bwMode="auto">
            <a:xfrm>
              <a:off x="3567917" y="4474210"/>
              <a:ext cx="8351982" cy="1200329"/>
            </a:xfrm>
            <a:prstGeom prst="rect">
              <a:avLst/>
            </a:prstGeom>
            <a:noFill/>
            <a:ln w="57150">
              <a:solidFill>
                <a:srgbClr val="993366"/>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indent="0" algn="just" fontAlgn="base">
                <a:spcBef>
                  <a:spcPct val="50000"/>
                </a:spcBef>
                <a:spcAft>
                  <a:spcPct val="0"/>
                </a:spcAft>
                <a:buClrTx/>
                <a:buFontTx/>
                <a:buNone/>
              </a:pPr>
              <a:r>
                <a:rPr lang="en-US" altLang="en-US" sz="2400" dirty="0">
                  <a:solidFill>
                    <a:srgbClr val="000000"/>
                  </a:solidFill>
                  <a:cs typeface="Arial" panose="020B0604020202020204" pitchFamily="34" charset="0"/>
                </a:rPr>
                <a:t>L</a:t>
              </a:r>
              <a:r>
                <a:rPr lang="vi-VN" altLang="en-US" sz="2400" dirty="0">
                  <a:solidFill>
                    <a:srgbClr val="000000"/>
                  </a:solidFill>
                  <a:cs typeface="Arial" panose="020B0604020202020204" pitchFamily="34" charset="0"/>
                </a:rPr>
                <a:t>à </a:t>
              </a:r>
              <a:r>
                <a:rPr lang="vi-VN" altLang="en-US" sz="2400" u="sng" dirty="0">
                  <a:solidFill>
                    <a:srgbClr val="000000"/>
                  </a:solidFill>
                  <a:cs typeface="Arial" panose="020B0604020202020204" pitchFamily="34" charset="0"/>
                </a:rPr>
                <a:t>tài sản tinh thần vô cùng to lớn và quý giá </a:t>
              </a:r>
              <a:r>
                <a:rPr lang="vi-VN" altLang="en-US" sz="2400" dirty="0">
                  <a:solidFill>
                    <a:srgbClr val="000000"/>
                  </a:solidFill>
                  <a:cs typeface="Arial" panose="020B0604020202020204" pitchFamily="34" charset="0"/>
                </a:rPr>
                <a:t>của Đảng và dân tộc ta, mãi mãi soi đường cho sự nghiệp cách mạng của nhân dân ta giành thắng lợi”.</a:t>
              </a:r>
              <a:r>
                <a:rPr lang="en-US" altLang="en-US" sz="2400" dirty="0">
                  <a:solidFill>
                    <a:srgbClr val="000000"/>
                  </a:solidFill>
                  <a:cs typeface="Arial" panose="020B0604020202020204" pitchFamily="34" charset="0"/>
                </a:rPr>
                <a:t>                                                                    </a:t>
              </a:r>
            </a:p>
          </p:txBody>
        </p:sp>
        <p:sp>
          <p:nvSpPr>
            <p:cNvPr id="16" name="Text Box 16">
              <a:extLst>
                <a:ext uri="{FF2B5EF4-FFF2-40B4-BE49-F238E27FC236}">
                  <a16:creationId xmlns:a16="http://schemas.microsoft.com/office/drawing/2014/main" id="{D349DCAE-D59D-92FF-309A-B91AFAEC3CA1}"/>
                </a:ext>
              </a:extLst>
            </p:cNvPr>
            <p:cNvSpPr txBox="1">
              <a:spLocks noChangeArrowheads="1"/>
            </p:cNvSpPr>
            <p:nvPr/>
          </p:nvSpPr>
          <p:spPr bwMode="auto">
            <a:xfrm>
              <a:off x="145600" y="2856403"/>
              <a:ext cx="2140648" cy="830997"/>
            </a:xfrm>
            <a:prstGeom prst="rect">
              <a:avLst/>
            </a:prstGeom>
            <a:noFill/>
            <a:ln w="9525">
              <a:solidFill>
                <a:srgbClr val="FF0066"/>
              </a:solidFill>
              <a:miter lim="800000"/>
              <a:headEnd/>
              <a:tailEnd/>
            </a:ln>
            <a:effectLst>
              <a:outerShdw dist="35921" dir="2700000" algn="ctr" rotWithShape="0">
                <a:srgbClr val="808080"/>
              </a:outerShdw>
            </a:effectLst>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defTabSz="1219170" fontAlgn="base">
                <a:spcBef>
                  <a:spcPct val="50000"/>
                </a:spcBef>
                <a:spcAft>
                  <a:spcPct val="0"/>
                </a:spcAft>
                <a:buNone/>
                <a:defRPr/>
              </a:pPr>
              <a:r>
                <a:rPr lang="en-US" altLang="en-US" sz="2400" b="1" dirty="0">
                  <a:solidFill>
                    <a:srgbClr val="FF0000"/>
                  </a:solidFill>
                  <a:cs typeface="Arial" panose="020B0604020202020204" pitchFamily="34" charset="0"/>
                </a:rPr>
                <a:t>TƯ TƯỞNG HỒ CHÍ MINH</a:t>
              </a:r>
            </a:p>
          </p:txBody>
        </p:sp>
        <p:sp>
          <p:nvSpPr>
            <p:cNvPr id="17" name="Rectangle 1">
              <a:extLst>
                <a:ext uri="{FF2B5EF4-FFF2-40B4-BE49-F238E27FC236}">
                  <a16:creationId xmlns:a16="http://schemas.microsoft.com/office/drawing/2014/main" id="{302877A0-32DF-DFEF-208D-975A8CF169F1}"/>
                </a:ext>
              </a:extLst>
            </p:cNvPr>
            <p:cNvSpPr>
              <a:spLocks noChangeArrowheads="1"/>
            </p:cNvSpPr>
            <p:nvPr/>
          </p:nvSpPr>
          <p:spPr bwMode="auto">
            <a:xfrm>
              <a:off x="3709982" y="5830723"/>
              <a:ext cx="806785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ClrTx/>
                <a:buFontTx/>
                <a:buNone/>
              </a:pPr>
              <a:r>
                <a:rPr lang="nl-NL" altLang="en-US" sz="2400" b="1" i="1" dirty="0">
                  <a:solidFill>
                    <a:srgbClr val="FF0000"/>
                  </a:solidFill>
                  <a:cs typeface="Arial" panose="020B0604020202020204" pitchFamily="34" charset="0"/>
                </a:rPr>
                <a:t>(Đại hội Đại biểu toàn quốc lần thứ XI của Đảng (2011)</a:t>
              </a:r>
              <a:endParaRPr lang="en-US" altLang="en-US" sz="2400" b="1" i="1" dirty="0">
                <a:solidFill>
                  <a:srgbClr val="FF0000"/>
                </a:solidFill>
                <a:cs typeface="Arial" panose="020B0604020202020204" pitchFamily="34" charset="0"/>
              </a:endParaRPr>
            </a:p>
          </p:txBody>
        </p:sp>
        <p:sp>
          <p:nvSpPr>
            <p:cNvPr id="18" name="Line 7">
              <a:extLst>
                <a:ext uri="{FF2B5EF4-FFF2-40B4-BE49-F238E27FC236}">
                  <a16:creationId xmlns:a16="http://schemas.microsoft.com/office/drawing/2014/main" id="{7FF68BE3-DB0D-53E8-6010-E76BAC10EEB2}"/>
                </a:ext>
              </a:extLst>
            </p:cNvPr>
            <p:cNvSpPr>
              <a:spLocks noChangeShapeType="1"/>
            </p:cNvSpPr>
            <p:nvPr/>
          </p:nvSpPr>
          <p:spPr bwMode="auto">
            <a:xfrm flipV="1">
              <a:off x="2770863" y="3298450"/>
              <a:ext cx="777532" cy="4"/>
            </a:xfrm>
            <a:prstGeom prst="line">
              <a:avLst/>
            </a:prstGeom>
            <a:noFill/>
            <a:ln w="57150">
              <a:solidFill>
                <a:srgbClr val="993366"/>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buClrTx/>
                <a:buFontTx/>
                <a:buNone/>
              </a:pPr>
              <a:endParaRPr lang="en-US" sz="2400" b="1" i="1">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33257325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a:extLst>
              <a:ext uri="{FF2B5EF4-FFF2-40B4-BE49-F238E27FC236}">
                <a16:creationId xmlns:a16="http://schemas.microsoft.com/office/drawing/2014/main" id="{1567D796-211E-4F7B-1EBC-3237D605FFBD}"/>
              </a:ext>
            </a:extLst>
          </p:cNvPr>
          <p:cNvSpPr>
            <a:spLocks noGrp="1" noChangeArrowheads="1"/>
          </p:cNvSpPr>
          <p:nvPr>
            <p:ph type="title"/>
          </p:nvPr>
        </p:nvSpPr>
        <p:spPr bwMode="auto">
          <a:xfrm>
            <a:off x="2483698" y="46102"/>
            <a:ext cx="9708302" cy="8494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57200"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vi-VN" altLang="en-US" sz="2400" dirty="0">
                <a:solidFill>
                  <a:srgbClr val="002060"/>
                </a:solidFill>
                <a:cs typeface="Arial" panose="020B0604020202020204" pitchFamily="34" charset="0"/>
              </a:rPr>
              <a:t>1</a:t>
            </a:r>
            <a:r>
              <a:rPr lang="en-US" altLang="en-US" sz="2400" dirty="0">
                <a:solidFill>
                  <a:srgbClr val="002060"/>
                </a:solidFill>
                <a:cs typeface="Arial" panose="020B0604020202020204" pitchFamily="34" charset="0"/>
              </a:rPr>
              <a:t>.</a:t>
            </a:r>
            <a:r>
              <a:rPr lang="vi-VN" altLang="en-US" sz="2400" dirty="0">
                <a:solidFill>
                  <a:srgbClr val="002060"/>
                </a:solidFill>
                <a:cs typeface="Arial" panose="020B0604020202020204" pitchFamily="34" charset="0"/>
              </a:rPr>
              <a:t> Khái niệm, </a:t>
            </a:r>
            <a:r>
              <a:rPr lang="en-US" altLang="en-US" sz="2400" dirty="0" err="1">
                <a:solidFill>
                  <a:srgbClr val="002060"/>
                </a:solidFill>
                <a:cs typeface="Arial" panose="020B0604020202020204" pitchFamily="34" charset="0"/>
              </a:rPr>
              <a:t>nguồn</a:t>
            </a:r>
            <a:r>
              <a:rPr lang="en-US" altLang="en-US" sz="2400" dirty="0">
                <a:solidFill>
                  <a:srgbClr val="002060"/>
                </a:solidFill>
                <a:cs typeface="Arial" panose="020B0604020202020204" pitchFamily="34" charset="0"/>
              </a:rPr>
              <a:t> </a:t>
            </a:r>
            <a:r>
              <a:rPr lang="en-US" altLang="en-US" sz="2400" dirty="0" err="1">
                <a:solidFill>
                  <a:srgbClr val="002060"/>
                </a:solidFill>
                <a:cs typeface="Arial" panose="020B0604020202020204" pitchFamily="34" charset="0"/>
              </a:rPr>
              <a:t>gốc</a:t>
            </a:r>
            <a:r>
              <a:rPr lang="en-US" altLang="en-US" sz="2400" dirty="0">
                <a:solidFill>
                  <a:srgbClr val="002060"/>
                </a:solidFill>
                <a:cs typeface="Arial" panose="020B0604020202020204" pitchFamily="34" charset="0"/>
              </a:rPr>
              <a:t> </a:t>
            </a:r>
            <a:r>
              <a:rPr lang="vi-VN" altLang="en-US" sz="2400" dirty="0">
                <a:solidFill>
                  <a:srgbClr val="002060"/>
                </a:solidFill>
                <a:cs typeface="Arial" panose="020B0604020202020204" pitchFamily="34" charset="0"/>
              </a:rPr>
              <a:t>và quá trình</a:t>
            </a:r>
            <a:br>
              <a:rPr lang="en-US" altLang="en-US" sz="2400" dirty="0">
                <a:solidFill>
                  <a:srgbClr val="002060"/>
                </a:solidFill>
                <a:cs typeface="Arial" panose="020B0604020202020204" pitchFamily="34" charset="0"/>
              </a:rPr>
            </a:br>
            <a:r>
              <a:rPr lang="vi-VN" altLang="en-US" sz="2400" dirty="0">
                <a:solidFill>
                  <a:srgbClr val="002060"/>
                </a:solidFill>
                <a:cs typeface="Arial" panose="020B0604020202020204" pitchFamily="34" charset="0"/>
              </a:rPr>
              <a:t>hình thành tư tưởng Hồ Chí Minh</a:t>
            </a:r>
          </a:p>
        </p:txBody>
      </p:sp>
      <p:grpSp>
        <p:nvGrpSpPr>
          <p:cNvPr id="4" name="Group 3">
            <a:extLst>
              <a:ext uri="{FF2B5EF4-FFF2-40B4-BE49-F238E27FC236}">
                <a16:creationId xmlns:a16="http://schemas.microsoft.com/office/drawing/2014/main" id="{48328E38-6993-D404-64F9-56B26AF56A2F}"/>
              </a:ext>
            </a:extLst>
          </p:cNvPr>
          <p:cNvGrpSpPr/>
          <p:nvPr/>
        </p:nvGrpSpPr>
        <p:grpSpPr>
          <a:xfrm>
            <a:off x="1594326" y="2523674"/>
            <a:ext cx="9003348" cy="2218613"/>
            <a:chOff x="1531776" y="2425200"/>
            <a:chExt cx="9003348" cy="2218613"/>
          </a:xfrm>
        </p:grpSpPr>
        <p:sp>
          <p:nvSpPr>
            <p:cNvPr id="9" name="Line 7">
              <a:extLst>
                <a:ext uri="{FF2B5EF4-FFF2-40B4-BE49-F238E27FC236}">
                  <a16:creationId xmlns:a16="http://schemas.microsoft.com/office/drawing/2014/main" id="{94DA118F-5D58-382C-4D88-AD34542B5C93}"/>
                </a:ext>
              </a:extLst>
            </p:cNvPr>
            <p:cNvSpPr>
              <a:spLocks noChangeShapeType="1"/>
            </p:cNvSpPr>
            <p:nvPr/>
          </p:nvSpPr>
          <p:spPr bwMode="auto">
            <a:xfrm>
              <a:off x="3672424" y="3544270"/>
              <a:ext cx="496842" cy="0"/>
            </a:xfrm>
            <a:prstGeom prst="line">
              <a:avLst/>
            </a:prstGeom>
            <a:noFill/>
            <a:ln w="57150">
              <a:solidFill>
                <a:srgbClr val="E3421F"/>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buClrTx/>
                <a:buFontTx/>
                <a:buNone/>
              </a:pPr>
              <a:endParaRPr lang="en-US" sz="2400" b="1" i="1">
                <a:latin typeface="Arial" panose="020B0604020202020204" pitchFamily="34" charset="0"/>
                <a:cs typeface="Arial" panose="020B0604020202020204" pitchFamily="34" charset="0"/>
              </a:endParaRPr>
            </a:p>
          </p:txBody>
        </p:sp>
        <p:sp>
          <p:nvSpPr>
            <p:cNvPr id="10" name="Line 8">
              <a:extLst>
                <a:ext uri="{FF2B5EF4-FFF2-40B4-BE49-F238E27FC236}">
                  <a16:creationId xmlns:a16="http://schemas.microsoft.com/office/drawing/2014/main" id="{342DB61E-B413-D305-60CE-18A16DCF9B3D}"/>
                </a:ext>
              </a:extLst>
            </p:cNvPr>
            <p:cNvSpPr>
              <a:spLocks noChangeShapeType="1"/>
            </p:cNvSpPr>
            <p:nvPr/>
          </p:nvSpPr>
          <p:spPr bwMode="auto">
            <a:xfrm>
              <a:off x="4190368" y="2656032"/>
              <a:ext cx="0" cy="1804612"/>
            </a:xfrm>
            <a:prstGeom prst="line">
              <a:avLst/>
            </a:prstGeom>
            <a:noFill/>
            <a:ln w="57150">
              <a:solidFill>
                <a:srgbClr val="E3421F"/>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buClrTx/>
                <a:buFontTx/>
                <a:buNone/>
              </a:pPr>
              <a:endParaRPr lang="en-US" sz="2400" b="1" i="1">
                <a:latin typeface="Arial" panose="020B0604020202020204" pitchFamily="34" charset="0"/>
                <a:cs typeface="Arial" panose="020B0604020202020204" pitchFamily="34" charset="0"/>
              </a:endParaRPr>
            </a:p>
          </p:txBody>
        </p:sp>
        <p:sp>
          <p:nvSpPr>
            <p:cNvPr id="11" name="Line 9">
              <a:extLst>
                <a:ext uri="{FF2B5EF4-FFF2-40B4-BE49-F238E27FC236}">
                  <a16:creationId xmlns:a16="http://schemas.microsoft.com/office/drawing/2014/main" id="{828D0EB5-1FAC-6112-5BEF-9EA5146C46EE}"/>
                </a:ext>
              </a:extLst>
            </p:cNvPr>
            <p:cNvSpPr>
              <a:spLocks noChangeShapeType="1"/>
            </p:cNvSpPr>
            <p:nvPr/>
          </p:nvSpPr>
          <p:spPr bwMode="auto">
            <a:xfrm>
              <a:off x="4169266" y="2656032"/>
              <a:ext cx="804352" cy="0"/>
            </a:xfrm>
            <a:prstGeom prst="line">
              <a:avLst/>
            </a:prstGeom>
            <a:noFill/>
            <a:ln w="57150">
              <a:solidFill>
                <a:srgbClr val="E3421F"/>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buClrTx/>
                <a:buFontTx/>
                <a:buNone/>
              </a:pPr>
              <a:endParaRPr lang="en-US" sz="2400" b="1" i="1">
                <a:latin typeface="Arial" panose="020B0604020202020204" pitchFamily="34" charset="0"/>
                <a:cs typeface="Arial" panose="020B0604020202020204" pitchFamily="34" charset="0"/>
              </a:endParaRPr>
            </a:p>
          </p:txBody>
        </p:sp>
        <p:sp>
          <p:nvSpPr>
            <p:cNvPr id="12" name="Text Box 10">
              <a:extLst>
                <a:ext uri="{FF2B5EF4-FFF2-40B4-BE49-F238E27FC236}">
                  <a16:creationId xmlns:a16="http://schemas.microsoft.com/office/drawing/2014/main" id="{0886903B-A0F1-AD08-8627-0173BC8FA091}"/>
                </a:ext>
              </a:extLst>
            </p:cNvPr>
            <p:cNvSpPr txBox="1">
              <a:spLocks noChangeArrowheads="1"/>
            </p:cNvSpPr>
            <p:nvPr/>
          </p:nvSpPr>
          <p:spPr bwMode="auto">
            <a:xfrm>
              <a:off x="5001243" y="2425200"/>
              <a:ext cx="5520947" cy="461665"/>
            </a:xfrm>
            <a:prstGeom prst="rect">
              <a:avLst/>
            </a:prstGeom>
            <a:solidFill>
              <a:srgbClr val="FFFF00"/>
            </a:solidFill>
            <a:ln w="57150">
              <a:solidFill>
                <a:srgbClr val="E3421F"/>
              </a:solidFill>
              <a:miter lim="800000"/>
              <a:headEnd/>
              <a:tailEnd/>
            </a:ln>
          </p:spPr>
          <p:txBody>
            <a:bodyPr wrap="square">
              <a:spAutoFit/>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455613" indent="-455613" algn="just" defTabSz="1219170" fontAlgn="base">
                <a:spcAft>
                  <a:spcPct val="0"/>
                </a:spcAft>
                <a:buNone/>
                <a:defRPr/>
              </a:pPr>
              <a:r>
                <a:rPr lang="en-US" altLang="en-US" sz="2400" b="1" dirty="0">
                  <a:solidFill>
                    <a:srgbClr val="000000"/>
                  </a:solidFill>
                  <a:cs typeface="Arial" panose="020B0604020202020204" pitchFamily="34" charset="0"/>
                </a:rPr>
                <a:t>1.2.1. </a:t>
              </a:r>
              <a:r>
                <a:rPr lang="en-US" altLang="en-US" sz="2400" b="1" dirty="0" err="1">
                  <a:solidFill>
                    <a:srgbClr val="000000"/>
                  </a:solidFill>
                  <a:cs typeface="Arial" panose="020B0604020202020204" pitchFamily="34" charset="0"/>
                </a:rPr>
                <a:t>Nguồn</a:t>
              </a:r>
              <a:r>
                <a:rPr lang="en-US" altLang="en-US" sz="2400" b="1" dirty="0">
                  <a:solidFill>
                    <a:srgbClr val="000000"/>
                  </a:solidFill>
                  <a:cs typeface="Arial" panose="020B0604020202020204" pitchFamily="34" charset="0"/>
                </a:rPr>
                <a:t> </a:t>
              </a:r>
              <a:r>
                <a:rPr lang="en-US" altLang="en-US" sz="2400" b="1" dirty="0" err="1">
                  <a:solidFill>
                    <a:srgbClr val="000000"/>
                  </a:solidFill>
                  <a:cs typeface="Arial" panose="020B0604020202020204" pitchFamily="34" charset="0"/>
                </a:rPr>
                <a:t>gốc</a:t>
              </a:r>
              <a:r>
                <a:rPr lang="en-US" altLang="en-US" sz="2400" b="1" dirty="0">
                  <a:solidFill>
                    <a:srgbClr val="000000"/>
                  </a:solidFill>
                  <a:cs typeface="Arial" panose="020B0604020202020204" pitchFamily="34" charset="0"/>
                </a:rPr>
                <a:t> </a:t>
              </a:r>
              <a:r>
                <a:rPr lang="en-US" altLang="en-US" sz="2400" b="1" dirty="0" err="1">
                  <a:solidFill>
                    <a:srgbClr val="000000"/>
                  </a:solidFill>
                  <a:cs typeface="Arial" panose="020B0604020202020204" pitchFamily="34" charset="0"/>
                </a:rPr>
                <a:t>thực</a:t>
              </a:r>
              <a:r>
                <a:rPr lang="en-US" altLang="en-US" sz="2400" b="1" dirty="0">
                  <a:solidFill>
                    <a:srgbClr val="000000"/>
                  </a:solidFill>
                  <a:cs typeface="Arial" panose="020B0604020202020204" pitchFamily="34" charset="0"/>
                </a:rPr>
                <a:t> </a:t>
              </a:r>
              <a:r>
                <a:rPr lang="en-US" altLang="en-US" sz="2400" b="1" dirty="0" err="1">
                  <a:solidFill>
                    <a:srgbClr val="000000"/>
                  </a:solidFill>
                  <a:cs typeface="Arial" panose="020B0604020202020204" pitchFamily="34" charset="0"/>
                </a:rPr>
                <a:t>tiễn</a:t>
              </a:r>
              <a:endParaRPr lang="en-US" altLang="en-US" sz="2400" b="1" dirty="0">
                <a:solidFill>
                  <a:srgbClr val="000000"/>
                </a:solidFill>
                <a:cs typeface="Arial" panose="020B0604020202020204" pitchFamily="34" charset="0"/>
              </a:endParaRPr>
            </a:p>
          </p:txBody>
        </p:sp>
        <p:sp>
          <p:nvSpPr>
            <p:cNvPr id="13" name="Text Box 11">
              <a:extLst>
                <a:ext uri="{FF2B5EF4-FFF2-40B4-BE49-F238E27FC236}">
                  <a16:creationId xmlns:a16="http://schemas.microsoft.com/office/drawing/2014/main" id="{C88274AF-A08F-276D-93CA-A09903B2FE42}"/>
                </a:ext>
              </a:extLst>
            </p:cNvPr>
            <p:cNvSpPr txBox="1">
              <a:spLocks noChangeArrowheads="1"/>
            </p:cNvSpPr>
            <p:nvPr/>
          </p:nvSpPr>
          <p:spPr bwMode="auto">
            <a:xfrm>
              <a:off x="5001244" y="3303674"/>
              <a:ext cx="5520947" cy="461665"/>
            </a:xfrm>
            <a:prstGeom prst="rect">
              <a:avLst/>
            </a:prstGeom>
            <a:solidFill>
              <a:srgbClr val="FFFF00"/>
            </a:solidFill>
            <a:ln w="57150">
              <a:solidFill>
                <a:srgbClr val="E3421F"/>
              </a:solidFill>
              <a:miter lim="800000"/>
              <a:headEnd/>
              <a:tailEnd/>
            </a:ln>
          </p:spPr>
          <p:txBody>
            <a:bodyPr wrap="square">
              <a:spAutoFit/>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indent="0" algn="just" fontAlgn="base">
                <a:spcAft>
                  <a:spcPct val="0"/>
                </a:spcAft>
                <a:buClrTx/>
                <a:buFontTx/>
                <a:buNone/>
              </a:pPr>
              <a:r>
                <a:rPr lang="en-US" altLang="en-US" sz="2400" b="1" dirty="0">
                  <a:solidFill>
                    <a:srgbClr val="000000"/>
                  </a:solidFill>
                  <a:cs typeface="Arial" panose="020B0604020202020204" pitchFamily="34" charset="0"/>
                </a:rPr>
                <a:t>1.2.2. </a:t>
              </a:r>
              <a:r>
                <a:rPr lang="en-US" altLang="en-US" sz="2400" b="1" dirty="0" err="1">
                  <a:solidFill>
                    <a:srgbClr val="000000"/>
                  </a:solidFill>
                  <a:cs typeface="Arial" panose="020B0604020202020204" pitchFamily="34" charset="0"/>
                </a:rPr>
                <a:t>Nguồn</a:t>
              </a:r>
              <a:r>
                <a:rPr lang="en-US" altLang="en-US" sz="2400" b="1" dirty="0">
                  <a:solidFill>
                    <a:srgbClr val="000000"/>
                  </a:solidFill>
                  <a:cs typeface="Arial" panose="020B0604020202020204" pitchFamily="34" charset="0"/>
                </a:rPr>
                <a:t> </a:t>
              </a:r>
              <a:r>
                <a:rPr lang="en-US" altLang="en-US" sz="2400" b="1" dirty="0" err="1">
                  <a:solidFill>
                    <a:srgbClr val="000000"/>
                  </a:solidFill>
                  <a:cs typeface="Arial" panose="020B0604020202020204" pitchFamily="34" charset="0"/>
                </a:rPr>
                <a:t>gốc</a:t>
              </a:r>
              <a:r>
                <a:rPr lang="en-US" altLang="en-US" sz="2400" b="1" dirty="0">
                  <a:solidFill>
                    <a:srgbClr val="000000"/>
                  </a:solidFill>
                  <a:cs typeface="Arial" panose="020B0604020202020204" pitchFamily="34" charset="0"/>
                </a:rPr>
                <a:t> </a:t>
              </a:r>
              <a:r>
                <a:rPr lang="en-US" altLang="en-US" sz="2400" b="1" dirty="0" err="1">
                  <a:solidFill>
                    <a:srgbClr val="000000"/>
                  </a:solidFill>
                  <a:cs typeface="Arial" panose="020B0604020202020204" pitchFamily="34" charset="0"/>
                </a:rPr>
                <a:t>tư</a:t>
              </a:r>
              <a:r>
                <a:rPr lang="en-US" altLang="en-US" sz="2400" b="1" dirty="0">
                  <a:solidFill>
                    <a:srgbClr val="000000"/>
                  </a:solidFill>
                  <a:cs typeface="Arial" panose="020B0604020202020204" pitchFamily="34" charset="0"/>
                </a:rPr>
                <a:t> </a:t>
              </a:r>
              <a:r>
                <a:rPr lang="en-US" altLang="en-US" sz="2400" b="1" dirty="0" err="1">
                  <a:solidFill>
                    <a:srgbClr val="000000"/>
                  </a:solidFill>
                  <a:cs typeface="Arial" panose="020B0604020202020204" pitchFamily="34" charset="0"/>
                </a:rPr>
                <a:t>tưởng</a:t>
              </a:r>
              <a:r>
                <a:rPr lang="en-US" altLang="en-US" sz="2400" b="1" dirty="0">
                  <a:solidFill>
                    <a:srgbClr val="000000"/>
                  </a:solidFill>
                  <a:cs typeface="Arial" panose="020B0604020202020204" pitchFamily="34" charset="0"/>
                </a:rPr>
                <a:t>, </a:t>
              </a:r>
              <a:r>
                <a:rPr lang="en-US" altLang="en-US" sz="2400" b="1" dirty="0" err="1">
                  <a:solidFill>
                    <a:srgbClr val="000000"/>
                  </a:solidFill>
                  <a:cs typeface="Arial" panose="020B0604020202020204" pitchFamily="34" charset="0"/>
                </a:rPr>
                <a:t>lý</a:t>
              </a:r>
              <a:r>
                <a:rPr lang="en-US" altLang="en-US" sz="2400" b="1" dirty="0">
                  <a:solidFill>
                    <a:srgbClr val="000000"/>
                  </a:solidFill>
                  <a:cs typeface="Arial" panose="020B0604020202020204" pitchFamily="34" charset="0"/>
                </a:rPr>
                <a:t> </a:t>
              </a:r>
              <a:r>
                <a:rPr lang="en-US" altLang="en-US" sz="2400" b="1" dirty="0" err="1">
                  <a:solidFill>
                    <a:srgbClr val="000000"/>
                  </a:solidFill>
                  <a:cs typeface="Arial" panose="020B0604020202020204" pitchFamily="34" charset="0"/>
                </a:rPr>
                <a:t>luận</a:t>
              </a:r>
              <a:endParaRPr lang="en-US" altLang="en-US" sz="2400" b="1" dirty="0">
                <a:solidFill>
                  <a:srgbClr val="000000"/>
                </a:solidFill>
                <a:cs typeface="Arial" panose="020B0604020202020204" pitchFamily="34" charset="0"/>
              </a:endParaRPr>
            </a:p>
          </p:txBody>
        </p:sp>
        <p:sp>
          <p:nvSpPr>
            <p:cNvPr id="14" name="Line 14">
              <a:extLst>
                <a:ext uri="{FF2B5EF4-FFF2-40B4-BE49-F238E27FC236}">
                  <a16:creationId xmlns:a16="http://schemas.microsoft.com/office/drawing/2014/main" id="{D0B99FC9-C215-4054-EA85-2FF327E07CAE}"/>
                </a:ext>
              </a:extLst>
            </p:cNvPr>
            <p:cNvSpPr>
              <a:spLocks noChangeShapeType="1"/>
            </p:cNvSpPr>
            <p:nvPr/>
          </p:nvSpPr>
          <p:spPr bwMode="auto">
            <a:xfrm flipV="1">
              <a:off x="4196891" y="4422985"/>
              <a:ext cx="804352" cy="9523"/>
            </a:xfrm>
            <a:prstGeom prst="line">
              <a:avLst/>
            </a:prstGeom>
            <a:noFill/>
            <a:ln w="57150">
              <a:solidFill>
                <a:srgbClr val="E3421F"/>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buClrTx/>
                <a:buFontTx/>
                <a:buNone/>
              </a:pPr>
              <a:endParaRPr lang="en-US" sz="2400" b="1" i="1">
                <a:latin typeface="Arial" panose="020B0604020202020204" pitchFamily="34" charset="0"/>
                <a:cs typeface="Arial" panose="020B0604020202020204" pitchFamily="34" charset="0"/>
              </a:endParaRPr>
            </a:p>
          </p:txBody>
        </p:sp>
        <p:sp>
          <p:nvSpPr>
            <p:cNvPr id="15" name="Text Box 15">
              <a:extLst>
                <a:ext uri="{FF2B5EF4-FFF2-40B4-BE49-F238E27FC236}">
                  <a16:creationId xmlns:a16="http://schemas.microsoft.com/office/drawing/2014/main" id="{3819DFFD-DD66-5ED0-2425-44C050CBE1FE}"/>
                </a:ext>
              </a:extLst>
            </p:cNvPr>
            <p:cNvSpPr txBox="1">
              <a:spLocks noChangeArrowheads="1"/>
            </p:cNvSpPr>
            <p:nvPr/>
          </p:nvSpPr>
          <p:spPr bwMode="auto">
            <a:xfrm>
              <a:off x="5001243" y="4182148"/>
              <a:ext cx="5533881" cy="461665"/>
            </a:xfrm>
            <a:prstGeom prst="rect">
              <a:avLst/>
            </a:prstGeom>
            <a:solidFill>
              <a:srgbClr val="FFFF00"/>
            </a:solidFill>
            <a:ln w="57150">
              <a:solidFill>
                <a:srgbClr val="E3421F"/>
              </a:solidFill>
              <a:miter lim="800000"/>
              <a:headEnd/>
              <a:tailEnd/>
            </a:ln>
          </p:spPr>
          <p:txBody>
            <a:bodyPr wrap="square">
              <a:spAutoFit/>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indent="0" algn="just" fontAlgn="base">
                <a:spcBef>
                  <a:spcPct val="50000"/>
                </a:spcBef>
                <a:spcAft>
                  <a:spcPct val="0"/>
                </a:spcAft>
                <a:buClrTx/>
                <a:buFontTx/>
                <a:buNone/>
              </a:pPr>
              <a:r>
                <a:rPr lang="en-US" altLang="en-US" sz="2400" b="1" dirty="0">
                  <a:solidFill>
                    <a:srgbClr val="000000"/>
                  </a:solidFill>
                  <a:cs typeface="Arial" panose="020B0604020202020204" pitchFamily="34" charset="0"/>
                </a:rPr>
                <a:t>1.2.3. </a:t>
              </a:r>
              <a:r>
                <a:rPr lang="en-US" altLang="en-US" sz="2400" b="1" dirty="0" err="1">
                  <a:solidFill>
                    <a:srgbClr val="000000"/>
                  </a:solidFill>
                  <a:cs typeface="Arial" panose="020B0604020202020204" pitchFamily="34" charset="0"/>
                </a:rPr>
                <a:t>Nhân</a:t>
              </a:r>
              <a:r>
                <a:rPr lang="en-US" altLang="en-US" sz="2400" b="1" dirty="0">
                  <a:solidFill>
                    <a:srgbClr val="000000"/>
                  </a:solidFill>
                  <a:cs typeface="Arial" panose="020B0604020202020204" pitchFamily="34" charset="0"/>
                </a:rPr>
                <a:t> </a:t>
              </a:r>
              <a:r>
                <a:rPr lang="en-US" altLang="en-US" sz="2400" b="1" dirty="0" err="1">
                  <a:solidFill>
                    <a:srgbClr val="000000"/>
                  </a:solidFill>
                  <a:cs typeface="Arial" panose="020B0604020202020204" pitchFamily="34" charset="0"/>
                </a:rPr>
                <a:t>tố</a:t>
              </a:r>
              <a:r>
                <a:rPr lang="en-US" altLang="en-US" sz="2400" b="1" dirty="0">
                  <a:solidFill>
                    <a:srgbClr val="000000"/>
                  </a:solidFill>
                  <a:cs typeface="Arial" panose="020B0604020202020204" pitchFamily="34" charset="0"/>
                </a:rPr>
                <a:t> </a:t>
              </a:r>
              <a:r>
                <a:rPr lang="en-US" altLang="en-US" sz="2400" b="1" dirty="0" err="1">
                  <a:solidFill>
                    <a:srgbClr val="000000"/>
                  </a:solidFill>
                  <a:cs typeface="Arial" panose="020B0604020202020204" pitchFamily="34" charset="0"/>
                </a:rPr>
                <a:t>chủ</a:t>
              </a:r>
              <a:r>
                <a:rPr lang="en-US" altLang="en-US" sz="2400" b="1" dirty="0">
                  <a:solidFill>
                    <a:srgbClr val="000000"/>
                  </a:solidFill>
                  <a:cs typeface="Arial" panose="020B0604020202020204" pitchFamily="34" charset="0"/>
                </a:rPr>
                <a:t> </a:t>
              </a:r>
              <a:r>
                <a:rPr lang="en-US" altLang="en-US" sz="2400" b="1" dirty="0" err="1">
                  <a:solidFill>
                    <a:srgbClr val="000000"/>
                  </a:solidFill>
                  <a:cs typeface="Arial" panose="020B0604020202020204" pitchFamily="34" charset="0"/>
                </a:rPr>
                <a:t>quan</a:t>
              </a:r>
              <a:r>
                <a:rPr lang="en-US" altLang="en-US" sz="2400" b="1" dirty="0">
                  <a:solidFill>
                    <a:srgbClr val="000000"/>
                  </a:solidFill>
                  <a:cs typeface="Arial" panose="020B0604020202020204" pitchFamily="34" charset="0"/>
                </a:rPr>
                <a:t> </a:t>
              </a:r>
              <a:r>
                <a:rPr lang="en-US" altLang="en-US" sz="2400" b="1" dirty="0" err="1">
                  <a:solidFill>
                    <a:srgbClr val="000000"/>
                  </a:solidFill>
                  <a:cs typeface="Arial" panose="020B0604020202020204" pitchFamily="34" charset="0"/>
                </a:rPr>
                <a:t>Hồ</a:t>
              </a:r>
              <a:r>
                <a:rPr lang="en-US" altLang="en-US" sz="2400" b="1" dirty="0">
                  <a:solidFill>
                    <a:srgbClr val="000000"/>
                  </a:solidFill>
                  <a:cs typeface="Arial" panose="020B0604020202020204" pitchFamily="34" charset="0"/>
                </a:rPr>
                <a:t> Chí Minh</a:t>
              </a:r>
            </a:p>
          </p:txBody>
        </p:sp>
        <p:sp>
          <p:nvSpPr>
            <p:cNvPr id="16" name="Text Box 16">
              <a:extLst>
                <a:ext uri="{FF2B5EF4-FFF2-40B4-BE49-F238E27FC236}">
                  <a16:creationId xmlns:a16="http://schemas.microsoft.com/office/drawing/2014/main" id="{D349DCAE-D59D-92FF-309A-B91AFAEC3CA1}"/>
                </a:ext>
              </a:extLst>
            </p:cNvPr>
            <p:cNvSpPr txBox="1">
              <a:spLocks noChangeArrowheads="1"/>
            </p:cNvSpPr>
            <p:nvPr/>
          </p:nvSpPr>
          <p:spPr bwMode="auto">
            <a:xfrm>
              <a:off x="1531776" y="3050506"/>
              <a:ext cx="2140648" cy="1015663"/>
            </a:xfrm>
            <a:prstGeom prst="rect">
              <a:avLst/>
            </a:prstGeom>
            <a:noFill/>
            <a:ln w="9525">
              <a:solidFill>
                <a:srgbClr val="FF0066"/>
              </a:solidFill>
              <a:miter lim="800000"/>
              <a:headEnd/>
              <a:tailEnd/>
            </a:ln>
            <a:effectLst>
              <a:outerShdw dist="35921" dir="2700000" algn="ctr" rotWithShape="0">
                <a:srgbClr val="808080"/>
              </a:outerShdw>
            </a:effectLst>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defTabSz="1219170" fontAlgn="base">
                <a:spcBef>
                  <a:spcPct val="50000"/>
                </a:spcBef>
                <a:spcAft>
                  <a:spcPct val="0"/>
                </a:spcAft>
                <a:buNone/>
                <a:defRPr/>
              </a:pPr>
              <a:r>
                <a:rPr lang="en-US" altLang="en-US" sz="2400" b="1" dirty="0">
                  <a:solidFill>
                    <a:srgbClr val="FF0000"/>
                  </a:solidFill>
                  <a:cs typeface="Arial" panose="020B0604020202020204" pitchFamily="34" charset="0"/>
                </a:rPr>
                <a:t>1.2.</a:t>
              </a:r>
            </a:p>
            <a:p>
              <a:pPr algn="ctr" defTabSz="1219170" fontAlgn="base">
                <a:spcBef>
                  <a:spcPct val="50000"/>
                </a:spcBef>
                <a:spcAft>
                  <a:spcPct val="0"/>
                </a:spcAft>
                <a:buNone/>
                <a:defRPr/>
              </a:pPr>
              <a:r>
                <a:rPr lang="en-US" altLang="en-US" sz="2400" b="1" dirty="0">
                  <a:solidFill>
                    <a:srgbClr val="FF0000"/>
                  </a:solidFill>
                  <a:cs typeface="Arial" panose="020B0604020202020204" pitchFamily="34" charset="0"/>
                </a:rPr>
                <a:t>NGUỒN GỐC</a:t>
              </a:r>
            </a:p>
          </p:txBody>
        </p:sp>
        <p:sp>
          <p:nvSpPr>
            <p:cNvPr id="3" name="Line 9">
              <a:extLst>
                <a:ext uri="{FF2B5EF4-FFF2-40B4-BE49-F238E27FC236}">
                  <a16:creationId xmlns:a16="http://schemas.microsoft.com/office/drawing/2014/main" id="{0483091C-8C9A-A1AF-D733-4FC762654244}"/>
                </a:ext>
              </a:extLst>
            </p:cNvPr>
            <p:cNvSpPr>
              <a:spLocks noChangeShapeType="1"/>
            </p:cNvSpPr>
            <p:nvPr/>
          </p:nvSpPr>
          <p:spPr bwMode="auto">
            <a:xfrm>
              <a:off x="4169266" y="3543468"/>
              <a:ext cx="804352" cy="0"/>
            </a:xfrm>
            <a:prstGeom prst="line">
              <a:avLst/>
            </a:prstGeom>
            <a:noFill/>
            <a:ln w="57150">
              <a:solidFill>
                <a:srgbClr val="E3421F"/>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buClrTx/>
                <a:buFontTx/>
                <a:buNone/>
              </a:pPr>
              <a:endParaRPr lang="en-US" sz="2400" b="1" i="1">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32338057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9AD17E-0B71-3C8F-87A3-5CC37EA9AA25}"/>
              </a:ext>
            </a:extLst>
          </p:cNvPr>
          <p:cNvSpPr>
            <a:spLocks noGrp="1"/>
          </p:cNvSpPr>
          <p:nvPr>
            <p:ph type="title"/>
          </p:nvPr>
        </p:nvSpPr>
        <p:spPr>
          <a:xfrm>
            <a:off x="2475914" y="0"/>
            <a:ext cx="9716086" cy="935502"/>
          </a:xfrm>
        </p:spPr>
        <p:txBody>
          <a:bodyPr/>
          <a:lstStyle/>
          <a:p>
            <a:r>
              <a:rPr lang="en-US" sz="2667" dirty="0">
                <a:latin typeface="+mn-lt"/>
              </a:rPr>
              <a:t>1.2.1. </a:t>
            </a:r>
            <a:r>
              <a:rPr lang="en-US" sz="2667" dirty="0" err="1">
                <a:latin typeface="+mn-lt"/>
              </a:rPr>
              <a:t>Nguồn</a:t>
            </a:r>
            <a:r>
              <a:rPr lang="en-US" sz="2667" dirty="0">
                <a:latin typeface="+mn-lt"/>
              </a:rPr>
              <a:t> </a:t>
            </a:r>
            <a:r>
              <a:rPr lang="en-US" sz="2667" dirty="0" err="1">
                <a:latin typeface="+mn-lt"/>
              </a:rPr>
              <a:t>gốc</a:t>
            </a:r>
            <a:r>
              <a:rPr lang="en-US" sz="2667" dirty="0">
                <a:latin typeface="+mn-lt"/>
              </a:rPr>
              <a:t> </a:t>
            </a:r>
            <a:r>
              <a:rPr lang="en-US" sz="2667" dirty="0" err="1">
                <a:latin typeface="+mn-lt"/>
              </a:rPr>
              <a:t>thực</a:t>
            </a:r>
            <a:r>
              <a:rPr lang="en-US" sz="2667" dirty="0">
                <a:latin typeface="+mn-lt"/>
              </a:rPr>
              <a:t> </a:t>
            </a:r>
            <a:r>
              <a:rPr lang="en-US" sz="2667" dirty="0" err="1">
                <a:latin typeface="+mn-lt"/>
              </a:rPr>
              <a:t>tiễn</a:t>
            </a:r>
            <a:endParaRPr lang="en-US" sz="2667" dirty="0">
              <a:latin typeface="+mn-lt"/>
            </a:endParaRPr>
          </a:p>
        </p:txBody>
      </p:sp>
      <p:grpSp>
        <p:nvGrpSpPr>
          <p:cNvPr id="13" name="Group 12">
            <a:extLst>
              <a:ext uri="{FF2B5EF4-FFF2-40B4-BE49-F238E27FC236}">
                <a16:creationId xmlns:a16="http://schemas.microsoft.com/office/drawing/2014/main" id="{F17FD047-008B-4C83-DA9E-1FA14B5D3006}"/>
              </a:ext>
            </a:extLst>
          </p:cNvPr>
          <p:cNvGrpSpPr/>
          <p:nvPr/>
        </p:nvGrpSpPr>
        <p:grpSpPr>
          <a:xfrm>
            <a:off x="1057422" y="935502"/>
            <a:ext cx="10077156" cy="3821068"/>
            <a:chOff x="1057422" y="935502"/>
            <a:chExt cx="10077156" cy="3821068"/>
          </a:xfrm>
        </p:grpSpPr>
        <p:sp>
          <p:nvSpPr>
            <p:cNvPr id="8" name="Rectangle 3">
              <a:extLst>
                <a:ext uri="{FF2B5EF4-FFF2-40B4-BE49-F238E27FC236}">
                  <a16:creationId xmlns:a16="http://schemas.microsoft.com/office/drawing/2014/main" id="{AE2F65C9-67F2-A1D7-B263-A0AF1B8C38A7}"/>
                </a:ext>
              </a:extLst>
            </p:cNvPr>
            <p:cNvSpPr txBox="1">
              <a:spLocks noChangeArrowheads="1"/>
            </p:cNvSpPr>
            <p:nvPr/>
          </p:nvSpPr>
          <p:spPr>
            <a:xfrm>
              <a:off x="1057422" y="3205293"/>
              <a:ext cx="4721508" cy="1551277"/>
            </a:xfrm>
            <a:prstGeom prst="rect">
              <a:avLst/>
            </a:prstGeom>
            <a:solidFill>
              <a:srgbClr val="92D050"/>
            </a:solidFill>
            <a:ln w="38100">
              <a:solidFill>
                <a:srgbClr val="0070C0"/>
              </a:solidFill>
              <a:miter lim="800000"/>
              <a:headEnd/>
              <a:tailEnd/>
            </a:ln>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L="457200" marR="0" lvl="0" indent="-342900" algn="l" rtl="0">
                <a:lnSpc>
                  <a:spcPct val="100000"/>
                </a:lnSpc>
                <a:spcBef>
                  <a:spcPts val="60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1pPr>
              <a:lvl2pPr marL="914400" marR="0" lvl="1"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2pPr>
              <a:lvl3pPr marL="1371600" marR="0" lvl="2"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3pPr>
              <a:lvl4pPr marL="1828800" marR="0" lvl="3"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4pPr>
              <a:lvl5pPr marL="2286000" marR="0" lvl="4"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5pPr>
              <a:lvl6pPr marL="2743200" marR="0" lvl="5"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6pPr>
              <a:lvl7pPr marL="3200400" marR="0" lvl="6"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7pPr>
              <a:lvl8pPr marL="3657600" marR="0" lvl="7"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8pPr>
              <a:lvl9pPr marL="4114800" marR="0" lvl="8"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9pPr>
            </a:lstStyle>
            <a:p>
              <a:pPr marL="80431" indent="0" algn="ctr">
                <a:lnSpc>
                  <a:spcPct val="150000"/>
                </a:lnSpc>
                <a:buNone/>
              </a:pPr>
              <a:r>
                <a:rPr lang="en-US" altLang="en-US" sz="2400" b="1" i="1" dirty="0">
                  <a:solidFill>
                    <a:schemeClr val="tx1"/>
                  </a:solidFill>
                  <a:latin typeface="Arial" panose="020B0604020202020204" pitchFamily="34" charset="0"/>
                  <a:cs typeface="Arial" panose="020B0604020202020204" pitchFamily="34" charset="0"/>
                </a:rPr>
                <a:t>- </a:t>
              </a:r>
              <a:r>
                <a:rPr lang="en-US" altLang="en-US" sz="2400" b="1" i="1" dirty="0" err="1">
                  <a:solidFill>
                    <a:schemeClr val="tx1"/>
                  </a:solidFill>
                  <a:latin typeface="Arial" panose="020B0604020202020204" pitchFamily="34" charset="0"/>
                  <a:cs typeface="Arial" panose="020B0604020202020204" pitchFamily="34" charset="0"/>
                </a:rPr>
                <a:t>Tình</a:t>
              </a:r>
              <a:r>
                <a:rPr lang="en-US" altLang="en-US" sz="2400" b="1" i="1" dirty="0">
                  <a:solidFill>
                    <a:schemeClr val="tx1"/>
                  </a:solidFill>
                  <a:latin typeface="Arial" panose="020B0604020202020204" pitchFamily="34" charset="0"/>
                  <a:cs typeface="Arial" panose="020B0604020202020204" pitchFamily="34" charset="0"/>
                </a:rPr>
                <a:t> </a:t>
              </a:r>
              <a:r>
                <a:rPr lang="en-US" altLang="en-US" sz="2400" b="1" i="1" dirty="0" err="1">
                  <a:solidFill>
                    <a:schemeClr val="tx1"/>
                  </a:solidFill>
                  <a:latin typeface="Arial" panose="020B0604020202020204" pitchFamily="34" charset="0"/>
                  <a:cs typeface="Arial" panose="020B0604020202020204" pitchFamily="34" charset="0"/>
                </a:rPr>
                <a:t>hình</a:t>
              </a:r>
              <a:r>
                <a:rPr lang="en-US" altLang="en-US" sz="2400" b="1" i="1" dirty="0">
                  <a:solidFill>
                    <a:schemeClr val="tx1"/>
                  </a:solidFill>
                  <a:latin typeface="Arial" panose="020B0604020202020204" pitchFamily="34" charset="0"/>
                  <a:cs typeface="Arial" panose="020B0604020202020204" pitchFamily="34" charset="0"/>
                </a:rPr>
                <a:t> </a:t>
              </a:r>
              <a:r>
                <a:rPr lang="en-US" altLang="en-US" sz="2400" b="1" i="1" dirty="0" err="1">
                  <a:solidFill>
                    <a:schemeClr val="tx1"/>
                  </a:solidFill>
                  <a:latin typeface="Arial" panose="020B0604020202020204" pitchFamily="34" charset="0"/>
                  <a:cs typeface="Arial" panose="020B0604020202020204" pitchFamily="34" charset="0"/>
                </a:rPr>
                <a:t>Việt</a:t>
              </a:r>
              <a:r>
                <a:rPr lang="en-US" altLang="en-US" sz="2400" b="1" i="1" dirty="0">
                  <a:solidFill>
                    <a:schemeClr val="tx1"/>
                  </a:solidFill>
                  <a:latin typeface="Arial" panose="020B0604020202020204" pitchFamily="34" charset="0"/>
                  <a:cs typeface="Arial" panose="020B0604020202020204" pitchFamily="34" charset="0"/>
                </a:rPr>
                <a:t> Nam </a:t>
              </a:r>
              <a:r>
                <a:rPr lang="en-US" altLang="en-US" sz="2400" b="1" i="1" dirty="0" err="1">
                  <a:solidFill>
                    <a:schemeClr val="tx1"/>
                  </a:solidFill>
                  <a:latin typeface="Arial" panose="020B0604020202020204" pitchFamily="34" charset="0"/>
                  <a:cs typeface="Arial" panose="020B0604020202020204" pitchFamily="34" charset="0"/>
                </a:rPr>
                <a:t>cuối</a:t>
              </a:r>
              <a:r>
                <a:rPr lang="en-US" altLang="en-US" sz="2400" b="1" i="1" dirty="0">
                  <a:solidFill>
                    <a:schemeClr val="tx1"/>
                  </a:solidFill>
                  <a:latin typeface="Arial" panose="020B0604020202020204" pitchFamily="34" charset="0"/>
                  <a:cs typeface="Arial" panose="020B0604020202020204" pitchFamily="34" charset="0"/>
                </a:rPr>
                <a:t> </a:t>
              </a:r>
              <a:r>
                <a:rPr lang="en-US" altLang="en-US" sz="2400" b="1" i="1" dirty="0" err="1">
                  <a:solidFill>
                    <a:schemeClr val="tx1"/>
                  </a:solidFill>
                  <a:latin typeface="Arial" panose="020B0604020202020204" pitchFamily="34" charset="0"/>
                  <a:cs typeface="Arial" panose="020B0604020202020204" pitchFamily="34" charset="0"/>
                </a:rPr>
                <a:t>thế</a:t>
              </a:r>
              <a:r>
                <a:rPr lang="en-US" altLang="en-US" sz="2400" b="1" i="1" dirty="0">
                  <a:solidFill>
                    <a:schemeClr val="tx1"/>
                  </a:solidFill>
                  <a:latin typeface="Arial" panose="020B0604020202020204" pitchFamily="34" charset="0"/>
                  <a:cs typeface="Arial" panose="020B0604020202020204" pitchFamily="34" charset="0"/>
                </a:rPr>
                <a:t> </a:t>
              </a:r>
              <a:r>
                <a:rPr lang="en-US" altLang="en-US" sz="2400" b="1" i="1" dirty="0" err="1">
                  <a:solidFill>
                    <a:schemeClr val="tx1"/>
                  </a:solidFill>
                  <a:latin typeface="Arial" panose="020B0604020202020204" pitchFamily="34" charset="0"/>
                  <a:cs typeface="Arial" panose="020B0604020202020204" pitchFamily="34" charset="0"/>
                </a:rPr>
                <a:t>kỷ</a:t>
              </a:r>
              <a:r>
                <a:rPr lang="en-US" altLang="en-US" sz="2400" b="1" i="1" dirty="0">
                  <a:solidFill>
                    <a:schemeClr val="tx1"/>
                  </a:solidFill>
                  <a:latin typeface="Arial" panose="020B0604020202020204" pitchFamily="34" charset="0"/>
                  <a:cs typeface="Arial" panose="020B0604020202020204" pitchFamily="34" charset="0"/>
                </a:rPr>
                <a:t> XIX, </a:t>
              </a:r>
              <a:r>
                <a:rPr lang="en-US" altLang="en-US" sz="2400" b="1" i="1" dirty="0" err="1">
                  <a:solidFill>
                    <a:schemeClr val="tx1"/>
                  </a:solidFill>
                  <a:latin typeface="Arial" panose="020B0604020202020204" pitchFamily="34" charset="0"/>
                  <a:cs typeface="Arial" panose="020B0604020202020204" pitchFamily="34" charset="0"/>
                </a:rPr>
                <a:t>đầu</a:t>
              </a:r>
              <a:r>
                <a:rPr lang="en-US" altLang="en-US" sz="2400" b="1" i="1" dirty="0">
                  <a:solidFill>
                    <a:schemeClr val="tx1"/>
                  </a:solidFill>
                  <a:latin typeface="Arial" panose="020B0604020202020204" pitchFamily="34" charset="0"/>
                  <a:cs typeface="Arial" panose="020B0604020202020204" pitchFamily="34" charset="0"/>
                </a:rPr>
                <a:t> </a:t>
              </a:r>
              <a:r>
                <a:rPr lang="en-US" altLang="en-US" sz="2400" b="1" i="1" dirty="0" err="1">
                  <a:solidFill>
                    <a:schemeClr val="tx1"/>
                  </a:solidFill>
                  <a:latin typeface="Arial" panose="020B0604020202020204" pitchFamily="34" charset="0"/>
                  <a:cs typeface="Arial" panose="020B0604020202020204" pitchFamily="34" charset="0"/>
                </a:rPr>
                <a:t>thế</a:t>
              </a:r>
              <a:r>
                <a:rPr lang="en-US" altLang="en-US" sz="2400" b="1" i="1" dirty="0">
                  <a:solidFill>
                    <a:schemeClr val="tx1"/>
                  </a:solidFill>
                  <a:latin typeface="Arial" panose="020B0604020202020204" pitchFamily="34" charset="0"/>
                  <a:cs typeface="Arial" panose="020B0604020202020204" pitchFamily="34" charset="0"/>
                </a:rPr>
                <a:t> </a:t>
              </a:r>
              <a:r>
                <a:rPr lang="en-US" altLang="en-US" sz="2400" b="1" i="1" dirty="0" err="1">
                  <a:solidFill>
                    <a:schemeClr val="tx1"/>
                  </a:solidFill>
                  <a:latin typeface="Arial" panose="020B0604020202020204" pitchFamily="34" charset="0"/>
                  <a:cs typeface="Arial" panose="020B0604020202020204" pitchFamily="34" charset="0"/>
                </a:rPr>
                <a:t>kỷ</a:t>
              </a:r>
              <a:r>
                <a:rPr lang="en-US" altLang="en-US" sz="2400" b="1" i="1" dirty="0">
                  <a:solidFill>
                    <a:schemeClr val="tx1"/>
                  </a:solidFill>
                  <a:latin typeface="Arial" panose="020B0604020202020204" pitchFamily="34" charset="0"/>
                  <a:cs typeface="Arial" panose="020B0604020202020204" pitchFamily="34" charset="0"/>
                </a:rPr>
                <a:t> XX</a:t>
              </a:r>
            </a:p>
          </p:txBody>
        </p:sp>
        <p:sp>
          <p:nvSpPr>
            <p:cNvPr id="9" name="Rectangle 3">
              <a:extLst>
                <a:ext uri="{FF2B5EF4-FFF2-40B4-BE49-F238E27FC236}">
                  <a16:creationId xmlns:a16="http://schemas.microsoft.com/office/drawing/2014/main" id="{558CC668-1919-1537-C497-66AC0939160E}"/>
                </a:ext>
              </a:extLst>
            </p:cNvPr>
            <p:cNvSpPr txBox="1">
              <a:spLocks noChangeArrowheads="1"/>
            </p:cNvSpPr>
            <p:nvPr/>
          </p:nvSpPr>
          <p:spPr bwMode="auto">
            <a:xfrm>
              <a:off x="6413071" y="3211643"/>
              <a:ext cx="4721507" cy="1544927"/>
            </a:xfrm>
            <a:prstGeom prst="rect">
              <a:avLst/>
            </a:prstGeom>
            <a:solidFill>
              <a:srgbClr val="92D050"/>
            </a:solidFill>
            <a:ln w="38100">
              <a:solidFill>
                <a:srgbClr val="0070C0"/>
              </a:solidFill>
              <a:miter lim="800000"/>
              <a:headEnd/>
              <a:tailEnd/>
            </a:ln>
          </p:spPr>
          <p:txBody>
            <a:bodyPr anchor="ctr"/>
            <a:lstStyle>
              <a:lvl1pPr marL="60325" algn="just">
                <a:lnSpc>
                  <a:spcPct val="120000"/>
                </a:lnSpc>
                <a:spcBef>
                  <a:spcPct val="20000"/>
                </a:spcBef>
                <a:buChar char="•"/>
                <a:defRPr sz="2400" b="1">
                  <a:solidFill>
                    <a:srgbClr val="663300"/>
                  </a:solidFill>
                  <a:latin typeface="Times New Roman" panose="02020603050405020304" pitchFamily="18" charset="0"/>
                </a:defRPr>
              </a:lvl1pPr>
              <a:lvl2pPr marL="990600" indent="-533400" algn="just">
                <a:lnSpc>
                  <a:spcPct val="120000"/>
                </a:lnSpc>
                <a:spcBef>
                  <a:spcPct val="20000"/>
                </a:spcBef>
                <a:buChar char="–"/>
                <a:defRPr sz="2400" b="1">
                  <a:solidFill>
                    <a:srgbClr val="006666"/>
                  </a:solidFill>
                  <a:latin typeface="Times New Roman" panose="02020603050405020304" pitchFamily="18" charset="0"/>
                </a:defRPr>
              </a:lvl2pPr>
              <a:lvl3pPr marL="1371600" indent="-457200" algn="just">
                <a:lnSpc>
                  <a:spcPct val="120000"/>
                </a:lnSpc>
                <a:spcBef>
                  <a:spcPct val="20000"/>
                </a:spcBef>
                <a:buChar char="•"/>
                <a:defRPr sz="2400" b="1">
                  <a:solidFill>
                    <a:schemeClr val="folHlink"/>
                  </a:solidFill>
                  <a:latin typeface="Times New Roman" panose="02020603050405020304" pitchFamily="18" charset="0"/>
                </a:defRPr>
              </a:lvl3pPr>
              <a:lvl4pPr marL="1752600" indent="-381000" algn="just">
                <a:lnSpc>
                  <a:spcPct val="120000"/>
                </a:lnSpc>
                <a:spcBef>
                  <a:spcPct val="20000"/>
                </a:spcBef>
                <a:buChar char="–"/>
                <a:defRPr sz="2400" b="1">
                  <a:solidFill>
                    <a:schemeClr val="folHlink"/>
                  </a:solidFill>
                  <a:latin typeface="Times New Roman" panose="02020603050405020304" pitchFamily="18" charset="0"/>
                </a:defRPr>
              </a:lvl4pPr>
              <a:lvl5pPr marL="2209800" indent="-381000" algn="just">
                <a:lnSpc>
                  <a:spcPct val="120000"/>
                </a:lnSpc>
                <a:spcBef>
                  <a:spcPct val="20000"/>
                </a:spcBef>
                <a:buChar char="»"/>
                <a:defRPr sz="2400" b="1">
                  <a:solidFill>
                    <a:schemeClr val="folHlink"/>
                  </a:solidFill>
                  <a:latin typeface="Times New Roman" panose="02020603050405020304" pitchFamily="18" charset="0"/>
                </a:defRPr>
              </a:lvl5pPr>
              <a:lvl6pPr marL="26670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31242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5814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40386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eaLnBrk="1" hangingPunct="1">
                <a:lnSpc>
                  <a:spcPct val="150000"/>
                </a:lnSpc>
                <a:buFontTx/>
                <a:buNone/>
              </a:pPr>
              <a:r>
                <a:rPr lang="en-US" altLang="en-US" i="1" dirty="0">
                  <a:solidFill>
                    <a:schemeClr val="tx1"/>
                  </a:solidFill>
                  <a:latin typeface="Arial" panose="020B0604020202020204" pitchFamily="34" charset="0"/>
                  <a:cs typeface="Arial" panose="020B0604020202020204" pitchFamily="34" charset="0"/>
                </a:rPr>
                <a:t>- </a:t>
              </a:r>
              <a:r>
                <a:rPr lang="en-US" altLang="en-US" i="1" dirty="0" err="1">
                  <a:solidFill>
                    <a:schemeClr val="tx1"/>
                  </a:solidFill>
                  <a:latin typeface="Arial" panose="020B0604020202020204" pitchFamily="34" charset="0"/>
                  <a:cs typeface="Arial" panose="020B0604020202020204" pitchFamily="34" charset="0"/>
                </a:rPr>
                <a:t>Tình</a:t>
              </a:r>
              <a:r>
                <a:rPr lang="en-US" altLang="en-US" i="1" dirty="0">
                  <a:solidFill>
                    <a:schemeClr val="tx1"/>
                  </a:solidFill>
                  <a:latin typeface="Arial" panose="020B0604020202020204" pitchFamily="34" charset="0"/>
                  <a:cs typeface="Arial" panose="020B0604020202020204" pitchFamily="34" charset="0"/>
                </a:rPr>
                <a:t> </a:t>
              </a:r>
              <a:r>
                <a:rPr lang="en-US" altLang="en-US" i="1" dirty="0" err="1">
                  <a:solidFill>
                    <a:schemeClr val="tx1"/>
                  </a:solidFill>
                  <a:latin typeface="Arial" panose="020B0604020202020204" pitchFamily="34" charset="0"/>
                  <a:cs typeface="Arial" panose="020B0604020202020204" pitchFamily="34" charset="0"/>
                </a:rPr>
                <a:t>hình</a:t>
              </a:r>
              <a:r>
                <a:rPr lang="en-US" altLang="en-US" i="1" dirty="0">
                  <a:solidFill>
                    <a:schemeClr val="tx1"/>
                  </a:solidFill>
                  <a:latin typeface="Arial" panose="020B0604020202020204" pitchFamily="34" charset="0"/>
                  <a:cs typeface="Arial" panose="020B0604020202020204" pitchFamily="34" charset="0"/>
                </a:rPr>
                <a:t> </a:t>
              </a:r>
              <a:r>
                <a:rPr lang="en-US" altLang="en-US" i="1" dirty="0" err="1">
                  <a:solidFill>
                    <a:schemeClr val="tx1"/>
                  </a:solidFill>
                  <a:latin typeface="Arial" panose="020B0604020202020204" pitchFamily="34" charset="0"/>
                  <a:cs typeface="Arial" panose="020B0604020202020204" pitchFamily="34" charset="0"/>
                </a:rPr>
                <a:t>thế</a:t>
              </a:r>
              <a:r>
                <a:rPr lang="en-US" altLang="en-US" i="1" dirty="0">
                  <a:solidFill>
                    <a:schemeClr val="tx1"/>
                  </a:solidFill>
                  <a:latin typeface="Arial" panose="020B0604020202020204" pitchFamily="34" charset="0"/>
                  <a:cs typeface="Arial" panose="020B0604020202020204" pitchFamily="34" charset="0"/>
                </a:rPr>
                <a:t> </a:t>
              </a:r>
              <a:r>
                <a:rPr lang="en-US" altLang="en-US" i="1" dirty="0" err="1">
                  <a:solidFill>
                    <a:schemeClr val="tx1"/>
                  </a:solidFill>
                  <a:latin typeface="Arial" panose="020B0604020202020204" pitchFamily="34" charset="0"/>
                  <a:cs typeface="Arial" panose="020B0604020202020204" pitchFamily="34" charset="0"/>
                </a:rPr>
                <a:t>giới</a:t>
              </a:r>
              <a:r>
                <a:rPr lang="vi-VN" altLang="en-US" i="1" dirty="0">
                  <a:solidFill>
                    <a:schemeClr val="tx1"/>
                  </a:solidFill>
                  <a:latin typeface="Arial" panose="020B0604020202020204" pitchFamily="34" charset="0"/>
                  <a:cs typeface="Arial" panose="020B0604020202020204" pitchFamily="34" charset="0"/>
                </a:rPr>
                <a:t> </a:t>
              </a:r>
              <a:r>
                <a:rPr lang="en-US" altLang="en-US" i="1" dirty="0" err="1">
                  <a:solidFill>
                    <a:schemeClr val="tx1"/>
                  </a:solidFill>
                  <a:latin typeface="Arial" panose="020B0604020202020204" pitchFamily="34" charset="0"/>
                  <a:cs typeface="Arial" panose="020B0604020202020204" pitchFamily="34" charset="0"/>
                </a:rPr>
                <a:t>cuối</a:t>
              </a:r>
              <a:r>
                <a:rPr lang="en-US" altLang="en-US" i="1" dirty="0">
                  <a:solidFill>
                    <a:schemeClr val="tx1"/>
                  </a:solidFill>
                  <a:latin typeface="Arial" panose="020B0604020202020204" pitchFamily="34" charset="0"/>
                  <a:cs typeface="Arial" panose="020B0604020202020204" pitchFamily="34" charset="0"/>
                </a:rPr>
                <a:t> </a:t>
              </a:r>
              <a:r>
                <a:rPr lang="en-US" altLang="en-US" i="1" dirty="0" err="1">
                  <a:solidFill>
                    <a:schemeClr val="tx1"/>
                  </a:solidFill>
                  <a:latin typeface="Arial" panose="020B0604020202020204" pitchFamily="34" charset="0"/>
                  <a:cs typeface="Arial" panose="020B0604020202020204" pitchFamily="34" charset="0"/>
                </a:rPr>
                <a:t>thế</a:t>
              </a:r>
              <a:r>
                <a:rPr lang="en-US" altLang="en-US" i="1" dirty="0">
                  <a:solidFill>
                    <a:schemeClr val="tx1"/>
                  </a:solidFill>
                  <a:latin typeface="Arial" panose="020B0604020202020204" pitchFamily="34" charset="0"/>
                  <a:cs typeface="Arial" panose="020B0604020202020204" pitchFamily="34" charset="0"/>
                </a:rPr>
                <a:t> </a:t>
              </a:r>
              <a:r>
                <a:rPr lang="en-US" altLang="en-US" i="1" dirty="0" err="1">
                  <a:solidFill>
                    <a:schemeClr val="tx1"/>
                  </a:solidFill>
                  <a:latin typeface="Arial" panose="020B0604020202020204" pitchFamily="34" charset="0"/>
                  <a:cs typeface="Arial" panose="020B0604020202020204" pitchFamily="34" charset="0"/>
                </a:rPr>
                <a:t>kỷ</a:t>
              </a:r>
              <a:r>
                <a:rPr lang="en-US" altLang="en-US" i="1" dirty="0">
                  <a:solidFill>
                    <a:schemeClr val="tx1"/>
                  </a:solidFill>
                  <a:latin typeface="Arial" panose="020B0604020202020204" pitchFamily="34" charset="0"/>
                  <a:cs typeface="Arial" panose="020B0604020202020204" pitchFamily="34" charset="0"/>
                </a:rPr>
                <a:t> XIX, </a:t>
              </a:r>
              <a:r>
                <a:rPr lang="en-US" altLang="en-US" i="1" dirty="0" err="1">
                  <a:solidFill>
                    <a:schemeClr val="tx1"/>
                  </a:solidFill>
                  <a:latin typeface="Arial" panose="020B0604020202020204" pitchFamily="34" charset="0"/>
                  <a:cs typeface="Arial" panose="020B0604020202020204" pitchFamily="34" charset="0"/>
                </a:rPr>
                <a:t>đầu</a:t>
              </a:r>
              <a:r>
                <a:rPr lang="en-US" altLang="en-US" i="1" dirty="0">
                  <a:solidFill>
                    <a:schemeClr val="tx1"/>
                  </a:solidFill>
                  <a:latin typeface="Arial" panose="020B0604020202020204" pitchFamily="34" charset="0"/>
                  <a:cs typeface="Arial" panose="020B0604020202020204" pitchFamily="34" charset="0"/>
                </a:rPr>
                <a:t> </a:t>
              </a:r>
              <a:r>
                <a:rPr lang="en-US" altLang="en-US" i="1" dirty="0" err="1">
                  <a:solidFill>
                    <a:schemeClr val="tx1"/>
                  </a:solidFill>
                  <a:latin typeface="Arial" panose="020B0604020202020204" pitchFamily="34" charset="0"/>
                  <a:cs typeface="Arial" panose="020B0604020202020204" pitchFamily="34" charset="0"/>
                </a:rPr>
                <a:t>thế</a:t>
              </a:r>
              <a:r>
                <a:rPr lang="en-US" altLang="en-US" i="1" dirty="0">
                  <a:solidFill>
                    <a:schemeClr val="tx1"/>
                  </a:solidFill>
                  <a:latin typeface="Arial" panose="020B0604020202020204" pitchFamily="34" charset="0"/>
                  <a:cs typeface="Arial" panose="020B0604020202020204" pitchFamily="34" charset="0"/>
                </a:rPr>
                <a:t> </a:t>
              </a:r>
              <a:r>
                <a:rPr lang="en-US" altLang="en-US" i="1" dirty="0" err="1">
                  <a:solidFill>
                    <a:schemeClr val="tx1"/>
                  </a:solidFill>
                  <a:latin typeface="Arial" panose="020B0604020202020204" pitchFamily="34" charset="0"/>
                  <a:cs typeface="Arial" panose="020B0604020202020204" pitchFamily="34" charset="0"/>
                </a:rPr>
                <a:t>kỷ</a:t>
              </a:r>
              <a:r>
                <a:rPr lang="en-US" altLang="en-US" i="1" dirty="0">
                  <a:solidFill>
                    <a:schemeClr val="tx1"/>
                  </a:solidFill>
                  <a:latin typeface="Arial" panose="020B0604020202020204" pitchFamily="34" charset="0"/>
                  <a:cs typeface="Arial" panose="020B0604020202020204" pitchFamily="34" charset="0"/>
                </a:rPr>
                <a:t> XX </a:t>
              </a:r>
            </a:p>
          </p:txBody>
        </p:sp>
        <p:cxnSp>
          <p:nvCxnSpPr>
            <p:cNvPr id="10" name="Straight Arrow Connector 5">
              <a:extLst>
                <a:ext uri="{FF2B5EF4-FFF2-40B4-BE49-F238E27FC236}">
                  <a16:creationId xmlns:a16="http://schemas.microsoft.com/office/drawing/2014/main" id="{C8D146BB-3580-E23F-3E91-98F604381BC2}"/>
                </a:ext>
              </a:extLst>
            </p:cNvPr>
            <p:cNvCxnSpPr>
              <a:cxnSpLocks noChangeShapeType="1"/>
              <a:stCxn id="2" idx="2"/>
              <a:endCxn id="8" idx="0"/>
            </p:cNvCxnSpPr>
            <p:nvPr/>
          </p:nvCxnSpPr>
          <p:spPr bwMode="auto">
            <a:xfrm flipH="1">
              <a:off x="3418176" y="935502"/>
              <a:ext cx="3915781" cy="2269791"/>
            </a:xfrm>
            <a:prstGeom prst="straightConnector1">
              <a:avLst/>
            </a:prstGeom>
            <a:noFill/>
            <a:ln w="38100">
              <a:solidFill>
                <a:schemeClr val="tx1"/>
              </a:solidFill>
              <a:round/>
              <a:headEnd/>
              <a:tailEnd type="arrow" w="med" len="med"/>
            </a:ln>
            <a:extLst>
              <a:ext uri="{909E8E84-426E-40DD-AFC4-6F175D3DCCD1}">
                <a14:hiddenFill xmlns:a14="http://schemas.microsoft.com/office/drawing/2010/main">
                  <a:noFill/>
                </a14:hiddenFill>
              </a:ext>
            </a:extLst>
          </p:spPr>
        </p:cxnSp>
        <p:cxnSp>
          <p:nvCxnSpPr>
            <p:cNvPr id="11" name="Straight Arrow Connector 7">
              <a:extLst>
                <a:ext uri="{FF2B5EF4-FFF2-40B4-BE49-F238E27FC236}">
                  <a16:creationId xmlns:a16="http://schemas.microsoft.com/office/drawing/2014/main" id="{E720C2DE-8818-451B-31AD-FD874E1F21EF}"/>
                </a:ext>
              </a:extLst>
            </p:cNvPr>
            <p:cNvCxnSpPr>
              <a:cxnSpLocks noChangeShapeType="1"/>
              <a:stCxn id="2" idx="2"/>
              <a:endCxn id="9" idx="0"/>
            </p:cNvCxnSpPr>
            <p:nvPr/>
          </p:nvCxnSpPr>
          <p:spPr bwMode="auto">
            <a:xfrm>
              <a:off x="7333957" y="935502"/>
              <a:ext cx="1439868" cy="2276141"/>
            </a:xfrm>
            <a:prstGeom prst="straightConnector1">
              <a:avLst/>
            </a:prstGeom>
            <a:noFill/>
            <a:ln w="38100">
              <a:solidFill>
                <a:schemeClr val="tx1"/>
              </a:solidFill>
              <a:round/>
              <a:headEnd/>
              <a:tailEnd type="arrow" w="med" len="med"/>
            </a:ln>
            <a:extLst>
              <a:ext uri="{909E8E84-426E-40DD-AFC4-6F175D3DCCD1}">
                <a14:hiddenFill xmlns:a14="http://schemas.microsoft.com/office/drawing/2010/main">
                  <a:noFill/>
                </a14:hiddenFill>
              </a:ext>
            </a:extLst>
          </p:spPr>
        </p:cxnSp>
      </p:grpSp>
    </p:spTree>
    <p:extLst>
      <p:ext uri="{BB962C8B-B14F-4D97-AF65-F5344CB8AC3E}">
        <p14:creationId xmlns:p14="http://schemas.microsoft.com/office/powerpoint/2010/main" val="36532707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up)">
                                      <p:cBhvr>
                                        <p:cTn id="7" dur="1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E93D9C7D-A453-3F50-06C5-6EC04D8D248A}"/>
              </a:ext>
            </a:extLst>
          </p:cNvPr>
          <p:cNvSpPr>
            <a:spLocks noGrp="1"/>
          </p:cNvSpPr>
          <p:nvPr>
            <p:ph type="body" idx="2"/>
          </p:nvPr>
        </p:nvSpPr>
        <p:spPr/>
        <p:txBody>
          <a:bodyPr/>
          <a:lstStyle/>
          <a:p>
            <a:endParaRPr lang="en-US"/>
          </a:p>
        </p:txBody>
      </p:sp>
      <p:pic>
        <p:nvPicPr>
          <p:cNvPr id="7" name="xam luoc.mpg">
            <a:hlinkClick r:id="rId3" action="ppaction://hlinkfile"/>
            <a:extLst>
              <a:ext uri="{FF2B5EF4-FFF2-40B4-BE49-F238E27FC236}">
                <a16:creationId xmlns:a16="http://schemas.microsoft.com/office/drawing/2014/main" id="{33B90531-AB23-6494-2A67-9D851B93E4B4}"/>
              </a:ext>
            </a:extLst>
          </p:cNvPr>
          <p:cNvPicPr>
            <a:picLocks noGrp="1" noRot="1" noChangeAspect="1" noChangeArrowheads="1"/>
          </p:cNvPicPr>
          <p:nvPr>
            <p:ph type="media" sz="half" idx="2"/>
            <a:videoFile r:link="rId1"/>
          </p:nvPr>
        </p:nvPicPr>
        <p:blipFill>
          <a:blip r:embed="rId4">
            <a:extLst>
              <a:ext uri="{28A0092B-C50C-407E-A947-70E740481C1C}">
                <a14:useLocalDpi xmlns:a14="http://schemas.microsoft.com/office/drawing/2010/main" val="0"/>
              </a:ext>
            </a:extLst>
          </a:blip>
          <a:srcRect/>
          <a:stretch>
            <a:fillRect/>
          </a:stretch>
        </p:blipFill>
        <p:spPr>
          <a:xfrm>
            <a:off x="1903828" y="935502"/>
            <a:ext cx="8384344" cy="5382138"/>
          </a:xfrm>
        </p:spPr>
      </p:pic>
      <p:sp>
        <p:nvSpPr>
          <p:cNvPr id="2" name="Title 1">
            <a:extLst>
              <a:ext uri="{FF2B5EF4-FFF2-40B4-BE49-F238E27FC236}">
                <a16:creationId xmlns:a16="http://schemas.microsoft.com/office/drawing/2014/main" id="{B1BB2937-B8E0-A548-2203-D2159AFE3A46}"/>
              </a:ext>
            </a:extLst>
          </p:cNvPr>
          <p:cNvSpPr txBox="1">
            <a:spLocks/>
          </p:cNvSpPr>
          <p:nvPr/>
        </p:nvSpPr>
        <p:spPr>
          <a:xfrm>
            <a:off x="2475914" y="0"/>
            <a:ext cx="9716086" cy="935502"/>
          </a:xfrm>
          <a:prstGeom prst="rect">
            <a:avLst/>
          </a:prstGeom>
        </p:spPr>
        <p:txBody>
          <a:bodyPr spcFirstLastPara="1" vert="horz" wrap="square" lIns="91425" tIns="91425" rIns="91425" bIns="91425" rtlCol="0" anchor="ctr" anchorCtr="0">
            <a:noAutofit/>
          </a:bodyPr>
          <a:lstStyle>
            <a:lvl1pPr lvl="0" algn="ctr" defTabSz="914400" rtl="0" eaLnBrk="1" latinLnBrk="0" hangingPunct="1">
              <a:lnSpc>
                <a:spcPct val="90000"/>
              </a:lnSpc>
              <a:spcBef>
                <a:spcPts val="0"/>
              </a:spcBef>
              <a:spcAft>
                <a:spcPts val="0"/>
              </a:spcAft>
              <a:buSzPts val="2400"/>
              <a:buNone/>
              <a:defRPr sz="2400" b="1" i="0" u="none" kern="1200">
                <a:solidFill>
                  <a:srgbClr val="002060"/>
                </a:solidFill>
                <a:latin typeface="Arial "/>
                <a:ea typeface="+mj-ea"/>
                <a:cs typeface="+mj-cs"/>
              </a:defRPr>
            </a:lvl1pPr>
            <a:lvl2pPr lvl="1" rtl="0">
              <a:spcBef>
                <a:spcPts val="0"/>
              </a:spcBef>
              <a:spcAft>
                <a:spcPts val="0"/>
              </a:spcAft>
              <a:buSzPts val="2400"/>
              <a:buNone/>
              <a:defRPr/>
            </a:lvl2pPr>
            <a:lvl3pPr lvl="2" rtl="0">
              <a:spcBef>
                <a:spcPts val="0"/>
              </a:spcBef>
              <a:spcAft>
                <a:spcPts val="0"/>
              </a:spcAft>
              <a:buSzPts val="2400"/>
              <a:buNone/>
              <a:defRPr/>
            </a:lvl3pPr>
            <a:lvl4pPr lvl="3" rtl="0">
              <a:spcBef>
                <a:spcPts val="0"/>
              </a:spcBef>
              <a:spcAft>
                <a:spcPts val="0"/>
              </a:spcAft>
              <a:buSzPts val="2400"/>
              <a:buNone/>
              <a:defRPr/>
            </a:lvl4pPr>
            <a:lvl5pPr lvl="4" rtl="0">
              <a:spcBef>
                <a:spcPts val="0"/>
              </a:spcBef>
              <a:spcAft>
                <a:spcPts val="0"/>
              </a:spcAft>
              <a:buSzPts val="2400"/>
              <a:buNone/>
              <a:defRPr/>
            </a:lvl5pPr>
            <a:lvl6pPr lvl="5" rtl="0">
              <a:spcBef>
                <a:spcPts val="0"/>
              </a:spcBef>
              <a:spcAft>
                <a:spcPts val="0"/>
              </a:spcAft>
              <a:buSzPts val="2400"/>
              <a:buNone/>
              <a:defRPr/>
            </a:lvl6pPr>
            <a:lvl7pPr lvl="6" rtl="0">
              <a:spcBef>
                <a:spcPts val="0"/>
              </a:spcBef>
              <a:spcAft>
                <a:spcPts val="0"/>
              </a:spcAft>
              <a:buSzPts val="2400"/>
              <a:buNone/>
              <a:defRPr/>
            </a:lvl7pPr>
            <a:lvl8pPr lvl="7" rtl="0">
              <a:spcBef>
                <a:spcPts val="0"/>
              </a:spcBef>
              <a:spcAft>
                <a:spcPts val="0"/>
              </a:spcAft>
              <a:buSzPts val="2400"/>
              <a:buNone/>
              <a:defRPr/>
            </a:lvl8pPr>
            <a:lvl9pPr lvl="8" rtl="0">
              <a:spcBef>
                <a:spcPts val="0"/>
              </a:spcBef>
              <a:spcAft>
                <a:spcPts val="0"/>
              </a:spcAft>
              <a:buSzPts val="2400"/>
              <a:buNone/>
              <a:defRPr/>
            </a:lvl9pPr>
          </a:lstStyle>
          <a:p>
            <a:r>
              <a:rPr lang="en-US" sz="2667" dirty="0" err="1">
                <a:latin typeface="+mn-lt"/>
              </a:rPr>
              <a:t>Tình</a:t>
            </a:r>
            <a:r>
              <a:rPr lang="en-US" sz="2667" dirty="0">
                <a:latin typeface="+mn-lt"/>
              </a:rPr>
              <a:t> </a:t>
            </a:r>
            <a:r>
              <a:rPr lang="en-US" sz="2667" dirty="0" err="1">
                <a:latin typeface="+mn-lt"/>
              </a:rPr>
              <a:t>hình</a:t>
            </a:r>
            <a:r>
              <a:rPr lang="en-US" sz="2667" dirty="0">
                <a:latin typeface="+mn-lt"/>
              </a:rPr>
              <a:t> </a:t>
            </a:r>
            <a:r>
              <a:rPr lang="en-US" sz="2667" dirty="0" err="1">
                <a:latin typeface="+mn-lt"/>
              </a:rPr>
              <a:t>Việt</a:t>
            </a:r>
            <a:r>
              <a:rPr lang="en-US" sz="2667" dirty="0">
                <a:latin typeface="+mn-lt"/>
              </a:rPr>
              <a:t> Nam </a:t>
            </a:r>
            <a:r>
              <a:rPr lang="en-US" sz="2667" dirty="0" err="1">
                <a:latin typeface="+mn-lt"/>
              </a:rPr>
              <a:t>cuối</a:t>
            </a:r>
            <a:r>
              <a:rPr lang="en-US" sz="2667" dirty="0">
                <a:latin typeface="+mn-lt"/>
              </a:rPr>
              <a:t> </a:t>
            </a:r>
            <a:r>
              <a:rPr lang="en-US" sz="2667" dirty="0" err="1">
                <a:latin typeface="+mn-lt"/>
              </a:rPr>
              <a:t>thể</a:t>
            </a:r>
            <a:r>
              <a:rPr lang="en-US" sz="2667" dirty="0">
                <a:latin typeface="+mn-lt"/>
              </a:rPr>
              <a:t> </a:t>
            </a:r>
            <a:r>
              <a:rPr lang="en-US" sz="2667" dirty="0" err="1">
                <a:latin typeface="+mn-lt"/>
              </a:rPr>
              <a:t>kỷ</a:t>
            </a:r>
            <a:r>
              <a:rPr lang="en-US" sz="2667" dirty="0">
                <a:latin typeface="+mn-lt"/>
              </a:rPr>
              <a:t> XIX </a:t>
            </a:r>
            <a:r>
              <a:rPr lang="en-US" sz="2667" dirty="0" err="1">
                <a:latin typeface="+mn-lt"/>
              </a:rPr>
              <a:t>đầu</a:t>
            </a:r>
            <a:r>
              <a:rPr lang="en-US" sz="2667" dirty="0">
                <a:latin typeface="+mn-lt"/>
              </a:rPr>
              <a:t> </a:t>
            </a:r>
            <a:r>
              <a:rPr lang="en-US" sz="2667" dirty="0" err="1">
                <a:latin typeface="+mn-lt"/>
              </a:rPr>
              <a:t>thế</a:t>
            </a:r>
            <a:r>
              <a:rPr lang="en-US" sz="2667" dirty="0">
                <a:latin typeface="+mn-lt"/>
              </a:rPr>
              <a:t> </a:t>
            </a:r>
            <a:r>
              <a:rPr lang="en-US" sz="2667" dirty="0" err="1">
                <a:latin typeface="+mn-lt"/>
              </a:rPr>
              <a:t>kỷ</a:t>
            </a:r>
            <a:r>
              <a:rPr lang="en-US" sz="2667" dirty="0">
                <a:latin typeface="+mn-lt"/>
              </a:rPr>
              <a:t> XX</a:t>
            </a:r>
          </a:p>
        </p:txBody>
      </p:sp>
    </p:spTree>
    <p:extLst>
      <p:ext uri="{BB962C8B-B14F-4D97-AF65-F5344CB8AC3E}">
        <p14:creationId xmlns:p14="http://schemas.microsoft.com/office/powerpoint/2010/main" val="613088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video>
              <p:cMediaNode vol="80000">
                <p:cTn id="2" fill="hold" display="0">
                  <p:stCondLst>
                    <p:cond delay="indefinite"/>
                  </p:stCondLst>
                </p:cTn>
                <p:tgtEl>
                  <p:spTgt spid="7"/>
                </p:tgtEl>
              </p:cMediaNode>
            </p:vide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8EF0E75-DAE0-78A8-4FE8-9FDDE8F86513}"/>
              </a:ext>
            </a:extLst>
          </p:cNvPr>
          <p:cNvSpPr>
            <a:spLocks noGrp="1"/>
          </p:cNvSpPr>
          <p:nvPr>
            <p:ph type="body" idx="1"/>
          </p:nvPr>
        </p:nvSpPr>
        <p:spPr/>
        <p:txBody>
          <a:bodyPr/>
          <a:lstStyle/>
          <a:p>
            <a:endParaRPr lang="en-US"/>
          </a:p>
        </p:txBody>
      </p:sp>
      <p:sp>
        <p:nvSpPr>
          <p:cNvPr id="4" name="Text Placeholder 3">
            <a:extLst>
              <a:ext uri="{FF2B5EF4-FFF2-40B4-BE49-F238E27FC236}">
                <a16:creationId xmlns:a16="http://schemas.microsoft.com/office/drawing/2014/main" id="{9CFB5A40-9673-EDBA-310A-E0B9F1EA4C71}"/>
              </a:ext>
            </a:extLst>
          </p:cNvPr>
          <p:cNvSpPr>
            <a:spLocks noGrp="1"/>
          </p:cNvSpPr>
          <p:nvPr>
            <p:ph type="body" idx="2"/>
          </p:nvPr>
        </p:nvSpPr>
        <p:spPr/>
        <p:txBody>
          <a:bodyPr/>
          <a:lstStyle/>
          <a:p>
            <a:endParaRPr lang="en-US"/>
          </a:p>
        </p:txBody>
      </p:sp>
      <p:sp>
        <p:nvSpPr>
          <p:cNvPr id="5" name="Text Placeholder 4">
            <a:extLst>
              <a:ext uri="{FF2B5EF4-FFF2-40B4-BE49-F238E27FC236}">
                <a16:creationId xmlns:a16="http://schemas.microsoft.com/office/drawing/2014/main" id="{D40C1932-4056-D709-0AD4-9F0343D3F4CB}"/>
              </a:ext>
            </a:extLst>
          </p:cNvPr>
          <p:cNvSpPr>
            <a:spLocks noGrp="1"/>
          </p:cNvSpPr>
          <p:nvPr>
            <p:ph type="body" idx="3"/>
          </p:nvPr>
        </p:nvSpPr>
        <p:spPr>
          <a:xfrm>
            <a:off x="7333957" y="1681862"/>
            <a:ext cx="3090000" cy="4499600"/>
          </a:xfrm>
        </p:spPr>
        <p:txBody>
          <a:bodyPr/>
          <a:lstStyle/>
          <a:p>
            <a:endParaRPr lang="en-US" dirty="0"/>
          </a:p>
        </p:txBody>
      </p:sp>
      <p:sp>
        <p:nvSpPr>
          <p:cNvPr id="13" name="Title 1">
            <a:extLst>
              <a:ext uri="{FF2B5EF4-FFF2-40B4-BE49-F238E27FC236}">
                <a16:creationId xmlns:a16="http://schemas.microsoft.com/office/drawing/2014/main" id="{94CC0A05-A33E-25CF-F108-87B290CDFCAB}"/>
              </a:ext>
            </a:extLst>
          </p:cNvPr>
          <p:cNvSpPr txBox="1">
            <a:spLocks/>
          </p:cNvSpPr>
          <p:nvPr/>
        </p:nvSpPr>
        <p:spPr>
          <a:xfrm>
            <a:off x="2475914" y="0"/>
            <a:ext cx="9716086" cy="935502"/>
          </a:xfrm>
          <a:prstGeom prst="rect">
            <a:avLst/>
          </a:prstGeom>
        </p:spPr>
        <p:txBody>
          <a:bodyPr spcFirstLastPara="1" vert="horz" wrap="square" lIns="91425" tIns="91425" rIns="91425" bIns="91425" rtlCol="0" anchor="ctr" anchorCtr="0">
            <a:noAutofit/>
          </a:bodyPr>
          <a:lstStyle>
            <a:lvl1pPr lvl="0" algn="ctr" defTabSz="914400" rtl="0" eaLnBrk="1" latinLnBrk="0" hangingPunct="1">
              <a:lnSpc>
                <a:spcPct val="90000"/>
              </a:lnSpc>
              <a:spcBef>
                <a:spcPts val="0"/>
              </a:spcBef>
              <a:spcAft>
                <a:spcPts val="0"/>
              </a:spcAft>
              <a:buSzPts val="2400"/>
              <a:buNone/>
              <a:defRPr sz="2400" b="1" i="0" u="none" kern="1200">
                <a:solidFill>
                  <a:srgbClr val="002060"/>
                </a:solidFill>
                <a:latin typeface="Arial "/>
                <a:ea typeface="+mj-ea"/>
                <a:cs typeface="+mj-cs"/>
              </a:defRPr>
            </a:lvl1pPr>
            <a:lvl2pPr lvl="1" rtl="0">
              <a:spcBef>
                <a:spcPts val="0"/>
              </a:spcBef>
              <a:spcAft>
                <a:spcPts val="0"/>
              </a:spcAft>
              <a:buSzPts val="2400"/>
              <a:buNone/>
              <a:defRPr/>
            </a:lvl2pPr>
            <a:lvl3pPr lvl="2" rtl="0">
              <a:spcBef>
                <a:spcPts val="0"/>
              </a:spcBef>
              <a:spcAft>
                <a:spcPts val="0"/>
              </a:spcAft>
              <a:buSzPts val="2400"/>
              <a:buNone/>
              <a:defRPr/>
            </a:lvl3pPr>
            <a:lvl4pPr lvl="3" rtl="0">
              <a:spcBef>
                <a:spcPts val="0"/>
              </a:spcBef>
              <a:spcAft>
                <a:spcPts val="0"/>
              </a:spcAft>
              <a:buSzPts val="2400"/>
              <a:buNone/>
              <a:defRPr/>
            </a:lvl4pPr>
            <a:lvl5pPr lvl="4" rtl="0">
              <a:spcBef>
                <a:spcPts val="0"/>
              </a:spcBef>
              <a:spcAft>
                <a:spcPts val="0"/>
              </a:spcAft>
              <a:buSzPts val="2400"/>
              <a:buNone/>
              <a:defRPr/>
            </a:lvl5pPr>
            <a:lvl6pPr lvl="5" rtl="0">
              <a:spcBef>
                <a:spcPts val="0"/>
              </a:spcBef>
              <a:spcAft>
                <a:spcPts val="0"/>
              </a:spcAft>
              <a:buSzPts val="2400"/>
              <a:buNone/>
              <a:defRPr/>
            </a:lvl6pPr>
            <a:lvl7pPr lvl="6" rtl="0">
              <a:spcBef>
                <a:spcPts val="0"/>
              </a:spcBef>
              <a:spcAft>
                <a:spcPts val="0"/>
              </a:spcAft>
              <a:buSzPts val="2400"/>
              <a:buNone/>
              <a:defRPr/>
            </a:lvl7pPr>
            <a:lvl8pPr lvl="7" rtl="0">
              <a:spcBef>
                <a:spcPts val="0"/>
              </a:spcBef>
              <a:spcAft>
                <a:spcPts val="0"/>
              </a:spcAft>
              <a:buSzPts val="2400"/>
              <a:buNone/>
              <a:defRPr/>
            </a:lvl8pPr>
            <a:lvl9pPr lvl="8" rtl="0">
              <a:spcBef>
                <a:spcPts val="0"/>
              </a:spcBef>
              <a:spcAft>
                <a:spcPts val="0"/>
              </a:spcAft>
              <a:buSzPts val="2400"/>
              <a:buNone/>
              <a:defRPr/>
            </a:lvl9pPr>
          </a:lstStyle>
          <a:p>
            <a:r>
              <a:rPr lang="en-US" sz="2667" dirty="0" err="1">
                <a:latin typeface="+mn-lt"/>
              </a:rPr>
              <a:t>Tình</a:t>
            </a:r>
            <a:r>
              <a:rPr lang="en-US" sz="2667" dirty="0">
                <a:latin typeface="+mn-lt"/>
              </a:rPr>
              <a:t> </a:t>
            </a:r>
            <a:r>
              <a:rPr lang="en-US" sz="2667" dirty="0" err="1">
                <a:latin typeface="+mn-lt"/>
              </a:rPr>
              <a:t>hình</a:t>
            </a:r>
            <a:r>
              <a:rPr lang="en-US" sz="2667" dirty="0">
                <a:latin typeface="+mn-lt"/>
              </a:rPr>
              <a:t> </a:t>
            </a:r>
            <a:r>
              <a:rPr lang="en-US" sz="2667" dirty="0" err="1">
                <a:latin typeface="+mn-lt"/>
              </a:rPr>
              <a:t>Việt</a:t>
            </a:r>
            <a:r>
              <a:rPr lang="en-US" sz="2667" dirty="0">
                <a:latin typeface="+mn-lt"/>
              </a:rPr>
              <a:t> Nam </a:t>
            </a:r>
            <a:r>
              <a:rPr lang="en-US" sz="2667" dirty="0" err="1">
                <a:latin typeface="+mn-lt"/>
              </a:rPr>
              <a:t>cuối</a:t>
            </a:r>
            <a:r>
              <a:rPr lang="en-US" sz="2667" dirty="0">
                <a:latin typeface="+mn-lt"/>
              </a:rPr>
              <a:t> </a:t>
            </a:r>
            <a:r>
              <a:rPr lang="en-US" sz="2667" dirty="0" err="1">
                <a:latin typeface="+mn-lt"/>
              </a:rPr>
              <a:t>thể</a:t>
            </a:r>
            <a:r>
              <a:rPr lang="en-US" sz="2667" dirty="0">
                <a:latin typeface="+mn-lt"/>
              </a:rPr>
              <a:t> </a:t>
            </a:r>
            <a:r>
              <a:rPr lang="en-US" sz="2667" dirty="0" err="1">
                <a:latin typeface="+mn-lt"/>
              </a:rPr>
              <a:t>kỷ</a:t>
            </a:r>
            <a:r>
              <a:rPr lang="en-US" sz="2667" dirty="0">
                <a:latin typeface="+mn-lt"/>
              </a:rPr>
              <a:t> XIX </a:t>
            </a:r>
            <a:r>
              <a:rPr lang="en-US" sz="2667" dirty="0" err="1">
                <a:latin typeface="+mn-lt"/>
              </a:rPr>
              <a:t>đầu</a:t>
            </a:r>
            <a:r>
              <a:rPr lang="en-US" sz="2667" dirty="0">
                <a:latin typeface="+mn-lt"/>
              </a:rPr>
              <a:t> </a:t>
            </a:r>
            <a:r>
              <a:rPr lang="en-US" sz="2667" dirty="0" err="1">
                <a:latin typeface="+mn-lt"/>
              </a:rPr>
              <a:t>thế</a:t>
            </a:r>
            <a:r>
              <a:rPr lang="en-US" sz="2667" dirty="0">
                <a:latin typeface="+mn-lt"/>
              </a:rPr>
              <a:t> </a:t>
            </a:r>
            <a:r>
              <a:rPr lang="en-US" sz="2667" dirty="0" err="1">
                <a:latin typeface="+mn-lt"/>
              </a:rPr>
              <a:t>kỷ</a:t>
            </a:r>
            <a:r>
              <a:rPr lang="en-US" sz="2667" dirty="0">
                <a:latin typeface="+mn-lt"/>
              </a:rPr>
              <a:t> XX</a:t>
            </a:r>
          </a:p>
        </p:txBody>
      </p:sp>
      <p:pic>
        <p:nvPicPr>
          <p:cNvPr id="2" name="Picture 5" descr="http://baotanglichsu.vn/DataFiles/Uploaded/image/Tau-chien-Phap-danh-cang-Da.gif">
            <a:hlinkClick r:id="rId2" action="ppaction://hlinkfile"/>
            <a:extLst>
              <a:ext uri="{FF2B5EF4-FFF2-40B4-BE49-F238E27FC236}">
                <a16:creationId xmlns:a16="http://schemas.microsoft.com/office/drawing/2014/main" id="{F43B3935-2CED-F8EA-4A5D-9CEF9ACE91F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8153" y="1579556"/>
            <a:ext cx="9810452" cy="3793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a:extLst>
              <a:ext uri="{FF2B5EF4-FFF2-40B4-BE49-F238E27FC236}">
                <a16:creationId xmlns:a16="http://schemas.microsoft.com/office/drawing/2014/main" id="{B33C8542-DC0C-45C6-076B-F05E3E707E0A}"/>
              </a:ext>
            </a:extLst>
          </p:cNvPr>
          <p:cNvSpPr>
            <a:spLocks noChangeArrowheads="1"/>
          </p:cNvSpPr>
          <p:nvPr/>
        </p:nvSpPr>
        <p:spPr bwMode="auto">
          <a:xfrm>
            <a:off x="2017336" y="5475584"/>
            <a:ext cx="79602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pPr algn="ctr" eaLnBrk="1" hangingPunct="1"/>
            <a:r>
              <a:rPr lang="en-US" altLang="en-US" sz="2400" dirty="0" err="1">
                <a:latin typeface="Arial" panose="020B0604020202020204" pitchFamily="34" charset="0"/>
                <a:cs typeface="Arial" panose="020B0604020202020204" pitchFamily="34" charset="0"/>
              </a:rPr>
              <a:t>Tàu</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chiến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Pháp</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đánh</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cảng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Đà</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Nẵng</a:t>
            </a:r>
            <a:r>
              <a:rPr lang="en-US" altLang="en-US" sz="2400" dirty="0">
                <a:latin typeface="Arial" panose="020B0604020202020204" pitchFamily="34" charset="0"/>
                <a:cs typeface="Arial" panose="020B0604020202020204" pitchFamily="34" charset="0"/>
              </a:rPr>
              <a:t> 1/9/1858</a:t>
            </a:r>
          </a:p>
        </p:txBody>
      </p:sp>
    </p:spTree>
    <p:extLst>
      <p:ext uri="{BB962C8B-B14F-4D97-AF65-F5344CB8AC3E}">
        <p14:creationId xmlns:p14="http://schemas.microsoft.com/office/powerpoint/2010/main" val="12157807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1" nodeType="after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anim calcmode="lin" valueType="num">
                                      <p:cBhvr>
                                        <p:cTn id="14" dur="500" fill="hold"/>
                                        <p:tgtEl>
                                          <p:spTgt spid="9"/>
                                        </p:tgtEl>
                                        <p:attrNameLst>
                                          <p:attrName>ppt_x</p:attrName>
                                        </p:attrNameLst>
                                      </p:cBhvr>
                                      <p:tavLst>
                                        <p:tav tm="0">
                                          <p:val>
                                            <p:strVal val="#ppt_x"/>
                                          </p:val>
                                        </p:tav>
                                        <p:tav tm="100000">
                                          <p:val>
                                            <p:strVal val="#ppt_x"/>
                                          </p:val>
                                        </p:tav>
                                      </p:tavLst>
                                    </p:anim>
                                    <p:anim calcmode="lin" valueType="num">
                                      <p:cBhvr>
                                        <p:cTn id="15" dur="5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CF98C503-A16B-8DD2-921F-874A6846D03C}"/>
              </a:ext>
            </a:extLst>
          </p:cNvPr>
          <p:cNvSpPr>
            <a:spLocks noGrp="1"/>
          </p:cNvSpPr>
          <p:nvPr>
            <p:ph type="body" idx="2"/>
          </p:nvPr>
        </p:nvSpPr>
        <p:spPr/>
        <p:txBody>
          <a:bodyPr/>
          <a:lstStyle/>
          <a:p>
            <a:endParaRPr lang="en-US"/>
          </a:p>
        </p:txBody>
      </p:sp>
      <p:sp>
        <p:nvSpPr>
          <p:cNvPr id="7" name="Title 1">
            <a:extLst>
              <a:ext uri="{FF2B5EF4-FFF2-40B4-BE49-F238E27FC236}">
                <a16:creationId xmlns:a16="http://schemas.microsoft.com/office/drawing/2014/main" id="{B48A2495-09E1-D714-529B-14BC1132A066}"/>
              </a:ext>
            </a:extLst>
          </p:cNvPr>
          <p:cNvSpPr txBox="1">
            <a:spLocks noChangeArrowheads="1"/>
          </p:cNvSpPr>
          <p:nvPr/>
        </p:nvSpPr>
        <p:spPr>
          <a:xfrm>
            <a:off x="638584" y="977706"/>
            <a:ext cx="10914831" cy="447493"/>
          </a:xfrm>
          <a:prstGeom prst="rect">
            <a:avLst/>
          </a:prstGeom>
        </p:spPr>
        <p:txBody>
          <a:bodyPr spcFirstLastPara="1" vert="horz" wrap="square" lIns="121900" tIns="121900" rIns="121900" bIns="121900" rtlCol="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SzPts val="2400"/>
              <a:buFont typeface="Arial"/>
              <a:buNone/>
              <a:defRPr sz="2800" b="1" i="0" u="none" strike="noStrike" cap="none">
                <a:solidFill>
                  <a:srgbClr val="002060"/>
                </a:solidFill>
                <a:latin typeface="Arial"/>
                <a:ea typeface="Arial"/>
                <a:cs typeface="Arial"/>
                <a:sym typeface="Arial"/>
              </a:defRPr>
            </a:lvl1pPr>
            <a:lvl2pPr marR="0" lvl="1" algn="l" rtl="0">
              <a:lnSpc>
                <a:spcPct val="100000"/>
              </a:lnSpc>
              <a:spcBef>
                <a:spcPts val="0"/>
              </a:spcBef>
              <a:spcAft>
                <a:spcPts val="0"/>
              </a:spcAft>
              <a:buClr>
                <a:srgbClr val="000000"/>
              </a:buClr>
              <a:buSzPts val="2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2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2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2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2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2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2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2400"/>
              <a:buFont typeface="Arial"/>
              <a:buNone/>
              <a:defRPr sz="1400" b="0" i="0" u="none" strike="noStrike" cap="none">
                <a:solidFill>
                  <a:srgbClr val="000000"/>
                </a:solidFill>
                <a:latin typeface="Arial"/>
                <a:ea typeface="Arial"/>
                <a:cs typeface="Arial"/>
                <a:sym typeface="Arial"/>
              </a:defRPr>
            </a:lvl9pPr>
          </a:lstStyle>
          <a:p>
            <a:pPr algn="ctr"/>
            <a:r>
              <a:rPr lang="en-US" altLang="en-US" sz="2400" dirty="0" err="1"/>
              <a:t>Hiệp</a:t>
            </a:r>
            <a:r>
              <a:rPr lang="en-US" altLang="en-US" sz="2400" dirty="0"/>
              <a:t> </a:t>
            </a:r>
            <a:r>
              <a:rPr lang="en-US" altLang="en-US" sz="2400" dirty="0" err="1"/>
              <a:t>ước</a:t>
            </a:r>
            <a:r>
              <a:rPr lang="en-US" altLang="en-US" sz="2400" dirty="0"/>
              <a:t> pa </a:t>
            </a:r>
            <a:r>
              <a:rPr lang="en-US" altLang="en-US" sz="2400" dirty="0" err="1"/>
              <a:t>tơ</a:t>
            </a:r>
            <a:r>
              <a:rPr lang="en-US" altLang="en-US" sz="2400" dirty="0"/>
              <a:t> </a:t>
            </a:r>
            <a:r>
              <a:rPr lang="en-US" altLang="en-US" sz="2400" dirty="0" err="1"/>
              <a:t>nốt</a:t>
            </a:r>
            <a:r>
              <a:rPr lang="en-US" altLang="en-US" sz="2400" dirty="0"/>
              <a:t> 1884</a:t>
            </a:r>
          </a:p>
        </p:txBody>
      </p:sp>
      <p:pic>
        <p:nvPicPr>
          <p:cNvPr id="8" name="Picture 3">
            <a:extLst>
              <a:ext uri="{FF2B5EF4-FFF2-40B4-BE49-F238E27FC236}">
                <a16:creationId xmlns:a16="http://schemas.microsoft.com/office/drawing/2014/main" id="{AF642AFC-C46D-CAFC-CEE9-1361B3901AC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75914" y="1514337"/>
            <a:ext cx="7452262" cy="4686991"/>
          </a:xfrm>
          <a:prstGeom prst="rect">
            <a:avLst/>
          </a:prstGeom>
          <a:noFill/>
          <a:ln>
            <a:noFill/>
          </a:ln>
          <a:effectLst>
            <a:prstShdw prst="shdw17" dist="17961" dir="2700000">
              <a:srgbClr val="708688"/>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itle 1">
            <a:extLst>
              <a:ext uri="{FF2B5EF4-FFF2-40B4-BE49-F238E27FC236}">
                <a16:creationId xmlns:a16="http://schemas.microsoft.com/office/drawing/2014/main" id="{F16CA08F-E2A9-412D-688D-B4AF45DA49BC}"/>
              </a:ext>
            </a:extLst>
          </p:cNvPr>
          <p:cNvSpPr txBox="1">
            <a:spLocks/>
          </p:cNvSpPr>
          <p:nvPr/>
        </p:nvSpPr>
        <p:spPr>
          <a:xfrm>
            <a:off x="2475914" y="0"/>
            <a:ext cx="9716086" cy="935502"/>
          </a:xfrm>
          <a:prstGeom prst="rect">
            <a:avLst/>
          </a:prstGeom>
        </p:spPr>
        <p:txBody>
          <a:bodyPr spcFirstLastPara="1" vert="horz" wrap="square" lIns="91425" tIns="91425" rIns="91425" bIns="91425" rtlCol="0" anchor="ctr" anchorCtr="0">
            <a:noAutofit/>
          </a:bodyPr>
          <a:lstStyle>
            <a:lvl1pPr lvl="0" algn="ctr" defTabSz="914400" rtl="0" eaLnBrk="1" latinLnBrk="0" hangingPunct="1">
              <a:lnSpc>
                <a:spcPct val="90000"/>
              </a:lnSpc>
              <a:spcBef>
                <a:spcPts val="0"/>
              </a:spcBef>
              <a:spcAft>
                <a:spcPts val="0"/>
              </a:spcAft>
              <a:buSzPts val="2400"/>
              <a:buNone/>
              <a:defRPr sz="2400" b="1" i="0" u="none" kern="1200">
                <a:solidFill>
                  <a:srgbClr val="002060"/>
                </a:solidFill>
                <a:latin typeface="Arial "/>
                <a:ea typeface="+mj-ea"/>
                <a:cs typeface="+mj-cs"/>
              </a:defRPr>
            </a:lvl1pPr>
            <a:lvl2pPr lvl="1" rtl="0">
              <a:spcBef>
                <a:spcPts val="0"/>
              </a:spcBef>
              <a:spcAft>
                <a:spcPts val="0"/>
              </a:spcAft>
              <a:buSzPts val="2400"/>
              <a:buNone/>
              <a:defRPr/>
            </a:lvl2pPr>
            <a:lvl3pPr lvl="2" rtl="0">
              <a:spcBef>
                <a:spcPts val="0"/>
              </a:spcBef>
              <a:spcAft>
                <a:spcPts val="0"/>
              </a:spcAft>
              <a:buSzPts val="2400"/>
              <a:buNone/>
              <a:defRPr/>
            </a:lvl3pPr>
            <a:lvl4pPr lvl="3" rtl="0">
              <a:spcBef>
                <a:spcPts val="0"/>
              </a:spcBef>
              <a:spcAft>
                <a:spcPts val="0"/>
              </a:spcAft>
              <a:buSzPts val="2400"/>
              <a:buNone/>
              <a:defRPr/>
            </a:lvl4pPr>
            <a:lvl5pPr lvl="4" rtl="0">
              <a:spcBef>
                <a:spcPts val="0"/>
              </a:spcBef>
              <a:spcAft>
                <a:spcPts val="0"/>
              </a:spcAft>
              <a:buSzPts val="2400"/>
              <a:buNone/>
              <a:defRPr/>
            </a:lvl5pPr>
            <a:lvl6pPr lvl="5" rtl="0">
              <a:spcBef>
                <a:spcPts val="0"/>
              </a:spcBef>
              <a:spcAft>
                <a:spcPts val="0"/>
              </a:spcAft>
              <a:buSzPts val="2400"/>
              <a:buNone/>
              <a:defRPr/>
            </a:lvl6pPr>
            <a:lvl7pPr lvl="6" rtl="0">
              <a:spcBef>
                <a:spcPts val="0"/>
              </a:spcBef>
              <a:spcAft>
                <a:spcPts val="0"/>
              </a:spcAft>
              <a:buSzPts val="2400"/>
              <a:buNone/>
              <a:defRPr/>
            </a:lvl7pPr>
            <a:lvl8pPr lvl="7" rtl="0">
              <a:spcBef>
                <a:spcPts val="0"/>
              </a:spcBef>
              <a:spcAft>
                <a:spcPts val="0"/>
              </a:spcAft>
              <a:buSzPts val="2400"/>
              <a:buNone/>
              <a:defRPr/>
            </a:lvl8pPr>
            <a:lvl9pPr lvl="8" rtl="0">
              <a:spcBef>
                <a:spcPts val="0"/>
              </a:spcBef>
              <a:spcAft>
                <a:spcPts val="0"/>
              </a:spcAft>
              <a:buSzPts val="2400"/>
              <a:buNone/>
              <a:defRPr/>
            </a:lvl9pPr>
          </a:lstStyle>
          <a:p>
            <a:r>
              <a:rPr lang="en-US" sz="2667" dirty="0" err="1">
                <a:latin typeface="+mn-lt"/>
              </a:rPr>
              <a:t>Tình</a:t>
            </a:r>
            <a:r>
              <a:rPr lang="en-US" sz="2667" dirty="0">
                <a:latin typeface="+mn-lt"/>
              </a:rPr>
              <a:t> </a:t>
            </a:r>
            <a:r>
              <a:rPr lang="en-US" sz="2667" dirty="0" err="1">
                <a:latin typeface="+mn-lt"/>
              </a:rPr>
              <a:t>hình</a:t>
            </a:r>
            <a:r>
              <a:rPr lang="en-US" sz="2667" dirty="0">
                <a:latin typeface="+mn-lt"/>
              </a:rPr>
              <a:t> </a:t>
            </a:r>
            <a:r>
              <a:rPr lang="en-US" sz="2667" dirty="0" err="1">
                <a:latin typeface="+mn-lt"/>
              </a:rPr>
              <a:t>Việt</a:t>
            </a:r>
            <a:r>
              <a:rPr lang="en-US" sz="2667" dirty="0">
                <a:latin typeface="+mn-lt"/>
              </a:rPr>
              <a:t> Nam </a:t>
            </a:r>
            <a:r>
              <a:rPr lang="en-US" sz="2667" dirty="0" err="1">
                <a:latin typeface="+mn-lt"/>
              </a:rPr>
              <a:t>cuối</a:t>
            </a:r>
            <a:r>
              <a:rPr lang="en-US" sz="2667" dirty="0">
                <a:latin typeface="+mn-lt"/>
              </a:rPr>
              <a:t> </a:t>
            </a:r>
            <a:r>
              <a:rPr lang="en-US" sz="2667" dirty="0" err="1">
                <a:latin typeface="+mn-lt"/>
              </a:rPr>
              <a:t>thể</a:t>
            </a:r>
            <a:r>
              <a:rPr lang="en-US" sz="2667" dirty="0">
                <a:latin typeface="+mn-lt"/>
              </a:rPr>
              <a:t> </a:t>
            </a:r>
            <a:r>
              <a:rPr lang="en-US" sz="2667" dirty="0" err="1">
                <a:latin typeface="+mn-lt"/>
              </a:rPr>
              <a:t>kỷ</a:t>
            </a:r>
            <a:r>
              <a:rPr lang="en-US" sz="2667" dirty="0">
                <a:latin typeface="+mn-lt"/>
              </a:rPr>
              <a:t> XIX </a:t>
            </a:r>
            <a:r>
              <a:rPr lang="en-US" sz="2667" dirty="0" err="1">
                <a:latin typeface="+mn-lt"/>
              </a:rPr>
              <a:t>đầu</a:t>
            </a:r>
            <a:r>
              <a:rPr lang="en-US" sz="2667" dirty="0">
                <a:latin typeface="+mn-lt"/>
              </a:rPr>
              <a:t> </a:t>
            </a:r>
            <a:r>
              <a:rPr lang="en-US" sz="2667" dirty="0" err="1">
                <a:latin typeface="+mn-lt"/>
              </a:rPr>
              <a:t>thế</a:t>
            </a:r>
            <a:r>
              <a:rPr lang="en-US" sz="2667" dirty="0">
                <a:latin typeface="+mn-lt"/>
              </a:rPr>
              <a:t> </a:t>
            </a:r>
            <a:r>
              <a:rPr lang="en-US" sz="2667" dirty="0" err="1">
                <a:latin typeface="+mn-lt"/>
              </a:rPr>
              <a:t>kỷ</a:t>
            </a:r>
            <a:r>
              <a:rPr lang="en-US" sz="2667" dirty="0">
                <a:latin typeface="+mn-lt"/>
              </a:rPr>
              <a:t> XX</a:t>
            </a:r>
          </a:p>
        </p:txBody>
      </p:sp>
    </p:spTree>
    <p:extLst>
      <p:ext uri="{BB962C8B-B14F-4D97-AF65-F5344CB8AC3E}">
        <p14:creationId xmlns:p14="http://schemas.microsoft.com/office/powerpoint/2010/main" val="3119193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3">
            <a:extLst>
              <a:ext uri="{FF2B5EF4-FFF2-40B4-BE49-F238E27FC236}">
                <a16:creationId xmlns:a16="http://schemas.microsoft.com/office/drawing/2014/main" id="{173E4DB7-0987-EF8E-9EE3-BA38081DCD19}"/>
              </a:ext>
            </a:extLst>
          </p:cNvPr>
          <p:cNvGrpSpPr>
            <a:grpSpLocks/>
          </p:cNvGrpSpPr>
          <p:nvPr/>
        </p:nvGrpSpPr>
        <p:grpSpPr bwMode="auto">
          <a:xfrm>
            <a:off x="360753" y="1656345"/>
            <a:ext cx="11470494" cy="4261892"/>
            <a:chOff x="89" y="1157"/>
            <a:chExt cx="5698" cy="2874"/>
          </a:xfrm>
        </p:grpSpPr>
        <p:grpSp>
          <p:nvGrpSpPr>
            <p:cNvPr id="8" name="Group 4">
              <a:extLst>
                <a:ext uri="{FF2B5EF4-FFF2-40B4-BE49-F238E27FC236}">
                  <a16:creationId xmlns:a16="http://schemas.microsoft.com/office/drawing/2014/main" id="{0E19687F-676E-41D1-8038-BFA26D0B9B07}"/>
                </a:ext>
              </a:extLst>
            </p:cNvPr>
            <p:cNvGrpSpPr>
              <a:grpSpLocks/>
            </p:cNvGrpSpPr>
            <p:nvPr/>
          </p:nvGrpSpPr>
          <p:grpSpPr bwMode="auto">
            <a:xfrm>
              <a:off x="89" y="1157"/>
              <a:ext cx="5698" cy="2874"/>
              <a:chOff x="-348" y="905"/>
              <a:chExt cx="6222" cy="3031"/>
            </a:xfrm>
          </p:grpSpPr>
          <p:sp>
            <p:nvSpPr>
              <p:cNvPr id="10" name="Rectangle 5">
                <a:extLst>
                  <a:ext uri="{FF2B5EF4-FFF2-40B4-BE49-F238E27FC236}">
                    <a16:creationId xmlns:a16="http://schemas.microsoft.com/office/drawing/2014/main" id="{E40586E0-79D9-D92F-4EDE-8FCA63B9EDAB}"/>
                  </a:ext>
                </a:extLst>
              </p:cNvPr>
              <p:cNvSpPr>
                <a:spLocks noChangeArrowheads="1"/>
              </p:cNvSpPr>
              <p:nvPr/>
            </p:nvSpPr>
            <p:spPr bwMode="auto">
              <a:xfrm>
                <a:off x="4537" y="1249"/>
                <a:ext cx="1337" cy="816"/>
              </a:xfrm>
              <a:prstGeom prst="rect">
                <a:avLst/>
              </a:prstGeom>
              <a:solidFill>
                <a:srgbClr val="FFFF00"/>
              </a:solidFill>
              <a:ln w="9525">
                <a:miter lim="800000"/>
                <a:headEnd/>
                <a:tailEnd/>
              </a:ln>
              <a:scene3d>
                <a:camera prst="legacyObliqueTopLeft"/>
                <a:lightRig rig="legacyFlat3" dir="t"/>
              </a:scene3d>
              <a:sp3d extrusionH="430200" prstMaterial="legacyMatte">
                <a:bevelT w="13500" h="13500" prst="angle"/>
                <a:bevelB w="13500" h="13500" prst="angle"/>
                <a:extrusionClr>
                  <a:srgbClr val="BBE0E3"/>
                </a:extrusionClr>
                <a:contourClr>
                  <a:srgbClr val="FFFF00"/>
                </a:contourClr>
              </a:sp3d>
            </p:spPr>
            <p:txBody>
              <a:bodyPr wrap="none" anchor="ctr">
                <a:flatTx/>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pPr algn="ctr" defTabSz="1219170" eaLnBrk="0" fontAlgn="base" hangingPunct="0">
                  <a:spcBef>
                    <a:spcPct val="0"/>
                  </a:spcBef>
                  <a:spcAft>
                    <a:spcPct val="0"/>
                  </a:spcAft>
                  <a:defRPr/>
                </a:pPr>
                <a:endParaRPr lang="en-US" altLang="en-US" sz="2400" b="0" i="0" dirty="0">
                  <a:solidFill>
                    <a:srgbClr val="FFFF00"/>
                  </a:solidFill>
                  <a:latin typeface="Arial" panose="020B0604020202020204" pitchFamily="34" charset="0"/>
                  <a:cs typeface="Arial" panose="020B0604020202020204" pitchFamily="34" charset="0"/>
                </a:endParaRPr>
              </a:p>
              <a:p>
                <a:pPr algn="ctr" defTabSz="1219170" eaLnBrk="0" fontAlgn="base" hangingPunct="0">
                  <a:spcBef>
                    <a:spcPct val="0"/>
                  </a:spcBef>
                  <a:spcAft>
                    <a:spcPct val="0"/>
                  </a:spcAft>
                  <a:defRPr/>
                </a:pPr>
                <a:r>
                  <a:rPr lang="en-US" altLang="en-US" sz="2400" b="0" i="0" dirty="0" err="1">
                    <a:solidFill>
                      <a:srgbClr val="0000CC"/>
                    </a:solidFill>
                    <a:latin typeface="Arial" panose="020B0604020202020204" pitchFamily="34" charset="0"/>
                    <a:cs typeface="Arial" panose="020B0604020202020204" pitchFamily="34" charset="0"/>
                  </a:rPr>
                  <a:t>Các</a:t>
                </a:r>
                <a:r>
                  <a:rPr lang="en-US" altLang="en-US" sz="2400" b="0" i="0" dirty="0">
                    <a:solidFill>
                      <a:srgbClr val="0000CC"/>
                    </a:solidFill>
                    <a:latin typeface="Arial" panose="020B0604020202020204" pitchFamily="34" charset="0"/>
                    <a:cs typeface="Arial" panose="020B0604020202020204" pitchFamily="34" charset="0"/>
                  </a:rPr>
                  <a:t> </a:t>
                </a:r>
                <a:r>
                  <a:rPr lang="en-US" altLang="en-US" sz="2400" b="0" i="0" dirty="0" err="1">
                    <a:solidFill>
                      <a:srgbClr val="0000CC"/>
                    </a:solidFill>
                    <a:latin typeface="Arial" panose="020B0604020202020204" pitchFamily="34" charset="0"/>
                    <a:cs typeface="Arial" panose="020B0604020202020204" pitchFamily="34" charset="0"/>
                  </a:rPr>
                  <a:t>phong</a:t>
                </a:r>
                <a:r>
                  <a:rPr lang="en-US" altLang="en-US" sz="2400" b="0" i="0" dirty="0">
                    <a:solidFill>
                      <a:srgbClr val="0000CC"/>
                    </a:solidFill>
                    <a:latin typeface="Arial" panose="020B0604020202020204" pitchFamily="34" charset="0"/>
                    <a:cs typeface="Arial" panose="020B0604020202020204" pitchFamily="34" charset="0"/>
                  </a:rPr>
                  <a:t> </a:t>
                </a:r>
                <a:r>
                  <a:rPr lang="en-US" altLang="en-US" sz="2400" b="0" i="0" dirty="0" err="1">
                    <a:solidFill>
                      <a:srgbClr val="0000CC"/>
                    </a:solidFill>
                    <a:latin typeface="Arial" panose="020B0604020202020204" pitchFamily="34" charset="0"/>
                    <a:cs typeface="Arial" panose="020B0604020202020204" pitchFamily="34" charset="0"/>
                  </a:rPr>
                  <a:t>trào</a:t>
                </a:r>
                <a:endParaRPr lang="en-US" altLang="en-US" sz="2400" b="0" i="0" dirty="0">
                  <a:solidFill>
                    <a:srgbClr val="0000CC"/>
                  </a:solidFill>
                  <a:latin typeface="Arial" panose="020B0604020202020204" pitchFamily="34" charset="0"/>
                  <a:cs typeface="Arial" panose="020B0604020202020204" pitchFamily="34" charset="0"/>
                </a:endParaRPr>
              </a:p>
              <a:p>
                <a:pPr algn="ctr" defTabSz="1219170" eaLnBrk="0" fontAlgn="base" hangingPunct="0">
                  <a:spcBef>
                    <a:spcPct val="0"/>
                  </a:spcBef>
                  <a:spcAft>
                    <a:spcPct val="0"/>
                  </a:spcAft>
                  <a:defRPr/>
                </a:pPr>
                <a:r>
                  <a:rPr lang="en-US" altLang="en-US" sz="2400" b="0" i="0" dirty="0" err="1">
                    <a:solidFill>
                      <a:srgbClr val="0000CC"/>
                    </a:solidFill>
                    <a:latin typeface="Arial" panose="020B0604020202020204" pitchFamily="34" charset="0"/>
                    <a:cs typeface="Arial" panose="020B0604020202020204" pitchFamily="34" charset="0"/>
                  </a:rPr>
                  <a:t>yêu</a:t>
                </a:r>
                <a:r>
                  <a:rPr lang="en-US" altLang="en-US" sz="2400" b="0" i="0" dirty="0">
                    <a:solidFill>
                      <a:srgbClr val="0000CC"/>
                    </a:solidFill>
                    <a:latin typeface="Arial" panose="020B0604020202020204" pitchFamily="34" charset="0"/>
                    <a:cs typeface="Arial" panose="020B0604020202020204" pitchFamily="34" charset="0"/>
                  </a:rPr>
                  <a:t> </a:t>
                </a:r>
                <a:r>
                  <a:rPr lang="en-US" altLang="en-US" sz="2400" b="0" i="0" dirty="0" err="1">
                    <a:solidFill>
                      <a:srgbClr val="0000CC"/>
                    </a:solidFill>
                    <a:latin typeface="Arial" panose="020B0604020202020204" pitchFamily="34" charset="0"/>
                    <a:cs typeface="Arial" panose="020B0604020202020204" pitchFamily="34" charset="0"/>
                  </a:rPr>
                  <a:t>nước</a:t>
                </a:r>
                <a:r>
                  <a:rPr lang="en-US" altLang="en-US" sz="2400" b="0" i="0" dirty="0">
                    <a:solidFill>
                      <a:srgbClr val="0000CC"/>
                    </a:solidFill>
                    <a:latin typeface="Arial" panose="020B0604020202020204" pitchFamily="34" charset="0"/>
                    <a:cs typeface="Arial" panose="020B0604020202020204" pitchFamily="34" charset="0"/>
                  </a:rPr>
                  <a:t> </a:t>
                </a:r>
                <a:r>
                  <a:rPr lang="en-US" altLang="en-US" sz="2400" b="0" i="0" dirty="0" err="1">
                    <a:solidFill>
                      <a:srgbClr val="0000CC"/>
                    </a:solidFill>
                    <a:latin typeface="Arial" panose="020B0604020202020204" pitchFamily="34" charset="0"/>
                    <a:cs typeface="Arial" panose="020B0604020202020204" pitchFamily="34" charset="0"/>
                  </a:rPr>
                  <a:t>sôi</a:t>
                </a:r>
                <a:r>
                  <a:rPr lang="en-US" altLang="en-US" sz="2400" b="0" i="0" dirty="0">
                    <a:solidFill>
                      <a:srgbClr val="0000CC"/>
                    </a:solidFill>
                    <a:latin typeface="Arial" panose="020B0604020202020204" pitchFamily="34" charset="0"/>
                    <a:cs typeface="Arial" panose="020B0604020202020204" pitchFamily="34" charset="0"/>
                  </a:rPr>
                  <a:t> </a:t>
                </a:r>
                <a:r>
                  <a:rPr lang="en-US" altLang="en-US" sz="2400" b="0" i="0" dirty="0" err="1">
                    <a:solidFill>
                      <a:srgbClr val="0000CC"/>
                    </a:solidFill>
                    <a:latin typeface="Arial" panose="020B0604020202020204" pitchFamily="34" charset="0"/>
                    <a:cs typeface="Arial" panose="020B0604020202020204" pitchFamily="34" charset="0"/>
                  </a:rPr>
                  <a:t>nổi</a:t>
                </a:r>
                <a:r>
                  <a:rPr lang="en-US" altLang="en-US" sz="2400" b="0" i="0" dirty="0">
                    <a:solidFill>
                      <a:srgbClr val="0000CC"/>
                    </a:solidFill>
                    <a:latin typeface="Arial" panose="020B0604020202020204" pitchFamily="34" charset="0"/>
                    <a:cs typeface="Arial" panose="020B0604020202020204" pitchFamily="34" charset="0"/>
                  </a:rPr>
                  <a:t> </a:t>
                </a:r>
              </a:p>
              <a:p>
                <a:pPr algn="ctr" defTabSz="1219170" eaLnBrk="0" fontAlgn="base" hangingPunct="0">
                  <a:spcBef>
                    <a:spcPct val="0"/>
                  </a:spcBef>
                  <a:spcAft>
                    <a:spcPct val="0"/>
                  </a:spcAft>
                  <a:defRPr/>
                </a:pPr>
                <a:r>
                  <a:rPr lang="en-US" altLang="en-US" sz="2400" b="0" i="0" dirty="0">
                    <a:solidFill>
                      <a:srgbClr val="0000CC"/>
                    </a:solidFill>
                    <a:latin typeface="Arial" panose="020B0604020202020204" pitchFamily="34" charset="0"/>
                    <a:cs typeface="Arial" panose="020B0604020202020204" pitchFamily="34" charset="0"/>
                  </a:rPr>
                  <a:t>(</a:t>
                </a:r>
                <a:r>
                  <a:rPr lang="en-US" altLang="en-US" sz="2400" b="0" i="0" dirty="0" err="1">
                    <a:solidFill>
                      <a:srgbClr val="0000CC"/>
                    </a:solidFill>
                    <a:latin typeface="Arial" panose="020B0604020202020204" pitchFamily="34" charset="0"/>
                    <a:cs typeface="Arial" panose="020B0604020202020204" pitchFamily="34" charset="0"/>
                  </a:rPr>
                  <a:t>thất</a:t>
                </a:r>
                <a:r>
                  <a:rPr lang="en-US" altLang="en-US" sz="2400" b="0" i="0" dirty="0">
                    <a:solidFill>
                      <a:srgbClr val="0000CC"/>
                    </a:solidFill>
                    <a:latin typeface="Arial" panose="020B0604020202020204" pitchFamily="34" charset="0"/>
                    <a:cs typeface="Arial" panose="020B0604020202020204" pitchFamily="34" charset="0"/>
                  </a:rPr>
                  <a:t> </a:t>
                </a:r>
                <a:r>
                  <a:rPr lang="en-US" altLang="en-US" sz="2400" b="0" i="0" dirty="0" err="1">
                    <a:solidFill>
                      <a:srgbClr val="0000CC"/>
                    </a:solidFill>
                    <a:latin typeface="Arial" panose="020B0604020202020204" pitchFamily="34" charset="0"/>
                    <a:cs typeface="Arial" panose="020B0604020202020204" pitchFamily="34" charset="0"/>
                  </a:rPr>
                  <a:t>bại</a:t>
                </a:r>
                <a:r>
                  <a:rPr lang="en-US" altLang="en-US" sz="2400" b="0" i="0" dirty="0">
                    <a:solidFill>
                      <a:srgbClr val="0000CC"/>
                    </a:solidFill>
                    <a:latin typeface="Arial" panose="020B0604020202020204" pitchFamily="34" charset="0"/>
                    <a:cs typeface="Arial" panose="020B0604020202020204" pitchFamily="34" charset="0"/>
                  </a:rPr>
                  <a:t>)</a:t>
                </a:r>
              </a:p>
              <a:p>
                <a:pPr algn="ctr" defTabSz="1219170" eaLnBrk="0" fontAlgn="base" hangingPunct="0">
                  <a:spcBef>
                    <a:spcPct val="0"/>
                  </a:spcBef>
                  <a:spcAft>
                    <a:spcPct val="0"/>
                  </a:spcAft>
                  <a:defRPr/>
                </a:pPr>
                <a:r>
                  <a:rPr lang="en-US" altLang="en-US" sz="2400" b="0" i="0" dirty="0">
                    <a:solidFill>
                      <a:srgbClr val="FFFF00"/>
                    </a:solidFill>
                    <a:latin typeface="Arial" panose="020B0604020202020204" pitchFamily="34" charset="0"/>
                    <a:cs typeface="Arial" panose="020B0604020202020204" pitchFamily="34" charset="0"/>
                  </a:rPr>
                  <a:t> </a:t>
                </a:r>
              </a:p>
            </p:txBody>
          </p:sp>
          <p:sp>
            <p:nvSpPr>
              <p:cNvPr id="11" name="AutoShape 6">
                <a:extLst>
                  <a:ext uri="{FF2B5EF4-FFF2-40B4-BE49-F238E27FC236}">
                    <a16:creationId xmlns:a16="http://schemas.microsoft.com/office/drawing/2014/main" id="{75743E12-E7EB-C25A-10AC-44FEFFB8173F}"/>
                  </a:ext>
                </a:extLst>
              </p:cNvPr>
              <p:cNvSpPr>
                <a:spLocks noChangeArrowheads="1"/>
              </p:cNvSpPr>
              <p:nvPr/>
            </p:nvSpPr>
            <p:spPr bwMode="auto">
              <a:xfrm>
                <a:off x="1685" y="907"/>
                <a:ext cx="1060" cy="672"/>
              </a:xfrm>
              <a:prstGeom prst="homePlate">
                <a:avLst>
                  <a:gd name="adj" fmla="val 40729"/>
                </a:avLst>
              </a:prstGeom>
              <a:solidFill>
                <a:srgbClr val="FFFF00"/>
              </a:solidFill>
              <a:ln w="9525">
                <a:miter lim="800000"/>
                <a:headEnd/>
                <a:tailEnd/>
              </a:ln>
              <a:scene3d>
                <a:camera prst="legacyObliqueTopLeft"/>
                <a:lightRig rig="legacyFlat3" dir="t"/>
              </a:scene3d>
              <a:sp3d extrusionH="430200" prstMaterial="legacyMatte">
                <a:bevelT w="13500" h="13500" prst="angle"/>
                <a:bevelB w="13500" h="13500" prst="angle"/>
                <a:extrusionClr>
                  <a:srgbClr val="BBE0E3"/>
                </a:extrusionClr>
                <a:contourClr>
                  <a:srgbClr val="FFFF00"/>
                </a:contourClr>
              </a:sp3d>
            </p:spPr>
            <p:txBody>
              <a:bodyPr wrap="none" anchor="ctr">
                <a:flatTx/>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pPr algn="ctr" defTabSz="1219170" eaLnBrk="0" fontAlgn="base" hangingPunct="0">
                  <a:spcBef>
                    <a:spcPct val="0"/>
                  </a:spcBef>
                  <a:spcAft>
                    <a:spcPct val="0"/>
                  </a:spcAft>
                  <a:defRPr/>
                </a:pPr>
                <a:r>
                  <a:rPr lang="en-US" altLang="en-US" sz="2400" b="0" i="0" dirty="0" err="1">
                    <a:solidFill>
                      <a:srgbClr val="0000CC"/>
                    </a:solidFill>
                    <a:latin typeface="Arial" panose="020B0604020202020204" pitchFamily="34" charset="0"/>
                    <a:cs typeface="Arial" panose="020B0604020202020204" pitchFamily="34" charset="0"/>
                  </a:rPr>
                  <a:t>Toàn</a:t>
                </a:r>
                <a:r>
                  <a:rPr lang="en-US" altLang="en-US" sz="2400" b="0" i="0" dirty="0">
                    <a:solidFill>
                      <a:srgbClr val="0000CC"/>
                    </a:solidFill>
                    <a:latin typeface="Arial" panose="020B0604020202020204" pitchFamily="34" charset="0"/>
                    <a:cs typeface="Arial" panose="020B0604020202020204" pitchFamily="34" charset="0"/>
                  </a:rPr>
                  <a:t> </a:t>
                </a:r>
                <a:r>
                  <a:rPr lang="en-US" altLang="en-US" sz="2400" b="0" i="0" dirty="0" err="1">
                    <a:solidFill>
                      <a:srgbClr val="0000CC"/>
                    </a:solidFill>
                    <a:latin typeface="Arial" panose="020B0604020202020204" pitchFamily="34" charset="0"/>
                    <a:cs typeface="Arial" panose="020B0604020202020204" pitchFamily="34" charset="0"/>
                  </a:rPr>
                  <a:t>thể</a:t>
                </a:r>
                <a:r>
                  <a:rPr lang="en-US" altLang="en-US" sz="2400" b="0" i="0" dirty="0">
                    <a:solidFill>
                      <a:srgbClr val="0000CC"/>
                    </a:solidFill>
                    <a:latin typeface="Arial" panose="020B0604020202020204" pitchFamily="34" charset="0"/>
                    <a:cs typeface="Arial" panose="020B0604020202020204" pitchFamily="34" charset="0"/>
                  </a:rPr>
                  <a:t> </a:t>
                </a:r>
              </a:p>
              <a:p>
                <a:pPr algn="ctr" defTabSz="1219170" eaLnBrk="0" fontAlgn="base" hangingPunct="0">
                  <a:spcBef>
                    <a:spcPct val="0"/>
                  </a:spcBef>
                  <a:spcAft>
                    <a:spcPct val="0"/>
                  </a:spcAft>
                  <a:defRPr/>
                </a:pPr>
                <a:r>
                  <a:rPr lang="en-US" altLang="en-US" sz="2400" b="0" i="0" dirty="0" err="1">
                    <a:solidFill>
                      <a:srgbClr val="0000CC"/>
                    </a:solidFill>
                    <a:latin typeface="Arial" panose="020B0604020202020204" pitchFamily="34" charset="0"/>
                    <a:cs typeface="Arial" panose="020B0604020202020204" pitchFamily="34" charset="0"/>
                  </a:rPr>
                  <a:t>dân</a:t>
                </a:r>
                <a:r>
                  <a:rPr lang="en-US" altLang="en-US" sz="2400" b="0" i="0" dirty="0">
                    <a:solidFill>
                      <a:srgbClr val="0000CC"/>
                    </a:solidFill>
                    <a:latin typeface="Arial" panose="020B0604020202020204" pitchFamily="34" charset="0"/>
                    <a:cs typeface="Arial" panose="020B0604020202020204" pitchFamily="34" charset="0"/>
                  </a:rPr>
                  <a:t> </a:t>
                </a:r>
                <a:r>
                  <a:rPr lang="en-US" altLang="en-US" sz="2400" b="0" i="0" dirty="0" err="1">
                    <a:solidFill>
                      <a:srgbClr val="0000CC"/>
                    </a:solidFill>
                    <a:latin typeface="Arial" panose="020B0604020202020204" pitchFamily="34" charset="0"/>
                    <a:cs typeface="Arial" panose="020B0604020202020204" pitchFamily="34" charset="0"/>
                  </a:rPr>
                  <a:t>tộc</a:t>
                </a:r>
                <a:r>
                  <a:rPr lang="en-US" altLang="en-US" sz="2400" b="0" i="0" dirty="0">
                    <a:solidFill>
                      <a:srgbClr val="0000CC"/>
                    </a:solidFill>
                    <a:latin typeface="Arial" panose="020B0604020202020204" pitchFamily="34" charset="0"/>
                    <a:cs typeface="Arial" panose="020B0604020202020204" pitchFamily="34" charset="0"/>
                  </a:rPr>
                  <a:t> </a:t>
                </a:r>
              </a:p>
              <a:p>
                <a:pPr algn="ctr" defTabSz="1219170" eaLnBrk="0" fontAlgn="base" hangingPunct="0">
                  <a:spcBef>
                    <a:spcPct val="0"/>
                  </a:spcBef>
                  <a:spcAft>
                    <a:spcPct val="0"/>
                  </a:spcAft>
                  <a:defRPr/>
                </a:pPr>
                <a:r>
                  <a:rPr lang="en-US" altLang="en-US" sz="2400" b="0" i="0" dirty="0" err="1">
                    <a:solidFill>
                      <a:srgbClr val="0000CC"/>
                    </a:solidFill>
                    <a:latin typeface="Arial" panose="020B0604020202020204" pitchFamily="34" charset="0"/>
                    <a:cs typeface="Arial" panose="020B0604020202020204" pitchFamily="34" charset="0"/>
                  </a:rPr>
                  <a:t>Việt</a:t>
                </a:r>
                <a:r>
                  <a:rPr lang="en-US" altLang="en-US" sz="2400" b="0" i="0" dirty="0">
                    <a:solidFill>
                      <a:srgbClr val="0000CC"/>
                    </a:solidFill>
                    <a:latin typeface="Arial" panose="020B0604020202020204" pitchFamily="34" charset="0"/>
                    <a:cs typeface="Arial" panose="020B0604020202020204" pitchFamily="34" charset="0"/>
                  </a:rPr>
                  <a:t> Nam</a:t>
                </a:r>
              </a:p>
            </p:txBody>
          </p:sp>
          <p:sp>
            <p:nvSpPr>
              <p:cNvPr id="12" name="AutoShape 7">
                <a:extLst>
                  <a:ext uri="{FF2B5EF4-FFF2-40B4-BE49-F238E27FC236}">
                    <a16:creationId xmlns:a16="http://schemas.microsoft.com/office/drawing/2014/main" id="{87CF03CB-3758-2EA1-A8A6-4B92B2A072EC}"/>
                  </a:ext>
                </a:extLst>
              </p:cNvPr>
              <p:cNvSpPr>
                <a:spLocks noChangeArrowheads="1"/>
              </p:cNvSpPr>
              <p:nvPr/>
            </p:nvSpPr>
            <p:spPr bwMode="auto">
              <a:xfrm rot="10800000">
                <a:off x="2970" y="905"/>
                <a:ext cx="1178" cy="672"/>
              </a:xfrm>
              <a:prstGeom prst="homePlate">
                <a:avLst>
                  <a:gd name="adj" fmla="val 40729"/>
                </a:avLst>
              </a:prstGeom>
              <a:solidFill>
                <a:srgbClr val="FFFF00"/>
              </a:solidFill>
              <a:ln w="9525">
                <a:miter lim="800000"/>
                <a:headEnd/>
                <a:tailEnd/>
              </a:ln>
              <a:scene3d>
                <a:camera prst="legacyObliqueTopLeft"/>
                <a:lightRig rig="legacyFlat3" dir="t"/>
              </a:scene3d>
              <a:sp3d extrusionH="430200" prstMaterial="legacyMatte">
                <a:bevelT w="13500" h="13500" prst="angle"/>
                <a:bevelB w="13500" h="13500" prst="angle"/>
                <a:extrusionClr>
                  <a:srgbClr val="BBE0E3"/>
                </a:extrusionClr>
                <a:contourClr>
                  <a:srgbClr val="FFFF00"/>
                </a:contourClr>
              </a:sp3d>
            </p:spPr>
            <p:txBody>
              <a:bodyPr rot="10800000" wrap="none" anchor="ctr">
                <a:flatTx/>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pPr algn="ctr" defTabSz="1219170" eaLnBrk="0" fontAlgn="base" hangingPunct="0">
                  <a:spcBef>
                    <a:spcPct val="0"/>
                  </a:spcBef>
                  <a:spcAft>
                    <a:spcPct val="0"/>
                  </a:spcAft>
                  <a:defRPr/>
                </a:pPr>
                <a:r>
                  <a:rPr lang="en-US" altLang="en-US" sz="2400" b="0" i="0" dirty="0" err="1">
                    <a:solidFill>
                      <a:srgbClr val="0000CC"/>
                    </a:solidFill>
                    <a:latin typeface="Arial" panose="020B0604020202020204" pitchFamily="34" charset="0"/>
                    <a:cs typeface="Arial" panose="020B0604020202020204" pitchFamily="34" charset="0"/>
                  </a:rPr>
                  <a:t>Thực</a:t>
                </a:r>
                <a:r>
                  <a:rPr lang="en-US" altLang="en-US" sz="2400" b="0" i="0" dirty="0">
                    <a:solidFill>
                      <a:srgbClr val="0000CC"/>
                    </a:solidFill>
                    <a:latin typeface="Arial" panose="020B0604020202020204" pitchFamily="34" charset="0"/>
                    <a:cs typeface="Arial" panose="020B0604020202020204" pitchFamily="34" charset="0"/>
                  </a:rPr>
                  <a:t> </a:t>
                </a:r>
                <a:r>
                  <a:rPr lang="en-US" altLang="en-US" sz="2400" b="0" i="0" dirty="0" err="1">
                    <a:solidFill>
                      <a:srgbClr val="0000CC"/>
                    </a:solidFill>
                    <a:latin typeface="Arial" panose="020B0604020202020204" pitchFamily="34" charset="0"/>
                    <a:cs typeface="Arial" panose="020B0604020202020204" pitchFamily="34" charset="0"/>
                  </a:rPr>
                  <a:t>dân</a:t>
                </a:r>
                <a:r>
                  <a:rPr lang="vi-VN" altLang="en-US" sz="2400" b="0" i="0" dirty="0">
                    <a:solidFill>
                      <a:srgbClr val="0000CC"/>
                    </a:solidFill>
                    <a:latin typeface="Arial" panose="020B0604020202020204" pitchFamily="34" charset="0"/>
                    <a:cs typeface="Arial" panose="020B0604020202020204" pitchFamily="34" charset="0"/>
                  </a:rPr>
                  <a:t> </a:t>
                </a:r>
                <a:r>
                  <a:rPr lang="en-US" altLang="en-US" sz="2400" b="0" i="0" dirty="0" err="1">
                    <a:solidFill>
                      <a:srgbClr val="0000CC"/>
                    </a:solidFill>
                    <a:latin typeface="Arial" panose="020B0604020202020204" pitchFamily="34" charset="0"/>
                    <a:cs typeface="Arial" panose="020B0604020202020204" pitchFamily="34" charset="0"/>
                  </a:rPr>
                  <a:t>Pháp</a:t>
                </a:r>
                <a:r>
                  <a:rPr lang="vi-VN" altLang="en-US" sz="2400" b="0" i="0" dirty="0">
                    <a:solidFill>
                      <a:srgbClr val="0000CC"/>
                    </a:solidFill>
                    <a:latin typeface="Arial" panose="020B0604020202020204" pitchFamily="34" charset="0"/>
                    <a:cs typeface="Arial" panose="020B0604020202020204" pitchFamily="34" charset="0"/>
                  </a:rPr>
                  <a:t> </a:t>
                </a:r>
              </a:p>
              <a:p>
                <a:pPr algn="ctr" defTabSz="1219170" eaLnBrk="0" fontAlgn="base" hangingPunct="0">
                  <a:spcBef>
                    <a:spcPct val="0"/>
                  </a:spcBef>
                  <a:spcAft>
                    <a:spcPct val="0"/>
                  </a:spcAft>
                  <a:defRPr/>
                </a:pPr>
                <a:r>
                  <a:rPr lang="en-US" altLang="en-US" sz="2400" b="0" i="0" dirty="0" err="1">
                    <a:solidFill>
                      <a:srgbClr val="0000CC"/>
                    </a:solidFill>
                    <a:latin typeface="Arial" panose="020B0604020202020204" pitchFamily="34" charset="0"/>
                    <a:cs typeface="Arial" panose="020B0604020202020204" pitchFamily="34" charset="0"/>
                  </a:rPr>
                  <a:t>xâm</a:t>
                </a:r>
                <a:r>
                  <a:rPr lang="en-US" altLang="en-US" sz="2400" b="0" i="0" dirty="0">
                    <a:solidFill>
                      <a:srgbClr val="0000CC"/>
                    </a:solidFill>
                    <a:latin typeface="Arial" panose="020B0604020202020204" pitchFamily="34" charset="0"/>
                    <a:cs typeface="Arial" panose="020B0604020202020204" pitchFamily="34" charset="0"/>
                  </a:rPr>
                  <a:t> </a:t>
                </a:r>
                <a:r>
                  <a:rPr lang="en-US" altLang="en-US" sz="2400" b="0" i="0" dirty="0" err="1">
                    <a:solidFill>
                      <a:srgbClr val="0000CC"/>
                    </a:solidFill>
                    <a:latin typeface="Arial" panose="020B0604020202020204" pitchFamily="34" charset="0"/>
                    <a:cs typeface="Arial" panose="020B0604020202020204" pitchFamily="34" charset="0"/>
                  </a:rPr>
                  <a:t>lược</a:t>
                </a:r>
                <a:endParaRPr lang="en-US" altLang="en-US" sz="2400" b="0" i="0" dirty="0">
                  <a:solidFill>
                    <a:srgbClr val="0000CC"/>
                  </a:solidFill>
                  <a:latin typeface="Arial" panose="020B0604020202020204" pitchFamily="34" charset="0"/>
                  <a:cs typeface="Arial" panose="020B0604020202020204" pitchFamily="34" charset="0"/>
                </a:endParaRPr>
              </a:p>
            </p:txBody>
          </p:sp>
          <p:sp>
            <p:nvSpPr>
              <p:cNvPr id="13" name="AutoShape 8">
                <a:extLst>
                  <a:ext uri="{FF2B5EF4-FFF2-40B4-BE49-F238E27FC236}">
                    <a16:creationId xmlns:a16="http://schemas.microsoft.com/office/drawing/2014/main" id="{EDE30C48-274D-1382-BDAF-42E4B6DBBF71}"/>
                  </a:ext>
                </a:extLst>
              </p:cNvPr>
              <p:cNvSpPr>
                <a:spLocks noChangeArrowheads="1"/>
              </p:cNvSpPr>
              <p:nvPr/>
            </p:nvSpPr>
            <p:spPr bwMode="auto">
              <a:xfrm>
                <a:off x="1685" y="1777"/>
                <a:ext cx="1057" cy="662"/>
              </a:xfrm>
              <a:prstGeom prst="homePlate">
                <a:avLst>
                  <a:gd name="adj" fmla="val 41344"/>
                </a:avLst>
              </a:prstGeom>
              <a:solidFill>
                <a:srgbClr val="FFFF00"/>
              </a:solidFill>
              <a:ln w="9525">
                <a:miter lim="800000"/>
                <a:headEnd/>
                <a:tailEnd/>
              </a:ln>
              <a:scene3d>
                <a:camera prst="legacyObliqueTopLeft"/>
                <a:lightRig rig="legacyFlat3" dir="t"/>
              </a:scene3d>
              <a:sp3d extrusionH="430200" prstMaterial="legacyMatte">
                <a:bevelT w="13500" h="13500" prst="angle"/>
                <a:bevelB w="13500" h="13500" prst="angle"/>
                <a:extrusionClr>
                  <a:srgbClr val="BBE0E3"/>
                </a:extrusionClr>
                <a:contourClr>
                  <a:srgbClr val="FFFF00"/>
                </a:contourClr>
              </a:sp3d>
            </p:spPr>
            <p:txBody>
              <a:bodyPr wrap="none" anchor="ctr">
                <a:flatTx/>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pPr algn="ctr" defTabSz="1219170" eaLnBrk="0" fontAlgn="base" hangingPunct="0">
                  <a:spcBef>
                    <a:spcPct val="0"/>
                  </a:spcBef>
                  <a:spcAft>
                    <a:spcPct val="0"/>
                  </a:spcAft>
                  <a:defRPr/>
                </a:pPr>
                <a:r>
                  <a:rPr lang="en-US" altLang="en-US" sz="2400" b="0" i="0" dirty="0" err="1">
                    <a:solidFill>
                      <a:srgbClr val="0000CC"/>
                    </a:solidFill>
                    <a:latin typeface="Arial" panose="020B0604020202020204" pitchFamily="34" charset="0"/>
                    <a:cs typeface="Arial" panose="020B0604020202020204" pitchFamily="34" charset="0"/>
                  </a:rPr>
                  <a:t>Nông</a:t>
                </a:r>
                <a:r>
                  <a:rPr lang="en-US" altLang="en-US" sz="2400" b="0" i="0" dirty="0">
                    <a:solidFill>
                      <a:srgbClr val="0000CC"/>
                    </a:solidFill>
                    <a:latin typeface="Arial" panose="020B0604020202020204" pitchFamily="34" charset="0"/>
                    <a:cs typeface="Arial" panose="020B0604020202020204" pitchFamily="34" charset="0"/>
                  </a:rPr>
                  <a:t> </a:t>
                </a:r>
                <a:r>
                  <a:rPr lang="en-US" altLang="en-US" sz="2400" b="0" i="0" dirty="0" err="1">
                    <a:solidFill>
                      <a:srgbClr val="0000CC"/>
                    </a:solidFill>
                    <a:latin typeface="Arial" panose="020B0604020202020204" pitchFamily="34" charset="0"/>
                    <a:cs typeface="Arial" panose="020B0604020202020204" pitchFamily="34" charset="0"/>
                  </a:rPr>
                  <a:t>dân</a:t>
                </a:r>
                <a:endParaRPr lang="en-US" altLang="en-US" sz="2400" b="0" i="0" dirty="0">
                  <a:solidFill>
                    <a:srgbClr val="0000CC"/>
                  </a:solidFill>
                  <a:latin typeface="Arial" panose="020B0604020202020204" pitchFamily="34" charset="0"/>
                  <a:cs typeface="Arial" panose="020B0604020202020204" pitchFamily="34" charset="0"/>
                </a:endParaRPr>
              </a:p>
              <a:p>
                <a:pPr algn="ctr" defTabSz="1219170" eaLnBrk="0" fontAlgn="base" hangingPunct="0">
                  <a:spcBef>
                    <a:spcPct val="0"/>
                  </a:spcBef>
                  <a:spcAft>
                    <a:spcPct val="0"/>
                  </a:spcAft>
                  <a:defRPr/>
                </a:pPr>
                <a:r>
                  <a:rPr lang="en-US" altLang="en-US" sz="2400" b="0" i="0" dirty="0">
                    <a:solidFill>
                      <a:srgbClr val="0000CC"/>
                    </a:solidFill>
                    <a:latin typeface="Arial" panose="020B0604020202020204" pitchFamily="34" charset="0"/>
                    <a:cs typeface="Arial" panose="020B0604020202020204" pitchFamily="34" charset="0"/>
                  </a:rPr>
                  <a:t> </a:t>
                </a:r>
                <a:r>
                  <a:rPr lang="en-US" altLang="en-US" sz="2400" b="0" i="0" dirty="0" err="1">
                    <a:solidFill>
                      <a:srgbClr val="0000CC"/>
                    </a:solidFill>
                    <a:latin typeface="Arial" panose="020B0604020202020204" pitchFamily="34" charset="0"/>
                    <a:cs typeface="Arial" panose="020B0604020202020204" pitchFamily="34" charset="0"/>
                  </a:rPr>
                  <a:t>Việt</a:t>
                </a:r>
                <a:r>
                  <a:rPr lang="en-US" altLang="en-US" sz="2400" b="0" i="0" dirty="0">
                    <a:solidFill>
                      <a:srgbClr val="0000CC"/>
                    </a:solidFill>
                    <a:latin typeface="Arial" panose="020B0604020202020204" pitchFamily="34" charset="0"/>
                    <a:cs typeface="Arial" panose="020B0604020202020204" pitchFamily="34" charset="0"/>
                  </a:rPr>
                  <a:t> Nam</a:t>
                </a:r>
              </a:p>
            </p:txBody>
          </p:sp>
          <p:sp>
            <p:nvSpPr>
              <p:cNvPr id="14" name="AutoShape 9">
                <a:extLst>
                  <a:ext uri="{FF2B5EF4-FFF2-40B4-BE49-F238E27FC236}">
                    <a16:creationId xmlns:a16="http://schemas.microsoft.com/office/drawing/2014/main" id="{0AEDEB9F-3C80-BB51-19F1-BE349F2435DE}"/>
                  </a:ext>
                </a:extLst>
              </p:cNvPr>
              <p:cNvSpPr>
                <a:spLocks noChangeArrowheads="1"/>
              </p:cNvSpPr>
              <p:nvPr/>
            </p:nvSpPr>
            <p:spPr bwMode="auto">
              <a:xfrm rot="10800000">
                <a:off x="2967" y="1776"/>
                <a:ext cx="1178" cy="672"/>
              </a:xfrm>
              <a:prstGeom prst="homePlate">
                <a:avLst>
                  <a:gd name="adj" fmla="val 40729"/>
                </a:avLst>
              </a:prstGeom>
              <a:solidFill>
                <a:srgbClr val="FFFF00"/>
              </a:solidFill>
              <a:ln w="9525">
                <a:miter lim="800000"/>
                <a:headEnd/>
                <a:tailEnd/>
              </a:ln>
              <a:scene3d>
                <a:camera prst="legacyObliqueTopLeft"/>
                <a:lightRig rig="legacyFlat3" dir="t"/>
              </a:scene3d>
              <a:sp3d extrusionH="430200" prstMaterial="legacyMatte">
                <a:bevelT w="13500" h="13500" prst="angle"/>
                <a:bevelB w="13500" h="13500" prst="angle"/>
                <a:extrusionClr>
                  <a:srgbClr val="BBE0E3"/>
                </a:extrusionClr>
                <a:contourClr>
                  <a:srgbClr val="FFFF00"/>
                </a:contourClr>
              </a:sp3d>
            </p:spPr>
            <p:txBody>
              <a:bodyPr rot="10800000" wrap="none" anchor="ctr">
                <a:flatTx/>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pPr algn="ctr" defTabSz="1219170" eaLnBrk="0" fontAlgn="base" hangingPunct="0">
                  <a:spcBef>
                    <a:spcPct val="0"/>
                  </a:spcBef>
                  <a:spcAft>
                    <a:spcPct val="0"/>
                  </a:spcAft>
                  <a:defRPr/>
                </a:pPr>
                <a:r>
                  <a:rPr lang="en-US" altLang="en-US" sz="2400" b="0" i="0" dirty="0" err="1">
                    <a:solidFill>
                      <a:srgbClr val="0000CC"/>
                    </a:solidFill>
                    <a:latin typeface="Arial" panose="020B0604020202020204" pitchFamily="34" charset="0"/>
                    <a:cs typeface="Arial" panose="020B0604020202020204" pitchFamily="34" charset="0"/>
                  </a:rPr>
                  <a:t>Địa</a:t>
                </a:r>
                <a:r>
                  <a:rPr lang="en-US" altLang="en-US" sz="2400" b="0" i="0" dirty="0">
                    <a:solidFill>
                      <a:srgbClr val="0000CC"/>
                    </a:solidFill>
                    <a:latin typeface="Arial" panose="020B0604020202020204" pitchFamily="34" charset="0"/>
                    <a:cs typeface="Arial" panose="020B0604020202020204" pitchFamily="34" charset="0"/>
                  </a:rPr>
                  <a:t> </a:t>
                </a:r>
                <a:r>
                  <a:rPr lang="en-US" altLang="en-US" sz="2400" b="0" i="0" dirty="0" err="1">
                    <a:solidFill>
                      <a:srgbClr val="0000CC"/>
                    </a:solidFill>
                    <a:latin typeface="Arial" panose="020B0604020202020204" pitchFamily="34" charset="0"/>
                    <a:cs typeface="Arial" panose="020B0604020202020204" pitchFamily="34" charset="0"/>
                  </a:rPr>
                  <a:t>chủ</a:t>
                </a:r>
                <a:r>
                  <a:rPr lang="en-US" altLang="en-US" sz="2400" b="0" i="0" dirty="0">
                    <a:solidFill>
                      <a:srgbClr val="0000CC"/>
                    </a:solidFill>
                    <a:latin typeface="Arial" panose="020B0604020202020204" pitchFamily="34" charset="0"/>
                    <a:cs typeface="Arial" panose="020B0604020202020204" pitchFamily="34" charset="0"/>
                  </a:rPr>
                  <a:t> </a:t>
                </a:r>
              </a:p>
              <a:p>
                <a:pPr algn="ctr" defTabSz="1219170" eaLnBrk="0" fontAlgn="base" hangingPunct="0">
                  <a:spcBef>
                    <a:spcPct val="0"/>
                  </a:spcBef>
                  <a:spcAft>
                    <a:spcPct val="0"/>
                  </a:spcAft>
                  <a:defRPr/>
                </a:pPr>
                <a:r>
                  <a:rPr lang="en-US" altLang="en-US" sz="2400" b="0" i="0" dirty="0" err="1">
                    <a:solidFill>
                      <a:srgbClr val="0000CC"/>
                    </a:solidFill>
                    <a:latin typeface="Arial" panose="020B0604020202020204" pitchFamily="34" charset="0"/>
                    <a:cs typeface="Arial" panose="020B0604020202020204" pitchFamily="34" charset="0"/>
                  </a:rPr>
                  <a:t>phong</a:t>
                </a:r>
                <a:r>
                  <a:rPr lang="en-US" altLang="en-US" sz="2400" b="0" i="0" dirty="0">
                    <a:solidFill>
                      <a:srgbClr val="0000CC"/>
                    </a:solidFill>
                    <a:latin typeface="Arial" panose="020B0604020202020204" pitchFamily="34" charset="0"/>
                    <a:cs typeface="Arial" panose="020B0604020202020204" pitchFamily="34" charset="0"/>
                  </a:rPr>
                  <a:t> </a:t>
                </a:r>
                <a:r>
                  <a:rPr lang="en-US" altLang="en-US" sz="2400" b="0" i="0" dirty="0" err="1">
                    <a:solidFill>
                      <a:srgbClr val="0000CC"/>
                    </a:solidFill>
                    <a:latin typeface="Arial" panose="020B0604020202020204" pitchFamily="34" charset="0"/>
                    <a:cs typeface="Arial" panose="020B0604020202020204" pitchFamily="34" charset="0"/>
                  </a:rPr>
                  <a:t>kiến</a:t>
                </a:r>
                <a:endParaRPr lang="en-US" altLang="en-US" sz="2400" b="0" i="0" dirty="0">
                  <a:solidFill>
                    <a:srgbClr val="0000CC"/>
                  </a:solidFill>
                  <a:latin typeface="Arial" panose="020B0604020202020204" pitchFamily="34" charset="0"/>
                  <a:cs typeface="Arial" panose="020B0604020202020204" pitchFamily="34" charset="0"/>
                </a:endParaRPr>
              </a:p>
            </p:txBody>
          </p:sp>
          <p:sp>
            <p:nvSpPr>
              <p:cNvPr id="15" name="Rectangle 10">
                <a:extLst>
                  <a:ext uri="{FF2B5EF4-FFF2-40B4-BE49-F238E27FC236}">
                    <a16:creationId xmlns:a16="http://schemas.microsoft.com/office/drawing/2014/main" id="{D371E6C5-6D53-1D94-3DB5-6722B9E5979C}"/>
                  </a:ext>
                </a:extLst>
              </p:cNvPr>
              <p:cNvSpPr>
                <a:spLocks noChangeArrowheads="1"/>
              </p:cNvSpPr>
              <p:nvPr/>
            </p:nvSpPr>
            <p:spPr bwMode="auto">
              <a:xfrm>
                <a:off x="4537" y="2952"/>
                <a:ext cx="1337" cy="816"/>
              </a:xfrm>
              <a:prstGeom prst="rect">
                <a:avLst/>
              </a:prstGeom>
              <a:solidFill>
                <a:srgbClr val="FFFF00"/>
              </a:solidFill>
              <a:ln w="9525">
                <a:miter lim="800000"/>
                <a:headEnd/>
                <a:tailEnd/>
              </a:ln>
              <a:scene3d>
                <a:camera prst="legacyObliqueTopLeft"/>
                <a:lightRig rig="legacyFlat3" dir="t"/>
              </a:scene3d>
              <a:sp3d extrusionH="430200" prstMaterial="legacyMatte">
                <a:bevelT w="13500" h="13500" prst="angle"/>
                <a:bevelB w="13500" h="13500" prst="angle"/>
                <a:extrusionClr>
                  <a:srgbClr val="BBE0E3"/>
                </a:extrusionClr>
                <a:contourClr>
                  <a:srgbClr val="FFFF00"/>
                </a:contourClr>
              </a:sp3d>
            </p:spPr>
            <p:txBody>
              <a:bodyPr wrap="none" anchor="ctr">
                <a:flatTx/>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pPr algn="ctr" defTabSz="1219170" eaLnBrk="0" fontAlgn="base" hangingPunct="0">
                  <a:spcBef>
                    <a:spcPct val="0"/>
                  </a:spcBef>
                  <a:spcAft>
                    <a:spcPct val="0"/>
                  </a:spcAft>
                  <a:defRPr/>
                </a:pPr>
                <a:r>
                  <a:rPr lang="en-US" altLang="en-US" sz="2400" b="0" i="0">
                    <a:solidFill>
                      <a:srgbClr val="0000CC"/>
                    </a:solidFill>
                    <a:latin typeface="Arial" panose="020B0604020202020204" pitchFamily="34" charset="0"/>
                    <a:cs typeface="Arial" panose="020B0604020202020204" pitchFamily="34" charset="0"/>
                  </a:rPr>
                  <a:t>Khủng hoảng </a:t>
                </a:r>
              </a:p>
              <a:p>
                <a:pPr algn="ctr" defTabSz="1219170" eaLnBrk="0" fontAlgn="base" hangingPunct="0">
                  <a:spcBef>
                    <a:spcPct val="0"/>
                  </a:spcBef>
                  <a:spcAft>
                    <a:spcPct val="0"/>
                  </a:spcAft>
                  <a:defRPr/>
                </a:pPr>
                <a:r>
                  <a:rPr lang="en-US" altLang="en-US" sz="2400" b="0" i="0">
                    <a:solidFill>
                      <a:srgbClr val="0000CC"/>
                    </a:solidFill>
                    <a:latin typeface="Arial" panose="020B0604020202020204" pitchFamily="34" charset="0"/>
                    <a:cs typeface="Arial" panose="020B0604020202020204" pitchFamily="34" charset="0"/>
                  </a:rPr>
                  <a:t>đường lối </a:t>
                </a:r>
              </a:p>
              <a:p>
                <a:pPr algn="ctr" defTabSz="1219170" eaLnBrk="0" fontAlgn="base" hangingPunct="0">
                  <a:spcBef>
                    <a:spcPct val="0"/>
                  </a:spcBef>
                  <a:spcAft>
                    <a:spcPct val="0"/>
                  </a:spcAft>
                  <a:defRPr/>
                </a:pPr>
                <a:r>
                  <a:rPr lang="en-US" altLang="en-US" sz="2400" b="0" i="0">
                    <a:solidFill>
                      <a:srgbClr val="0000CC"/>
                    </a:solidFill>
                    <a:latin typeface="Arial" panose="020B0604020202020204" pitchFamily="34" charset="0"/>
                    <a:cs typeface="Arial" panose="020B0604020202020204" pitchFamily="34" charset="0"/>
                  </a:rPr>
                  <a:t>cứu nước</a:t>
                </a:r>
              </a:p>
            </p:txBody>
          </p:sp>
          <p:sp>
            <p:nvSpPr>
              <p:cNvPr id="16" name="Line 11">
                <a:extLst>
                  <a:ext uri="{FF2B5EF4-FFF2-40B4-BE49-F238E27FC236}">
                    <a16:creationId xmlns:a16="http://schemas.microsoft.com/office/drawing/2014/main" id="{11303DB5-C05E-A6D9-F0BC-17FD29600310}"/>
                  </a:ext>
                </a:extLst>
              </p:cNvPr>
              <p:cNvSpPr>
                <a:spLocks noChangeShapeType="1"/>
              </p:cNvSpPr>
              <p:nvPr/>
            </p:nvSpPr>
            <p:spPr bwMode="auto">
              <a:xfrm flipV="1">
                <a:off x="1391" y="1419"/>
                <a:ext cx="176" cy="213"/>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defTabSz="1219170" eaLnBrk="0" fontAlgn="base" hangingPunct="0">
                  <a:spcBef>
                    <a:spcPct val="0"/>
                  </a:spcBef>
                  <a:spcAft>
                    <a:spcPct val="0"/>
                  </a:spcAft>
                  <a:defRPr/>
                </a:pPr>
                <a:endParaRPr lang="en-US" sz="2400" b="1" i="1">
                  <a:solidFill>
                    <a:sysClr val="windowText" lastClr="000000"/>
                  </a:solidFill>
                  <a:latin typeface="Arial" panose="020B0604020202020204" pitchFamily="34" charset="0"/>
                  <a:cs typeface="Arial" panose="020B0604020202020204" pitchFamily="34" charset="0"/>
                </a:endParaRPr>
              </a:p>
            </p:txBody>
          </p:sp>
          <p:sp>
            <p:nvSpPr>
              <p:cNvPr id="17" name="Line 12">
                <a:extLst>
                  <a:ext uri="{FF2B5EF4-FFF2-40B4-BE49-F238E27FC236}">
                    <a16:creationId xmlns:a16="http://schemas.microsoft.com/office/drawing/2014/main" id="{6BFE2819-9CD2-6C83-6678-33D35B354797}"/>
                  </a:ext>
                </a:extLst>
              </p:cNvPr>
              <p:cNvSpPr>
                <a:spLocks noChangeShapeType="1"/>
              </p:cNvSpPr>
              <p:nvPr/>
            </p:nvSpPr>
            <p:spPr bwMode="auto">
              <a:xfrm>
                <a:off x="1326" y="1598"/>
                <a:ext cx="250" cy="240"/>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defTabSz="1219170" eaLnBrk="0" fontAlgn="base" hangingPunct="0">
                  <a:spcBef>
                    <a:spcPct val="0"/>
                  </a:spcBef>
                  <a:spcAft>
                    <a:spcPct val="0"/>
                  </a:spcAft>
                  <a:defRPr/>
                </a:pPr>
                <a:endParaRPr lang="en-US" sz="2400" b="1" i="1">
                  <a:solidFill>
                    <a:sysClr val="windowText" lastClr="000000"/>
                  </a:solidFill>
                  <a:latin typeface="Arial" panose="020B0604020202020204" pitchFamily="34" charset="0"/>
                  <a:cs typeface="Arial" panose="020B0604020202020204" pitchFamily="34" charset="0"/>
                </a:endParaRPr>
              </a:p>
            </p:txBody>
          </p:sp>
          <p:sp>
            <p:nvSpPr>
              <p:cNvPr id="18" name="Line 13">
                <a:extLst>
                  <a:ext uri="{FF2B5EF4-FFF2-40B4-BE49-F238E27FC236}">
                    <a16:creationId xmlns:a16="http://schemas.microsoft.com/office/drawing/2014/main" id="{7816E074-6DD6-E020-BA71-F6EAEAB3AFEE}"/>
                  </a:ext>
                </a:extLst>
              </p:cNvPr>
              <p:cNvSpPr>
                <a:spLocks noChangeShapeType="1"/>
              </p:cNvSpPr>
              <p:nvPr/>
            </p:nvSpPr>
            <p:spPr bwMode="auto">
              <a:xfrm>
                <a:off x="4148" y="1324"/>
                <a:ext cx="310" cy="308"/>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defTabSz="1219170" eaLnBrk="0" fontAlgn="base" hangingPunct="0">
                  <a:spcBef>
                    <a:spcPct val="0"/>
                  </a:spcBef>
                  <a:spcAft>
                    <a:spcPct val="0"/>
                  </a:spcAft>
                  <a:defRPr/>
                </a:pPr>
                <a:endParaRPr lang="en-US" sz="2400" b="1" i="1">
                  <a:solidFill>
                    <a:sysClr val="windowText" lastClr="000000"/>
                  </a:solidFill>
                  <a:latin typeface="Arial" panose="020B0604020202020204" pitchFamily="34" charset="0"/>
                  <a:cs typeface="Arial" panose="020B0604020202020204" pitchFamily="34" charset="0"/>
                </a:endParaRPr>
              </a:p>
            </p:txBody>
          </p:sp>
          <p:sp>
            <p:nvSpPr>
              <p:cNvPr id="19" name="Line 14">
                <a:extLst>
                  <a:ext uri="{FF2B5EF4-FFF2-40B4-BE49-F238E27FC236}">
                    <a16:creationId xmlns:a16="http://schemas.microsoft.com/office/drawing/2014/main" id="{E891AAC6-965D-1261-4853-42D9B3D8901B}"/>
                  </a:ext>
                </a:extLst>
              </p:cNvPr>
              <p:cNvSpPr>
                <a:spLocks noChangeShapeType="1"/>
              </p:cNvSpPr>
              <p:nvPr/>
            </p:nvSpPr>
            <p:spPr bwMode="auto">
              <a:xfrm flipV="1">
                <a:off x="4148" y="1632"/>
                <a:ext cx="310" cy="353"/>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defTabSz="1219170" eaLnBrk="0" fontAlgn="base" hangingPunct="0">
                  <a:spcBef>
                    <a:spcPct val="0"/>
                  </a:spcBef>
                  <a:spcAft>
                    <a:spcPct val="0"/>
                  </a:spcAft>
                  <a:defRPr/>
                </a:pPr>
                <a:endParaRPr lang="en-US" sz="2400" b="1" i="1">
                  <a:solidFill>
                    <a:sysClr val="windowText" lastClr="000000"/>
                  </a:solidFill>
                  <a:latin typeface="Arial" panose="020B0604020202020204" pitchFamily="34" charset="0"/>
                  <a:cs typeface="Arial" panose="020B0604020202020204" pitchFamily="34" charset="0"/>
                </a:endParaRPr>
              </a:p>
            </p:txBody>
          </p:sp>
          <p:sp>
            <p:nvSpPr>
              <p:cNvPr id="20" name="Line 15">
                <a:extLst>
                  <a:ext uri="{FF2B5EF4-FFF2-40B4-BE49-F238E27FC236}">
                    <a16:creationId xmlns:a16="http://schemas.microsoft.com/office/drawing/2014/main" id="{EDB70AFD-FF0A-BEE3-4C50-550592C3F3BE}"/>
                  </a:ext>
                </a:extLst>
              </p:cNvPr>
              <p:cNvSpPr>
                <a:spLocks noChangeShapeType="1"/>
              </p:cNvSpPr>
              <p:nvPr/>
            </p:nvSpPr>
            <p:spPr bwMode="auto">
              <a:xfrm>
                <a:off x="5209" y="2065"/>
                <a:ext cx="0" cy="753"/>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defTabSz="1219170" eaLnBrk="0" fontAlgn="base" hangingPunct="0">
                  <a:spcBef>
                    <a:spcPct val="0"/>
                  </a:spcBef>
                  <a:spcAft>
                    <a:spcPct val="0"/>
                  </a:spcAft>
                  <a:defRPr/>
                </a:pPr>
                <a:endParaRPr lang="en-US" sz="2400" b="1" i="1">
                  <a:solidFill>
                    <a:sysClr val="windowText" lastClr="000000"/>
                  </a:solidFill>
                  <a:latin typeface="Arial" panose="020B0604020202020204" pitchFamily="34" charset="0"/>
                  <a:cs typeface="Arial" panose="020B0604020202020204" pitchFamily="34" charset="0"/>
                </a:endParaRPr>
              </a:p>
            </p:txBody>
          </p:sp>
          <p:sp>
            <p:nvSpPr>
              <p:cNvPr id="21" name="Line 16">
                <a:extLst>
                  <a:ext uri="{FF2B5EF4-FFF2-40B4-BE49-F238E27FC236}">
                    <a16:creationId xmlns:a16="http://schemas.microsoft.com/office/drawing/2014/main" id="{E43D8B5F-306F-F28B-AED5-88F6C5207021}"/>
                  </a:ext>
                </a:extLst>
              </p:cNvPr>
              <p:cNvSpPr>
                <a:spLocks noChangeShapeType="1"/>
              </p:cNvSpPr>
              <p:nvPr/>
            </p:nvSpPr>
            <p:spPr bwMode="auto">
              <a:xfrm>
                <a:off x="708" y="2018"/>
                <a:ext cx="3" cy="1294"/>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pPr defTabSz="1219170" eaLnBrk="0" fontAlgn="base" hangingPunct="0">
                  <a:spcBef>
                    <a:spcPct val="0"/>
                  </a:spcBef>
                  <a:spcAft>
                    <a:spcPct val="0"/>
                  </a:spcAft>
                  <a:defRPr/>
                </a:pPr>
                <a:endParaRPr lang="en-US" sz="2400" b="1" i="1">
                  <a:solidFill>
                    <a:sysClr val="windowText" lastClr="000000"/>
                  </a:solidFill>
                  <a:latin typeface="Arial" panose="020B0604020202020204" pitchFamily="34" charset="0"/>
                  <a:cs typeface="Arial" panose="020B0604020202020204" pitchFamily="34" charset="0"/>
                </a:endParaRPr>
              </a:p>
            </p:txBody>
          </p:sp>
          <p:sp>
            <p:nvSpPr>
              <p:cNvPr id="22" name="Line 17">
                <a:extLst>
                  <a:ext uri="{FF2B5EF4-FFF2-40B4-BE49-F238E27FC236}">
                    <a16:creationId xmlns:a16="http://schemas.microsoft.com/office/drawing/2014/main" id="{2021510B-C125-55AE-4BB7-7E224ECDB150}"/>
                  </a:ext>
                </a:extLst>
              </p:cNvPr>
              <p:cNvSpPr>
                <a:spLocks noChangeShapeType="1"/>
              </p:cNvSpPr>
              <p:nvPr/>
            </p:nvSpPr>
            <p:spPr bwMode="auto">
              <a:xfrm flipV="1">
                <a:off x="712" y="3312"/>
                <a:ext cx="614" cy="0"/>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defTabSz="1219170" eaLnBrk="0" fontAlgn="base" hangingPunct="0">
                  <a:spcBef>
                    <a:spcPct val="0"/>
                  </a:spcBef>
                  <a:spcAft>
                    <a:spcPct val="0"/>
                  </a:spcAft>
                  <a:defRPr/>
                </a:pPr>
                <a:endParaRPr lang="en-US" sz="2400" b="1" i="1">
                  <a:solidFill>
                    <a:sysClr val="windowText" lastClr="000000"/>
                  </a:solidFill>
                  <a:latin typeface="Arial" panose="020B0604020202020204" pitchFamily="34" charset="0"/>
                  <a:cs typeface="Arial" panose="020B0604020202020204" pitchFamily="34" charset="0"/>
                </a:endParaRPr>
              </a:p>
            </p:txBody>
          </p:sp>
          <p:sp>
            <p:nvSpPr>
              <p:cNvPr id="23" name="Rectangle 18">
                <a:extLst>
                  <a:ext uri="{FF2B5EF4-FFF2-40B4-BE49-F238E27FC236}">
                    <a16:creationId xmlns:a16="http://schemas.microsoft.com/office/drawing/2014/main" id="{D8AF66E3-248A-2AB9-D4BA-DC7F485ED8CD}"/>
                  </a:ext>
                </a:extLst>
              </p:cNvPr>
              <p:cNvSpPr>
                <a:spLocks noChangeArrowheads="1"/>
              </p:cNvSpPr>
              <p:nvPr/>
            </p:nvSpPr>
            <p:spPr bwMode="auto">
              <a:xfrm>
                <a:off x="-348" y="905"/>
                <a:ext cx="1723" cy="1534"/>
              </a:xfrm>
              <a:prstGeom prst="rect">
                <a:avLst/>
              </a:prstGeom>
              <a:solidFill>
                <a:srgbClr val="FFFF00"/>
              </a:solidFill>
              <a:ln w="9525">
                <a:miter lim="800000"/>
                <a:headEnd/>
                <a:tailEnd/>
              </a:ln>
              <a:scene3d>
                <a:camera prst="legacyObliqueTopLeft"/>
                <a:lightRig rig="legacyFlat3" dir="t"/>
              </a:scene3d>
              <a:sp3d extrusionH="430200" prstMaterial="legacyMatte">
                <a:bevelT w="13500" h="13500" prst="angle"/>
                <a:bevelB w="13500" h="13500" prst="angle"/>
                <a:extrusionClr>
                  <a:srgbClr val="BBE0E3"/>
                </a:extrusionClr>
                <a:contourClr>
                  <a:srgbClr val="FFFF00"/>
                </a:contourClr>
              </a:sp3d>
            </p:spPr>
            <p:txBody>
              <a:bodyPr wrap="none" anchor="ctr">
                <a:flatTx/>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pPr algn="ctr" defTabSz="1219170" eaLnBrk="0" fontAlgn="base" hangingPunct="0">
                  <a:spcBef>
                    <a:spcPct val="0"/>
                  </a:spcBef>
                  <a:spcAft>
                    <a:spcPct val="0"/>
                  </a:spcAft>
                  <a:defRPr/>
                </a:pPr>
                <a:r>
                  <a:rPr lang="en-US" altLang="en-US" sz="2400" i="0" dirty="0">
                    <a:solidFill>
                      <a:srgbClr val="0000CC"/>
                    </a:solidFill>
                    <a:latin typeface="Arial" panose="020B0604020202020204" pitchFamily="34" charset="0"/>
                    <a:cs typeface="Arial" panose="020B0604020202020204" pitchFamily="34" charset="0"/>
                  </a:rPr>
                  <a:t>TDP x</a:t>
                </a:r>
                <a:r>
                  <a:rPr lang="vi-VN" altLang="en-US" sz="2400" i="0" dirty="0">
                    <a:solidFill>
                      <a:srgbClr val="0000CC"/>
                    </a:solidFill>
                    <a:latin typeface="Arial" panose="020B0604020202020204" pitchFamily="34" charset="0"/>
                    <a:cs typeface="Arial" panose="020B0604020202020204" pitchFamily="34" charset="0"/>
                  </a:rPr>
                  <a:t>âm lược VN</a:t>
                </a:r>
                <a:endParaRPr lang="en-US" altLang="en-US" sz="2400" b="0" i="0" dirty="0">
                  <a:solidFill>
                    <a:srgbClr val="0000CC"/>
                  </a:solidFill>
                  <a:latin typeface="Arial" panose="020B0604020202020204" pitchFamily="34" charset="0"/>
                  <a:cs typeface="Arial" panose="020B0604020202020204" pitchFamily="34" charset="0"/>
                </a:endParaRPr>
              </a:p>
              <a:p>
                <a:pPr algn="ctr" defTabSz="1219170" eaLnBrk="0" fontAlgn="base" hangingPunct="0">
                  <a:spcBef>
                    <a:spcPct val="0"/>
                  </a:spcBef>
                  <a:spcAft>
                    <a:spcPct val="0"/>
                  </a:spcAft>
                  <a:defRPr/>
                </a:pPr>
                <a:r>
                  <a:rPr lang="en-US" altLang="en-US" sz="2400" b="0" i="0" dirty="0">
                    <a:solidFill>
                      <a:srgbClr val="0000CC"/>
                    </a:solidFill>
                    <a:latin typeface="Arial" panose="020B0604020202020204" pitchFamily="34" charset="0"/>
                    <a:cs typeface="Arial" panose="020B0604020202020204" pitchFamily="34" charset="0"/>
                  </a:rPr>
                  <a:t> </a:t>
                </a:r>
                <a:r>
                  <a:rPr lang="en-US" altLang="en-US" sz="2400" b="0" i="0" dirty="0">
                    <a:solidFill>
                      <a:srgbClr val="0000CC"/>
                    </a:solidFill>
                    <a:latin typeface="Arial" panose="020B0604020202020204" pitchFamily="34" charset="0"/>
                    <a:cs typeface="Arial" panose="020B0604020202020204" pitchFamily="34" charset="0"/>
                    <a:sym typeface="Wingdings" panose="05000000000000000000" pitchFamily="2" charset="2"/>
                  </a:rPr>
                  <a:t></a:t>
                </a:r>
                <a:r>
                  <a:rPr lang="en-US" altLang="en-US" sz="2400" b="0" i="0" dirty="0" err="1">
                    <a:solidFill>
                      <a:srgbClr val="0000CC"/>
                    </a:solidFill>
                    <a:latin typeface="Arial" panose="020B0604020202020204" pitchFamily="34" charset="0"/>
                    <a:cs typeface="Arial" panose="020B0604020202020204" pitchFamily="34" charset="0"/>
                  </a:rPr>
                  <a:t>Xã</a:t>
                </a:r>
                <a:r>
                  <a:rPr lang="en-US" altLang="en-US" sz="2400" b="0" i="0" dirty="0">
                    <a:solidFill>
                      <a:srgbClr val="0000CC"/>
                    </a:solidFill>
                    <a:latin typeface="Arial" panose="020B0604020202020204" pitchFamily="34" charset="0"/>
                    <a:cs typeface="Arial" panose="020B0604020202020204" pitchFamily="34" charset="0"/>
                  </a:rPr>
                  <a:t> </a:t>
                </a:r>
                <a:r>
                  <a:rPr lang="en-US" altLang="en-US" sz="2400" b="0" i="0" dirty="0" err="1">
                    <a:solidFill>
                      <a:srgbClr val="0000CC"/>
                    </a:solidFill>
                    <a:latin typeface="Arial" panose="020B0604020202020204" pitchFamily="34" charset="0"/>
                    <a:cs typeface="Arial" panose="020B0604020202020204" pitchFamily="34" charset="0"/>
                  </a:rPr>
                  <a:t>hội</a:t>
                </a:r>
                <a:r>
                  <a:rPr lang="en-US" altLang="en-US" sz="2400" b="0" i="0" dirty="0">
                    <a:solidFill>
                      <a:srgbClr val="0000CC"/>
                    </a:solidFill>
                    <a:latin typeface="Arial" panose="020B0604020202020204" pitchFamily="34" charset="0"/>
                    <a:cs typeface="Arial" panose="020B0604020202020204" pitchFamily="34" charset="0"/>
                  </a:rPr>
                  <a:t> </a:t>
                </a:r>
                <a:r>
                  <a:rPr lang="vi-VN" altLang="en-US" sz="2400" b="0" i="0" dirty="0">
                    <a:solidFill>
                      <a:srgbClr val="0000CC"/>
                    </a:solidFill>
                    <a:latin typeface="Arial" panose="020B0604020202020204" pitchFamily="34" charset="0"/>
                    <a:cs typeface="Arial" panose="020B0604020202020204" pitchFamily="34" charset="0"/>
                  </a:rPr>
                  <a:t>VN </a:t>
                </a:r>
                <a:r>
                  <a:rPr lang="vi-VN" altLang="en-US" sz="2400" i="0" dirty="0">
                    <a:solidFill>
                      <a:srgbClr val="0000CC"/>
                    </a:solidFill>
                    <a:latin typeface="Arial" panose="020B0604020202020204" pitchFamily="34" charset="0"/>
                    <a:cs typeface="Arial" panose="020B0604020202020204" pitchFamily="34" charset="0"/>
                  </a:rPr>
                  <a:t>=</a:t>
                </a:r>
                <a:endParaRPr lang="en-US" altLang="en-US" sz="2400" i="0" dirty="0">
                  <a:solidFill>
                    <a:srgbClr val="0000CC"/>
                  </a:solidFill>
                  <a:latin typeface="Arial" panose="020B0604020202020204" pitchFamily="34" charset="0"/>
                  <a:cs typeface="Arial" panose="020B0604020202020204" pitchFamily="34" charset="0"/>
                </a:endParaRPr>
              </a:p>
              <a:p>
                <a:pPr algn="ctr" defTabSz="1219170" eaLnBrk="0" fontAlgn="base" hangingPunct="0">
                  <a:spcBef>
                    <a:spcPct val="0"/>
                  </a:spcBef>
                  <a:spcAft>
                    <a:spcPct val="0"/>
                  </a:spcAft>
                  <a:defRPr/>
                </a:pPr>
                <a:r>
                  <a:rPr lang="en-US" altLang="en-US" sz="2400" b="0" i="0" dirty="0" err="1">
                    <a:solidFill>
                      <a:srgbClr val="0000CC"/>
                    </a:solidFill>
                    <a:latin typeface="Arial" panose="020B0604020202020204" pitchFamily="34" charset="0"/>
                    <a:cs typeface="Arial" panose="020B0604020202020204" pitchFamily="34" charset="0"/>
                  </a:rPr>
                  <a:t>thuộc</a:t>
                </a:r>
                <a:r>
                  <a:rPr lang="en-US" altLang="en-US" sz="2400" b="0" i="0" dirty="0">
                    <a:solidFill>
                      <a:srgbClr val="0000CC"/>
                    </a:solidFill>
                    <a:latin typeface="Arial" panose="020B0604020202020204" pitchFamily="34" charset="0"/>
                    <a:cs typeface="Arial" panose="020B0604020202020204" pitchFamily="34" charset="0"/>
                  </a:rPr>
                  <a:t> </a:t>
                </a:r>
                <a:r>
                  <a:rPr lang="en-US" altLang="en-US" sz="2400" b="0" i="0" dirty="0" err="1">
                    <a:solidFill>
                      <a:srgbClr val="0000CC"/>
                    </a:solidFill>
                    <a:latin typeface="Arial" panose="020B0604020202020204" pitchFamily="34" charset="0"/>
                    <a:cs typeface="Arial" panose="020B0604020202020204" pitchFamily="34" charset="0"/>
                  </a:rPr>
                  <a:t>địa</a:t>
                </a:r>
                <a:r>
                  <a:rPr lang="en-US" altLang="en-US" sz="2400" b="0" i="0" dirty="0">
                    <a:solidFill>
                      <a:srgbClr val="0000CC"/>
                    </a:solidFill>
                    <a:latin typeface="Arial" panose="020B0604020202020204" pitchFamily="34" charset="0"/>
                    <a:cs typeface="Arial" panose="020B0604020202020204" pitchFamily="34" charset="0"/>
                  </a:rPr>
                  <a:t> </a:t>
                </a:r>
                <a:r>
                  <a:rPr lang="en-US" altLang="en-US" sz="2400" b="0" i="0" dirty="0" err="1">
                    <a:solidFill>
                      <a:srgbClr val="0000CC"/>
                    </a:solidFill>
                    <a:latin typeface="Arial" panose="020B0604020202020204" pitchFamily="34" charset="0"/>
                    <a:cs typeface="Arial" panose="020B0604020202020204" pitchFamily="34" charset="0"/>
                  </a:rPr>
                  <a:t>nửa</a:t>
                </a:r>
                <a:r>
                  <a:rPr lang="en-US" altLang="en-US" sz="2400" b="0" i="0" dirty="0">
                    <a:solidFill>
                      <a:srgbClr val="0000CC"/>
                    </a:solidFill>
                    <a:latin typeface="Arial" panose="020B0604020202020204" pitchFamily="34" charset="0"/>
                    <a:cs typeface="Arial" panose="020B0604020202020204" pitchFamily="34" charset="0"/>
                  </a:rPr>
                  <a:t> </a:t>
                </a:r>
              </a:p>
              <a:p>
                <a:pPr algn="ctr" defTabSz="1219170" eaLnBrk="0" fontAlgn="base" hangingPunct="0">
                  <a:spcBef>
                    <a:spcPct val="0"/>
                  </a:spcBef>
                  <a:spcAft>
                    <a:spcPct val="0"/>
                  </a:spcAft>
                  <a:defRPr/>
                </a:pPr>
                <a:r>
                  <a:rPr lang="en-US" altLang="en-US" sz="2400" b="0" i="0" dirty="0" err="1">
                    <a:solidFill>
                      <a:srgbClr val="0000CC"/>
                    </a:solidFill>
                    <a:latin typeface="Arial" panose="020B0604020202020204" pitchFamily="34" charset="0"/>
                    <a:cs typeface="Arial" panose="020B0604020202020204" pitchFamily="34" charset="0"/>
                  </a:rPr>
                  <a:t>phong</a:t>
                </a:r>
                <a:r>
                  <a:rPr lang="en-US" altLang="en-US" sz="2400" b="0" i="0" dirty="0">
                    <a:solidFill>
                      <a:srgbClr val="0000CC"/>
                    </a:solidFill>
                    <a:latin typeface="Arial" panose="020B0604020202020204" pitchFamily="34" charset="0"/>
                    <a:cs typeface="Arial" panose="020B0604020202020204" pitchFamily="34" charset="0"/>
                  </a:rPr>
                  <a:t> </a:t>
                </a:r>
                <a:r>
                  <a:rPr lang="en-US" altLang="en-US" sz="2400" b="0" i="0" dirty="0" err="1">
                    <a:solidFill>
                      <a:srgbClr val="0000CC"/>
                    </a:solidFill>
                    <a:latin typeface="Arial" panose="020B0604020202020204" pitchFamily="34" charset="0"/>
                    <a:cs typeface="Arial" panose="020B0604020202020204" pitchFamily="34" charset="0"/>
                  </a:rPr>
                  <a:t>kiến</a:t>
                </a:r>
                <a:endParaRPr lang="en-US" altLang="en-US" sz="2400" b="0" i="0" dirty="0">
                  <a:solidFill>
                    <a:srgbClr val="0000CC"/>
                  </a:solidFill>
                  <a:latin typeface="Arial" panose="020B0604020202020204" pitchFamily="34" charset="0"/>
                  <a:cs typeface="Arial" panose="020B0604020202020204" pitchFamily="34" charset="0"/>
                </a:endParaRPr>
              </a:p>
              <a:p>
                <a:pPr algn="ctr" defTabSz="1219170" eaLnBrk="0" fontAlgn="base" hangingPunct="0">
                  <a:spcBef>
                    <a:spcPct val="0"/>
                  </a:spcBef>
                  <a:spcAft>
                    <a:spcPct val="0"/>
                  </a:spcAft>
                  <a:defRPr/>
                </a:pPr>
                <a:r>
                  <a:rPr lang="en-US" altLang="en-US" sz="2400" b="0" i="0" dirty="0">
                    <a:solidFill>
                      <a:srgbClr val="0000CC"/>
                    </a:solidFill>
                    <a:latin typeface="Arial" panose="020B0604020202020204" pitchFamily="34" charset="0"/>
                    <a:cs typeface="Arial" panose="020B0604020202020204" pitchFamily="34" charset="0"/>
                  </a:rPr>
                  <a:t> (</a:t>
                </a:r>
                <a:r>
                  <a:rPr lang="en-US" altLang="en-US" sz="2400" b="0" i="0" dirty="0" err="1">
                    <a:solidFill>
                      <a:srgbClr val="0000CC"/>
                    </a:solidFill>
                    <a:latin typeface="Arial" panose="020B0604020202020204" pitchFamily="34" charset="0"/>
                    <a:cs typeface="Arial" panose="020B0604020202020204" pitchFamily="34" charset="0"/>
                  </a:rPr>
                  <a:t>cuối</a:t>
                </a:r>
                <a:r>
                  <a:rPr lang="en-US" altLang="en-US" sz="2400" b="0" i="0" dirty="0">
                    <a:solidFill>
                      <a:srgbClr val="0000CC"/>
                    </a:solidFill>
                    <a:latin typeface="Arial" panose="020B0604020202020204" pitchFamily="34" charset="0"/>
                    <a:cs typeface="Arial" panose="020B0604020202020204" pitchFamily="34" charset="0"/>
                  </a:rPr>
                  <a:t> TK XIX)</a:t>
                </a:r>
              </a:p>
            </p:txBody>
          </p:sp>
          <p:sp>
            <p:nvSpPr>
              <p:cNvPr id="24" name="Oval 19">
                <a:extLst>
                  <a:ext uri="{FF2B5EF4-FFF2-40B4-BE49-F238E27FC236}">
                    <a16:creationId xmlns:a16="http://schemas.microsoft.com/office/drawing/2014/main" id="{E3372F7A-A363-A4BA-B46E-BF44D8716E5D}"/>
                  </a:ext>
                </a:extLst>
              </p:cNvPr>
              <p:cNvSpPr>
                <a:spLocks noChangeArrowheads="1"/>
              </p:cNvSpPr>
              <p:nvPr/>
            </p:nvSpPr>
            <p:spPr bwMode="auto">
              <a:xfrm>
                <a:off x="1462" y="2688"/>
                <a:ext cx="1792" cy="1248"/>
              </a:xfrm>
              <a:prstGeom prst="ellipse">
                <a:avLst/>
              </a:prstGeom>
              <a:solidFill>
                <a:srgbClr val="FFFF00"/>
              </a:solidFill>
              <a:ln w="9525">
                <a:round/>
                <a:headEnd/>
                <a:tailEnd/>
              </a:ln>
              <a:scene3d>
                <a:camera prst="legacyObliqueTopLeft"/>
                <a:lightRig rig="legacyFlat3" dir="t"/>
              </a:scene3d>
              <a:sp3d extrusionH="430200" prstMaterial="legacyMatte">
                <a:bevelT w="13500" h="13500" prst="angle"/>
                <a:bevelB w="13500" h="13500" prst="angle"/>
                <a:extrusionClr>
                  <a:srgbClr val="BBE0E3"/>
                </a:extrusionClr>
                <a:contourClr>
                  <a:srgbClr val="FFFF00"/>
                </a:contourClr>
              </a:sp3d>
            </p:spPr>
            <p:txBody>
              <a:bodyPr wrap="none" anchor="ctr">
                <a:flatTx/>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pPr algn="ctr" defTabSz="1219170" eaLnBrk="0" fontAlgn="base" hangingPunct="0">
                  <a:spcBef>
                    <a:spcPct val="0"/>
                  </a:spcBef>
                  <a:spcAft>
                    <a:spcPct val="0"/>
                  </a:spcAft>
                  <a:defRPr/>
                </a:pPr>
                <a:r>
                  <a:rPr lang="en-US" altLang="en-US" sz="2400" b="0" i="0">
                    <a:solidFill>
                      <a:srgbClr val="FF0066"/>
                    </a:solidFill>
                    <a:latin typeface="Arial" panose="020B0604020202020204" pitchFamily="34" charset="0"/>
                    <a:cs typeface="Arial" panose="020B0604020202020204" pitchFamily="34" charset="0"/>
                  </a:rPr>
                  <a:t>Hồ Chí Minh </a:t>
                </a:r>
              </a:p>
              <a:p>
                <a:pPr algn="ctr" defTabSz="1219170" eaLnBrk="0" fontAlgn="base" hangingPunct="0">
                  <a:spcBef>
                    <a:spcPct val="0"/>
                  </a:spcBef>
                  <a:spcAft>
                    <a:spcPct val="0"/>
                  </a:spcAft>
                  <a:defRPr/>
                </a:pPr>
                <a:r>
                  <a:rPr lang="en-US" altLang="en-US" sz="2400" b="0" i="0">
                    <a:solidFill>
                      <a:srgbClr val="FF0066"/>
                    </a:solidFill>
                    <a:latin typeface="Arial" panose="020B0604020202020204" pitchFamily="34" charset="0"/>
                    <a:cs typeface="Arial" panose="020B0604020202020204" pitchFamily="34" charset="0"/>
                  </a:rPr>
                  <a:t>ra đi tìm đường </a:t>
                </a:r>
              </a:p>
              <a:p>
                <a:pPr algn="ctr" defTabSz="1219170" eaLnBrk="0" fontAlgn="base" hangingPunct="0">
                  <a:spcBef>
                    <a:spcPct val="0"/>
                  </a:spcBef>
                  <a:spcAft>
                    <a:spcPct val="0"/>
                  </a:spcAft>
                  <a:defRPr/>
                </a:pPr>
                <a:r>
                  <a:rPr lang="en-US" altLang="en-US" sz="2400" b="0" i="0">
                    <a:solidFill>
                      <a:srgbClr val="FF0066"/>
                    </a:solidFill>
                    <a:latin typeface="Arial" panose="020B0604020202020204" pitchFamily="34" charset="0"/>
                    <a:cs typeface="Arial" panose="020B0604020202020204" pitchFamily="34" charset="0"/>
                  </a:rPr>
                  <a:t>cứu nước</a:t>
                </a:r>
              </a:p>
            </p:txBody>
          </p:sp>
        </p:grpSp>
        <p:sp>
          <p:nvSpPr>
            <p:cNvPr id="9" name="Line 20">
              <a:extLst>
                <a:ext uri="{FF2B5EF4-FFF2-40B4-BE49-F238E27FC236}">
                  <a16:creationId xmlns:a16="http://schemas.microsoft.com/office/drawing/2014/main" id="{14685252-EE49-B622-DCD1-62957135038A}"/>
                </a:ext>
              </a:extLst>
            </p:cNvPr>
            <p:cNvSpPr>
              <a:spLocks noChangeShapeType="1"/>
            </p:cNvSpPr>
            <p:nvPr/>
          </p:nvSpPr>
          <p:spPr bwMode="auto">
            <a:xfrm flipH="1">
              <a:off x="3426" y="3474"/>
              <a:ext cx="1038" cy="11"/>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defTabSz="1219170" eaLnBrk="0" fontAlgn="base" hangingPunct="0">
                <a:spcBef>
                  <a:spcPct val="0"/>
                </a:spcBef>
                <a:spcAft>
                  <a:spcPct val="0"/>
                </a:spcAft>
                <a:defRPr/>
              </a:pPr>
              <a:endParaRPr lang="en-US" sz="2400" b="1" i="1">
                <a:solidFill>
                  <a:sysClr val="windowText" lastClr="000000"/>
                </a:solidFill>
                <a:latin typeface="Arial" panose="020B0604020202020204" pitchFamily="34" charset="0"/>
                <a:cs typeface="Arial" panose="020B0604020202020204" pitchFamily="34" charset="0"/>
              </a:endParaRPr>
            </a:p>
          </p:txBody>
        </p:sp>
      </p:grpSp>
      <p:sp>
        <p:nvSpPr>
          <p:cNvPr id="26" name="Title 1">
            <a:extLst>
              <a:ext uri="{FF2B5EF4-FFF2-40B4-BE49-F238E27FC236}">
                <a16:creationId xmlns:a16="http://schemas.microsoft.com/office/drawing/2014/main" id="{6D4F1EFE-E836-532D-ADB6-EBCE248F6E3B}"/>
              </a:ext>
            </a:extLst>
          </p:cNvPr>
          <p:cNvSpPr txBox="1">
            <a:spLocks/>
          </p:cNvSpPr>
          <p:nvPr/>
        </p:nvSpPr>
        <p:spPr>
          <a:xfrm>
            <a:off x="2475914" y="0"/>
            <a:ext cx="9716086" cy="935502"/>
          </a:xfrm>
          <a:prstGeom prst="rect">
            <a:avLst/>
          </a:prstGeom>
        </p:spPr>
        <p:txBody>
          <a:bodyPr spcFirstLastPara="1" vert="horz" wrap="square" lIns="91425" tIns="91425" rIns="91425" bIns="91425" rtlCol="0" anchor="ctr" anchorCtr="0">
            <a:noAutofit/>
          </a:bodyPr>
          <a:lstStyle>
            <a:lvl1pPr lvl="0" algn="ctr" defTabSz="914400" rtl="0" eaLnBrk="1" latinLnBrk="0" hangingPunct="1">
              <a:lnSpc>
                <a:spcPct val="90000"/>
              </a:lnSpc>
              <a:spcBef>
                <a:spcPts val="0"/>
              </a:spcBef>
              <a:spcAft>
                <a:spcPts val="0"/>
              </a:spcAft>
              <a:buSzPts val="2400"/>
              <a:buNone/>
              <a:defRPr sz="2400" b="1" i="0" u="none" kern="1200">
                <a:solidFill>
                  <a:srgbClr val="002060"/>
                </a:solidFill>
                <a:latin typeface="Arial "/>
                <a:ea typeface="+mj-ea"/>
                <a:cs typeface="+mj-cs"/>
              </a:defRPr>
            </a:lvl1pPr>
            <a:lvl2pPr lvl="1" rtl="0">
              <a:spcBef>
                <a:spcPts val="0"/>
              </a:spcBef>
              <a:spcAft>
                <a:spcPts val="0"/>
              </a:spcAft>
              <a:buSzPts val="2400"/>
              <a:buNone/>
              <a:defRPr/>
            </a:lvl2pPr>
            <a:lvl3pPr lvl="2" rtl="0">
              <a:spcBef>
                <a:spcPts val="0"/>
              </a:spcBef>
              <a:spcAft>
                <a:spcPts val="0"/>
              </a:spcAft>
              <a:buSzPts val="2400"/>
              <a:buNone/>
              <a:defRPr/>
            </a:lvl3pPr>
            <a:lvl4pPr lvl="3" rtl="0">
              <a:spcBef>
                <a:spcPts val="0"/>
              </a:spcBef>
              <a:spcAft>
                <a:spcPts val="0"/>
              </a:spcAft>
              <a:buSzPts val="2400"/>
              <a:buNone/>
              <a:defRPr/>
            </a:lvl4pPr>
            <a:lvl5pPr lvl="4" rtl="0">
              <a:spcBef>
                <a:spcPts val="0"/>
              </a:spcBef>
              <a:spcAft>
                <a:spcPts val="0"/>
              </a:spcAft>
              <a:buSzPts val="2400"/>
              <a:buNone/>
              <a:defRPr/>
            </a:lvl5pPr>
            <a:lvl6pPr lvl="5" rtl="0">
              <a:spcBef>
                <a:spcPts val="0"/>
              </a:spcBef>
              <a:spcAft>
                <a:spcPts val="0"/>
              </a:spcAft>
              <a:buSzPts val="2400"/>
              <a:buNone/>
              <a:defRPr/>
            </a:lvl6pPr>
            <a:lvl7pPr lvl="6" rtl="0">
              <a:spcBef>
                <a:spcPts val="0"/>
              </a:spcBef>
              <a:spcAft>
                <a:spcPts val="0"/>
              </a:spcAft>
              <a:buSzPts val="2400"/>
              <a:buNone/>
              <a:defRPr/>
            </a:lvl7pPr>
            <a:lvl8pPr lvl="7" rtl="0">
              <a:spcBef>
                <a:spcPts val="0"/>
              </a:spcBef>
              <a:spcAft>
                <a:spcPts val="0"/>
              </a:spcAft>
              <a:buSzPts val="2400"/>
              <a:buNone/>
              <a:defRPr/>
            </a:lvl8pPr>
            <a:lvl9pPr lvl="8" rtl="0">
              <a:spcBef>
                <a:spcPts val="0"/>
              </a:spcBef>
              <a:spcAft>
                <a:spcPts val="0"/>
              </a:spcAft>
              <a:buSzPts val="2400"/>
              <a:buNone/>
              <a:defRPr/>
            </a:lvl9pPr>
          </a:lstStyle>
          <a:p>
            <a:r>
              <a:rPr lang="en-US" dirty="0" err="1">
                <a:latin typeface="Arial" panose="020B0604020202020204" pitchFamily="34" charset="0"/>
                <a:cs typeface="Arial" panose="020B0604020202020204" pitchFamily="34" charset="0"/>
              </a:rPr>
              <a:t>Tình</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hình</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Việt</a:t>
            </a:r>
            <a:r>
              <a:rPr lang="en-US" dirty="0">
                <a:latin typeface="Arial" panose="020B0604020202020204" pitchFamily="34" charset="0"/>
                <a:cs typeface="Arial" panose="020B0604020202020204" pitchFamily="34" charset="0"/>
              </a:rPr>
              <a:t> Nam </a:t>
            </a:r>
            <a:r>
              <a:rPr lang="en-US" dirty="0" err="1">
                <a:latin typeface="Arial" panose="020B0604020202020204" pitchFamily="34" charset="0"/>
                <a:cs typeface="Arial" panose="020B0604020202020204" pitchFamily="34" charset="0"/>
              </a:rPr>
              <a:t>cuối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thể</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kỷ</a:t>
            </a:r>
            <a:r>
              <a:rPr lang="en-US" dirty="0">
                <a:latin typeface="Arial" panose="020B0604020202020204" pitchFamily="34" charset="0"/>
                <a:cs typeface="Arial" panose="020B0604020202020204" pitchFamily="34" charset="0"/>
              </a:rPr>
              <a:t> XIX </a:t>
            </a:r>
            <a:r>
              <a:rPr lang="en-US" dirty="0" err="1">
                <a:latin typeface="Arial" panose="020B0604020202020204" pitchFamily="34" charset="0"/>
                <a:cs typeface="Arial" panose="020B0604020202020204" pitchFamily="34" charset="0"/>
              </a:rPr>
              <a:t>đầu</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thế</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kỷ</a:t>
            </a:r>
            <a:r>
              <a:rPr lang="en-US" dirty="0">
                <a:latin typeface="Arial" panose="020B0604020202020204" pitchFamily="34" charset="0"/>
                <a:cs typeface="Arial" panose="020B0604020202020204" pitchFamily="34" charset="0"/>
              </a:rPr>
              <a:t> XX</a:t>
            </a:r>
          </a:p>
        </p:txBody>
      </p:sp>
    </p:spTree>
    <p:extLst>
      <p:ext uri="{BB962C8B-B14F-4D97-AF65-F5344CB8AC3E}">
        <p14:creationId xmlns:p14="http://schemas.microsoft.com/office/powerpoint/2010/main" val="3820248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E7F35B0-F1BE-BCE4-D724-56264FC75E10}"/>
              </a:ext>
            </a:extLst>
          </p:cNvPr>
          <p:cNvSpPr>
            <a:spLocks noGrp="1"/>
          </p:cNvSpPr>
          <p:nvPr>
            <p:ph type="body" idx="1"/>
          </p:nvPr>
        </p:nvSpPr>
        <p:spPr/>
        <p:txBody>
          <a:bodyPr/>
          <a:lstStyle/>
          <a:p>
            <a:endParaRPr lang="en-US"/>
          </a:p>
        </p:txBody>
      </p:sp>
      <p:sp>
        <p:nvSpPr>
          <p:cNvPr id="4" name="Text Placeholder 3">
            <a:extLst>
              <a:ext uri="{FF2B5EF4-FFF2-40B4-BE49-F238E27FC236}">
                <a16:creationId xmlns:a16="http://schemas.microsoft.com/office/drawing/2014/main" id="{2F18F2C8-E6A0-F58B-73F9-6D1EBB3A7AA4}"/>
              </a:ext>
            </a:extLst>
          </p:cNvPr>
          <p:cNvSpPr>
            <a:spLocks noGrp="1"/>
          </p:cNvSpPr>
          <p:nvPr>
            <p:ph type="body" idx="2"/>
          </p:nvPr>
        </p:nvSpPr>
        <p:spPr/>
        <p:txBody>
          <a:bodyPr/>
          <a:lstStyle/>
          <a:p>
            <a:endParaRPr lang="en-US"/>
          </a:p>
        </p:txBody>
      </p:sp>
      <p:sp>
        <p:nvSpPr>
          <p:cNvPr id="5" name="Text Placeholder 4">
            <a:extLst>
              <a:ext uri="{FF2B5EF4-FFF2-40B4-BE49-F238E27FC236}">
                <a16:creationId xmlns:a16="http://schemas.microsoft.com/office/drawing/2014/main" id="{94D69EB2-E9C3-1133-28BD-4D552EDAB80A}"/>
              </a:ext>
            </a:extLst>
          </p:cNvPr>
          <p:cNvSpPr>
            <a:spLocks noGrp="1"/>
          </p:cNvSpPr>
          <p:nvPr>
            <p:ph type="body" idx="3"/>
          </p:nvPr>
        </p:nvSpPr>
        <p:spPr/>
        <p:txBody>
          <a:bodyPr/>
          <a:lstStyle/>
          <a:p>
            <a:endParaRPr lang="en-US"/>
          </a:p>
        </p:txBody>
      </p:sp>
      <p:sp>
        <p:nvSpPr>
          <p:cNvPr id="7" name="Title 1">
            <a:extLst>
              <a:ext uri="{FF2B5EF4-FFF2-40B4-BE49-F238E27FC236}">
                <a16:creationId xmlns:a16="http://schemas.microsoft.com/office/drawing/2014/main" id="{3EF0DEBD-C92B-A72F-593E-4732B2ABA1C2}"/>
              </a:ext>
            </a:extLst>
          </p:cNvPr>
          <p:cNvSpPr txBox="1">
            <a:spLocks/>
          </p:cNvSpPr>
          <p:nvPr/>
        </p:nvSpPr>
        <p:spPr>
          <a:xfrm>
            <a:off x="2475914" y="0"/>
            <a:ext cx="9716086" cy="935502"/>
          </a:xfrm>
          <a:prstGeom prst="rect">
            <a:avLst/>
          </a:prstGeom>
        </p:spPr>
        <p:txBody>
          <a:bodyPr spcFirstLastPara="1" vert="horz" wrap="square" lIns="91425" tIns="91425" rIns="91425" bIns="91425" rtlCol="0" anchor="ctr" anchorCtr="0">
            <a:noAutofit/>
          </a:bodyPr>
          <a:lstStyle>
            <a:lvl1pPr lvl="0" algn="ctr" defTabSz="914400" rtl="0" eaLnBrk="1" latinLnBrk="0" hangingPunct="1">
              <a:lnSpc>
                <a:spcPct val="90000"/>
              </a:lnSpc>
              <a:spcBef>
                <a:spcPts val="0"/>
              </a:spcBef>
              <a:spcAft>
                <a:spcPts val="0"/>
              </a:spcAft>
              <a:buSzPts val="2400"/>
              <a:buNone/>
              <a:defRPr sz="2400" b="1" i="0" u="none" kern="1200">
                <a:solidFill>
                  <a:srgbClr val="002060"/>
                </a:solidFill>
                <a:latin typeface="Arial "/>
                <a:ea typeface="+mj-ea"/>
                <a:cs typeface="+mj-cs"/>
              </a:defRPr>
            </a:lvl1pPr>
            <a:lvl2pPr lvl="1" rtl="0">
              <a:spcBef>
                <a:spcPts val="0"/>
              </a:spcBef>
              <a:spcAft>
                <a:spcPts val="0"/>
              </a:spcAft>
              <a:buSzPts val="2400"/>
              <a:buNone/>
              <a:defRPr/>
            </a:lvl2pPr>
            <a:lvl3pPr lvl="2" rtl="0">
              <a:spcBef>
                <a:spcPts val="0"/>
              </a:spcBef>
              <a:spcAft>
                <a:spcPts val="0"/>
              </a:spcAft>
              <a:buSzPts val="2400"/>
              <a:buNone/>
              <a:defRPr/>
            </a:lvl3pPr>
            <a:lvl4pPr lvl="3" rtl="0">
              <a:spcBef>
                <a:spcPts val="0"/>
              </a:spcBef>
              <a:spcAft>
                <a:spcPts val="0"/>
              </a:spcAft>
              <a:buSzPts val="2400"/>
              <a:buNone/>
              <a:defRPr/>
            </a:lvl4pPr>
            <a:lvl5pPr lvl="4" rtl="0">
              <a:spcBef>
                <a:spcPts val="0"/>
              </a:spcBef>
              <a:spcAft>
                <a:spcPts val="0"/>
              </a:spcAft>
              <a:buSzPts val="2400"/>
              <a:buNone/>
              <a:defRPr/>
            </a:lvl5pPr>
            <a:lvl6pPr lvl="5" rtl="0">
              <a:spcBef>
                <a:spcPts val="0"/>
              </a:spcBef>
              <a:spcAft>
                <a:spcPts val="0"/>
              </a:spcAft>
              <a:buSzPts val="2400"/>
              <a:buNone/>
              <a:defRPr/>
            </a:lvl6pPr>
            <a:lvl7pPr lvl="6" rtl="0">
              <a:spcBef>
                <a:spcPts val="0"/>
              </a:spcBef>
              <a:spcAft>
                <a:spcPts val="0"/>
              </a:spcAft>
              <a:buSzPts val="2400"/>
              <a:buNone/>
              <a:defRPr/>
            </a:lvl7pPr>
            <a:lvl8pPr lvl="7" rtl="0">
              <a:spcBef>
                <a:spcPts val="0"/>
              </a:spcBef>
              <a:spcAft>
                <a:spcPts val="0"/>
              </a:spcAft>
              <a:buSzPts val="2400"/>
              <a:buNone/>
              <a:defRPr/>
            </a:lvl8pPr>
            <a:lvl9pPr lvl="8" rtl="0">
              <a:spcBef>
                <a:spcPts val="0"/>
              </a:spcBef>
              <a:spcAft>
                <a:spcPts val="0"/>
              </a:spcAft>
              <a:buSzPts val="2400"/>
              <a:buNone/>
              <a:defRPr/>
            </a:lvl9pPr>
          </a:lstStyle>
          <a:p>
            <a:r>
              <a:rPr lang="en-US" sz="2667" dirty="0" err="1">
                <a:latin typeface="+mn-lt"/>
              </a:rPr>
              <a:t>Tình</a:t>
            </a:r>
            <a:r>
              <a:rPr lang="en-US" sz="2667" dirty="0">
                <a:latin typeface="+mn-lt"/>
              </a:rPr>
              <a:t> </a:t>
            </a:r>
            <a:r>
              <a:rPr lang="en-US" sz="2667" dirty="0" err="1">
                <a:latin typeface="+mn-lt"/>
              </a:rPr>
              <a:t>hình</a:t>
            </a:r>
            <a:r>
              <a:rPr lang="en-US" sz="2667" dirty="0">
                <a:latin typeface="+mn-lt"/>
              </a:rPr>
              <a:t> </a:t>
            </a:r>
            <a:r>
              <a:rPr lang="en-US" sz="2667" dirty="0" err="1">
                <a:latin typeface="+mn-lt"/>
              </a:rPr>
              <a:t>Việt</a:t>
            </a:r>
            <a:r>
              <a:rPr lang="en-US" sz="2667" dirty="0">
                <a:latin typeface="+mn-lt"/>
              </a:rPr>
              <a:t> Nam </a:t>
            </a:r>
            <a:r>
              <a:rPr lang="en-US" sz="2667" dirty="0" err="1">
                <a:latin typeface="+mn-lt"/>
              </a:rPr>
              <a:t>cuối</a:t>
            </a:r>
            <a:r>
              <a:rPr lang="en-US" sz="2667" dirty="0">
                <a:latin typeface="+mn-lt"/>
              </a:rPr>
              <a:t> </a:t>
            </a:r>
            <a:r>
              <a:rPr lang="en-US" sz="2667" dirty="0" err="1">
                <a:latin typeface="+mn-lt"/>
              </a:rPr>
              <a:t>thể</a:t>
            </a:r>
            <a:r>
              <a:rPr lang="en-US" sz="2667" dirty="0">
                <a:latin typeface="+mn-lt"/>
              </a:rPr>
              <a:t> </a:t>
            </a:r>
            <a:r>
              <a:rPr lang="en-US" sz="2667" dirty="0" err="1">
                <a:latin typeface="+mn-lt"/>
              </a:rPr>
              <a:t>kỷ</a:t>
            </a:r>
            <a:r>
              <a:rPr lang="en-US" sz="2667" dirty="0">
                <a:latin typeface="+mn-lt"/>
              </a:rPr>
              <a:t> XIX </a:t>
            </a:r>
            <a:r>
              <a:rPr lang="en-US" sz="2667" dirty="0" err="1">
                <a:latin typeface="+mn-lt"/>
              </a:rPr>
              <a:t>đầu</a:t>
            </a:r>
            <a:r>
              <a:rPr lang="en-US" sz="2667" dirty="0">
                <a:latin typeface="+mn-lt"/>
              </a:rPr>
              <a:t> </a:t>
            </a:r>
            <a:r>
              <a:rPr lang="en-US" sz="2667" dirty="0" err="1">
                <a:latin typeface="+mn-lt"/>
              </a:rPr>
              <a:t>thế</a:t>
            </a:r>
            <a:r>
              <a:rPr lang="en-US" sz="2667" dirty="0">
                <a:latin typeface="+mn-lt"/>
              </a:rPr>
              <a:t> </a:t>
            </a:r>
            <a:r>
              <a:rPr lang="en-US" sz="2667" dirty="0" err="1">
                <a:latin typeface="+mn-lt"/>
              </a:rPr>
              <a:t>kỷ</a:t>
            </a:r>
            <a:r>
              <a:rPr lang="en-US" sz="2667" dirty="0">
                <a:latin typeface="+mn-lt"/>
              </a:rPr>
              <a:t> XX</a:t>
            </a:r>
          </a:p>
        </p:txBody>
      </p:sp>
      <p:pic>
        <p:nvPicPr>
          <p:cNvPr id="2" name="Picture 1">
            <a:extLst>
              <a:ext uri="{FF2B5EF4-FFF2-40B4-BE49-F238E27FC236}">
                <a16:creationId xmlns:a16="http://schemas.microsoft.com/office/drawing/2014/main" id="{9C517622-BFBA-A43D-55A5-7710D655C554}"/>
              </a:ext>
            </a:extLst>
          </p:cNvPr>
          <p:cNvPicPr>
            <a:picLocks noChangeAspect="1"/>
          </p:cNvPicPr>
          <p:nvPr/>
        </p:nvPicPr>
        <p:blipFill>
          <a:blip r:embed="rId2"/>
          <a:stretch>
            <a:fillRect/>
          </a:stretch>
        </p:blipFill>
        <p:spPr>
          <a:xfrm>
            <a:off x="1999782" y="1139482"/>
            <a:ext cx="7908718" cy="5031869"/>
          </a:xfrm>
          <a:prstGeom prst="rect">
            <a:avLst/>
          </a:prstGeom>
        </p:spPr>
      </p:pic>
    </p:spTree>
    <p:extLst>
      <p:ext uri="{BB962C8B-B14F-4D97-AF65-F5344CB8AC3E}">
        <p14:creationId xmlns:p14="http://schemas.microsoft.com/office/powerpoint/2010/main" val="25059950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3EF0DEBD-C92B-A72F-593E-4732B2ABA1C2}"/>
              </a:ext>
            </a:extLst>
          </p:cNvPr>
          <p:cNvSpPr txBox="1">
            <a:spLocks/>
          </p:cNvSpPr>
          <p:nvPr/>
        </p:nvSpPr>
        <p:spPr>
          <a:xfrm>
            <a:off x="2475914" y="0"/>
            <a:ext cx="9716086" cy="935502"/>
          </a:xfrm>
          <a:prstGeom prst="rect">
            <a:avLst/>
          </a:prstGeom>
        </p:spPr>
        <p:txBody>
          <a:bodyPr spcFirstLastPara="1" vert="horz" wrap="square" lIns="91425" tIns="91425" rIns="91425" bIns="91425" rtlCol="0" anchor="ctr" anchorCtr="0">
            <a:noAutofit/>
          </a:bodyPr>
          <a:lstStyle>
            <a:lvl1pPr lvl="0" algn="ctr" defTabSz="914400" rtl="0" eaLnBrk="1" latinLnBrk="0" hangingPunct="1">
              <a:lnSpc>
                <a:spcPct val="90000"/>
              </a:lnSpc>
              <a:spcBef>
                <a:spcPts val="0"/>
              </a:spcBef>
              <a:spcAft>
                <a:spcPts val="0"/>
              </a:spcAft>
              <a:buSzPts val="2400"/>
              <a:buNone/>
              <a:defRPr sz="2400" b="1" i="0" u="none" kern="1200">
                <a:solidFill>
                  <a:srgbClr val="002060"/>
                </a:solidFill>
                <a:latin typeface="Arial "/>
                <a:ea typeface="+mj-ea"/>
                <a:cs typeface="+mj-cs"/>
              </a:defRPr>
            </a:lvl1pPr>
            <a:lvl2pPr lvl="1" rtl="0">
              <a:spcBef>
                <a:spcPts val="0"/>
              </a:spcBef>
              <a:spcAft>
                <a:spcPts val="0"/>
              </a:spcAft>
              <a:buSzPts val="2400"/>
              <a:buNone/>
              <a:defRPr/>
            </a:lvl2pPr>
            <a:lvl3pPr lvl="2" rtl="0">
              <a:spcBef>
                <a:spcPts val="0"/>
              </a:spcBef>
              <a:spcAft>
                <a:spcPts val="0"/>
              </a:spcAft>
              <a:buSzPts val="2400"/>
              <a:buNone/>
              <a:defRPr/>
            </a:lvl3pPr>
            <a:lvl4pPr lvl="3" rtl="0">
              <a:spcBef>
                <a:spcPts val="0"/>
              </a:spcBef>
              <a:spcAft>
                <a:spcPts val="0"/>
              </a:spcAft>
              <a:buSzPts val="2400"/>
              <a:buNone/>
              <a:defRPr/>
            </a:lvl4pPr>
            <a:lvl5pPr lvl="4" rtl="0">
              <a:spcBef>
                <a:spcPts val="0"/>
              </a:spcBef>
              <a:spcAft>
                <a:spcPts val="0"/>
              </a:spcAft>
              <a:buSzPts val="2400"/>
              <a:buNone/>
              <a:defRPr/>
            </a:lvl5pPr>
            <a:lvl6pPr lvl="5" rtl="0">
              <a:spcBef>
                <a:spcPts val="0"/>
              </a:spcBef>
              <a:spcAft>
                <a:spcPts val="0"/>
              </a:spcAft>
              <a:buSzPts val="2400"/>
              <a:buNone/>
              <a:defRPr/>
            </a:lvl6pPr>
            <a:lvl7pPr lvl="6" rtl="0">
              <a:spcBef>
                <a:spcPts val="0"/>
              </a:spcBef>
              <a:spcAft>
                <a:spcPts val="0"/>
              </a:spcAft>
              <a:buSzPts val="2400"/>
              <a:buNone/>
              <a:defRPr/>
            </a:lvl7pPr>
            <a:lvl8pPr lvl="7" rtl="0">
              <a:spcBef>
                <a:spcPts val="0"/>
              </a:spcBef>
              <a:spcAft>
                <a:spcPts val="0"/>
              </a:spcAft>
              <a:buSzPts val="2400"/>
              <a:buNone/>
              <a:defRPr/>
            </a:lvl8pPr>
            <a:lvl9pPr lvl="8" rtl="0">
              <a:spcBef>
                <a:spcPts val="0"/>
              </a:spcBef>
              <a:spcAft>
                <a:spcPts val="0"/>
              </a:spcAft>
              <a:buSzPts val="2400"/>
              <a:buNone/>
              <a:defRPr/>
            </a:lvl9pPr>
          </a:lstStyle>
          <a:p>
            <a:r>
              <a:rPr lang="en-US" sz="2667" dirty="0" err="1">
                <a:latin typeface="+mn-lt"/>
              </a:rPr>
              <a:t>Tình</a:t>
            </a:r>
            <a:r>
              <a:rPr lang="en-US" sz="2667" dirty="0">
                <a:latin typeface="+mn-lt"/>
              </a:rPr>
              <a:t> </a:t>
            </a:r>
            <a:r>
              <a:rPr lang="en-US" sz="2667" dirty="0" err="1">
                <a:latin typeface="+mn-lt"/>
              </a:rPr>
              <a:t>hình</a:t>
            </a:r>
            <a:r>
              <a:rPr lang="en-US" sz="2667" dirty="0">
                <a:latin typeface="+mn-lt"/>
              </a:rPr>
              <a:t> </a:t>
            </a:r>
            <a:r>
              <a:rPr lang="en-US" sz="2667" dirty="0" err="1">
                <a:latin typeface="+mn-lt"/>
              </a:rPr>
              <a:t>Thế</a:t>
            </a:r>
            <a:r>
              <a:rPr lang="en-US" sz="2667" dirty="0">
                <a:latin typeface="+mn-lt"/>
              </a:rPr>
              <a:t> </a:t>
            </a:r>
            <a:r>
              <a:rPr lang="en-US" sz="2667" dirty="0" err="1">
                <a:latin typeface="+mn-lt"/>
              </a:rPr>
              <a:t>giới</a:t>
            </a:r>
            <a:r>
              <a:rPr lang="en-US" sz="2667" dirty="0">
                <a:latin typeface="+mn-lt"/>
              </a:rPr>
              <a:t> </a:t>
            </a:r>
            <a:r>
              <a:rPr lang="en-US" sz="2667" dirty="0" err="1">
                <a:latin typeface="+mn-lt"/>
              </a:rPr>
              <a:t>cuối</a:t>
            </a:r>
            <a:r>
              <a:rPr lang="en-US" sz="2667" dirty="0">
                <a:latin typeface="+mn-lt"/>
              </a:rPr>
              <a:t> </a:t>
            </a:r>
            <a:r>
              <a:rPr lang="en-US" sz="2667" dirty="0" err="1">
                <a:latin typeface="+mn-lt"/>
              </a:rPr>
              <a:t>thể</a:t>
            </a:r>
            <a:r>
              <a:rPr lang="en-US" sz="2667" dirty="0">
                <a:latin typeface="+mn-lt"/>
              </a:rPr>
              <a:t> </a:t>
            </a:r>
            <a:r>
              <a:rPr lang="en-US" sz="2667" dirty="0" err="1">
                <a:latin typeface="+mn-lt"/>
              </a:rPr>
              <a:t>kỷ</a:t>
            </a:r>
            <a:r>
              <a:rPr lang="en-US" sz="2667" dirty="0">
                <a:latin typeface="+mn-lt"/>
              </a:rPr>
              <a:t> XIX </a:t>
            </a:r>
            <a:r>
              <a:rPr lang="en-US" sz="2667" dirty="0" err="1">
                <a:latin typeface="+mn-lt"/>
              </a:rPr>
              <a:t>đầu</a:t>
            </a:r>
            <a:r>
              <a:rPr lang="en-US" sz="2667" dirty="0">
                <a:latin typeface="+mn-lt"/>
              </a:rPr>
              <a:t> </a:t>
            </a:r>
            <a:r>
              <a:rPr lang="en-US" sz="2667" dirty="0" err="1">
                <a:latin typeface="+mn-lt"/>
              </a:rPr>
              <a:t>thế</a:t>
            </a:r>
            <a:r>
              <a:rPr lang="en-US" sz="2667" dirty="0">
                <a:latin typeface="+mn-lt"/>
              </a:rPr>
              <a:t> </a:t>
            </a:r>
            <a:r>
              <a:rPr lang="en-US" sz="2667" dirty="0" err="1">
                <a:latin typeface="+mn-lt"/>
              </a:rPr>
              <a:t>kỷ</a:t>
            </a:r>
            <a:r>
              <a:rPr lang="en-US" sz="2667" dirty="0">
                <a:latin typeface="+mn-lt"/>
              </a:rPr>
              <a:t> XX</a:t>
            </a:r>
          </a:p>
        </p:txBody>
      </p:sp>
      <p:grpSp>
        <p:nvGrpSpPr>
          <p:cNvPr id="2" name="Group 1">
            <a:extLst>
              <a:ext uri="{FF2B5EF4-FFF2-40B4-BE49-F238E27FC236}">
                <a16:creationId xmlns:a16="http://schemas.microsoft.com/office/drawing/2014/main" id="{7EE7B515-5D95-768F-29F7-E5CA85244C7E}"/>
              </a:ext>
            </a:extLst>
          </p:cNvPr>
          <p:cNvGrpSpPr/>
          <p:nvPr/>
        </p:nvGrpSpPr>
        <p:grpSpPr>
          <a:xfrm>
            <a:off x="1667022" y="1090246"/>
            <a:ext cx="8683914" cy="5232774"/>
            <a:chOff x="1730959" y="807067"/>
            <a:chExt cx="8683914" cy="5515954"/>
          </a:xfrm>
        </p:grpSpPr>
        <p:sp>
          <p:nvSpPr>
            <p:cNvPr id="8" name="Line 8">
              <a:extLst>
                <a:ext uri="{FF2B5EF4-FFF2-40B4-BE49-F238E27FC236}">
                  <a16:creationId xmlns:a16="http://schemas.microsoft.com/office/drawing/2014/main" id="{19A41CA5-3C45-D515-E183-03E214D0EF7C}"/>
                </a:ext>
              </a:extLst>
            </p:cNvPr>
            <p:cNvSpPr>
              <a:spLocks noChangeShapeType="1"/>
            </p:cNvSpPr>
            <p:nvPr/>
          </p:nvSpPr>
          <p:spPr bwMode="auto">
            <a:xfrm>
              <a:off x="6324600" y="1628934"/>
              <a:ext cx="0" cy="319788"/>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9" name="Oval 10">
              <a:extLst>
                <a:ext uri="{FF2B5EF4-FFF2-40B4-BE49-F238E27FC236}">
                  <a16:creationId xmlns:a16="http://schemas.microsoft.com/office/drawing/2014/main" id="{7939B125-7AA8-89D4-2A23-CAE3D3B4816F}"/>
                </a:ext>
              </a:extLst>
            </p:cNvPr>
            <p:cNvSpPr>
              <a:spLocks noChangeArrowheads="1"/>
            </p:cNvSpPr>
            <p:nvPr/>
          </p:nvSpPr>
          <p:spPr bwMode="auto">
            <a:xfrm>
              <a:off x="5097282" y="3921181"/>
              <a:ext cx="2619375" cy="1477963"/>
            </a:xfrm>
            <a:prstGeom prst="ellipse">
              <a:avLst/>
            </a:prstGeom>
            <a:solidFill>
              <a:srgbClr val="FFFFFF"/>
            </a:solidFill>
            <a:ln w="9525">
              <a:round/>
              <a:headEnd/>
              <a:tailEnd/>
            </a:ln>
            <a:scene3d>
              <a:camera prst="legacyObliqueTopLeft"/>
              <a:lightRig rig="legacyFlat3" dir="t"/>
            </a:scene3d>
            <a:sp3d extrusionH="430200" prstMaterial="legacyMatte">
              <a:bevelT w="13500" h="13500" prst="angle"/>
              <a:bevelB w="13500" h="13500" prst="angle"/>
              <a:extrusionClr>
                <a:schemeClr val="accent1"/>
              </a:extrusionClr>
              <a:contourClr>
                <a:srgbClr val="FFFFFF"/>
              </a:contourClr>
            </a:sp3d>
          </p:spPr>
          <p:txBody>
            <a:bodyPr wrap="none" anchor="ctr">
              <a:flatTx/>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pPr algn="ctr"/>
              <a:r>
                <a:rPr lang="en-US" altLang="en-US" sz="2400" b="0" i="0" dirty="0" err="1">
                  <a:solidFill>
                    <a:srgbClr val="0033CC"/>
                  </a:solidFill>
                  <a:latin typeface="Arial" panose="020B0604020202020204" pitchFamily="34" charset="0"/>
                  <a:cs typeface="Arial" panose="020B0604020202020204" pitchFamily="34" charset="0"/>
                </a:rPr>
                <a:t>Cách</a:t>
              </a:r>
              <a:r>
                <a:rPr lang="en-US" altLang="en-US" sz="2400" b="0" i="0" dirty="0">
                  <a:solidFill>
                    <a:srgbClr val="0033CC"/>
                  </a:solidFill>
                  <a:latin typeface="Arial" panose="020B0604020202020204" pitchFamily="34" charset="0"/>
                  <a:cs typeface="Arial" panose="020B0604020202020204" pitchFamily="34" charset="0"/>
                </a:rPr>
                <a:t> </a:t>
              </a:r>
              <a:r>
                <a:rPr lang="en-US" altLang="en-US" sz="2400" b="0" i="0" dirty="0" err="1">
                  <a:solidFill>
                    <a:srgbClr val="0033CC"/>
                  </a:solidFill>
                  <a:latin typeface="Arial" panose="020B0604020202020204" pitchFamily="34" charset="0"/>
                  <a:cs typeface="Arial" panose="020B0604020202020204" pitchFamily="34" charset="0"/>
                </a:rPr>
                <a:t>mạng</a:t>
              </a:r>
              <a:r>
                <a:rPr lang="en-US" altLang="en-US" sz="2400" b="0" i="0" dirty="0">
                  <a:solidFill>
                    <a:srgbClr val="0033CC"/>
                  </a:solidFill>
                  <a:latin typeface="Arial" panose="020B0604020202020204" pitchFamily="34" charset="0"/>
                  <a:cs typeface="Arial" panose="020B0604020202020204" pitchFamily="34" charset="0"/>
                </a:rPr>
                <a:t> </a:t>
              </a:r>
            </a:p>
            <a:p>
              <a:pPr algn="ctr"/>
              <a:r>
                <a:rPr lang="en-US" altLang="en-US" sz="2400" b="0" i="0" dirty="0" err="1">
                  <a:solidFill>
                    <a:srgbClr val="0033CC"/>
                  </a:solidFill>
                  <a:latin typeface="Arial" panose="020B0604020202020204" pitchFamily="34" charset="0"/>
                  <a:cs typeface="Arial" panose="020B0604020202020204" pitchFamily="34" charset="0"/>
                </a:rPr>
                <a:t>vô</a:t>
              </a:r>
              <a:r>
                <a:rPr lang="en-US" altLang="en-US" sz="2400" b="0" i="0" dirty="0">
                  <a:solidFill>
                    <a:srgbClr val="0033CC"/>
                  </a:solidFill>
                  <a:latin typeface="Arial" panose="020B0604020202020204" pitchFamily="34" charset="0"/>
                  <a:cs typeface="Arial" panose="020B0604020202020204" pitchFamily="34" charset="0"/>
                </a:rPr>
                <a:t> </a:t>
              </a:r>
              <a:r>
                <a:rPr lang="en-US" altLang="en-US" sz="2400" b="0" i="0" dirty="0" err="1">
                  <a:solidFill>
                    <a:srgbClr val="0033CC"/>
                  </a:solidFill>
                  <a:latin typeface="Arial" panose="020B0604020202020204" pitchFamily="34" charset="0"/>
                  <a:cs typeface="Arial" panose="020B0604020202020204" pitchFamily="34" charset="0"/>
                </a:rPr>
                <a:t>sản</a:t>
              </a:r>
              <a:r>
                <a:rPr lang="en-US" altLang="en-US" sz="2400" b="0" i="0" dirty="0">
                  <a:solidFill>
                    <a:srgbClr val="0033CC"/>
                  </a:solidFill>
                  <a:latin typeface="Arial" panose="020B0604020202020204" pitchFamily="34" charset="0"/>
                  <a:cs typeface="Arial" panose="020B0604020202020204" pitchFamily="34" charset="0"/>
                </a:rPr>
                <a:t> </a:t>
              </a:r>
            </a:p>
            <a:p>
              <a:pPr algn="ctr"/>
              <a:r>
                <a:rPr lang="en-US" altLang="en-US" sz="2400" b="0" i="0" dirty="0" err="1">
                  <a:solidFill>
                    <a:srgbClr val="0033CC"/>
                  </a:solidFill>
                  <a:latin typeface="Arial" panose="020B0604020202020204" pitchFamily="34" charset="0"/>
                  <a:cs typeface="Arial" panose="020B0604020202020204" pitchFamily="34" charset="0"/>
                </a:rPr>
                <a:t>thế</a:t>
              </a:r>
              <a:r>
                <a:rPr lang="en-US" altLang="en-US" sz="2400" b="0" i="0" dirty="0">
                  <a:solidFill>
                    <a:srgbClr val="0033CC"/>
                  </a:solidFill>
                  <a:latin typeface="Arial" panose="020B0604020202020204" pitchFamily="34" charset="0"/>
                  <a:cs typeface="Arial" panose="020B0604020202020204" pitchFamily="34" charset="0"/>
                </a:rPr>
                <a:t> </a:t>
              </a:r>
              <a:r>
                <a:rPr lang="en-US" altLang="en-US" sz="2400" b="0" i="0" dirty="0" err="1">
                  <a:solidFill>
                    <a:srgbClr val="0033CC"/>
                  </a:solidFill>
                  <a:latin typeface="Arial" panose="020B0604020202020204" pitchFamily="34" charset="0"/>
                  <a:cs typeface="Arial" panose="020B0604020202020204" pitchFamily="34" charset="0"/>
                </a:rPr>
                <a:t>giới</a:t>
              </a:r>
              <a:endParaRPr lang="en-US" altLang="en-US" sz="2400" b="0" i="0" dirty="0">
                <a:solidFill>
                  <a:srgbClr val="0033CC"/>
                </a:solidFill>
                <a:latin typeface="Arial" panose="020B0604020202020204" pitchFamily="34" charset="0"/>
                <a:cs typeface="Arial" panose="020B0604020202020204" pitchFamily="34" charset="0"/>
              </a:endParaRPr>
            </a:p>
          </p:txBody>
        </p:sp>
        <p:sp>
          <p:nvSpPr>
            <p:cNvPr id="10" name="Rectangle 12">
              <a:extLst>
                <a:ext uri="{FF2B5EF4-FFF2-40B4-BE49-F238E27FC236}">
                  <a16:creationId xmlns:a16="http://schemas.microsoft.com/office/drawing/2014/main" id="{504B1332-56F5-AAF2-F296-FB2B64A2C104}"/>
                </a:ext>
              </a:extLst>
            </p:cNvPr>
            <p:cNvSpPr>
              <a:spLocks noChangeArrowheads="1"/>
            </p:cNvSpPr>
            <p:nvPr/>
          </p:nvSpPr>
          <p:spPr bwMode="auto">
            <a:xfrm>
              <a:off x="3895726" y="807067"/>
              <a:ext cx="4570413" cy="798237"/>
            </a:xfrm>
            <a:prstGeom prst="rect">
              <a:avLst/>
            </a:prstGeom>
            <a:solidFill>
              <a:srgbClr val="FFFFFF"/>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rgbClr val="FFFFFF"/>
              </a:contourClr>
            </a:sp3d>
          </p:spPr>
          <p:txBody>
            <a:bodyPr wrap="none" anchor="ctr">
              <a:flatTx/>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pPr algn="ctr"/>
              <a:r>
                <a:rPr lang="en-US" altLang="en-US" sz="2400" i="0" dirty="0" err="1">
                  <a:solidFill>
                    <a:srgbClr val="0033CC"/>
                  </a:solidFill>
                  <a:latin typeface="Arial" panose="020B0604020202020204" pitchFamily="34" charset="0"/>
                  <a:cs typeface="Arial" panose="020B0604020202020204" pitchFamily="34" charset="0"/>
                </a:rPr>
                <a:t>Tình</a:t>
              </a:r>
              <a:r>
                <a:rPr lang="en-US" altLang="en-US" sz="2400" i="0" dirty="0">
                  <a:solidFill>
                    <a:srgbClr val="0033CC"/>
                  </a:solidFill>
                  <a:latin typeface="Arial" panose="020B0604020202020204" pitchFamily="34" charset="0"/>
                  <a:cs typeface="Arial" panose="020B0604020202020204" pitchFamily="34" charset="0"/>
                </a:rPr>
                <a:t> </a:t>
              </a:r>
              <a:r>
                <a:rPr lang="en-US" altLang="en-US" sz="2400" i="0" dirty="0" err="1">
                  <a:solidFill>
                    <a:srgbClr val="0033CC"/>
                  </a:solidFill>
                  <a:latin typeface="Arial" panose="020B0604020202020204" pitchFamily="34" charset="0"/>
                  <a:cs typeface="Arial" panose="020B0604020202020204" pitchFamily="34" charset="0"/>
                </a:rPr>
                <a:t>hình</a:t>
              </a:r>
              <a:r>
                <a:rPr lang="en-US" altLang="en-US" sz="2400" i="0" dirty="0">
                  <a:solidFill>
                    <a:srgbClr val="0033CC"/>
                  </a:solidFill>
                  <a:latin typeface="Arial" panose="020B0604020202020204" pitchFamily="34" charset="0"/>
                  <a:cs typeface="Arial" panose="020B0604020202020204" pitchFamily="34" charset="0"/>
                </a:rPr>
                <a:t> </a:t>
              </a:r>
              <a:r>
                <a:rPr lang="en-US" altLang="en-US" sz="2400" i="0" dirty="0" err="1">
                  <a:solidFill>
                    <a:srgbClr val="0033CC"/>
                  </a:solidFill>
                  <a:latin typeface="Arial" panose="020B0604020202020204" pitchFamily="34" charset="0"/>
                  <a:cs typeface="Arial" panose="020B0604020202020204" pitchFamily="34" charset="0"/>
                </a:rPr>
                <a:t>thế</a:t>
              </a:r>
              <a:r>
                <a:rPr lang="en-US" altLang="en-US" sz="2400" i="0" dirty="0">
                  <a:solidFill>
                    <a:srgbClr val="0033CC"/>
                  </a:solidFill>
                  <a:latin typeface="Arial" panose="020B0604020202020204" pitchFamily="34" charset="0"/>
                  <a:cs typeface="Arial" panose="020B0604020202020204" pitchFamily="34" charset="0"/>
                </a:rPr>
                <a:t> </a:t>
              </a:r>
              <a:r>
                <a:rPr lang="en-US" altLang="en-US" sz="2400" i="0" dirty="0" err="1">
                  <a:solidFill>
                    <a:srgbClr val="0033CC"/>
                  </a:solidFill>
                  <a:latin typeface="Arial" panose="020B0604020202020204" pitchFamily="34" charset="0"/>
                  <a:cs typeface="Arial" panose="020B0604020202020204" pitchFamily="34" charset="0"/>
                </a:rPr>
                <a:t>giới</a:t>
              </a:r>
              <a:r>
                <a:rPr lang="vi-VN" altLang="en-US" sz="2400" i="0" dirty="0">
                  <a:solidFill>
                    <a:srgbClr val="0033CC"/>
                  </a:solidFill>
                  <a:latin typeface="Arial" panose="020B0604020202020204" pitchFamily="34" charset="0"/>
                  <a:cs typeface="Arial" panose="020B0604020202020204" pitchFamily="34" charset="0"/>
                </a:rPr>
                <a:t> </a:t>
              </a:r>
            </a:p>
            <a:p>
              <a:pPr algn="ctr"/>
              <a:r>
                <a:rPr lang="vi-VN" altLang="en-US" sz="2400" b="0" i="0" dirty="0">
                  <a:solidFill>
                    <a:srgbClr val="0033CC"/>
                  </a:solidFill>
                  <a:latin typeface="Arial" panose="020B0604020202020204" pitchFamily="34" charset="0"/>
                  <a:cs typeface="Arial" panose="020B0604020202020204" pitchFamily="34" charset="0"/>
                </a:rPr>
                <a:t>cuối TK XIX, đầu TK XX</a:t>
              </a:r>
            </a:p>
          </p:txBody>
        </p:sp>
        <p:sp>
          <p:nvSpPr>
            <p:cNvPr id="11" name="Rectangle 13">
              <a:extLst>
                <a:ext uri="{FF2B5EF4-FFF2-40B4-BE49-F238E27FC236}">
                  <a16:creationId xmlns:a16="http://schemas.microsoft.com/office/drawing/2014/main" id="{AD20249A-D9CD-F71E-3AC3-9D3BA922A849}"/>
                </a:ext>
              </a:extLst>
            </p:cNvPr>
            <p:cNvSpPr>
              <a:spLocks noChangeArrowheads="1"/>
            </p:cNvSpPr>
            <p:nvPr/>
          </p:nvSpPr>
          <p:spPr bwMode="auto">
            <a:xfrm>
              <a:off x="1730959" y="4214662"/>
              <a:ext cx="2841034" cy="1014412"/>
            </a:xfrm>
            <a:prstGeom prst="rect">
              <a:avLst/>
            </a:prstGeom>
            <a:solidFill>
              <a:srgbClr val="FFFFFF"/>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rgbClr val="FFFFFF"/>
              </a:contourClr>
            </a:sp3d>
          </p:spPr>
          <p:txBody>
            <a:bodyPr wrap="none" anchor="ctr">
              <a:flatTx/>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pPr algn="ctr"/>
              <a:r>
                <a:rPr lang="en-US" altLang="en-US" sz="2400" b="0" i="0" dirty="0" err="1">
                  <a:solidFill>
                    <a:srgbClr val="0033CC"/>
                  </a:solidFill>
                  <a:latin typeface="Arial" panose="020B0604020202020204" pitchFamily="34" charset="0"/>
                  <a:cs typeface="Arial" panose="020B0604020202020204" pitchFamily="34" charset="0"/>
                </a:rPr>
                <a:t>Chiến</a:t>
              </a:r>
              <a:r>
                <a:rPr lang="en-US" altLang="en-US" sz="2400" b="0" i="0" dirty="0">
                  <a:solidFill>
                    <a:srgbClr val="0033CC"/>
                  </a:solidFill>
                  <a:latin typeface="Arial" panose="020B0604020202020204" pitchFamily="34" charset="0"/>
                  <a:cs typeface="Arial" panose="020B0604020202020204" pitchFamily="34" charset="0"/>
                </a:rPr>
                <a:t> </a:t>
              </a:r>
              <a:r>
                <a:rPr lang="en-US" altLang="en-US" sz="2400" b="0" i="0" dirty="0" err="1">
                  <a:solidFill>
                    <a:srgbClr val="0033CC"/>
                  </a:solidFill>
                  <a:latin typeface="Arial" panose="020B0604020202020204" pitchFamily="34" charset="0"/>
                  <a:cs typeface="Arial" panose="020B0604020202020204" pitchFamily="34" charset="0"/>
                </a:rPr>
                <a:t>tranh</a:t>
              </a:r>
              <a:r>
                <a:rPr lang="en-US" altLang="en-US" sz="2400" b="0" i="0" dirty="0">
                  <a:solidFill>
                    <a:srgbClr val="0033CC"/>
                  </a:solidFill>
                  <a:latin typeface="Arial" panose="020B0604020202020204" pitchFamily="34" charset="0"/>
                  <a:cs typeface="Arial" panose="020B0604020202020204" pitchFamily="34" charset="0"/>
                </a:rPr>
                <a:t> </a:t>
              </a:r>
              <a:r>
                <a:rPr lang="en-US" altLang="en-US" sz="2400" b="0" i="0" dirty="0" err="1">
                  <a:solidFill>
                    <a:srgbClr val="0033CC"/>
                  </a:solidFill>
                  <a:latin typeface="Arial" panose="020B0604020202020204" pitchFamily="34" charset="0"/>
                  <a:cs typeface="Arial" panose="020B0604020202020204" pitchFamily="34" charset="0"/>
                </a:rPr>
                <a:t>thế</a:t>
              </a:r>
              <a:r>
                <a:rPr lang="en-US" altLang="en-US" sz="2400" b="0" i="0" dirty="0">
                  <a:solidFill>
                    <a:srgbClr val="0033CC"/>
                  </a:solidFill>
                  <a:latin typeface="Arial" panose="020B0604020202020204" pitchFamily="34" charset="0"/>
                  <a:cs typeface="Arial" panose="020B0604020202020204" pitchFamily="34" charset="0"/>
                </a:rPr>
                <a:t> </a:t>
              </a:r>
              <a:r>
                <a:rPr lang="en-US" altLang="en-US" sz="2400" b="0" i="0" dirty="0" err="1">
                  <a:solidFill>
                    <a:srgbClr val="0033CC"/>
                  </a:solidFill>
                  <a:latin typeface="Arial" panose="020B0604020202020204" pitchFamily="34" charset="0"/>
                  <a:cs typeface="Arial" panose="020B0604020202020204" pitchFamily="34" charset="0"/>
                </a:rPr>
                <a:t>giới</a:t>
              </a:r>
              <a:r>
                <a:rPr lang="en-US" altLang="en-US" sz="2400" b="0" i="0" dirty="0">
                  <a:solidFill>
                    <a:srgbClr val="0033CC"/>
                  </a:solidFill>
                  <a:latin typeface="Arial" panose="020B0604020202020204" pitchFamily="34" charset="0"/>
                  <a:cs typeface="Arial" panose="020B0604020202020204" pitchFamily="34" charset="0"/>
                </a:rPr>
                <a:t> </a:t>
              </a:r>
            </a:p>
            <a:p>
              <a:pPr algn="ctr"/>
              <a:r>
                <a:rPr lang="en-US" altLang="en-US" sz="2400" b="0" i="0" dirty="0" err="1">
                  <a:solidFill>
                    <a:srgbClr val="0033CC"/>
                  </a:solidFill>
                  <a:latin typeface="Arial" panose="020B0604020202020204" pitchFamily="34" charset="0"/>
                  <a:cs typeface="Arial" panose="020B0604020202020204" pitchFamily="34" charset="0"/>
                </a:rPr>
                <a:t>lần</a:t>
              </a:r>
              <a:r>
                <a:rPr lang="en-US" altLang="en-US" sz="2400" b="0" i="0" dirty="0">
                  <a:solidFill>
                    <a:srgbClr val="0033CC"/>
                  </a:solidFill>
                  <a:latin typeface="Arial" panose="020B0604020202020204" pitchFamily="34" charset="0"/>
                  <a:cs typeface="Arial" panose="020B0604020202020204" pitchFamily="34" charset="0"/>
                </a:rPr>
                <a:t> 1 (1914-1918)</a:t>
              </a:r>
            </a:p>
          </p:txBody>
        </p:sp>
        <p:sp>
          <p:nvSpPr>
            <p:cNvPr id="12" name="Rectangle 14">
              <a:extLst>
                <a:ext uri="{FF2B5EF4-FFF2-40B4-BE49-F238E27FC236}">
                  <a16:creationId xmlns:a16="http://schemas.microsoft.com/office/drawing/2014/main" id="{96156E9B-EDB7-4272-B520-24B0DBDEAD8A}"/>
                </a:ext>
              </a:extLst>
            </p:cNvPr>
            <p:cNvSpPr>
              <a:spLocks noChangeArrowheads="1"/>
            </p:cNvSpPr>
            <p:nvPr/>
          </p:nvSpPr>
          <p:spPr bwMode="auto">
            <a:xfrm>
              <a:off x="8231908" y="2354396"/>
              <a:ext cx="2182959" cy="988061"/>
            </a:xfrm>
            <a:prstGeom prst="rect">
              <a:avLst/>
            </a:prstGeom>
            <a:solidFill>
              <a:srgbClr val="FFFFFF"/>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rgbClr val="FFFFFF"/>
              </a:contourClr>
            </a:sp3d>
          </p:spPr>
          <p:txBody>
            <a:bodyPr wrap="none" anchor="ctr">
              <a:flatTx/>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pPr algn="ctr"/>
              <a:r>
                <a:rPr lang="en-US" altLang="en-US" sz="2400" b="0" i="0" dirty="0">
                  <a:solidFill>
                    <a:srgbClr val="0033CC"/>
                  </a:solidFill>
                  <a:latin typeface="Arial" panose="020B0604020202020204" pitchFamily="34" charset="0"/>
                  <a:cs typeface="Arial" panose="020B0604020202020204" pitchFamily="34" charset="0"/>
                </a:rPr>
                <a:t>CM </a:t>
              </a:r>
              <a:r>
                <a:rPr lang="en-US" altLang="en-US" sz="2400" b="0" i="0" dirty="0" err="1">
                  <a:solidFill>
                    <a:srgbClr val="0033CC"/>
                  </a:solidFill>
                  <a:latin typeface="Arial" panose="020B0604020202020204" pitchFamily="34" charset="0"/>
                  <a:cs typeface="Arial" panose="020B0604020202020204" pitchFamily="34" charset="0"/>
                </a:rPr>
                <a:t>tháng</a:t>
              </a:r>
              <a:r>
                <a:rPr lang="en-US" altLang="en-US" sz="2400" b="0" i="0" dirty="0">
                  <a:solidFill>
                    <a:srgbClr val="0033CC"/>
                  </a:solidFill>
                  <a:latin typeface="Arial" panose="020B0604020202020204" pitchFamily="34" charset="0"/>
                  <a:cs typeface="Arial" panose="020B0604020202020204" pitchFamily="34" charset="0"/>
                </a:rPr>
                <a:t> 10 </a:t>
              </a:r>
            </a:p>
            <a:p>
              <a:pPr algn="ctr"/>
              <a:r>
                <a:rPr lang="en-US" altLang="en-US" sz="2400" b="0" i="0" dirty="0">
                  <a:solidFill>
                    <a:srgbClr val="0033CC"/>
                  </a:solidFill>
                  <a:latin typeface="Arial" panose="020B0604020202020204" pitchFamily="34" charset="0"/>
                  <a:cs typeface="Arial" panose="020B0604020202020204" pitchFamily="34" charset="0"/>
                </a:rPr>
                <a:t>Nga </a:t>
              </a:r>
              <a:r>
                <a:rPr lang="en-US" altLang="en-US" sz="2400" b="0" i="0" dirty="0" err="1">
                  <a:solidFill>
                    <a:srgbClr val="0033CC"/>
                  </a:solidFill>
                  <a:latin typeface="Arial" panose="020B0604020202020204" pitchFamily="34" charset="0"/>
                  <a:cs typeface="Arial" panose="020B0604020202020204" pitchFamily="34" charset="0"/>
                </a:rPr>
                <a:t>thắng</a:t>
              </a:r>
              <a:r>
                <a:rPr lang="en-US" altLang="en-US" sz="2400" b="0" i="0" dirty="0">
                  <a:solidFill>
                    <a:srgbClr val="0033CC"/>
                  </a:solidFill>
                  <a:latin typeface="Arial" panose="020B0604020202020204" pitchFamily="34" charset="0"/>
                  <a:cs typeface="Arial" panose="020B0604020202020204" pitchFamily="34" charset="0"/>
                </a:rPr>
                <a:t> </a:t>
              </a:r>
              <a:r>
                <a:rPr lang="en-US" altLang="en-US" sz="2400" b="0" i="0" dirty="0" err="1">
                  <a:solidFill>
                    <a:srgbClr val="0033CC"/>
                  </a:solidFill>
                  <a:latin typeface="Arial" panose="020B0604020202020204" pitchFamily="34" charset="0"/>
                  <a:cs typeface="Arial" panose="020B0604020202020204" pitchFamily="34" charset="0"/>
                </a:rPr>
                <a:t>lợi</a:t>
              </a:r>
              <a:endParaRPr lang="en-US" altLang="en-US" sz="2400" b="0" i="0" dirty="0">
                <a:solidFill>
                  <a:srgbClr val="0033CC"/>
                </a:solidFill>
                <a:latin typeface="Arial" panose="020B0604020202020204" pitchFamily="34" charset="0"/>
                <a:cs typeface="Arial" panose="020B0604020202020204" pitchFamily="34" charset="0"/>
              </a:endParaRPr>
            </a:p>
          </p:txBody>
        </p:sp>
        <p:sp>
          <p:nvSpPr>
            <p:cNvPr id="14" name="Rectangle 15">
              <a:extLst>
                <a:ext uri="{FF2B5EF4-FFF2-40B4-BE49-F238E27FC236}">
                  <a16:creationId xmlns:a16="http://schemas.microsoft.com/office/drawing/2014/main" id="{9E7BCE32-9FBB-D76D-7579-4AA30752CA79}"/>
                </a:ext>
              </a:extLst>
            </p:cNvPr>
            <p:cNvSpPr>
              <a:spLocks noChangeArrowheads="1"/>
            </p:cNvSpPr>
            <p:nvPr/>
          </p:nvSpPr>
          <p:spPr bwMode="auto">
            <a:xfrm>
              <a:off x="8231909" y="4214661"/>
              <a:ext cx="2182964" cy="952944"/>
            </a:xfrm>
            <a:prstGeom prst="rect">
              <a:avLst/>
            </a:prstGeom>
            <a:solidFill>
              <a:srgbClr val="FFFFFF"/>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rgbClr val="FFFFFF"/>
              </a:contourClr>
            </a:sp3d>
          </p:spPr>
          <p:txBody>
            <a:bodyPr wrap="none" anchor="ctr">
              <a:flatTx/>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pPr algn="ctr"/>
              <a:r>
                <a:rPr lang="en-US" altLang="en-US" sz="2400" b="0" i="0" dirty="0" err="1">
                  <a:solidFill>
                    <a:srgbClr val="0033CC"/>
                  </a:solidFill>
                  <a:latin typeface="Arial" panose="020B0604020202020204" pitchFamily="34" charset="0"/>
                  <a:cs typeface="Arial" panose="020B0604020202020204" pitchFamily="34" charset="0"/>
                </a:rPr>
                <a:t>Thời</a:t>
              </a:r>
              <a:r>
                <a:rPr lang="en-US" altLang="en-US" sz="2400" b="0" i="0" dirty="0">
                  <a:solidFill>
                    <a:srgbClr val="0033CC"/>
                  </a:solidFill>
                  <a:latin typeface="Arial" panose="020B0604020202020204" pitchFamily="34" charset="0"/>
                  <a:cs typeface="Arial" panose="020B0604020202020204" pitchFamily="34" charset="0"/>
                </a:rPr>
                <a:t> </a:t>
              </a:r>
              <a:r>
                <a:rPr lang="en-US" altLang="en-US" sz="2400" b="0" i="0" dirty="0" err="1">
                  <a:solidFill>
                    <a:srgbClr val="0033CC"/>
                  </a:solidFill>
                  <a:latin typeface="Arial" panose="020B0604020202020204" pitchFamily="34" charset="0"/>
                  <a:cs typeface="Arial" panose="020B0604020202020204" pitchFamily="34" charset="0"/>
                </a:rPr>
                <a:t>đại</a:t>
              </a:r>
              <a:r>
                <a:rPr lang="en-US" altLang="en-US" sz="2400" b="0" i="0" dirty="0">
                  <a:solidFill>
                    <a:srgbClr val="0033CC"/>
                  </a:solidFill>
                  <a:latin typeface="Arial" panose="020B0604020202020204" pitchFamily="34" charset="0"/>
                  <a:cs typeface="Arial" panose="020B0604020202020204" pitchFamily="34" charset="0"/>
                </a:rPr>
                <a:t> </a:t>
              </a:r>
              <a:r>
                <a:rPr lang="en-US" altLang="en-US" sz="2400" b="0" i="0" dirty="0" err="1">
                  <a:solidFill>
                    <a:srgbClr val="0033CC"/>
                  </a:solidFill>
                  <a:latin typeface="Arial" panose="020B0604020202020204" pitchFamily="34" charset="0"/>
                  <a:cs typeface="Arial" panose="020B0604020202020204" pitchFamily="34" charset="0"/>
                </a:rPr>
                <a:t>quá</a:t>
              </a:r>
              <a:r>
                <a:rPr lang="en-US" altLang="en-US" sz="2400" b="0" i="0" dirty="0">
                  <a:solidFill>
                    <a:srgbClr val="0033CC"/>
                  </a:solidFill>
                  <a:latin typeface="Arial" panose="020B0604020202020204" pitchFamily="34" charset="0"/>
                  <a:cs typeface="Arial" panose="020B0604020202020204" pitchFamily="34" charset="0"/>
                </a:rPr>
                <a:t> </a:t>
              </a:r>
            </a:p>
            <a:p>
              <a:pPr algn="ctr"/>
              <a:r>
                <a:rPr lang="en-US" altLang="en-US" sz="2400" b="0" i="0" dirty="0" err="1">
                  <a:solidFill>
                    <a:srgbClr val="0033CC"/>
                  </a:solidFill>
                  <a:latin typeface="Arial" panose="020B0604020202020204" pitchFamily="34" charset="0"/>
                  <a:cs typeface="Arial" panose="020B0604020202020204" pitchFamily="34" charset="0"/>
                </a:rPr>
                <a:t>độ</a:t>
              </a:r>
              <a:r>
                <a:rPr lang="en-US" altLang="en-US" sz="2400" b="0" i="0" dirty="0">
                  <a:solidFill>
                    <a:srgbClr val="0033CC"/>
                  </a:solidFill>
                  <a:latin typeface="Arial" panose="020B0604020202020204" pitchFamily="34" charset="0"/>
                  <a:cs typeface="Arial" panose="020B0604020202020204" pitchFamily="34" charset="0"/>
                </a:rPr>
                <a:t> </a:t>
              </a:r>
              <a:r>
                <a:rPr lang="en-US" altLang="en-US" sz="2400" b="0" i="0" dirty="0" err="1">
                  <a:solidFill>
                    <a:srgbClr val="0033CC"/>
                  </a:solidFill>
                  <a:latin typeface="Arial" panose="020B0604020202020204" pitchFamily="34" charset="0"/>
                  <a:cs typeface="Arial" panose="020B0604020202020204" pitchFamily="34" charset="0"/>
                </a:rPr>
                <a:t>lên</a:t>
              </a:r>
              <a:r>
                <a:rPr lang="en-US" altLang="en-US" sz="2400" b="0" i="0" dirty="0">
                  <a:solidFill>
                    <a:srgbClr val="0033CC"/>
                  </a:solidFill>
                  <a:latin typeface="Arial" panose="020B0604020202020204" pitchFamily="34" charset="0"/>
                  <a:cs typeface="Arial" panose="020B0604020202020204" pitchFamily="34" charset="0"/>
                </a:rPr>
                <a:t> CNXH</a:t>
              </a:r>
            </a:p>
          </p:txBody>
        </p:sp>
        <p:sp>
          <p:nvSpPr>
            <p:cNvPr id="15" name="Oval 16">
              <a:extLst>
                <a:ext uri="{FF2B5EF4-FFF2-40B4-BE49-F238E27FC236}">
                  <a16:creationId xmlns:a16="http://schemas.microsoft.com/office/drawing/2014/main" id="{AF3D1FAB-55A4-6169-2ACD-3CC2C6DCFA0E}"/>
                </a:ext>
              </a:extLst>
            </p:cNvPr>
            <p:cNvSpPr>
              <a:spLocks noChangeArrowheads="1"/>
            </p:cNvSpPr>
            <p:nvPr/>
          </p:nvSpPr>
          <p:spPr bwMode="auto">
            <a:xfrm>
              <a:off x="5105402" y="1948723"/>
              <a:ext cx="2619375" cy="1758114"/>
            </a:xfrm>
            <a:prstGeom prst="ellipse">
              <a:avLst/>
            </a:prstGeom>
            <a:solidFill>
              <a:srgbClr val="FFFFFF"/>
            </a:solidFill>
            <a:ln w="9525">
              <a:round/>
              <a:headEnd/>
              <a:tailEnd/>
            </a:ln>
            <a:scene3d>
              <a:camera prst="legacyObliqueTopLeft"/>
              <a:lightRig rig="legacyFlat3" dir="t"/>
            </a:scene3d>
            <a:sp3d extrusionH="430200" prstMaterial="legacyMatte">
              <a:bevelT w="13500" h="13500" prst="angle"/>
              <a:bevelB w="13500" h="13500" prst="angle"/>
              <a:extrusionClr>
                <a:schemeClr val="accent1"/>
              </a:extrusionClr>
              <a:contourClr>
                <a:srgbClr val="FFFFFF"/>
              </a:contourClr>
            </a:sp3d>
          </p:spPr>
          <p:txBody>
            <a:bodyPr wrap="none" anchor="ctr">
              <a:flatTx/>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pPr algn="ctr"/>
              <a:r>
                <a:rPr lang="en-US" altLang="en-US" sz="2400" i="0" dirty="0">
                  <a:solidFill>
                    <a:srgbClr val="0033CC"/>
                  </a:solidFill>
                  <a:latin typeface="Arial" panose="020B0604020202020204" pitchFamily="34" charset="0"/>
                  <a:cs typeface="Arial" panose="020B0604020202020204" pitchFamily="34" charset="0"/>
                </a:rPr>
                <a:t>QTCS (3/1919)</a:t>
              </a:r>
            </a:p>
            <a:p>
              <a:pPr algn="ctr"/>
              <a:r>
                <a:rPr lang="en-US" altLang="en-US" sz="2400" b="0" i="0" dirty="0" err="1">
                  <a:solidFill>
                    <a:srgbClr val="0033CC"/>
                  </a:solidFill>
                  <a:latin typeface="Arial" panose="020B0604020202020204" pitchFamily="34" charset="0"/>
                  <a:cs typeface="Arial" panose="020B0604020202020204" pitchFamily="34" charset="0"/>
                </a:rPr>
                <a:t>Cách</a:t>
              </a:r>
              <a:r>
                <a:rPr lang="en-US" altLang="en-US" sz="2400" b="0" i="0" dirty="0">
                  <a:solidFill>
                    <a:srgbClr val="0033CC"/>
                  </a:solidFill>
                  <a:latin typeface="Arial" panose="020B0604020202020204" pitchFamily="34" charset="0"/>
                  <a:cs typeface="Arial" panose="020B0604020202020204" pitchFamily="34" charset="0"/>
                </a:rPr>
                <a:t> </a:t>
              </a:r>
              <a:r>
                <a:rPr lang="en-US" altLang="en-US" sz="2400" b="0" i="0" dirty="0" err="1">
                  <a:solidFill>
                    <a:srgbClr val="0033CC"/>
                  </a:solidFill>
                  <a:latin typeface="Arial" panose="020B0604020202020204" pitchFamily="34" charset="0"/>
                  <a:cs typeface="Arial" panose="020B0604020202020204" pitchFamily="34" charset="0"/>
                </a:rPr>
                <a:t>mạng</a:t>
              </a:r>
              <a:r>
                <a:rPr lang="en-US" altLang="en-US" sz="2400" b="0" i="0" dirty="0">
                  <a:solidFill>
                    <a:srgbClr val="0033CC"/>
                  </a:solidFill>
                  <a:latin typeface="Arial" panose="020B0604020202020204" pitchFamily="34" charset="0"/>
                  <a:cs typeface="Arial" panose="020B0604020202020204" pitchFamily="34" charset="0"/>
                </a:rPr>
                <a:t> </a:t>
              </a:r>
            </a:p>
            <a:p>
              <a:pPr algn="ctr"/>
              <a:r>
                <a:rPr lang="en-US" altLang="en-US" sz="2400" b="0" i="0" dirty="0" err="1">
                  <a:solidFill>
                    <a:srgbClr val="0033CC"/>
                  </a:solidFill>
                  <a:latin typeface="Arial" panose="020B0604020202020204" pitchFamily="34" charset="0"/>
                  <a:cs typeface="Arial" panose="020B0604020202020204" pitchFamily="34" charset="0"/>
                </a:rPr>
                <a:t>giải</a:t>
              </a:r>
              <a:r>
                <a:rPr lang="en-US" altLang="en-US" sz="2400" b="0" i="0" dirty="0">
                  <a:solidFill>
                    <a:srgbClr val="0033CC"/>
                  </a:solidFill>
                  <a:latin typeface="Arial" panose="020B0604020202020204" pitchFamily="34" charset="0"/>
                  <a:cs typeface="Arial" panose="020B0604020202020204" pitchFamily="34" charset="0"/>
                </a:rPr>
                <a:t> </a:t>
              </a:r>
              <a:r>
                <a:rPr lang="en-US" altLang="en-US" sz="2400" b="0" i="0" dirty="0" err="1">
                  <a:solidFill>
                    <a:srgbClr val="0033CC"/>
                  </a:solidFill>
                  <a:latin typeface="Arial" panose="020B0604020202020204" pitchFamily="34" charset="0"/>
                  <a:cs typeface="Arial" panose="020B0604020202020204" pitchFamily="34" charset="0"/>
                </a:rPr>
                <a:t>phóng</a:t>
              </a:r>
              <a:r>
                <a:rPr lang="en-US" altLang="en-US" sz="2400" b="0" i="0" dirty="0">
                  <a:solidFill>
                    <a:srgbClr val="0033CC"/>
                  </a:solidFill>
                  <a:latin typeface="Arial" panose="020B0604020202020204" pitchFamily="34" charset="0"/>
                  <a:cs typeface="Arial" panose="020B0604020202020204" pitchFamily="34" charset="0"/>
                </a:rPr>
                <a:t> </a:t>
              </a:r>
            </a:p>
            <a:p>
              <a:pPr algn="ctr"/>
              <a:r>
                <a:rPr lang="en-US" altLang="en-US" sz="2400" b="0" i="0" dirty="0" err="1">
                  <a:solidFill>
                    <a:srgbClr val="0033CC"/>
                  </a:solidFill>
                  <a:latin typeface="Arial" panose="020B0604020202020204" pitchFamily="34" charset="0"/>
                  <a:cs typeface="Arial" panose="020B0604020202020204" pitchFamily="34" charset="0"/>
                </a:rPr>
                <a:t>dân</a:t>
              </a:r>
              <a:r>
                <a:rPr lang="en-US" altLang="en-US" sz="2400" b="0" i="0" dirty="0">
                  <a:solidFill>
                    <a:srgbClr val="0033CC"/>
                  </a:solidFill>
                  <a:latin typeface="Arial" panose="020B0604020202020204" pitchFamily="34" charset="0"/>
                  <a:cs typeface="Arial" panose="020B0604020202020204" pitchFamily="34" charset="0"/>
                </a:rPr>
                <a:t> </a:t>
              </a:r>
              <a:r>
                <a:rPr lang="en-US" altLang="en-US" sz="2400" b="0" i="0" dirty="0" err="1">
                  <a:solidFill>
                    <a:srgbClr val="0033CC"/>
                  </a:solidFill>
                  <a:latin typeface="Arial" panose="020B0604020202020204" pitchFamily="34" charset="0"/>
                  <a:cs typeface="Arial" panose="020B0604020202020204" pitchFamily="34" charset="0"/>
                </a:rPr>
                <a:t>tộc</a:t>
              </a:r>
              <a:endParaRPr lang="en-US" altLang="en-US" sz="2400" b="0" i="0" dirty="0">
                <a:solidFill>
                  <a:srgbClr val="0033CC"/>
                </a:solidFill>
                <a:latin typeface="Arial" panose="020B0604020202020204" pitchFamily="34" charset="0"/>
                <a:cs typeface="Arial" panose="020B0604020202020204" pitchFamily="34" charset="0"/>
              </a:endParaRPr>
            </a:p>
          </p:txBody>
        </p:sp>
        <p:sp>
          <p:nvSpPr>
            <p:cNvPr id="16" name="Line 17">
              <a:extLst>
                <a:ext uri="{FF2B5EF4-FFF2-40B4-BE49-F238E27FC236}">
                  <a16:creationId xmlns:a16="http://schemas.microsoft.com/office/drawing/2014/main" id="{4F3D2486-2237-9E84-2184-FEA1C2810A35}"/>
                </a:ext>
              </a:extLst>
            </p:cNvPr>
            <p:cNvSpPr>
              <a:spLocks noChangeShapeType="1"/>
            </p:cNvSpPr>
            <p:nvPr/>
          </p:nvSpPr>
          <p:spPr bwMode="auto">
            <a:xfrm>
              <a:off x="4924273" y="2941439"/>
              <a:ext cx="0" cy="1108075"/>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17" name="Line 18">
              <a:extLst>
                <a:ext uri="{FF2B5EF4-FFF2-40B4-BE49-F238E27FC236}">
                  <a16:creationId xmlns:a16="http://schemas.microsoft.com/office/drawing/2014/main" id="{ECE409AC-F0C7-6346-937C-D1A645178CA6}"/>
                </a:ext>
              </a:extLst>
            </p:cNvPr>
            <p:cNvSpPr>
              <a:spLocks noChangeShapeType="1"/>
            </p:cNvSpPr>
            <p:nvPr/>
          </p:nvSpPr>
          <p:spPr bwMode="auto">
            <a:xfrm flipV="1">
              <a:off x="7622493" y="3257295"/>
              <a:ext cx="0" cy="1047751"/>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18" name="Rectangle 19">
              <a:extLst>
                <a:ext uri="{FF2B5EF4-FFF2-40B4-BE49-F238E27FC236}">
                  <a16:creationId xmlns:a16="http://schemas.microsoft.com/office/drawing/2014/main" id="{42DF64DD-157E-19AE-D10D-D23A3E7FAA94}"/>
                </a:ext>
              </a:extLst>
            </p:cNvPr>
            <p:cNvSpPr>
              <a:spLocks noChangeArrowheads="1"/>
            </p:cNvSpPr>
            <p:nvPr/>
          </p:nvSpPr>
          <p:spPr bwMode="auto">
            <a:xfrm>
              <a:off x="1730959" y="2369716"/>
              <a:ext cx="2841041" cy="972742"/>
            </a:xfrm>
            <a:prstGeom prst="rect">
              <a:avLst/>
            </a:prstGeom>
            <a:solidFill>
              <a:srgbClr val="FFFFFF"/>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rgbClr val="FFFFFF"/>
              </a:contourClr>
            </a:sp3d>
          </p:spPr>
          <p:txBody>
            <a:bodyPr wrap="none" anchor="ctr">
              <a:flatTx/>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pPr algn="ctr"/>
              <a:r>
                <a:rPr lang="en-US" altLang="en-US" sz="2400" b="0" i="0" dirty="0">
                  <a:solidFill>
                    <a:srgbClr val="0033CC"/>
                  </a:solidFill>
                  <a:latin typeface="Arial" panose="020B0604020202020204" pitchFamily="34" charset="0"/>
                  <a:cs typeface="Arial" panose="020B0604020202020204" pitchFamily="34" charset="0"/>
                </a:rPr>
                <a:t>CNTB     CNĐQ</a:t>
              </a:r>
            </a:p>
            <a:p>
              <a:pPr algn="ctr"/>
              <a:r>
                <a:rPr lang="en-US" altLang="en-US" sz="2400" b="0" i="0" dirty="0">
                  <a:solidFill>
                    <a:srgbClr val="0033CC"/>
                  </a:solidFill>
                  <a:latin typeface="Arial" panose="020B0604020202020204" pitchFamily="34" charset="0"/>
                  <a:cs typeface="Arial" panose="020B0604020202020204" pitchFamily="34" charset="0"/>
                </a:rPr>
                <a:t> (</a:t>
              </a:r>
              <a:r>
                <a:rPr lang="en-US" altLang="en-US" sz="2400" b="0" i="0" dirty="0" err="1">
                  <a:solidFill>
                    <a:srgbClr val="0033CC"/>
                  </a:solidFill>
                  <a:latin typeface="Arial" panose="020B0604020202020204" pitchFamily="34" charset="0"/>
                  <a:cs typeface="Arial" panose="020B0604020202020204" pitchFamily="34" charset="0"/>
                </a:rPr>
                <a:t>cuối</a:t>
              </a:r>
              <a:r>
                <a:rPr lang="en-US" altLang="en-US" sz="2400" b="0" i="0" dirty="0">
                  <a:solidFill>
                    <a:srgbClr val="0033CC"/>
                  </a:solidFill>
                  <a:latin typeface="Arial" panose="020B0604020202020204" pitchFamily="34" charset="0"/>
                  <a:cs typeface="Arial" panose="020B0604020202020204" pitchFamily="34" charset="0"/>
                </a:rPr>
                <a:t> TK XIX)6</a:t>
              </a:r>
            </a:p>
          </p:txBody>
        </p:sp>
        <p:sp>
          <p:nvSpPr>
            <p:cNvPr id="19" name="Line 20">
              <a:extLst>
                <a:ext uri="{FF2B5EF4-FFF2-40B4-BE49-F238E27FC236}">
                  <a16:creationId xmlns:a16="http://schemas.microsoft.com/office/drawing/2014/main" id="{3C481365-34AE-B4F7-B1AE-CBE2E8D8CC96}"/>
                </a:ext>
              </a:extLst>
            </p:cNvPr>
            <p:cNvSpPr>
              <a:spLocks noChangeShapeType="1"/>
            </p:cNvSpPr>
            <p:nvPr/>
          </p:nvSpPr>
          <p:spPr bwMode="auto">
            <a:xfrm>
              <a:off x="3091307" y="3342458"/>
              <a:ext cx="0" cy="707057"/>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20" name="Line 21">
              <a:extLst>
                <a:ext uri="{FF2B5EF4-FFF2-40B4-BE49-F238E27FC236}">
                  <a16:creationId xmlns:a16="http://schemas.microsoft.com/office/drawing/2014/main" id="{2C83EEC9-7154-82E1-DCCD-A4ED9B5F846C}"/>
                </a:ext>
              </a:extLst>
            </p:cNvPr>
            <p:cNvSpPr>
              <a:spLocks noChangeShapeType="1"/>
            </p:cNvSpPr>
            <p:nvPr/>
          </p:nvSpPr>
          <p:spPr bwMode="auto">
            <a:xfrm>
              <a:off x="9321800" y="3342458"/>
              <a:ext cx="0" cy="707056"/>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21" name="Line 22">
              <a:extLst>
                <a:ext uri="{FF2B5EF4-FFF2-40B4-BE49-F238E27FC236}">
                  <a16:creationId xmlns:a16="http://schemas.microsoft.com/office/drawing/2014/main" id="{A8F68774-BC4F-A532-40AE-B20D488AAD41}"/>
                </a:ext>
              </a:extLst>
            </p:cNvPr>
            <p:cNvSpPr>
              <a:spLocks noChangeShapeType="1"/>
            </p:cNvSpPr>
            <p:nvPr/>
          </p:nvSpPr>
          <p:spPr bwMode="auto">
            <a:xfrm>
              <a:off x="3087852" y="1139651"/>
              <a:ext cx="616878" cy="1532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22" name="Line 23">
              <a:extLst>
                <a:ext uri="{FF2B5EF4-FFF2-40B4-BE49-F238E27FC236}">
                  <a16:creationId xmlns:a16="http://schemas.microsoft.com/office/drawing/2014/main" id="{EE66913A-23B8-7B42-450D-B1E4C2AC7943}"/>
                </a:ext>
              </a:extLst>
            </p:cNvPr>
            <p:cNvSpPr>
              <a:spLocks noChangeShapeType="1"/>
            </p:cNvSpPr>
            <p:nvPr/>
          </p:nvSpPr>
          <p:spPr bwMode="auto">
            <a:xfrm>
              <a:off x="8483343" y="1154971"/>
              <a:ext cx="808393"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23" name="Line 24">
              <a:extLst>
                <a:ext uri="{FF2B5EF4-FFF2-40B4-BE49-F238E27FC236}">
                  <a16:creationId xmlns:a16="http://schemas.microsoft.com/office/drawing/2014/main" id="{FC253317-11AE-228F-A374-7BDC15AA2275}"/>
                </a:ext>
              </a:extLst>
            </p:cNvPr>
            <p:cNvSpPr>
              <a:spLocks noChangeShapeType="1"/>
            </p:cNvSpPr>
            <p:nvPr/>
          </p:nvSpPr>
          <p:spPr bwMode="auto">
            <a:xfrm>
              <a:off x="3087852" y="1134992"/>
              <a:ext cx="1" cy="1019323"/>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24" name="Line 25">
              <a:extLst>
                <a:ext uri="{FF2B5EF4-FFF2-40B4-BE49-F238E27FC236}">
                  <a16:creationId xmlns:a16="http://schemas.microsoft.com/office/drawing/2014/main" id="{5BCAF534-CCEB-FD2F-3F3C-B5E28B85D6A4}"/>
                </a:ext>
              </a:extLst>
            </p:cNvPr>
            <p:cNvSpPr>
              <a:spLocks noChangeShapeType="1"/>
            </p:cNvSpPr>
            <p:nvPr/>
          </p:nvSpPr>
          <p:spPr bwMode="auto">
            <a:xfrm flipH="1">
              <a:off x="9291736" y="1154971"/>
              <a:ext cx="0" cy="999345"/>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25" name="Line 26">
              <a:extLst>
                <a:ext uri="{FF2B5EF4-FFF2-40B4-BE49-F238E27FC236}">
                  <a16:creationId xmlns:a16="http://schemas.microsoft.com/office/drawing/2014/main" id="{04BB16B4-F793-F4BA-4EC2-1FDFD448C207}"/>
                </a:ext>
              </a:extLst>
            </p:cNvPr>
            <p:cNvSpPr>
              <a:spLocks noChangeShapeType="1"/>
            </p:cNvSpPr>
            <p:nvPr/>
          </p:nvSpPr>
          <p:spPr bwMode="auto">
            <a:xfrm>
              <a:off x="3124200" y="5238598"/>
              <a:ext cx="19208" cy="884889"/>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26" name="Line 27">
              <a:extLst>
                <a:ext uri="{FF2B5EF4-FFF2-40B4-BE49-F238E27FC236}">
                  <a16:creationId xmlns:a16="http://schemas.microsoft.com/office/drawing/2014/main" id="{08F749C9-D44D-FD25-D6CD-F782282A6DE2}"/>
                </a:ext>
              </a:extLst>
            </p:cNvPr>
            <p:cNvSpPr>
              <a:spLocks noChangeShapeType="1"/>
            </p:cNvSpPr>
            <p:nvPr/>
          </p:nvSpPr>
          <p:spPr bwMode="auto">
            <a:xfrm flipV="1">
              <a:off x="3124201" y="6098842"/>
              <a:ext cx="742927" cy="24645"/>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27" name="Line 28">
              <a:extLst>
                <a:ext uri="{FF2B5EF4-FFF2-40B4-BE49-F238E27FC236}">
                  <a16:creationId xmlns:a16="http://schemas.microsoft.com/office/drawing/2014/main" id="{5623337A-3CBA-1903-C7D5-FB16CA33562D}"/>
                </a:ext>
              </a:extLst>
            </p:cNvPr>
            <p:cNvSpPr>
              <a:spLocks noChangeShapeType="1"/>
            </p:cNvSpPr>
            <p:nvPr/>
          </p:nvSpPr>
          <p:spPr bwMode="auto">
            <a:xfrm>
              <a:off x="9321800" y="5167604"/>
              <a:ext cx="0" cy="929648"/>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28" name="Line 29">
              <a:extLst>
                <a:ext uri="{FF2B5EF4-FFF2-40B4-BE49-F238E27FC236}">
                  <a16:creationId xmlns:a16="http://schemas.microsoft.com/office/drawing/2014/main" id="{5703F84E-F9E6-8604-0579-8AD08FAF8A69}"/>
                </a:ext>
              </a:extLst>
            </p:cNvPr>
            <p:cNvSpPr>
              <a:spLocks noChangeShapeType="1"/>
            </p:cNvSpPr>
            <p:nvPr/>
          </p:nvSpPr>
          <p:spPr bwMode="auto">
            <a:xfrm>
              <a:off x="8485188" y="6097253"/>
              <a:ext cx="836612" cy="1588"/>
            </a:xfrm>
            <a:prstGeom prst="line">
              <a:avLst/>
            </a:prstGeom>
            <a:noFill/>
            <a:ln w="38100">
              <a:solidFill>
                <a:schemeClr val="tx1"/>
              </a:solidFill>
              <a:round/>
              <a:headEnd type="triangle" w="med" len="med"/>
              <a:tailEnd/>
            </a:ln>
            <a:extLst>
              <a:ext uri="{909E8E84-426E-40DD-AFC4-6F175D3DCCD1}">
                <a14:hiddenFill xmlns:a14="http://schemas.microsoft.com/office/drawing/2010/main">
                  <a:noFill/>
                </a14:hiddenFill>
              </a:ext>
            </a:extLst>
          </p:spPr>
          <p:txBody>
            <a:bodyPr/>
            <a:lstStyle/>
            <a:p>
              <a:endParaRPr lang="en-US" sz="2400" dirty="0">
                <a:latin typeface="Arial" panose="020B0604020202020204" pitchFamily="34" charset="0"/>
                <a:cs typeface="Arial" panose="020B0604020202020204" pitchFamily="34" charset="0"/>
              </a:endParaRPr>
            </a:p>
          </p:txBody>
        </p:sp>
        <p:sp>
          <p:nvSpPr>
            <p:cNvPr id="29" name="Rectangle 31">
              <a:extLst>
                <a:ext uri="{FF2B5EF4-FFF2-40B4-BE49-F238E27FC236}">
                  <a16:creationId xmlns:a16="http://schemas.microsoft.com/office/drawing/2014/main" id="{B424626F-CEFB-9826-9420-B946B0E22364}"/>
                </a:ext>
              </a:extLst>
            </p:cNvPr>
            <p:cNvSpPr>
              <a:spLocks noChangeArrowheads="1"/>
            </p:cNvSpPr>
            <p:nvPr/>
          </p:nvSpPr>
          <p:spPr bwMode="auto">
            <a:xfrm>
              <a:off x="4114801" y="5874662"/>
              <a:ext cx="4351339" cy="448359"/>
            </a:xfrm>
            <a:prstGeom prst="rect">
              <a:avLst/>
            </a:prstGeom>
            <a:solidFill>
              <a:srgbClr val="FFFFFF"/>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rgbClr val="FFFFFF"/>
              </a:contourClr>
            </a:sp3d>
          </p:spPr>
          <p:txBody>
            <a:bodyPr wrap="none" anchor="ctr">
              <a:flatTx/>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pPr algn="ctr"/>
              <a:r>
                <a:rPr lang="en-US" altLang="en-US" sz="2400" b="0" i="0" dirty="0" err="1">
                  <a:solidFill>
                    <a:srgbClr val="0033CC"/>
                  </a:solidFill>
                  <a:latin typeface="Arial" panose="020B0604020202020204" pitchFamily="34" charset="0"/>
                  <a:cs typeface="Arial" panose="020B0604020202020204" pitchFamily="34" charset="0"/>
                </a:rPr>
                <a:t>Tư</a:t>
              </a:r>
              <a:r>
                <a:rPr lang="en-US" altLang="en-US" sz="2400" b="0" i="0" dirty="0">
                  <a:solidFill>
                    <a:srgbClr val="0033CC"/>
                  </a:solidFill>
                  <a:latin typeface="Arial" panose="020B0604020202020204" pitchFamily="34" charset="0"/>
                  <a:cs typeface="Arial" panose="020B0604020202020204" pitchFamily="34" charset="0"/>
                </a:rPr>
                <a:t> </a:t>
              </a:r>
              <a:r>
                <a:rPr lang="en-US" altLang="en-US" sz="2400" b="0" i="0" dirty="0" err="1">
                  <a:solidFill>
                    <a:srgbClr val="0033CC"/>
                  </a:solidFill>
                  <a:latin typeface="Arial" panose="020B0604020202020204" pitchFamily="34" charset="0"/>
                  <a:cs typeface="Arial" panose="020B0604020202020204" pitchFamily="34" charset="0"/>
                </a:rPr>
                <a:t>tưởng</a:t>
              </a:r>
              <a:r>
                <a:rPr lang="en-US" altLang="en-US" sz="2400" b="0" i="0" dirty="0">
                  <a:solidFill>
                    <a:srgbClr val="0033CC"/>
                  </a:solidFill>
                  <a:latin typeface="Arial" panose="020B0604020202020204" pitchFamily="34" charset="0"/>
                  <a:cs typeface="Arial" panose="020B0604020202020204" pitchFamily="34" charset="0"/>
                </a:rPr>
                <a:t> </a:t>
              </a:r>
              <a:r>
                <a:rPr lang="en-US" altLang="en-US" sz="2400" b="0" i="0" dirty="0" err="1">
                  <a:solidFill>
                    <a:srgbClr val="0033CC"/>
                  </a:solidFill>
                  <a:latin typeface="Arial" panose="020B0604020202020204" pitchFamily="34" charset="0"/>
                  <a:cs typeface="Arial" panose="020B0604020202020204" pitchFamily="34" charset="0"/>
                </a:rPr>
                <a:t>Hồ</a:t>
              </a:r>
              <a:r>
                <a:rPr lang="en-US" altLang="en-US" sz="2400" b="0" i="0" dirty="0">
                  <a:solidFill>
                    <a:srgbClr val="0033CC"/>
                  </a:solidFill>
                  <a:latin typeface="Arial" panose="020B0604020202020204" pitchFamily="34" charset="0"/>
                  <a:cs typeface="Arial" panose="020B0604020202020204" pitchFamily="34" charset="0"/>
                </a:rPr>
                <a:t> Chí Minh</a:t>
              </a:r>
            </a:p>
          </p:txBody>
        </p:sp>
        <p:sp>
          <p:nvSpPr>
            <p:cNvPr id="30" name="Line 35">
              <a:extLst>
                <a:ext uri="{FF2B5EF4-FFF2-40B4-BE49-F238E27FC236}">
                  <a16:creationId xmlns:a16="http://schemas.microsoft.com/office/drawing/2014/main" id="{83A2CD44-4CA3-8A85-CDD6-CFA3DF69DE2B}"/>
                </a:ext>
              </a:extLst>
            </p:cNvPr>
            <p:cNvSpPr>
              <a:spLocks noChangeShapeType="1"/>
            </p:cNvSpPr>
            <p:nvPr/>
          </p:nvSpPr>
          <p:spPr bwMode="auto">
            <a:xfrm>
              <a:off x="6324600" y="5425193"/>
              <a:ext cx="0" cy="3048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31" name="Right Arrow 25">
              <a:extLst>
                <a:ext uri="{FF2B5EF4-FFF2-40B4-BE49-F238E27FC236}">
                  <a16:creationId xmlns:a16="http://schemas.microsoft.com/office/drawing/2014/main" id="{7657375B-8575-428B-FF1F-1C3897B8A797}"/>
                </a:ext>
              </a:extLst>
            </p:cNvPr>
            <p:cNvSpPr>
              <a:spLocks noChangeArrowheads="1"/>
            </p:cNvSpPr>
            <p:nvPr/>
          </p:nvSpPr>
          <p:spPr bwMode="auto">
            <a:xfrm flipV="1">
              <a:off x="3124200" y="2604547"/>
              <a:ext cx="228600" cy="152400"/>
            </a:xfrm>
            <a:prstGeom prst="rightArrow">
              <a:avLst>
                <a:gd name="adj1" fmla="val 50000"/>
                <a:gd name="adj2" fmla="val 50000"/>
              </a:avLst>
            </a:prstGeom>
            <a:solidFill>
              <a:schemeClr val="accent1"/>
            </a:solidFill>
            <a:ln w="9525">
              <a:solidFill>
                <a:schemeClr val="tx1"/>
              </a:solidFill>
              <a:round/>
              <a:headEnd/>
              <a:tailEnd/>
            </a:ln>
          </p:spPr>
          <p:txBody>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pPr algn="ctr" eaLnBrk="1" hangingPunct="1"/>
              <a:endParaRPr lang="en-US" altLang="en-US" sz="2400">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603568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Horizontal)">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2A32287C-97CA-2672-7F68-B7509C24381C}"/>
              </a:ext>
            </a:extLst>
          </p:cNvPr>
          <p:cNvGrpSpPr/>
          <p:nvPr/>
        </p:nvGrpSpPr>
        <p:grpSpPr>
          <a:xfrm>
            <a:off x="2923913" y="1209928"/>
            <a:ext cx="6344173" cy="4896671"/>
            <a:chOff x="3079640" y="1322470"/>
            <a:chExt cx="6344173" cy="4896671"/>
          </a:xfrm>
        </p:grpSpPr>
        <p:sp>
          <p:nvSpPr>
            <p:cNvPr id="9" name="Oval 3">
              <a:extLst>
                <a:ext uri="{FF2B5EF4-FFF2-40B4-BE49-F238E27FC236}">
                  <a16:creationId xmlns:a16="http://schemas.microsoft.com/office/drawing/2014/main" id="{D955A526-F630-4847-2143-038FC20C2915}"/>
                </a:ext>
              </a:extLst>
            </p:cNvPr>
            <p:cNvSpPr>
              <a:spLocks noChangeArrowheads="1"/>
            </p:cNvSpPr>
            <p:nvPr/>
          </p:nvSpPr>
          <p:spPr bwMode="auto">
            <a:xfrm>
              <a:off x="3079640" y="1322470"/>
              <a:ext cx="6344173" cy="4896671"/>
            </a:xfrm>
            <a:prstGeom prst="ellipse">
              <a:avLst/>
            </a:prstGeom>
            <a:solidFill>
              <a:srgbClr val="FFFF99"/>
            </a:solidFill>
            <a:ln w="9525">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en-US" altLang="en-US" sz="2400">
                <a:cs typeface="Arial" panose="020B0604020202020204" pitchFamily="34" charset="0"/>
              </a:endParaRPr>
            </a:p>
          </p:txBody>
        </p:sp>
        <p:sp>
          <p:nvSpPr>
            <p:cNvPr id="10" name="Rectangle 5">
              <a:extLst>
                <a:ext uri="{FF2B5EF4-FFF2-40B4-BE49-F238E27FC236}">
                  <a16:creationId xmlns:a16="http://schemas.microsoft.com/office/drawing/2014/main" id="{7693D601-518E-39C3-5611-1274E2B2E6E4}"/>
                </a:ext>
              </a:extLst>
            </p:cNvPr>
            <p:cNvSpPr>
              <a:spLocks noChangeArrowheads="1"/>
            </p:cNvSpPr>
            <p:nvPr/>
          </p:nvSpPr>
          <p:spPr bwMode="auto">
            <a:xfrm>
              <a:off x="4177909" y="1970345"/>
              <a:ext cx="2528344" cy="1377539"/>
            </a:xfrm>
            <a:prstGeom prst="rect">
              <a:avLst/>
            </a:prstGeom>
            <a:solidFill>
              <a:schemeClr val="accent1"/>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400" dirty="0" err="1">
                  <a:solidFill>
                    <a:schemeClr val="bg1"/>
                  </a:solidFill>
                  <a:cs typeface="Arial" panose="020B0604020202020204" pitchFamily="34" charset="0"/>
                </a:rPr>
                <a:t>Truyền</a:t>
              </a:r>
              <a:r>
                <a:rPr lang="en-US" altLang="en-US" sz="2400" dirty="0">
                  <a:solidFill>
                    <a:schemeClr val="bg1"/>
                  </a:solidFill>
                  <a:cs typeface="Arial" panose="020B0604020202020204" pitchFamily="34" charset="0"/>
                </a:rPr>
                <a:t> </a:t>
              </a:r>
            </a:p>
            <a:p>
              <a:pPr algn="ctr">
                <a:spcBef>
                  <a:spcPct val="0"/>
                </a:spcBef>
                <a:buFontTx/>
                <a:buNone/>
              </a:pPr>
              <a:r>
                <a:rPr lang="en-US" altLang="en-US" sz="2400" dirty="0" err="1">
                  <a:solidFill>
                    <a:schemeClr val="bg1"/>
                  </a:solidFill>
                  <a:cs typeface="Arial" panose="020B0604020202020204" pitchFamily="34" charset="0"/>
                </a:rPr>
                <a:t>thống</a:t>
              </a:r>
              <a:r>
                <a:rPr lang="en-US" altLang="en-US" sz="2400" dirty="0">
                  <a:solidFill>
                    <a:schemeClr val="bg1"/>
                  </a:solidFill>
                  <a:cs typeface="Arial" panose="020B0604020202020204" pitchFamily="34" charset="0"/>
                </a:rPr>
                <a:t> DT, </a:t>
              </a:r>
            </a:p>
            <a:p>
              <a:pPr algn="ctr">
                <a:spcBef>
                  <a:spcPct val="0"/>
                </a:spcBef>
                <a:buFontTx/>
                <a:buNone/>
              </a:pPr>
              <a:r>
                <a:rPr lang="en-US" altLang="en-US" sz="2400" dirty="0">
                  <a:solidFill>
                    <a:schemeClr val="bg1"/>
                  </a:solidFill>
                  <a:cs typeface="Arial" panose="020B0604020202020204" pitchFamily="34" charset="0"/>
                </a:rPr>
                <a:t>QH, GĐ</a:t>
              </a:r>
            </a:p>
          </p:txBody>
        </p:sp>
        <p:sp>
          <p:nvSpPr>
            <p:cNvPr id="11" name="Rectangle 6">
              <a:extLst>
                <a:ext uri="{FF2B5EF4-FFF2-40B4-BE49-F238E27FC236}">
                  <a16:creationId xmlns:a16="http://schemas.microsoft.com/office/drawing/2014/main" id="{6CA05AD8-46CA-D22A-C3E6-8D3336772486}"/>
                </a:ext>
              </a:extLst>
            </p:cNvPr>
            <p:cNvSpPr>
              <a:spLocks noChangeArrowheads="1"/>
            </p:cNvSpPr>
            <p:nvPr/>
          </p:nvSpPr>
          <p:spPr bwMode="auto">
            <a:xfrm>
              <a:off x="4187250" y="3970735"/>
              <a:ext cx="2528343" cy="1596892"/>
            </a:xfrm>
            <a:prstGeom prst="rect">
              <a:avLst/>
            </a:prstGeom>
            <a:solidFill>
              <a:srgbClr val="FFFFFF"/>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vi-VN" altLang="en-US" sz="2400" dirty="0">
                  <a:cs typeface="Arial" panose="020B0604020202020204" pitchFamily="34" charset="0"/>
                </a:rPr>
                <a:t>Tinh hoa văn hóa </a:t>
              </a:r>
            </a:p>
            <a:p>
              <a:pPr algn="ctr" eaLnBrk="1" hangingPunct="1">
                <a:spcBef>
                  <a:spcPct val="0"/>
                </a:spcBef>
                <a:buFontTx/>
                <a:buNone/>
              </a:pPr>
              <a:r>
                <a:rPr lang="vi-VN" altLang="en-US" sz="2400" dirty="0">
                  <a:cs typeface="Arial" panose="020B0604020202020204" pitchFamily="34" charset="0"/>
                </a:rPr>
                <a:t>phương Đông và</a:t>
              </a:r>
            </a:p>
            <a:p>
              <a:pPr algn="ctr" eaLnBrk="1" hangingPunct="1">
                <a:spcBef>
                  <a:spcPct val="0"/>
                </a:spcBef>
                <a:buFontTx/>
                <a:buNone/>
              </a:pPr>
              <a:r>
                <a:rPr lang="vi-VN" altLang="en-US" sz="2400" dirty="0">
                  <a:cs typeface="Arial" panose="020B0604020202020204" pitchFamily="34" charset="0"/>
                </a:rPr>
                <a:t> phương Tây</a:t>
              </a:r>
              <a:endParaRPr lang="en-US" altLang="en-US" sz="2400" dirty="0">
                <a:cs typeface="Arial" panose="020B0604020202020204" pitchFamily="34" charset="0"/>
              </a:endParaRPr>
            </a:p>
          </p:txBody>
        </p:sp>
        <p:sp>
          <p:nvSpPr>
            <p:cNvPr id="12" name="Text Box 11">
              <a:extLst>
                <a:ext uri="{FF2B5EF4-FFF2-40B4-BE49-F238E27FC236}">
                  <a16:creationId xmlns:a16="http://schemas.microsoft.com/office/drawing/2014/main" id="{89F26059-8228-9400-CEFA-A710D7722E57}"/>
                </a:ext>
              </a:extLst>
            </p:cNvPr>
            <p:cNvSpPr txBox="1">
              <a:spLocks noChangeArrowheads="1"/>
            </p:cNvSpPr>
            <p:nvPr/>
          </p:nvSpPr>
          <p:spPr bwMode="auto">
            <a:xfrm>
              <a:off x="6995409" y="3172199"/>
              <a:ext cx="2000351" cy="830997"/>
            </a:xfrm>
            <a:prstGeom prst="rect">
              <a:avLst/>
            </a:prstGeom>
            <a:solidFill>
              <a:schemeClr val="accent4">
                <a:lumMod val="75000"/>
              </a:schemeClr>
            </a:solidFill>
            <a:ln>
              <a:noFill/>
            </a:ln>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50000"/>
                </a:spcBef>
                <a:buFontTx/>
                <a:buNone/>
              </a:pPr>
              <a:r>
                <a:rPr lang="en-US" altLang="en-US" sz="2400" dirty="0">
                  <a:solidFill>
                    <a:schemeClr val="bg1"/>
                  </a:solidFill>
                  <a:cs typeface="Arial" panose="020B0604020202020204" pitchFamily="34" charset="0"/>
                </a:rPr>
                <a:t>CN </a:t>
              </a:r>
              <a:r>
                <a:rPr lang="en-US" altLang="en-US" sz="2400" dirty="0" err="1">
                  <a:solidFill>
                    <a:schemeClr val="bg1"/>
                  </a:solidFill>
                  <a:cs typeface="Arial" panose="020B0604020202020204" pitchFamily="34" charset="0"/>
                </a:rPr>
                <a:t>Mác</a:t>
              </a:r>
              <a:r>
                <a:rPr lang="en-US" altLang="en-US" sz="2400" dirty="0">
                  <a:solidFill>
                    <a:schemeClr val="bg1"/>
                  </a:solidFill>
                  <a:cs typeface="Arial" panose="020B0604020202020204" pitchFamily="34" charset="0"/>
                </a:rPr>
                <a:t> -    </a:t>
              </a:r>
              <a:r>
                <a:rPr lang="en-US" altLang="en-US" sz="2400" dirty="0" err="1">
                  <a:solidFill>
                    <a:schemeClr val="bg1"/>
                  </a:solidFill>
                  <a:cs typeface="Arial" panose="020B0604020202020204" pitchFamily="34" charset="0"/>
                </a:rPr>
                <a:t>Lênin</a:t>
              </a:r>
              <a:endParaRPr lang="en-US" altLang="en-US" sz="2400" dirty="0">
                <a:solidFill>
                  <a:schemeClr val="bg1"/>
                </a:solidFill>
                <a:cs typeface="Arial" panose="020B0604020202020204" pitchFamily="34" charset="0"/>
              </a:endParaRPr>
            </a:p>
          </p:txBody>
        </p:sp>
      </p:grpSp>
      <p:sp>
        <p:nvSpPr>
          <p:cNvPr id="3" name="Title 2">
            <a:extLst>
              <a:ext uri="{FF2B5EF4-FFF2-40B4-BE49-F238E27FC236}">
                <a16:creationId xmlns:a16="http://schemas.microsoft.com/office/drawing/2014/main" id="{ACBF2609-4DA3-990C-8995-C3223364A6E3}"/>
              </a:ext>
            </a:extLst>
          </p:cNvPr>
          <p:cNvSpPr>
            <a:spLocks noGrp="1"/>
          </p:cNvSpPr>
          <p:nvPr>
            <p:ph type="title"/>
          </p:nvPr>
        </p:nvSpPr>
        <p:spPr/>
        <p:txBody>
          <a:bodyPr/>
          <a:lstStyle/>
          <a:p>
            <a:r>
              <a:rPr lang="en-US" dirty="0">
                <a:latin typeface="Arial" panose="020B0604020202020204" pitchFamily="34" charset="0"/>
                <a:cs typeface="Arial" panose="020B0604020202020204" pitchFamily="34" charset="0"/>
              </a:rPr>
              <a:t>1.2.2. </a:t>
            </a:r>
            <a:r>
              <a:rPr lang="en-US" dirty="0" err="1">
                <a:latin typeface="Arial" panose="020B0604020202020204" pitchFamily="34" charset="0"/>
                <a:cs typeface="Arial" panose="020B0604020202020204" pitchFamily="34" charset="0"/>
              </a:rPr>
              <a:t>Nguồn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gốc</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tư</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tưởng</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lý</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luận</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511507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CBF2609-4DA3-990C-8995-C3223364A6E3}"/>
              </a:ext>
            </a:extLst>
          </p:cNvPr>
          <p:cNvSpPr>
            <a:spLocks noGrp="1"/>
          </p:cNvSpPr>
          <p:nvPr>
            <p:ph type="title"/>
          </p:nvPr>
        </p:nvSpPr>
        <p:spPr/>
        <p:txBody>
          <a:bodyPr/>
          <a:lstStyle/>
          <a:p>
            <a:r>
              <a:rPr lang="en-US" dirty="0">
                <a:latin typeface="Arial" panose="020B0604020202020204" pitchFamily="34" charset="0"/>
                <a:cs typeface="Arial" panose="020B0604020202020204" pitchFamily="34" charset="0"/>
              </a:rPr>
              <a:t>1.2.2. </a:t>
            </a:r>
            <a:r>
              <a:rPr lang="en-US" dirty="0" err="1">
                <a:latin typeface="Arial" panose="020B0604020202020204" pitchFamily="34" charset="0"/>
                <a:cs typeface="Arial" panose="020B0604020202020204" pitchFamily="34" charset="0"/>
              </a:rPr>
              <a:t>Nguồn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gốc</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tư</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tưởng</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lý</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luận</a:t>
            </a:r>
            <a:endParaRPr lang="en-US" dirty="0">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FA8E8B34-5379-7CCB-0A4E-5A8CB7116C83}"/>
              </a:ext>
            </a:extLst>
          </p:cNvPr>
          <p:cNvSpPr txBox="1">
            <a:spLocks noChangeArrowheads="1"/>
          </p:cNvSpPr>
          <p:nvPr/>
        </p:nvSpPr>
        <p:spPr>
          <a:xfrm>
            <a:off x="3569104" y="1333020"/>
            <a:ext cx="4800600" cy="703263"/>
          </a:xfrm>
          <a:prstGeom prst="rect">
            <a:avLst/>
          </a:prstGeom>
        </p:spPr>
        <p:txBody>
          <a:bodyPr spcFirstLastPara="1" vert="horz" wrap="square" lIns="91425" tIns="91425" rIns="91425" bIns="91425" rtlCol="0" anchor="ctr" anchorCtr="0">
            <a:noAutofit/>
          </a:bodyPr>
          <a:lstStyle>
            <a:lvl1pPr lvl="0" algn="ctr" defTabSz="914400" rtl="0" eaLnBrk="1" latinLnBrk="0" hangingPunct="1">
              <a:lnSpc>
                <a:spcPct val="90000"/>
              </a:lnSpc>
              <a:spcBef>
                <a:spcPts val="0"/>
              </a:spcBef>
              <a:spcAft>
                <a:spcPts val="0"/>
              </a:spcAft>
              <a:buSzPts val="2400"/>
              <a:buNone/>
              <a:defRPr sz="2400" b="1" i="0" u="none" kern="1200">
                <a:solidFill>
                  <a:srgbClr val="002060"/>
                </a:solidFill>
                <a:latin typeface="Arial "/>
                <a:ea typeface="+mj-ea"/>
                <a:cs typeface="+mj-cs"/>
              </a:defRPr>
            </a:lvl1pPr>
            <a:lvl2pPr lvl="1" rtl="0">
              <a:spcBef>
                <a:spcPts val="0"/>
              </a:spcBef>
              <a:spcAft>
                <a:spcPts val="0"/>
              </a:spcAft>
              <a:buSzPts val="2400"/>
              <a:buNone/>
              <a:defRPr/>
            </a:lvl2pPr>
            <a:lvl3pPr lvl="2" rtl="0">
              <a:spcBef>
                <a:spcPts val="0"/>
              </a:spcBef>
              <a:spcAft>
                <a:spcPts val="0"/>
              </a:spcAft>
              <a:buSzPts val="2400"/>
              <a:buNone/>
              <a:defRPr/>
            </a:lvl3pPr>
            <a:lvl4pPr lvl="3" rtl="0">
              <a:spcBef>
                <a:spcPts val="0"/>
              </a:spcBef>
              <a:spcAft>
                <a:spcPts val="0"/>
              </a:spcAft>
              <a:buSzPts val="2400"/>
              <a:buNone/>
              <a:defRPr/>
            </a:lvl4pPr>
            <a:lvl5pPr lvl="4" rtl="0">
              <a:spcBef>
                <a:spcPts val="0"/>
              </a:spcBef>
              <a:spcAft>
                <a:spcPts val="0"/>
              </a:spcAft>
              <a:buSzPts val="2400"/>
              <a:buNone/>
              <a:defRPr/>
            </a:lvl5pPr>
            <a:lvl6pPr lvl="5" rtl="0">
              <a:spcBef>
                <a:spcPts val="0"/>
              </a:spcBef>
              <a:spcAft>
                <a:spcPts val="0"/>
              </a:spcAft>
              <a:buSzPts val="2400"/>
              <a:buNone/>
              <a:defRPr/>
            </a:lvl6pPr>
            <a:lvl7pPr lvl="6" rtl="0">
              <a:spcBef>
                <a:spcPts val="0"/>
              </a:spcBef>
              <a:spcAft>
                <a:spcPts val="0"/>
              </a:spcAft>
              <a:buSzPts val="2400"/>
              <a:buNone/>
              <a:defRPr/>
            </a:lvl7pPr>
            <a:lvl8pPr lvl="7" rtl="0">
              <a:spcBef>
                <a:spcPts val="0"/>
              </a:spcBef>
              <a:spcAft>
                <a:spcPts val="0"/>
              </a:spcAft>
              <a:buSzPts val="2400"/>
              <a:buNone/>
              <a:defRPr/>
            </a:lvl8pPr>
            <a:lvl9pPr lvl="8" rtl="0">
              <a:spcBef>
                <a:spcPts val="0"/>
              </a:spcBef>
              <a:spcAft>
                <a:spcPts val="0"/>
              </a:spcAft>
              <a:buSzPts val="2400"/>
              <a:buNone/>
              <a:defRPr/>
            </a:lvl9pPr>
          </a:lstStyle>
          <a:p>
            <a:r>
              <a:rPr lang="en-US" altLang="en-US" dirty="0">
                <a:latin typeface="Arial" panose="020B0604020202020204" pitchFamily="34" charset="0"/>
                <a:cs typeface="Arial" panose="020B0604020202020204" pitchFamily="34" charset="0"/>
              </a:rPr>
              <a:t>Gia </a:t>
            </a:r>
            <a:r>
              <a:rPr lang="en-US" altLang="en-US" dirty="0" err="1">
                <a:latin typeface="Arial" panose="020B0604020202020204" pitchFamily="34" charset="0"/>
                <a:cs typeface="Arial" panose="020B0604020202020204" pitchFamily="34" charset="0"/>
              </a:rPr>
              <a:t>đình</a:t>
            </a:r>
            <a:r>
              <a:rPr lang="en-US" altLang="en-US" dirty="0">
                <a:latin typeface="Arial" panose="020B0604020202020204" pitchFamily="34" charset="0"/>
                <a:cs typeface="Arial" panose="020B0604020202020204" pitchFamily="34" charset="0"/>
              </a:rPr>
              <a:t> </a:t>
            </a:r>
            <a:r>
              <a:rPr lang="en-US" altLang="en-US" dirty="0" err="1">
                <a:latin typeface="Arial" panose="020B0604020202020204" pitchFamily="34" charset="0"/>
                <a:cs typeface="Arial" panose="020B0604020202020204" pitchFamily="34" charset="0"/>
              </a:rPr>
              <a:t>nhà</a:t>
            </a:r>
            <a:r>
              <a:rPr lang="en-US" altLang="en-US" dirty="0">
                <a:latin typeface="Arial" panose="020B0604020202020204" pitchFamily="34" charset="0"/>
                <a:cs typeface="Arial" panose="020B0604020202020204" pitchFamily="34" charset="0"/>
              </a:rPr>
              <a:t> </a:t>
            </a:r>
            <a:r>
              <a:rPr lang="en-US" altLang="en-US" dirty="0" err="1">
                <a:latin typeface="Arial" panose="020B0604020202020204" pitchFamily="34" charset="0"/>
                <a:cs typeface="Arial" panose="020B0604020202020204" pitchFamily="34" charset="0"/>
              </a:rPr>
              <a:t>Nho</a:t>
            </a:r>
            <a:r>
              <a:rPr lang="en-US" altLang="en-US" dirty="0">
                <a:latin typeface="Arial" panose="020B0604020202020204" pitchFamily="34" charset="0"/>
                <a:cs typeface="Arial" panose="020B0604020202020204" pitchFamily="34" charset="0"/>
              </a:rPr>
              <a:t> </a:t>
            </a:r>
            <a:r>
              <a:rPr lang="en-US" altLang="en-US" dirty="0" err="1">
                <a:latin typeface="Arial" panose="020B0604020202020204" pitchFamily="34" charset="0"/>
                <a:cs typeface="Arial" panose="020B0604020202020204" pitchFamily="34" charset="0"/>
              </a:rPr>
              <a:t>yêu</a:t>
            </a:r>
            <a:r>
              <a:rPr lang="en-US" altLang="en-US" dirty="0">
                <a:latin typeface="Arial" panose="020B0604020202020204" pitchFamily="34" charset="0"/>
                <a:cs typeface="Arial" panose="020B0604020202020204" pitchFamily="34" charset="0"/>
              </a:rPr>
              <a:t> </a:t>
            </a:r>
            <a:r>
              <a:rPr lang="en-US" altLang="en-US" dirty="0" err="1">
                <a:latin typeface="Arial" panose="020B0604020202020204" pitchFamily="34" charset="0"/>
                <a:cs typeface="Arial" panose="020B0604020202020204" pitchFamily="34" charset="0"/>
              </a:rPr>
              <a:t>nước</a:t>
            </a:r>
            <a:endParaRPr lang="en-US" altLang="en-US" dirty="0">
              <a:latin typeface="Arial" panose="020B0604020202020204" pitchFamily="34" charset="0"/>
              <a:cs typeface="Arial" panose="020B0604020202020204" pitchFamily="34" charset="0"/>
            </a:endParaRPr>
          </a:p>
        </p:txBody>
      </p:sp>
      <p:pic>
        <p:nvPicPr>
          <p:cNvPr id="5" name="Picture 2" descr="https://upload.wikimedia.org/wikipedia/vi/thumb/0/08/Nguyensinhsac.jpg/100px-Nguyensinhsac.jpg">
            <a:extLst>
              <a:ext uri="{FF2B5EF4-FFF2-40B4-BE49-F238E27FC236}">
                <a16:creationId xmlns:a16="http://schemas.microsoft.com/office/drawing/2014/main" id="{48A01711-C27A-A133-59AC-6743DC79903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7578" y="2450884"/>
            <a:ext cx="1824039" cy="228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4" descr="https://upload.wikimedia.org/wikipedia/vi/thumb/c/c7/Hoang_thi_loan.jpg/100px-Hoang_thi_loan.jpg">
            <a:extLst>
              <a:ext uri="{FF2B5EF4-FFF2-40B4-BE49-F238E27FC236}">
                <a16:creationId xmlns:a16="http://schemas.microsoft.com/office/drawing/2014/main" id="{6BE63841-F934-378B-5C44-8B805079D0E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68750" y="2450351"/>
            <a:ext cx="1734680" cy="228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5">
            <a:extLst>
              <a:ext uri="{FF2B5EF4-FFF2-40B4-BE49-F238E27FC236}">
                <a16:creationId xmlns:a16="http://schemas.microsoft.com/office/drawing/2014/main" id="{01569FAE-D241-3DF0-9F65-09F7C4B8D8AA}"/>
              </a:ext>
            </a:extLst>
          </p:cNvPr>
          <p:cNvSpPr>
            <a:spLocks noChangeArrowheads="1"/>
          </p:cNvSpPr>
          <p:nvPr/>
        </p:nvSpPr>
        <p:spPr bwMode="auto">
          <a:xfrm>
            <a:off x="381205" y="4727087"/>
            <a:ext cx="2756784"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dirty="0" err="1">
                <a:cs typeface="Arial" panose="020B0604020202020204" pitchFamily="34" charset="0"/>
              </a:rPr>
              <a:t>Cụ</a:t>
            </a:r>
            <a:r>
              <a:rPr lang="en-US" altLang="en-US" sz="2400" dirty="0">
                <a:cs typeface="Arial" panose="020B0604020202020204" pitchFamily="34" charset="0"/>
              </a:rPr>
              <a:t> </a:t>
            </a:r>
            <a:r>
              <a:rPr lang="en-US" altLang="en-US" sz="2400" dirty="0" err="1">
                <a:cs typeface="Arial" panose="020B0604020202020204" pitchFamily="34" charset="0"/>
              </a:rPr>
              <a:t>Phó</a:t>
            </a:r>
            <a:r>
              <a:rPr lang="en-US" altLang="en-US" sz="2400" dirty="0">
                <a:cs typeface="Arial" panose="020B0604020202020204" pitchFamily="34" charset="0"/>
              </a:rPr>
              <a:t> </a:t>
            </a:r>
            <a:r>
              <a:rPr lang="en-US" altLang="en-US" sz="2400" dirty="0" err="1">
                <a:cs typeface="Arial" panose="020B0604020202020204" pitchFamily="34" charset="0"/>
              </a:rPr>
              <a:t>bảng</a:t>
            </a:r>
            <a:r>
              <a:rPr lang="en-US" altLang="en-US" sz="2400" dirty="0">
                <a:cs typeface="Arial" panose="020B0604020202020204" pitchFamily="34" charset="0"/>
              </a:rPr>
              <a:t> </a:t>
            </a:r>
            <a:r>
              <a:rPr lang="en-US" altLang="en-US" sz="2400" dirty="0" err="1">
                <a:cs typeface="Arial" panose="020B0604020202020204" pitchFamily="34" charset="0"/>
              </a:rPr>
              <a:t>Nguyễn</a:t>
            </a:r>
            <a:r>
              <a:rPr lang="en-US" altLang="en-US" sz="2400" dirty="0">
                <a:cs typeface="Arial" panose="020B0604020202020204" pitchFamily="34" charset="0"/>
              </a:rPr>
              <a:t> Sinh </a:t>
            </a:r>
            <a:r>
              <a:rPr lang="en-US" altLang="en-US" sz="2400" dirty="0" err="1">
                <a:cs typeface="Arial" panose="020B0604020202020204" pitchFamily="34" charset="0"/>
              </a:rPr>
              <a:t>Sắc</a:t>
            </a:r>
            <a:endParaRPr lang="en-US" altLang="en-US" sz="2400" dirty="0">
              <a:cs typeface="Arial" panose="020B0604020202020204" pitchFamily="34" charset="0"/>
            </a:endParaRPr>
          </a:p>
        </p:txBody>
      </p:sp>
      <p:sp>
        <p:nvSpPr>
          <p:cNvPr id="8" name="Rectangle 6">
            <a:extLst>
              <a:ext uri="{FF2B5EF4-FFF2-40B4-BE49-F238E27FC236}">
                <a16:creationId xmlns:a16="http://schemas.microsoft.com/office/drawing/2014/main" id="{D792F568-8624-FE15-462E-057AAFE88713}"/>
              </a:ext>
            </a:extLst>
          </p:cNvPr>
          <p:cNvSpPr>
            <a:spLocks noChangeArrowheads="1"/>
          </p:cNvSpPr>
          <p:nvPr/>
        </p:nvSpPr>
        <p:spPr bwMode="auto">
          <a:xfrm>
            <a:off x="3452390" y="4727088"/>
            <a:ext cx="2369689"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dirty="0" err="1">
                <a:cs typeface="Arial" panose="020B0604020202020204" pitchFamily="34" charset="0"/>
              </a:rPr>
              <a:t>Chân</a:t>
            </a:r>
            <a:r>
              <a:rPr lang="en-US" altLang="en-US" sz="2400" dirty="0">
                <a:cs typeface="Arial" panose="020B0604020202020204" pitchFamily="34" charset="0"/>
              </a:rPr>
              <a:t> dung </a:t>
            </a:r>
            <a:r>
              <a:rPr lang="en-US" altLang="en-US" sz="2400" dirty="0" err="1">
                <a:cs typeface="Arial" panose="020B0604020202020204" pitchFamily="34" charset="0"/>
              </a:rPr>
              <a:t>bà</a:t>
            </a:r>
            <a:r>
              <a:rPr lang="en-US" altLang="en-US" sz="2400" dirty="0">
                <a:cs typeface="Arial" panose="020B0604020202020204" pitchFamily="34" charset="0"/>
              </a:rPr>
              <a:t> Hoàng </a:t>
            </a:r>
            <a:r>
              <a:rPr lang="en-US" altLang="en-US" sz="2400" dirty="0" err="1">
                <a:cs typeface="Arial" panose="020B0604020202020204" pitchFamily="34" charset="0"/>
              </a:rPr>
              <a:t>Thị</a:t>
            </a:r>
            <a:r>
              <a:rPr lang="en-US" altLang="en-US" sz="2400" dirty="0">
                <a:cs typeface="Arial" panose="020B0604020202020204" pitchFamily="34" charset="0"/>
              </a:rPr>
              <a:t> Loan</a:t>
            </a:r>
          </a:p>
        </p:txBody>
      </p:sp>
      <p:pic>
        <p:nvPicPr>
          <p:cNvPr id="13" name="Picture 6" descr="https://upload.wikimedia.org/wikipedia/vi/b/b7/Nguyenthithanh.jpg">
            <a:extLst>
              <a:ext uri="{FF2B5EF4-FFF2-40B4-BE49-F238E27FC236}">
                <a16:creationId xmlns:a16="http://schemas.microsoft.com/office/drawing/2014/main" id="{79BC4A49-16F2-D942-96C6-9AF7D6DB3FA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98750" y="2442385"/>
            <a:ext cx="1791723" cy="229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10">
            <a:extLst>
              <a:ext uri="{FF2B5EF4-FFF2-40B4-BE49-F238E27FC236}">
                <a16:creationId xmlns:a16="http://schemas.microsoft.com/office/drawing/2014/main" id="{8EF5C681-EB4D-A190-D2E1-A2A881E28D88}"/>
              </a:ext>
            </a:extLst>
          </p:cNvPr>
          <p:cNvSpPr>
            <a:spLocks noChangeArrowheads="1"/>
          </p:cNvSpPr>
          <p:nvPr/>
        </p:nvSpPr>
        <p:spPr bwMode="auto">
          <a:xfrm>
            <a:off x="6075307" y="4744486"/>
            <a:ext cx="283860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dirty="0" err="1">
                <a:cs typeface="Arial" panose="020B0604020202020204" pitchFamily="34" charset="0"/>
              </a:rPr>
              <a:t>Chân</a:t>
            </a:r>
            <a:r>
              <a:rPr lang="en-US" altLang="en-US" sz="2400" dirty="0">
                <a:cs typeface="Arial" panose="020B0604020202020204" pitchFamily="34" charset="0"/>
              </a:rPr>
              <a:t> dung </a:t>
            </a:r>
            <a:r>
              <a:rPr lang="en-US" altLang="en-US" sz="2400" dirty="0" err="1">
                <a:cs typeface="Arial" panose="020B0604020202020204" pitchFamily="34" charset="0"/>
              </a:rPr>
              <a:t>bà</a:t>
            </a:r>
            <a:r>
              <a:rPr lang="en-US" altLang="en-US" sz="2400" dirty="0">
                <a:cs typeface="Arial" panose="020B0604020202020204" pitchFamily="34" charset="0"/>
              </a:rPr>
              <a:t> </a:t>
            </a:r>
            <a:r>
              <a:rPr lang="en-US" altLang="en-US" sz="2400" dirty="0" err="1">
                <a:cs typeface="Arial" panose="020B0604020202020204" pitchFamily="34" charset="0"/>
              </a:rPr>
              <a:t>Nguyễn</a:t>
            </a:r>
            <a:r>
              <a:rPr lang="en-US" altLang="en-US" sz="2400" dirty="0">
                <a:cs typeface="Arial" panose="020B0604020202020204" pitchFamily="34" charset="0"/>
              </a:rPr>
              <a:t> </a:t>
            </a:r>
            <a:r>
              <a:rPr lang="en-US" altLang="en-US" sz="2400" dirty="0" err="1">
                <a:cs typeface="Arial" panose="020B0604020202020204" pitchFamily="34" charset="0"/>
              </a:rPr>
              <a:t>Thị</a:t>
            </a:r>
            <a:r>
              <a:rPr lang="en-US" altLang="en-US" sz="2400" dirty="0">
                <a:cs typeface="Arial" panose="020B0604020202020204" pitchFamily="34" charset="0"/>
              </a:rPr>
              <a:t> Thanh</a:t>
            </a:r>
          </a:p>
        </p:txBody>
      </p:sp>
      <p:pic>
        <p:nvPicPr>
          <p:cNvPr id="15" name="Picture 8" descr="https://upload.wikimedia.org/wikipedia/vi/b/b5/Ca_Khiem.jpg">
            <a:extLst>
              <a:ext uri="{FF2B5EF4-FFF2-40B4-BE49-F238E27FC236}">
                <a16:creationId xmlns:a16="http://schemas.microsoft.com/office/drawing/2014/main" id="{54940F82-A9FC-71E6-16FC-33F8933C7F4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485793" y="2442385"/>
            <a:ext cx="1688205" cy="2284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Rectangle 12">
            <a:extLst>
              <a:ext uri="{FF2B5EF4-FFF2-40B4-BE49-F238E27FC236}">
                <a16:creationId xmlns:a16="http://schemas.microsoft.com/office/drawing/2014/main" id="{2C4F8388-1D4A-BC77-9311-CE5F78CB33D7}"/>
              </a:ext>
            </a:extLst>
          </p:cNvPr>
          <p:cNvSpPr>
            <a:spLocks noChangeArrowheads="1"/>
          </p:cNvSpPr>
          <p:nvPr/>
        </p:nvSpPr>
        <p:spPr bwMode="auto">
          <a:xfrm>
            <a:off x="8951503" y="4727087"/>
            <a:ext cx="2756784"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dirty="0" err="1">
                <a:cs typeface="Arial" panose="020B0604020202020204" pitchFamily="34" charset="0"/>
              </a:rPr>
              <a:t>Hình</a:t>
            </a:r>
            <a:r>
              <a:rPr lang="en-US" altLang="en-US" sz="2400" dirty="0">
                <a:cs typeface="Arial" panose="020B0604020202020204" pitchFamily="34" charset="0"/>
              </a:rPr>
              <a:t> </a:t>
            </a:r>
            <a:r>
              <a:rPr lang="en-US" altLang="en-US" sz="2400" dirty="0" err="1">
                <a:cs typeface="Arial" panose="020B0604020202020204" pitchFamily="34" charset="0"/>
              </a:rPr>
              <a:t>ông</a:t>
            </a:r>
            <a:endParaRPr lang="en-US" altLang="en-US" sz="2400" dirty="0">
              <a:cs typeface="Arial" panose="020B0604020202020204" pitchFamily="34" charset="0"/>
            </a:endParaRPr>
          </a:p>
          <a:p>
            <a:pPr algn="ctr" eaLnBrk="1" hangingPunct="1">
              <a:spcBef>
                <a:spcPct val="0"/>
              </a:spcBef>
              <a:buFontTx/>
              <a:buNone/>
            </a:pPr>
            <a:r>
              <a:rPr lang="en-US" altLang="en-US" sz="2400" dirty="0" err="1">
                <a:cs typeface="Arial" panose="020B0604020202020204" pitchFamily="34" charset="0"/>
              </a:rPr>
              <a:t>Cả</a:t>
            </a:r>
            <a:r>
              <a:rPr lang="en-US" altLang="en-US" sz="2400" dirty="0">
                <a:cs typeface="Arial" panose="020B0604020202020204" pitchFamily="34" charset="0"/>
              </a:rPr>
              <a:t> Khiêm</a:t>
            </a:r>
          </a:p>
          <a:p>
            <a:pPr algn="ctr" eaLnBrk="1" hangingPunct="1">
              <a:spcBef>
                <a:spcPct val="0"/>
              </a:spcBef>
              <a:buFontTx/>
              <a:buNone/>
            </a:pPr>
            <a:r>
              <a:rPr lang="en-US" altLang="en-US" sz="2400" dirty="0" err="1">
                <a:cs typeface="Arial" panose="020B0604020202020204" pitchFamily="34" charset="0"/>
              </a:rPr>
              <a:t>trên</a:t>
            </a:r>
            <a:r>
              <a:rPr lang="en-US" altLang="en-US" sz="2400" dirty="0">
                <a:cs typeface="Arial" panose="020B0604020202020204" pitchFamily="34" charset="0"/>
              </a:rPr>
              <a:t> </a:t>
            </a:r>
            <a:r>
              <a:rPr lang="en-US" altLang="en-US" sz="2400" dirty="0" err="1">
                <a:cs typeface="Arial" panose="020B0604020202020204" pitchFamily="34" charset="0"/>
              </a:rPr>
              <a:t>báo</a:t>
            </a:r>
            <a:r>
              <a:rPr lang="en-US" altLang="en-US" sz="2400" dirty="0">
                <a:cs typeface="Arial" panose="020B0604020202020204" pitchFamily="34" charset="0"/>
              </a:rPr>
              <a:t> </a:t>
            </a:r>
            <a:r>
              <a:rPr lang="en-US" altLang="en-US" sz="2400" dirty="0" err="1">
                <a:cs typeface="Arial" panose="020B0604020202020204" pitchFamily="34" charset="0"/>
              </a:rPr>
              <a:t>Nhân</a:t>
            </a:r>
            <a:r>
              <a:rPr lang="en-US" altLang="en-US" sz="2400" dirty="0">
                <a:cs typeface="Arial" panose="020B0604020202020204" pitchFamily="34" charset="0"/>
              </a:rPr>
              <a:t> </a:t>
            </a:r>
            <a:r>
              <a:rPr lang="en-US" altLang="en-US" sz="2400" dirty="0" err="1">
                <a:cs typeface="Arial" panose="020B0604020202020204" pitchFamily="34" charset="0"/>
              </a:rPr>
              <a:t>dân</a:t>
            </a:r>
            <a:endParaRPr lang="en-US" altLang="en-US" sz="2400" dirty="0">
              <a:cs typeface="Arial" panose="020B0604020202020204" pitchFamily="34" charset="0"/>
            </a:endParaRPr>
          </a:p>
        </p:txBody>
      </p:sp>
      <p:sp>
        <p:nvSpPr>
          <p:cNvPr id="17" name="Rectangle 1">
            <a:extLst>
              <a:ext uri="{FF2B5EF4-FFF2-40B4-BE49-F238E27FC236}">
                <a16:creationId xmlns:a16="http://schemas.microsoft.com/office/drawing/2014/main" id="{A4E40C20-ADC2-334C-BB99-71217C0EA0A3}"/>
              </a:ext>
            </a:extLst>
          </p:cNvPr>
          <p:cNvSpPr>
            <a:spLocks noChangeArrowheads="1"/>
          </p:cNvSpPr>
          <p:nvPr/>
        </p:nvSpPr>
        <p:spPr bwMode="auto">
          <a:xfrm>
            <a:off x="0" y="1028308"/>
            <a:ext cx="121920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vi-VN" altLang="en-US" sz="2400" dirty="0">
                <a:solidFill>
                  <a:srgbClr val="FF0000"/>
                </a:solidFill>
                <a:latin typeface="+mn-lt"/>
              </a:rPr>
              <a:t>- Những truyền thống tốt đẹp của dân tộc, quê hương và gia đình</a:t>
            </a:r>
            <a:endParaRPr lang="en-US" altLang="en-US" sz="2400" dirty="0">
              <a:solidFill>
                <a:srgbClr val="FF0000"/>
              </a:solidFill>
              <a:latin typeface="+mn-lt"/>
            </a:endParaRPr>
          </a:p>
        </p:txBody>
      </p:sp>
    </p:spTree>
    <p:extLst>
      <p:ext uri="{BB962C8B-B14F-4D97-AF65-F5344CB8AC3E}">
        <p14:creationId xmlns:p14="http://schemas.microsoft.com/office/powerpoint/2010/main" val="28022563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
                                          </p:val>
                                        </p:tav>
                                        <p:tav tm="100000">
                                          <p:val>
                                            <p:strVal val="#ppt_x"/>
                                          </p:val>
                                        </p:tav>
                                      </p:tavLst>
                                    </p:anim>
                                    <p:anim calcmode="lin" valueType="num">
                                      <p:cBhvr>
                                        <p:cTn id="26" dur="1000" fill="hold"/>
                                        <p:tgtEl>
                                          <p:spTgt spid="6"/>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fade">
                                      <p:cBhvr>
                                        <p:cTn id="29" dur="1000"/>
                                        <p:tgtEl>
                                          <p:spTgt spid="13"/>
                                        </p:tgtEl>
                                      </p:cBhvr>
                                    </p:animEffect>
                                    <p:anim calcmode="lin" valueType="num">
                                      <p:cBhvr>
                                        <p:cTn id="30" dur="1000" fill="hold"/>
                                        <p:tgtEl>
                                          <p:spTgt spid="13"/>
                                        </p:tgtEl>
                                        <p:attrNameLst>
                                          <p:attrName>ppt_x</p:attrName>
                                        </p:attrNameLst>
                                      </p:cBhvr>
                                      <p:tavLst>
                                        <p:tav tm="0">
                                          <p:val>
                                            <p:strVal val="#ppt_x"/>
                                          </p:val>
                                        </p:tav>
                                        <p:tav tm="100000">
                                          <p:val>
                                            <p:strVal val="#ppt_x"/>
                                          </p:val>
                                        </p:tav>
                                      </p:tavLst>
                                    </p:anim>
                                    <p:anim calcmode="lin" valueType="num">
                                      <p:cBhvr>
                                        <p:cTn id="31" dur="1000" fill="hold"/>
                                        <p:tgtEl>
                                          <p:spTgt spid="13"/>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fade">
                                      <p:cBhvr>
                                        <p:cTn id="34" dur="1000"/>
                                        <p:tgtEl>
                                          <p:spTgt spid="15"/>
                                        </p:tgtEl>
                                      </p:cBhvr>
                                    </p:animEffect>
                                    <p:anim calcmode="lin" valueType="num">
                                      <p:cBhvr>
                                        <p:cTn id="35" dur="1000" fill="hold"/>
                                        <p:tgtEl>
                                          <p:spTgt spid="15"/>
                                        </p:tgtEl>
                                        <p:attrNameLst>
                                          <p:attrName>ppt_x</p:attrName>
                                        </p:attrNameLst>
                                      </p:cBhvr>
                                      <p:tavLst>
                                        <p:tav tm="0">
                                          <p:val>
                                            <p:strVal val="#ppt_x"/>
                                          </p:val>
                                        </p:tav>
                                        <p:tav tm="100000">
                                          <p:val>
                                            <p:strVal val="#ppt_x"/>
                                          </p:val>
                                        </p:tav>
                                      </p:tavLst>
                                    </p:anim>
                                    <p:anim calcmode="lin" valueType="num">
                                      <p:cBhvr>
                                        <p:cTn id="36" dur="1000" fill="hold"/>
                                        <p:tgtEl>
                                          <p:spTgt spid="15"/>
                                        </p:tgtEl>
                                        <p:attrNameLst>
                                          <p:attrName>ppt_y</p:attrName>
                                        </p:attrNameLst>
                                      </p:cBhvr>
                                      <p:tavLst>
                                        <p:tav tm="0">
                                          <p:val>
                                            <p:strVal val="#ppt_y+.1"/>
                                          </p:val>
                                        </p:tav>
                                        <p:tav tm="100000">
                                          <p:val>
                                            <p:strVal val="#ppt_y"/>
                                          </p:val>
                                        </p:tav>
                                      </p:tavLst>
                                    </p:anim>
                                  </p:childTnLst>
                                </p:cTn>
                              </p:par>
                            </p:childTnLst>
                          </p:cTn>
                        </p:par>
                        <p:par>
                          <p:cTn id="37" fill="hold">
                            <p:stCondLst>
                              <p:cond delay="3000"/>
                            </p:stCondLst>
                            <p:childTnLst>
                              <p:par>
                                <p:cTn id="38" presetID="42" presetClass="entr" presetSubtype="0" fill="hold" grpId="0" nodeType="after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fade">
                                      <p:cBhvr>
                                        <p:cTn id="40" dur="1000"/>
                                        <p:tgtEl>
                                          <p:spTgt spid="16"/>
                                        </p:tgtEl>
                                      </p:cBhvr>
                                    </p:animEffect>
                                    <p:anim calcmode="lin" valueType="num">
                                      <p:cBhvr>
                                        <p:cTn id="41" dur="1000" fill="hold"/>
                                        <p:tgtEl>
                                          <p:spTgt spid="16"/>
                                        </p:tgtEl>
                                        <p:attrNameLst>
                                          <p:attrName>ppt_x</p:attrName>
                                        </p:attrNameLst>
                                      </p:cBhvr>
                                      <p:tavLst>
                                        <p:tav tm="0">
                                          <p:val>
                                            <p:strVal val="#ppt_x"/>
                                          </p:val>
                                        </p:tav>
                                        <p:tav tm="100000">
                                          <p:val>
                                            <p:strVal val="#ppt_x"/>
                                          </p:val>
                                        </p:tav>
                                      </p:tavLst>
                                    </p:anim>
                                    <p:anim calcmode="lin" valueType="num">
                                      <p:cBhvr>
                                        <p:cTn id="42" dur="1000" fill="hold"/>
                                        <p:tgtEl>
                                          <p:spTgt spid="16"/>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14"/>
                                        </p:tgtEl>
                                        <p:attrNameLst>
                                          <p:attrName>style.visibility</p:attrName>
                                        </p:attrNameLst>
                                      </p:cBhvr>
                                      <p:to>
                                        <p:strVal val="visible"/>
                                      </p:to>
                                    </p:set>
                                    <p:animEffect transition="in" filter="fade">
                                      <p:cBhvr>
                                        <p:cTn id="45" dur="1000"/>
                                        <p:tgtEl>
                                          <p:spTgt spid="14"/>
                                        </p:tgtEl>
                                      </p:cBhvr>
                                    </p:animEffect>
                                    <p:anim calcmode="lin" valueType="num">
                                      <p:cBhvr>
                                        <p:cTn id="46" dur="1000" fill="hold"/>
                                        <p:tgtEl>
                                          <p:spTgt spid="14"/>
                                        </p:tgtEl>
                                        <p:attrNameLst>
                                          <p:attrName>ppt_x</p:attrName>
                                        </p:attrNameLst>
                                      </p:cBhvr>
                                      <p:tavLst>
                                        <p:tav tm="0">
                                          <p:val>
                                            <p:strVal val="#ppt_x"/>
                                          </p:val>
                                        </p:tav>
                                        <p:tav tm="100000">
                                          <p:val>
                                            <p:strVal val="#ppt_x"/>
                                          </p:val>
                                        </p:tav>
                                      </p:tavLst>
                                    </p:anim>
                                    <p:anim calcmode="lin" valueType="num">
                                      <p:cBhvr>
                                        <p:cTn id="47" dur="1000" fill="hold"/>
                                        <p:tgtEl>
                                          <p:spTgt spid="14"/>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8"/>
                                        </p:tgtEl>
                                        <p:attrNameLst>
                                          <p:attrName>style.visibility</p:attrName>
                                        </p:attrNameLst>
                                      </p:cBhvr>
                                      <p:to>
                                        <p:strVal val="visible"/>
                                      </p:to>
                                    </p:set>
                                    <p:animEffect transition="in" filter="fade">
                                      <p:cBhvr>
                                        <p:cTn id="50" dur="1000"/>
                                        <p:tgtEl>
                                          <p:spTgt spid="8"/>
                                        </p:tgtEl>
                                      </p:cBhvr>
                                    </p:animEffect>
                                    <p:anim calcmode="lin" valueType="num">
                                      <p:cBhvr>
                                        <p:cTn id="51" dur="1000" fill="hold"/>
                                        <p:tgtEl>
                                          <p:spTgt spid="8"/>
                                        </p:tgtEl>
                                        <p:attrNameLst>
                                          <p:attrName>ppt_x</p:attrName>
                                        </p:attrNameLst>
                                      </p:cBhvr>
                                      <p:tavLst>
                                        <p:tav tm="0">
                                          <p:val>
                                            <p:strVal val="#ppt_x"/>
                                          </p:val>
                                        </p:tav>
                                        <p:tav tm="100000">
                                          <p:val>
                                            <p:strVal val="#ppt_x"/>
                                          </p:val>
                                        </p:tav>
                                      </p:tavLst>
                                    </p:anim>
                                    <p:anim calcmode="lin" valueType="num">
                                      <p:cBhvr>
                                        <p:cTn id="52" dur="1000" fill="hold"/>
                                        <p:tgtEl>
                                          <p:spTgt spid="8"/>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7"/>
                                        </p:tgtEl>
                                        <p:attrNameLst>
                                          <p:attrName>style.visibility</p:attrName>
                                        </p:attrNameLst>
                                      </p:cBhvr>
                                      <p:to>
                                        <p:strVal val="visible"/>
                                      </p:to>
                                    </p:set>
                                    <p:animEffect transition="in" filter="fade">
                                      <p:cBhvr>
                                        <p:cTn id="55" dur="1000"/>
                                        <p:tgtEl>
                                          <p:spTgt spid="7"/>
                                        </p:tgtEl>
                                      </p:cBhvr>
                                    </p:animEffect>
                                    <p:anim calcmode="lin" valueType="num">
                                      <p:cBhvr>
                                        <p:cTn id="56" dur="1000" fill="hold"/>
                                        <p:tgtEl>
                                          <p:spTgt spid="7"/>
                                        </p:tgtEl>
                                        <p:attrNameLst>
                                          <p:attrName>ppt_x</p:attrName>
                                        </p:attrNameLst>
                                      </p:cBhvr>
                                      <p:tavLst>
                                        <p:tav tm="0">
                                          <p:val>
                                            <p:strVal val="#ppt_x"/>
                                          </p:val>
                                        </p:tav>
                                        <p:tav tm="100000">
                                          <p:val>
                                            <p:strVal val="#ppt_x"/>
                                          </p:val>
                                        </p:tav>
                                      </p:tavLst>
                                    </p:anim>
                                    <p:anim calcmode="lin" valueType="num">
                                      <p:cBhvr>
                                        <p:cTn id="57"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P spid="8" grpId="0"/>
      <p:bldP spid="14" grpId="0"/>
      <p:bldP spid="16" grpId="0"/>
      <p:bldP spid="1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CBF2609-4DA3-990C-8995-C3223364A6E3}"/>
              </a:ext>
            </a:extLst>
          </p:cNvPr>
          <p:cNvSpPr>
            <a:spLocks noGrp="1"/>
          </p:cNvSpPr>
          <p:nvPr>
            <p:ph type="title"/>
          </p:nvPr>
        </p:nvSpPr>
        <p:spPr/>
        <p:txBody>
          <a:bodyPr/>
          <a:lstStyle/>
          <a:p>
            <a:r>
              <a:rPr lang="en-US" dirty="0">
                <a:latin typeface="Arial" panose="020B0604020202020204" pitchFamily="34" charset="0"/>
                <a:cs typeface="Arial" panose="020B0604020202020204" pitchFamily="34" charset="0"/>
              </a:rPr>
              <a:t>1.2.2. </a:t>
            </a:r>
            <a:r>
              <a:rPr lang="en-US" dirty="0" err="1">
                <a:latin typeface="Arial" panose="020B0604020202020204" pitchFamily="34" charset="0"/>
                <a:cs typeface="Arial" panose="020B0604020202020204" pitchFamily="34" charset="0"/>
              </a:rPr>
              <a:t>Nguồn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gốc</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tư</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tưởng</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lý</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luận</a:t>
            </a:r>
            <a:endParaRPr lang="en-US" dirty="0">
              <a:latin typeface="Arial" panose="020B0604020202020204" pitchFamily="34" charset="0"/>
              <a:cs typeface="Arial" panose="020B0604020202020204" pitchFamily="34" charset="0"/>
            </a:endParaRPr>
          </a:p>
        </p:txBody>
      </p:sp>
      <p:grpSp>
        <p:nvGrpSpPr>
          <p:cNvPr id="4" name="Group 3">
            <a:extLst>
              <a:ext uri="{FF2B5EF4-FFF2-40B4-BE49-F238E27FC236}">
                <a16:creationId xmlns:a16="http://schemas.microsoft.com/office/drawing/2014/main" id="{F8F0DC87-58C1-142B-E7FD-B1621A9EF377}"/>
              </a:ext>
            </a:extLst>
          </p:cNvPr>
          <p:cNvGrpSpPr/>
          <p:nvPr/>
        </p:nvGrpSpPr>
        <p:grpSpPr>
          <a:xfrm>
            <a:off x="846944" y="1058219"/>
            <a:ext cx="10498112" cy="5059492"/>
            <a:chOff x="1104280" y="889407"/>
            <a:chExt cx="10498112" cy="5059492"/>
          </a:xfrm>
        </p:grpSpPr>
        <p:sp>
          <p:nvSpPr>
            <p:cNvPr id="9" name="AutoShape 2">
              <a:extLst>
                <a:ext uri="{FF2B5EF4-FFF2-40B4-BE49-F238E27FC236}">
                  <a16:creationId xmlns:a16="http://schemas.microsoft.com/office/drawing/2014/main" id="{34C5A05B-CFFC-5AE2-7333-34EFDB477B4B}"/>
                </a:ext>
              </a:extLst>
            </p:cNvPr>
            <p:cNvSpPr>
              <a:spLocks noChangeArrowheads="1"/>
            </p:cNvSpPr>
            <p:nvPr/>
          </p:nvSpPr>
          <p:spPr bwMode="auto">
            <a:xfrm>
              <a:off x="4662488" y="889407"/>
              <a:ext cx="3200400" cy="1295400"/>
            </a:xfrm>
            <a:prstGeom prst="flowChartAlternateProcess">
              <a:avLst/>
            </a:prstGeom>
            <a:solidFill>
              <a:srgbClr val="FFFF00"/>
            </a:solidFill>
            <a:ln w="76200">
              <a:solidFill>
                <a:schemeClr val="tx1"/>
              </a:solidFill>
              <a:miter lim="800000"/>
              <a:headEnd/>
              <a:tailEnd/>
            </a:ln>
          </p:spPr>
          <p:txBody>
            <a:bodyPr wrap="none" anchor="ctr"/>
            <a:lstStyle>
              <a:lvl1pPr marL="342900" indent="-342900" algn="just">
                <a:lnSpc>
                  <a:spcPct val="120000"/>
                </a:lnSpc>
                <a:spcBef>
                  <a:spcPct val="20000"/>
                </a:spcBef>
                <a:buChar char="•"/>
                <a:defRPr sz="2400" b="1">
                  <a:solidFill>
                    <a:srgbClr val="663300"/>
                  </a:solidFill>
                  <a:latin typeface="Times New Roman" panose="02020603050405020304" pitchFamily="18" charset="0"/>
                </a:defRPr>
              </a:lvl1pPr>
              <a:lvl2pPr marL="990600" indent="-533400" algn="just">
                <a:lnSpc>
                  <a:spcPct val="120000"/>
                </a:lnSpc>
                <a:spcBef>
                  <a:spcPct val="20000"/>
                </a:spcBef>
                <a:buChar char="–"/>
                <a:defRPr sz="2400" b="1">
                  <a:solidFill>
                    <a:srgbClr val="006666"/>
                  </a:solidFill>
                  <a:latin typeface="Times New Roman" panose="02020603050405020304" pitchFamily="18" charset="0"/>
                </a:defRPr>
              </a:lvl2pPr>
              <a:lvl3pPr marL="1371600" indent="-457200" algn="just">
                <a:lnSpc>
                  <a:spcPct val="120000"/>
                </a:lnSpc>
                <a:spcBef>
                  <a:spcPct val="20000"/>
                </a:spcBef>
                <a:buChar char="•"/>
                <a:defRPr sz="2400" b="1">
                  <a:solidFill>
                    <a:schemeClr val="folHlink"/>
                  </a:solidFill>
                  <a:latin typeface="Times New Roman" panose="02020603050405020304" pitchFamily="18" charset="0"/>
                </a:defRPr>
              </a:lvl3pPr>
              <a:lvl4pPr marL="1752600" indent="-381000" algn="just">
                <a:lnSpc>
                  <a:spcPct val="120000"/>
                </a:lnSpc>
                <a:spcBef>
                  <a:spcPct val="20000"/>
                </a:spcBef>
                <a:buChar char="–"/>
                <a:defRPr sz="2400" b="1">
                  <a:solidFill>
                    <a:schemeClr val="folHlink"/>
                  </a:solidFill>
                  <a:latin typeface="Times New Roman" panose="02020603050405020304" pitchFamily="18" charset="0"/>
                </a:defRPr>
              </a:lvl4pPr>
              <a:lvl5pPr marL="2209800" indent="-381000" algn="just">
                <a:lnSpc>
                  <a:spcPct val="120000"/>
                </a:lnSpc>
                <a:spcBef>
                  <a:spcPct val="20000"/>
                </a:spcBef>
                <a:buChar char="»"/>
                <a:defRPr sz="2400" b="1">
                  <a:solidFill>
                    <a:schemeClr val="folHlink"/>
                  </a:solidFill>
                  <a:latin typeface="Times New Roman" panose="02020603050405020304" pitchFamily="18" charset="0"/>
                </a:defRPr>
              </a:lvl5pPr>
              <a:lvl6pPr marL="26670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31242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5814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40386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eaLnBrk="1" hangingPunct="1">
                <a:lnSpc>
                  <a:spcPct val="100000"/>
                </a:lnSpc>
                <a:buFontTx/>
                <a:buNone/>
              </a:pPr>
              <a:r>
                <a:rPr lang="en-US" altLang="en-US" b="0">
                  <a:solidFill>
                    <a:schemeClr val="folHlink"/>
                  </a:solidFill>
                  <a:latin typeface="Arial" panose="020B0604020202020204" pitchFamily="34" charset="0"/>
                  <a:cs typeface="Arial" panose="020B0604020202020204" pitchFamily="34" charset="0"/>
                </a:rPr>
                <a:t> </a:t>
              </a:r>
            </a:p>
          </p:txBody>
        </p:sp>
        <p:sp>
          <p:nvSpPr>
            <p:cNvPr id="10" name="Text Box 3">
              <a:extLst>
                <a:ext uri="{FF2B5EF4-FFF2-40B4-BE49-F238E27FC236}">
                  <a16:creationId xmlns:a16="http://schemas.microsoft.com/office/drawing/2014/main" id="{F0A4D8DC-E242-CC63-78F2-B978C40BAF03}"/>
                </a:ext>
              </a:extLst>
            </p:cNvPr>
            <p:cNvSpPr txBox="1">
              <a:spLocks noChangeArrowheads="1"/>
            </p:cNvSpPr>
            <p:nvPr/>
          </p:nvSpPr>
          <p:spPr bwMode="auto">
            <a:xfrm>
              <a:off x="4707403" y="1029275"/>
              <a:ext cx="3124200" cy="1015663"/>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a:solidFill>
                    <a:srgbClr val="000000"/>
                  </a:solidFill>
                  <a:miter lim="800000"/>
                  <a:headEnd/>
                  <a:tailEnd/>
                </a14:hiddenLine>
              </a:ext>
            </a:extLst>
          </p:spPr>
          <p:txBody>
            <a:bodyPr>
              <a:spAutoFit/>
            </a:bodyPr>
            <a:lstStyle>
              <a:lvl1pPr marL="342900" indent="-342900" algn="just">
                <a:lnSpc>
                  <a:spcPct val="120000"/>
                </a:lnSpc>
                <a:spcBef>
                  <a:spcPct val="20000"/>
                </a:spcBef>
                <a:buChar char="•"/>
                <a:defRPr sz="2400" b="1">
                  <a:solidFill>
                    <a:srgbClr val="663300"/>
                  </a:solidFill>
                  <a:latin typeface="Times New Roman" panose="02020603050405020304" pitchFamily="18" charset="0"/>
                </a:defRPr>
              </a:lvl1pPr>
              <a:lvl2pPr marL="990600" indent="-533400" algn="just">
                <a:lnSpc>
                  <a:spcPct val="120000"/>
                </a:lnSpc>
                <a:spcBef>
                  <a:spcPct val="20000"/>
                </a:spcBef>
                <a:buChar char="–"/>
                <a:defRPr sz="2400" b="1">
                  <a:solidFill>
                    <a:srgbClr val="006666"/>
                  </a:solidFill>
                  <a:latin typeface="Times New Roman" panose="02020603050405020304" pitchFamily="18" charset="0"/>
                </a:defRPr>
              </a:lvl2pPr>
              <a:lvl3pPr marL="1371600" indent="-457200" algn="just">
                <a:lnSpc>
                  <a:spcPct val="120000"/>
                </a:lnSpc>
                <a:spcBef>
                  <a:spcPct val="20000"/>
                </a:spcBef>
                <a:buChar char="•"/>
                <a:defRPr sz="2400" b="1">
                  <a:solidFill>
                    <a:schemeClr val="folHlink"/>
                  </a:solidFill>
                  <a:latin typeface="Times New Roman" panose="02020603050405020304" pitchFamily="18" charset="0"/>
                </a:defRPr>
              </a:lvl3pPr>
              <a:lvl4pPr marL="1752600" indent="-381000" algn="just">
                <a:lnSpc>
                  <a:spcPct val="120000"/>
                </a:lnSpc>
                <a:spcBef>
                  <a:spcPct val="20000"/>
                </a:spcBef>
                <a:buChar char="–"/>
                <a:defRPr sz="2400" b="1">
                  <a:solidFill>
                    <a:schemeClr val="folHlink"/>
                  </a:solidFill>
                  <a:latin typeface="Times New Roman" panose="02020603050405020304" pitchFamily="18" charset="0"/>
                </a:defRPr>
              </a:lvl4pPr>
              <a:lvl5pPr marL="2209800" indent="-381000" algn="just">
                <a:lnSpc>
                  <a:spcPct val="120000"/>
                </a:lnSpc>
                <a:spcBef>
                  <a:spcPct val="20000"/>
                </a:spcBef>
                <a:buChar char="»"/>
                <a:defRPr sz="2400" b="1">
                  <a:solidFill>
                    <a:schemeClr val="folHlink"/>
                  </a:solidFill>
                  <a:latin typeface="Times New Roman" panose="02020603050405020304" pitchFamily="18" charset="0"/>
                </a:defRPr>
              </a:lvl5pPr>
              <a:lvl6pPr marL="26670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31242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5814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40386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eaLnBrk="1" hangingPunct="1">
                <a:lnSpc>
                  <a:spcPct val="100000"/>
                </a:lnSpc>
                <a:spcBef>
                  <a:spcPct val="50000"/>
                </a:spcBef>
                <a:buFontTx/>
                <a:buNone/>
              </a:pPr>
              <a:r>
                <a:rPr lang="en-US" altLang="en-US" dirty="0">
                  <a:solidFill>
                    <a:schemeClr val="tx1"/>
                  </a:solidFill>
                  <a:latin typeface="Arial" panose="020B0604020202020204" pitchFamily="34" charset="0"/>
                  <a:cs typeface="Arial" panose="020B0604020202020204" pitchFamily="34" charset="0"/>
                </a:rPr>
                <a:t>  </a:t>
              </a:r>
              <a:r>
                <a:rPr lang="en-US" altLang="en-US" dirty="0" err="1">
                  <a:solidFill>
                    <a:schemeClr val="tx1"/>
                  </a:solidFill>
                  <a:latin typeface="Arial" panose="020B0604020202020204" pitchFamily="34" charset="0"/>
                  <a:cs typeface="Arial" panose="020B0604020202020204" pitchFamily="34" charset="0"/>
                </a:rPr>
                <a:t>Truyền</a:t>
              </a:r>
              <a:r>
                <a:rPr lang="en-US" altLang="en-US" dirty="0">
                  <a:solidFill>
                    <a:schemeClr val="tx1"/>
                  </a:solidFill>
                  <a:latin typeface="Arial" panose="020B0604020202020204" pitchFamily="34" charset="0"/>
                  <a:cs typeface="Arial" panose="020B0604020202020204" pitchFamily="34" charset="0"/>
                </a:rPr>
                <a:t> </a:t>
              </a:r>
              <a:r>
                <a:rPr lang="en-US" altLang="en-US" dirty="0" err="1">
                  <a:solidFill>
                    <a:schemeClr val="tx1"/>
                  </a:solidFill>
                  <a:latin typeface="Arial" panose="020B0604020202020204" pitchFamily="34" charset="0"/>
                  <a:cs typeface="Arial" panose="020B0604020202020204" pitchFamily="34" charset="0"/>
                </a:rPr>
                <a:t>thống</a:t>
              </a:r>
              <a:endParaRPr lang="en-US" altLang="en-US" dirty="0">
                <a:solidFill>
                  <a:schemeClr val="tx1"/>
                </a:solidFill>
                <a:latin typeface="Arial" panose="020B0604020202020204" pitchFamily="34" charset="0"/>
                <a:cs typeface="Arial" panose="020B0604020202020204" pitchFamily="34" charset="0"/>
              </a:endParaRPr>
            </a:p>
            <a:p>
              <a:pPr algn="ctr" eaLnBrk="1" hangingPunct="1">
                <a:lnSpc>
                  <a:spcPct val="100000"/>
                </a:lnSpc>
                <a:spcBef>
                  <a:spcPct val="50000"/>
                </a:spcBef>
                <a:buFontTx/>
                <a:buNone/>
              </a:pPr>
              <a:r>
                <a:rPr lang="en-US" altLang="en-US" dirty="0" err="1">
                  <a:solidFill>
                    <a:schemeClr val="tx1"/>
                  </a:solidFill>
                  <a:latin typeface="Arial" panose="020B0604020202020204" pitchFamily="34" charset="0"/>
                  <a:cs typeface="Arial" panose="020B0604020202020204" pitchFamily="34" charset="0"/>
                </a:rPr>
                <a:t>dân</a:t>
              </a:r>
              <a:r>
                <a:rPr lang="en-US" altLang="en-US" dirty="0">
                  <a:solidFill>
                    <a:schemeClr val="tx1"/>
                  </a:solidFill>
                  <a:latin typeface="Arial" panose="020B0604020202020204" pitchFamily="34" charset="0"/>
                  <a:cs typeface="Arial" panose="020B0604020202020204" pitchFamily="34" charset="0"/>
                </a:rPr>
                <a:t> </a:t>
              </a:r>
              <a:r>
                <a:rPr lang="en-US" altLang="en-US" dirty="0" err="1">
                  <a:solidFill>
                    <a:schemeClr val="tx1"/>
                  </a:solidFill>
                  <a:latin typeface="Arial" panose="020B0604020202020204" pitchFamily="34" charset="0"/>
                  <a:cs typeface="Arial" panose="020B0604020202020204" pitchFamily="34" charset="0"/>
                </a:rPr>
                <a:t>tộc</a:t>
              </a:r>
              <a:endParaRPr lang="en-US" altLang="en-US" dirty="0">
                <a:solidFill>
                  <a:schemeClr val="tx1"/>
                </a:solidFill>
                <a:latin typeface="Arial" panose="020B0604020202020204" pitchFamily="34" charset="0"/>
                <a:cs typeface="Arial" panose="020B0604020202020204" pitchFamily="34" charset="0"/>
              </a:endParaRPr>
            </a:p>
          </p:txBody>
        </p:sp>
        <p:grpSp>
          <p:nvGrpSpPr>
            <p:cNvPr id="11" name="Group 19">
              <a:extLst>
                <a:ext uri="{FF2B5EF4-FFF2-40B4-BE49-F238E27FC236}">
                  <a16:creationId xmlns:a16="http://schemas.microsoft.com/office/drawing/2014/main" id="{B46D29A6-099A-A24B-EB4B-2E5201FDB4B7}"/>
                </a:ext>
              </a:extLst>
            </p:cNvPr>
            <p:cNvGrpSpPr>
              <a:grpSpLocks/>
            </p:cNvGrpSpPr>
            <p:nvPr/>
          </p:nvGrpSpPr>
          <p:grpSpPr bwMode="auto">
            <a:xfrm>
              <a:off x="1828800" y="3129186"/>
              <a:ext cx="8610600" cy="1455813"/>
              <a:chOff x="304800" y="2514600"/>
              <a:chExt cx="8610600" cy="1447800"/>
            </a:xfrm>
            <a:solidFill>
              <a:schemeClr val="accent2">
                <a:lumMod val="90000"/>
              </a:schemeClr>
            </a:solidFill>
          </p:grpSpPr>
          <p:sp>
            <p:nvSpPr>
              <p:cNvPr id="26" name="AutoShape 5">
                <a:extLst>
                  <a:ext uri="{FF2B5EF4-FFF2-40B4-BE49-F238E27FC236}">
                    <a16:creationId xmlns:a16="http://schemas.microsoft.com/office/drawing/2014/main" id="{860A9C1A-6995-8960-C6DC-6024A436CCE0}"/>
                  </a:ext>
                </a:extLst>
              </p:cNvPr>
              <p:cNvSpPr>
                <a:spLocks noChangeArrowheads="1"/>
              </p:cNvSpPr>
              <p:nvPr/>
            </p:nvSpPr>
            <p:spPr bwMode="auto">
              <a:xfrm>
                <a:off x="304800" y="2514600"/>
                <a:ext cx="1981200" cy="1447800"/>
              </a:xfrm>
              <a:prstGeom prst="flowChartAlternateProcess">
                <a:avLst/>
              </a:prstGeom>
              <a:grpFill/>
              <a:ln w="76200">
                <a:solidFill>
                  <a:schemeClr val="tx1"/>
                </a:solidFill>
                <a:miter lim="800000"/>
                <a:headEnd/>
                <a:tailEnd/>
              </a:ln>
            </p:spPr>
            <p:txBody>
              <a:bodyPr wrap="none" anchor="ctr"/>
              <a:lstStyle>
                <a:lvl1pPr marL="342900" indent="-342900" algn="just">
                  <a:lnSpc>
                    <a:spcPct val="120000"/>
                  </a:lnSpc>
                  <a:spcBef>
                    <a:spcPct val="20000"/>
                  </a:spcBef>
                  <a:buChar char="•"/>
                  <a:defRPr sz="2400" b="1">
                    <a:solidFill>
                      <a:srgbClr val="663300"/>
                    </a:solidFill>
                    <a:latin typeface="Times New Roman" panose="02020603050405020304" pitchFamily="18" charset="0"/>
                  </a:defRPr>
                </a:lvl1pPr>
                <a:lvl2pPr marL="990600" indent="-533400" algn="just">
                  <a:lnSpc>
                    <a:spcPct val="120000"/>
                  </a:lnSpc>
                  <a:spcBef>
                    <a:spcPct val="20000"/>
                  </a:spcBef>
                  <a:buChar char="–"/>
                  <a:defRPr sz="2400" b="1">
                    <a:solidFill>
                      <a:srgbClr val="006666"/>
                    </a:solidFill>
                    <a:latin typeface="Times New Roman" panose="02020603050405020304" pitchFamily="18" charset="0"/>
                  </a:defRPr>
                </a:lvl2pPr>
                <a:lvl3pPr marL="1371600" indent="-457200" algn="just">
                  <a:lnSpc>
                    <a:spcPct val="120000"/>
                  </a:lnSpc>
                  <a:spcBef>
                    <a:spcPct val="20000"/>
                  </a:spcBef>
                  <a:buChar char="•"/>
                  <a:defRPr sz="2400" b="1">
                    <a:solidFill>
                      <a:schemeClr val="folHlink"/>
                    </a:solidFill>
                    <a:latin typeface="Times New Roman" panose="02020603050405020304" pitchFamily="18" charset="0"/>
                  </a:defRPr>
                </a:lvl3pPr>
                <a:lvl4pPr marL="1752600" indent="-381000" algn="just">
                  <a:lnSpc>
                    <a:spcPct val="120000"/>
                  </a:lnSpc>
                  <a:spcBef>
                    <a:spcPct val="20000"/>
                  </a:spcBef>
                  <a:buChar char="–"/>
                  <a:defRPr sz="2400" b="1">
                    <a:solidFill>
                      <a:schemeClr val="folHlink"/>
                    </a:solidFill>
                    <a:latin typeface="Times New Roman" panose="02020603050405020304" pitchFamily="18" charset="0"/>
                  </a:defRPr>
                </a:lvl4pPr>
                <a:lvl5pPr marL="2209800" indent="-381000" algn="just">
                  <a:lnSpc>
                    <a:spcPct val="120000"/>
                  </a:lnSpc>
                  <a:spcBef>
                    <a:spcPct val="20000"/>
                  </a:spcBef>
                  <a:buChar char="»"/>
                  <a:defRPr sz="2400" b="1">
                    <a:solidFill>
                      <a:schemeClr val="folHlink"/>
                    </a:solidFill>
                    <a:latin typeface="Times New Roman" panose="02020603050405020304" pitchFamily="18" charset="0"/>
                  </a:defRPr>
                </a:lvl5pPr>
                <a:lvl6pPr marL="26670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31242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5814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40386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eaLnBrk="1" hangingPunct="1">
                  <a:lnSpc>
                    <a:spcPct val="100000"/>
                  </a:lnSpc>
                  <a:buFontTx/>
                  <a:buNone/>
                </a:pPr>
                <a:r>
                  <a:rPr lang="en-US" altLang="en-US" dirty="0" err="1">
                    <a:solidFill>
                      <a:schemeClr val="tx1"/>
                    </a:solidFill>
                    <a:latin typeface="Arial" panose="020B0604020202020204" pitchFamily="34" charset="0"/>
                    <a:cs typeface="Arial" panose="020B0604020202020204" pitchFamily="34" charset="0"/>
                  </a:rPr>
                  <a:t>Chủ</a:t>
                </a:r>
                <a:r>
                  <a:rPr lang="en-US" altLang="en-US" dirty="0">
                    <a:solidFill>
                      <a:schemeClr val="tx1"/>
                    </a:solidFill>
                    <a:latin typeface="Arial" panose="020B0604020202020204" pitchFamily="34" charset="0"/>
                    <a:cs typeface="Arial" panose="020B0604020202020204" pitchFamily="34" charset="0"/>
                  </a:rPr>
                  <a:t> </a:t>
                </a:r>
                <a:r>
                  <a:rPr lang="en-US" altLang="en-US" dirty="0" err="1">
                    <a:solidFill>
                      <a:schemeClr val="tx1"/>
                    </a:solidFill>
                    <a:latin typeface="Arial" panose="020B0604020202020204" pitchFamily="34" charset="0"/>
                    <a:cs typeface="Arial" panose="020B0604020202020204" pitchFamily="34" charset="0"/>
                  </a:rPr>
                  <a:t>nghĩa</a:t>
                </a:r>
                <a:endParaRPr lang="en-US" altLang="en-US" dirty="0">
                  <a:solidFill>
                    <a:schemeClr val="tx1"/>
                  </a:solidFill>
                  <a:latin typeface="Arial" panose="020B0604020202020204" pitchFamily="34" charset="0"/>
                  <a:cs typeface="Arial" panose="020B0604020202020204" pitchFamily="34" charset="0"/>
                </a:endParaRPr>
              </a:p>
              <a:p>
                <a:pPr algn="ctr" eaLnBrk="1" hangingPunct="1">
                  <a:lnSpc>
                    <a:spcPct val="100000"/>
                  </a:lnSpc>
                  <a:buFontTx/>
                  <a:buNone/>
                </a:pPr>
                <a:r>
                  <a:rPr lang="en-US" altLang="en-US" dirty="0">
                    <a:solidFill>
                      <a:schemeClr val="tx1"/>
                    </a:solidFill>
                    <a:latin typeface="Arial" panose="020B0604020202020204" pitchFamily="34" charset="0"/>
                    <a:cs typeface="Arial" panose="020B0604020202020204" pitchFamily="34" charset="0"/>
                  </a:rPr>
                  <a:t> </a:t>
                </a:r>
                <a:r>
                  <a:rPr lang="en-US" altLang="en-US" dirty="0" err="1">
                    <a:solidFill>
                      <a:schemeClr val="tx1"/>
                    </a:solidFill>
                    <a:latin typeface="Arial" panose="020B0604020202020204" pitchFamily="34" charset="0"/>
                    <a:cs typeface="Arial" panose="020B0604020202020204" pitchFamily="34" charset="0"/>
                  </a:rPr>
                  <a:t>yêu</a:t>
                </a:r>
                <a:r>
                  <a:rPr lang="en-US" altLang="en-US" dirty="0">
                    <a:solidFill>
                      <a:schemeClr val="tx1"/>
                    </a:solidFill>
                    <a:latin typeface="Arial" panose="020B0604020202020204" pitchFamily="34" charset="0"/>
                    <a:cs typeface="Arial" panose="020B0604020202020204" pitchFamily="34" charset="0"/>
                  </a:rPr>
                  <a:t> </a:t>
                </a:r>
                <a:r>
                  <a:rPr lang="en-US" altLang="en-US" dirty="0" err="1">
                    <a:solidFill>
                      <a:schemeClr val="tx1"/>
                    </a:solidFill>
                    <a:latin typeface="Arial" panose="020B0604020202020204" pitchFamily="34" charset="0"/>
                    <a:cs typeface="Arial" panose="020B0604020202020204" pitchFamily="34" charset="0"/>
                  </a:rPr>
                  <a:t>nước</a:t>
                </a:r>
                <a:endParaRPr lang="en-US" altLang="en-US" dirty="0">
                  <a:solidFill>
                    <a:schemeClr val="tx1"/>
                  </a:solidFill>
                  <a:latin typeface="Arial" panose="020B0604020202020204" pitchFamily="34" charset="0"/>
                  <a:cs typeface="Arial" panose="020B0604020202020204" pitchFamily="34" charset="0"/>
                </a:endParaRPr>
              </a:p>
            </p:txBody>
          </p:sp>
          <p:sp>
            <p:nvSpPr>
              <p:cNvPr id="27" name="AutoShape 6">
                <a:extLst>
                  <a:ext uri="{FF2B5EF4-FFF2-40B4-BE49-F238E27FC236}">
                    <a16:creationId xmlns:a16="http://schemas.microsoft.com/office/drawing/2014/main" id="{881B3842-7D4A-9F83-9C95-14010ADD7FAB}"/>
                  </a:ext>
                </a:extLst>
              </p:cNvPr>
              <p:cNvSpPr>
                <a:spLocks noChangeArrowheads="1"/>
              </p:cNvSpPr>
              <p:nvPr/>
            </p:nvSpPr>
            <p:spPr bwMode="auto">
              <a:xfrm>
                <a:off x="2438400" y="2514600"/>
                <a:ext cx="1981200" cy="1447800"/>
              </a:xfrm>
              <a:prstGeom prst="flowChartAlternateProcess">
                <a:avLst/>
              </a:prstGeom>
              <a:grpFill/>
              <a:ln w="76200">
                <a:solidFill>
                  <a:schemeClr val="tx1"/>
                </a:solidFill>
                <a:miter lim="800000"/>
                <a:headEnd/>
                <a:tailEnd/>
              </a:ln>
            </p:spPr>
            <p:txBody>
              <a:bodyPr wrap="none" anchor="ctr"/>
              <a:lstStyle>
                <a:lvl1pPr marL="342900" indent="-342900" algn="just">
                  <a:lnSpc>
                    <a:spcPct val="120000"/>
                  </a:lnSpc>
                  <a:spcBef>
                    <a:spcPct val="20000"/>
                  </a:spcBef>
                  <a:buChar char="•"/>
                  <a:defRPr sz="2400" b="1">
                    <a:solidFill>
                      <a:srgbClr val="663300"/>
                    </a:solidFill>
                    <a:latin typeface="Times New Roman" panose="02020603050405020304" pitchFamily="18" charset="0"/>
                  </a:defRPr>
                </a:lvl1pPr>
                <a:lvl2pPr marL="990600" indent="-533400" algn="just">
                  <a:lnSpc>
                    <a:spcPct val="120000"/>
                  </a:lnSpc>
                  <a:spcBef>
                    <a:spcPct val="20000"/>
                  </a:spcBef>
                  <a:buChar char="–"/>
                  <a:defRPr sz="2400" b="1">
                    <a:solidFill>
                      <a:srgbClr val="006666"/>
                    </a:solidFill>
                    <a:latin typeface="Times New Roman" panose="02020603050405020304" pitchFamily="18" charset="0"/>
                  </a:defRPr>
                </a:lvl2pPr>
                <a:lvl3pPr marL="1371600" indent="-457200" algn="just">
                  <a:lnSpc>
                    <a:spcPct val="120000"/>
                  </a:lnSpc>
                  <a:spcBef>
                    <a:spcPct val="20000"/>
                  </a:spcBef>
                  <a:buChar char="•"/>
                  <a:defRPr sz="2400" b="1">
                    <a:solidFill>
                      <a:schemeClr val="folHlink"/>
                    </a:solidFill>
                    <a:latin typeface="Times New Roman" panose="02020603050405020304" pitchFamily="18" charset="0"/>
                  </a:defRPr>
                </a:lvl3pPr>
                <a:lvl4pPr marL="1752600" indent="-381000" algn="just">
                  <a:lnSpc>
                    <a:spcPct val="120000"/>
                  </a:lnSpc>
                  <a:spcBef>
                    <a:spcPct val="20000"/>
                  </a:spcBef>
                  <a:buChar char="–"/>
                  <a:defRPr sz="2400" b="1">
                    <a:solidFill>
                      <a:schemeClr val="folHlink"/>
                    </a:solidFill>
                    <a:latin typeface="Times New Roman" panose="02020603050405020304" pitchFamily="18" charset="0"/>
                  </a:defRPr>
                </a:lvl4pPr>
                <a:lvl5pPr marL="2209800" indent="-381000" algn="just">
                  <a:lnSpc>
                    <a:spcPct val="120000"/>
                  </a:lnSpc>
                  <a:spcBef>
                    <a:spcPct val="20000"/>
                  </a:spcBef>
                  <a:buChar char="»"/>
                  <a:defRPr sz="2400" b="1">
                    <a:solidFill>
                      <a:schemeClr val="folHlink"/>
                    </a:solidFill>
                    <a:latin typeface="Times New Roman" panose="02020603050405020304" pitchFamily="18" charset="0"/>
                  </a:defRPr>
                </a:lvl5pPr>
                <a:lvl6pPr marL="26670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31242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5814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40386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eaLnBrk="1" hangingPunct="1">
                  <a:lnSpc>
                    <a:spcPct val="100000"/>
                  </a:lnSpc>
                  <a:buFontTx/>
                  <a:buNone/>
                </a:pPr>
                <a:r>
                  <a:rPr lang="en-US" altLang="en-US" dirty="0" err="1">
                    <a:solidFill>
                      <a:schemeClr val="tx1"/>
                    </a:solidFill>
                    <a:latin typeface="Arial" panose="020B0604020202020204" pitchFamily="34" charset="0"/>
                    <a:cs typeface="Arial" panose="020B0604020202020204" pitchFamily="34" charset="0"/>
                  </a:rPr>
                  <a:t>Truyền</a:t>
                </a:r>
                <a:r>
                  <a:rPr lang="en-US" altLang="en-US" dirty="0">
                    <a:solidFill>
                      <a:schemeClr val="tx1"/>
                    </a:solidFill>
                    <a:latin typeface="Arial" panose="020B0604020202020204" pitchFamily="34" charset="0"/>
                    <a:cs typeface="Arial" panose="020B0604020202020204" pitchFamily="34" charset="0"/>
                  </a:rPr>
                  <a:t> </a:t>
                </a:r>
                <a:r>
                  <a:rPr lang="en-US" altLang="en-US" dirty="0" err="1">
                    <a:solidFill>
                      <a:schemeClr val="tx1"/>
                    </a:solidFill>
                    <a:latin typeface="Arial" panose="020B0604020202020204" pitchFamily="34" charset="0"/>
                    <a:cs typeface="Arial" panose="020B0604020202020204" pitchFamily="34" charset="0"/>
                  </a:rPr>
                  <a:t>thống</a:t>
                </a:r>
                <a:r>
                  <a:rPr lang="en-US" altLang="en-US" dirty="0">
                    <a:solidFill>
                      <a:schemeClr val="tx1"/>
                    </a:solidFill>
                    <a:latin typeface="Arial" panose="020B0604020202020204" pitchFamily="34" charset="0"/>
                    <a:cs typeface="Arial" panose="020B0604020202020204" pitchFamily="34" charset="0"/>
                  </a:rPr>
                  <a:t> </a:t>
                </a:r>
              </a:p>
              <a:p>
                <a:pPr algn="ctr" eaLnBrk="1" hangingPunct="1">
                  <a:lnSpc>
                    <a:spcPct val="100000"/>
                  </a:lnSpc>
                  <a:buFontTx/>
                  <a:buNone/>
                </a:pPr>
                <a:r>
                  <a:rPr lang="en-US" altLang="en-US" dirty="0" err="1">
                    <a:solidFill>
                      <a:schemeClr val="tx1"/>
                    </a:solidFill>
                    <a:latin typeface="Arial" panose="020B0604020202020204" pitchFamily="34" charset="0"/>
                    <a:cs typeface="Arial" panose="020B0604020202020204" pitchFamily="34" charset="0"/>
                  </a:rPr>
                  <a:t>đoàn</a:t>
                </a:r>
                <a:r>
                  <a:rPr lang="en-US" altLang="en-US" dirty="0">
                    <a:solidFill>
                      <a:schemeClr val="tx1"/>
                    </a:solidFill>
                    <a:latin typeface="Arial" panose="020B0604020202020204" pitchFamily="34" charset="0"/>
                    <a:cs typeface="Arial" panose="020B0604020202020204" pitchFamily="34" charset="0"/>
                  </a:rPr>
                  <a:t> </a:t>
                </a:r>
                <a:r>
                  <a:rPr lang="en-US" altLang="en-US" dirty="0" err="1">
                    <a:solidFill>
                      <a:schemeClr val="tx1"/>
                    </a:solidFill>
                    <a:latin typeface="Arial" panose="020B0604020202020204" pitchFamily="34" charset="0"/>
                    <a:cs typeface="Arial" panose="020B0604020202020204" pitchFamily="34" charset="0"/>
                  </a:rPr>
                  <a:t>kết</a:t>
                </a:r>
                <a:endParaRPr lang="en-US" altLang="en-US" dirty="0">
                  <a:solidFill>
                    <a:schemeClr val="tx1"/>
                  </a:solidFill>
                  <a:latin typeface="Arial" panose="020B0604020202020204" pitchFamily="34" charset="0"/>
                  <a:cs typeface="Arial" panose="020B0604020202020204" pitchFamily="34" charset="0"/>
                </a:endParaRPr>
              </a:p>
            </p:txBody>
          </p:sp>
          <p:sp>
            <p:nvSpPr>
              <p:cNvPr id="28" name="AutoShape 7">
                <a:extLst>
                  <a:ext uri="{FF2B5EF4-FFF2-40B4-BE49-F238E27FC236}">
                    <a16:creationId xmlns:a16="http://schemas.microsoft.com/office/drawing/2014/main" id="{4E81B5A6-9AF5-09AC-EDF0-C720E70DF83F}"/>
                  </a:ext>
                </a:extLst>
              </p:cNvPr>
              <p:cNvSpPr>
                <a:spLocks noChangeArrowheads="1"/>
              </p:cNvSpPr>
              <p:nvPr/>
            </p:nvSpPr>
            <p:spPr bwMode="auto">
              <a:xfrm>
                <a:off x="4572000" y="2514600"/>
                <a:ext cx="1981200" cy="1447800"/>
              </a:xfrm>
              <a:prstGeom prst="flowChartAlternateProcess">
                <a:avLst/>
              </a:prstGeom>
              <a:grpFill/>
              <a:ln w="76200">
                <a:solidFill>
                  <a:schemeClr val="tx1"/>
                </a:solidFill>
                <a:miter lim="800000"/>
                <a:headEnd/>
                <a:tailEnd/>
              </a:ln>
            </p:spPr>
            <p:txBody>
              <a:bodyPr wrap="none" anchor="ctr"/>
              <a:lstStyle>
                <a:lvl1pPr marL="342900" indent="-342900" algn="just">
                  <a:lnSpc>
                    <a:spcPct val="120000"/>
                  </a:lnSpc>
                  <a:spcBef>
                    <a:spcPct val="20000"/>
                  </a:spcBef>
                  <a:buChar char="•"/>
                  <a:defRPr sz="2400" b="1">
                    <a:solidFill>
                      <a:srgbClr val="663300"/>
                    </a:solidFill>
                    <a:latin typeface="Times New Roman" panose="02020603050405020304" pitchFamily="18" charset="0"/>
                  </a:defRPr>
                </a:lvl1pPr>
                <a:lvl2pPr marL="990600" indent="-533400" algn="just">
                  <a:lnSpc>
                    <a:spcPct val="120000"/>
                  </a:lnSpc>
                  <a:spcBef>
                    <a:spcPct val="20000"/>
                  </a:spcBef>
                  <a:buChar char="–"/>
                  <a:defRPr sz="2400" b="1">
                    <a:solidFill>
                      <a:srgbClr val="006666"/>
                    </a:solidFill>
                    <a:latin typeface="Times New Roman" panose="02020603050405020304" pitchFamily="18" charset="0"/>
                  </a:defRPr>
                </a:lvl2pPr>
                <a:lvl3pPr marL="1371600" indent="-457200" algn="just">
                  <a:lnSpc>
                    <a:spcPct val="120000"/>
                  </a:lnSpc>
                  <a:spcBef>
                    <a:spcPct val="20000"/>
                  </a:spcBef>
                  <a:buChar char="•"/>
                  <a:defRPr sz="2400" b="1">
                    <a:solidFill>
                      <a:schemeClr val="folHlink"/>
                    </a:solidFill>
                    <a:latin typeface="Times New Roman" panose="02020603050405020304" pitchFamily="18" charset="0"/>
                  </a:defRPr>
                </a:lvl3pPr>
                <a:lvl4pPr marL="1752600" indent="-381000" algn="just">
                  <a:lnSpc>
                    <a:spcPct val="120000"/>
                  </a:lnSpc>
                  <a:spcBef>
                    <a:spcPct val="20000"/>
                  </a:spcBef>
                  <a:buChar char="–"/>
                  <a:defRPr sz="2400" b="1">
                    <a:solidFill>
                      <a:schemeClr val="folHlink"/>
                    </a:solidFill>
                    <a:latin typeface="Times New Roman" panose="02020603050405020304" pitchFamily="18" charset="0"/>
                  </a:defRPr>
                </a:lvl4pPr>
                <a:lvl5pPr marL="2209800" indent="-381000" algn="just">
                  <a:lnSpc>
                    <a:spcPct val="120000"/>
                  </a:lnSpc>
                  <a:spcBef>
                    <a:spcPct val="20000"/>
                  </a:spcBef>
                  <a:buChar char="»"/>
                  <a:defRPr sz="2400" b="1">
                    <a:solidFill>
                      <a:schemeClr val="folHlink"/>
                    </a:solidFill>
                    <a:latin typeface="Times New Roman" panose="02020603050405020304" pitchFamily="18" charset="0"/>
                  </a:defRPr>
                </a:lvl5pPr>
                <a:lvl6pPr marL="26670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31242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5814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40386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eaLnBrk="1" hangingPunct="1">
                  <a:lnSpc>
                    <a:spcPct val="100000"/>
                  </a:lnSpc>
                  <a:buFontTx/>
                  <a:buNone/>
                </a:pPr>
                <a:endParaRPr lang="en-US" altLang="en-US" b="0">
                  <a:solidFill>
                    <a:schemeClr val="tx1"/>
                  </a:solidFill>
                  <a:latin typeface="Arial" panose="020B0604020202020204" pitchFamily="34" charset="0"/>
                  <a:cs typeface="Arial" panose="020B0604020202020204" pitchFamily="34" charset="0"/>
                </a:endParaRPr>
              </a:p>
            </p:txBody>
          </p:sp>
          <p:sp>
            <p:nvSpPr>
              <p:cNvPr id="29" name="AutoShape 8">
                <a:extLst>
                  <a:ext uri="{FF2B5EF4-FFF2-40B4-BE49-F238E27FC236}">
                    <a16:creationId xmlns:a16="http://schemas.microsoft.com/office/drawing/2014/main" id="{AE05FE10-9DF6-E82A-0AFC-B6BD04EC3163}"/>
                  </a:ext>
                </a:extLst>
              </p:cNvPr>
              <p:cNvSpPr>
                <a:spLocks noChangeArrowheads="1"/>
              </p:cNvSpPr>
              <p:nvPr/>
            </p:nvSpPr>
            <p:spPr bwMode="auto">
              <a:xfrm>
                <a:off x="6705600" y="2514600"/>
                <a:ext cx="2209800" cy="1447800"/>
              </a:xfrm>
              <a:prstGeom prst="flowChartAlternateProcess">
                <a:avLst/>
              </a:prstGeom>
              <a:grpFill/>
              <a:ln w="76200">
                <a:solidFill>
                  <a:schemeClr val="tx1"/>
                </a:solidFill>
                <a:miter lim="800000"/>
                <a:headEnd/>
                <a:tailEnd/>
              </a:ln>
            </p:spPr>
            <p:txBody>
              <a:bodyPr wrap="none" anchor="ctr"/>
              <a:lstStyle>
                <a:lvl1pPr marL="342900" indent="-342900" algn="just">
                  <a:lnSpc>
                    <a:spcPct val="120000"/>
                  </a:lnSpc>
                  <a:spcBef>
                    <a:spcPct val="20000"/>
                  </a:spcBef>
                  <a:buChar char="•"/>
                  <a:defRPr sz="2400" b="1">
                    <a:solidFill>
                      <a:srgbClr val="663300"/>
                    </a:solidFill>
                    <a:latin typeface="Times New Roman" panose="02020603050405020304" pitchFamily="18" charset="0"/>
                  </a:defRPr>
                </a:lvl1pPr>
                <a:lvl2pPr marL="990600" indent="-533400" algn="just">
                  <a:lnSpc>
                    <a:spcPct val="120000"/>
                  </a:lnSpc>
                  <a:spcBef>
                    <a:spcPct val="20000"/>
                  </a:spcBef>
                  <a:buChar char="–"/>
                  <a:defRPr sz="2400" b="1">
                    <a:solidFill>
                      <a:srgbClr val="006666"/>
                    </a:solidFill>
                    <a:latin typeface="Times New Roman" panose="02020603050405020304" pitchFamily="18" charset="0"/>
                  </a:defRPr>
                </a:lvl2pPr>
                <a:lvl3pPr marL="1371600" indent="-457200" algn="just">
                  <a:lnSpc>
                    <a:spcPct val="120000"/>
                  </a:lnSpc>
                  <a:spcBef>
                    <a:spcPct val="20000"/>
                  </a:spcBef>
                  <a:buChar char="•"/>
                  <a:defRPr sz="2400" b="1">
                    <a:solidFill>
                      <a:schemeClr val="folHlink"/>
                    </a:solidFill>
                    <a:latin typeface="Times New Roman" panose="02020603050405020304" pitchFamily="18" charset="0"/>
                  </a:defRPr>
                </a:lvl3pPr>
                <a:lvl4pPr marL="1752600" indent="-381000" algn="just">
                  <a:lnSpc>
                    <a:spcPct val="120000"/>
                  </a:lnSpc>
                  <a:spcBef>
                    <a:spcPct val="20000"/>
                  </a:spcBef>
                  <a:buChar char="–"/>
                  <a:defRPr sz="2400" b="1">
                    <a:solidFill>
                      <a:schemeClr val="folHlink"/>
                    </a:solidFill>
                    <a:latin typeface="Times New Roman" panose="02020603050405020304" pitchFamily="18" charset="0"/>
                  </a:defRPr>
                </a:lvl4pPr>
                <a:lvl5pPr marL="2209800" indent="-381000" algn="just">
                  <a:lnSpc>
                    <a:spcPct val="120000"/>
                  </a:lnSpc>
                  <a:spcBef>
                    <a:spcPct val="20000"/>
                  </a:spcBef>
                  <a:buChar char="»"/>
                  <a:defRPr sz="2400" b="1">
                    <a:solidFill>
                      <a:schemeClr val="folHlink"/>
                    </a:solidFill>
                    <a:latin typeface="Times New Roman" panose="02020603050405020304" pitchFamily="18" charset="0"/>
                  </a:defRPr>
                </a:lvl5pPr>
                <a:lvl6pPr marL="26670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31242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5814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40386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eaLnBrk="1" hangingPunct="1">
                  <a:lnSpc>
                    <a:spcPct val="100000"/>
                  </a:lnSpc>
                  <a:buFontTx/>
                  <a:buNone/>
                </a:pPr>
                <a:r>
                  <a:rPr lang="en-US" altLang="en-US" dirty="0" err="1">
                    <a:solidFill>
                      <a:schemeClr val="tx1"/>
                    </a:solidFill>
                    <a:latin typeface="Arial" panose="020B0604020202020204" pitchFamily="34" charset="0"/>
                    <a:cs typeface="Arial" panose="020B0604020202020204" pitchFamily="34" charset="0"/>
                  </a:rPr>
                  <a:t>Cần</a:t>
                </a:r>
                <a:r>
                  <a:rPr lang="en-US" altLang="en-US" dirty="0">
                    <a:solidFill>
                      <a:schemeClr val="tx1"/>
                    </a:solidFill>
                    <a:latin typeface="Arial" panose="020B0604020202020204" pitchFamily="34" charset="0"/>
                    <a:cs typeface="Arial" panose="020B0604020202020204" pitchFamily="34" charset="0"/>
                  </a:rPr>
                  <a:t> </a:t>
                </a:r>
                <a:r>
                  <a:rPr lang="en-US" altLang="en-US" dirty="0" err="1">
                    <a:solidFill>
                      <a:schemeClr val="tx1"/>
                    </a:solidFill>
                    <a:latin typeface="Arial" panose="020B0604020202020204" pitchFamily="34" charset="0"/>
                    <a:cs typeface="Arial" panose="020B0604020202020204" pitchFamily="34" charset="0"/>
                  </a:rPr>
                  <a:t>cù</a:t>
                </a:r>
                <a:r>
                  <a:rPr lang="en-US" altLang="en-US" dirty="0">
                    <a:solidFill>
                      <a:schemeClr val="tx1"/>
                    </a:solidFill>
                    <a:latin typeface="Arial" panose="020B0604020202020204" pitchFamily="34" charset="0"/>
                    <a:cs typeface="Arial" panose="020B0604020202020204" pitchFamily="34" charset="0"/>
                  </a:rPr>
                  <a:t>,</a:t>
                </a:r>
              </a:p>
              <a:p>
                <a:pPr algn="ctr" eaLnBrk="1" hangingPunct="1">
                  <a:lnSpc>
                    <a:spcPct val="100000"/>
                  </a:lnSpc>
                  <a:buFontTx/>
                  <a:buNone/>
                </a:pPr>
                <a:r>
                  <a:rPr lang="en-US" altLang="en-US" dirty="0" err="1">
                    <a:solidFill>
                      <a:schemeClr val="tx1"/>
                    </a:solidFill>
                    <a:latin typeface="Arial" panose="020B0604020202020204" pitchFamily="34" charset="0"/>
                    <a:cs typeface="Arial" panose="020B0604020202020204" pitchFamily="34" charset="0"/>
                  </a:rPr>
                  <a:t>dũng</a:t>
                </a:r>
                <a:r>
                  <a:rPr lang="en-US" altLang="en-US" dirty="0">
                    <a:solidFill>
                      <a:schemeClr val="tx1"/>
                    </a:solidFill>
                    <a:latin typeface="Arial" panose="020B0604020202020204" pitchFamily="34" charset="0"/>
                    <a:cs typeface="Arial" panose="020B0604020202020204" pitchFamily="34" charset="0"/>
                  </a:rPr>
                  <a:t>  </a:t>
                </a:r>
                <a:r>
                  <a:rPr lang="en-US" altLang="en-US" dirty="0" err="1">
                    <a:solidFill>
                      <a:schemeClr val="tx1"/>
                    </a:solidFill>
                    <a:latin typeface="Arial" panose="020B0604020202020204" pitchFamily="34" charset="0"/>
                    <a:cs typeface="Arial" panose="020B0604020202020204" pitchFamily="34" charset="0"/>
                  </a:rPr>
                  <a:t>cảm</a:t>
                </a:r>
                <a:r>
                  <a:rPr lang="en-US" altLang="en-US" dirty="0">
                    <a:solidFill>
                      <a:schemeClr val="tx1"/>
                    </a:solidFill>
                    <a:latin typeface="Arial" panose="020B0604020202020204" pitchFamily="34" charset="0"/>
                    <a:cs typeface="Arial" panose="020B0604020202020204" pitchFamily="34" charset="0"/>
                  </a:rPr>
                  <a:t>, </a:t>
                </a:r>
              </a:p>
              <a:p>
                <a:pPr algn="ctr" eaLnBrk="1" hangingPunct="1">
                  <a:lnSpc>
                    <a:spcPct val="100000"/>
                  </a:lnSpc>
                  <a:buFontTx/>
                  <a:buNone/>
                </a:pPr>
                <a:r>
                  <a:rPr lang="en-US" altLang="en-US" dirty="0">
                    <a:solidFill>
                      <a:schemeClr val="tx1"/>
                    </a:solidFill>
                    <a:latin typeface="Arial" panose="020B0604020202020204" pitchFamily="34" charset="0"/>
                    <a:cs typeface="Arial" panose="020B0604020202020204" pitchFamily="34" charset="0"/>
                  </a:rPr>
                  <a:t>ham </a:t>
                </a:r>
                <a:r>
                  <a:rPr lang="en-US" altLang="en-US" dirty="0" err="1">
                    <a:solidFill>
                      <a:schemeClr val="tx1"/>
                    </a:solidFill>
                    <a:latin typeface="Arial" panose="020B0604020202020204" pitchFamily="34" charset="0"/>
                    <a:cs typeface="Arial" panose="020B0604020202020204" pitchFamily="34" charset="0"/>
                  </a:rPr>
                  <a:t>học</a:t>
                </a:r>
                <a:r>
                  <a:rPr lang="en-US" altLang="en-US" dirty="0">
                    <a:solidFill>
                      <a:schemeClr val="tx1"/>
                    </a:solidFill>
                    <a:latin typeface="Arial" panose="020B0604020202020204" pitchFamily="34" charset="0"/>
                    <a:cs typeface="Arial" panose="020B0604020202020204" pitchFamily="34" charset="0"/>
                  </a:rPr>
                  <a:t> </a:t>
                </a:r>
                <a:r>
                  <a:rPr lang="en-US" altLang="en-US" dirty="0" err="1">
                    <a:solidFill>
                      <a:schemeClr val="tx1"/>
                    </a:solidFill>
                    <a:latin typeface="Arial" panose="020B0604020202020204" pitchFamily="34" charset="0"/>
                    <a:cs typeface="Arial" panose="020B0604020202020204" pitchFamily="34" charset="0"/>
                  </a:rPr>
                  <a:t>hỏi</a:t>
                </a:r>
                <a:r>
                  <a:rPr lang="en-US" altLang="en-US" dirty="0">
                    <a:solidFill>
                      <a:schemeClr val="tx1"/>
                    </a:solidFill>
                    <a:latin typeface="Arial" panose="020B0604020202020204" pitchFamily="34" charset="0"/>
                    <a:cs typeface="Arial" panose="020B0604020202020204" pitchFamily="34" charset="0"/>
                  </a:rPr>
                  <a:t>…</a:t>
                </a:r>
              </a:p>
            </p:txBody>
          </p:sp>
        </p:grpSp>
        <p:sp>
          <p:nvSpPr>
            <p:cNvPr id="12" name="Rectangle 9">
              <a:extLst>
                <a:ext uri="{FF2B5EF4-FFF2-40B4-BE49-F238E27FC236}">
                  <a16:creationId xmlns:a16="http://schemas.microsoft.com/office/drawing/2014/main" id="{1C071169-24F3-5781-E6A7-7A9C6F70F40C}"/>
                </a:ext>
              </a:extLst>
            </p:cNvPr>
            <p:cNvSpPr>
              <a:spLocks noChangeArrowheads="1"/>
            </p:cNvSpPr>
            <p:nvPr/>
          </p:nvSpPr>
          <p:spPr bwMode="auto">
            <a:xfrm>
              <a:off x="5780063" y="3429000"/>
              <a:ext cx="2400299"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a:solidFill>
                    <a:srgbClr val="000000"/>
                  </a:solidFill>
                  <a:miter lim="800000"/>
                  <a:headEnd/>
                  <a:tailEnd/>
                </a14:hiddenLine>
              </a:ext>
            </a:extLst>
          </p:spPr>
          <p:txBody>
            <a:bodyPr wrap="square">
              <a:spAutoFit/>
            </a:bodyPr>
            <a:lstStyle>
              <a:lvl1pPr marL="342900" indent="-342900" algn="just">
                <a:lnSpc>
                  <a:spcPct val="120000"/>
                </a:lnSpc>
                <a:spcBef>
                  <a:spcPct val="20000"/>
                </a:spcBef>
                <a:buChar char="•"/>
                <a:defRPr sz="2400" b="1">
                  <a:solidFill>
                    <a:srgbClr val="663300"/>
                  </a:solidFill>
                  <a:latin typeface="Times New Roman" panose="02020603050405020304" pitchFamily="18" charset="0"/>
                </a:defRPr>
              </a:lvl1pPr>
              <a:lvl2pPr marL="990600" indent="-533400" algn="just">
                <a:lnSpc>
                  <a:spcPct val="120000"/>
                </a:lnSpc>
                <a:spcBef>
                  <a:spcPct val="20000"/>
                </a:spcBef>
                <a:buChar char="–"/>
                <a:defRPr sz="2400" b="1">
                  <a:solidFill>
                    <a:srgbClr val="006666"/>
                  </a:solidFill>
                  <a:latin typeface="Times New Roman" panose="02020603050405020304" pitchFamily="18" charset="0"/>
                </a:defRPr>
              </a:lvl2pPr>
              <a:lvl3pPr marL="1371600" indent="-457200" algn="just">
                <a:lnSpc>
                  <a:spcPct val="120000"/>
                </a:lnSpc>
                <a:spcBef>
                  <a:spcPct val="20000"/>
                </a:spcBef>
                <a:buChar char="•"/>
                <a:defRPr sz="2400" b="1">
                  <a:solidFill>
                    <a:schemeClr val="folHlink"/>
                  </a:solidFill>
                  <a:latin typeface="Times New Roman" panose="02020603050405020304" pitchFamily="18" charset="0"/>
                </a:defRPr>
              </a:lvl3pPr>
              <a:lvl4pPr marL="1752600" indent="-381000" algn="just">
                <a:lnSpc>
                  <a:spcPct val="120000"/>
                </a:lnSpc>
                <a:spcBef>
                  <a:spcPct val="20000"/>
                </a:spcBef>
                <a:buChar char="–"/>
                <a:defRPr sz="2400" b="1">
                  <a:solidFill>
                    <a:schemeClr val="folHlink"/>
                  </a:solidFill>
                  <a:latin typeface="Times New Roman" panose="02020603050405020304" pitchFamily="18" charset="0"/>
                </a:defRPr>
              </a:lvl4pPr>
              <a:lvl5pPr marL="2209800" indent="-381000" algn="just">
                <a:lnSpc>
                  <a:spcPct val="120000"/>
                </a:lnSpc>
                <a:spcBef>
                  <a:spcPct val="20000"/>
                </a:spcBef>
                <a:buChar char="»"/>
                <a:defRPr sz="2400" b="1">
                  <a:solidFill>
                    <a:schemeClr val="folHlink"/>
                  </a:solidFill>
                  <a:latin typeface="Times New Roman" panose="02020603050405020304" pitchFamily="18" charset="0"/>
                </a:defRPr>
              </a:lvl5pPr>
              <a:lvl6pPr marL="26670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31242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5814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40386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eaLnBrk="1" hangingPunct="1">
                <a:lnSpc>
                  <a:spcPct val="100000"/>
                </a:lnSpc>
                <a:spcBef>
                  <a:spcPct val="50000"/>
                </a:spcBef>
                <a:buFontTx/>
                <a:buNone/>
              </a:pPr>
              <a:r>
                <a:rPr lang="en-US" altLang="en-US" b="0" dirty="0">
                  <a:solidFill>
                    <a:schemeClr val="tx1"/>
                  </a:solidFill>
                  <a:latin typeface="Arial" panose="020B0604020202020204" pitchFamily="34" charset="0"/>
                  <a:cs typeface="Arial" panose="020B0604020202020204" pitchFamily="34" charset="0"/>
                </a:rPr>
                <a:t>   </a:t>
              </a:r>
              <a:r>
                <a:rPr lang="en-US" altLang="en-US" dirty="0" err="1">
                  <a:solidFill>
                    <a:schemeClr val="tx1"/>
                  </a:solidFill>
                  <a:latin typeface="Arial" panose="020B0604020202020204" pitchFamily="34" charset="0"/>
                  <a:cs typeface="Arial" panose="020B0604020202020204" pitchFamily="34" charset="0"/>
                </a:rPr>
                <a:t>Truyền</a:t>
              </a:r>
              <a:r>
                <a:rPr lang="en-US" altLang="en-US" dirty="0">
                  <a:solidFill>
                    <a:schemeClr val="tx1"/>
                  </a:solidFill>
                  <a:latin typeface="Arial" panose="020B0604020202020204" pitchFamily="34" charset="0"/>
                  <a:cs typeface="Arial" panose="020B0604020202020204" pitchFamily="34" charset="0"/>
                </a:rPr>
                <a:t> </a:t>
              </a:r>
              <a:r>
                <a:rPr lang="en-US" altLang="en-US" dirty="0" err="1">
                  <a:solidFill>
                    <a:schemeClr val="tx1"/>
                  </a:solidFill>
                  <a:latin typeface="Arial" panose="020B0604020202020204" pitchFamily="34" charset="0"/>
                  <a:cs typeface="Arial" panose="020B0604020202020204" pitchFamily="34" charset="0"/>
                </a:rPr>
                <a:t>thống</a:t>
              </a:r>
              <a:r>
                <a:rPr lang="en-US" altLang="en-US" dirty="0">
                  <a:solidFill>
                    <a:schemeClr val="tx1"/>
                  </a:solidFill>
                  <a:latin typeface="Arial" panose="020B0604020202020204" pitchFamily="34" charset="0"/>
                  <a:cs typeface="Arial" panose="020B0604020202020204" pitchFamily="34" charset="0"/>
                </a:rPr>
                <a:t> </a:t>
              </a:r>
              <a:r>
                <a:rPr lang="en-US" altLang="en-US" dirty="0" err="1">
                  <a:solidFill>
                    <a:schemeClr val="tx1"/>
                  </a:solidFill>
                  <a:latin typeface="Arial" panose="020B0604020202020204" pitchFamily="34" charset="0"/>
                  <a:cs typeface="Arial" panose="020B0604020202020204" pitchFamily="34" charset="0"/>
                </a:rPr>
                <a:t>lạc</a:t>
              </a:r>
              <a:r>
                <a:rPr lang="en-US" altLang="en-US" dirty="0">
                  <a:solidFill>
                    <a:schemeClr val="tx1"/>
                  </a:solidFill>
                  <a:latin typeface="Arial" panose="020B0604020202020204" pitchFamily="34" charset="0"/>
                  <a:cs typeface="Arial" panose="020B0604020202020204" pitchFamily="34" charset="0"/>
                </a:rPr>
                <a:t> </a:t>
              </a:r>
              <a:r>
                <a:rPr lang="en-US" altLang="en-US" dirty="0" err="1">
                  <a:solidFill>
                    <a:schemeClr val="tx1"/>
                  </a:solidFill>
                  <a:latin typeface="Arial" panose="020B0604020202020204" pitchFamily="34" charset="0"/>
                  <a:cs typeface="Arial" panose="020B0604020202020204" pitchFamily="34" charset="0"/>
                </a:rPr>
                <a:t>quan</a:t>
              </a:r>
              <a:endParaRPr lang="en-US" altLang="en-US" dirty="0">
                <a:solidFill>
                  <a:schemeClr val="tx1"/>
                </a:solidFill>
                <a:latin typeface="Arial" panose="020B0604020202020204" pitchFamily="34" charset="0"/>
                <a:cs typeface="Arial" panose="020B0604020202020204" pitchFamily="34" charset="0"/>
              </a:endParaRPr>
            </a:p>
          </p:txBody>
        </p:sp>
        <p:grpSp>
          <p:nvGrpSpPr>
            <p:cNvPr id="18" name="Group 18">
              <a:extLst>
                <a:ext uri="{FF2B5EF4-FFF2-40B4-BE49-F238E27FC236}">
                  <a16:creationId xmlns:a16="http://schemas.microsoft.com/office/drawing/2014/main" id="{3EDFA8BA-BAB2-E664-BAAB-2E277A92B609}"/>
                </a:ext>
              </a:extLst>
            </p:cNvPr>
            <p:cNvGrpSpPr>
              <a:grpSpLocks/>
            </p:cNvGrpSpPr>
            <p:nvPr/>
          </p:nvGrpSpPr>
          <p:grpSpPr bwMode="auto">
            <a:xfrm>
              <a:off x="2778126" y="2214787"/>
              <a:ext cx="6480175" cy="914400"/>
              <a:chOff x="1254125" y="2362200"/>
              <a:chExt cx="6480175" cy="1524000"/>
            </a:xfrm>
          </p:grpSpPr>
          <p:sp>
            <p:nvSpPr>
              <p:cNvPr id="20" name="Line 4">
                <a:extLst>
                  <a:ext uri="{FF2B5EF4-FFF2-40B4-BE49-F238E27FC236}">
                    <a16:creationId xmlns:a16="http://schemas.microsoft.com/office/drawing/2014/main" id="{07140DBC-40E2-7DD8-41C1-0CB58AC18012}"/>
                  </a:ext>
                </a:extLst>
              </p:cNvPr>
              <p:cNvSpPr>
                <a:spLocks noChangeShapeType="1"/>
              </p:cNvSpPr>
              <p:nvPr/>
            </p:nvSpPr>
            <p:spPr bwMode="auto">
              <a:xfrm>
                <a:off x="4724400" y="2362200"/>
                <a:ext cx="0" cy="760413"/>
              </a:xfrm>
              <a:prstGeom prst="line">
                <a:avLst/>
              </a:prstGeom>
              <a:noFill/>
              <a:ln w="76200">
                <a:solidFill>
                  <a:srgbClr val="0000FF"/>
                </a:solidFill>
                <a:round/>
                <a:headEnd/>
                <a:tailEn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21" name="Line 10">
                <a:extLst>
                  <a:ext uri="{FF2B5EF4-FFF2-40B4-BE49-F238E27FC236}">
                    <a16:creationId xmlns:a16="http://schemas.microsoft.com/office/drawing/2014/main" id="{439DFA37-0CFE-88EA-979F-168CF787EF8F}"/>
                  </a:ext>
                </a:extLst>
              </p:cNvPr>
              <p:cNvSpPr>
                <a:spLocks noChangeShapeType="1"/>
              </p:cNvSpPr>
              <p:nvPr/>
            </p:nvSpPr>
            <p:spPr bwMode="auto">
              <a:xfrm>
                <a:off x="7734300" y="3200400"/>
                <a:ext cx="0" cy="685800"/>
              </a:xfrm>
              <a:prstGeom prst="line">
                <a:avLst/>
              </a:prstGeom>
              <a:noFill/>
              <a:ln w="76200">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22" name="Line 11">
                <a:extLst>
                  <a:ext uri="{FF2B5EF4-FFF2-40B4-BE49-F238E27FC236}">
                    <a16:creationId xmlns:a16="http://schemas.microsoft.com/office/drawing/2014/main" id="{D1FA089F-05ED-A535-FF1F-256D6D30CEBD}"/>
                  </a:ext>
                </a:extLst>
              </p:cNvPr>
              <p:cNvSpPr>
                <a:spLocks noChangeShapeType="1"/>
              </p:cNvSpPr>
              <p:nvPr/>
            </p:nvSpPr>
            <p:spPr bwMode="auto">
              <a:xfrm>
                <a:off x="1295400" y="3200400"/>
                <a:ext cx="0" cy="685800"/>
              </a:xfrm>
              <a:prstGeom prst="line">
                <a:avLst/>
              </a:prstGeom>
              <a:noFill/>
              <a:ln w="76200">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23" name="Line 12">
                <a:extLst>
                  <a:ext uri="{FF2B5EF4-FFF2-40B4-BE49-F238E27FC236}">
                    <a16:creationId xmlns:a16="http://schemas.microsoft.com/office/drawing/2014/main" id="{6B7769FD-751D-2603-2370-83C6C7E46749}"/>
                  </a:ext>
                </a:extLst>
              </p:cNvPr>
              <p:cNvSpPr>
                <a:spLocks noChangeShapeType="1"/>
              </p:cNvSpPr>
              <p:nvPr/>
            </p:nvSpPr>
            <p:spPr bwMode="auto">
              <a:xfrm>
                <a:off x="3429000" y="3200400"/>
                <a:ext cx="0" cy="685800"/>
              </a:xfrm>
              <a:prstGeom prst="line">
                <a:avLst/>
              </a:prstGeom>
              <a:noFill/>
              <a:ln w="76200">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24" name="Line 13">
                <a:extLst>
                  <a:ext uri="{FF2B5EF4-FFF2-40B4-BE49-F238E27FC236}">
                    <a16:creationId xmlns:a16="http://schemas.microsoft.com/office/drawing/2014/main" id="{229C69E5-1D6F-05DD-955A-DE7CB291C32B}"/>
                  </a:ext>
                </a:extLst>
              </p:cNvPr>
              <p:cNvSpPr>
                <a:spLocks noChangeShapeType="1"/>
              </p:cNvSpPr>
              <p:nvPr/>
            </p:nvSpPr>
            <p:spPr bwMode="auto">
              <a:xfrm>
                <a:off x="5562600" y="3200400"/>
                <a:ext cx="0" cy="685800"/>
              </a:xfrm>
              <a:prstGeom prst="line">
                <a:avLst/>
              </a:prstGeom>
              <a:noFill/>
              <a:ln w="76200">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25" name="Line 14">
                <a:extLst>
                  <a:ext uri="{FF2B5EF4-FFF2-40B4-BE49-F238E27FC236}">
                    <a16:creationId xmlns:a16="http://schemas.microsoft.com/office/drawing/2014/main" id="{8B4E0F3A-3AA1-A390-575C-AA216F7C9403}"/>
                  </a:ext>
                </a:extLst>
              </p:cNvPr>
              <p:cNvSpPr>
                <a:spLocks noChangeShapeType="1"/>
              </p:cNvSpPr>
              <p:nvPr/>
            </p:nvSpPr>
            <p:spPr bwMode="auto">
              <a:xfrm>
                <a:off x="1254125" y="3200400"/>
                <a:ext cx="6477000" cy="0"/>
              </a:xfrm>
              <a:prstGeom prst="line">
                <a:avLst/>
              </a:prstGeom>
              <a:noFill/>
              <a:ln w="76200">
                <a:solidFill>
                  <a:srgbClr val="0000FF"/>
                </a:solidFill>
                <a:round/>
                <a:headEnd/>
                <a:tailEn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grpSp>
        <p:sp>
          <p:nvSpPr>
            <p:cNvPr id="19" name="TextBox 18">
              <a:extLst>
                <a:ext uri="{FF2B5EF4-FFF2-40B4-BE49-F238E27FC236}">
                  <a16:creationId xmlns:a16="http://schemas.microsoft.com/office/drawing/2014/main" id="{D59814D6-600E-F7D4-F226-AFE343E31FC2}"/>
                </a:ext>
              </a:extLst>
            </p:cNvPr>
            <p:cNvSpPr txBox="1">
              <a:spLocks noChangeArrowheads="1"/>
            </p:cNvSpPr>
            <p:nvPr/>
          </p:nvSpPr>
          <p:spPr bwMode="auto">
            <a:xfrm>
              <a:off x="1104280" y="5117902"/>
              <a:ext cx="10498112" cy="830997"/>
            </a:xfrm>
            <a:prstGeom prst="rect">
              <a:avLst/>
            </a:prstGeom>
            <a:solidFill>
              <a:srgbClr val="FFFF00"/>
            </a:solidFill>
            <a:ln w="9525">
              <a:noFill/>
              <a:miter lim="800000"/>
            </a:ln>
          </p:spPr>
          <p:txBody>
            <a:bodyPr wrap="square">
              <a:spAutoFit/>
            </a:bodyPr>
            <a:lstStyle/>
            <a:p>
              <a:pPr algn="ctr" eaLnBrk="1" hangingPunct="1">
                <a:defRPr/>
              </a:pPr>
              <a:r>
                <a:rPr lang="vi-VN" altLang="en-US" sz="2400" dirty="0">
                  <a:solidFill>
                    <a:srgbClr val="FF0000"/>
                  </a:solidFill>
                  <a:latin typeface="Arial" panose="020B0604020202020204" pitchFamily="34" charset="0"/>
                  <a:cs typeface="Arial" panose="020B0604020202020204" pitchFamily="34" charset="0"/>
                </a:rPr>
                <a:t>Truyền thống tốt đẹp của dân tộc, quê hương và gia đình là nguồn gốc tư tưởng, lý luận đầu tiên hình thành tư tưởng Hồ Chí Minh</a:t>
              </a:r>
              <a:endParaRPr lang="en-US" altLang="en-US" sz="2400" dirty="0">
                <a:solidFill>
                  <a:srgbClr val="FF0000"/>
                </a:solidFill>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15749005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bldLvl="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D9BC71A4-9D9F-E43B-0FB5-90A17E7B9EEB}"/>
              </a:ext>
            </a:extLst>
          </p:cNvPr>
          <p:cNvSpPr>
            <a:spLocks noGrp="1"/>
          </p:cNvSpPr>
          <p:nvPr>
            <p:ph type="body" idx="2"/>
          </p:nvPr>
        </p:nvSpPr>
        <p:spPr>
          <a:xfrm>
            <a:off x="3164723" y="2494235"/>
            <a:ext cx="2477201" cy="3490432"/>
          </a:xfrm>
          <a:ln w="19050">
            <a:solidFill>
              <a:srgbClr val="C00000"/>
            </a:solidFill>
          </a:ln>
        </p:spPr>
        <p:txBody>
          <a:bodyPr/>
          <a:lstStyle/>
          <a:p>
            <a:r>
              <a:rPr lang="vi-VN" b="1" dirty="0"/>
              <a:t>Phật giáo</a:t>
            </a:r>
          </a:p>
          <a:p>
            <a:endParaRPr lang="vi-VN" b="1" dirty="0"/>
          </a:p>
        </p:txBody>
      </p:sp>
      <p:sp>
        <p:nvSpPr>
          <p:cNvPr id="5" name="Text Placeholder 4">
            <a:extLst>
              <a:ext uri="{FF2B5EF4-FFF2-40B4-BE49-F238E27FC236}">
                <a16:creationId xmlns:a16="http://schemas.microsoft.com/office/drawing/2014/main" id="{C1368A9A-186B-595B-F87F-1F02E5A1F871}"/>
              </a:ext>
            </a:extLst>
          </p:cNvPr>
          <p:cNvSpPr>
            <a:spLocks noGrp="1"/>
          </p:cNvSpPr>
          <p:nvPr>
            <p:ph type="body" idx="3"/>
          </p:nvPr>
        </p:nvSpPr>
        <p:spPr>
          <a:xfrm>
            <a:off x="6230524" y="2494235"/>
            <a:ext cx="2490493" cy="3500592"/>
          </a:xfrm>
          <a:ln w="19050">
            <a:solidFill>
              <a:srgbClr val="C00000"/>
            </a:solidFill>
          </a:ln>
        </p:spPr>
        <p:txBody>
          <a:bodyPr/>
          <a:lstStyle/>
          <a:p>
            <a:r>
              <a:rPr lang="vi-VN" b="1" dirty="0"/>
              <a:t>Lão giáo</a:t>
            </a:r>
            <a:endParaRPr lang="en-US" b="1" dirty="0"/>
          </a:p>
        </p:txBody>
      </p:sp>
      <p:sp>
        <p:nvSpPr>
          <p:cNvPr id="10" name="Text Placeholder 9">
            <a:extLst>
              <a:ext uri="{FF2B5EF4-FFF2-40B4-BE49-F238E27FC236}">
                <a16:creationId xmlns:a16="http://schemas.microsoft.com/office/drawing/2014/main" id="{39247D21-74E8-4832-7793-3A72828D15A4}"/>
              </a:ext>
            </a:extLst>
          </p:cNvPr>
          <p:cNvSpPr>
            <a:spLocks noGrp="1"/>
          </p:cNvSpPr>
          <p:nvPr>
            <p:ph type="body" idx="1"/>
          </p:nvPr>
        </p:nvSpPr>
        <p:spPr>
          <a:xfrm>
            <a:off x="351804" y="2494235"/>
            <a:ext cx="2224319" cy="3490432"/>
          </a:xfrm>
          <a:ln w="19050">
            <a:solidFill>
              <a:srgbClr val="C00000"/>
            </a:solidFill>
          </a:ln>
        </p:spPr>
        <p:txBody>
          <a:bodyPr/>
          <a:lstStyle/>
          <a:p>
            <a:r>
              <a:rPr lang="vi-VN" b="1" dirty="0">
                <a:solidFill>
                  <a:schemeClr val="tx1"/>
                </a:solidFill>
              </a:rPr>
              <a:t>Nho giáo</a:t>
            </a:r>
          </a:p>
        </p:txBody>
      </p:sp>
      <p:sp>
        <p:nvSpPr>
          <p:cNvPr id="11" name="Rectangle 9">
            <a:extLst>
              <a:ext uri="{FF2B5EF4-FFF2-40B4-BE49-F238E27FC236}">
                <a16:creationId xmlns:a16="http://schemas.microsoft.com/office/drawing/2014/main" id="{BC4BEA66-CEA6-7F90-AED8-E39B5EC86542}"/>
              </a:ext>
            </a:extLst>
          </p:cNvPr>
          <p:cNvSpPr>
            <a:spLocks noChangeArrowheads="1"/>
          </p:cNvSpPr>
          <p:nvPr/>
        </p:nvSpPr>
        <p:spPr bwMode="auto">
          <a:xfrm>
            <a:off x="3496044" y="1087529"/>
            <a:ext cx="5199912" cy="977900"/>
          </a:xfrm>
          <a:prstGeom prst="rect">
            <a:avLst/>
          </a:prstGeom>
          <a:noFill/>
          <a:ln w="9525">
            <a:noFill/>
            <a:miter lim="800000"/>
          </a:ln>
          <a:effectLst/>
        </p:spPr>
        <p:txBody>
          <a:bodyPr anchor="ctr"/>
          <a:lstStyle/>
          <a:p>
            <a:pPr algn="ctr" eaLnBrk="1" hangingPunct="1">
              <a:lnSpc>
                <a:spcPct val="120000"/>
              </a:lnSpc>
              <a:spcBef>
                <a:spcPct val="10000"/>
              </a:spcBef>
              <a:defRPr/>
            </a:pPr>
            <a:r>
              <a:rPr lang="en-US" sz="2400" u="sng" dirty="0" err="1">
                <a:effectLst>
                  <a:outerShdw blurRad="38100" dist="38100" dir="2700000" algn="tl">
                    <a:srgbClr val="C0C0C0"/>
                  </a:outerShdw>
                </a:effectLst>
              </a:rPr>
              <a:t>Văn</a:t>
            </a:r>
            <a:r>
              <a:rPr lang="en-US" sz="2400" u="sng" dirty="0">
                <a:effectLst>
                  <a:outerShdw blurRad="38100" dist="38100" dir="2700000" algn="tl">
                    <a:srgbClr val="C0C0C0"/>
                  </a:outerShdw>
                </a:effectLst>
              </a:rPr>
              <a:t> </a:t>
            </a:r>
            <a:r>
              <a:rPr lang="en-US" sz="2400" u="sng" dirty="0" err="1">
                <a:effectLst>
                  <a:outerShdw blurRad="38100" dist="38100" dir="2700000" algn="tl">
                    <a:srgbClr val="C0C0C0"/>
                  </a:outerShdw>
                </a:effectLst>
              </a:rPr>
              <a:t>hóa</a:t>
            </a:r>
            <a:r>
              <a:rPr lang="en-US" sz="2400" u="sng" dirty="0">
                <a:effectLst>
                  <a:outerShdw blurRad="38100" dist="38100" dir="2700000" algn="tl">
                    <a:srgbClr val="C0C0C0"/>
                  </a:outerShdw>
                </a:effectLst>
              </a:rPr>
              <a:t> </a:t>
            </a:r>
            <a:r>
              <a:rPr lang="en-US" sz="2400" u="sng" dirty="0" err="1">
                <a:effectLst>
                  <a:outerShdw blurRad="38100" dist="38100" dir="2700000" algn="tl">
                    <a:srgbClr val="C0C0C0"/>
                  </a:outerShdw>
                </a:effectLst>
              </a:rPr>
              <a:t>phương</a:t>
            </a:r>
            <a:r>
              <a:rPr lang="en-US" sz="2400" u="sng" dirty="0">
                <a:effectLst>
                  <a:outerShdw blurRad="38100" dist="38100" dir="2700000" algn="tl">
                    <a:srgbClr val="C0C0C0"/>
                  </a:outerShdw>
                </a:effectLst>
              </a:rPr>
              <a:t> </a:t>
            </a:r>
            <a:r>
              <a:rPr lang="en-US" sz="2400" u="sng" dirty="0" err="1">
                <a:effectLst>
                  <a:outerShdw blurRad="38100" dist="38100" dir="2700000" algn="tl">
                    <a:srgbClr val="C0C0C0"/>
                  </a:outerShdw>
                </a:effectLst>
              </a:rPr>
              <a:t>Đông</a:t>
            </a:r>
            <a:r>
              <a:rPr lang="en-US" sz="2400" dirty="0">
                <a:effectLst>
                  <a:outerShdw blurRad="38100" dist="38100" dir="2700000" algn="tl">
                    <a:srgbClr val="C0C0C0"/>
                  </a:outerShdw>
                </a:effectLst>
              </a:rPr>
              <a:t>:</a:t>
            </a:r>
          </a:p>
        </p:txBody>
      </p:sp>
      <p:sp>
        <p:nvSpPr>
          <p:cNvPr id="12" name="Text Placeholder 4">
            <a:extLst>
              <a:ext uri="{FF2B5EF4-FFF2-40B4-BE49-F238E27FC236}">
                <a16:creationId xmlns:a16="http://schemas.microsoft.com/office/drawing/2014/main" id="{20587983-2552-E45A-1174-36045B8E0A89}"/>
              </a:ext>
            </a:extLst>
          </p:cNvPr>
          <p:cNvSpPr txBox="1">
            <a:spLocks/>
          </p:cNvSpPr>
          <p:nvPr/>
        </p:nvSpPr>
        <p:spPr>
          <a:xfrm>
            <a:off x="9309617" y="2494235"/>
            <a:ext cx="2490485" cy="3500592"/>
          </a:xfrm>
          <a:prstGeom prst="rect">
            <a:avLst/>
          </a:prstGeom>
          <a:ln w="19050">
            <a:solidFill>
              <a:srgbClr val="C00000"/>
            </a:solidFill>
          </a:ln>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L="457200" marR="0" lvl="0" indent="-342900" algn="l" rtl="0">
              <a:lnSpc>
                <a:spcPct val="100000"/>
              </a:lnSpc>
              <a:spcBef>
                <a:spcPts val="60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1pPr>
            <a:lvl2pPr marL="914400" marR="0" lvl="1"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2pPr>
            <a:lvl3pPr marL="1371600" marR="0" lvl="2"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3pPr>
            <a:lvl4pPr marL="1828800" marR="0" lvl="3"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4pPr>
            <a:lvl5pPr marL="2286000" marR="0" lvl="4"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5pPr>
            <a:lvl6pPr marL="2743200" marR="0" lvl="5"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6pPr>
            <a:lvl7pPr marL="3200400" marR="0" lvl="6"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7pPr>
            <a:lvl8pPr marL="3657600" marR="0" lvl="7"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8pPr>
            <a:lvl9pPr marL="4114800" marR="0" lvl="8"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9pPr>
          </a:lstStyle>
          <a:p>
            <a:r>
              <a:rPr lang="vi-VN" sz="2400" b="1" dirty="0">
                <a:latin typeface="+mn-lt"/>
              </a:rPr>
              <a:t>Văn hóa dân tộc</a:t>
            </a:r>
            <a:endParaRPr lang="en-US" sz="2400" b="1" dirty="0">
              <a:latin typeface="+mn-lt"/>
            </a:endParaRPr>
          </a:p>
        </p:txBody>
      </p:sp>
      <p:pic>
        <p:nvPicPr>
          <p:cNvPr id="13" name="Picture 12">
            <a:extLst>
              <a:ext uri="{FF2B5EF4-FFF2-40B4-BE49-F238E27FC236}">
                <a16:creationId xmlns:a16="http://schemas.microsoft.com/office/drawing/2014/main" id="{B6DAEF10-D7FA-207D-6E9C-DDF6689663BE}"/>
              </a:ext>
            </a:extLst>
          </p:cNvPr>
          <p:cNvPicPr>
            <a:picLocks noChangeAspect="1"/>
          </p:cNvPicPr>
          <p:nvPr/>
        </p:nvPicPr>
        <p:blipFill>
          <a:blip r:embed="rId2"/>
          <a:stretch>
            <a:fillRect/>
          </a:stretch>
        </p:blipFill>
        <p:spPr>
          <a:xfrm>
            <a:off x="394663" y="3368961"/>
            <a:ext cx="2138600" cy="2590900"/>
          </a:xfrm>
          <a:prstGeom prst="rect">
            <a:avLst/>
          </a:prstGeom>
        </p:spPr>
      </p:pic>
      <p:pic>
        <p:nvPicPr>
          <p:cNvPr id="14" name="Picture 13">
            <a:extLst>
              <a:ext uri="{FF2B5EF4-FFF2-40B4-BE49-F238E27FC236}">
                <a16:creationId xmlns:a16="http://schemas.microsoft.com/office/drawing/2014/main" id="{24E95C75-B230-83BC-D594-5491BAE59B0F}"/>
              </a:ext>
            </a:extLst>
          </p:cNvPr>
          <p:cNvPicPr>
            <a:picLocks noChangeAspect="1"/>
          </p:cNvPicPr>
          <p:nvPr/>
        </p:nvPicPr>
        <p:blipFill>
          <a:blip r:embed="rId3"/>
          <a:stretch>
            <a:fillRect/>
          </a:stretch>
        </p:blipFill>
        <p:spPr>
          <a:xfrm>
            <a:off x="3265196" y="3327885"/>
            <a:ext cx="2276253" cy="2631975"/>
          </a:xfrm>
          <a:prstGeom prst="rect">
            <a:avLst/>
          </a:prstGeom>
        </p:spPr>
      </p:pic>
      <p:pic>
        <p:nvPicPr>
          <p:cNvPr id="15" name="Picture 14">
            <a:extLst>
              <a:ext uri="{FF2B5EF4-FFF2-40B4-BE49-F238E27FC236}">
                <a16:creationId xmlns:a16="http://schemas.microsoft.com/office/drawing/2014/main" id="{5B9A40FD-340F-7AD6-7574-85E8D458C745}"/>
              </a:ext>
            </a:extLst>
          </p:cNvPr>
          <p:cNvPicPr>
            <a:picLocks noChangeAspect="1"/>
          </p:cNvPicPr>
          <p:nvPr/>
        </p:nvPicPr>
        <p:blipFill>
          <a:blip r:embed="rId4"/>
          <a:stretch>
            <a:fillRect/>
          </a:stretch>
        </p:blipFill>
        <p:spPr>
          <a:xfrm>
            <a:off x="6392675" y="3126486"/>
            <a:ext cx="2178549" cy="2829327"/>
          </a:xfrm>
          <a:prstGeom prst="rect">
            <a:avLst/>
          </a:prstGeom>
        </p:spPr>
      </p:pic>
      <p:pic>
        <p:nvPicPr>
          <p:cNvPr id="16" name="Picture 15">
            <a:extLst>
              <a:ext uri="{FF2B5EF4-FFF2-40B4-BE49-F238E27FC236}">
                <a16:creationId xmlns:a16="http://schemas.microsoft.com/office/drawing/2014/main" id="{A0367914-F38A-E938-B725-A1835522A027}"/>
              </a:ext>
            </a:extLst>
          </p:cNvPr>
          <p:cNvPicPr>
            <a:picLocks noChangeAspect="1"/>
          </p:cNvPicPr>
          <p:nvPr/>
        </p:nvPicPr>
        <p:blipFill>
          <a:blip r:embed="rId5"/>
          <a:stretch>
            <a:fillRect/>
          </a:stretch>
        </p:blipFill>
        <p:spPr>
          <a:xfrm>
            <a:off x="9386853" y="3497273"/>
            <a:ext cx="2336012" cy="2465200"/>
          </a:xfrm>
          <a:prstGeom prst="rect">
            <a:avLst/>
          </a:prstGeom>
        </p:spPr>
      </p:pic>
      <p:sp>
        <p:nvSpPr>
          <p:cNvPr id="3" name="Title 2">
            <a:extLst>
              <a:ext uri="{FF2B5EF4-FFF2-40B4-BE49-F238E27FC236}">
                <a16:creationId xmlns:a16="http://schemas.microsoft.com/office/drawing/2014/main" id="{27772C4F-EDF8-E41B-B9CD-2BC3D52FE805}"/>
              </a:ext>
            </a:extLst>
          </p:cNvPr>
          <p:cNvSpPr>
            <a:spLocks noGrp="1"/>
          </p:cNvSpPr>
          <p:nvPr>
            <p:ph type="title"/>
          </p:nvPr>
        </p:nvSpPr>
        <p:spPr/>
        <p:txBody>
          <a:bodyPr/>
          <a:lstStyle/>
          <a:p>
            <a:r>
              <a:rPr lang="en-US" dirty="0">
                <a:latin typeface="+mn-lt"/>
              </a:rPr>
              <a:t>Tinh </a:t>
            </a:r>
            <a:r>
              <a:rPr lang="en-US" dirty="0" err="1">
                <a:latin typeface="+mn-lt"/>
              </a:rPr>
              <a:t>thần</a:t>
            </a:r>
            <a:r>
              <a:rPr lang="en-US" dirty="0">
                <a:latin typeface="+mn-lt"/>
              </a:rPr>
              <a:t> </a:t>
            </a:r>
            <a:r>
              <a:rPr lang="en-US" dirty="0" err="1">
                <a:latin typeface="+mn-lt"/>
              </a:rPr>
              <a:t>văn</a:t>
            </a:r>
            <a:r>
              <a:rPr lang="en-US" dirty="0">
                <a:latin typeface="+mn-lt"/>
              </a:rPr>
              <a:t> </a:t>
            </a:r>
            <a:r>
              <a:rPr lang="en-US" dirty="0" err="1">
                <a:latin typeface="+mn-lt"/>
              </a:rPr>
              <a:t>hóa</a:t>
            </a:r>
            <a:r>
              <a:rPr lang="en-US" dirty="0">
                <a:latin typeface="+mn-lt"/>
              </a:rPr>
              <a:t> </a:t>
            </a:r>
            <a:r>
              <a:rPr lang="en-US" dirty="0" err="1">
                <a:latin typeface="+mn-lt"/>
              </a:rPr>
              <a:t>phương</a:t>
            </a:r>
            <a:r>
              <a:rPr lang="en-US" dirty="0">
                <a:latin typeface="+mn-lt"/>
              </a:rPr>
              <a:t> </a:t>
            </a:r>
            <a:r>
              <a:rPr lang="en-US" dirty="0" err="1">
                <a:latin typeface="+mn-lt"/>
              </a:rPr>
              <a:t>Đông</a:t>
            </a:r>
            <a:r>
              <a:rPr lang="en-US" dirty="0">
                <a:latin typeface="+mn-lt"/>
              </a:rPr>
              <a:t> </a:t>
            </a:r>
            <a:r>
              <a:rPr lang="en-US" dirty="0" err="1">
                <a:latin typeface="+mn-lt"/>
              </a:rPr>
              <a:t>và</a:t>
            </a:r>
            <a:r>
              <a:rPr lang="en-US" dirty="0">
                <a:latin typeface="+mn-lt"/>
              </a:rPr>
              <a:t> </a:t>
            </a:r>
            <a:r>
              <a:rPr lang="en-US" dirty="0" err="1">
                <a:latin typeface="+mn-lt"/>
              </a:rPr>
              <a:t>phương</a:t>
            </a:r>
            <a:r>
              <a:rPr lang="en-US" dirty="0">
                <a:latin typeface="+mn-lt"/>
              </a:rPr>
              <a:t> </a:t>
            </a:r>
            <a:r>
              <a:rPr lang="en-US" dirty="0" err="1">
                <a:latin typeface="+mn-lt"/>
              </a:rPr>
              <a:t>Tây</a:t>
            </a:r>
            <a:endParaRPr lang="en-US" dirty="0">
              <a:latin typeface="+mn-lt"/>
            </a:endParaRPr>
          </a:p>
        </p:txBody>
      </p:sp>
    </p:spTree>
    <p:extLst>
      <p:ext uri="{BB962C8B-B14F-4D97-AF65-F5344CB8AC3E}">
        <p14:creationId xmlns:p14="http://schemas.microsoft.com/office/powerpoint/2010/main" val="20292480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1"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4">
                                            <p:bg/>
                                          </p:spTgt>
                                        </p:tgtEl>
                                        <p:attrNameLst>
                                          <p:attrName>style.visibility</p:attrName>
                                        </p:attrNameLst>
                                      </p:cBhvr>
                                      <p:to>
                                        <p:strVal val="visible"/>
                                      </p:to>
                                    </p:set>
                                    <p:animEffect transition="in" filter="fade">
                                      <p:cBhvr>
                                        <p:cTn id="13" dur="1000"/>
                                        <p:tgtEl>
                                          <p:spTgt spid="4">
                                            <p:bg/>
                                          </p:spTgt>
                                        </p:tgtEl>
                                      </p:cBhvr>
                                    </p:animEffect>
                                    <p:anim calcmode="lin" valueType="num">
                                      <p:cBhvr>
                                        <p:cTn id="14" dur="1000" fill="hold"/>
                                        <p:tgtEl>
                                          <p:spTgt spid="4">
                                            <p:bg/>
                                          </p:spTgt>
                                        </p:tgtEl>
                                        <p:attrNameLst>
                                          <p:attrName>ppt_x</p:attrName>
                                        </p:attrNameLst>
                                      </p:cBhvr>
                                      <p:tavLst>
                                        <p:tav tm="0">
                                          <p:val>
                                            <p:strVal val="#ppt_x"/>
                                          </p:val>
                                        </p:tav>
                                        <p:tav tm="100000">
                                          <p:val>
                                            <p:strVal val="#ppt_x"/>
                                          </p:val>
                                        </p:tav>
                                      </p:tavLst>
                                    </p:anim>
                                    <p:anim calcmode="lin" valueType="num">
                                      <p:cBhvr>
                                        <p:cTn id="15" dur="1000" fill="hold"/>
                                        <p:tgtEl>
                                          <p:spTgt spid="4">
                                            <p:bg/>
                                          </p:spTgt>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4">
                                            <p:txEl>
                                              <p:pRg st="0" end="0"/>
                                            </p:txEl>
                                          </p:spTgt>
                                        </p:tgtEl>
                                        <p:attrNameLst>
                                          <p:attrName>style.visibility</p:attrName>
                                        </p:attrNameLst>
                                      </p:cBhvr>
                                      <p:to>
                                        <p:strVal val="visible"/>
                                      </p:to>
                                    </p:set>
                                    <p:animEffect transition="in" filter="fade">
                                      <p:cBhvr>
                                        <p:cTn id="18" dur="1000"/>
                                        <p:tgtEl>
                                          <p:spTgt spid="4">
                                            <p:txEl>
                                              <p:pRg st="0" end="0"/>
                                            </p:txEl>
                                          </p:spTgt>
                                        </p:tgtEl>
                                      </p:cBhvr>
                                    </p:animEffect>
                                    <p:anim calcmode="lin" valueType="num">
                                      <p:cBhvr>
                                        <p:cTn id="19"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20" dur="1000" fill="hold"/>
                                        <p:tgtEl>
                                          <p:spTgt spid="4">
                                            <p:txEl>
                                              <p:pRg st="0" end="0"/>
                                            </p:txEl>
                                          </p:spTgt>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5">
                                            <p:bg/>
                                          </p:spTgt>
                                        </p:tgtEl>
                                        <p:attrNameLst>
                                          <p:attrName>style.visibility</p:attrName>
                                        </p:attrNameLst>
                                      </p:cBhvr>
                                      <p:to>
                                        <p:strVal val="visible"/>
                                      </p:to>
                                    </p:set>
                                    <p:animEffect transition="in" filter="fade">
                                      <p:cBhvr>
                                        <p:cTn id="23" dur="1000"/>
                                        <p:tgtEl>
                                          <p:spTgt spid="5">
                                            <p:bg/>
                                          </p:spTgt>
                                        </p:tgtEl>
                                      </p:cBhvr>
                                    </p:animEffect>
                                    <p:anim calcmode="lin" valueType="num">
                                      <p:cBhvr>
                                        <p:cTn id="24" dur="1000" fill="hold"/>
                                        <p:tgtEl>
                                          <p:spTgt spid="5">
                                            <p:bg/>
                                          </p:spTgt>
                                        </p:tgtEl>
                                        <p:attrNameLst>
                                          <p:attrName>ppt_x</p:attrName>
                                        </p:attrNameLst>
                                      </p:cBhvr>
                                      <p:tavLst>
                                        <p:tav tm="0">
                                          <p:val>
                                            <p:strVal val="#ppt_x"/>
                                          </p:val>
                                        </p:tav>
                                        <p:tav tm="100000">
                                          <p:val>
                                            <p:strVal val="#ppt_x"/>
                                          </p:val>
                                        </p:tav>
                                      </p:tavLst>
                                    </p:anim>
                                    <p:anim calcmode="lin" valueType="num">
                                      <p:cBhvr>
                                        <p:cTn id="25" dur="1000" fill="hold"/>
                                        <p:tgtEl>
                                          <p:spTgt spid="5">
                                            <p:bg/>
                                          </p:spTgt>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5">
                                            <p:txEl>
                                              <p:pRg st="0" end="0"/>
                                            </p:txEl>
                                          </p:spTgt>
                                        </p:tgtEl>
                                        <p:attrNameLst>
                                          <p:attrName>style.visibility</p:attrName>
                                        </p:attrNameLst>
                                      </p:cBhvr>
                                      <p:to>
                                        <p:strVal val="visible"/>
                                      </p:to>
                                    </p:set>
                                    <p:animEffect transition="in" filter="fade">
                                      <p:cBhvr>
                                        <p:cTn id="28" dur="1000"/>
                                        <p:tgtEl>
                                          <p:spTgt spid="5">
                                            <p:txEl>
                                              <p:pRg st="0" end="0"/>
                                            </p:txEl>
                                          </p:spTgt>
                                        </p:tgtEl>
                                      </p:cBhvr>
                                    </p:animEffect>
                                    <p:anim calcmode="lin" valueType="num">
                                      <p:cBhvr>
                                        <p:cTn id="29"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30" dur="1000" fill="hold"/>
                                        <p:tgtEl>
                                          <p:spTgt spid="5">
                                            <p:txEl>
                                              <p:pRg st="0" end="0"/>
                                            </p:txEl>
                                          </p:spTgt>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10">
                                            <p:bg/>
                                          </p:spTgt>
                                        </p:tgtEl>
                                        <p:attrNameLst>
                                          <p:attrName>style.visibility</p:attrName>
                                        </p:attrNameLst>
                                      </p:cBhvr>
                                      <p:to>
                                        <p:strVal val="visible"/>
                                      </p:to>
                                    </p:set>
                                    <p:animEffect transition="in" filter="fade">
                                      <p:cBhvr>
                                        <p:cTn id="33" dur="1000"/>
                                        <p:tgtEl>
                                          <p:spTgt spid="10">
                                            <p:bg/>
                                          </p:spTgt>
                                        </p:tgtEl>
                                      </p:cBhvr>
                                    </p:animEffect>
                                    <p:anim calcmode="lin" valueType="num">
                                      <p:cBhvr>
                                        <p:cTn id="34" dur="1000" fill="hold"/>
                                        <p:tgtEl>
                                          <p:spTgt spid="10">
                                            <p:bg/>
                                          </p:spTgt>
                                        </p:tgtEl>
                                        <p:attrNameLst>
                                          <p:attrName>ppt_x</p:attrName>
                                        </p:attrNameLst>
                                      </p:cBhvr>
                                      <p:tavLst>
                                        <p:tav tm="0">
                                          <p:val>
                                            <p:strVal val="#ppt_x"/>
                                          </p:val>
                                        </p:tav>
                                        <p:tav tm="100000">
                                          <p:val>
                                            <p:strVal val="#ppt_x"/>
                                          </p:val>
                                        </p:tav>
                                      </p:tavLst>
                                    </p:anim>
                                    <p:anim calcmode="lin" valueType="num">
                                      <p:cBhvr>
                                        <p:cTn id="35" dur="1000" fill="hold"/>
                                        <p:tgtEl>
                                          <p:spTgt spid="10">
                                            <p:bg/>
                                          </p:spTgt>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10">
                                            <p:txEl>
                                              <p:pRg st="0" end="0"/>
                                            </p:txEl>
                                          </p:spTgt>
                                        </p:tgtEl>
                                        <p:attrNameLst>
                                          <p:attrName>style.visibility</p:attrName>
                                        </p:attrNameLst>
                                      </p:cBhvr>
                                      <p:to>
                                        <p:strVal val="visible"/>
                                      </p:to>
                                    </p:set>
                                    <p:animEffect transition="in" filter="fade">
                                      <p:cBhvr>
                                        <p:cTn id="38" dur="1000"/>
                                        <p:tgtEl>
                                          <p:spTgt spid="10">
                                            <p:txEl>
                                              <p:pRg st="0" end="0"/>
                                            </p:txEl>
                                          </p:spTgt>
                                        </p:tgtEl>
                                      </p:cBhvr>
                                    </p:animEffect>
                                    <p:anim calcmode="lin" valueType="num">
                                      <p:cBhvr>
                                        <p:cTn id="39"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40" dur="1000" fill="hold"/>
                                        <p:tgtEl>
                                          <p:spTgt spid="10">
                                            <p:txEl>
                                              <p:pRg st="0" end="0"/>
                                            </p:txEl>
                                          </p:spTgt>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1000"/>
                                        <p:tgtEl>
                                          <p:spTgt spid="12"/>
                                        </p:tgtEl>
                                      </p:cBhvr>
                                    </p:animEffect>
                                    <p:anim calcmode="lin" valueType="num">
                                      <p:cBhvr>
                                        <p:cTn id="44" dur="1000" fill="hold"/>
                                        <p:tgtEl>
                                          <p:spTgt spid="12"/>
                                        </p:tgtEl>
                                        <p:attrNameLst>
                                          <p:attrName>ppt_x</p:attrName>
                                        </p:attrNameLst>
                                      </p:cBhvr>
                                      <p:tavLst>
                                        <p:tav tm="0">
                                          <p:val>
                                            <p:strVal val="#ppt_x"/>
                                          </p:val>
                                        </p:tav>
                                        <p:tav tm="100000">
                                          <p:val>
                                            <p:strVal val="#ppt_x"/>
                                          </p:val>
                                        </p:tav>
                                      </p:tavLst>
                                    </p:anim>
                                    <p:anim calcmode="lin" valueType="num">
                                      <p:cBhvr>
                                        <p:cTn id="45" dur="1000" fill="hold"/>
                                        <p:tgtEl>
                                          <p:spTgt spid="12"/>
                                        </p:tgtEl>
                                        <p:attrNameLst>
                                          <p:attrName>ppt_y</p:attrName>
                                        </p:attrNameLst>
                                      </p:cBhvr>
                                      <p:tavLst>
                                        <p:tav tm="0">
                                          <p:val>
                                            <p:strVal val="#ppt_y+.1"/>
                                          </p:val>
                                        </p:tav>
                                        <p:tav tm="100000">
                                          <p:val>
                                            <p:strVal val="#ppt_y"/>
                                          </p:val>
                                        </p:tav>
                                      </p:tavLst>
                                    </p:anim>
                                  </p:childTnLst>
                                </p:cTn>
                              </p:par>
                              <p:par>
                                <p:cTn id="46" presetID="42" presetClass="entr" presetSubtype="0" fill="hold" nodeType="withEffect">
                                  <p:stCondLst>
                                    <p:cond delay="0"/>
                                  </p:stCondLst>
                                  <p:childTnLst>
                                    <p:set>
                                      <p:cBhvr>
                                        <p:cTn id="47" dur="1" fill="hold">
                                          <p:stCondLst>
                                            <p:cond delay="0"/>
                                          </p:stCondLst>
                                        </p:cTn>
                                        <p:tgtEl>
                                          <p:spTgt spid="13"/>
                                        </p:tgtEl>
                                        <p:attrNameLst>
                                          <p:attrName>style.visibility</p:attrName>
                                        </p:attrNameLst>
                                      </p:cBhvr>
                                      <p:to>
                                        <p:strVal val="visible"/>
                                      </p:to>
                                    </p:set>
                                    <p:animEffect transition="in" filter="fade">
                                      <p:cBhvr>
                                        <p:cTn id="48" dur="1000"/>
                                        <p:tgtEl>
                                          <p:spTgt spid="13"/>
                                        </p:tgtEl>
                                      </p:cBhvr>
                                    </p:animEffect>
                                    <p:anim calcmode="lin" valueType="num">
                                      <p:cBhvr>
                                        <p:cTn id="49" dur="1000" fill="hold"/>
                                        <p:tgtEl>
                                          <p:spTgt spid="13"/>
                                        </p:tgtEl>
                                        <p:attrNameLst>
                                          <p:attrName>ppt_x</p:attrName>
                                        </p:attrNameLst>
                                      </p:cBhvr>
                                      <p:tavLst>
                                        <p:tav tm="0">
                                          <p:val>
                                            <p:strVal val="#ppt_x"/>
                                          </p:val>
                                        </p:tav>
                                        <p:tav tm="100000">
                                          <p:val>
                                            <p:strVal val="#ppt_x"/>
                                          </p:val>
                                        </p:tav>
                                      </p:tavLst>
                                    </p:anim>
                                    <p:anim calcmode="lin" valueType="num">
                                      <p:cBhvr>
                                        <p:cTn id="50" dur="1000" fill="hold"/>
                                        <p:tgtEl>
                                          <p:spTgt spid="13"/>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fade">
                                      <p:cBhvr>
                                        <p:cTn id="53" dur="1000"/>
                                        <p:tgtEl>
                                          <p:spTgt spid="14"/>
                                        </p:tgtEl>
                                      </p:cBhvr>
                                    </p:animEffect>
                                    <p:anim calcmode="lin" valueType="num">
                                      <p:cBhvr>
                                        <p:cTn id="54" dur="1000" fill="hold"/>
                                        <p:tgtEl>
                                          <p:spTgt spid="14"/>
                                        </p:tgtEl>
                                        <p:attrNameLst>
                                          <p:attrName>ppt_x</p:attrName>
                                        </p:attrNameLst>
                                      </p:cBhvr>
                                      <p:tavLst>
                                        <p:tav tm="0">
                                          <p:val>
                                            <p:strVal val="#ppt_x"/>
                                          </p:val>
                                        </p:tav>
                                        <p:tav tm="100000">
                                          <p:val>
                                            <p:strVal val="#ppt_x"/>
                                          </p:val>
                                        </p:tav>
                                      </p:tavLst>
                                    </p:anim>
                                    <p:anim calcmode="lin" valueType="num">
                                      <p:cBhvr>
                                        <p:cTn id="55" dur="1000" fill="hold"/>
                                        <p:tgtEl>
                                          <p:spTgt spid="14"/>
                                        </p:tgtEl>
                                        <p:attrNameLst>
                                          <p:attrName>ppt_y</p:attrName>
                                        </p:attrNameLst>
                                      </p:cBhvr>
                                      <p:tavLst>
                                        <p:tav tm="0">
                                          <p:val>
                                            <p:strVal val="#ppt_y+.1"/>
                                          </p:val>
                                        </p:tav>
                                        <p:tav tm="100000">
                                          <p:val>
                                            <p:strVal val="#ppt_y"/>
                                          </p:val>
                                        </p:tav>
                                      </p:tavLst>
                                    </p:anim>
                                  </p:childTnLst>
                                </p:cTn>
                              </p:par>
                              <p:par>
                                <p:cTn id="56" presetID="42" presetClass="entr" presetSubtype="0" fill="hold" nodeType="withEffect">
                                  <p:stCondLst>
                                    <p:cond delay="0"/>
                                  </p:stCondLst>
                                  <p:childTnLst>
                                    <p:set>
                                      <p:cBhvr>
                                        <p:cTn id="57" dur="1" fill="hold">
                                          <p:stCondLst>
                                            <p:cond delay="0"/>
                                          </p:stCondLst>
                                        </p:cTn>
                                        <p:tgtEl>
                                          <p:spTgt spid="15"/>
                                        </p:tgtEl>
                                        <p:attrNameLst>
                                          <p:attrName>style.visibility</p:attrName>
                                        </p:attrNameLst>
                                      </p:cBhvr>
                                      <p:to>
                                        <p:strVal val="visible"/>
                                      </p:to>
                                    </p:set>
                                    <p:animEffect transition="in" filter="fade">
                                      <p:cBhvr>
                                        <p:cTn id="58" dur="1000"/>
                                        <p:tgtEl>
                                          <p:spTgt spid="15"/>
                                        </p:tgtEl>
                                      </p:cBhvr>
                                    </p:animEffect>
                                    <p:anim calcmode="lin" valueType="num">
                                      <p:cBhvr>
                                        <p:cTn id="59" dur="1000" fill="hold"/>
                                        <p:tgtEl>
                                          <p:spTgt spid="15"/>
                                        </p:tgtEl>
                                        <p:attrNameLst>
                                          <p:attrName>ppt_x</p:attrName>
                                        </p:attrNameLst>
                                      </p:cBhvr>
                                      <p:tavLst>
                                        <p:tav tm="0">
                                          <p:val>
                                            <p:strVal val="#ppt_x"/>
                                          </p:val>
                                        </p:tav>
                                        <p:tav tm="100000">
                                          <p:val>
                                            <p:strVal val="#ppt_x"/>
                                          </p:val>
                                        </p:tav>
                                      </p:tavLst>
                                    </p:anim>
                                    <p:anim calcmode="lin" valueType="num">
                                      <p:cBhvr>
                                        <p:cTn id="60" dur="1000" fill="hold"/>
                                        <p:tgtEl>
                                          <p:spTgt spid="15"/>
                                        </p:tgtEl>
                                        <p:attrNameLst>
                                          <p:attrName>ppt_y</p:attrName>
                                        </p:attrNameLst>
                                      </p:cBhvr>
                                      <p:tavLst>
                                        <p:tav tm="0">
                                          <p:val>
                                            <p:strVal val="#ppt_y+.1"/>
                                          </p:val>
                                        </p:tav>
                                        <p:tav tm="100000">
                                          <p:val>
                                            <p:strVal val="#ppt_y"/>
                                          </p:val>
                                        </p:tav>
                                      </p:tavLst>
                                    </p:anim>
                                  </p:childTnLst>
                                </p:cTn>
                              </p:par>
                              <p:par>
                                <p:cTn id="61" presetID="42" presetClass="entr" presetSubtype="0" fill="hold" nodeType="withEffect">
                                  <p:stCondLst>
                                    <p:cond delay="0"/>
                                  </p:stCondLst>
                                  <p:childTnLst>
                                    <p:set>
                                      <p:cBhvr>
                                        <p:cTn id="62" dur="1" fill="hold">
                                          <p:stCondLst>
                                            <p:cond delay="0"/>
                                          </p:stCondLst>
                                        </p:cTn>
                                        <p:tgtEl>
                                          <p:spTgt spid="16"/>
                                        </p:tgtEl>
                                        <p:attrNameLst>
                                          <p:attrName>style.visibility</p:attrName>
                                        </p:attrNameLst>
                                      </p:cBhvr>
                                      <p:to>
                                        <p:strVal val="visible"/>
                                      </p:to>
                                    </p:set>
                                    <p:animEffect transition="in" filter="fade">
                                      <p:cBhvr>
                                        <p:cTn id="63" dur="1000"/>
                                        <p:tgtEl>
                                          <p:spTgt spid="16"/>
                                        </p:tgtEl>
                                      </p:cBhvr>
                                    </p:animEffect>
                                    <p:anim calcmode="lin" valueType="num">
                                      <p:cBhvr>
                                        <p:cTn id="64" dur="1000" fill="hold"/>
                                        <p:tgtEl>
                                          <p:spTgt spid="16"/>
                                        </p:tgtEl>
                                        <p:attrNameLst>
                                          <p:attrName>ppt_x</p:attrName>
                                        </p:attrNameLst>
                                      </p:cBhvr>
                                      <p:tavLst>
                                        <p:tav tm="0">
                                          <p:val>
                                            <p:strVal val="#ppt_x"/>
                                          </p:val>
                                        </p:tav>
                                        <p:tav tm="100000">
                                          <p:val>
                                            <p:strVal val="#ppt_x"/>
                                          </p:val>
                                        </p:tav>
                                      </p:tavLst>
                                    </p:anim>
                                    <p:anim calcmode="lin" valueType="num">
                                      <p:cBhvr>
                                        <p:cTn id="65"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animBg="1"/>
      <p:bldP spid="5" grpId="0" build="p" animBg="1"/>
      <p:bldP spid="10" grpId="0" build="p" animBg="1"/>
      <p:bldP spid="11" grpId="0"/>
      <p:bldP spid="11" grpId="1"/>
      <p:bldP spid="1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a:extLst>
              <a:ext uri="{FF2B5EF4-FFF2-40B4-BE49-F238E27FC236}">
                <a16:creationId xmlns:a16="http://schemas.microsoft.com/office/drawing/2014/main" id="{A6363E47-7CD5-5C7D-20F0-C30FE4178F47}"/>
              </a:ext>
            </a:extLst>
          </p:cNvPr>
          <p:cNvSpPr>
            <a:spLocks noGrp="1" noChangeArrowheads="1"/>
          </p:cNvSpPr>
          <p:nvPr>
            <p:ph type="title"/>
          </p:nvPr>
        </p:nvSpPr>
        <p:spPr>
          <a:xfrm>
            <a:off x="2667000" y="152401"/>
            <a:ext cx="6858000" cy="762000"/>
          </a:xfrm>
        </p:spPr>
        <p:txBody>
          <a:bodyPr/>
          <a:lstStyle/>
          <a:p>
            <a:pPr algn="ctr" eaLnBrk="1" hangingPunct="1"/>
            <a:r>
              <a:rPr lang="en-US" altLang="en-US" sz="2400" b="1" dirty="0" err="1">
                <a:latin typeface="Arial" panose="020B0604020202020204" pitchFamily="34" charset="0"/>
                <a:cs typeface="Arial" panose="020B0604020202020204" pitchFamily="34" charset="0"/>
              </a:rPr>
              <a:t>Giá</a:t>
            </a:r>
            <a:r>
              <a:rPr lang="en-US" altLang="en-US" sz="2400" b="1" dirty="0">
                <a:latin typeface="Arial" panose="020B0604020202020204" pitchFamily="34" charset="0"/>
                <a:cs typeface="Arial" panose="020B0604020202020204" pitchFamily="34" charset="0"/>
              </a:rPr>
              <a:t> </a:t>
            </a:r>
            <a:r>
              <a:rPr lang="en-US" altLang="en-US" sz="2400" b="1" dirty="0" err="1">
                <a:latin typeface="Arial" panose="020B0604020202020204" pitchFamily="34" charset="0"/>
                <a:cs typeface="Arial" panose="020B0604020202020204" pitchFamily="34" charset="0"/>
              </a:rPr>
              <a:t>trị</a:t>
            </a:r>
            <a:r>
              <a:rPr lang="en-US" altLang="en-US" sz="2400" b="1" dirty="0">
                <a:latin typeface="Arial" panose="020B0604020202020204" pitchFamily="34" charset="0"/>
                <a:cs typeface="Arial" panose="020B0604020202020204" pitchFamily="34" charset="0"/>
              </a:rPr>
              <a:t> </a:t>
            </a:r>
            <a:r>
              <a:rPr lang="en-US" altLang="en-US" sz="2400" b="1" dirty="0" err="1">
                <a:latin typeface="Arial" panose="020B0604020202020204" pitchFamily="34" charset="0"/>
                <a:cs typeface="Arial" panose="020B0604020202020204" pitchFamily="34" charset="0"/>
              </a:rPr>
              <a:t>văn</a:t>
            </a:r>
            <a:r>
              <a:rPr lang="en-US" altLang="en-US" sz="2400" b="1" dirty="0">
                <a:latin typeface="Arial" panose="020B0604020202020204" pitchFamily="34" charset="0"/>
                <a:cs typeface="Arial" panose="020B0604020202020204" pitchFamily="34" charset="0"/>
              </a:rPr>
              <a:t> </a:t>
            </a:r>
            <a:r>
              <a:rPr lang="en-US" altLang="en-US" sz="2400" b="1" dirty="0" err="1">
                <a:latin typeface="Arial" panose="020B0604020202020204" pitchFamily="34" charset="0"/>
                <a:cs typeface="Arial" panose="020B0604020202020204" pitchFamily="34" charset="0"/>
              </a:rPr>
              <a:t>hóa</a:t>
            </a:r>
            <a:r>
              <a:rPr lang="en-US" altLang="en-US" sz="2400" b="1" dirty="0">
                <a:latin typeface="Arial" panose="020B0604020202020204" pitchFamily="34" charset="0"/>
                <a:cs typeface="Arial" panose="020B0604020202020204" pitchFamily="34" charset="0"/>
              </a:rPr>
              <a:t> </a:t>
            </a:r>
            <a:r>
              <a:rPr lang="en-US" altLang="en-US" sz="2400" b="1" dirty="0" err="1">
                <a:latin typeface="Arial" panose="020B0604020202020204" pitchFamily="34" charset="0"/>
                <a:cs typeface="Arial" panose="020B0604020202020204" pitchFamily="34" charset="0"/>
              </a:rPr>
              <a:t>phương</a:t>
            </a:r>
            <a:r>
              <a:rPr lang="en-US" altLang="en-US" sz="2400" b="1" dirty="0">
                <a:latin typeface="Arial" panose="020B0604020202020204" pitchFamily="34" charset="0"/>
                <a:cs typeface="Arial" panose="020B0604020202020204" pitchFamily="34" charset="0"/>
              </a:rPr>
              <a:t> </a:t>
            </a:r>
            <a:r>
              <a:rPr lang="en-US" altLang="en-US" sz="2400" b="1" dirty="0" err="1">
                <a:latin typeface="Arial" panose="020B0604020202020204" pitchFamily="34" charset="0"/>
                <a:cs typeface="Arial" panose="020B0604020202020204" pitchFamily="34" charset="0"/>
              </a:rPr>
              <a:t>Tây</a:t>
            </a:r>
            <a:endParaRPr lang="en-US" altLang="en-US" sz="2400" b="1" dirty="0">
              <a:latin typeface="Arial" panose="020B0604020202020204" pitchFamily="34" charset="0"/>
              <a:cs typeface="Arial" panose="020B0604020202020204" pitchFamily="34" charset="0"/>
            </a:endParaRPr>
          </a:p>
        </p:txBody>
      </p:sp>
      <p:sp>
        <p:nvSpPr>
          <p:cNvPr id="59395" name="Rectangle 3">
            <a:extLst>
              <a:ext uri="{FF2B5EF4-FFF2-40B4-BE49-F238E27FC236}">
                <a16:creationId xmlns:a16="http://schemas.microsoft.com/office/drawing/2014/main" id="{F7599A42-410E-60BE-D671-BEC64C2B4739}"/>
              </a:ext>
            </a:extLst>
          </p:cNvPr>
          <p:cNvSpPr>
            <a:spLocks noGrp="1" noChangeArrowheads="1"/>
          </p:cNvSpPr>
          <p:nvPr>
            <p:ph idx="1"/>
          </p:nvPr>
        </p:nvSpPr>
        <p:spPr>
          <a:xfrm>
            <a:off x="1981200" y="5181600"/>
            <a:ext cx="8229600" cy="914400"/>
          </a:xfrm>
        </p:spPr>
        <p:txBody>
          <a:bodyPr/>
          <a:lstStyle/>
          <a:p>
            <a:pPr eaLnBrk="1" hangingPunct="1"/>
            <a:endParaRPr lang="en-US" altLang="en-US" sz="2400">
              <a:latin typeface="Arial" panose="020B0604020202020204" pitchFamily="34" charset="0"/>
              <a:cs typeface="Arial" panose="020B0604020202020204" pitchFamily="34" charset="0"/>
            </a:endParaRPr>
          </a:p>
        </p:txBody>
      </p:sp>
      <p:grpSp>
        <p:nvGrpSpPr>
          <p:cNvPr id="2" name="Group 4">
            <a:extLst>
              <a:ext uri="{FF2B5EF4-FFF2-40B4-BE49-F238E27FC236}">
                <a16:creationId xmlns:a16="http://schemas.microsoft.com/office/drawing/2014/main" id="{9DBBFA5D-2CEF-209A-BECE-738A6D9F817A}"/>
              </a:ext>
            </a:extLst>
          </p:cNvPr>
          <p:cNvGrpSpPr>
            <a:grpSpLocks/>
          </p:cNvGrpSpPr>
          <p:nvPr/>
        </p:nvGrpSpPr>
        <p:grpSpPr bwMode="auto">
          <a:xfrm>
            <a:off x="1924049" y="1776816"/>
            <a:ext cx="8343900" cy="4419600"/>
            <a:chOff x="240" y="720"/>
            <a:chExt cx="5472" cy="3504"/>
          </a:xfrm>
        </p:grpSpPr>
        <p:pic>
          <p:nvPicPr>
            <p:cNvPr id="59398" name="Picture 5" descr="4915">
              <a:extLst>
                <a:ext uri="{FF2B5EF4-FFF2-40B4-BE49-F238E27FC236}">
                  <a16:creationId xmlns:a16="http://schemas.microsoft.com/office/drawing/2014/main" id="{E974EDF9-6B18-08ED-5DB8-BF39D686D0B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04" y="720"/>
              <a:ext cx="2160" cy="30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399" name="Picture 6" descr="Cac-nha-khai-sang">
              <a:extLst>
                <a:ext uri="{FF2B5EF4-FFF2-40B4-BE49-F238E27FC236}">
                  <a16:creationId xmlns:a16="http://schemas.microsoft.com/office/drawing/2014/main" id="{ECDF9C73-C953-FB23-4F9A-468F954437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0" y="720"/>
              <a:ext cx="3350" cy="30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400" name="Rectangle 7">
              <a:extLst>
                <a:ext uri="{FF2B5EF4-FFF2-40B4-BE49-F238E27FC236}">
                  <a16:creationId xmlns:a16="http://schemas.microsoft.com/office/drawing/2014/main" id="{4FE7828B-83E5-308B-EFEA-1CC1266941AD}"/>
                </a:ext>
              </a:extLst>
            </p:cNvPr>
            <p:cNvSpPr>
              <a:spLocks noChangeArrowheads="1"/>
            </p:cNvSpPr>
            <p:nvPr/>
          </p:nvSpPr>
          <p:spPr bwMode="auto">
            <a:xfrm>
              <a:off x="384" y="3840"/>
              <a:ext cx="2880" cy="384"/>
            </a:xfrm>
            <a:prstGeom prst="rect">
              <a:avLst/>
            </a:prstGeom>
            <a:solidFill>
              <a:schemeClr val="accent1"/>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dirty="0" err="1">
                  <a:solidFill>
                    <a:schemeClr val="bg1"/>
                  </a:solidFill>
                  <a:cs typeface="Arial" panose="020B0604020202020204" pitchFamily="34" charset="0"/>
                </a:rPr>
                <a:t>Các</a:t>
              </a:r>
              <a:r>
                <a:rPr lang="en-US" altLang="en-US" sz="2400" dirty="0">
                  <a:solidFill>
                    <a:schemeClr val="bg1"/>
                  </a:solidFill>
                  <a:cs typeface="Arial" panose="020B0604020202020204" pitchFamily="34" charset="0"/>
                </a:rPr>
                <a:t> </a:t>
              </a:r>
              <a:r>
                <a:rPr lang="en-US" altLang="en-US" sz="2400" dirty="0" err="1">
                  <a:solidFill>
                    <a:schemeClr val="bg1"/>
                  </a:solidFill>
                  <a:cs typeface="Arial" panose="020B0604020202020204" pitchFamily="34" charset="0"/>
                </a:rPr>
                <a:t>nhà</a:t>
              </a:r>
              <a:r>
                <a:rPr lang="en-US" altLang="en-US" sz="2400" dirty="0">
                  <a:solidFill>
                    <a:schemeClr val="bg1"/>
                  </a:solidFill>
                  <a:cs typeface="Arial" panose="020B0604020202020204" pitchFamily="34" charset="0"/>
                </a:rPr>
                <a:t> </a:t>
              </a:r>
              <a:r>
                <a:rPr lang="en-US" altLang="en-US" sz="2400" dirty="0" err="1">
                  <a:solidFill>
                    <a:schemeClr val="bg1"/>
                  </a:solidFill>
                  <a:cs typeface="Arial" panose="020B0604020202020204" pitchFamily="34" charset="0"/>
                </a:rPr>
                <a:t>khai</a:t>
              </a:r>
              <a:r>
                <a:rPr lang="en-US" altLang="en-US" sz="2400" dirty="0">
                  <a:solidFill>
                    <a:schemeClr val="bg1"/>
                  </a:solidFill>
                  <a:cs typeface="Arial" panose="020B0604020202020204" pitchFamily="34" charset="0"/>
                </a:rPr>
                <a:t> </a:t>
              </a:r>
              <a:r>
                <a:rPr lang="en-US" altLang="en-US" sz="2400" dirty="0" err="1">
                  <a:solidFill>
                    <a:schemeClr val="bg1"/>
                  </a:solidFill>
                  <a:cs typeface="Arial" panose="020B0604020202020204" pitchFamily="34" charset="0"/>
                </a:rPr>
                <a:t>sáng</a:t>
              </a:r>
              <a:r>
                <a:rPr lang="en-US" altLang="en-US" sz="2400" dirty="0">
                  <a:solidFill>
                    <a:schemeClr val="bg1"/>
                  </a:solidFill>
                  <a:cs typeface="Arial" panose="020B0604020202020204" pitchFamily="34" charset="0"/>
                </a:rPr>
                <a:t> </a:t>
              </a:r>
              <a:r>
                <a:rPr lang="en-US" altLang="en-US" sz="2400" dirty="0" err="1">
                  <a:solidFill>
                    <a:schemeClr val="bg1"/>
                  </a:solidFill>
                  <a:cs typeface="Arial" panose="020B0604020202020204" pitchFamily="34" charset="0"/>
                </a:rPr>
                <a:t>Pháp</a:t>
              </a:r>
              <a:endParaRPr lang="en-US" altLang="en-US" sz="2400" dirty="0">
                <a:solidFill>
                  <a:schemeClr val="bg1"/>
                </a:solidFill>
                <a:cs typeface="Arial" panose="020B0604020202020204" pitchFamily="34" charset="0"/>
              </a:endParaRPr>
            </a:p>
          </p:txBody>
        </p:sp>
        <p:sp>
          <p:nvSpPr>
            <p:cNvPr id="59401" name="Rectangle 8">
              <a:extLst>
                <a:ext uri="{FF2B5EF4-FFF2-40B4-BE49-F238E27FC236}">
                  <a16:creationId xmlns:a16="http://schemas.microsoft.com/office/drawing/2014/main" id="{AE38DF3D-B4FA-3019-A0EE-F919C0F6169F}"/>
                </a:ext>
              </a:extLst>
            </p:cNvPr>
            <p:cNvSpPr>
              <a:spLocks noChangeArrowheads="1"/>
            </p:cNvSpPr>
            <p:nvPr/>
          </p:nvSpPr>
          <p:spPr bwMode="auto">
            <a:xfrm>
              <a:off x="3264" y="3840"/>
              <a:ext cx="2448" cy="384"/>
            </a:xfrm>
            <a:prstGeom prst="rect">
              <a:avLst/>
            </a:prstGeom>
            <a:solidFill>
              <a:schemeClr val="accent1"/>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dirty="0" err="1">
                  <a:solidFill>
                    <a:schemeClr val="bg1"/>
                  </a:solidFill>
                  <a:cs typeface="Arial" panose="020B0604020202020204" pitchFamily="34" charset="0"/>
                </a:rPr>
                <a:t>Bàn</a:t>
              </a:r>
              <a:r>
                <a:rPr lang="en-US" altLang="en-US" sz="2400" dirty="0">
                  <a:solidFill>
                    <a:schemeClr val="bg1"/>
                  </a:solidFill>
                  <a:cs typeface="Arial" panose="020B0604020202020204" pitchFamily="34" charset="0"/>
                </a:rPr>
                <a:t> </a:t>
              </a:r>
              <a:r>
                <a:rPr lang="en-US" altLang="en-US" sz="2400" dirty="0" err="1">
                  <a:solidFill>
                    <a:schemeClr val="bg1"/>
                  </a:solidFill>
                  <a:cs typeface="Arial" panose="020B0604020202020204" pitchFamily="34" charset="0"/>
                </a:rPr>
                <a:t>về</a:t>
              </a:r>
              <a:r>
                <a:rPr lang="en-US" altLang="en-US" sz="2400" dirty="0">
                  <a:solidFill>
                    <a:schemeClr val="bg1"/>
                  </a:solidFill>
                  <a:cs typeface="Arial" panose="020B0604020202020204" pitchFamily="34" charset="0"/>
                </a:rPr>
                <a:t> </a:t>
              </a:r>
              <a:r>
                <a:rPr lang="en-US" altLang="en-US" sz="2400" dirty="0" err="1">
                  <a:solidFill>
                    <a:schemeClr val="bg1"/>
                  </a:solidFill>
                  <a:cs typeface="Arial" panose="020B0604020202020204" pitchFamily="34" charset="0"/>
                </a:rPr>
                <a:t>khế</a:t>
              </a:r>
              <a:r>
                <a:rPr lang="en-US" altLang="en-US" sz="2400" dirty="0">
                  <a:solidFill>
                    <a:schemeClr val="bg1"/>
                  </a:solidFill>
                  <a:cs typeface="Arial" panose="020B0604020202020204" pitchFamily="34" charset="0"/>
                </a:rPr>
                <a:t> </a:t>
              </a:r>
              <a:r>
                <a:rPr lang="en-US" altLang="en-US" sz="2400" dirty="0" err="1">
                  <a:solidFill>
                    <a:schemeClr val="bg1"/>
                  </a:solidFill>
                  <a:cs typeface="Arial" panose="020B0604020202020204" pitchFamily="34" charset="0"/>
                </a:rPr>
                <a:t>ước</a:t>
              </a:r>
              <a:r>
                <a:rPr lang="en-US" altLang="en-US" sz="2400" dirty="0">
                  <a:solidFill>
                    <a:schemeClr val="bg1"/>
                  </a:solidFill>
                  <a:cs typeface="Arial" panose="020B0604020202020204" pitchFamily="34" charset="0"/>
                </a:rPr>
                <a:t> </a:t>
              </a:r>
              <a:r>
                <a:rPr lang="en-US" altLang="en-US" sz="2400" dirty="0" err="1">
                  <a:solidFill>
                    <a:schemeClr val="bg1"/>
                  </a:solidFill>
                  <a:cs typeface="Arial" panose="020B0604020202020204" pitchFamily="34" charset="0"/>
                </a:rPr>
                <a:t>xã</a:t>
              </a:r>
              <a:r>
                <a:rPr lang="en-US" altLang="en-US" sz="2400" dirty="0">
                  <a:solidFill>
                    <a:schemeClr val="bg1"/>
                  </a:solidFill>
                  <a:cs typeface="Arial" panose="020B0604020202020204" pitchFamily="34" charset="0"/>
                </a:rPr>
                <a:t> </a:t>
              </a:r>
              <a:r>
                <a:rPr lang="en-US" altLang="en-US" sz="2400" dirty="0" err="1">
                  <a:solidFill>
                    <a:schemeClr val="bg1"/>
                  </a:solidFill>
                  <a:cs typeface="Arial" panose="020B0604020202020204" pitchFamily="34" charset="0"/>
                </a:rPr>
                <a:t>hội</a:t>
              </a:r>
              <a:endParaRPr lang="en-US" altLang="en-US" sz="2400" dirty="0">
                <a:solidFill>
                  <a:schemeClr val="bg1"/>
                </a:solidFill>
                <a:cs typeface="Arial" panose="020B0604020202020204" pitchFamily="34" charset="0"/>
              </a:endParaRPr>
            </a:p>
          </p:txBody>
        </p:sp>
      </p:grpSp>
      <p:sp>
        <p:nvSpPr>
          <p:cNvPr id="59397" name="TextBox 8">
            <a:extLst>
              <a:ext uri="{FF2B5EF4-FFF2-40B4-BE49-F238E27FC236}">
                <a16:creationId xmlns:a16="http://schemas.microsoft.com/office/drawing/2014/main" id="{1532D613-49A6-13E1-BDF8-3A19486B0671}"/>
              </a:ext>
            </a:extLst>
          </p:cNvPr>
          <p:cNvSpPr txBox="1">
            <a:spLocks noChangeArrowheads="1"/>
          </p:cNvSpPr>
          <p:nvPr/>
        </p:nvSpPr>
        <p:spPr bwMode="auto">
          <a:xfrm>
            <a:off x="2481057" y="845403"/>
            <a:ext cx="722988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dirty="0">
                <a:cs typeface="Arial" panose="020B0604020202020204" pitchFamily="34" charset="0"/>
              </a:rPr>
              <a:t>HCM </a:t>
            </a:r>
            <a:r>
              <a:rPr lang="en-US" altLang="en-US" sz="2400" dirty="0" err="1">
                <a:cs typeface="Arial" panose="020B0604020202020204" pitchFamily="34" charset="0"/>
              </a:rPr>
              <a:t>chịu</a:t>
            </a:r>
            <a:r>
              <a:rPr lang="en-US" altLang="en-US" sz="2400" dirty="0">
                <a:cs typeface="Arial" panose="020B0604020202020204" pitchFamily="34" charset="0"/>
              </a:rPr>
              <a:t> </a:t>
            </a:r>
            <a:r>
              <a:rPr lang="en-US" altLang="en-US" sz="2400" dirty="0" err="1">
                <a:cs typeface="Arial" panose="020B0604020202020204" pitchFamily="34" charset="0"/>
              </a:rPr>
              <a:t>ảnh</a:t>
            </a:r>
            <a:r>
              <a:rPr lang="en-US" altLang="en-US" sz="2400" dirty="0">
                <a:cs typeface="Arial" panose="020B0604020202020204" pitchFamily="34" charset="0"/>
              </a:rPr>
              <a:t> </a:t>
            </a:r>
            <a:r>
              <a:rPr lang="en-US" altLang="en-US" sz="2400" dirty="0" err="1">
                <a:cs typeface="Arial" panose="020B0604020202020204" pitchFamily="34" charset="0"/>
              </a:rPr>
              <a:t>hưởng</a:t>
            </a:r>
            <a:r>
              <a:rPr lang="en-US" altLang="en-US" sz="2400" dirty="0">
                <a:cs typeface="Arial" panose="020B0604020202020204" pitchFamily="34" charset="0"/>
              </a:rPr>
              <a:t> </a:t>
            </a:r>
            <a:r>
              <a:rPr lang="en-US" altLang="en-US" sz="2400" dirty="0" err="1">
                <a:cs typeface="Arial" panose="020B0604020202020204" pitchFamily="34" charset="0"/>
              </a:rPr>
              <a:t>sâu</a:t>
            </a:r>
            <a:r>
              <a:rPr lang="en-US" altLang="en-US" sz="2400" dirty="0">
                <a:cs typeface="Arial" panose="020B0604020202020204" pitchFamily="34" charset="0"/>
              </a:rPr>
              <a:t> </a:t>
            </a:r>
            <a:r>
              <a:rPr lang="en-US" altLang="en-US" sz="2400" dirty="0" err="1">
                <a:cs typeface="Arial" panose="020B0604020202020204" pitchFamily="34" charset="0"/>
              </a:rPr>
              <a:t>sắc</a:t>
            </a:r>
            <a:r>
              <a:rPr lang="en-US" altLang="en-US" sz="2400" dirty="0">
                <a:cs typeface="Arial" panose="020B0604020202020204" pitchFamily="34" charset="0"/>
              </a:rPr>
              <a:t> </a:t>
            </a:r>
            <a:r>
              <a:rPr lang="en-US" altLang="en-US" sz="2400" dirty="0" err="1">
                <a:cs typeface="Arial" panose="020B0604020202020204" pitchFamily="34" charset="0"/>
              </a:rPr>
              <a:t>nền</a:t>
            </a:r>
            <a:r>
              <a:rPr lang="en-US" altLang="en-US" sz="2400" dirty="0">
                <a:cs typeface="Arial" panose="020B0604020202020204" pitchFamily="34" charset="0"/>
              </a:rPr>
              <a:t> </a:t>
            </a:r>
            <a:r>
              <a:rPr lang="en-US" altLang="en-US" sz="2400" dirty="0" err="1">
                <a:cs typeface="Arial" panose="020B0604020202020204" pitchFamily="34" charset="0"/>
              </a:rPr>
              <a:t>văn</a:t>
            </a:r>
            <a:r>
              <a:rPr lang="en-US" altLang="en-US" sz="2400" dirty="0">
                <a:cs typeface="Arial" panose="020B0604020202020204" pitchFamily="34" charset="0"/>
              </a:rPr>
              <a:t> </a:t>
            </a:r>
            <a:r>
              <a:rPr lang="en-US" altLang="en-US" sz="2400" dirty="0" err="1">
                <a:cs typeface="Arial" panose="020B0604020202020204" pitchFamily="34" charset="0"/>
              </a:rPr>
              <a:t>hóa</a:t>
            </a:r>
            <a:r>
              <a:rPr lang="en-US" altLang="en-US" sz="2400" dirty="0">
                <a:cs typeface="Arial" panose="020B0604020202020204" pitchFamily="34" charset="0"/>
              </a:rPr>
              <a:t> </a:t>
            </a:r>
            <a:r>
              <a:rPr lang="en-US" altLang="en-US" sz="2400" dirty="0" err="1">
                <a:cs typeface="Arial" panose="020B0604020202020204" pitchFamily="34" charset="0"/>
              </a:rPr>
              <a:t>dân</a:t>
            </a:r>
            <a:r>
              <a:rPr lang="en-US" altLang="en-US" sz="2400" dirty="0">
                <a:cs typeface="Arial" panose="020B0604020202020204" pitchFamily="34" charset="0"/>
              </a:rPr>
              <a:t> </a:t>
            </a:r>
            <a:r>
              <a:rPr lang="en-US" altLang="en-US" sz="2400" dirty="0" err="1">
                <a:cs typeface="Arial" panose="020B0604020202020204" pitchFamily="34" charset="0"/>
              </a:rPr>
              <a:t>chủ</a:t>
            </a:r>
            <a:r>
              <a:rPr lang="en-US" altLang="en-US" sz="2400" dirty="0">
                <a:cs typeface="Arial" panose="020B0604020202020204" pitchFamily="34" charset="0"/>
              </a:rPr>
              <a:t> </a:t>
            </a:r>
            <a:r>
              <a:rPr lang="en-US" altLang="en-US" sz="2400" dirty="0" err="1">
                <a:cs typeface="Arial" panose="020B0604020202020204" pitchFamily="34" charset="0"/>
              </a:rPr>
              <a:t>và</a:t>
            </a:r>
            <a:r>
              <a:rPr lang="en-US" altLang="en-US" sz="2400" dirty="0">
                <a:cs typeface="Arial" panose="020B0604020202020204" pitchFamily="34" charset="0"/>
              </a:rPr>
              <a:t> </a:t>
            </a:r>
            <a:r>
              <a:rPr lang="en-US" altLang="en-US" sz="2400" dirty="0" err="1">
                <a:cs typeface="Arial" panose="020B0604020202020204" pitchFamily="34" charset="0"/>
              </a:rPr>
              <a:t>cách</a:t>
            </a:r>
            <a:r>
              <a:rPr lang="en-US" altLang="en-US" sz="2400" dirty="0">
                <a:cs typeface="Arial" panose="020B0604020202020204" pitchFamily="34" charset="0"/>
              </a:rPr>
              <a:t> </a:t>
            </a:r>
            <a:r>
              <a:rPr lang="en-US" altLang="en-US" sz="2400" dirty="0" err="1">
                <a:cs typeface="Arial" panose="020B0604020202020204" pitchFamily="34" charset="0"/>
              </a:rPr>
              <a:t>mạng</a:t>
            </a:r>
            <a:r>
              <a:rPr lang="en-US" altLang="en-US" sz="2400" dirty="0">
                <a:cs typeface="Arial" panose="020B0604020202020204" pitchFamily="34" charset="0"/>
              </a:rPr>
              <a:t> </a:t>
            </a:r>
            <a:r>
              <a:rPr lang="en-US" altLang="en-US" sz="2400" dirty="0" err="1">
                <a:cs typeface="Arial" panose="020B0604020202020204" pitchFamily="34" charset="0"/>
              </a:rPr>
              <a:t>phương</a:t>
            </a:r>
            <a:r>
              <a:rPr lang="en-US" altLang="en-US" sz="2400" dirty="0">
                <a:cs typeface="Arial" panose="020B0604020202020204" pitchFamily="34" charset="0"/>
              </a:rPr>
              <a:t> </a:t>
            </a:r>
            <a:r>
              <a:rPr lang="en-US" altLang="en-US" sz="2400" dirty="0" err="1">
                <a:cs typeface="Arial" panose="020B0604020202020204" pitchFamily="34" charset="0"/>
              </a:rPr>
              <a:t>Tây</a:t>
            </a:r>
            <a:endParaRPr lang="en-US" altLang="en-US" sz="2400" dirty="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42" presetClass="entr" presetSubtype="0" fill="hold" grpId="0" nodeType="afterEffect">
                                  <p:stCondLst>
                                    <p:cond delay="0"/>
                                  </p:stCondLst>
                                  <p:childTnLst>
                                    <p:set>
                                      <p:cBhvr>
                                        <p:cTn id="6" dur="1" fill="hold">
                                          <p:stCondLst>
                                            <p:cond delay="0"/>
                                          </p:stCondLst>
                                        </p:cTn>
                                        <p:tgtEl>
                                          <p:spTgt spid="59394"/>
                                        </p:tgtEl>
                                        <p:attrNameLst>
                                          <p:attrName>style.visibility</p:attrName>
                                        </p:attrNameLst>
                                      </p:cBhvr>
                                      <p:to>
                                        <p:strVal val="visible"/>
                                      </p:to>
                                    </p:set>
                                    <p:animEffect transition="in" filter="fade">
                                      <p:cBhvr>
                                        <p:cTn id="7" dur="500"/>
                                        <p:tgtEl>
                                          <p:spTgt spid="59394"/>
                                        </p:tgtEl>
                                      </p:cBhvr>
                                    </p:animEffect>
                                    <p:anim calcmode="lin" valueType="num">
                                      <p:cBhvr>
                                        <p:cTn id="8" dur="500" fill="hold"/>
                                        <p:tgtEl>
                                          <p:spTgt spid="59394"/>
                                        </p:tgtEl>
                                        <p:attrNameLst>
                                          <p:attrName>ppt_x</p:attrName>
                                        </p:attrNameLst>
                                      </p:cBhvr>
                                      <p:tavLst>
                                        <p:tav tm="0">
                                          <p:val>
                                            <p:strVal val="#ppt_x"/>
                                          </p:val>
                                        </p:tav>
                                        <p:tav tm="100000">
                                          <p:val>
                                            <p:strVal val="#ppt_x"/>
                                          </p:val>
                                        </p:tav>
                                      </p:tavLst>
                                    </p:anim>
                                    <p:anim calcmode="lin" valueType="num">
                                      <p:cBhvr>
                                        <p:cTn id="9" dur="500" fill="hold"/>
                                        <p:tgtEl>
                                          <p:spTgt spid="5939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59397"/>
                                        </p:tgtEl>
                                        <p:attrNameLst>
                                          <p:attrName>style.visibility</p:attrName>
                                        </p:attrNameLst>
                                      </p:cBhvr>
                                      <p:to>
                                        <p:strVal val="visible"/>
                                      </p:to>
                                    </p:set>
                                    <p:animEffect transition="in" filter="fade">
                                      <p:cBhvr>
                                        <p:cTn id="13" dur="500"/>
                                        <p:tgtEl>
                                          <p:spTgt spid="59397"/>
                                        </p:tgtEl>
                                      </p:cBhvr>
                                    </p:animEffect>
                                    <p:anim calcmode="lin" valueType="num">
                                      <p:cBhvr>
                                        <p:cTn id="14" dur="500" fill="hold"/>
                                        <p:tgtEl>
                                          <p:spTgt spid="59397"/>
                                        </p:tgtEl>
                                        <p:attrNameLst>
                                          <p:attrName>ppt_x</p:attrName>
                                        </p:attrNameLst>
                                      </p:cBhvr>
                                      <p:tavLst>
                                        <p:tav tm="0">
                                          <p:val>
                                            <p:strVal val="#ppt_x"/>
                                          </p:val>
                                        </p:tav>
                                        <p:tav tm="100000">
                                          <p:val>
                                            <p:strVal val="#ppt_x"/>
                                          </p:val>
                                        </p:tav>
                                      </p:tavLst>
                                    </p:anim>
                                    <p:anim calcmode="lin" valueType="num">
                                      <p:cBhvr>
                                        <p:cTn id="15" dur="500" fill="hold"/>
                                        <p:tgtEl>
                                          <p:spTgt spid="59397"/>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42" presetClass="entr" presetSubtype="0"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500"/>
                                        <p:tgtEl>
                                          <p:spTgt spid="2"/>
                                        </p:tgtEl>
                                      </p:cBhvr>
                                    </p:animEffect>
                                    <p:anim calcmode="lin" valueType="num">
                                      <p:cBhvr>
                                        <p:cTn id="20" dur="500" fill="hold"/>
                                        <p:tgtEl>
                                          <p:spTgt spid="2"/>
                                        </p:tgtEl>
                                        <p:attrNameLst>
                                          <p:attrName>ppt_x</p:attrName>
                                        </p:attrNameLst>
                                      </p:cBhvr>
                                      <p:tavLst>
                                        <p:tav tm="0">
                                          <p:val>
                                            <p:strVal val="#ppt_x"/>
                                          </p:val>
                                        </p:tav>
                                        <p:tav tm="100000">
                                          <p:val>
                                            <p:strVal val="#ppt_x"/>
                                          </p:val>
                                        </p:tav>
                                      </p:tavLst>
                                    </p:anim>
                                    <p:anim calcmode="lin" valueType="num">
                                      <p:cBhvr>
                                        <p:cTn id="21" dur="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4" grpId="0"/>
      <p:bldP spid="59397" grpId="0"/>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30" name="Text Box 30">
            <a:extLst>
              <a:ext uri="{FF2B5EF4-FFF2-40B4-BE49-F238E27FC236}">
                <a16:creationId xmlns:a16="http://schemas.microsoft.com/office/drawing/2014/main" id="{694A3971-F315-1E78-7861-B34FA3274344}"/>
              </a:ext>
            </a:extLst>
          </p:cNvPr>
          <p:cNvSpPr txBox="1">
            <a:spLocks noChangeArrowheads="1"/>
          </p:cNvSpPr>
          <p:nvPr/>
        </p:nvSpPr>
        <p:spPr bwMode="auto">
          <a:xfrm>
            <a:off x="1815306" y="166000"/>
            <a:ext cx="8561387" cy="461665"/>
          </a:xfrm>
          <a:prstGeom prst="rect">
            <a:avLst/>
          </a:prstGeom>
          <a:noFill/>
          <a:ln w="9525">
            <a:noFill/>
            <a:miter lim="800000"/>
          </a:ln>
          <a:effectLst>
            <a:prstShdw prst="shdw17" dist="17961" dir="2700000">
              <a:schemeClr val="accent1">
                <a:gamma/>
                <a:shade val="60000"/>
                <a:invGamma/>
                <a:alpha val="50000"/>
              </a:schemeClr>
            </a:prstShdw>
          </a:effectLst>
        </p:spPr>
        <p:txBody>
          <a:bodyPr>
            <a:spAutoFit/>
          </a:bodyPr>
          <a:lstStyle>
            <a:lvl1pPr marL="457200" indent="-457200">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pPr algn="ctr" eaLnBrk="1" hangingPunct="1">
              <a:spcBef>
                <a:spcPct val="50000"/>
              </a:spcBef>
              <a:defRPr/>
            </a:pPr>
            <a:r>
              <a:rPr lang="en-US" altLang="en-US" sz="2400" i="0" noProof="1">
                <a:effectLst>
                  <a:outerShdw blurRad="38100" dist="38100" dir="2700000" algn="tl">
                    <a:srgbClr val="808080"/>
                  </a:outerShdw>
                </a:effectLst>
                <a:latin typeface="Arial" panose="020B0604020202020204" pitchFamily="34" charset="0"/>
                <a:cs typeface="Arial" panose="020B0604020202020204" pitchFamily="34" charset="0"/>
              </a:rPr>
              <a:t> NGUỒN  GỐC T</a:t>
            </a:r>
            <a:r>
              <a:rPr lang="vi-VN" altLang="en-US" sz="2400" i="0" noProof="1">
                <a:effectLst>
                  <a:outerShdw blurRad="38100" dist="38100" dir="2700000" algn="tl">
                    <a:srgbClr val="808080"/>
                  </a:outerShdw>
                </a:effectLst>
                <a:latin typeface="Arial" panose="020B0604020202020204" pitchFamily="34" charset="0"/>
                <a:cs typeface="Arial" panose="020B0604020202020204" pitchFamily="34" charset="0"/>
              </a:rPr>
              <a:t>Ư TƯỞNG, LÝ LUẬN</a:t>
            </a:r>
          </a:p>
        </p:txBody>
      </p:sp>
      <p:grpSp>
        <p:nvGrpSpPr>
          <p:cNvPr id="5" name="Group 4">
            <a:extLst>
              <a:ext uri="{FF2B5EF4-FFF2-40B4-BE49-F238E27FC236}">
                <a16:creationId xmlns:a16="http://schemas.microsoft.com/office/drawing/2014/main" id="{2E4864AC-AC0B-E71E-F882-B6352193F0B3}"/>
              </a:ext>
            </a:extLst>
          </p:cNvPr>
          <p:cNvGrpSpPr/>
          <p:nvPr/>
        </p:nvGrpSpPr>
        <p:grpSpPr>
          <a:xfrm>
            <a:off x="129726" y="799298"/>
            <a:ext cx="11813086" cy="5474302"/>
            <a:chOff x="73455" y="806331"/>
            <a:chExt cx="11813086" cy="5474302"/>
          </a:xfrm>
        </p:grpSpPr>
        <p:sp>
          <p:nvSpPr>
            <p:cNvPr id="63490" name="Text Box 17">
              <a:extLst>
                <a:ext uri="{FF2B5EF4-FFF2-40B4-BE49-F238E27FC236}">
                  <a16:creationId xmlns:a16="http://schemas.microsoft.com/office/drawing/2014/main" id="{66532704-858A-282E-FD63-A10255931E8B}"/>
                </a:ext>
              </a:extLst>
            </p:cNvPr>
            <p:cNvSpPr txBox="1">
              <a:spLocks noChangeArrowheads="1"/>
            </p:cNvSpPr>
            <p:nvPr/>
          </p:nvSpPr>
          <p:spPr bwMode="auto">
            <a:xfrm>
              <a:off x="10169764" y="3744914"/>
              <a:ext cx="1716777" cy="1533525"/>
            </a:xfrm>
            <a:prstGeom prst="rect">
              <a:avLst/>
            </a:prstGeom>
            <a:solidFill>
              <a:schemeClr val="tx1"/>
            </a:solidFill>
            <a:ln w="9525">
              <a:miter lim="800000"/>
              <a:headEnd/>
              <a:tailEnd/>
            </a:ln>
            <a:scene3d>
              <a:camera prst="legacyPerspectiveBottom"/>
              <a:lightRig rig="legacyFlat3" dir="t"/>
            </a:scene3d>
            <a:sp3d extrusionH="887400" prstMaterial="legacyMatte">
              <a:bevelT w="13500" h="13500" prst="angle"/>
              <a:bevelB w="13500" h="13500" prst="angle"/>
              <a:extrusionClr>
                <a:srgbClr val="FFFFCC"/>
              </a:extrusionClr>
              <a:contourClr>
                <a:schemeClr val="tx1"/>
              </a:contourClr>
            </a:sp3d>
          </p:spPr>
          <p:txBody>
            <a:bodyPr lIns="72000" tIns="72000" rIns="72000" bIns="72000">
              <a:flatTx/>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ct val="115000"/>
                </a:lnSpc>
                <a:spcBef>
                  <a:spcPct val="0"/>
                </a:spcBef>
                <a:buFontTx/>
                <a:buNone/>
              </a:pPr>
              <a:r>
                <a:rPr lang="en-US" altLang="en-US" sz="2400" dirty="0" err="1">
                  <a:solidFill>
                    <a:schemeClr val="bg1"/>
                  </a:solidFill>
                  <a:cs typeface="Arial" panose="020B0604020202020204" pitchFamily="34" charset="0"/>
                </a:rPr>
                <a:t>Tiếp</a:t>
              </a:r>
              <a:r>
                <a:rPr lang="en-US" altLang="en-US" sz="2400" dirty="0">
                  <a:solidFill>
                    <a:schemeClr val="bg1"/>
                  </a:solidFill>
                  <a:cs typeface="Arial" panose="020B0604020202020204" pitchFamily="34" charset="0"/>
                </a:rPr>
                <a:t> </a:t>
              </a:r>
              <a:r>
                <a:rPr lang="en-US" altLang="en-US" sz="2400" dirty="0" err="1">
                  <a:solidFill>
                    <a:schemeClr val="bg1"/>
                  </a:solidFill>
                  <a:cs typeface="Arial" panose="020B0604020202020204" pitchFamily="34" charset="0"/>
                </a:rPr>
                <a:t>thu</a:t>
              </a:r>
              <a:r>
                <a:rPr lang="en-US" altLang="en-US" sz="2400" dirty="0">
                  <a:solidFill>
                    <a:schemeClr val="bg1"/>
                  </a:solidFill>
                  <a:cs typeface="Arial" panose="020B0604020202020204" pitchFamily="34" charset="0"/>
                </a:rPr>
                <a:t> TT </a:t>
              </a:r>
              <a:r>
                <a:rPr lang="en-US" altLang="en-US" sz="2400" dirty="0" err="1">
                  <a:solidFill>
                    <a:schemeClr val="bg1"/>
                  </a:solidFill>
                  <a:cs typeface="Arial" panose="020B0604020202020204" pitchFamily="34" charset="0"/>
                </a:rPr>
                <a:t>tiến</a:t>
              </a:r>
              <a:r>
                <a:rPr lang="en-US" altLang="en-US" sz="2400" dirty="0">
                  <a:solidFill>
                    <a:schemeClr val="bg1"/>
                  </a:solidFill>
                  <a:cs typeface="Arial" panose="020B0604020202020204" pitchFamily="34" charset="0"/>
                </a:rPr>
                <a:t> </a:t>
              </a:r>
              <a:r>
                <a:rPr lang="en-US" altLang="en-US" sz="2400" dirty="0" err="1">
                  <a:solidFill>
                    <a:schemeClr val="bg1"/>
                  </a:solidFill>
                  <a:cs typeface="Arial" panose="020B0604020202020204" pitchFamily="34" charset="0"/>
                </a:rPr>
                <a:t>bộ</a:t>
              </a:r>
              <a:r>
                <a:rPr lang="en-US" altLang="en-US" sz="2400" dirty="0">
                  <a:solidFill>
                    <a:schemeClr val="bg1"/>
                  </a:solidFill>
                  <a:cs typeface="Arial" panose="020B0604020202020204" pitchFamily="34" charset="0"/>
                </a:rPr>
                <a:t> </a:t>
              </a:r>
              <a:r>
                <a:rPr lang="en-US" altLang="en-US" sz="2400" dirty="0" err="1">
                  <a:solidFill>
                    <a:schemeClr val="bg1"/>
                  </a:solidFill>
                  <a:cs typeface="Arial" panose="020B0604020202020204" pitchFamily="34" charset="0"/>
                </a:rPr>
                <a:t>của</a:t>
              </a:r>
              <a:r>
                <a:rPr lang="en-US" altLang="en-US" sz="2400" dirty="0">
                  <a:solidFill>
                    <a:schemeClr val="bg1"/>
                  </a:solidFill>
                  <a:cs typeface="Arial" panose="020B0604020202020204" pitchFamily="34" charset="0"/>
                </a:rPr>
                <a:t> </a:t>
              </a:r>
              <a:r>
                <a:rPr lang="en-US" altLang="en-US" sz="2400" dirty="0" err="1">
                  <a:solidFill>
                    <a:schemeClr val="bg1"/>
                  </a:solidFill>
                  <a:cs typeface="Arial" panose="020B0604020202020204" pitchFamily="34" charset="0"/>
                </a:rPr>
                <a:t>Công</a:t>
              </a:r>
              <a:r>
                <a:rPr lang="en-US" altLang="en-US" sz="2400" dirty="0">
                  <a:solidFill>
                    <a:schemeClr val="bg1"/>
                  </a:solidFill>
                  <a:cs typeface="Arial" panose="020B0604020202020204" pitchFamily="34" charset="0"/>
                </a:rPr>
                <a:t> </a:t>
              </a:r>
              <a:r>
                <a:rPr lang="en-US" altLang="en-US" sz="2400" dirty="0" err="1">
                  <a:solidFill>
                    <a:schemeClr val="bg1"/>
                  </a:solidFill>
                  <a:cs typeface="Arial" panose="020B0604020202020204" pitchFamily="34" charset="0"/>
                </a:rPr>
                <a:t>giáo</a:t>
              </a:r>
              <a:endParaRPr lang="en-US" altLang="en-US" sz="2400" dirty="0">
                <a:solidFill>
                  <a:schemeClr val="bg1"/>
                </a:solidFill>
                <a:cs typeface="Arial" panose="020B0604020202020204" pitchFamily="34" charset="0"/>
              </a:endParaRPr>
            </a:p>
          </p:txBody>
        </p:sp>
        <p:sp>
          <p:nvSpPr>
            <p:cNvPr id="63491" name="Text Box 18">
              <a:extLst>
                <a:ext uri="{FF2B5EF4-FFF2-40B4-BE49-F238E27FC236}">
                  <a16:creationId xmlns:a16="http://schemas.microsoft.com/office/drawing/2014/main" id="{0C67CBFF-7F35-B503-4F45-32720D72E44B}"/>
                </a:ext>
              </a:extLst>
            </p:cNvPr>
            <p:cNvSpPr txBox="1">
              <a:spLocks noChangeArrowheads="1"/>
            </p:cNvSpPr>
            <p:nvPr/>
          </p:nvSpPr>
          <p:spPr bwMode="auto">
            <a:xfrm>
              <a:off x="8376786" y="3744914"/>
              <a:ext cx="1716779" cy="1533525"/>
            </a:xfrm>
            <a:prstGeom prst="rect">
              <a:avLst/>
            </a:prstGeom>
            <a:solidFill>
              <a:schemeClr val="tx1"/>
            </a:solidFill>
            <a:ln w="9525">
              <a:miter lim="800000"/>
              <a:headEnd/>
              <a:tailEnd/>
            </a:ln>
            <a:scene3d>
              <a:camera prst="legacyPerspectiveBottom"/>
              <a:lightRig rig="legacyFlat3" dir="t"/>
            </a:scene3d>
            <a:sp3d extrusionH="887400" prstMaterial="legacyMatte">
              <a:bevelT w="13500" h="13500" prst="angle"/>
              <a:bevelB w="13500" h="13500" prst="angle"/>
              <a:extrusionClr>
                <a:srgbClr val="FFFFCC"/>
              </a:extrusionClr>
              <a:contourClr>
                <a:schemeClr val="tx1"/>
              </a:contourClr>
            </a:sp3d>
          </p:spPr>
          <p:txBody>
            <a:bodyPr lIns="72000" tIns="72000" rIns="72000" bIns="72000">
              <a:flatTx/>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ct val="115000"/>
                </a:lnSpc>
                <a:spcBef>
                  <a:spcPct val="0"/>
                </a:spcBef>
                <a:buFontTx/>
                <a:buNone/>
              </a:pPr>
              <a:r>
                <a:rPr lang="en-US" altLang="en-US" sz="2400" dirty="0" err="1">
                  <a:solidFill>
                    <a:schemeClr val="bg1"/>
                  </a:solidFill>
                  <a:cs typeface="Arial" panose="020B0604020202020204" pitchFamily="34" charset="0"/>
                </a:rPr>
                <a:t>Cách</a:t>
              </a:r>
              <a:r>
                <a:rPr lang="en-US" altLang="en-US" sz="2400" dirty="0">
                  <a:solidFill>
                    <a:schemeClr val="bg1"/>
                  </a:solidFill>
                  <a:cs typeface="Arial" panose="020B0604020202020204" pitchFamily="34" charset="0"/>
                </a:rPr>
                <a:t> </a:t>
              </a:r>
              <a:r>
                <a:rPr lang="en-US" altLang="en-US" sz="2400" dirty="0" err="1">
                  <a:solidFill>
                    <a:schemeClr val="bg1"/>
                  </a:solidFill>
                  <a:cs typeface="Arial" panose="020B0604020202020204" pitchFamily="34" charset="0"/>
                </a:rPr>
                <a:t>mạng</a:t>
              </a:r>
              <a:r>
                <a:rPr lang="en-US" altLang="en-US" sz="2400" dirty="0">
                  <a:solidFill>
                    <a:schemeClr val="bg1"/>
                  </a:solidFill>
                  <a:cs typeface="Arial" panose="020B0604020202020204" pitchFamily="34" charset="0"/>
                </a:rPr>
                <a:t> TS </a:t>
              </a:r>
              <a:r>
                <a:rPr lang="en-US" altLang="en-US" sz="2400" dirty="0" err="1">
                  <a:solidFill>
                    <a:schemeClr val="bg1"/>
                  </a:solidFill>
                  <a:cs typeface="Arial" panose="020B0604020202020204" pitchFamily="34" charset="0"/>
                </a:rPr>
                <a:t>Pháp</a:t>
              </a:r>
              <a:r>
                <a:rPr lang="en-US" altLang="en-US" sz="2400" dirty="0">
                  <a:solidFill>
                    <a:schemeClr val="bg1"/>
                  </a:solidFill>
                  <a:cs typeface="Arial" panose="020B0604020202020204" pitchFamily="34" charset="0"/>
                </a:rPr>
                <a:t> </a:t>
              </a:r>
              <a:r>
                <a:rPr lang="en-US" altLang="en-US" sz="2400" dirty="0" err="1">
                  <a:solidFill>
                    <a:schemeClr val="bg1"/>
                  </a:solidFill>
                  <a:cs typeface="Arial" panose="020B0604020202020204" pitchFamily="34" charset="0"/>
                </a:rPr>
                <a:t>và</a:t>
              </a:r>
              <a:r>
                <a:rPr lang="en-US" altLang="en-US" sz="2400" dirty="0">
                  <a:solidFill>
                    <a:schemeClr val="bg1"/>
                  </a:solidFill>
                  <a:cs typeface="Arial" panose="020B0604020202020204" pitchFamily="34" charset="0"/>
                </a:rPr>
                <a:t> </a:t>
              </a:r>
              <a:r>
                <a:rPr lang="en-US" altLang="en-US" sz="2400" dirty="0" err="1">
                  <a:solidFill>
                    <a:schemeClr val="bg1"/>
                  </a:solidFill>
                  <a:cs typeface="Arial" panose="020B0604020202020204" pitchFamily="34" charset="0"/>
                </a:rPr>
                <a:t>Mỹ</a:t>
              </a:r>
              <a:endParaRPr lang="en-US" altLang="en-US" sz="2400" dirty="0">
                <a:solidFill>
                  <a:schemeClr val="bg1"/>
                </a:solidFill>
                <a:cs typeface="Arial" panose="020B0604020202020204" pitchFamily="34" charset="0"/>
              </a:endParaRPr>
            </a:p>
          </p:txBody>
        </p:sp>
        <p:sp>
          <p:nvSpPr>
            <p:cNvPr id="63492" name="Text Box 19">
              <a:extLst>
                <a:ext uri="{FF2B5EF4-FFF2-40B4-BE49-F238E27FC236}">
                  <a16:creationId xmlns:a16="http://schemas.microsoft.com/office/drawing/2014/main" id="{D46FC0F2-0890-1A96-BEF5-313437E897B6}"/>
                </a:ext>
              </a:extLst>
            </p:cNvPr>
            <p:cNvSpPr txBox="1">
              <a:spLocks noChangeArrowheads="1"/>
            </p:cNvSpPr>
            <p:nvPr/>
          </p:nvSpPr>
          <p:spPr bwMode="auto">
            <a:xfrm>
              <a:off x="6583799" y="3757614"/>
              <a:ext cx="1716788" cy="1533525"/>
            </a:xfrm>
            <a:prstGeom prst="rect">
              <a:avLst/>
            </a:prstGeom>
            <a:solidFill>
              <a:schemeClr val="tx1"/>
            </a:solidFill>
            <a:ln w="9525">
              <a:miter lim="800000"/>
              <a:headEnd/>
              <a:tailEnd/>
            </a:ln>
            <a:scene3d>
              <a:camera prst="legacyPerspectiveBottom"/>
              <a:lightRig rig="legacyFlat3" dir="t"/>
            </a:scene3d>
            <a:sp3d extrusionH="887400" prstMaterial="legacyMatte">
              <a:bevelT w="13500" h="13500" prst="angle"/>
              <a:bevelB w="13500" h="13500" prst="angle"/>
              <a:extrusionClr>
                <a:srgbClr val="FFFFCC"/>
              </a:extrusionClr>
              <a:contourClr>
                <a:schemeClr val="tx1"/>
              </a:contourClr>
            </a:sp3d>
          </p:spPr>
          <p:txBody>
            <a:bodyPr lIns="72000" tIns="72000" rIns="72000" bIns="72000">
              <a:flatTx/>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ct val="130000"/>
                </a:lnSpc>
                <a:spcBef>
                  <a:spcPct val="0"/>
                </a:spcBef>
                <a:buFontTx/>
                <a:buNone/>
              </a:pPr>
              <a:r>
                <a:rPr lang="en-US" altLang="en-US" sz="2400" dirty="0" err="1">
                  <a:solidFill>
                    <a:schemeClr val="bg1"/>
                  </a:solidFill>
                  <a:cs typeface="Arial" panose="020B0604020202020204" pitchFamily="34" charset="0"/>
                </a:rPr>
                <a:t>Triết</a:t>
              </a:r>
              <a:r>
                <a:rPr lang="en-US" altLang="en-US" sz="2400" dirty="0">
                  <a:solidFill>
                    <a:schemeClr val="bg1"/>
                  </a:solidFill>
                  <a:cs typeface="Arial" panose="020B0604020202020204" pitchFamily="34" charset="0"/>
                </a:rPr>
                <a:t> </a:t>
              </a:r>
              <a:r>
                <a:rPr lang="en-US" altLang="en-US" sz="2400" dirty="0" err="1">
                  <a:solidFill>
                    <a:schemeClr val="bg1"/>
                  </a:solidFill>
                  <a:cs typeface="Arial" panose="020B0604020202020204" pitchFamily="34" charset="0"/>
                </a:rPr>
                <a:t>học</a:t>
              </a:r>
              <a:r>
                <a:rPr lang="en-US" altLang="en-US" sz="2400" dirty="0">
                  <a:solidFill>
                    <a:schemeClr val="bg1"/>
                  </a:solidFill>
                  <a:cs typeface="Arial" panose="020B0604020202020204" pitchFamily="34" charset="0"/>
                </a:rPr>
                <a:t> </a:t>
              </a:r>
              <a:r>
                <a:rPr lang="en-US" altLang="en-US" sz="2400" dirty="0" err="1">
                  <a:solidFill>
                    <a:schemeClr val="bg1"/>
                  </a:solidFill>
                  <a:cs typeface="Arial" panose="020B0604020202020204" pitchFamily="34" charset="0"/>
                </a:rPr>
                <a:t>Khai</a:t>
              </a:r>
              <a:r>
                <a:rPr lang="en-US" altLang="en-US" sz="2400" dirty="0">
                  <a:solidFill>
                    <a:schemeClr val="bg1"/>
                  </a:solidFill>
                  <a:cs typeface="Arial" panose="020B0604020202020204" pitchFamily="34" charset="0"/>
                </a:rPr>
                <a:t> </a:t>
              </a:r>
              <a:r>
                <a:rPr lang="en-US" altLang="en-US" sz="2400" dirty="0" err="1">
                  <a:solidFill>
                    <a:schemeClr val="bg1"/>
                  </a:solidFill>
                  <a:cs typeface="Arial" panose="020B0604020202020204" pitchFamily="34" charset="0"/>
                </a:rPr>
                <a:t>sáng</a:t>
              </a:r>
              <a:r>
                <a:rPr lang="en-US" altLang="en-US" sz="2400" dirty="0">
                  <a:solidFill>
                    <a:schemeClr val="bg1"/>
                  </a:solidFill>
                  <a:cs typeface="Arial" panose="020B0604020202020204" pitchFamily="34" charset="0"/>
                </a:rPr>
                <a:t> </a:t>
              </a:r>
              <a:r>
                <a:rPr lang="en-US" altLang="en-US" sz="2400" dirty="0" err="1">
                  <a:solidFill>
                    <a:schemeClr val="bg1"/>
                  </a:solidFill>
                  <a:cs typeface="Arial" panose="020B0604020202020204" pitchFamily="34" charset="0"/>
                </a:rPr>
                <a:t>Pháp</a:t>
              </a:r>
              <a:endParaRPr lang="en-US" altLang="en-US" sz="2400" dirty="0">
                <a:solidFill>
                  <a:schemeClr val="bg1"/>
                </a:solidFill>
                <a:cs typeface="Arial" panose="020B0604020202020204" pitchFamily="34" charset="0"/>
              </a:endParaRPr>
            </a:p>
          </p:txBody>
        </p:sp>
        <p:sp>
          <p:nvSpPr>
            <p:cNvPr id="63493" name="Text Box 20">
              <a:extLst>
                <a:ext uri="{FF2B5EF4-FFF2-40B4-BE49-F238E27FC236}">
                  <a16:creationId xmlns:a16="http://schemas.microsoft.com/office/drawing/2014/main" id="{CDBB9266-6B8D-F485-2F95-079B1BF7E2E2}"/>
                </a:ext>
              </a:extLst>
            </p:cNvPr>
            <p:cNvSpPr txBox="1">
              <a:spLocks noChangeArrowheads="1"/>
            </p:cNvSpPr>
            <p:nvPr/>
          </p:nvSpPr>
          <p:spPr bwMode="auto">
            <a:xfrm>
              <a:off x="73455" y="3733800"/>
              <a:ext cx="1371600" cy="1533525"/>
            </a:xfrm>
            <a:prstGeom prst="rect">
              <a:avLst/>
            </a:prstGeom>
            <a:solidFill>
              <a:schemeClr val="tx1"/>
            </a:solidFill>
            <a:ln w="9525">
              <a:miter lim="800000"/>
              <a:headEnd/>
              <a:tailEnd/>
            </a:ln>
            <a:scene3d>
              <a:camera prst="legacyPerspectiveBottom"/>
              <a:lightRig rig="legacyFlat3" dir="t"/>
            </a:scene3d>
            <a:sp3d extrusionH="887400" prstMaterial="legacyMatte">
              <a:bevelT w="13500" h="13500" prst="angle"/>
              <a:bevelB w="13500" h="13500" prst="angle"/>
              <a:extrusionClr>
                <a:srgbClr val="FFFFCC"/>
              </a:extrusionClr>
              <a:contourClr>
                <a:schemeClr val="tx1"/>
              </a:contourClr>
            </a:sp3d>
          </p:spPr>
          <p:txBody>
            <a:bodyPr lIns="72000" tIns="72000" rIns="72000" bIns="72000">
              <a:flatTx/>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ct val="135000"/>
                </a:lnSpc>
                <a:spcBef>
                  <a:spcPct val="0"/>
                </a:spcBef>
                <a:buFontTx/>
                <a:buNone/>
              </a:pPr>
              <a:r>
                <a:rPr lang="en-US" altLang="en-US" sz="2400">
                  <a:solidFill>
                    <a:schemeClr val="bg1"/>
                  </a:solidFill>
                  <a:cs typeface="Arial" panose="020B0604020202020204" pitchFamily="34" charset="0"/>
                </a:rPr>
                <a:t>Tiếp thu văn hóa Nho giáo</a:t>
              </a:r>
            </a:p>
          </p:txBody>
        </p:sp>
        <p:sp>
          <p:nvSpPr>
            <p:cNvPr id="63494" name="Text Box 21">
              <a:extLst>
                <a:ext uri="{FF2B5EF4-FFF2-40B4-BE49-F238E27FC236}">
                  <a16:creationId xmlns:a16="http://schemas.microsoft.com/office/drawing/2014/main" id="{E7F513F1-E478-579B-F121-2D3BCE623C69}"/>
                </a:ext>
              </a:extLst>
            </p:cNvPr>
            <p:cNvSpPr txBox="1">
              <a:spLocks noChangeArrowheads="1"/>
            </p:cNvSpPr>
            <p:nvPr/>
          </p:nvSpPr>
          <p:spPr bwMode="auto">
            <a:xfrm>
              <a:off x="1521255" y="3733800"/>
              <a:ext cx="1447800" cy="1533525"/>
            </a:xfrm>
            <a:prstGeom prst="rect">
              <a:avLst/>
            </a:prstGeom>
            <a:solidFill>
              <a:schemeClr val="tx1"/>
            </a:solidFill>
            <a:ln w="9525">
              <a:miter lim="800000"/>
              <a:headEnd/>
              <a:tailEnd/>
            </a:ln>
            <a:scene3d>
              <a:camera prst="legacyPerspectiveBottom"/>
              <a:lightRig rig="legacyFlat3" dir="t"/>
            </a:scene3d>
            <a:sp3d extrusionH="887400" prstMaterial="legacyMatte">
              <a:bevelT w="13500" h="13500" prst="angle"/>
              <a:bevelB w="13500" h="13500" prst="angle"/>
              <a:extrusionClr>
                <a:srgbClr val="FFFFCC"/>
              </a:extrusionClr>
              <a:contourClr>
                <a:schemeClr val="tx1"/>
              </a:contourClr>
            </a:sp3d>
          </p:spPr>
          <p:txBody>
            <a:bodyPr lIns="72000" tIns="72000" rIns="72000" bIns="72000">
              <a:flatTx/>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ct val="135000"/>
                </a:lnSpc>
                <a:spcBef>
                  <a:spcPct val="0"/>
                </a:spcBef>
                <a:buFontTx/>
                <a:buNone/>
              </a:pPr>
              <a:r>
                <a:rPr lang="en-US" altLang="en-US" sz="2400">
                  <a:solidFill>
                    <a:schemeClr val="bg1"/>
                  </a:solidFill>
                  <a:cs typeface="Arial" panose="020B0604020202020204" pitchFamily="34" charset="0"/>
                </a:rPr>
                <a:t>Tiếp thu văn hóa Phật giáo</a:t>
              </a:r>
            </a:p>
          </p:txBody>
        </p:sp>
        <p:sp>
          <p:nvSpPr>
            <p:cNvPr id="63495" name="Text Box 22">
              <a:extLst>
                <a:ext uri="{FF2B5EF4-FFF2-40B4-BE49-F238E27FC236}">
                  <a16:creationId xmlns:a16="http://schemas.microsoft.com/office/drawing/2014/main" id="{DF8E9849-8554-2392-420A-7A2D7A00CFD4}"/>
                </a:ext>
              </a:extLst>
            </p:cNvPr>
            <p:cNvSpPr txBox="1">
              <a:spLocks noChangeArrowheads="1"/>
            </p:cNvSpPr>
            <p:nvPr/>
          </p:nvSpPr>
          <p:spPr bwMode="auto">
            <a:xfrm>
              <a:off x="3045255" y="3744914"/>
              <a:ext cx="1447800" cy="1533525"/>
            </a:xfrm>
            <a:prstGeom prst="rect">
              <a:avLst/>
            </a:prstGeom>
            <a:solidFill>
              <a:schemeClr val="tx1"/>
            </a:solidFill>
            <a:ln w="9525">
              <a:miter lim="800000"/>
              <a:headEnd/>
              <a:tailEnd/>
            </a:ln>
            <a:scene3d>
              <a:camera prst="legacyPerspectiveBottom"/>
              <a:lightRig rig="legacyFlat3" dir="t"/>
            </a:scene3d>
            <a:sp3d extrusionH="887400" prstMaterial="legacyMatte">
              <a:bevelT w="13500" h="13500" prst="angle"/>
              <a:bevelB w="13500" h="13500" prst="angle"/>
              <a:extrusionClr>
                <a:srgbClr val="FFFFCC"/>
              </a:extrusionClr>
              <a:contourClr>
                <a:schemeClr val="tx1"/>
              </a:contourClr>
            </a:sp3d>
          </p:spPr>
          <p:txBody>
            <a:bodyPr lIns="72000" tIns="72000" rIns="72000" bIns="72000">
              <a:flatTx/>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ct val="135000"/>
                </a:lnSpc>
                <a:spcBef>
                  <a:spcPct val="0"/>
                </a:spcBef>
                <a:buFontTx/>
                <a:buNone/>
              </a:pPr>
              <a:r>
                <a:rPr lang="en-US" altLang="en-US" sz="2400" dirty="0" err="1">
                  <a:solidFill>
                    <a:schemeClr val="bg1"/>
                  </a:solidFill>
                  <a:cs typeface="Arial" panose="020B0604020202020204" pitchFamily="34" charset="0"/>
                </a:rPr>
                <a:t>Tiếp</a:t>
              </a:r>
              <a:r>
                <a:rPr lang="en-US" altLang="en-US" sz="2400" dirty="0">
                  <a:solidFill>
                    <a:schemeClr val="bg1"/>
                  </a:solidFill>
                  <a:cs typeface="Arial" panose="020B0604020202020204" pitchFamily="34" charset="0"/>
                </a:rPr>
                <a:t> </a:t>
              </a:r>
              <a:r>
                <a:rPr lang="en-US" altLang="en-US" sz="2400" dirty="0" err="1">
                  <a:solidFill>
                    <a:schemeClr val="bg1"/>
                  </a:solidFill>
                  <a:cs typeface="Arial" panose="020B0604020202020204" pitchFamily="34" charset="0"/>
                </a:rPr>
                <a:t>thu</a:t>
              </a:r>
              <a:r>
                <a:rPr lang="en-US" altLang="en-US" sz="2400" dirty="0">
                  <a:solidFill>
                    <a:schemeClr val="bg1"/>
                  </a:solidFill>
                  <a:cs typeface="Arial" panose="020B0604020202020204" pitchFamily="34" charset="0"/>
                </a:rPr>
                <a:t> </a:t>
              </a:r>
              <a:r>
                <a:rPr lang="en-US" altLang="en-US" sz="2400" dirty="0" err="1">
                  <a:solidFill>
                    <a:schemeClr val="bg1"/>
                  </a:solidFill>
                  <a:cs typeface="Arial" panose="020B0604020202020204" pitchFamily="34" charset="0"/>
                </a:rPr>
                <a:t>tư</a:t>
              </a:r>
              <a:r>
                <a:rPr lang="en-US" altLang="en-US" sz="2400" dirty="0">
                  <a:solidFill>
                    <a:schemeClr val="bg1"/>
                  </a:solidFill>
                  <a:cs typeface="Arial" panose="020B0604020202020204" pitchFamily="34" charset="0"/>
                </a:rPr>
                <a:t> </a:t>
              </a:r>
              <a:r>
                <a:rPr lang="en-US" altLang="en-US" sz="2400" dirty="0" err="1">
                  <a:solidFill>
                    <a:schemeClr val="bg1"/>
                  </a:solidFill>
                  <a:cs typeface="Arial" panose="020B0604020202020204" pitchFamily="34" charset="0"/>
                </a:rPr>
                <a:t>tưởng</a:t>
              </a:r>
              <a:r>
                <a:rPr lang="en-US" altLang="en-US" sz="2400" dirty="0">
                  <a:solidFill>
                    <a:schemeClr val="bg1"/>
                  </a:solidFill>
                  <a:cs typeface="Arial" panose="020B0604020202020204" pitchFamily="34" charset="0"/>
                </a:rPr>
                <a:t> </a:t>
              </a:r>
              <a:r>
                <a:rPr lang="vi-VN" altLang="en-US" sz="2400" dirty="0">
                  <a:solidFill>
                    <a:schemeClr val="bg1"/>
                  </a:solidFill>
                  <a:cs typeface="Arial" panose="020B0604020202020204" pitchFamily="34" charset="0"/>
                </a:rPr>
                <a:t>Lão giáo</a:t>
              </a:r>
              <a:endParaRPr lang="en-US" altLang="en-US" sz="2400" dirty="0">
                <a:solidFill>
                  <a:schemeClr val="bg1"/>
                </a:solidFill>
                <a:cs typeface="Arial" panose="020B0604020202020204" pitchFamily="34" charset="0"/>
              </a:endParaRPr>
            </a:p>
          </p:txBody>
        </p:sp>
        <p:grpSp>
          <p:nvGrpSpPr>
            <p:cNvPr id="63496" name="Group 31">
              <a:extLst>
                <a:ext uri="{FF2B5EF4-FFF2-40B4-BE49-F238E27FC236}">
                  <a16:creationId xmlns:a16="http://schemas.microsoft.com/office/drawing/2014/main" id="{93DD040C-985B-C3E9-3D31-EE9EC4A574A6}"/>
                </a:ext>
              </a:extLst>
            </p:cNvPr>
            <p:cNvGrpSpPr>
              <a:grpSpLocks/>
            </p:cNvGrpSpPr>
            <p:nvPr/>
          </p:nvGrpSpPr>
          <p:grpSpPr bwMode="auto">
            <a:xfrm>
              <a:off x="959664" y="806331"/>
              <a:ext cx="10069074" cy="2912772"/>
              <a:chOff x="-577273" y="814463"/>
              <a:chExt cx="10069073" cy="3560687"/>
            </a:xfrm>
          </p:grpSpPr>
          <p:grpSp>
            <p:nvGrpSpPr>
              <p:cNvPr id="63499" name="Group 2">
                <a:extLst>
                  <a:ext uri="{FF2B5EF4-FFF2-40B4-BE49-F238E27FC236}">
                    <a16:creationId xmlns:a16="http://schemas.microsoft.com/office/drawing/2014/main" id="{CE43F88B-32A6-8A2C-2942-AE02DE9DDFD9}"/>
                  </a:ext>
                </a:extLst>
              </p:cNvPr>
              <p:cNvGrpSpPr>
                <a:grpSpLocks/>
              </p:cNvGrpSpPr>
              <p:nvPr/>
            </p:nvGrpSpPr>
            <p:grpSpPr bwMode="auto">
              <a:xfrm>
                <a:off x="2324100" y="814463"/>
                <a:ext cx="5156206" cy="1433437"/>
                <a:chOff x="1184" y="634"/>
                <a:chExt cx="3248" cy="998"/>
              </a:xfrm>
            </p:grpSpPr>
            <p:sp>
              <p:nvSpPr>
                <p:cNvPr id="63517" name="Oval 3">
                  <a:extLst>
                    <a:ext uri="{FF2B5EF4-FFF2-40B4-BE49-F238E27FC236}">
                      <a16:creationId xmlns:a16="http://schemas.microsoft.com/office/drawing/2014/main" id="{F954D3E6-CC1A-BA5C-5C79-345E8AB6B483}"/>
                    </a:ext>
                  </a:extLst>
                </p:cNvPr>
                <p:cNvSpPr>
                  <a:spLocks noChangeArrowheads="1"/>
                </p:cNvSpPr>
                <p:nvPr/>
              </p:nvSpPr>
              <p:spPr bwMode="auto">
                <a:xfrm>
                  <a:off x="1797" y="634"/>
                  <a:ext cx="2016" cy="769"/>
                </a:xfrm>
                <a:prstGeom prst="ellipse">
                  <a:avLst/>
                </a:prstGeom>
                <a:solidFill>
                  <a:srgbClr val="72BFC5"/>
                </a:solidFill>
                <a:ln w="9525">
                  <a:round/>
                  <a:headEnd/>
                  <a:tailEnd/>
                </a:ln>
                <a:scene3d>
                  <a:camera prst="legacyPerspectiveBottom"/>
                  <a:lightRig rig="legacyFlat3" dir="t"/>
                </a:scene3d>
                <a:sp3d extrusionH="887400" prstMaterial="legacyMatte">
                  <a:bevelT w="13500" h="13500" prst="angle"/>
                  <a:bevelB w="13500" h="13500" prst="angle"/>
                  <a:extrusionClr>
                    <a:srgbClr val="FFFFFF"/>
                  </a:extrusionClr>
                  <a:contourClr>
                    <a:srgbClr val="72BFC5"/>
                  </a:contourClr>
                </a:sp3d>
              </p:spPr>
              <p:txBody>
                <a:bodyPr lIns="0" tIns="0" rIns="0" bIns="0">
                  <a:flatTx/>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dirty="0">
                      <a:solidFill>
                        <a:srgbClr val="FFFF00"/>
                      </a:solidFill>
                      <a:cs typeface="Arial" panose="020B0604020202020204" pitchFamily="34" charset="0"/>
                    </a:rPr>
                    <a:t>Văn </a:t>
                  </a:r>
                  <a:r>
                    <a:rPr lang="en-US" altLang="en-US" sz="2400" dirty="0" err="1">
                      <a:solidFill>
                        <a:srgbClr val="FFFF00"/>
                      </a:solidFill>
                      <a:cs typeface="Arial" panose="020B0604020202020204" pitchFamily="34" charset="0"/>
                    </a:rPr>
                    <a:t>hóa</a:t>
                  </a:r>
                  <a:r>
                    <a:rPr lang="en-US" altLang="en-US" sz="2400" dirty="0">
                      <a:solidFill>
                        <a:srgbClr val="FFFF00"/>
                      </a:solidFill>
                      <a:cs typeface="Arial" panose="020B0604020202020204" pitchFamily="34" charset="0"/>
                    </a:rPr>
                    <a:t> </a:t>
                  </a:r>
                </a:p>
                <a:p>
                  <a:pPr algn="ctr" eaLnBrk="1" hangingPunct="1">
                    <a:spcBef>
                      <a:spcPct val="0"/>
                    </a:spcBef>
                    <a:buFontTx/>
                    <a:buNone/>
                  </a:pPr>
                  <a:r>
                    <a:rPr lang="en-US" altLang="en-US" sz="2400" dirty="0" err="1">
                      <a:solidFill>
                        <a:srgbClr val="FFFF00"/>
                      </a:solidFill>
                      <a:cs typeface="Arial" panose="020B0604020202020204" pitchFamily="34" charset="0"/>
                    </a:rPr>
                    <a:t>nhân</a:t>
                  </a:r>
                  <a:r>
                    <a:rPr lang="en-US" altLang="en-US" sz="2400" dirty="0">
                      <a:solidFill>
                        <a:srgbClr val="FFFF00"/>
                      </a:solidFill>
                      <a:cs typeface="Arial" panose="020B0604020202020204" pitchFamily="34" charset="0"/>
                    </a:rPr>
                    <a:t> </a:t>
                  </a:r>
                  <a:r>
                    <a:rPr lang="en-US" altLang="en-US" sz="2400" dirty="0" err="1">
                      <a:solidFill>
                        <a:srgbClr val="FFFF00"/>
                      </a:solidFill>
                      <a:cs typeface="Arial" panose="020B0604020202020204" pitchFamily="34" charset="0"/>
                    </a:rPr>
                    <a:t>loại</a:t>
                  </a:r>
                  <a:endParaRPr lang="en-US" altLang="en-US" sz="2400" dirty="0">
                    <a:solidFill>
                      <a:srgbClr val="FFFF00"/>
                    </a:solidFill>
                    <a:cs typeface="Arial" panose="020B0604020202020204" pitchFamily="34" charset="0"/>
                  </a:endParaRPr>
                </a:p>
              </p:txBody>
            </p:sp>
            <p:grpSp>
              <p:nvGrpSpPr>
                <p:cNvPr id="63518" name="Group 4">
                  <a:extLst>
                    <a:ext uri="{FF2B5EF4-FFF2-40B4-BE49-F238E27FC236}">
                      <a16:creationId xmlns:a16="http://schemas.microsoft.com/office/drawing/2014/main" id="{BDDC000C-EB07-5B08-5CC3-54AAC381191C}"/>
                    </a:ext>
                  </a:extLst>
                </p:cNvPr>
                <p:cNvGrpSpPr>
                  <a:grpSpLocks/>
                </p:cNvGrpSpPr>
                <p:nvPr/>
              </p:nvGrpSpPr>
              <p:grpSpPr bwMode="auto">
                <a:xfrm>
                  <a:off x="1184" y="1008"/>
                  <a:ext cx="3248" cy="624"/>
                  <a:chOff x="1694" y="1159"/>
                  <a:chExt cx="2689" cy="857"/>
                </a:xfrm>
              </p:grpSpPr>
              <p:sp>
                <p:nvSpPr>
                  <p:cNvPr id="63519" name="Freeform 5">
                    <a:extLst>
                      <a:ext uri="{FF2B5EF4-FFF2-40B4-BE49-F238E27FC236}">
                        <a16:creationId xmlns:a16="http://schemas.microsoft.com/office/drawing/2014/main" id="{0038F191-2B3C-621A-9DDD-1C43370C32F8}"/>
                      </a:ext>
                    </a:extLst>
                  </p:cNvPr>
                  <p:cNvSpPr>
                    <a:spLocks noChangeArrowheads="1"/>
                  </p:cNvSpPr>
                  <p:nvPr/>
                </p:nvSpPr>
                <p:spPr bwMode="auto">
                  <a:xfrm>
                    <a:off x="1694" y="1159"/>
                    <a:ext cx="348" cy="857"/>
                  </a:xfrm>
                  <a:custGeom>
                    <a:avLst/>
                    <a:gdLst>
                      <a:gd name="T0" fmla="*/ 2 w 463"/>
                      <a:gd name="T1" fmla="*/ 0 h 1166"/>
                      <a:gd name="T2" fmla="*/ 0 w 463"/>
                      <a:gd name="T3" fmla="*/ 0 h 1166"/>
                      <a:gd name="T4" fmla="*/ 0 w 463"/>
                      <a:gd name="T5" fmla="*/ 2 h 1166"/>
                      <a:gd name="T6" fmla="*/ 0 60000 65536"/>
                      <a:gd name="T7" fmla="*/ 0 60000 65536"/>
                      <a:gd name="T8" fmla="*/ 0 60000 65536"/>
                    </a:gdLst>
                    <a:ahLst/>
                    <a:cxnLst>
                      <a:cxn ang="T6">
                        <a:pos x="T0" y="T1"/>
                      </a:cxn>
                      <a:cxn ang="T7">
                        <a:pos x="T2" y="T3"/>
                      </a:cxn>
                      <a:cxn ang="T8">
                        <a:pos x="T4" y="T5"/>
                      </a:cxn>
                    </a:cxnLst>
                    <a:rect l="0" t="0" r="r" b="b"/>
                    <a:pathLst>
                      <a:path w="463" h="1166">
                        <a:moveTo>
                          <a:pt x="463" y="0"/>
                        </a:moveTo>
                        <a:lnTo>
                          <a:pt x="0" y="0"/>
                        </a:lnTo>
                        <a:lnTo>
                          <a:pt x="0" y="1166"/>
                        </a:lnTo>
                      </a:path>
                    </a:pathLst>
                  </a:custGeom>
                  <a:noFill/>
                  <a:ln w="38100">
                    <a:solidFill>
                      <a:srgbClr val="0000FF"/>
                    </a:solidFill>
                    <a:round/>
                    <a:headEnd/>
                    <a:tailEnd type="stealth" w="med" len="lg"/>
                  </a:ln>
                  <a:extLst>
                    <a:ext uri="{909E8E84-426E-40DD-AFC4-6F175D3DCCD1}">
                      <a14:hiddenFill xmlns:a14="http://schemas.microsoft.com/office/drawing/2010/main">
                        <a:solidFill>
                          <a:srgbClr val="FFFFFF"/>
                        </a:solid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63520" name="Freeform 6">
                    <a:extLst>
                      <a:ext uri="{FF2B5EF4-FFF2-40B4-BE49-F238E27FC236}">
                        <a16:creationId xmlns:a16="http://schemas.microsoft.com/office/drawing/2014/main" id="{DBF4B2F5-439F-3FFC-A26E-C4CF7AE7D88A}"/>
                      </a:ext>
                    </a:extLst>
                  </p:cNvPr>
                  <p:cNvSpPr>
                    <a:spLocks noChangeArrowheads="1"/>
                  </p:cNvSpPr>
                  <p:nvPr/>
                </p:nvSpPr>
                <p:spPr bwMode="auto">
                  <a:xfrm>
                    <a:off x="4059" y="1159"/>
                    <a:ext cx="324" cy="857"/>
                  </a:xfrm>
                  <a:custGeom>
                    <a:avLst/>
                    <a:gdLst>
                      <a:gd name="T0" fmla="*/ 0 w 532"/>
                      <a:gd name="T1" fmla="*/ 0 h 1149"/>
                      <a:gd name="T2" fmla="*/ 1 w 532"/>
                      <a:gd name="T3" fmla="*/ 0 h 1149"/>
                      <a:gd name="T4" fmla="*/ 1 w 532"/>
                      <a:gd name="T5" fmla="*/ 3 h 1149"/>
                      <a:gd name="T6" fmla="*/ 0 60000 65536"/>
                      <a:gd name="T7" fmla="*/ 0 60000 65536"/>
                      <a:gd name="T8" fmla="*/ 0 60000 65536"/>
                    </a:gdLst>
                    <a:ahLst/>
                    <a:cxnLst>
                      <a:cxn ang="T6">
                        <a:pos x="T0" y="T1"/>
                      </a:cxn>
                      <a:cxn ang="T7">
                        <a:pos x="T2" y="T3"/>
                      </a:cxn>
                      <a:cxn ang="T8">
                        <a:pos x="T4" y="T5"/>
                      </a:cxn>
                    </a:cxnLst>
                    <a:rect l="0" t="0" r="r" b="b"/>
                    <a:pathLst>
                      <a:path w="532" h="1149">
                        <a:moveTo>
                          <a:pt x="0" y="0"/>
                        </a:moveTo>
                        <a:lnTo>
                          <a:pt x="532" y="0"/>
                        </a:lnTo>
                        <a:lnTo>
                          <a:pt x="532" y="1149"/>
                        </a:lnTo>
                      </a:path>
                    </a:pathLst>
                  </a:custGeom>
                  <a:noFill/>
                  <a:ln w="38100">
                    <a:solidFill>
                      <a:srgbClr val="0000FF"/>
                    </a:solidFill>
                    <a:round/>
                    <a:headEnd/>
                    <a:tailEnd type="stealth" w="med" len="lg"/>
                  </a:ln>
                  <a:extLst>
                    <a:ext uri="{909E8E84-426E-40DD-AFC4-6F175D3DCCD1}">
                      <a14:hiddenFill xmlns:a14="http://schemas.microsoft.com/office/drawing/2010/main">
                        <a:solidFill>
                          <a:srgbClr val="FFFFFF"/>
                        </a:solidFill>
                      </a14:hiddenFill>
                    </a:ext>
                  </a:extLst>
                </p:spPr>
                <p:txBody>
                  <a:bodyPr/>
                  <a:lstStyle/>
                  <a:p>
                    <a:endParaRPr lang="en-US" sz="2400">
                      <a:latin typeface="Arial" panose="020B0604020202020204" pitchFamily="34" charset="0"/>
                      <a:cs typeface="Arial" panose="020B0604020202020204" pitchFamily="34" charset="0"/>
                    </a:endParaRPr>
                  </a:p>
                </p:txBody>
              </p:sp>
            </p:grpSp>
          </p:grpSp>
          <p:sp>
            <p:nvSpPr>
              <p:cNvPr id="63500" name="Rectangle 7">
                <a:extLst>
                  <a:ext uri="{FF2B5EF4-FFF2-40B4-BE49-F238E27FC236}">
                    <a16:creationId xmlns:a16="http://schemas.microsoft.com/office/drawing/2014/main" id="{40AD438F-9846-5153-1CC2-37BB31047E8E}"/>
                  </a:ext>
                </a:extLst>
              </p:cNvPr>
              <p:cNvSpPr>
                <a:spLocks noChangeArrowheads="1"/>
              </p:cNvSpPr>
              <p:nvPr/>
            </p:nvSpPr>
            <p:spPr bwMode="auto">
              <a:xfrm>
                <a:off x="1524000" y="2247900"/>
                <a:ext cx="1435100" cy="1384300"/>
              </a:xfrm>
              <a:prstGeom prst="rect">
                <a:avLst/>
              </a:prstGeom>
              <a:solidFill>
                <a:srgbClr val="CCFFFF"/>
              </a:solidFill>
              <a:ln>
                <a:noFill/>
              </a:ln>
              <a:effectLst>
                <a:prstShdw prst="shdw17" dist="17961" dir="2700000">
                  <a:srgbClr val="7A9999">
                    <a:alpha val="50000"/>
                  </a:srgbClr>
                </a:prstShdw>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a:solidFill>
                      <a:srgbClr val="000000"/>
                    </a:solidFill>
                    <a:cs typeface="Arial" panose="020B0604020202020204" pitchFamily="34" charset="0"/>
                  </a:rPr>
                  <a:t>Văn hóa </a:t>
                </a:r>
              </a:p>
              <a:p>
                <a:pPr algn="ctr" eaLnBrk="1" hangingPunct="1">
                  <a:spcBef>
                    <a:spcPct val="0"/>
                  </a:spcBef>
                  <a:buFontTx/>
                  <a:buNone/>
                </a:pPr>
                <a:r>
                  <a:rPr lang="en-US" altLang="en-US" sz="2400">
                    <a:solidFill>
                      <a:srgbClr val="000000"/>
                    </a:solidFill>
                    <a:cs typeface="Arial" panose="020B0604020202020204" pitchFamily="34" charset="0"/>
                  </a:rPr>
                  <a:t>phương </a:t>
                </a:r>
              </a:p>
              <a:p>
                <a:pPr algn="ctr" eaLnBrk="1" hangingPunct="1">
                  <a:spcBef>
                    <a:spcPct val="0"/>
                  </a:spcBef>
                  <a:buFontTx/>
                  <a:buNone/>
                </a:pPr>
                <a:r>
                  <a:rPr lang="en-US" altLang="en-US" sz="2400">
                    <a:solidFill>
                      <a:srgbClr val="000000"/>
                    </a:solidFill>
                    <a:cs typeface="Arial" panose="020B0604020202020204" pitchFamily="34" charset="0"/>
                  </a:rPr>
                  <a:t>Đông</a:t>
                </a:r>
              </a:p>
            </p:txBody>
          </p:sp>
          <p:sp>
            <p:nvSpPr>
              <p:cNvPr id="63501" name="Rectangle 8">
                <a:extLst>
                  <a:ext uri="{FF2B5EF4-FFF2-40B4-BE49-F238E27FC236}">
                    <a16:creationId xmlns:a16="http://schemas.microsoft.com/office/drawing/2014/main" id="{13A68ED7-D852-B954-F56C-979FE4B45CAE}"/>
                  </a:ext>
                </a:extLst>
              </p:cNvPr>
              <p:cNvSpPr>
                <a:spLocks noChangeArrowheads="1"/>
              </p:cNvSpPr>
              <p:nvPr/>
            </p:nvSpPr>
            <p:spPr bwMode="auto">
              <a:xfrm>
                <a:off x="6732866" y="2247899"/>
                <a:ext cx="1562100" cy="1384299"/>
              </a:xfrm>
              <a:prstGeom prst="rect">
                <a:avLst/>
              </a:prstGeom>
              <a:solidFill>
                <a:srgbClr val="CCFFFF"/>
              </a:solidFill>
              <a:ln>
                <a:noFill/>
              </a:ln>
              <a:effectLst>
                <a:prstShdw prst="shdw17" dist="17961" dir="2700000">
                  <a:srgbClr val="7A9999">
                    <a:alpha val="50000"/>
                  </a:srgbClr>
                </a:prstShdw>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dirty="0">
                    <a:solidFill>
                      <a:srgbClr val="000000"/>
                    </a:solidFill>
                    <a:cs typeface="Arial" panose="020B0604020202020204" pitchFamily="34" charset="0"/>
                  </a:rPr>
                  <a:t>Văn </a:t>
                </a:r>
                <a:r>
                  <a:rPr lang="en-US" altLang="en-US" sz="2400" dirty="0" err="1">
                    <a:solidFill>
                      <a:srgbClr val="000000"/>
                    </a:solidFill>
                    <a:cs typeface="Arial" panose="020B0604020202020204" pitchFamily="34" charset="0"/>
                  </a:rPr>
                  <a:t>hóa</a:t>
                </a:r>
                <a:endParaRPr lang="en-US" altLang="en-US" sz="2400" dirty="0">
                  <a:solidFill>
                    <a:srgbClr val="000000"/>
                  </a:solidFill>
                  <a:cs typeface="Arial" panose="020B0604020202020204" pitchFamily="34" charset="0"/>
                </a:endParaRPr>
              </a:p>
              <a:p>
                <a:pPr algn="ctr" eaLnBrk="1" hangingPunct="1">
                  <a:spcBef>
                    <a:spcPct val="0"/>
                  </a:spcBef>
                  <a:buFontTx/>
                  <a:buNone/>
                </a:pPr>
                <a:r>
                  <a:rPr lang="en-US" altLang="en-US" sz="2400" dirty="0" err="1">
                    <a:solidFill>
                      <a:srgbClr val="000000"/>
                    </a:solidFill>
                    <a:cs typeface="Arial" panose="020B0604020202020204" pitchFamily="34" charset="0"/>
                  </a:rPr>
                  <a:t>phương</a:t>
                </a:r>
                <a:endParaRPr lang="en-US" altLang="en-US" sz="2400" dirty="0">
                  <a:solidFill>
                    <a:srgbClr val="000000"/>
                  </a:solidFill>
                  <a:cs typeface="Arial" panose="020B0604020202020204" pitchFamily="34" charset="0"/>
                </a:endParaRPr>
              </a:p>
              <a:p>
                <a:pPr algn="ctr" eaLnBrk="1" hangingPunct="1">
                  <a:spcBef>
                    <a:spcPct val="0"/>
                  </a:spcBef>
                  <a:buFontTx/>
                  <a:buNone/>
                </a:pPr>
                <a:r>
                  <a:rPr lang="en-US" altLang="en-US" sz="2400" dirty="0" err="1">
                    <a:solidFill>
                      <a:srgbClr val="000000"/>
                    </a:solidFill>
                    <a:cs typeface="Arial" panose="020B0604020202020204" pitchFamily="34" charset="0"/>
                  </a:rPr>
                  <a:t>Tây</a:t>
                </a:r>
                <a:endParaRPr lang="en-US" altLang="en-US" sz="2400" dirty="0">
                  <a:solidFill>
                    <a:srgbClr val="000000"/>
                  </a:solidFill>
                  <a:cs typeface="Arial" panose="020B0604020202020204" pitchFamily="34" charset="0"/>
                </a:endParaRPr>
              </a:p>
            </p:txBody>
          </p:sp>
          <p:sp>
            <p:nvSpPr>
              <p:cNvPr id="63502" name="Line 9">
                <a:extLst>
                  <a:ext uri="{FF2B5EF4-FFF2-40B4-BE49-F238E27FC236}">
                    <a16:creationId xmlns:a16="http://schemas.microsoft.com/office/drawing/2014/main" id="{17D20906-B21F-6F8B-C5E0-41B21D2213F0}"/>
                  </a:ext>
                </a:extLst>
              </p:cNvPr>
              <p:cNvSpPr>
                <a:spLocks noChangeShapeType="1"/>
              </p:cNvSpPr>
              <p:nvPr/>
            </p:nvSpPr>
            <p:spPr bwMode="auto">
              <a:xfrm>
                <a:off x="3329687" y="2865439"/>
                <a:ext cx="3009900" cy="0"/>
              </a:xfrm>
              <a:prstGeom prst="line">
                <a:avLst/>
              </a:prstGeom>
              <a:noFill/>
              <a:ln w="19050">
                <a:solidFill>
                  <a:srgbClr val="0033CC"/>
                </a:solidFill>
                <a:round/>
                <a:headEnd type="triangle" w="med" len="med"/>
                <a:tailEnd type="triangle" w="med" len="med"/>
              </a:ln>
              <a:effectLst>
                <a:prstShdw prst="shdw17" dist="17961" dir="2700000">
                  <a:srgbClr val="001F7A">
                    <a:alpha val="50000"/>
                  </a:srgbClr>
                </a:prstShdw>
              </a:effectLst>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grpSp>
            <p:nvGrpSpPr>
              <p:cNvPr id="63503" name="Group 10">
                <a:extLst>
                  <a:ext uri="{FF2B5EF4-FFF2-40B4-BE49-F238E27FC236}">
                    <a16:creationId xmlns:a16="http://schemas.microsoft.com/office/drawing/2014/main" id="{2BA2A2B4-DD9F-9AB8-9EC6-9C09C75DC456}"/>
                  </a:ext>
                </a:extLst>
              </p:cNvPr>
              <p:cNvGrpSpPr>
                <a:grpSpLocks/>
              </p:cNvGrpSpPr>
              <p:nvPr/>
            </p:nvGrpSpPr>
            <p:grpSpPr bwMode="auto">
              <a:xfrm>
                <a:off x="6072902" y="3606800"/>
                <a:ext cx="3418898" cy="768350"/>
                <a:chOff x="3464" y="2584"/>
                <a:chExt cx="2369" cy="484"/>
              </a:xfrm>
            </p:grpSpPr>
            <p:sp>
              <p:nvSpPr>
                <p:cNvPr id="63511" name="Line 11">
                  <a:extLst>
                    <a:ext uri="{FF2B5EF4-FFF2-40B4-BE49-F238E27FC236}">
                      <a16:creationId xmlns:a16="http://schemas.microsoft.com/office/drawing/2014/main" id="{85E24A1C-A7AB-47F2-1963-7CC06720A747}"/>
                    </a:ext>
                  </a:extLst>
                </p:cNvPr>
                <p:cNvSpPr>
                  <a:spLocks noChangeShapeType="1"/>
                </p:cNvSpPr>
                <p:nvPr/>
              </p:nvSpPr>
              <p:spPr bwMode="auto">
                <a:xfrm>
                  <a:off x="4538" y="2584"/>
                  <a:ext cx="0" cy="240"/>
                </a:xfrm>
                <a:prstGeom prst="line">
                  <a:avLst/>
                </a:prstGeom>
                <a:noFill/>
                <a:ln w="38100">
                  <a:solidFill>
                    <a:srgbClr val="0033CC"/>
                  </a:solidFill>
                  <a:round/>
                  <a:headEnd/>
                  <a:tailEnd type="stealth" w="med" len="lg"/>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grpSp>
              <p:nvGrpSpPr>
                <p:cNvPr id="63512" name="Group 12">
                  <a:extLst>
                    <a:ext uri="{FF2B5EF4-FFF2-40B4-BE49-F238E27FC236}">
                      <a16:creationId xmlns:a16="http://schemas.microsoft.com/office/drawing/2014/main" id="{724B1032-EB2E-8F38-9744-F47A9CACF3E2}"/>
                    </a:ext>
                  </a:extLst>
                </p:cNvPr>
                <p:cNvGrpSpPr>
                  <a:grpSpLocks/>
                </p:cNvGrpSpPr>
                <p:nvPr/>
              </p:nvGrpSpPr>
              <p:grpSpPr bwMode="auto">
                <a:xfrm>
                  <a:off x="3464" y="2816"/>
                  <a:ext cx="2369" cy="252"/>
                  <a:chOff x="3680" y="2816"/>
                  <a:chExt cx="2369" cy="252"/>
                </a:xfrm>
              </p:grpSpPr>
              <p:sp>
                <p:nvSpPr>
                  <p:cNvPr id="63513" name="Line 13">
                    <a:extLst>
                      <a:ext uri="{FF2B5EF4-FFF2-40B4-BE49-F238E27FC236}">
                        <a16:creationId xmlns:a16="http://schemas.microsoft.com/office/drawing/2014/main" id="{6F69339A-2D94-5D69-D116-E37C305C9F34}"/>
                      </a:ext>
                    </a:extLst>
                  </p:cNvPr>
                  <p:cNvSpPr>
                    <a:spLocks noChangeShapeType="1"/>
                  </p:cNvSpPr>
                  <p:nvPr/>
                </p:nvSpPr>
                <p:spPr bwMode="auto">
                  <a:xfrm>
                    <a:off x="3696" y="2824"/>
                    <a:ext cx="2353" cy="0"/>
                  </a:xfrm>
                  <a:prstGeom prst="line">
                    <a:avLst/>
                  </a:prstGeom>
                  <a:noFill/>
                  <a:ln w="9525">
                    <a:solidFill>
                      <a:srgbClr val="0033CC"/>
                    </a:solidFill>
                    <a:round/>
                    <a:headEnd/>
                    <a:tailEnd/>
                  </a:ln>
                  <a:effectLst>
                    <a:prstShdw prst="shdw17" dist="17961" dir="2700000">
                      <a:srgbClr val="001F7A">
                        <a:alpha val="50000"/>
                      </a:srgbClr>
                    </a:prstShdw>
                  </a:effectLst>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63514" name="Line 14">
                    <a:extLst>
                      <a:ext uri="{FF2B5EF4-FFF2-40B4-BE49-F238E27FC236}">
                        <a16:creationId xmlns:a16="http://schemas.microsoft.com/office/drawing/2014/main" id="{1A81D799-FB81-978D-5F3D-24341316BD9B}"/>
                      </a:ext>
                    </a:extLst>
                  </p:cNvPr>
                  <p:cNvSpPr>
                    <a:spLocks noChangeShapeType="1"/>
                  </p:cNvSpPr>
                  <p:nvPr/>
                </p:nvSpPr>
                <p:spPr bwMode="auto">
                  <a:xfrm>
                    <a:off x="3680" y="2816"/>
                    <a:ext cx="0" cy="240"/>
                  </a:xfrm>
                  <a:prstGeom prst="line">
                    <a:avLst/>
                  </a:prstGeom>
                  <a:noFill/>
                  <a:ln w="38100">
                    <a:solidFill>
                      <a:srgbClr val="0033CC"/>
                    </a:solidFill>
                    <a:round/>
                    <a:headEnd/>
                    <a:tailEnd type="stealth" w="med" len="lg"/>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63515" name="Line 15">
                    <a:extLst>
                      <a:ext uri="{FF2B5EF4-FFF2-40B4-BE49-F238E27FC236}">
                        <a16:creationId xmlns:a16="http://schemas.microsoft.com/office/drawing/2014/main" id="{799AFA29-19DF-9C16-427B-EA0C99537280}"/>
                      </a:ext>
                    </a:extLst>
                  </p:cNvPr>
                  <p:cNvSpPr>
                    <a:spLocks noChangeShapeType="1"/>
                  </p:cNvSpPr>
                  <p:nvPr/>
                </p:nvSpPr>
                <p:spPr bwMode="auto">
                  <a:xfrm>
                    <a:off x="4752" y="2816"/>
                    <a:ext cx="0" cy="240"/>
                  </a:xfrm>
                  <a:prstGeom prst="line">
                    <a:avLst/>
                  </a:prstGeom>
                  <a:noFill/>
                  <a:ln w="38100">
                    <a:solidFill>
                      <a:srgbClr val="0033CC"/>
                    </a:solidFill>
                    <a:round/>
                    <a:headEnd/>
                    <a:tailEnd type="stealth" w="med" len="lg"/>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63516" name="Line 16">
                    <a:extLst>
                      <a:ext uri="{FF2B5EF4-FFF2-40B4-BE49-F238E27FC236}">
                        <a16:creationId xmlns:a16="http://schemas.microsoft.com/office/drawing/2014/main" id="{8A60FF62-39FB-DB6D-065B-EADF0E2D0D66}"/>
                      </a:ext>
                    </a:extLst>
                  </p:cNvPr>
                  <p:cNvSpPr>
                    <a:spLocks noChangeShapeType="1"/>
                  </p:cNvSpPr>
                  <p:nvPr/>
                </p:nvSpPr>
                <p:spPr bwMode="auto">
                  <a:xfrm>
                    <a:off x="6049" y="2828"/>
                    <a:ext cx="0" cy="240"/>
                  </a:xfrm>
                  <a:prstGeom prst="line">
                    <a:avLst/>
                  </a:prstGeom>
                  <a:noFill/>
                  <a:ln w="38100">
                    <a:solidFill>
                      <a:srgbClr val="0033CC"/>
                    </a:solidFill>
                    <a:round/>
                    <a:headEnd/>
                    <a:tailEnd type="stealth" w="med" len="lg"/>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grpSp>
          </p:grpSp>
          <p:grpSp>
            <p:nvGrpSpPr>
              <p:cNvPr id="63504" name="Group 23">
                <a:extLst>
                  <a:ext uri="{FF2B5EF4-FFF2-40B4-BE49-F238E27FC236}">
                    <a16:creationId xmlns:a16="http://schemas.microsoft.com/office/drawing/2014/main" id="{AA6BF1A4-5FE9-5AE1-1ABA-C5180BB02E99}"/>
                  </a:ext>
                </a:extLst>
              </p:cNvPr>
              <p:cNvGrpSpPr>
                <a:grpSpLocks/>
              </p:cNvGrpSpPr>
              <p:nvPr/>
            </p:nvGrpSpPr>
            <p:grpSpPr bwMode="auto">
              <a:xfrm>
                <a:off x="-577273" y="3594100"/>
                <a:ext cx="4323773" cy="749300"/>
                <a:chOff x="2068" y="2584"/>
                <a:chExt cx="2996" cy="472"/>
              </a:xfrm>
            </p:grpSpPr>
            <p:sp>
              <p:nvSpPr>
                <p:cNvPr id="63505" name="Line 24">
                  <a:extLst>
                    <a:ext uri="{FF2B5EF4-FFF2-40B4-BE49-F238E27FC236}">
                      <a16:creationId xmlns:a16="http://schemas.microsoft.com/office/drawing/2014/main" id="{193D8685-8E07-8BAC-93A0-C12177C8940E}"/>
                    </a:ext>
                  </a:extLst>
                </p:cNvPr>
                <p:cNvSpPr>
                  <a:spLocks noChangeShapeType="1"/>
                </p:cNvSpPr>
                <p:nvPr/>
              </p:nvSpPr>
              <p:spPr bwMode="auto">
                <a:xfrm>
                  <a:off x="4024" y="2584"/>
                  <a:ext cx="0" cy="240"/>
                </a:xfrm>
                <a:prstGeom prst="line">
                  <a:avLst/>
                </a:prstGeom>
                <a:noFill/>
                <a:ln w="38100">
                  <a:solidFill>
                    <a:srgbClr val="0033CC"/>
                  </a:solidFill>
                  <a:round/>
                  <a:headEnd/>
                  <a:tailEnd type="stealth" w="med" len="lg"/>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grpSp>
              <p:nvGrpSpPr>
                <p:cNvPr id="63506" name="Group 25">
                  <a:extLst>
                    <a:ext uri="{FF2B5EF4-FFF2-40B4-BE49-F238E27FC236}">
                      <a16:creationId xmlns:a16="http://schemas.microsoft.com/office/drawing/2014/main" id="{92C4F452-920F-BF29-92DD-25D2713B3CF7}"/>
                    </a:ext>
                  </a:extLst>
                </p:cNvPr>
                <p:cNvGrpSpPr>
                  <a:grpSpLocks/>
                </p:cNvGrpSpPr>
                <p:nvPr/>
              </p:nvGrpSpPr>
              <p:grpSpPr bwMode="auto">
                <a:xfrm>
                  <a:off x="2068" y="2816"/>
                  <a:ext cx="2996" cy="240"/>
                  <a:chOff x="2284" y="2816"/>
                  <a:chExt cx="2996" cy="240"/>
                </a:xfrm>
              </p:grpSpPr>
              <p:sp>
                <p:nvSpPr>
                  <p:cNvPr id="63507" name="Line 26">
                    <a:extLst>
                      <a:ext uri="{FF2B5EF4-FFF2-40B4-BE49-F238E27FC236}">
                        <a16:creationId xmlns:a16="http://schemas.microsoft.com/office/drawing/2014/main" id="{2BD4A9B0-36FB-E7B7-9452-D8110C2EB29B}"/>
                      </a:ext>
                    </a:extLst>
                  </p:cNvPr>
                  <p:cNvSpPr>
                    <a:spLocks noChangeShapeType="1"/>
                  </p:cNvSpPr>
                  <p:nvPr/>
                </p:nvSpPr>
                <p:spPr bwMode="auto">
                  <a:xfrm>
                    <a:off x="2284" y="2816"/>
                    <a:ext cx="2996" cy="8"/>
                  </a:xfrm>
                  <a:prstGeom prst="line">
                    <a:avLst/>
                  </a:prstGeom>
                  <a:noFill/>
                  <a:ln w="9525">
                    <a:solidFill>
                      <a:srgbClr val="0033CC"/>
                    </a:solidFill>
                    <a:round/>
                    <a:headEnd/>
                    <a:tailEnd/>
                  </a:ln>
                  <a:effectLst>
                    <a:prstShdw prst="shdw17" dist="17961" dir="2700000">
                      <a:srgbClr val="001F7A">
                        <a:alpha val="50000"/>
                      </a:srgbClr>
                    </a:prstShdw>
                  </a:effectLst>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63508" name="Line 27">
                    <a:extLst>
                      <a:ext uri="{FF2B5EF4-FFF2-40B4-BE49-F238E27FC236}">
                        <a16:creationId xmlns:a16="http://schemas.microsoft.com/office/drawing/2014/main" id="{71D309EE-B292-4761-11F3-12C623C688A7}"/>
                      </a:ext>
                    </a:extLst>
                  </p:cNvPr>
                  <p:cNvSpPr>
                    <a:spLocks noChangeShapeType="1"/>
                  </p:cNvSpPr>
                  <p:nvPr/>
                </p:nvSpPr>
                <p:spPr bwMode="auto">
                  <a:xfrm>
                    <a:off x="3217" y="2816"/>
                    <a:ext cx="0" cy="240"/>
                  </a:xfrm>
                  <a:prstGeom prst="line">
                    <a:avLst/>
                  </a:prstGeom>
                  <a:noFill/>
                  <a:ln w="38100">
                    <a:solidFill>
                      <a:srgbClr val="0033CC"/>
                    </a:solidFill>
                    <a:round/>
                    <a:headEnd/>
                    <a:tailEnd type="stealth" w="med" len="lg"/>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63509" name="Line 28">
                    <a:extLst>
                      <a:ext uri="{FF2B5EF4-FFF2-40B4-BE49-F238E27FC236}">
                        <a16:creationId xmlns:a16="http://schemas.microsoft.com/office/drawing/2014/main" id="{9718B140-DC1D-CFD5-8EB5-AE17313D7B80}"/>
                      </a:ext>
                    </a:extLst>
                  </p:cNvPr>
                  <p:cNvSpPr>
                    <a:spLocks noChangeShapeType="1"/>
                  </p:cNvSpPr>
                  <p:nvPr/>
                </p:nvSpPr>
                <p:spPr bwMode="auto">
                  <a:xfrm>
                    <a:off x="4240" y="2816"/>
                    <a:ext cx="0" cy="240"/>
                  </a:xfrm>
                  <a:prstGeom prst="line">
                    <a:avLst/>
                  </a:prstGeom>
                  <a:noFill/>
                  <a:ln w="38100">
                    <a:solidFill>
                      <a:srgbClr val="0033CC"/>
                    </a:solidFill>
                    <a:round/>
                    <a:headEnd/>
                    <a:tailEnd type="stealth" w="med" len="lg"/>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63510" name="Line 29">
                    <a:extLst>
                      <a:ext uri="{FF2B5EF4-FFF2-40B4-BE49-F238E27FC236}">
                        <a16:creationId xmlns:a16="http://schemas.microsoft.com/office/drawing/2014/main" id="{BDE32211-2FF4-F1BE-296F-D181D9F9191B}"/>
                      </a:ext>
                    </a:extLst>
                  </p:cNvPr>
                  <p:cNvSpPr>
                    <a:spLocks noChangeShapeType="1"/>
                  </p:cNvSpPr>
                  <p:nvPr/>
                </p:nvSpPr>
                <p:spPr bwMode="auto">
                  <a:xfrm>
                    <a:off x="5280" y="2816"/>
                    <a:ext cx="0" cy="240"/>
                  </a:xfrm>
                  <a:prstGeom prst="line">
                    <a:avLst/>
                  </a:prstGeom>
                  <a:noFill/>
                  <a:ln w="38100">
                    <a:solidFill>
                      <a:srgbClr val="0033CC"/>
                    </a:solidFill>
                    <a:round/>
                    <a:headEnd/>
                    <a:tailEnd type="stealth" w="med" len="lg"/>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grpSp>
          </p:grpSp>
        </p:grpSp>
        <p:sp>
          <p:nvSpPr>
            <p:cNvPr id="31" name="TextBox 30">
              <a:extLst>
                <a:ext uri="{FF2B5EF4-FFF2-40B4-BE49-F238E27FC236}">
                  <a16:creationId xmlns:a16="http://schemas.microsoft.com/office/drawing/2014/main" id="{A766582B-672A-B7BD-C606-BF49C7A81998}"/>
                </a:ext>
              </a:extLst>
            </p:cNvPr>
            <p:cNvSpPr txBox="1">
              <a:spLocks noChangeArrowheads="1"/>
            </p:cNvSpPr>
            <p:nvPr/>
          </p:nvSpPr>
          <p:spPr bwMode="auto">
            <a:xfrm>
              <a:off x="1445055" y="5449636"/>
              <a:ext cx="9152744"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dirty="0">
                  <a:cs typeface="Arial" panose="020B0604020202020204" pitchFamily="34" charset="0"/>
                </a:rPr>
                <a:t>Văn </a:t>
              </a:r>
              <a:r>
                <a:rPr lang="en-US" altLang="en-US" sz="2400" dirty="0" err="1">
                  <a:cs typeface="Arial" panose="020B0604020202020204" pitchFamily="34" charset="0"/>
                </a:rPr>
                <a:t>hóa</a:t>
              </a:r>
              <a:r>
                <a:rPr lang="en-US" altLang="en-US" sz="2400" dirty="0">
                  <a:cs typeface="Arial" panose="020B0604020202020204" pitchFamily="34" charset="0"/>
                </a:rPr>
                <a:t> </a:t>
              </a:r>
              <a:r>
                <a:rPr lang="en-US" altLang="en-US" sz="2400" dirty="0" err="1">
                  <a:cs typeface="Arial" panose="020B0604020202020204" pitchFamily="34" charset="0"/>
                </a:rPr>
                <a:t>nhân</a:t>
              </a:r>
              <a:r>
                <a:rPr lang="en-US" altLang="en-US" sz="2400" dirty="0">
                  <a:cs typeface="Arial" panose="020B0604020202020204" pitchFamily="34" charset="0"/>
                </a:rPr>
                <a:t> </a:t>
              </a:r>
              <a:r>
                <a:rPr lang="en-US" altLang="en-US" sz="2400" dirty="0" err="1">
                  <a:cs typeface="Arial" panose="020B0604020202020204" pitchFamily="34" charset="0"/>
                </a:rPr>
                <a:t>loại</a:t>
              </a:r>
              <a:r>
                <a:rPr lang="en-US" altLang="en-US" sz="2400" dirty="0">
                  <a:cs typeface="Arial" panose="020B0604020202020204" pitchFamily="34" charset="0"/>
                </a:rPr>
                <a:t> </a:t>
              </a:r>
              <a:r>
                <a:rPr lang="en-US" altLang="en-US" sz="2400" dirty="0" err="1">
                  <a:cs typeface="Arial" panose="020B0604020202020204" pitchFamily="34" charset="0"/>
                </a:rPr>
                <a:t>là</a:t>
              </a:r>
              <a:r>
                <a:rPr lang="en-US" altLang="en-US" sz="2400" dirty="0">
                  <a:cs typeface="Arial" panose="020B0604020202020204" pitchFamily="34" charset="0"/>
                </a:rPr>
                <a:t> </a:t>
              </a:r>
              <a:r>
                <a:rPr lang="en-US" altLang="en-US" sz="2400" dirty="0" err="1">
                  <a:cs typeface="Arial" panose="020B0604020202020204" pitchFamily="34" charset="0"/>
                </a:rPr>
                <a:t>yếu</a:t>
              </a:r>
              <a:r>
                <a:rPr lang="en-US" altLang="en-US" sz="2400" dirty="0">
                  <a:cs typeface="Arial" panose="020B0604020202020204" pitchFamily="34" charset="0"/>
                </a:rPr>
                <a:t> </a:t>
              </a:r>
              <a:r>
                <a:rPr lang="en-US" altLang="en-US" sz="2400" dirty="0" err="1">
                  <a:cs typeface="Arial" panose="020B0604020202020204" pitchFamily="34" charset="0"/>
                </a:rPr>
                <a:t>tố</a:t>
              </a:r>
              <a:r>
                <a:rPr lang="en-US" altLang="en-US" sz="2400" dirty="0">
                  <a:cs typeface="Arial" panose="020B0604020202020204" pitchFamily="34" charset="0"/>
                </a:rPr>
                <a:t> </a:t>
              </a:r>
              <a:r>
                <a:rPr lang="en-US" altLang="en-US" sz="2400" dirty="0" err="1">
                  <a:cs typeface="Arial" panose="020B0604020202020204" pitchFamily="34" charset="0"/>
                </a:rPr>
                <a:t>góp</a:t>
              </a:r>
              <a:r>
                <a:rPr lang="en-US" altLang="en-US" sz="2400" dirty="0">
                  <a:cs typeface="Arial" panose="020B0604020202020204" pitchFamily="34" charset="0"/>
                </a:rPr>
                <a:t> </a:t>
              </a:r>
              <a:r>
                <a:rPr lang="en-US" altLang="en-US" sz="2400" dirty="0" err="1">
                  <a:cs typeface="Arial" panose="020B0604020202020204" pitchFamily="34" charset="0"/>
                </a:rPr>
                <a:t>phần</a:t>
              </a:r>
              <a:r>
                <a:rPr lang="en-US" altLang="en-US" sz="2400" dirty="0">
                  <a:cs typeface="Arial" panose="020B0604020202020204" pitchFamily="34" charset="0"/>
                </a:rPr>
                <a:t> </a:t>
              </a:r>
              <a:r>
                <a:rPr lang="en-US" altLang="en-US" sz="2400" dirty="0" err="1">
                  <a:cs typeface="Arial" panose="020B0604020202020204" pitchFamily="34" charset="0"/>
                </a:rPr>
                <a:t>làm</a:t>
              </a:r>
              <a:r>
                <a:rPr lang="en-US" altLang="en-US" sz="2400" dirty="0">
                  <a:cs typeface="Arial" panose="020B0604020202020204" pitchFamily="34" charset="0"/>
                </a:rPr>
                <a:t> </a:t>
              </a:r>
              <a:r>
                <a:rPr lang="en-US" altLang="en-US" sz="2400" dirty="0" err="1">
                  <a:cs typeface="Arial" panose="020B0604020202020204" pitchFamily="34" charset="0"/>
                </a:rPr>
                <a:t>giàu</a:t>
              </a:r>
              <a:r>
                <a:rPr lang="en-US" altLang="en-US" sz="2400" dirty="0">
                  <a:cs typeface="Arial" panose="020B0604020202020204" pitchFamily="34" charset="0"/>
                </a:rPr>
                <a:t> </a:t>
              </a:r>
              <a:r>
                <a:rPr lang="en-US" altLang="en-US" sz="2400" dirty="0" err="1">
                  <a:cs typeface="Arial" panose="020B0604020202020204" pitchFamily="34" charset="0"/>
                </a:rPr>
                <a:t>trí</a:t>
              </a:r>
              <a:r>
                <a:rPr lang="en-US" altLang="en-US" sz="2400" dirty="0">
                  <a:cs typeface="Arial" panose="020B0604020202020204" pitchFamily="34" charset="0"/>
                </a:rPr>
                <a:t> </a:t>
              </a:r>
              <a:r>
                <a:rPr lang="en-US" altLang="en-US" sz="2400" dirty="0" err="1">
                  <a:cs typeface="Arial" panose="020B0604020202020204" pitchFamily="34" charset="0"/>
                </a:rPr>
                <a:t>tuệ</a:t>
              </a:r>
              <a:r>
                <a:rPr lang="en-US" altLang="en-US" sz="2400" dirty="0">
                  <a:cs typeface="Arial" panose="020B0604020202020204" pitchFamily="34" charset="0"/>
                </a:rPr>
                <a:t> </a:t>
              </a:r>
              <a:r>
                <a:rPr lang="en-US" altLang="en-US" sz="2400" dirty="0" err="1">
                  <a:cs typeface="Arial" panose="020B0604020202020204" pitchFamily="34" charset="0"/>
                </a:rPr>
                <a:t>của</a:t>
              </a:r>
              <a:r>
                <a:rPr lang="en-US" altLang="en-US" sz="2400" dirty="0">
                  <a:cs typeface="Arial" panose="020B0604020202020204" pitchFamily="34" charset="0"/>
                </a:rPr>
                <a:t> HCM, </a:t>
              </a:r>
              <a:r>
                <a:rPr lang="en-US" altLang="en-US" sz="2400" dirty="0" err="1">
                  <a:cs typeface="Arial" panose="020B0604020202020204" pitchFamily="34" charset="0"/>
                </a:rPr>
                <a:t>để</a:t>
              </a:r>
              <a:r>
                <a:rPr lang="en-US" altLang="en-US" sz="2400" dirty="0">
                  <a:cs typeface="Arial" panose="020B0604020202020204" pitchFamily="34" charset="0"/>
                </a:rPr>
                <a:t> </a:t>
              </a:r>
              <a:r>
                <a:rPr lang="en-US" altLang="en-US" sz="2400" dirty="0" err="1">
                  <a:cs typeface="Arial" panose="020B0604020202020204" pitchFamily="34" charset="0"/>
                </a:rPr>
                <a:t>từ</a:t>
              </a:r>
              <a:r>
                <a:rPr lang="en-US" altLang="en-US" sz="2400" dirty="0">
                  <a:cs typeface="Arial" panose="020B0604020202020204" pitchFamily="34" charset="0"/>
                </a:rPr>
                <a:t> </a:t>
              </a:r>
              <a:r>
                <a:rPr lang="en-US" altLang="en-US" sz="2400" dirty="0" err="1">
                  <a:cs typeface="Arial" panose="020B0604020202020204" pitchFamily="34" charset="0"/>
                </a:rPr>
                <a:t>đó</a:t>
              </a:r>
              <a:r>
                <a:rPr lang="en-US" altLang="en-US" sz="2400" dirty="0">
                  <a:cs typeface="Arial" panose="020B0604020202020204" pitchFamily="34" charset="0"/>
                </a:rPr>
                <a:t> </a:t>
              </a:r>
              <a:r>
                <a:rPr lang="en-US" altLang="en-US" sz="2400" dirty="0" err="1">
                  <a:cs typeface="Arial" panose="020B0604020202020204" pitchFamily="34" charset="0"/>
                </a:rPr>
                <a:t>Người</a:t>
              </a:r>
              <a:r>
                <a:rPr lang="en-US" altLang="en-US" sz="2400" dirty="0">
                  <a:cs typeface="Arial" panose="020B0604020202020204" pitchFamily="34" charset="0"/>
                </a:rPr>
                <a:t> </a:t>
              </a:r>
              <a:r>
                <a:rPr lang="en-US" altLang="en-US" sz="2400" dirty="0" err="1">
                  <a:cs typeface="Arial" panose="020B0604020202020204" pitchFamily="34" charset="0"/>
                </a:rPr>
                <a:t>lựa</a:t>
              </a:r>
              <a:r>
                <a:rPr lang="en-US" altLang="en-US" sz="2400" dirty="0">
                  <a:cs typeface="Arial" panose="020B0604020202020204" pitchFamily="34" charset="0"/>
                </a:rPr>
                <a:t> </a:t>
              </a:r>
              <a:r>
                <a:rPr lang="en-US" altLang="en-US" sz="2400" dirty="0" err="1">
                  <a:cs typeface="Arial" panose="020B0604020202020204" pitchFamily="34" charset="0"/>
                </a:rPr>
                <a:t>chọn</a:t>
              </a:r>
              <a:r>
                <a:rPr lang="en-US" altLang="en-US" sz="2400" dirty="0">
                  <a:cs typeface="Arial" panose="020B0604020202020204" pitchFamily="34" charset="0"/>
                </a:rPr>
                <a:t>, </a:t>
              </a:r>
              <a:r>
                <a:rPr lang="en-US" altLang="en-US" sz="2400" dirty="0" err="1">
                  <a:cs typeface="Arial" panose="020B0604020202020204" pitchFamily="34" charset="0"/>
                </a:rPr>
                <a:t>kế</a:t>
              </a:r>
              <a:r>
                <a:rPr lang="en-US" altLang="en-US" sz="2400" dirty="0">
                  <a:cs typeface="Arial" panose="020B0604020202020204" pitchFamily="34" charset="0"/>
                </a:rPr>
                <a:t> </a:t>
              </a:r>
              <a:r>
                <a:rPr lang="en-US" altLang="en-US" sz="2400" dirty="0" err="1">
                  <a:cs typeface="Arial" panose="020B0604020202020204" pitchFamily="34" charset="0"/>
                </a:rPr>
                <a:t>thừa</a:t>
              </a:r>
              <a:r>
                <a:rPr lang="en-US" altLang="en-US" sz="2400" dirty="0">
                  <a:cs typeface="Arial" panose="020B0604020202020204" pitchFamily="34" charset="0"/>
                </a:rPr>
                <a:t>, </a:t>
              </a:r>
              <a:r>
                <a:rPr lang="en-US" altLang="en-US" sz="2400" dirty="0" err="1">
                  <a:cs typeface="Arial" panose="020B0604020202020204" pitchFamily="34" charset="0"/>
                </a:rPr>
                <a:t>vận</a:t>
              </a:r>
              <a:r>
                <a:rPr lang="en-US" altLang="en-US" sz="2400" dirty="0">
                  <a:cs typeface="Arial" panose="020B0604020202020204" pitchFamily="34" charset="0"/>
                </a:rPr>
                <a:t> </a:t>
              </a:r>
              <a:r>
                <a:rPr lang="en-US" altLang="en-US" sz="2400" dirty="0" err="1">
                  <a:cs typeface="Arial" panose="020B0604020202020204" pitchFamily="34" charset="0"/>
                </a:rPr>
                <a:t>dụng</a:t>
              </a:r>
              <a:r>
                <a:rPr lang="en-US" altLang="en-US" sz="2400" dirty="0">
                  <a:cs typeface="Arial" panose="020B0604020202020204" pitchFamily="34" charset="0"/>
                </a:rPr>
                <a:t> </a:t>
              </a:r>
              <a:r>
                <a:rPr lang="en-US" altLang="en-US" sz="2400" dirty="0" err="1">
                  <a:cs typeface="Arial" panose="020B0604020202020204" pitchFamily="34" charset="0"/>
                </a:rPr>
                <a:t>và</a:t>
              </a:r>
              <a:r>
                <a:rPr lang="en-US" altLang="en-US" sz="2400" dirty="0">
                  <a:cs typeface="Arial" panose="020B0604020202020204" pitchFamily="34" charset="0"/>
                </a:rPr>
                <a:t> </a:t>
              </a:r>
              <a:r>
                <a:rPr lang="en-US" altLang="en-US" sz="2400" dirty="0" err="1">
                  <a:cs typeface="Arial" panose="020B0604020202020204" pitchFamily="34" charset="0"/>
                </a:rPr>
                <a:t>phát</a:t>
              </a:r>
              <a:r>
                <a:rPr lang="en-US" altLang="en-US" sz="2400" dirty="0">
                  <a:cs typeface="Arial" panose="020B0604020202020204" pitchFamily="34" charset="0"/>
                </a:rPr>
                <a:t> </a:t>
              </a:r>
              <a:r>
                <a:rPr lang="en-US" altLang="en-US" sz="2400" dirty="0" err="1">
                  <a:cs typeface="Arial" panose="020B0604020202020204" pitchFamily="34" charset="0"/>
                </a:rPr>
                <a:t>triển</a:t>
              </a:r>
              <a:r>
                <a:rPr lang="en-US" altLang="en-US" sz="2400" dirty="0">
                  <a:cs typeface="Arial" panose="020B0604020202020204" pitchFamily="34" charset="0"/>
                </a:rPr>
                <a:t> </a:t>
              </a:r>
            </a:p>
          </p:txBody>
        </p:sp>
        <p:sp>
          <p:nvSpPr>
            <p:cNvPr id="2" name="Text Box 22">
              <a:extLst>
                <a:ext uri="{FF2B5EF4-FFF2-40B4-BE49-F238E27FC236}">
                  <a16:creationId xmlns:a16="http://schemas.microsoft.com/office/drawing/2014/main" id="{4B5E735C-98E9-ED08-1FF4-9F59C6635012}"/>
                </a:ext>
              </a:extLst>
            </p:cNvPr>
            <p:cNvSpPr txBox="1">
              <a:spLocks noChangeArrowheads="1"/>
            </p:cNvSpPr>
            <p:nvPr/>
          </p:nvSpPr>
          <p:spPr bwMode="auto">
            <a:xfrm>
              <a:off x="4527603" y="3758240"/>
              <a:ext cx="2020902" cy="1533525"/>
            </a:xfrm>
            <a:prstGeom prst="rect">
              <a:avLst/>
            </a:prstGeom>
            <a:solidFill>
              <a:schemeClr val="tx1"/>
            </a:solidFill>
            <a:ln w="9525">
              <a:miter lim="800000"/>
              <a:headEnd/>
              <a:tailEnd/>
            </a:ln>
            <a:scene3d>
              <a:camera prst="legacyPerspectiveBottom"/>
              <a:lightRig rig="legacyFlat3" dir="t"/>
            </a:scene3d>
            <a:sp3d extrusionH="887400" prstMaterial="legacyMatte">
              <a:bevelT w="13500" h="13500" prst="angle"/>
              <a:bevelB w="13500" h="13500" prst="angle"/>
              <a:extrusionClr>
                <a:srgbClr val="FFFFCC"/>
              </a:extrusionClr>
              <a:contourClr>
                <a:schemeClr val="tx1"/>
              </a:contourClr>
            </a:sp3d>
          </p:spPr>
          <p:txBody>
            <a:bodyPr lIns="72000" tIns="72000" rIns="72000" bIns="72000">
              <a:flatTx/>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ct val="135000"/>
                </a:lnSpc>
                <a:spcBef>
                  <a:spcPct val="0"/>
                </a:spcBef>
                <a:buFontTx/>
                <a:buNone/>
              </a:pPr>
              <a:r>
                <a:rPr lang="en-US" altLang="en-US" sz="2400" dirty="0" err="1">
                  <a:solidFill>
                    <a:schemeClr val="bg1"/>
                  </a:solidFill>
                  <a:cs typeface="Arial" panose="020B0604020202020204" pitchFamily="34" charset="0"/>
                </a:rPr>
                <a:t>Tiếp</a:t>
              </a:r>
              <a:r>
                <a:rPr lang="en-US" altLang="en-US" sz="2400" dirty="0">
                  <a:solidFill>
                    <a:schemeClr val="bg1"/>
                  </a:solidFill>
                  <a:cs typeface="Arial" panose="020B0604020202020204" pitchFamily="34" charset="0"/>
                </a:rPr>
                <a:t> </a:t>
              </a:r>
              <a:r>
                <a:rPr lang="en-US" altLang="en-US" sz="2400" dirty="0" err="1">
                  <a:solidFill>
                    <a:schemeClr val="bg1"/>
                  </a:solidFill>
                  <a:cs typeface="Arial" panose="020B0604020202020204" pitchFamily="34" charset="0"/>
                </a:rPr>
                <a:t>thu</a:t>
              </a:r>
              <a:r>
                <a:rPr lang="en-US" altLang="en-US" sz="2400" dirty="0">
                  <a:solidFill>
                    <a:schemeClr val="bg1"/>
                  </a:solidFill>
                  <a:cs typeface="Arial" panose="020B0604020202020204" pitchFamily="34" charset="0"/>
                </a:rPr>
                <a:t> </a:t>
              </a:r>
              <a:r>
                <a:rPr lang="vi-VN" altLang="en-US" sz="2400" dirty="0">
                  <a:solidFill>
                    <a:schemeClr val="bg1"/>
                  </a:solidFill>
                  <a:cs typeface="Arial" panose="020B0604020202020204" pitchFamily="34" charset="0"/>
                </a:rPr>
                <a:t>văn hóa, truyền thống dân tộc</a:t>
              </a:r>
              <a:endParaRPr lang="en-US" altLang="en-US" sz="2400" dirty="0">
                <a:solidFill>
                  <a:schemeClr val="bg1"/>
                </a:solidFill>
                <a:cs typeface="Arial" panose="020B0604020202020204" pitchFamily="34" charset="0"/>
              </a:endParaRPr>
            </a:p>
          </p:txBody>
        </p:sp>
        <p:sp>
          <p:nvSpPr>
            <p:cNvPr id="3" name="Line 27">
              <a:extLst>
                <a:ext uri="{FF2B5EF4-FFF2-40B4-BE49-F238E27FC236}">
                  <a16:creationId xmlns:a16="http://schemas.microsoft.com/office/drawing/2014/main" id="{A826CB65-3B62-860F-A00A-82FB48E23099}"/>
                </a:ext>
              </a:extLst>
            </p:cNvPr>
            <p:cNvSpPr>
              <a:spLocks noChangeShapeType="1"/>
            </p:cNvSpPr>
            <p:nvPr/>
          </p:nvSpPr>
          <p:spPr bwMode="auto">
            <a:xfrm>
              <a:off x="946673" y="3361565"/>
              <a:ext cx="0" cy="311672"/>
            </a:xfrm>
            <a:prstGeom prst="line">
              <a:avLst/>
            </a:prstGeom>
            <a:noFill/>
            <a:ln w="38100">
              <a:solidFill>
                <a:srgbClr val="0033CC"/>
              </a:solidFill>
              <a:round/>
              <a:headEnd/>
              <a:tailEnd type="stealth" w="med" len="lg"/>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53630"/>
                                        </p:tgtEl>
                                        <p:attrNameLst>
                                          <p:attrName>style.visibility</p:attrName>
                                        </p:attrNameLst>
                                      </p:cBhvr>
                                      <p:to>
                                        <p:strVal val="visible"/>
                                      </p:to>
                                    </p:set>
                                    <p:animEffect transition="in" filter="wipe(up)">
                                      <p:cBhvr>
                                        <p:cTn id="7" dur="500"/>
                                        <p:tgtEl>
                                          <p:spTgt spid="153630"/>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up)">
                                      <p:cBhvr>
                                        <p:cTn id="11"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0" grpId="0"/>
      <p:bldP spid="31" grpId="0"/>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4514" name="Rectangle 2">
            <a:extLst>
              <a:ext uri="{FF2B5EF4-FFF2-40B4-BE49-F238E27FC236}">
                <a16:creationId xmlns:a16="http://schemas.microsoft.com/office/drawing/2014/main" id="{F0E28231-6ABA-69EA-597C-17D3AEC9B128}"/>
              </a:ext>
            </a:extLst>
          </p:cNvPr>
          <p:cNvSpPr>
            <a:spLocks noGrp="1" noChangeArrowheads="1"/>
          </p:cNvSpPr>
          <p:nvPr>
            <p:ph type="title"/>
          </p:nvPr>
        </p:nvSpPr>
        <p:spPr>
          <a:xfrm>
            <a:off x="1828800" y="0"/>
            <a:ext cx="8503920" cy="1143000"/>
          </a:xfrm>
        </p:spPr>
        <p:txBody>
          <a:bodyPr>
            <a:normAutofit/>
          </a:bodyPr>
          <a:lstStyle/>
          <a:p>
            <a:pPr algn="ctr" eaLnBrk="1" hangingPunct="1"/>
            <a:r>
              <a:rPr lang="vi-VN" altLang="en-US" sz="2400" b="1" i="1" dirty="0">
                <a:solidFill>
                  <a:srgbClr val="FF0000"/>
                </a:solidFill>
                <a:latin typeface="+mn-lt"/>
              </a:rPr>
              <a:t>- </a:t>
            </a:r>
            <a:r>
              <a:rPr lang="en-US" altLang="en-US" sz="2400" b="1" i="1" dirty="0" err="1">
                <a:solidFill>
                  <a:srgbClr val="FF0000"/>
                </a:solidFill>
                <a:latin typeface="+mn-lt"/>
              </a:rPr>
              <a:t>Chủ</a:t>
            </a:r>
            <a:r>
              <a:rPr lang="en-US" altLang="en-US" sz="2400" b="1" i="1" dirty="0">
                <a:solidFill>
                  <a:srgbClr val="FF0000"/>
                </a:solidFill>
                <a:latin typeface="+mn-lt"/>
              </a:rPr>
              <a:t> </a:t>
            </a:r>
            <a:r>
              <a:rPr lang="en-US" altLang="en-US" sz="2400" b="1" i="1" dirty="0" err="1">
                <a:solidFill>
                  <a:srgbClr val="FF0000"/>
                </a:solidFill>
                <a:latin typeface="+mn-lt"/>
              </a:rPr>
              <a:t>nghĩa</a:t>
            </a:r>
            <a:r>
              <a:rPr lang="en-US" altLang="en-US" sz="2400" b="1" i="1" dirty="0">
                <a:solidFill>
                  <a:srgbClr val="FF0000"/>
                </a:solidFill>
                <a:latin typeface="+mn-lt"/>
              </a:rPr>
              <a:t> </a:t>
            </a:r>
            <a:r>
              <a:rPr lang="en-US" altLang="en-US" sz="2400" b="1" i="1" dirty="0" err="1">
                <a:solidFill>
                  <a:srgbClr val="FF0000"/>
                </a:solidFill>
                <a:latin typeface="+mn-lt"/>
              </a:rPr>
              <a:t>Mác</a:t>
            </a:r>
            <a:r>
              <a:rPr lang="en-US" altLang="en-US" sz="2400" b="1" i="1" dirty="0">
                <a:solidFill>
                  <a:srgbClr val="FF0000"/>
                </a:solidFill>
                <a:latin typeface="+mn-lt"/>
              </a:rPr>
              <a:t> - </a:t>
            </a:r>
            <a:r>
              <a:rPr lang="en-US" altLang="en-US" sz="2400" b="1" i="1" dirty="0" err="1">
                <a:solidFill>
                  <a:srgbClr val="FF0000"/>
                </a:solidFill>
                <a:latin typeface="+mn-lt"/>
              </a:rPr>
              <a:t>Lênin</a:t>
            </a:r>
            <a:endParaRPr lang="en-US" altLang="en-US" sz="2400" b="1" i="1" dirty="0">
              <a:solidFill>
                <a:srgbClr val="FF0000"/>
              </a:solidFill>
              <a:latin typeface="+mn-lt"/>
            </a:endParaRPr>
          </a:p>
        </p:txBody>
      </p:sp>
      <p:grpSp>
        <p:nvGrpSpPr>
          <p:cNvPr id="64515" name="Group 3">
            <a:extLst>
              <a:ext uri="{FF2B5EF4-FFF2-40B4-BE49-F238E27FC236}">
                <a16:creationId xmlns:a16="http://schemas.microsoft.com/office/drawing/2014/main" id="{705162DD-F083-72E8-3AE3-FC2A5182FB08}"/>
              </a:ext>
            </a:extLst>
          </p:cNvPr>
          <p:cNvGrpSpPr>
            <a:grpSpLocks/>
          </p:cNvGrpSpPr>
          <p:nvPr/>
        </p:nvGrpSpPr>
        <p:grpSpPr bwMode="auto">
          <a:xfrm>
            <a:off x="1790700" y="1035712"/>
            <a:ext cx="8610600" cy="4038600"/>
            <a:chOff x="336" y="1104"/>
            <a:chExt cx="5424" cy="2544"/>
          </a:xfrm>
        </p:grpSpPr>
        <p:grpSp>
          <p:nvGrpSpPr>
            <p:cNvPr id="64517" name="Group 4">
              <a:extLst>
                <a:ext uri="{FF2B5EF4-FFF2-40B4-BE49-F238E27FC236}">
                  <a16:creationId xmlns:a16="http://schemas.microsoft.com/office/drawing/2014/main" id="{13B521E8-F4FB-AD62-1B29-B0C29D016FCF}"/>
                </a:ext>
              </a:extLst>
            </p:cNvPr>
            <p:cNvGrpSpPr>
              <a:grpSpLocks/>
            </p:cNvGrpSpPr>
            <p:nvPr/>
          </p:nvGrpSpPr>
          <p:grpSpPr bwMode="auto">
            <a:xfrm>
              <a:off x="336" y="1104"/>
              <a:ext cx="1776" cy="2544"/>
              <a:chOff x="1776" y="336"/>
              <a:chExt cx="2256" cy="3024"/>
            </a:xfrm>
          </p:grpSpPr>
          <p:pic>
            <p:nvPicPr>
              <p:cNvPr id="64526" name="Picture 5" descr="Frame098">
                <a:extLst>
                  <a:ext uri="{FF2B5EF4-FFF2-40B4-BE49-F238E27FC236}">
                    <a16:creationId xmlns:a16="http://schemas.microsoft.com/office/drawing/2014/main" id="{53FF3228-57E7-ADD6-5324-D415796685CF}"/>
                  </a:ext>
                </a:extLst>
              </p:cNvPr>
              <p:cNvPicPr>
                <a:picLocks noChangeAspect="1" noChangeArrowheads="1"/>
              </p:cNvPicPr>
              <p:nvPr/>
            </p:nvPicPr>
            <p:blipFill>
              <a:blip r:embed="rId2">
                <a:lum bright="-24000"/>
                <a:extLst>
                  <a:ext uri="{28A0092B-C50C-407E-A947-70E740481C1C}">
                    <a14:useLocalDpi xmlns:a14="http://schemas.microsoft.com/office/drawing/2010/main" val="0"/>
                  </a:ext>
                </a:extLst>
              </a:blip>
              <a:srcRect/>
              <a:stretch>
                <a:fillRect/>
              </a:stretch>
            </p:blipFill>
            <p:spPr bwMode="auto">
              <a:xfrm>
                <a:off x="1776" y="336"/>
                <a:ext cx="2256" cy="3024"/>
              </a:xfrm>
              <a:prstGeom prst="rect">
                <a:avLst/>
              </a:prstGeom>
              <a:solidFill>
                <a:srgbClr val="FF0066"/>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64527" name="Picture 6" descr="cacmac">
                <a:extLst>
                  <a:ext uri="{FF2B5EF4-FFF2-40B4-BE49-F238E27FC236}">
                    <a16:creationId xmlns:a16="http://schemas.microsoft.com/office/drawing/2014/main" id="{D82B5463-AB2F-795F-45D1-B00DB126776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16" y="624"/>
                <a:ext cx="1728" cy="2400"/>
              </a:xfrm>
              <a:prstGeom prst="rect">
                <a:avLst/>
              </a:prstGeom>
              <a:solidFill>
                <a:srgbClr val="FF0066"/>
              </a:solidFill>
              <a:ln>
                <a:noFill/>
              </a:ln>
              <a:extLst>
                <a:ext uri="{91240B29-F687-4F45-9708-019B960494DF}">
                  <a14:hiddenLine xmlns:a14="http://schemas.microsoft.com/office/drawing/2010/main" w="9525">
                    <a:solidFill>
                      <a:srgbClr val="000000"/>
                    </a:solidFill>
                    <a:miter lim="800000"/>
                    <a:headEnd/>
                    <a:tailEnd/>
                  </a14:hiddenLine>
                </a:ext>
              </a:extLst>
            </p:spPr>
          </p:pic>
        </p:grpSp>
        <p:grpSp>
          <p:nvGrpSpPr>
            <p:cNvPr id="64518" name="Group 7">
              <a:extLst>
                <a:ext uri="{FF2B5EF4-FFF2-40B4-BE49-F238E27FC236}">
                  <a16:creationId xmlns:a16="http://schemas.microsoft.com/office/drawing/2014/main" id="{D3E176BE-4EA4-70AD-3EC8-C4C6236BB2AE}"/>
                </a:ext>
              </a:extLst>
            </p:cNvPr>
            <p:cNvGrpSpPr>
              <a:grpSpLocks/>
            </p:cNvGrpSpPr>
            <p:nvPr/>
          </p:nvGrpSpPr>
          <p:grpSpPr bwMode="auto">
            <a:xfrm>
              <a:off x="3984" y="1104"/>
              <a:ext cx="1776" cy="2544"/>
              <a:chOff x="2688" y="240"/>
              <a:chExt cx="2256" cy="3024"/>
            </a:xfrm>
          </p:grpSpPr>
          <p:pic>
            <p:nvPicPr>
              <p:cNvPr id="64524" name="Picture 8" descr="Frame098">
                <a:extLst>
                  <a:ext uri="{FF2B5EF4-FFF2-40B4-BE49-F238E27FC236}">
                    <a16:creationId xmlns:a16="http://schemas.microsoft.com/office/drawing/2014/main" id="{13670CA8-5261-5190-FDAF-5E0EB9D4CD2B}"/>
                  </a:ext>
                </a:extLst>
              </p:cNvPr>
              <p:cNvPicPr>
                <a:picLocks noChangeAspect="1" noChangeArrowheads="1"/>
              </p:cNvPicPr>
              <p:nvPr/>
            </p:nvPicPr>
            <p:blipFill>
              <a:blip r:embed="rId2">
                <a:lum bright="-24000"/>
                <a:extLst>
                  <a:ext uri="{28A0092B-C50C-407E-A947-70E740481C1C}">
                    <a14:useLocalDpi xmlns:a14="http://schemas.microsoft.com/office/drawing/2010/main" val="0"/>
                  </a:ext>
                </a:extLst>
              </a:blip>
              <a:srcRect/>
              <a:stretch>
                <a:fillRect/>
              </a:stretch>
            </p:blipFill>
            <p:spPr bwMode="auto">
              <a:xfrm>
                <a:off x="2688" y="240"/>
                <a:ext cx="2256" cy="3024"/>
              </a:xfrm>
              <a:prstGeom prst="rect">
                <a:avLst/>
              </a:prstGeom>
              <a:solidFill>
                <a:srgbClr val="FF0066"/>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64525" name="Picture 9" descr="lenin-photo30">
                <a:extLst>
                  <a:ext uri="{FF2B5EF4-FFF2-40B4-BE49-F238E27FC236}">
                    <a16:creationId xmlns:a16="http://schemas.microsoft.com/office/drawing/2014/main" id="{260EF3E0-2C31-98AB-BA11-BAD34AD6336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28" y="480"/>
                <a:ext cx="1728" cy="24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64519" name="Group 10">
              <a:extLst>
                <a:ext uri="{FF2B5EF4-FFF2-40B4-BE49-F238E27FC236}">
                  <a16:creationId xmlns:a16="http://schemas.microsoft.com/office/drawing/2014/main" id="{C9950A6F-1A7A-17FD-6272-B9C221BBC088}"/>
                </a:ext>
              </a:extLst>
            </p:cNvPr>
            <p:cNvGrpSpPr>
              <a:grpSpLocks/>
            </p:cNvGrpSpPr>
            <p:nvPr/>
          </p:nvGrpSpPr>
          <p:grpSpPr bwMode="auto">
            <a:xfrm>
              <a:off x="2160" y="1104"/>
              <a:ext cx="1776" cy="2544"/>
              <a:chOff x="1789" y="384"/>
              <a:chExt cx="2256" cy="3024"/>
            </a:xfrm>
          </p:grpSpPr>
          <p:grpSp>
            <p:nvGrpSpPr>
              <p:cNvPr id="64520" name="Group 11">
                <a:extLst>
                  <a:ext uri="{FF2B5EF4-FFF2-40B4-BE49-F238E27FC236}">
                    <a16:creationId xmlns:a16="http://schemas.microsoft.com/office/drawing/2014/main" id="{9E0C6C44-A564-3228-43CF-9120CC2E6220}"/>
                  </a:ext>
                </a:extLst>
              </p:cNvPr>
              <p:cNvGrpSpPr>
                <a:grpSpLocks/>
              </p:cNvGrpSpPr>
              <p:nvPr/>
            </p:nvGrpSpPr>
            <p:grpSpPr bwMode="auto">
              <a:xfrm>
                <a:off x="1789" y="384"/>
                <a:ext cx="2256" cy="3024"/>
                <a:chOff x="1837" y="336"/>
                <a:chExt cx="2256" cy="3024"/>
              </a:xfrm>
            </p:grpSpPr>
            <p:pic>
              <p:nvPicPr>
                <p:cNvPr id="64522" name="Picture 12" descr="Frame098">
                  <a:extLst>
                    <a:ext uri="{FF2B5EF4-FFF2-40B4-BE49-F238E27FC236}">
                      <a16:creationId xmlns:a16="http://schemas.microsoft.com/office/drawing/2014/main" id="{462E1AF7-034C-54DB-1BB7-491B7A492AC1}"/>
                    </a:ext>
                  </a:extLst>
                </p:cNvPr>
                <p:cNvPicPr>
                  <a:picLocks noChangeAspect="1" noChangeArrowheads="1"/>
                </p:cNvPicPr>
                <p:nvPr/>
              </p:nvPicPr>
              <p:blipFill>
                <a:blip r:embed="rId2">
                  <a:lum bright="-24000"/>
                  <a:extLst>
                    <a:ext uri="{28A0092B-C50C-407E-A947-70E740481C1C}">
                      <a14:useLocalDpi xmlns:a14="http://schemas.microsoft.com/office/drawing/2010/main" val="0"/>
                    </a:ext>
                  </a:extLst>
                </a:blip>
                <a:srcRect/>
                <a:stretch>
                  <a:fillRect/>
                </a:stretch>
              </p:blipFill>
              <p:spPr bwMode="auto">
                <a:xfrm>
                  <a:off x="1837" y="336"/>
                  <a:ext cx="2256" cy="3024"/>
                </a:xfrm>
                <a:prstGeom prst="rect">
                  <a:avLst/>
                </a:prstGeom>
                <a:solidFill>
                  <a:srgbClr val="FF0066"/>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64523" name="Picture 13" descr="cacmac">
                  <a:extLst>
                    <a:ext uri="{FF2B5EF4-FFF2-40B4-BE49-F238E27FC236}">
                      <a16:creationId xmlns:a16="http://schemas.microsoft.com/office/drawing/2014/main" id="{285C6C87-234A-7FCB-EF74-227095ED6BC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16" y="624"/>
                  <a:ext cx="1728" cy="2400"/>
                </a:xfrm>
                <a:prstGeom prst="rect">
                  <a:avLst/>
                </a:prstGeom>
                <a:solidFill>
                  <a:srgbClr val="FF0066"/>
                </a:solidFill>
                <a:ln>
                  <a:noFill/>
                </a:ln>
                <a:extLst>
                  <a:ext uri="{91240B29-F687-4F45-9708-019B960494DF}">
                    <a14:hiddenLine xmlns:a14="http://schemas.microsoft.com/office/drawing/2010/main" w="9525">
                      <a:solidFill>
                        <a:srgbClr val="000000"/>
                      </a:solidFill>
                      <a:miter lim="800000"/>
                      <a:headEnd/>
                      <a:tailEnd/>
                    </a14:hiddenLine>
                  </a:ext>
                </a:extLst>
              </p:spPr>
            </p:pic>
          </p:grpSp>
          <p:pic>
            <p:nvPicPr>
              <p:cNvPr id="64521" name="Picture 14" descr="engels">
                <a:extLst>
                  <a:ext uri="{FF2B5EF4-FFF2-40B4-BE49-F238E27FC236}">
                    <a16:creationId xmlns:a16="http://schemas.microsoft.com/office/drawing/2014/main" id="{E9E98966-E001-DED7-6CD3-0A27E519430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99" y="696"/>
                <a:ext cx="1776" cy="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sp>
        <p:nvSpPr>
          <p:cNvPr id="2" name="TextBox 15">
            <a:extLst>
              <a:ext uri="{FF2B5EF4-FFF2-40B4-BE49-F238E27FC236}">
                <a16:creationId xmlns:a16="http://schemas.microsoft.com/office/drawing/2014/main" id="{04ED3F1F-CF07-EE24-8636-B5F15B4AFC64}"/>
              </a:ext>
            </a:extLst>
          </p:cNvPr>
          <p:cNvSpPr txBox="1">
            <a:spLocks noChangeArrowheads="1"/>
          </p:cNvSpPr>
          <p:nvPr/>
        </p:nvSpPr>
        <p:spPr bwMode="auto">
          <a:xfrm>
            <a:off x="1266747" y="5265728"/>
            <a:ext cx="9658506" cy="83099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nl-NL" altLang="en-US" sz="2400" dirty="0">
                <a:solidFill>
                  <a:srgbClr val="FF0000"/>
                </a:solidFill>
                <a:latin typeface="+mn-lt"/>
              </a:rPr>
              <a:t>Chủ nghĩa Mác - Lênin l</a:t>
            </a:r>
            <a:r>
              <a:rPr lang="nl-NL" altLang="en-US" sz="2400" dirty="0">
                <a:solidFill>
                  <a:srgbClr val="FF0000"/>
                </a:solidFill>
                <a:latin typeface="+mn-lt"/>
                <a:cs typeface="Times New Roman" panose="02020603050405020304" pitchFamily="18" charset="0"/>
              </a:rPr>
              <a:t>à</a:t>
            </a:r>
            <a:r>
              <a:rPr lang="nl-NL" altLang="en-US" sz="2400" dirty="0">
                <a:solidFill>
                  <a:srgbClr val="FF0000"/>
                </a:solidFill>
                <a:latin typeface="+mn-lt"/>
              </a:rPr>
              <a:t> cơ sở thế giới quan v</a:t>
            </a:r>
            <a:r>
              <a:rPr lang="nl-NL" altLang="en-US" sz="2400" dirty="0">
                <a:solidFill>
                  <a:srgbClr val="FF0000"/>
                </a:solidFill>
                <a:latin typeface="+mn-lt"/>
                <a:cs typeface="Times New Roman" panose="02020603050405020304" pitchFamily="18" charset="0"/>
              </a:rPr>
              <a:t>à</a:t>
            </a:r>
            <a:r>
              <a:rPr lang="nl-NL" altLang="en-US" sz="2400" dirty="0">
                <a:solidFill>
                  <a:srgbClr val="FF0000"/>
                </a:solidFill>
                <a:latin typeface="+mn-lt"/>
              </a:rPr>
              <a:t> phương pháp luận,</a:t>
            </a:r>
          </a:p>
          <a:p>
            <a:pPr algn="ctr" eaLnBrk="1" hangingPunct="1">
              <a:spcBef>
                <a:spcPct val="0"/>
              </a:spcBef>
              <a:buFontTx/>
              <a:buNone/>
            </a:pPr>
            <a:r>
              <a:rPr lang="nl-NL" altLang="en-US" sz="2400" dirty="0">
                <a:solidFill>
                  <a:srgbClr val="FF0000"/>
                </a:solidFill>
                <a:latin typeface="+mn-lt"/>
              </a:rPr>
              <a:t>l</a:t>
            </a:r>
            <a:r>
              <a:rPr lang="nl-NL" altLang="en-US" sz="2400" dirty="0">
                <a:solidFill>
                  <a:srgbClr val="FF0000"/>
                </a:solidFill>
                <a:latin typeface="+mn-lt"/>
                <a:cs typeface="Times New Roman" panose="02020603050405020304" pitchFamily="18" charset="0"/>
              </a:rPr>
              <a:t>à</a:t>
            </a:r>
            <a:r>
              <a:rPr lang="nl-NL" altLang="en-US" sz="2400" dirty="0">
                <a:solidFill>
                  <a:srgbClr val="FF0000"/>
                </a:solidFill>
                <a:latin typeface="+mn-lt"/>
              </a:rPr>
              <a:t> nguồn gốc quan trọng nhất </a:t>
            </a:r>
            <a:r>
              <a:rPr lang="nl-NL" altLang="en-US" sz="2400" u="sng" dirty="0">
                <a:solidFill>
                  <a:srgbClr val="FF0000"/>
                </a:solidFill>
                <a:latin typeface="+mn-lt"/>
              </a:rPr>
              <a:t>quyết định bản chất</a:t>
            </a:r>
            <a:r>
              <a:rPr lang="nl-NL" altLang="en-US" sz="2400" dirty="0">
                <a:solidFill>
                  <a:srgbClr val="FF0000"/>
                </a:solidFill>
                <a:latin typeface="+mn-lt"/>
              </a:rPr>
              <a:t> tư tưởng Hồ Chí Minh.</a:t>
            </a:r>
            <a:endParaRPr lang="nl-NL" altLang="en-US" sz="2400" dirty="0">
              <a:solidFill>
                <a:srgbClr val="FF0000"/>
              </a:solidFill>
              <a:latin typeface="+mn-lt"/>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4514"/>
                                        </p:tgtEl>
                                        <p:attrNameLst>
                                          <p:attrName>style.visibility</p:attrName>
                                        </p:attrNameLst>
                                      </p:cBhvr>
                                      <p:to>
                                        <p:strVal val="visible"/>
                                      </p:to>
                                    </p:set>
                                    <p:animEffect transition="in" filter="fade">
                                      <p:cBhvr>
                                        <p:cTn id="7" dur="500"/>
                                        <p:tgtEl>
                                          <p:spTgt spid="64514"/>
                                        </p:tgtEl>
                                      </p:cBhvr>
                                    </p:animEffect>
                                    <p:anim calcmode="lin" valueType="num">
                                      <p:cBhvr>
                                        <p:cTn id="8" dur="500" fill="hold"/>
                                        <p:tgtEl>
                                          <p:spTgt spid="64514"/>
                                        </p:tgtEl>
                                        <p:attrNameLst>
                                          <p:attrName>ppt_x</p:attrName>
                                        </p:attrNameLst>
                                      </p:cBhvr>
                                      <p:tavLst>
                                        <p:tav tm="0">
                                          <p:val>
                                            <p:strVal val="#ppt_x"/>
                                          </p:val>
                                        </p:tav>
                                        <p:tav tm="100000">
                                          <p:val>
                                            <p:strVal val="#ppt_x"/>
                                          </p:val>
                                        </p:tav>
                                      </p:tavLst>
                                    </p:anim>
                                    <p:anim calcmode="lin" valueType="num">
                                      <p:cBhvr>
                                        <p:cTn id="9" dur="500" fill="hold"/>
                                        <p:tgtEl>
                                          <p:spTgt spid="64514"/>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64515"/>
                                        </p:tgtEl>
                                        <p:attrNameLst>
                                          <p:attrName>style.visibility</p:attrName>
                                        </p:attrNameLst>
                                      </p:cBhvr>
                                      <p:to>
                                        <p:strVal val="visible"/>
                                      </p:to>
                                    </p:set>
                                    <p:animEffect transition="in" filter="fade">
                                      <p:cBhvr>
                                        <p:cTn id="13" dur="500"/>
                                        <p:tgtEl>
                                          <p:spTgt spid="64515"/>
                                        </p:tgtEl>
                                      </p:cBhvr>
                                    </p:animEffect>
                                    <p:anim calcmode="lin" valueType="num">
                                      <p:cBhvr>
                                        <p:cTn id="14" dur="500" fill="hold"/>
                                        <p:tgtEl>
                                          <p:spTgt spid="64515"/>
                                        </p:tgtEl>
                                        <p:attrNameLst>
                                          <p:attrName>ppt_x</p:attrName>
                                        </p:attrNameLst>
                                      </p:cBhvr>
                                      <p:tavLst>
                                        <p:tav tm="0">
                                          <p:val>
                                            <p:strVal val="#ppt_x"/>
                                          </p:val>
                                        </p:tav>
                                        <p:tav tm="100000">
                                          <p:val>
                                            <p:strVal val="#ppt_x"/>
                                          </p:val>
                                        </p:tav>
                                      </p:tavLst>
                                    </p:anim>
                                    <p:anim calcmode="lin" valueType="num">
                                      <p:cBhvr>
                                        <p:cTn id="15" dur="500" fill="hold"/>
                                        <p:tgtEl>
                                          <p:spTgt spid="64515"/>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500"/>
                                        <p:tgtEl>
                                          <p:spTgt spid="2"/>
                                        </p:tgtEl>
                                      </p:cBhvr>
                                    </p:animEffect>
                                    <p:anim calcmode="lin" valueType="num">
                                      <p:cBhvr>
                                        <p:cTn id="20" dur="500" fill="hold"/>
                                        <p:tgtEl>
                                          <p:spTgt spid="2"/>
                                        </p:tgtEl>
                                        <p:attrNameLst>
                                          <p:attrName>ppt_x</p:attrName>
                                        </p:attrNameLst>
                                      </p:cBhvr>
                                      <p:tavLst>
                                        <p:tav tm="0">
                                          <p:val>
                                            <p:strVal val="#ppt_x"/>
                                          </p:val>
                                        </p:tav>
                                        <p:tav tm="100000">
                                          <p:val>
                                            <p:strVal val="#ppt_x"/>
                                          </p:val>
                                        </p:tav>
                                      </p:tavLst>
                                    </p:anim>
                                    <p:anim calcmode="lin" valueType="num">
                                      <p:cBhvr>
                                        <p:cTn id="21" dur="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514" grpId="0"/>
      <p:bldP spid="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74D23E-A92F-244F-E4F5-63C201A800B6}"/>
              </a:ext>
            </a:extLst>
          </p:cNvPr>
          <p:cNvSpPr>
            <a:spLocks noGrp="1"/>
          </p:cNvSpPr>
          <p:nvPr>
            <p:ph type="title"/>
          </p:nvPr>
        </p:nvSpPr>
        <p:spPr/>
        <p:txBody>
          <a:bodyPr/>
          <a:lstStyle/>
          <a:p>
            <a:r>
              <a:rPr lang="en-US" dirty="0"/>
              <a:t>1.2.3. </a:t>
            </a:r>
            <a:r>
              <a:rPr lang="en-US" dirty="0" err="1"/>
              <a:t>Nhân</a:t>
            </a:r>
            <a:r>
              <a:rPr lang="en-US" dirty="0"/>
              <a:t> </a:t>
            </a:r>
            <a:r>
              <a:rPr lang="en-US" dirty="0" err="1"/>
              <a:t>tố</a:t>
            </a:r>
            <a:r>
              <a:rPr lang="en-US" dirty="0"/>
              <a:t> </a:t>
            </a:r>
            <a:r>
              <a:rPr lang="en-US" dirty="0" err="1"/>
              <a:t>chủ</a:t>
            </a:r>
            <a:r>
              <a:rPr lang="en-US" dirty="0"/>
              <a:t> </a:t>
            </a:r>
            <a:r>
              <a:rPr lang="en-US" dirty="0" err="1"/>
              <a:t>quan</a:t>
            </a:r>
            <a:r>
              <a:rPr lang="en-US" dirty="0"/>
              <a:t> </a:t>
            </a:r>
            <a:r>
              <a:rPr lang="en-US" dirty="0" err="1"/>
              <a:t>Hồ</a:t>
            </a:r>
            <a:r>
              <a:rPr lang="en-US" dirty="0"/>
              <a:t> Chí Minh</a:t>
            </a:r>
          </a:p>
        </p:txBody>
      </p:sp>
      <p:sp>
        <p:nvSpPr>
          <p:cNvPr id="6" name="Rectangle 3">
            <a:extLst>
              <a:ext uri="{FF2B5EF4-FFF2-40B4-BE49-F238E27FC236}">
                <a16:creationId xmlns:a16="http://schemas.microsoft.com/office/drawing/2014/main" id="{E8035713-729E-A5C1-EC4F-18848F5E8986}"/>
              </a:ext>
            </a:extLst>
          </p:cNvPr>
          <p:cNvSpPr txBox="1">
            <a:spLocks noChangeArrowheads="1"/>
          </p:cNvSpPr>
          <p:nvPr/>
        </p:nvSpPr>
        <p:spPr>
          <a:xfrm>
            <a:off x="1795554" y="1343251"/>
            <a:ext cx="8640868" cy="2931225"/>
          </a:xfrm>
          <a:prstGeom prst="rect">
            <a:avLst/>
          </a:prstGeom>
        </p:spPr>
        <p:txBody>
          <a:bodyPr spcFirstLastPara="1" wrap="square" lIns="91425" tIns="91425" rIns="91425" bIns="91425" anchor="t" anchorCtr="0">
            <a:noAutofit/>
          </a:bodyPr>
          <a:lstStyle>
            <a:lvl1pPr marL="609585" lvl="0" indent="-457189" algn="l" defTabSz="914400" rtl="0" eaLnBrk="1" latinLnBrk="0" hangingPunct="1">
              <a:lnSpc>
                <a:spcPct val="90000"/>
              </a:lnSpc>
              <a:spcBef>
                <a:spcPts val="800"/>
              </a:spcBef>
              <a:spcAft>
                <a:spcPts val="0"/>
              </a:spcAft>
              <a:buSzPts val="1800"/>
              <a:buFont typeface="Arial" panose="020B0604020202020204" pitchFamily="34" charset="0"/>
              <a:buChar char="▪"/>
              <a:defRPr sz="2400" kern="1200">
                <a:solidFill>
                  <a:schemeClr val="tx1"/>
                </a:solidFill>
                <a:latin typeface="+mn-lt"/>
                <a:ea typeface="+mn-ea"/>
                <a:cs typeface="+mn-cs"/>
              </a:defRPr>
            </a:lvl1pPr>
            <a:lvl2pPr marL="1219170" lvl="1" indent="-457189" algn="l" defTabSz="914400" rtl="0" eaLnBrk="1" latinLnBrk="0" hangingPunct="1">
              <a:lnSpc>
                <a:spcPct val="90000"/>
              </a:lnSpc>
              <a:spcBef>
                <a:spcPts val="0"/>
              </a:spcBef>
              <a:spcAft>
                <a:spcPts val="0"/>
              </a:spcAft>
              <a:buSzPts val="1800"/>
              <a:buFont typeface="Arial" panose="020B0604020202020204" pitchFamily="34" charset="0"/>
              <a:buChar char="▫"/>
              <a:defRPr sz="2400" kern="1200">
                <a:solidFill>
                  <a:schemeClr val="tx1"/>
                </a:solidFill>
                <a:latin typeface="+mn-lt"/>
                <a:ea typeface="+mn-ea"/>
                <a:cs typeface="+mn-cs"/>
              </a:defRPr>
            </a:lvl2pPr>
            <a:lvl3pPr marL="1828754" lvl="2" indent="-457189" algn="l" defTabSz="914400" rtl="0" eaLnBrk="1" latinLnBrk="0" hangingPunct="1">
              <a:lnSpc>
                <a:spcPct val="90000"/>
              </a:lnSpc>
              <a:spcBef>
                <a:spcPts val="0"/>
              </a:spcBef>
              <a:spcAft>
                <a:spcPts val="0"/>
              </a:spcAft>
              <a:buSzPts val="1800"/>
              <a:buFont typeface="Arial" panose="020B0604020202020204" pitchFamily="34" charset="0"/>
              <a:buChar char="▫"/>
              <a:defRPr sz="2400" kern="1200">
                <a:solidFill>
                  <a:schemeClr val="tx1"/>
                </a:solidFill>
                <a:latin typeface="+mn-lt"/>
                <a:ea typeface="+mn-ea"/>
                <a:cs typeface="+mn-cs"/>
              </a:defRPr>
            </a:lvl3pPr>
            <a:lvl4pPr marL="2438339" lvl="3" indent="-457189" algn="l" defTabSz="914400" rtl="0" eaLnBrk="1" latinLnBrk="0" hangingPunct="1">
              <a:lnSpc>
                <a:spcPct val="90000"/>
              </a:lnSpc>
              <a:spcBef>
                <a:spcPts val="0"/>
              </a:spcBef>
              <a:spcAft>
                <a:spcPts val="0"/>
              </a:spcAft>
              <a:buSzPts val="1800"/>
              <a:buFont typeface="Arial" panose="020B0604020202020204" pitchFamily="34" charset="0"/>
              <a:buChar char="▫"/>
              <a:defRPr sz="2400" kern="1200">
                <a:solidFill>
                  <a:schemeClr val="tx1"/>
                </a:solidFill>
                <a:latin typeface="+mn-lt"/>
                <a:ea typeface="+mn-ea"/>
                <a:cs typeface="+mn-cs"/>
              </a:defRPr>
            </a:lvl4pPr>
            <a:lvl5pPr marL="3047924" lvl="4" indent="-457189" algn="l" defTabSz="914400" rtl="0" eaLnBrk="1" latinLnBrk="0" hangingPunct="1">
              <a:lnSpc>
                <a:spcPct val="90000"/>
              </a:lnSpc>
              <a:spcBef>
                <a:spcPts val="0"/>
              </a:spcBef>
              <a:spcAft>
                <a:spcPts val="0"/>
              </a:spcAft>
              <a:buSzPts val="1800"/>
              <a:buFont typeface="Arial" panose="020B0604020202020204" pitchFamily="34" charset="0"/>
              <a:buChar char="○"/>
              <a:defRPr sz="2400" kern="1200">
                <a:solidFill>
                  <a:schemeClr val="tx1"/>
                </a:solidFill>
                <a:latin typeface="+mn-lt"/>
                <a:ea typeface="+mn-ea"/>
                <a:cs typeface="+mn-cs"/>
              </a:defRPr>
            </a:lvl5pPr>
            <a:lvl6pPr marL="3657509" lvl="5" indent="-457189" algn="l" defTabSz="914400" rtl="0" eaLnBrk="1" latinLnBrk="0" hangingPunct="1">
              <a:lnSpc>
                <a:spcPct val="90000"/>
              </a:lnSpc>
              <a:spcBef>
                <a:spcPts val="0"/>
              </a:spcBef>
              <a:spcAft>
                <a:spcPts val="0"/>
              </a:spcAft>
              <a:buSzPts val="1800"/>
              <a:buFont typeface="Arial" panose="020B0604020202020204" pitchFamily="34" charset="0"/>
              <a:buChar char="■"/>
              <a:defRPr sz="2400" kern="1200">
                <a:solidFill>
                  <a:schemeClr val="tx1"/>
                </a:solidFill>
                <a:latin typeface="+mn-lt"/>
                <a:ea typeface="+mn-ea"/>
                <a:cs typeface="+mn-cs"/>
              </a:defRPr>
            </a:lvl6pPr>
            <a:lvl7pPr marL="4267093" lvl="6" indent="-457189" algn="l" defTabSz="914400" rtl="0" eaLnBrk="1" latinLnBrk="0" hangingPunct="1">
              <a:lnSpc>
                <a:spcPct val="90000"/>
              </a:lnSpc>
              <a:spcBef>
                <a:spcPts val="0"/>
              </a:spcBef>
              <a:spcAft>
                <a:spcPts val="0"/>
              </a:spcAft>
              <a:buSzPts val="1800"/>
              <a:buFont typeface="Arial" panose="020B0604020202020204" pitchFamily="34" charset="0"/>
              <a:buChar char="●"/>
              <a:defRPr sz="2400" kern="1200">
                <a:solidFill>
                  <a:schemeClr val="tx1"/>
                </a:solidFill>
                <a:latin typeface="+mn-lt"/>
                <a:ea typeface="+mn-ea"/>
                <a:cs typeface="+mn-cs"/>
              </a:defRPr>
            </a:lvl7pPr>
            <a:lvl8pPr marL="4876678" lvl="7" indent="-457189" algn="l" defTabSz="914400" rtl="0" eaLnBrk="1" latinLnBrk="0" hangingPunct="1">
              <a:lnSpc>
                <a:spcPct val="90000"/>
              </a:lnSpc>
              <a:spcBef>
                <a:spcPts val="0"/>
              </a:spcBef>
              <a:spcAft>
                <a:spcPts val="0"/>
              </a:spcAft>
              <a:buSzPts val="1800"/>
              <a:buFont typeface="Arial" panose="020B0604020202020204" pitchFamily="34" charset="0"/>
              <a:buChar char="○"/>
              <a:defRPr sz="2400" kern="1200">
                <a:solidFill>
                  <a:schemeClr val="tx1"/>
                </a:solidFill>
                <a:latin typeface="+mn-lt"/>
                <a:ea typeface="+mn-ea"/>
                <a:cs typeface="+mn-cs"/>
              </a:defRPr>
            </a:lvl8pPr>
            <a:lvl9pPr marL="5486263" lvl="8" indent="-457189" algn="l" defTabSz="914400" rtl="0" eaLnBrk="1" latinLnBrk="0" hangingPunct="1">
              <a:lnSpc>
                <a:spcPct val="90000"/>
              </a:lnSpc>
              <a:spcBef>
                <a:spcPts val="0"/>
              </a:spcBef>
              <a:spcAft>
                <a:spcPts val="0"/>
              </a:spcAft>
              <a:buSzPts val="1800"/>
              <a:buFont typeface="Arial" panose="020B0604020202020204" pitchFamily="34" charset="0"/>
              <a:buChar char="■"/>
              <a:defRPr sz="2400" kern="1200">
                <a:solidFill>
                  <a:schemeClr val="tx1"/>
                </a:solidFill>
                <a:latin typeface="+mn-lt"/>
                <a:ea typeface="+mn-ea"/>
                <a:cs typeface="+mn-cs"/>
              </a:defRPr>
            </a:lvl9pPr>
          </a:lstStyle>
          <a:p>
            <a:pPr marL="31750" indent="-31750"/>
            <a:r>
              <a:rPr lang="nl-NL" altLang="en-US" dirty="0">
                <a:latin typeface="Arial" panose="020B0604020202020204" pitchFamily="34" charset="0"/>
                <a:cs typeface="Arial" panose="020B0604020202020204" pitchFamily="34" charset="0"/>
              </a:rPr>
              <a:t>- Nhận xét, phân tích tinh tường, sáng suốt trong nghiên cứu lý luận và thực tiễn</a:t>
            </a:r>
          </a:p>
          <a:p>
            <a:pPr marL="31750" indent="-31750"/>
            <a:r>
              <a:rPr lang="nl-NL" altLang="en-US" dirty="0">
                <a:latin typeface="Arial" panose="020B0604020202020204" pitchFamily="34" charset="0"/>
                <a:cs typeface="Arial" panose="020B0604020202020204" pitchFamily="34" charset="0"/>
              </a:rPr>
              <a:t>- Phẩm chất tư duy độc lập, tự chủ sáng tạo </a:t>
            </a:r>
          </a:p>
          <a:p>
            <a:pPr marL="31750" indent="-31750"/>
            <a:r>
              <a:rPr lang="nl-NL" altLang="en-US" dirty="0">
                <a:latin typeface="Arial" panose="020B0604020202020204" pitchFamily="34" charset="0"/>
                <a:cs typeface="Arial" panose="020B0604020202020204" pitchFamily="34" charset="0"/>
              </a:rPr>
              <a:t>- Sự khổ công, ý chí quyết tâm học tập </a:t>
            </a:r>
          </a:p>
          <a:p>
            <a:pPr marL="31750" indent="-31750"/>
            <a:r>
              <a:rPr lang="nl-NL" altLang="en-US" dirty="0">
                <a:latin typeface="Arial" panose="020B0604020202020204" pitchFamily="34" charset="0"/>
                <a:cs typeface="Arial" panose="020B0604020202020204" pitchFamily="34" charset="0"/>
              </a:rPr>
              <a:t>- Ý chí cách mạng kiên cường, lòng trung thành với lý tưởng của Đảng, quyền lợi của dân tộc</a:t>
            </a:r>
          </a:p>
          <a:p>
            <a:pPr marL="31750" indent="-31750"/>
            <a:r>
              <a:rPr lang="nl-NL" altLang="en-US" dirty="0">
                <a:latin typeface="Arial" panose="020B0604020202020204" pitchFamily="34" charset="0"/>
                <a:cs typeface="Arial" panose="020B0604020202020204" pitchFamily="34" charset="0"/>
              </a:rPr>
              <a:t>- Đạo đức cách mạng: cần, kiệm, liêm, chính, chí công vô tư. </a:t>
            </a:r>
          </a:p>
          <a:p>
            <a:pPr marL="31750" indent="-31750"/>
            <a:endParaRPr lang="nl-NL" altLang="en-US" dirty="0">
              <a:latin typeface="Arial" panose="020B0604020202020204" pitchFamily="34" charset="0"/>
              <a:cs typeface="Arial" panose="020B0604020202020204" pitchFamily="34" charset="0"/>
            </a:endParaRPr>
          </a:p>
          <a:p>
            <a:pPr marL="31750" indent="-31750"/>
            <a:endParaRPr lang="en-US" altLang="en-US" i="1" dirty="0">
              <a:solidFill>
                <a:srgbClr val="0000CC"/>
              </a:solidFill>
              <a:latin typeface="Arial" panose="020B0604020202020204" pitchFamily="34" charset="0"/>
              <a:cs typeface="Arial" panose="020B0604020202020204" pitchFamily="34" charset="0"/>
            </a:endParaRPr>
          </a:p>
        </p:txBody>
      </p:sp>
      <p:sp>
        <p:nvSpPr>
          <p:cNvPr id="7" name="Rectangle 6">
            <a:extLst>
              <a:ext uri="{FF2B5EF4-FFF2-40B4-BE49-F238E27FC236}">
                <a16:creationId xmlns:a16="http://schemas.microsoft.com/office/drawing/2014/main" id="{13BE9895-C71B-D6A5-D3B0-B1A6893997EF}"/>
              </a:ext>
            </a:extLst>
          </p:cNvPr>
          <p:cNvSpPr>
            <a:spLocks noChangeArrowheads="1"/>
          </p:cNvSpPr>
          <p:nvPr/>
        </p:nvSpPr>
        <p:spPr bwMode="auto">
          <a:xfrm>
            <a:off x="100377" y="4588557"/>
            <a:ext cx="11991246" cy="1200329"/>
          </a:xfrm>
          <a:prstGeom prst="rect">
            <a:avLst/>
          </a:prstGeom>
          <a:noFill/>
          <a:ln>
            <a:noFill/>
          </a:ln>
          <a:effectLst>
            <a:prstShdw prst="shdw17" dist="17961" dir="2700000">
              <a:srgbClr val="708688"/>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lgn="just">
              <a:lnSpc>
                <a:spcPct val="120000"/>
              </a:lnSpc>
              <a:spcBef>
                <a:spcPct val="20000"/>
              </a:spcBef>
              <a:buChar char="•"/>
              <a:defRPr sz="2400" b="1">
                <a:solidFill>
                  <a:srgbClr val="663300"/>
                </a:solidFill>
                <a:latin typeface="Times New Roman" panose="02020603050405020304" pitchFamily="18" charset="0"/>
              </a:defRPr>
            </a:lvl1pPr>
            <a:lvl2pPr marL="990600" indent="-533400" algn="just">
              <a:lnSpc>
                <a:spcPct val="120000"/>
              </a:lnSpc>
              <a:spcBef>
                <a:spcPct val="20000"/>
              </a:spcBef>
              <a:buChar char="–"/>
              <a:defRPr sz="2400" b="1">
                <a:solidFill>
                  <a:srgbClr val="006666"/>
                </a:solidFill>
                <a:latin typeface="Times New Roman" panose="02020603050405020304" pitchFamily="18" charset="0"/>
              </a:defRPr>
            </a:lvl2pPr>
            <a:lvl3pPr marL="1371600" indent="-457200" algn="just">
              <a:lnSpc>
                <a:spcPct val="120000"/>
              </a:lnSpc>
              <a:spcBef>
                <a:spcPct val="20000"/>
              </a:spcBef>
              <a:buChar char="•"/>
              <a:defRPr sz="2400" b="1">
                <a:solidFill>
                  <a:schemeClr val="folHlink"/>
                </a:solidFill>
                <a:latin typeface="Times New Roman" panose="02020603050405020304" pitchFamily="18" charset="0"/>
              </a:defRPr>
            </a:lvl3pPr>
            <a:lvl4pPr marL="1752600" indent="-381000" algn="just">
              <a:lnSpc>
                <a:spcPct val="120000"/>
              </a:lnSpc>
              <a:spcBef>
                <a:spcPct val="20000"/>
              </a:spcBef>
              <a:buChar char="–"/>
              <a:defRPr sz="2400" b="1">
                <a:solidFill>
                  <a:schemeClr val="folHlink"/>
                </a:solidFill>
                <a:latin typeface="Times New Roman" panose="02020603050405020304" pitchFamily="18" charset="0"/>
              </a:defRPr>
            </a:lvl4pPr>
            <a:lvl5pPr marL="2209800" indent="-381000" algn="just">
              <a:lnSpc>
                <a:spcPct val="120000"/>
              </a:lnSpc>
              <a:spcBef>
                <a:spcPct val="20000"/>
              </a:spcBef>
              <a:buChar char="»"/>
              <a:defRPr sz="2400" b="1">
                <a:solidFill>
                  <a:schemeClr val="folHlink"/>
                </a:solidFill>
                <a:latin typeface="Times New Roman" panose="02020603050405020304" pitchFamily="18" charset="0"/>
              </a:defRPr>
            </a:lvl5pPr>
            <a:lvl6pPr marL="26670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31242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5814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40386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a:lnSpc>
                <a:spcPct val="100000"/>
              </a:lnSpc>
              <a:spcBef>
                <a:spcPct val="0"/>
              </a:spcBef>
              <a:buFontTx/>
              <a:buNone/>
            </a:pPr>
            <a:r>
              <a:rPr lang="nl-NL" altLang="en-US" dirty="0">
                <a:solidFill>
                  <a:srgbClr val="FF0000"/>
                </a:solidFill>
                <a:latin typeface="Arial" panose="020B0604020202020204" pitchFamily="34" charset="0"/>
                <a:cs typeface="Arial" panose="020B0604020202020204" pitchFamily="34" charset="0"/>
              </a:rPr>
              <a:t>là tiền đề, là nguồn gốc, là điều kiện giữ vai trò </a:t>
            </a:r>
            <a:r>
              <a:rPr lang="nl-NL" altLang="en-US" u="sng" dirty="0">
                <a:solidFill>
                  <a:srgbClr val="FF0000"/>
                </a:solidFill>
                <a:latin typeface="Arial" panose="020B0604020202020204" pitchFamily="34" charset="0"/>
                <a:cs typeface="Arial" panose="020B0604020202020204" pitchFamily="34" charset="0"/>
              </a:rPr>
              <a:t>quyết định nhất</a:t>
            </a:r>
            <a:r>
              <a:rPr lang="nl-NL" altLang="en-US" dirty="0">
                <a:solidFill>
                  <a:srgbClr val="FF0000"/>
                </a:solidFill>
                <a:latin typeface="Arial" panose="020B0604020202020204" pitchFamily="34" charset="0"/>
                <a:cs typeface="Arial" panose="020B0604020202020204" pitchFamily="34" charset="0"/>
              </a:rPr>
              <a:t> để</a:t>
            </a:r>
          </a:p>
          <a:p>
            <a:pPr algn="ctr">
              <a:lnSpc>
                <a:spcPct val="100000"/>
              </a:lnSpc>
              <a:spcBef>
                <a:spcPct val="0"/>
              </a:spcBef>
              <a:buFontTx/>
              <a:buNone/>
            </a:pPr>
            <a:r>
              <a:rPr lang="nl-NL" altLang="en-US" dirty="0">
                <a:solidFill>
                  <a:srgbClr val="FF0000"/>
                </a:solidFill>
                <a:latin typeface="Arial" panose="020B0604020202020204" pitchFamily="34" charset="0"/>
                <a:cs typeface="Arial" panose="020B0604020202020204" pitchFamily="34" charset="0"/>
              </a:rPr>
              <a:t>Hồ Chí Minh tiếp nhận, chọn lọc, chuyển hoá, phát triển chủ nghĩa Mác-Lênin, các tư tưởng tiến bộ trên thế giới, hình thành nên tư tưởng Hồ Chí Minh.</a:t>
            </a:r>
          </a:p>
        </p:txBody>
      </p:sp>
    </p:spTree>
    <p:extLst>
      <p:ext uri="{BB962C8B-B14F-4D97-AF65-F5344CB8AC3E}">
        <p14:creationId xmlns:p14="http://schemas.microsoft.com/office/powerpoint/2010/main" val="39288577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750"/>
                                        <p:tgtEl>
                                          <p:spTgt spid="6"/>
                                        </p:tgtEl>
                                      </p:cBhvr>
                                    </p:animEffect>
                                  </p:childTnLst>
                                </p:cTn>
                              </p:par>
                            </p:childTnLst>
                          </p:cTn>
                        </p:par>
                        <p:par>
                          <p:cTn id="8" fill="hold">
                            <p:stCondLst>
                              <p:cond delay="750"/>
                            </p:stCondLst>
                            <p:childTnLst>
                              <p:par>
                                <p:cTn id="9" presetID="22" presetClass="entr" presetSubtype="1"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up)">
                                      <p:cBhvr>
                                        <p:cTn id="11" dur="7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C0B686-273C-7CD8-E0F5-7BAD85CBC8E8}"/>
              </a:ext>
            </a:extLst>
          </p:cNvPr>
          <p:cNvSpPr>
            <a:spLocks noGrp="1"/>
          </p:cNvSpPr>
          <p:nvPr>
            <p:ph type="title"/>
          </p:nvPr>
        </p:nvSpPr>
        <p:spPr/>
        <p:txBody>
          <a:bodyPr/>
          <a:lstStyle/>
          <a:p>
            <a:r>
              <a:rPr lang="en-US" dirty="0"/>
              <a:t>1.3. </a:t>
            </a:r>
            <a:r>
              <a:rPr lang="en-US" dirty="0" err="1"/>
              <a:t>Quá</a:t>
            </a:r>
            <a:r>
              <a:rPr lang="en-US" dirty="0"/>
              <a:t> </a:t>
            </a:r>
            <a:r>
              <a:rPr lang="en-US" dirty="0" err="1"/>
              <a:t>trình</a:t>
            </a:r>
            <a:r>
              <a:rPr lang="en-US" dirty="0"/>
              <a:t> </a:t>
            </a:r>
            <a:r>
              <a:rPr lang="en-US" dirty="0" err="1"/>
              <a:t>hình</a:t>
            </a:r>
            <a:r>
              <a:rPr lang="en-US" dirty="0"/>
              <a:t> </a:t>
            </a:r>
            <a:r>
              <a:rPr lang="en-US" dirty="0" err="1"/>
              <a:t>thành</a:t>
            </a:r>
            <a:endParaRPr lang="en-US" dirty="0"/>
          </a:p>
        </p:txBody>
      </p:sp>
      <p:sp>
        <p:nvSpPr>
          <p:cNvPr id="6" name="Line 30">
            <a:extLst>
              <a:ext uri="{FF2B5EF4-FFF2-40B4-BE49-F238E27FC236}">
                <a16:creationId xmlns:a16="http://schemas.microsoft.com/office/drawing/2014/main" id="{7E3F6AD5-0AAF-8394-0A54-0BA67AC8C125}"/>
              </a:ext>
            </a:extLst>
          </p:cNvPr>
          <p:cNvSpPr>
            <a:spLocks noChangeShapeType="1"/>
          </p:cNvSpPr>
          <p:nvPr/>
        </p:nvSpPr>
        <p:spPr bwMode="auto">
          <a:xfrm>
            <a:off x="9953625" y="7862888"/>
            <a:ext cx="0" cy="30480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21" name="Line 29">
            <a:extLst>
              <a:ext uri="{FF2B5EF4-FFF2-40B4-BE49-F238E27FC236}">
                <a16:creationId xmlns:a16="http://schemas.microsoft.com/office/drawing/2014/main" id="{A8AC0FAA-75D3-5293-C5FD-A30655B020A1}"/>
              </a:ext>
            </a:extLst>
          </p:cNvPr>
          <p:cNvSpPr>
            <a:spLocks noChangeShapeType="1"/>
          </p:cNvSpPr>
          <p:nvPr/>
        </p:nvSpPr>
        <p:spPr bwMode="auto">
          <a:xfrm>
            <a:off x="1864211" y="7039394"/>
            <a:ext cx="0" cy="268493"/>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24" name="Line 11">
            <a:extLst>
              <a:ext uri="{FF2B5EF4-FFF2-40B4-BE49-F238E27FC236}">
                <a16:creationId xmlns:a16="http://schemas.microsoft.com/office/drawing/2014/main" id="{FD28D330-480A-D2F7-8AF2-39880A4BBC87}"/>
              </a:ext>
            </a:extLst>
          </p:cNvPr>
          <p:cNvSpPr>
            <a:spLocks noChangeShapeType="1"/>
          </p:cNvSpPr>
          <p:nvPr/>
        </p:nvSpPr>
        <p:spPr bwMode="gray">
          <a:xfrm flipH="1">
            <a:off x="181623" y="6784403"/>
            <a:ext cx="1834964" cy="0"/>
          </a:xfrm>
          <a:prstGeom prst="line">
            <a:avLst/>
          </a:prstGeom>
          <a:noFill/>
          <a:ln w="9525">
            <a:solidFill>
              <a:schemeClr val="tx1"/>
            </a:solidFill>
            <a:round/>
          </a:ln>
          <a:effectLst/>
        </p:spPr>
        <p:txBody>
          <a:bodyPr wrap="none" anchor="ctr"/>
          <a:lstStyle/>
          <a:p>
            <a:pPr defTabSz="1217900">
              <a:defRPr/>
            </a:pPr>
            <a:endParaRPr lang="en-US" sz="240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54" name="TextBox 50">
            <a:extLst>
              <a:ext uri="{FF2B5EF4-FFF2-40B4-BE49-F238E27FC236}">
                <a16:creationId xmlns:a16="http://schemas.microsoft.com/office/drawing/2014/main" id="{EBC457DC-E71B-66AF-828D-D40BF5A7EB01}"/>
              </a:ext>
            </a:extLst>
          </p:cNvPr>
          <p:cNvSpPr txBox="1">
            <a:spLocks noChangeArrowheads="1"/>
          </p:cNvSpPr>
          <p:nvPr/>
        </p:nvSpPr>
        <p:spPr bwMode="auto">
          <a:xfrm>
            <a:off x="5801033" y="518304"/>
            <a:ext cx="375443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217613">
              <a:spcBef>
                <a:spcPct val="15000"/>
              </a:spcBef>
              <a:buChar char="•"/>
              <a:defRPr sz="3100">
                <a:solidFill>
                  <a:schemeClr val="tx1"/>
                </a:solidFill>
                <a:latin typeface="Arial" panose="020B0604020202020204" pitchFamily="34" charset="0"/>
                <a:cs typeface="Arial" panose="020B0604020202020204" pitchFamily="34" charset="0"/>
              </a:defRPr>
            </a:lvl1pPr>
            <a:lvl2pPr marL="741363" indent="-285750" defTabSz="1217613">
              <a:spcBef>
                <a:spcPct val="15000"/>
              </a:spcBef>
              <a:buChar char="–"/>
              <a:defRPr sz="2700">
                <a:solidFill>
                  <a:schemeClr val="tx1"/>
                </a:solidFill>
                <a:latin typeface="Arial" panose="020B0604020202020204" pitchFamily="34" charset="0"/>
                <a:cs typeface="Arial" panose="020B0604020202020204" pitchFamily="34" charset="0"/>
              </a:defRPr>
            </a:lvl2pPr>
            <a:lvl3pPr marL="1141413" indent="-227013" defTabSz="1217613">
              <a:spcBef>
                <a:spcPct val="15000"/>
              </a:spcBef>
              <a:buChar char="•"/>
              <a:defRPr sz="2300">
                <a:solidFill>
                  <a:schemeClr val="tx1"/>
                </a:solidFill>
                <a:latin typeface="Arial" panose="020B0604020202020204" pitchFamily="34" charset="0"/>
                <a:cs typeface="Arial" panose="020B0604020202020204" pitchFamily="34" charset="0"/>
              </a:defRPr>
            </a:lvl3pPr>
            <a:lvl4pPr marL="1600200" indent="-227013" defTabSz="1217613">
              <a:spcBef>
                <a:spcPct val="15000"/>
              </a:spcBef>
              <a:buChar char="–"/>
              <a:defRPr sz="1900">
                <a:solidFill>
                  <a:schemeClr val="tx1"/>
                </a:solidFill>
                <a:latin typeface="Arial" panose="020B0604020202020204" pitchFamily="34" charset="0"/>
                <a:cs typeface="Arial" panose="020B0604020202020204" pitchFamily="34" charset="0"/>
              </a:defRPr>
            </a:lvl4pPr>
            <a:lvl5pPr marL="2055813" indent="-227013" defTabSz="1217613">
              <a:spcBef>
                <a:spcPct val="15000"/>
              </a:spcBef>
              <a:buChar char="»"/>
              <a:defRPr sz="1900">
                <a:solidFill>
                  <a:schemeClr val="tx1"/>
                </a:solidFill>
                <a:latin typeface="Arial" panose="020B0604020202020204" pitchFamily="34" charset="0"/>
                <a:cs typeface="Arial" panose="020B0604020202020204" pitchFamily="34" charset="0"/>
              </a:defRPr>
            </a:lvl5pPr>
            <a:lvl6pPr marL="2513013" indent="-227013" defTabSz="1217613" eaLnBrk="0" fontAlgn="base" hangingPunct="0">
              <a:spcBef>
                <a:spcPct val="15000"/>
              </a:spcBef>
              <a:spcAft>
                <a:spcPct val="0"/>
              </a:spcAft>
              <a:buChar char="»"/>
              <a:defRPr sz="1900">
                <a:solidFill>
                  <a:schemeClr val="tx1"/>
                </a:solidFill>
                <a:latin typeface="Arial" panose="020B0604020202020204" pitchFamily="34" charset="0"/>
                <a:cs typeface="Arial" panose="020B0604020202020204" pitchFamily="34" charset="0"/>
              </a:defRPr>
            </a:lvl6pPr>
            <a:lvl7pPr marL="2970213" indent="-227013" defTabSz="1217613" eaLnBrk="0" fontAlgn="base" hangingPunct="0">
              <a:spcBef>
                <a:spcPct val="15000"/>
              </a:spcBef>
              <a:spcAft>
                <a:spcPct val="0"/>
              </a:spcAft>
              <a:buChar char="»"/>
              <a:defRPr sz="1900">
                <a:solidFill>
                  <a:schemeClr val="tx1"/>
                </a:solidFill>
                <a:latin typeface="Arial" panose="020B0604020202020204" pitchFamily="34" charset="0"/>
                <a:cs typeface="Arial" panose="020B0604020202020204" pitchFamily="34" charset="0"/>
              </a:defRPr>
            </a:lvl7pPr>
            <a:lvl8pPr marL="3427413" indent="-227013" defTabSz="1217613" eaLnBrk="0" fontAlgn="base" hangingPunct="0">
              <a:spcBef>
                <a:spcPct val="15000"/>
              </a:spcBef>
              <a:spcAft>
                <a:spcPct val="0"/>
              </a:spcAft>
              <a:buChar char="»"/>
              <a:defRPr sz="1900">
                <a:solidFill>
                  <a:schemeClr val="tx1"/>
                </a:solidFill>
                <a:latin typeface="Arial" panose="020B0604020202020204" pitchFamily="34" charset="0"/>
                <a:cs typeface="Arial" panose="020B0604020202020204" pitchFamily="34" charset="0"/>
              </a:defRPr>
            </a:lvl8pPr>
            <a:lvl9pPr marL="3884613" indent="-227013" defTabSz="1217613" eaLnBrk="0" fontAlgn="base" hangingPunct="0">
              <a:spcBef>
                <a:spcPct val="15000"/>
              </a:spcBef>
              <a:spcAft>
                <a:spcPct val="0"/>
              </a:spcAft>
              <a:buChar char="»"/>
              <a:defRPr sz="19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400" dirty="0">
                <a:solidFill>
                  <a:schemeClr val="bg1"/>
                </a:solidFill>
              </a:rPr>
              <a:t>SV TỰ NGHIÊN CỨU</a:t>
            </a:r>
          </a:p>
        </p:txBody>
      </p:sp>
      <p:grpSp>
        <p:nvGrpSpPr>
          <p:cNvPr id="59" name="Group 58">
            <a:extLst>
              <a:ext uri="{FF2B5EF4-FFF2-40B4-BE49-F238E27FC236}">
                <a16:creationId xmlns:a16="http://schemas.microsoft.com/office/drawing/2014/main" id="{829CE61F-5B60-7AC5-E821-898851C8D61E}"/>
              </a:ext>
            </a:extLst>
          </p:cNvPr>
          <p:cNvGrpSpPr/>
          <p:nvPr/>
        </p:nvGrpSpPr>
        <p:grpSpPr>
          <a:xfrm>
            <a:off x="152401" y="914421"/>
            <a:ext cx="12042369" cy="5493168"/>
            <a:chOff x="152401" y="914421"/>
            <a:chExt cx="12042369" cy="5493168"/>
          </a:xfrm>
        </p:grpSpPr>
        <p:sp>
          <p:nvSpPr>
            <p:cNvPr id="8" name="Freeform 6">
              <a:extLst>
                <a:ext uri="{FF2B5EF4-FFF2-40B4-BE49-F238E27FC236}">
                  <a16:creationId xmlns:a16="http://schemas.microsoft.com/office/drawing/2014/main" id="{904404EC-2331-133F-7D72-77216A6DA90C}"/>
                </a:ext>
              </a:extLst>
            </p:cNvPr>
            <p:cNvSpPr/>
            <p:nvPr/>
          </p:nvSpPr>
          <p:spPr bwMode="gray">
            <a:xfrm>
              <a:off x="8866189" y="3246445"/>
              <a:ext cx="857250" cy="838201"/>
            </a:xfrm>
            <a:custGeom>
              <a:avLst/>
              <a:gdLst/>
              <a:ahLst/>
              <a:cxnLst>
                <a:cxn ang="0">
                  <a:pos x="308" y="120"/>
                </a:cxn>
                <a:cxn ang="0">
                  <a:pos x="0" y="442"/>
                </a:cxn>
                <a:cxn ang="0">
                  <a:pos x="0" y="286"/>
                </a:cxn>
                <a:cxn ang="0">
                  <a:pos x="308" y="0"/>
                </a:cxn>
                <a:cxn ang="0">
                  <a:pos x="308" y="120"/>
                </a:cxn>
              </a:cxnLst>
              <a:rect l="0" t="0" r="r" b="b"/>
              <a:pathLst>
                <a:path w="308" h="442">
                  <a:moveTo>
                    <a:pt x="308" y="120"/>
                  </a:moveTo>
                  <a:lnTo>
                    <a:pt x="0" y="442"/>
                  </a:lnTo>
                  <a:lnTo>
                    <a:pt x="0" y="286"/>
                  </a:lnTo>
                  <a:lnTo>
                    <a:pt x="308" y="0"/>
                  </a:lnTo>
                  <a:lnTo>
                    <a:pt x="308" y="120"/>
                  </a:lnTo>
                  <a:close/>
                </a:path>
              </a:pathLst>
            </a:custGeom>
            <a:gradFill rotWithShape="1">
              <a:gsLst>
                <a:gs pos="0">
                  <a:srgbClr val="4B1092">
                    <a:gamma/>
                    <a:shade val="46275"/>
                    <a:invGamma/>
                  </a:srgbClr>
                </a:gs>
                <a:gs pos="50000">
                  <a:srgbClr val="4B1092"/>
                </a:gs>
                <a:gs pos="100000">
                  <a:srgbClr val="4B1092">
                    <a:gamma/>
                    <a:shade val="46275"/>
                    <a:invGamma/>
                  </a:srgbClr>
                </a:gs>
              </a:gsLst>
              <a:lin ang="2700000" scaled="1"/>
            </a:gradFill>
            <a:ln w="0">
              <a:noFill/>
              <a:prstDash val="solid"/>
              <a:round/>
            </a:ln>
          </p:spPr>
          <p:txBody>
            <a:bodyPr/>
            <a:lstStyle/>
            <a:p>
              <a:pPr defTabSz="1217900">
                <a:defRPr/>
              </a:pPr>
              <a:endParaRPr lang="en-US" sz="240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9" name="Freeform 7">
              <a:extLst>
                <a:ext uri="{FF2B5EF4-FFF2-40B4-BE49-F238E27FC236}">
                  <a16:creationId xmlns:a16="http://schemas.microsoft.com/office/drawing/2014/main" id="{25768E29-BD8C-D8CA-9229-301B36C7DE79}"/>
                </a:ext>
              </a:extLst>
            </p:cNvPr>
            <p:cNvSpPr/>
            <p:nvPr/>
          </p:nvSpPr>
          <p:spPr bwMode="gray">
            <a:xfrm>
              <a:off x="5258033" y="3185441"/>
              <a:ext cx="5353049" cy="536575"/>
            </a:xfrm>
            <a:custGeom>
              <a:avLst/>
              <a:gdLst/>
              <a:ahLst/>
              <a:cxnLst>
                <a:cxn ang="0">
                  <a:pos x="1612" y="284"/>
                </a:cxn>
                <a:cxn ang="0">
                  <a:pos x="0" y="284"/>
                </a:cxn>
                <a:cxn ang="0">
                  <a:pos x="446" y="0"/>
                </a:cxn>
                <a:cxn ang="0">
                  <a:pos x="1920" y="0"/>
                </a:cxn>
                <a:cxn ang="0">
                  <a:pos x="1612" y="284"/>
                </a:cxn>
              </a:cxnLst>
              <a:rect l="0" t="0" r="r" b="b"/>
              <a:pathLst>
                <a:path w="1920" h="284">
                  <a:moveTo>
                    <a:pt x="1612" y="284"/>
                  </a:moveTo>
                  <a:lnTo>
                    <a:pt x="0" y="284"/>
                  </a:lnTo>
                  <a:lnTo>
                    <a:pt x="446" y="0"/>
                  </a:lnTo>
                  <a:lnTo>
                    <a:pt x="1920" y="0"/>
                  </a:lnTo>
                  <a:lnTo>
                    <a:pt x="1612" y="284"/>
                  </a:lnTo>
                  <a:close/>
                </a:path>
              </a:pathLst>
            </a:custGeom>
            <a:solidFill>
              <a:srgbClr val="A77BFF"/>
            </a:solidFill>
            <a:ln w="0">
              <a:noFill/>
              <a:prstDash val="solid"/>
              <a:round/>
            </a:ln>
          </p:spPr>
          <p:txBody>
            <a:bodyPr/>
            <a:lstStyle/>
            <a:p>
              <a:pPr defTabSz="1217900">
                <a:defRPr/>
              </a:pPr>
              <a:endParaRPr lang="en-US" sz="240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10" name="Line 14">
              <a:extLst>
                <a:ext uri="{FF2B5EF4-FFF2-40B4-BE49-F238E27FC236}">
                  <a16:creationId xmlns:a16="http://schemas.microsoft.com/office/drawing/2014/main" id="{44E4A94C-2DBF-D375-CE97-447D0A1DEA43}"/>
                </a:ext>
              </a:extLst>
            </p:cNvPr>
            <p:cNvSpPr>
              <a:spLocks noChangeShapeType="1"/>
            </p:cNvSpPr>
            <p:nvPr/>
          </p:nvSpPr>
          <p:spPr bwMode="gray">
            <a:xfrm flipH="1">
              <a:off x="152401" y="3287720"/>
              <a:ext cx="5475287" cy="0"/>
            </a:xfrm>
            <a:prstGeom prst="line">
              <a:avLst/>
            </a:prstGeom>
            <a:noFill/>
            <a:ln w="9525">
              <a:solidFill>
                <a:schemeClr val="tx1"/>
              </a:solidFill>
              <a:round/>
            </a:ln>
            <a:effectLst/>
          </p:spPr>
          <p:txBody>
            <a:bodyPr wrap="none" anchor="ctr"/>
            <a:lstStyle/>
            <a:p>
              <a:pPr defTabSz="1217900">
                <a:defRPr/>
              </a:pPr>
              <a:endParaRPr lang="en-US" sz="240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12" name="Rectangle 22">
              <a:extLst>
                <a:ext uri="{FF2B5EF4-FFF2-40B4-BE49-F238E27FC236}">
                  <a16:creationId xmlns:a16="http://schemas.microsoft.com/office/drawing/2014/main" id="{67D50CAF-567E-95E8-904D-1EBCD4AE0898}"/>
                </a:ext>
              </a:extLst>
            </p:cNvPr>
            <p:cNvSpPr>
              <a:spLocks noChangeArrowheads="1"/>
            </p:cNvSpPr>
            <p:nvPr/>
          </p:nvSpPr>
          <p:spPr bwMode="gray">
            <a:xfrm>
              <a:off x="5259615" y="3722013"/>
              <a:ext cx="4492624" cy="336550"/>
            </a:xfrm>
            <a:prstGeom prst="rect">
              <a:avLst/>
            </a:prstGeom>
            <a:gradFill rotWithShape="1">
              <a:gsLst>
                <a:gs pos="0">
                  <a:srgbClr val="8041FF">
                    <a:gamma/>
                    <a:shade val="72549"/>
                    <a:invGamma/>
                  </a:srgbClr>
                </a:gs>
                <a:gs pos="50000">
                  <a:srgbClr val="8041FF"/>
                </a:gs>
                <a:gs pos="100000">
                  <a:srgbClr val="8041FF">
                    <a:gamma/>
                    <a:shade val="72549"/>
                    <a:invGamma/>
                  </a:srgbClr>
                </a:gs>
              </a:gsLst>
              <a:lin ang="2700000" scaled="1"/>
            </a:gradFill>
            <a:ln w="9525">
              <a:noFill/>
              <a:miter lim="800000"/>
            </a:ln>
            <a:effectLst/>
          </p:spPr>
          <p:txBody>
            <a:bodyPr wrap="none" anchor="ctr"/>
            <a:lstStyle/>
            <a:p>
              <a:pPr defTabSz="1217900">
                <a:defRPr/>
              </a:pPr>
              <a:endParaRPr lang="en-US" sz="240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13" name="Text Box 27">
              <a:extLst>
                <a:ext uri="{FF2B5EF4-FFF2-40B4-BE49-F238E27FC236}">
                  <a16:creationId xmlns:a16="http://schemas.microsoft.com/office/drawing/2014/main" id="{443BC05A-7969-78B2-E7D3-AE231E1F81AE}"/>
                </a:ext>
              </a:extLst>
            </p:cNvPr>
            <p:cNvSpPr txBox="1">
              <a:spLocks noChangeArrowheads="1"/>
            </p:cNvSpPr>
            <p:nvPr/>
          </p:nvSpPr>
          <p:spPr bwMode="gray">
            <a:xfrm>
              <a:off x="6458176" y="3646073"/>
              <a:ext cx="2109641" cy="461665"/>
            </a:xfrm>
            <a:prstGeom prst="rect">
              <a:avLst/>
            </a:prstGeom>
            <a:noFill/>
            <a:ln w="9525">
              <a:noFill/>
              <a:miter lim="800000"/>
            </a:ln>
            <a:effectLst/>
          </p:spPr>
          <p:txBody>
            <a:bodyPr wrap="square">
              <a:spAutoFit/>
            </a:bodyPr>
            <a:lstStyle/>
            <a:p>
              <a:pPr defTabSz="1217900">
                <a:defRPr/>
              </a:pPr>
              <a:r>
                <a:rPr lang="en-US" sz="240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1921 - 1930</a:t>
              </a:r>
            </a:p>
          </p:txBody>
        </p:sp>
        <p:sp>
          <p:nvSpPr>
            <p:cNvPr id="14" name="Text Box 29">
              <a:extLst>
                <a:ext uri="{FF2B5EF4-FFF2-40B4-BE49-F238E27FC236}">
                  <a16:creationId xmlns:a16="http://schemas.microsoft.com/office/drawing/2014/main" id="{26A0F7F5-BDD5-AB77-1EC0-0FE00D58B5EB}"/>
                </a:ext>
              </a:extLst>
            </p:cNvPr>
            <p:cNvSpPr txBox="1">
              <a:spLocks noChangeArrowheads="1"/>
            </p:cNvSpPr>
            <p:nvPr/>
          </p:nvSpPr>
          <p:spPr bwMode="gray">
            <a:xfrm>
              <a:off x="449889" y="3285845"/>
              <a:ext cx="3441090" cy="1200330"/>
            </a:xfrm>
            <a:prstGeom prst="rect">
              <a:avLst/>
            </a:prstGeom>
            <a:noFill/>
            <a:ln w="9525">
              <a:noFill/>
              <a:miter lim="800000"/>
            </a:ln>
            <a:effectLst/>
          </p:spPr>
          <p:txBody>
            <a:bodyPr wrap="square">
              <a:spAutoFit/>
            </a:bodyPr>
            <a:lstStyle/>
            <a:p>
              <a:pPr defTabSz="1217900">
                <a:defRPr/>
              </a:pPr>
              <a:r>
                <a:rPr lang="nl-NL" altLang="x-none" sz="2400" noProof="1">
                  <a:latin typeface="Arial" panose="020B0604020202020204" pitchFamily="34" charset="0"/>
                  <a:cs typeface="Arial" panose="020B0604020202020204" pitchFamily="34" charset="0"/>
                </a:rPr>
                <a:t>Thời kỳ hình th</a:t>
              </a:r>
              <a:r>
                <a:rPr lang="nl-NL" altLang="x-none" sz="2400" noProof="1">
                  <a:latin typeface="Arial" panose="020B0604020202020204" pitchFamily="34" charset="0"/>
                  <a:ea typeface="Times New Roman" panose="02020603050405020304" pitchFamily="18" charset="0"/>
                  <a:cs typeface="Arial" panose="020B0604020202020204" pitchFamily="34" charset="0"/>
                </a:rPr>
                <a:t>à</a:t>
              </a:r>
              <a:r>
                <a:rPr lang="nl-NL" altLang="x-none" sz="2400" noProof="1">
                  <a:latin typeface="Arial" panose="020B0604020202020204" pitchFamily="34" charset="0"/>
                  <a:cs typeface="Arial" panose="020B0604020202020204" pitchFamily="34" charset="0"/>
                </a:rPr>
                <a:t>nh tư tưởng cứu nước, giải phóng dân tộc</a:t>
              </a:r>
              <a:endParaRPr sz="2400" noProof="1">
                <a:effectLst>
                  <a:outerShdw blurRad="38100" dist="38100" dir="2700000">
                    <a:srgbClr val="C0C0C0"/>
                  </a:outerShdw>
                </a:effectLst>
                <a:latin typeface="Arial" panose="020B0604020202020204" pitchFamily="34" charset="0"/>
                <a:ea typeface="Times New Roman" panose="02020603050405020304" pitchFamily="18" charset="0"/>
                <a:cs typeface="Arial" panose="020B0604020202020204" pitchFamily="34" charset="0"/>
              </a:endParaRPr>
            </a:p>
          </p:txBody>
        </p:sp>
        <p:pic>
          <p:nvPicPr>
            <p:cNvPr id="15" name="Picture 14" descr="NAQ o TQ.jpg">
              <a:extLst>
                <a:ext uri="{FF2B5EF4-FFF2-40B4-BE49-F238E27FC236}">
                  <a16:creationId xmlns:a16="http://schemas.microsoft.com/office/drawing/2014/main" id="{612A185D-6C47-D914-A932-DABB98815CA0}"/>
                </a:ext>
              </a:extLst>
            </p:cNvPr>
            <p:cNvPicPr>
              <a:picLocks noChangeAspect="1"/>
            </p:cNvPicPr>
            <p:nvPr/>
          </p:nvPicPr>
          <p:blipFill>
            <a:blip r:embed="rId2"/>
            <a:stretch>
              <a:fillRect/>
            </a:stretch>
          </p:blipFill>
          <p:spPr bwMode="auto">
            <a:xfrm>
              <a:off x="9562547" y="3188458"/>
              <a:ext cx="1228100" cy="1186009"/>
            </a:xfrm>
            <a:prstGeom prst="rect">
              <a:avLst/>
            </a:prstGeom>
            <a:ln>
              <a:noFill/>
            </a:ln>
            <a:effectLst>
              <a:outerShdw blurRad="292100" dist="139700" dir="2700000" algn="tl" rotWithShape="0">
                <a:srgbClr val="333333">
                  <a:alpha val="65000"/>
                </a:srgbClr>
              </a:outerShdw>
            </a:effectLst>
          </p:spPr>
        </p:pic>
        <p:sp>
          <p:nvSpPr>
            <p:cNvPr id="46" name="Freeform 9">
              <a:extLst>
                <a:ext uri="{FF2B5EF4-FFF2-40B4-BE49-F238E27FC236}">
                  <a16:creationId xmlns:a16="http://schemas.microsoft.com/office/drawing/2014/main" id="{A94B6E02-1FC0-F0B0-56A3-F83704EA4E30}"/>
                </a:ext>
              </a:extLst>
            </p:cNvPr>
            <p:cNvSpPr/>
            <p:nvPr/>
          </p:nvSpPr>
          <p:spPr bwMode="gray">
            <a:xfrm>
              <a:off x="11029069" y="1043676"/>
              <a:ext cx="641374" cy="1188122"/>
            </a:xfrm>
            <a:custGeom>
              <a:avLst/>
              <a:gdLst/>
              <a:ahLst/>
              <a:cxnLst>
                <a:cxn ang="0">
                  <a:pos x="308" y="122"/>
                </a:cxn>
                <a:cxn ang="0">
                  <a:pos x="0" y="444"/>
                </a:cxn>
                <a:cxn ang="0">
                  <a:pos x="0" y="286"/>
                </a:cxn>
                <a:cxn ang="0">
                  <a:pos x="308" y="0"/>
                </a:cxn>
                <a:cxn ang="0">
                  <a:pos x="308" y="122"/>
                </a:cxn>
              </a:cxnLst>
              <a:rect l="0" t="0" r="r" b="b"/>
              <a:pathLst>
                <a:path w="308" h="444">
                  <a:moveTo>
                    <a:pt x="308" y="122"/>
                  </a:moveTo>
                  <a:lnTo>
                    <a:pt x="0" y="444"/>
                  </a:lnTo>
                  <a:lnTo>
                    <a:pt x="0" y="286"/>
                  </a:lnTo>
                  <a:lnTo>
                    <a:pt x="308" y="0"/>
                  </a:lnTo>
                  <a:lnTo>
                    <a:pt x="308" y="122"/>
                  </a:lnTo>
                  <a:close/>
                </a:path>
              </a:pathLst>
            </a:custGeom>
            <a:gradFill rotWithShape="1">
              <a:gsLst>
                <a:gs pos="0">
                  <a:srgbClr val="906B0E">
                    <a:gamma/>
                    <a:shade val="46275"/>
                    <a:invGamma/>
                  </a:srgbClr>
                </a:gs>
                <a:gs pos="50000">
                  <a:srgbClr val="906B0E"/>
                </a:gs>
                <a:gs pos="100000">
                  <a:srgbClr val="906B0E">
                    <a:gamma/>
                    <a:shade val="46275"/>
                    <a:invGamma/>
                  </a:srgbClr>
                </a:gs>
              </a:gsLst>
              <a:lin ang="2700000" scaled="1"/>
            </a:gradFill>
            <a:ln w="0">
              <a:noFill/>
              <a:prstDash val="solid"/>
              <a:round/>
            </a:ln>
          </p:spPr>
          <p:txBody>
            <a:bodyPr/>
            <a:lstStyle/>
            <a:p>
              <a:pPr defTabSz="1217900">
                <a:defRPr/>
              </a:pPr>
              <a:endParaRPr lang="en-US" sz="240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47" name="Freeform 10">
              <a:extLst>
                <a:ext uri="{FF2B5EF4-FFF2-40B4-BE49-F238E27FC236}">
                  <a16:creationId xmlns:a16="http://schemas.microsoft.com/office/drawing/2014/main" id="{A0E9C0ED-3852-8C11-1358-A962A0A39C6E}"/>
                </a:ext>
              </a:extLst>
            </p:cNvPr>
            <p:cNvSpPr/>
            <p:nvPr/>
          </p:nvSpPr>
          <p:spPr bwMode="gray">
            <a:xfrm>
              <a:off x="7654129" y="914421"/>
              <a:ext cx="4526127" cy="759254"/>
            </a:xfrm>
            <a:custGeom>
              <a:avLst/>
              <a:gdLst/>
              <a:ahLst/>
              <a:cxnLst>
                <a:cxn ang="0">
                  <a:pos x="1872" y="284"/>
                </a:cxn>
                <a:cxn ang="0">
                  <a:pos x="0" y="284"/>
                </a:cxn>
                <a:cxn ang="0">
                  <a:pos x="446" y="0"/>
                </a:cxn>
                <a:cxn ang="0">
                  <a:pos x="2180" y="0"/>
                </a:cxn>
                <a:cxn ang="0">
                  <a:pos x="1872" y="284"/>
                </a:cxn>
              </a:cxnLst>
              <a:rect l="0" t="0" r="r" b="b"/>
              <a:pathLst>
                <a:path w="2180" h="284">
                  <a:moveTo>
                    <a:pt x="1872" y="284"/>
                  </a:moveTo>
                  <a:lnTo>
                    <a:pt x="0" y="284"/>
                  </a:lnTo>
                  <a:lnTo>
                    <a:pt x="446" y="0"/>
                  </a:lnTo>
                  <a:lnTo>
                    <a:pt x="2180" y="0"/>
                  </a:lnTo>
                  <a:lnTo>
                    <a:pt x="1872" y="284"/>
                  </a:lnTo>
                  <a:close/>
                </a:path>
              </a:pathLst>
            </a:custGeom>
            <a:solidFill>
              <a:srgbClr val="F2E160"/>
            </a:solidFill>
            <a:ln w="0">
              <a:noFill/>
              <a:prstDash val="solid"/>
              <a:round/>
            </a:ln>
          </p:spPr>
          <p:txBody>
            <a:bodyPr/>
            <a:lstStyle/>
            <a:p>
              <a:pPr defTabSz="1217900">
                <a:defRPr/>
              </a:pPr>
              <a:endParaRPr lang="en-US" sz="240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48" name="Line 19">
              <a:extLst>
                <a:ext uri="{FF2B5EF4-FFF2-40B4-BE49-F238E27FC236}">
                  <a16:creationId xmlns:a16="http://schemas.microsoft.com/office/drawing/2014/main" id="{590BFF9E-D56F-1AEF-E88B-D4164B3323D4}"/>
                </a:ext>
              </a:extLst>
            </p:cNvPr>
            <p:cNvSpPr>
              <a:spLocks noChangeShapeType="1"/>
            </p:cNvSpPr>
            <p:nvPr/>
          </p:nvSpPr>
          <p:spPr bwMode="gray">
            <a:xfrm>
              <a:off x="425234" y="948774"/>
              <a:ext cx="0" cy="1146824"/>
            </a:xfrm>
            <a:prstGeom prst="line">
              <a:avLst/>
            </a:prstGeom>
            <a:noFill/>
            <a:ln w="9525">
              <a:solidFill>
                <a:schemeClr val="tx1"/>
              </a:solidFill>
              <a:round/>
              <a:headEnd type="triangle" w="med" len="med"/>
              <a:tailEnd type="triangle" w="med" len="med"/>
            </a:ln>
            <a:effectLst/>
          </p:spPr>
          <p:txBody>
            <a:bodyPr wrap="none" anchor="ctr"/>
            <a:lstStyle/>
            <a:p>
              <a:pPr defTabSz="1217900">
                <a:defRPr/>
              </a:pPr>
              <a:endParaRPr lang="en-US" sz="2400"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49" name="Rectangle 25">
              <a:extLst>
                <a:ext uri="{FF2B5EF4-FFF2-40B4-BE49-F238E27FC236}">
                  <a16:creationId xmlns:a16="http://schemas.microsoft.com/office/drawing/2014/main" id="{88A82302-9449-7C8D-C489-79282D980A27}"/>
                </a:ext>
              </a:extLst>
            </p:cNvPr>
            <p:cNvSpPr>
              <a:spLocks noChangeArrowheads="1"/>
            </p:cNvSpPr>
            <p:nvPr/>
          </p:nvSpPr>
          <p:spPr bwMode="gray">
            <a:xfrm>
              <a:off x="7658892" y="1665734"/>
              <a:ext cx="3892691" cy="419338"/>
            </a:xfrm>
            <a:prstGeom prst="rect">
              <a:avLst/>
            </a:prstGeom>
            <a:gradFill rotWithShape="1">
              <a:gsLst>
                <a:gs pos="0">
                  <a:srgbClr val="D0A11C">
                    <a:gamma/>
                    <a:shade val="72549"/>
                    <a:invGamma/>
                  </a:srgbClr>
                </a:gs>
                <a:gs pos="50000">
                  <a:srgbClr val="D0A11C"/>
                </a:gs>
                <a:gs pos="100000">
                  <a:srgbClr val="D0A11C">
                    <a:gamma/>
                    <a:shade val="72549"/>
                    <a:invGamma/>
                  </a:srgbClr>
                </a:gs>
              </a:gsLst>
              <a:lin ang="2700000" scaled="1"/>
            </a:gradFill>
            <a:ln w="9525">
              <a:noFill/>
              <a:miter lim="800000"/>
            </a:ln>
            <a:effectLst/>
          </p:spPr>
          <p:txBody>
            <a:bodyPr wrap="none" anchor="ctr"/>
            <a:lstStyle/>
            <a:p>
              <a:pPr algn="ctr" defTabSz="1217900">
                <a:defRPr/>
              </a:pPr>
              <a:endParaRPr lang="en-US" sz="2400"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algn="ctr" defTabSz="1217900">
                <a:defRPr/>
              </a:pPr>
              <a:r>
                <a:rPr lang="en-US" sz="240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1941 - 1969</a:t>
              </a:r>
            </a:p>
            <a:p>
              <a:pPr defTabSz="1217900">
                <a:defRPr/>
              </a:pPr>
              <a:endParaRPr lang="en-US" sz="2400"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50" name="Text Box 29">
              <a:extLst>
                <a:ext uri="{FF2B5EF4-FFF2-40B4-BE49-F238E27FC236}">
                  <a16:creationId xmlns:a16="http://schemas.microsoft.com/office/drawing/2014/main" id="{D6600ADB-EE7F-667A-96EC-3BDFF484DDFA}"/>
                </a:ext>
              </a:extLst>
            </p:cNvPr>
            <p:cNvSpPr txBox="1">
              <a:spLocks noChangeArrowheads="1"/>
            </p:cNvSpPr>
            <p:nvPr/>
          </p:nvSpPr>
          <p:spPr bwMode="gray">
            <a:xfrm>
              <a:off x="453064" y="960575"/>
              <a:ext cx="4833806" cy="1201136"/>
            </a:xfrm>
            <a:prstGeom prst="rect">
              <a:avLst/>
            </a:prstGeom>
            <a:noFill/>
            <a:ln w="9525">
              <a:noFill/>
              <a:miter lim="800000"/>
            </a:ln>
            <a:effectLst/>
          </p:spPr>
          <p:txBody>
            <a:bodyPr wrap="square">
              <a:spAutoFit/>
            </a:bodyPr>
            <a:lstStyle/>
            <a:p>
              <a:pPr defTabSz="1217900">
                <a:defRPr/>
              </a:pPr>
              <a:r>
                <a:rPr lang="nl-NL" altLang="x-none" sz="2400" noProof="1">
                  <a:latin typeface="Arial" panose="020B0604020202020204" pitchFamily="34" charset="0"/>
                  <a:cs typeface="Arial" panose="020B0604020202020204" pitchFamily="34" charset="0"/>
                </a:rPr>
                <a:t>Thời kỳ phát triển ho</a:t>
              </a:r>
              <a:r>
                <a:rPr lang="nl-NL" altLang="x-none" sz="2400" noProof="1">
                  <a:latin typeface="Arial" panose="020B0604020202020204" pitchFamily="34" charset="0"/>
                  <a:ea typeface="Times New Roman" panose="02020603050405020304" pitchFamily="18" charset="0"/>
                  <a:cs typeface="Arial" panose="020B0604020202020204" pitchFamily="34" charset="0"/>
                </a:rPr>
                <a:t>à</a:t>
              </a:r>
              <a:r>
                <a:rPr lang="nl-NL" altLang="x-none" sz="2400" noProof="1">
                  <a:latin typeface="Arial" panose="020B0604020202020204" pitchFamily="34" charset="0"/>
                  <a:cs typeface="Arial" panose="020B0604020202020204" pitchFamily="34" charset="0"/>
                </a:rPr>
                <a:t>n thiện tư tưởng về những vấn đề cơ bản của cách mạng Việt Nam </a:t>
              </a:r>
              <a:endParaRPr sz="2400" noProof="1">
                <a:effectLst>
                  <a:outerShdw blurRad="38100" dist="38100" dir="2700000">
                    <a:srgbClr val="C0C0C0"/>
                  </a:outerShdw>
                </a:effectLst>
                <a:latin typeface="Arial" panose="020B0604020202020204" pitchFamily="34" charset="0"/>
                <a:ea typeface="Times New Roman" panose="02020603050405020304" pitchFamily="18" charset="0"/>
                <a:cs typeface="Arial" panose="020B0604020202020204" pitchFamily="34" charset="0"/>
              </a:endParaRPr>
            </a:p>
          </p:txBody>
        </p:sp>
        <p:cxnSp>
          <p:nvCxnSpPr>
            <p:cNvPr id="51" name="Straight Connector 130">
              <a:extLst>
                <a:ext uri="{FF2B5EF4-FFF2-40B4-BE49-F238E27FC236}">
                  <a16:creationId xmlns:a16="http://schemas.microsoft.com/office/drawing/2014/main" id="{B497101C-8887-5179-EB58-A836FFF80B78}"/>
                </a:ext>
              </a:extLst>
            </p:cNvPr>
            <p:cNvCxnSpPr>
              <a:cxnSpLocks noChangeShapeType="1"/>
            </p:cNvCxnSpPr>
            <p:nvPr/>
          </p:nvCxnSpPr>
          <p:spPr bwMode="auto">
            <a:xfrm>
              <a:off x="178112" y="923954"/>
              <a:ext cx="7901390" cy="211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cxnSp>
        <p:pic>
          <p:nvPicPr>
            <p:cNvPr id="52" name="Picture 51" descr="BHPCT.JPG">
              <a:extLst>
                <a:ext uri="{FF2B5EF4-FFF2-40B4-BE49-F238E27FC236}">
                  <a16:creationId xmlns:a16="http://schemas.microsoft.com/office/drawing/2014/main" id="{89672953-93F0-B453-AFB8-45CBC1837C7E}"/>
                </a:ext>
              </a:extLst>
            </p:cNvPr>
            <p:cNvPicPr>
              <a:picLocks noChangeAspect="1"/>
            </p:cNvPicPr>
            <p:nvPr/>
          </p:nvPicPr>
          <p:blipFill>
            <a:blip r:embed="rId3"/>
            <a:srcRect r="37226" b="9494"/>
            <a:stretch>
              <a:fillRect/>
            </a:stretch>
          </p:blipFill>
          <p:spPr bwMode="auto">
            <a:xfrm>
              <a:off x="10915823" y="928336"/>
              <a:ext cx="1278947" cy="1272311"/>
            </a:xfrm>
            <a:prstGeom prst="rect">
              <a:avLst/>
            </a:prstGeom>
            <a:ln>
              <a:noFill/>
            </a:ln>
            <a:effectLst>
              <a:outerShdw blurRad="292100" dist="139700" dir="2700000" algn="tl" rotWithShape="0">
                <a:srgbClr val="333333">
                  <a:alpha val="65000"/>
                </a:srgbClr>
              </a:outerShdw>
            </a:effectLst>
          </p:spPr>
        </p:pic>
        <p:sp>
          <p:nvSpPr>
            <p:cNvPr id="39" name="Freeform 4">
              <a:extLst>
                <a:ext uri="{FF2B5EF4-FFF2-40B4-BE49-F238E27FC236}">
                  <a16:creationId xmlns:a16="http://schemas.microsoft.com/office/drawing/2014/main" id="{EF5AAC27-108F-BBC0-53FA-0B232213E09D}"/>
                </a:ext>
              </a:extLst>
            </p:cNvPr>
            <p:cNvSpPr/>
            <p:nvPr/>
          </p:nvSpPr>
          <p:spPr bwMode="gray">
            <a:xfrm>
              <a:off x="10119659" y="2235660"/>
              <a:ext cx="890534" cy="1184828"/>
            </a:xfrm>
            <a:custGeom>
              <a:avLst/>
              <a:gdLst/>
              <a:ahLst/>
              <a:cxnLst>
                <a:cxn ang="0">
                  <a:pos x="308" y="120"/>
                </a:cxn>
                <a:cxn ang="0">
                  <a:pos x="0" y="444"/>
                </a:cxn>
                <a:cxn ang="0">
                  <a:pos x="0" y="286"/>
                </a:cxn>
                <a:cxn ang="0">
                  <a:pos x="308" y="0"/>
                </a:cxn>
                <a:cxn ang="0">
                  <a:pos x="308" y="120"/>
                </a:cxn>
              </a:cxnLst>
              <a:rect l="0" t="0" r="r" b="b"/>
              <a:pathLst>
                <a:path w="308" h="444">
                  <a:moveTo>
                    <a:pt x="308" y="120"/>
                  </a:moveTo>
                  <a:lnTo>
                    <a:pt x="0" y="444"/>
                  </a:lnTo>
                  <a:lnTo>
                    <a:pt x="0" y="286"/>
                  </a:lnTo>
                  <a:lnTo>
                    <a:pt x="308" y="0"/>
                  </a:lnTo>
                  <a:lnTo>
                    <a:pt x="308" y="120"/>
                  </a:lnTo>
                  <a:close/>
                </a:path>
              </a:pathLst>
            </a:custGeom>
            <a:gradFill rotWithShape="1">
              <a:gsLst>
                <a:gs pos="0">
                  <a:srgbClr val="00563F">
                    <a:gamma/>
                    <a:shade val="46275"/>
                    <a:invGamma/>
                  </a:srgbClr>
                </a:gs>
                <a:gs pos="50000">
                  <a:srgbClr val="00563F"/>
                </a:gs>
                <a:gs pos="100000">
                  <a:srgbClr val="00563F">
                    <a:gamma/>
                    <a:shade val="46275"/>
                    <a:invGamma/>
                  </a:srgbClr>
                </a:gs>
              </a:gsLst>
              <a:lin ang="2700000" scaled="1"/>
            </a:gradFill>
            <a:ln w="0">
              <a:noFill/>
              <a:prstDash val="solid"/>
              <a:round/>
            </a:ln>
          </p:spPr>
          <p:txBody>
            <a:bodyPr/>
            <a:lstStyle/>
            <a:p>
              <a:pPr defTabSz="1217900">
                <a:defRPr/>
              </a:pPr>
              <a:endParaRPr lang="en-US" sz="240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40" name="Freeform 5">
              <a:extLst>
                <a:ext uri="{FF2B5EF4-FFF2-40B4-BE49-F238E27FC236}">
                  <a16:creationId xmlns:a16="http://schemas.microsoft.com/office/drawing/2014/main" id="{16A18A65-4DA4-64D0-BE87-263892874D47}"/>
                </a:ext>
              </a:extLst>
            </p:cNvPr>
            <p:cNvSpPr/>
            <p:nvPr/>
          </p:nvSpPr>
          <p:spPr bwMode="gray">
            <a:xfrm>
              <a:off x="6498597" y="2081156"/>
              <a:ext cx="4574903" cy="758163"/>
            </a:xfrm>
            <a:custGeom>
              <a:avLst/>
              <a:gdLst/>
              <a:ahLst/>
              <a:cxnLst>
                <a:cxn ang="0">
                  <a:pos x="1478" y="284"/>
                </a:cxn>
                <a:cxn ang="0">
                  <a:pos x="0" y="284"/>
                </a:cxn>
                <a:cxn ang="0">
                  <a:pos x="446" y="0"/>
                </a:cxn>
                <a:cxn ang="0">
                  <a:pos x="1786" y="0"/>
                </a:cxn>
                <a:cxn ang="0">
                  <a:pos x="1478" y="284"/>
                </a:cxn>
              </a:cxnLst>
              <a:rect l="0" t="0" r="r" b="b"/>
              <a:pathLst>
                <a:path w="1786" h="284">
                  <a:moveTo>
                    <a:pt x="1478" y="284"/>
                  </a:moveTo>
                  <a:lnTo>
                    <a:pt x="0" y="284"/>
                  </a:lnTo>
                  <a:lnTo>
                    <a:pt x="446" y="0"/>
                  </a:lnTo>
                  <a:lnTo>
                    <a:pt x="1786" y="0"/>
                  </a:lnTo>
                  <a:lnTo>
                    <a:pt x="1478" y="284"/>
                  </a:lnTo>
                  <a:close/>
                </a:path>
              </a:pathLst>
            </a:custGeom>
            <a:solidFill>
              <a:srgbClr val="00CC99"/>
            </a:solidFill>
            <a:ln w="0">
              <a:noFill/>
              <a:prstDash val="solid"/>
              <a:round/>
            </a:ln>
          </p:spPr>
          <p:txBody>
            <a:bodyPr/>
            <a:lstStyle/>
            <a:p>
              <a:pPr defTabSz="1217900">
                <a:defRPr/>
              </a:pPr>
              <a:endParaRPr lang="en-US" sz="240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41" name="Line 15">
              <a:extLst>
                <a:ext uri="{FF2B5EF4-FFF2-40B4-BE49-F238E27FC236}">
                  <a16:creationId xmlns:a16="http://schemas.microsoft.com/office/drawing/2014/main" id="{43B4A6CD-9A12-C8F3-4821-F49FD4C5DE05}"/>
                </a:ext>
              </a:extLst>
            </p:cNvPr>
            <p:cNvSpPr>
              <a:spLocks noChangeShapeType="1"/>
            </p:cNvSpPr>
            <p:nvPr/>
          </p:nvSpPr>
          <p:spPr bwMode="gray">
            <a:xfrm flipH="1">
              <a:off x="182501" y="2104744"/>
              <a:ext cx="6963948" cy="0"/>
            </a:xfrm>
            <a:prstGeom prst="line">
              <a:avLst/>
            </a:prstGeom>
            <a:noFill/>
            <a:ln w="9525">
              <a:solidFill>
                <a:schemeClr val="tx1"/>
              </a:solidFill>
              <a:round/>
            </a:ln>
            <a:effectLst/>
          </p:spPr>
          <p:txBody>
            <a:bodyPr wrap="none" anchor="ctr"/>
            <a:lstStyle/>
            <a:p>
              <a:pPr defTabSz="1217900">
                <a:defRPr/>
              </a:pPr>
              <a:endParaRPr lang="en-US" sz="240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43" name="Rectangle 21">
              <a:extLst>
                <a:ext uri="{FF2B5EF4-FFF2-40B4-BE49-F238E27FC236}">
                  <a16:creationId xmlns:a16="http://schemas.microsoft.com/office/drawing/2014/main" id="{A3B1D16B-A377-C6C8-D98E-A3667E57839F}"/>
                </a:ext>
              </a:extLst>
            </p:cNvPr>
            <p:cNvSpPr>
              <a:spLocks noChangeArrowheads="1"/>
            </p:cNvSpPr>
            <p:nvPr/>
          </p:nvSpPr>
          <p:spPr bwMode="gray">
            <a:xfrm>
              <a:off x="6509709" y="2838446"/>
              <a:ext cx="3790725" cy="379081"/>
            </a:xfrm>
            <a:prstGeom prst="rect">
              <a:avLst/>
            </a:prstGeom>
            <a:solidFill>
              <a:srgbClr val="00B050"/>
            </a:solidFill>
            <a:ln w="9525">
              <a:noFill/>
              <a:miter lim="800000"/>
            </a:ln>
            <a:effectLst/>
          </p:spPr>
          <p:txBody>
            <a:bodyPr wrap="none" anchor="ctr"/>
            <a:lstStyle/>
            <a:p>
              <a:pPr defTabSz="1217900">
                <a:defRPr/>
              </a:pPr>
              <a:r>
                <a:rPr lang="en-US" sz="240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1930  - 1941</a:t>
              </a:r>
            </a:p>
          </p:txBody>
        </p:sp>
        <p:sp>
          <p:nvSpPr>
            <p:cNvPr id="44" name="Text Box 29">
              <a:extLst>
                <a:ext uri="{FF2B5EF4-FFF2-40B4-BE49-F238E27FC236}">
                  <a16:creationId xmlns:a16="http://schemas.microsoft.com/office/drawing/2014/main" id="{41F8C655-ABD2-5621-F3BD-93B5D6DED41C}"/>
                </a:ext>
              </a:extLst>
            </p:cNvPr>
            <p:cNvSpPr txBox="1">
              <a:spLocks noChangeArrowheads="1"/>
            </p:cNvSpPr>
            <p:nvPr/>
          </p:nvSpPr>
          <p:spPr bwMode="gray">
            <a:xfrm>
              <a:off x="453064" y="2132667"/>
              <a:ext cx="4126949" cy="1200509"/>
            </a:xfrm>
            <a:prstGeom prst="rect">
              <a:avLst/>
            </a:prstGeom>
            <a:noFill/>
            <a:ln w="9525">
              <a:noFill/>
              <a:miter lim="800000"/>
            </a:ln>
            <a:effectLst/>
          </p:spPr>
          <p:txBody>
            <a:bodyPr wrap="square">
              <a:spAutoFit/>
            </a:bodyPr>
            <a:lstStyle/>
            <a:p>
              <a:pPr defTabSz="1217900">
                <a:defRPr/>
              </a:pPr>
              <a:r>
                <a:rPr lang="nl-NL" altLang="x-none" sz="2400" noProof="1">
                  <a:latin typeface="Arial" panose="020B0604020202020204" pitchFamily="34" charset="0"/>
                  <a:cs typeface="Arial" panose="020B0604020202020204" pitchFamily="34" charset="0"/>
                </a:rPr>
                <a:t>Thời kỳ vượt qua thử thách, giữ vững đường lối, phương pháp cách mạng Việt Nam</a:t>
              </a:r>
              <a:endParaRPr sz="2400" noProof="1">
                <a:effectLst>
                  <a:outerShdw blurRad="38100" dist="38100" dir="2700000">
                    <a:srgbClr val="C0C0C0"/>
                  </a:outerShdw>
                </a:effectLst>
                <a:latin typeface="Arial" panose="020B0604020202020204" pitchFamily="34" charset="0"/>
                <a:ea typeface="Times New Roman" panose="02020603050405020304" pitchFamily="18" charset="0"/>
                <a:cs typeface="Arial" panose="020B0604020202020204" pitchFamily="34" charset="0"/>
              </a:endParaRPr>
            </a:p>
          </p:txBody>
        </p:sp>
        <p:pic>
          <p:nvPicPr>
            <p:cNvPr id="45" name="Picture 44" descr="BAC DOC TNDL.jpg">
              <a:extLst>
                <a:ext uri="{FF2B5EF4-FFF2-40B4-BE49-F238E27FC236}">
                  <a16:creationId xmlns:a16="http://schemas.microsoft.com/office/drawing/2014/main" id="{86A82D03-1FE0-64B6-1D8D-16E60DFDCEE1}"/>
                </a:ext>
              </a:extLst>
            </p:cNvPr>
            <p:cNvPicPr>
              <a:picLocks noChangeAspect="1"/>
            </p:cNvPicPr>
            <p:nvPr/>
          </p:nvPicPr>
          <p:blipFill>
            <a:blip r:embed="rId4"/>
            <a:srcRect l="11368" t="28491" r="44882"/>
            <a:stretch>
              <a:fillRect/>
            </a:stretch>
          </p:blipFill>
          <p:spPr bwMode="auto">
            <a:xfrm>
              <a:off x="10021812" y="2071562"/>
              <a:ext cx="1082754" cy="1158746"/>
            </a:xfrm>
            <a:prstGeom prst="rect">
              <a:avLst/>
            </a:prstGeom>
            <a:ln>
              <a:noFill/>
            </a:ln>
            <a:effectLst>
              <a:outerShdw blurRad="292100" dist="139700" dir="2700000" algn="tl" rotWithShape="0">
                <a:srgbClr val="333333">
                  <a:alpha val="65000"/>
                </a:srgbClr>
              </a:outerShdw>
            </a:effectLst>
          </p:spPr>
        </p:pic>
        <p:sp>
          <p:nvSpPr>
            <p:cNvPr id="31" name="Freeform 8">
              <a:extLst>
                <a:ext uri="{FF2B5EF4-FFF2-40B4-BE49-F238E27FC236}">
                  <a16:creationId xmlns:a16="http://schemas.microsoft.com/office/drawing/2014/main" id="{EB1EA437-DC77-F4C9-0189-0E914D7BA7A4}"/>
                </a:ext>
              </a:extLst>
            </p:cNvPr>
            <p:cNvSpPr/>
            <p:nvPr/>
          </p:nvSpPr>
          <p:spPr bwMode="gray">
            <a:xfrm>
              <a:off x="8325045" y="4443982"/>
              <a:ext cx="885853" cy="1185424"/>
            </a:xfrm>
            <a:custGeom>
              <a:avLst/>
              <a:gdLst/>
              <a:ahLst/>
              <a:cxnLst>
                <a:cxn ang="0">
                  <a:pos x="306" y="122"/>
                </a:cxn>
                <a:cxn ang="0">
                  <a:pos x="0" y="444"/>
                </a:cxn>
                <a:cxn ang="0">
                  <a:pos x="0" y="286"/>
                </a:cxn>
                <a:cxn ang="0">
                  <a:pos x="306" y="0"/>
                </a:cxn>
                <a:cxn ang="0">
                  <a:pos x="306" y="122"/>
                </a:cxn>
              </a:cxnLst>
              <a:rect l="0" t="0" r="r" b="b"/>
              <a:pathLst>
                <a:path w="306" h="444">
                  <a:moveTo>
                    <a:pt x="306" y="122"/>
                  </a:moveTo>
                  <a:lnTo>
                    <a:pt x="0" y="444"/>
                  </a:lnTo>
                  <a:lnTo>
                    <a:pt x="0" y="286"/>
                  </a:lnTo>
                  <a:lnTo>
                    <a:pt x="306" y="0"/>
                  </a:lnTo>
                  <a:lnTo>
                    <a:pt x="306" y="122"/>
                  </a:lnTo>
                  <a:close/>
                </a:path>
              </a:pathLst>
            </a:custGeom>
            <a:gradFill rotWithShape="1">
              <a:gsLst>
                <a:gs pos="0">
                  <a:srgbClr val="90330A">
                    <a:gamma/>
                    <a:shade val="46275"/>
                    <a:invGamma/>
                  </a:srgbClr>
                </a:gs>
                <a:gs pos="50000">
                  <a:srgbClr val="90330A"/>
                </a:gs>
                <a:gs pos="100000">
                  <a:srgbClr val="90330A">
                    <a:gamma/>
                    <a:shade val="46275"/>
                    <a:invGamma/>
                  </a:srgbClr>
                </a:gs>
              </a:gsLst>
              <a:lin ang="2700000" scaled="1"/>
            </a:gradFill>
            <a:ln w="0">
              <a:noFill/>
              <a:prstDash val="solid"/>
              <a:round/>
            </a:ln>
          </p:spPr>
          <p:txBody>
            <a:bodyPr/>
            <a:lstStyle/>
            <a:p>
              <a:pPr defTabSz="1217900">
                <a:defRPr/>
              </a:pPr>
              <a:endParaRPr lang="en-US" sz="240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32" name="Line 13">
              <a:extLst>
                <a:ext uri="{FF2B5EF4-FFF2-40B4-BE49-F238E27FC236}">
                  <a16:creationId xmlns:a16="http://schemas.microsoft.com/office/drawing/2014/main" id="{A6F98099-C32D-799D-F237-D446FCAC05ED}"/>
                </a:ext>
              </a:extLst>
            </p:cNvPr>
            <p:cNvSpPr>
              <a:spLocks noChangeShapeType="1"/>
            </p:cNvSpPr>
            <p:nvPr/>
          </p:nvSpPr>
          <p:spPr bwMode="gray">
            <a:xfrm flipH="1">
              <a:off x="182501" y="4447160"/>
              <a:ext cx="4397513" cy="0"/>
            </a:xfrm>
            <a:prstGeom prst="line">
              <a:avLst/>
            </a:prstGeom>
            <a:noFill/>
            <a:ln w="9525">
              <a:solidFill>
                <a:schemeClr val="tx1"/>
              </a:solidFill>
              <a:round/>
            </a:ln>
            <a:effectLst/>
          </p:spPr>
          <p:txBody>
            <a:bodyPr wrap="none" anchor="ctr"/>
            <a:lstStyle/>
            <a:p>
              <a:pPr defTabSz="1217900">
                <a:defRPr/>
              </a:pPr>
              <a:endParaRPr lang="en-US" sz="240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34" name="Freeform 23">
              <a:extLst>
                <a:ext uri="{FF2B5EF4-FFF2-40B4-BE49-F238E27FC236}">
                  <a16:creationId xmlns:a16="http://schemas.microsoft.com/office/drawing/2014/main" id="{17FD956F-3DF4-5C1E-DF55-7D5F1F5DE14A}"/>
                </a:ext>
              </a:extLst>
            </p:cNvPr>
            <p:cNvSpPr/>
            <p:nvPr/>
          </p:nvSpPr>
          <p:spPr bwMode="gray">
            <a:xfrm>
              <a:off x="3976268" y="4066420"/>
              <a:ext cx="5927911" cy="762739"/>
            </a:xfrm>
            <a:custGeom>
              <a:avLst/>
              <a:gdLst/>
              <a:ahLst/>
              <a:cxnLst>
                <a:cxn ang="0">
                  <a:pos x="1742" y="286"/>
                </a:cxn>
                <a:cxn ang="0">
                  <a:pos x="0" y="286"/>
                </a:cxn>
                <a:cxn ang="0">
                  <a:pos x="446" y="0"/>
                </a:cxn>
                <a:cxn ang="0">
                  <a:pos x="2048" y="0"/>
                </a:cxn>
                <a:cxn ang="0">
                  <a:pos x="1742" y="286"/>
                </a:cxn>
              </a:cxnLst>
              <a:rect l="0" t="0" r="r" b="b"/>
              <a:pathLst>
                <a:path w="2048" h="286">
                  <a:moveTo>
                    <a:pt x="1742" y="286"/>
                  </a:moveTo>
                  <a:lnTo>
                    <a:pt x="0" y="286"/>
                  </a:lnTo>
                  <a:lnTo>
                    <a:pt x="446" y="0"/>
                  </a:lnTo>
                  <a:lnTo>
                    <a:pt x="2048" y="0"/>
                  </a:lnTo>
                  <a:lnTo>
                    <a:pt x="1742" y="286"/>
                  </a:lnTo>
                  <a:close/>
                </a:path>
              </a:pathLst>
            </a:custGeom>
            <a:solidFill>
              <a:srgbClr val="FF9966"/>
            </a:solidFill>
            <a:ln w="0">
              <a:noFill/>
              <a:prstDash val="solid"/>
              <a:round/>
            </a:ln>
          </p:spPr>
          <p:txBody>
            <a:bodyPr/>
            <a:lstStyle/>
            <a:p>
              <a:pPr defTabSz="1217900">
                <a:defRPr/>
              </a:pPr>
              <a:endParaRPr lang="en-US" sz="240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35" name="Rectangle 24">
              <a:extLst>
                <a:ext uri="{FF2B5EF4-FFF2-40B4-BE49-F238E27FC236}">
                  <a16:creationId xmlns:a16="http://schemas.microsoft.com/office/drawing/2014/main" id="{3F92E9E1-3F70-8BD9-3B97-45EFCB92D49B}"/>
                </a:ext>
              </a:extLst>
            </p:cNvPr>
            <p:cNvSpPr>
              <a:spLocks noChangeArrowheads="1"/>
            </p:cNvSpPr>
            <p:nvPr/>
          </p:nvSpPr>
          <p:spPr bwMode="gray">
            <a:xfrm>
              <a:off x="3981030" y="4825744"/>
              <a:ext cx="5045234" cy="416329"/>
            </a:xfrm>
            <a:prstGeom prst="rect">
              <a:avLst/>
            </a:prstGeom>
            <a:gradFill rotWithShape="1">
              <a:gsLst>
                <a:gs pos="0">
                  <a:srgbClr val="DC7150">
                    <a:gamma/>
                    <a:shade val="72549"/>
                    <a:invGamma/>
                  </a:srgbClr>
                </a:gs>
                <a:gs pos="50000">
                  <a:srgbClr val="DC7150"/>
                </a:gs>
                <a:gs pos="100000">
                  <a:srgbClr val="DC7150">
                    <a:gamma/>
                    <a:shade val="72549"/>
                    <a:invGamma/>
                  </a:srgbClr>
                </a:gs>
              </a:gsLst>
              <a:lin ang="2700000" scaled="1"/>
            </a:gradFill>
            <a:ln w="9525">
              <a:noFill/>
              <a:miter lim="800000"/>
            </a:ln>
            <a:effectLst/>
          </p:spPr>
          <p:txBody>
            <a:bodyPr wrap="none" anchor="ctr"/>
            <a:lstStyle/>
            <a:p>
              <a:pPr defTabSz="1217900">
                <a:defRPr/>
              </a:pPr>
              <a:endParaRPr lang="en-US" sz="240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36" name="Text Box 28">
              <a:extLst>
                <a:ext uri="{FF2B5EF4-FFF2-40B4-BE49-F238E27FC236}">
                  <a16:creationId xmlns:a16="http://schemas.microsoft.com/office/drawing/2014/main" id="{70C8486F-FEF5-1A2B-22E4-FCF791115532}"/>
                </a:ext>
              </a:extLst>
            </p:cNvPr>
            <p:cNvSpPr txBox="1">
              <a:spLocks noChangeArrowheads="1"/>
            </p:cNvSpPr>
            <p:nvPr/>
          </p:nvSpPr>
          <p:spPr bwMode="gray">
            <a:xfrm>
              <a:off x="5708285" y="4795564"/>
              <a:ext cx="2191126" cy="461871"/>
            </a:xfrm>
            <a:prstGeom prst="rect">
              <a:avLst/>
            </a:prstGeom>
            <a:noFill/>
            <a:ln w="9525">
              <a:noFill/>
              <a:miter lim="800000"/>
            </a:ln>
            <a:effectLst/>
          </p:spPr>
          <p:txBody>
            <a:bodyPr wrap="square">
              <a:spAutoFit/>
            </a:bodyPr>
            <a:lstStyle/>
            <a:p>
              <a:pPr defTabSz="1217900">
                <a:defRPr/>
              </a:pPr>
              <a:r>
                <a:rPr lang="en-US" sz="240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1911 - 1920</a:t>
              </a:r>
            </a:p>
          </p:txBody>
        </p:sp>
        <p:sp>
          <p:nvSpPr>
            <p:cNvPr id="37" name="Text Box 29">
              <a:extLst>
                <a:ext uri="{FF2B5EF4-FFF2-40B4-BE49-F238E27FC236}">
                  <a16:creationId xmlns:a16="http://schemas.microsoft.com/office/drawing/2014/main" id="{C9D3868F-1711-3962-B22D-B80FA7FED95C}"/>
                </a:ext>
              </a:extLst>
            </p:cNvPr>
            <p:cNvSpPr txBox="1">
              <a:spLocks noChangeArrowheads="1"/>
            </p:cNvSpPr>
            <p:nvPr/>
          </p:nvSpPr>
          <p:spPr bwMode="gray">
            <a:xfrm>
              <a:off x="447931" y="4477353"/>
              <a:ext cx="3233732" cy="1200879"/>
            </a:xfrm>
            <a:prstGeom prst="rect">
              <a:avLst/>
            </a:prstGeom>
            <a:noFill/>
            <a:ln w="9525">
              <a:noFill/>
              <a:miter lim="800000"/>
            </a:ln>
            <a:effectLst/>
          </p:spPr>
          <p:txBody>
            <a:bodyPr wrap="square">
              <a:spAutoFit/>
            </a:bodyPr>
            <a:lstStyle/>
            <a:p>
              <a:pPr defTabSz="1217900">
                <a:defRPr/>
              </a:pPr>
              <a:r>
                <a:rPr lang="nl-NL" altLang="x-none" sz="2400" noProof="1">
                  <a:latin typeface="Arial" panose="020B0604020202020204" pitchFamily="34" charset="0"/>
                  <a:cs typeface="Arial" panose="020B0604020202020204" pitchFamily="34" charset="0"/>
                </a:rPr>
                <a:t>Thời kỳ trải nghiệm cuộc sống v</a:t>
              </a:r>
              <a:r>
                <a:rPr lang="nl-NL" altLang="x-none" sz="2400" noProof="1">
                  <a:latin typeface="Arial" panose="020B0604020202020204" pitchFamily="34" charset="0"/>
                  <a:ea typeface="Times New Roman" panose="02020603050405020304" pitchFamily="18" charset="0"/>
                  <a:cs typeface="Arial" panose="020B0604020202020204" pitchFamily="34" charset="0"/>
                </a:rPr>
                <a:t>à</a:t>
              </a:r>
              <a:r>
                <a:rPr lang="nl-NL" altLang="x-none" sz="2400" noProof="1">
                  <a:latin typeface="Arial" panose="020B0604020202020204" pitchFamily="34" charset="0"/>
                  <a:cs typeface="Arial" panose="020B0604020202020204" pitchFamily="34" charset="0"/>
                </a:rPr>
                <a:t> đến với chủ nghĩa Mác- Lênin</a:t>
              </a:r>
              <a:endParaRPr sz="2400" noProof="1">
                <a:effectLst>
                  <a:outerShdw blurRad="38100" dist="38100" dir="2700000">
                    <a:srgbClr val="C0C0C0"/>
                  </a:outerShdw>
                </a:effectLst>
                <a:latin typeface="Arial" panose="020B0604020202020204" pitchFamily="34" charset="0"/>
                <a:ea typeface="Times New Roman" panose="02020603050405020304" pitchFamily="18" charset="0"/>
                <a:cs typeface="Arial" panose="020B0604020202020204" pitchFamily="34" charset="0"/>
              </a:endParaRPr>
            </a:p>
          </p:txBody>
        </p:sp>
        <p:pic>
          <p:nvPicPr>
            <p:cNvPr id="38" name="Picture 37" descr="Nguen ai quoc tai lien xo.jpg">
              <a:extLst>
                <a:ext uri="{FF2B5EF4-FFF2-40B4-BE49-F238E27FC236}">
                  <a16:creationId xmlns:a16="http://schemas.microsoft.com/office/drawing/2014/main" id="{6A2EB4A1-6E1A-33E4-B0F6-BA90FBB68141}"/>
                </a:ext>
              </a:extLst>
            </p:cNvPr>
            <p:cNvPicPr>
              <a:picLocks noChangeAspect="1"/>
            </p:cNvPicPr>
            <p:nvPr/>
          </p:nvPicPr>
          <p:blipFill>
            <a:blip r:embed="rId5"/>
            <a:stretch>
              <a:fillRect/>
            </a:stretch>
          </p:blipFill>
          <p:spPr bwMode="auto">
            <a:xfrm>
              <a:off x="8533021" y="4043952"/>
              <a:ext cx="1420604" cy="1495759"/>
            </a:xfrm>
            <a:prstGeom prst="rect">
              <a:avLst/>
            </a:prstGeom>
            <a:ln>
              <a:noFill/>
            </a:ln>
            <a:effectLst>
              <a:outerShdw blurRad="292100" dist="139700" dir="2700000" algn="tl" rotWithShape="0">
                <a:srgbClr val="333333">
                  <a:alpha val="65000"/>
                </a:srgbClr>
              </a:outerShdw>
            </a:effectLst>
          </p:spPr>
        </p:pic>
        <p:sp>
          <p:nvSpPr>
            <p:cNvPr id="23" name="Freeform 10">
              <a:extLst>
                <a:ext uri="{FF2B5EF4-FFF2-40B4-BE49-F238E27FC236}">
                  <a16:creationId xmlns:a16="http://schemas.microsoft.com/office/drawing/2014/main" id="{C51BA755-A8E0-B8D3-A8B3-BB01439ECC7D}"/>
                </a:ext>
              </a:extLst>
            </p:cNvPr>
            <p:cNvSpPr/>
            <p:nvPr/>
          </p:nvSpPr>
          <p:spPr bwMode="gray">
            <a:xfrm>
              <a:off x="2963740" y="5243401"/>
              <a:ext cx="5874606" cy="521981"/>
            </a:xfrm>
            <a:custGeom>
              <a:avLst/>
              <a:gdLst/>
              <a:ahLst/>
              <a:cxnLst>
                <a:cxn ang="0">
                  <a:pos x="1872" y="284"/>
                </a:cxn>
                <a:cxn ang="0">
                  <a:pos x="0" y="284"/>
                </a:cxn>
                <a:cxn ang="0">
                  <a:pos x="446" y="0"/>
                </a:cxn>
                <a:cxn ang="0">
                  <a:pos x="2180" y="0"/>
                </a:cxn>
                <a:cxn ang="0">
                  <a:pos x="1872" y="284"/>
                </a:cxn>
              </a:cxnLst>
              <a:rect l="0" t="0" r="r" b="b"/>
              <a:pathLst>
                <a:path w="2180" h="284">
                  <a:moveTo>
                    <a:pt x="1872" y="284"/>
                  </a:moveTo>
                  <a:lnTo>
                    <a:pt x="0" y="284"/>
                  </a:lnTo>
                  <a:lnTo>
                    <a:pt x="446" y="0"/>
                  </a:lnTo>
                  <a:lnTo>
                    <a:pt x="2180" y="0"/>
                  </a:lnTo>
                  <a:lnTo>
                    <a:pt x="1872" y="284"/>
                  </a:lnTo>
                  <a:close/>
                </a:path>
              </a:pathLst>
            </a:custGeom>
            <a:solidFill>
              <a:srgbClr val="F2E160"/>
            </a:solidFill>
            <a:ln w="0">
              <a:noFill/>
              <a:prstDash val="solid"/>
              <a:round/>
            </a:ln>
          </p:spPr>
          <p:txBody>
            <a:bodyPr/>
            <a:lstStyle/>
            <a:p>
              <a:pPr defTabSz="1217900">
                <a:defRPr/>
              </a:pPr>
              <a:endParaRPr lang="en-US" sz="240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25" name="Line 12">
              <a:extLst>
                <a:ext uri="{FF2B5EF4-FFF2-40B4-BE49-F238E27FC236}">
                  <a16:creationId xmlns:a16="http://schemas.microsoft.com/office/drawing/2014/main" id="{94A6A0E9-D9D9-B22C-6BB7-FA109C4C8ED8}"/>
                </a:ext>
              </a:extLst>
            </p:cNvPr>
            <p:cNvSpPr>
              <a:spLocks noChangeShapeType="1"/>
            </p:cNvSpPr>
            <p:nvPr/>
          </p:nvSpPr>
          <p:spPr bwMode="gray">
            <a:xfrm flipH="1">
              <a:off x="181623" y="5639084"/>
              <a:ext cx="3115948" cy="0"/>
            </a:xfrm>
            <a:prstGeom prst="line">
              <a:avLst/>
            </a:prstGeom>
            <a:noFill/>
            <a:ln w="9525">
              <a:solidFill>
                <a:schemeClr val="tx1"/>
              </a:solidFill>
              <a:round/>
            </a:ln>
            <a:effectLst/>
          </p:spPr>
          <p:txBody>
            <a:bodyPr wrap="none" anchor="ctr"/>
            <a:lstStyle/>
            <a:p>
              <a:pPr defTabSz="1217900">
                <a:defRPr/>
              </a:pPr>
              <a:endParaRPr lang="en-US" sz="240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27" name="Rectangle 25">
              <a:extLst>
                <a:ext uri="{FF2B5EF4-FFF2-40B4-BE49-F238E27FC236}">
                  <a16:creationId xmlns:a16="http://schemas.microsoft.com/office/drawing/2014/main" id="{B72E45A7-F5B2-F764-E576-2D2BF6F30757}"/>
                </a:ext>
              </a:extLst>
            </p:cNvPr>
            <p:cNvSpPr>
              <a:spLocks noChangeArrowheads="1"/>
            </p:cNvSpPr>
            <p:nvPr/>
          </p:nvSpPr>
          <p:spPr bwMode="gray">
            <a:xfrm>
              <a:off x="2959231" y="5772730"/>
              <a:ext cx="4998139" cy="406096"/>
            </a:xfrm>
            <a:prstGeom prst="rect">
              <a:avLst/>
            </a:prstGeom>
            <a:gradFill rotWithShape="1">
              <a:gsLst>
                <a:gs pos="0">
                  <a:srgbClr val="D0A11C">
                    <a:gamma/>
                    <a:shade val="72549"/>
                    <a:invGamma/>
                  </a:srgbClr>
                </a:gs>
                <a:gs pos="50000">
                  <a:srgbClr val="D0A11C"/>
                </a:gs>
                <a:gs pos="100000">
                  <a:srgbClr val="D0A11C">
                    <a:gamma/>
                    <a:shade val="72549"/>
                    <a:invGamma/>
                  </a:srgbClr>
                </a:gs>
              </a:gsLst>
              <a:lin ang="2700000" scaled="1"/>
            </a:gradFill>
            <a:ln w="9525">
              <a:noFill/>
              <a:miter lim="800000"/>
            </a:ln>
            <a:effectLst/>
          </p:spPr>
          <p:txBody>
            <a:bodyPr wrap="none" anchor="ctr"/>
            <a:lstStyle/>
            <a:p>
              <a:pPr defTabSz="1217900">
                <a:defRPr/>
              </a:pPr>
              <a:endParaRPr lang="en-US" sz="240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28" name="Text Box 29">
              <a:extLst>
                <a:ext uri="{FF2B5EF4-FFF2-40B4-BE49-F238E27FC236}">
                  <a16:creationId xmlns:a16="http://schemas.microsoft.com/office/drawing/2014/main" id="{55987309-B212-AF01-911F-26507102700F}"/>
                </a:ext>
              </a:extLst>
            </p:cNvPr>
            <p:cNvSpPr txBox="1">
              <a:spLocks noChangeArrowheads="1"/>
            </p:cNvSpPr>
            <p:nvPr/>
          </p:nvSpPr>
          <p:spPr bwMode="gray">
            <a:xfrm>
              <a:off x="4485860" y="5724733"/>
              <a:ext cx="2399300" cy="461317"/>
            </a:xfrm>
            <a:prstGeom prst="rect">
              <a:avLst/>
            </a:prstGeom>
            <a:noFill/>
            <a:ln w="9525">
              <a:noFill/>
              <a:miter lim="800000"/>
            </a:ln>
            <a:effectLst/>
          </p:spPr>
          <p:txBody>
            <a:bodyPr wrap="square">
              <a:spAutoFit/>
            </a:bodyPr>
            <a:lstStyle/>
            <a:p>
              <a:pPr defTabSz="1217900">
                <a:defRPr/>
              </a:pPr>
              <a:r>
                <a:rPr lang="en-US" sz="2400" dirty="0">
                  <a:effectLst>
                    <a:outerShdw blurRad="38100" dist="38100" dir="2700000" algn="tl">
                      <a:srgbClr val="000000"/>
                    </a:outerShdw>
                  </a:effectLst>
                  <a:latin typeface="Arial" panose="020B0604020202020204" pitchFamily="34" charset="0"/>
                  <a:cs typeface="Arial" panose="020B0604020202020204" pitchFamily="34" charset="0"/>
                </a:rPr>
                <a:t>1890 - 1911</a:t>
              </a:r>
            </a:p>
          </p:txBody>
        </p:sp>
        <p:sp>
          <p:nvSpPr>
            <p:cNvPr id="29" name="Text Box 29">
              <a:extLst>
                <a:ext uri="{FF2B5EF4-FFF2-40B4-BE49-F238E27FC236}">
                  <a16:creationId xmlns:a16="http://schemas.microsoft.com/office/drawing/2014/main" id="{25B33270-F2DE-8C93-DCE2-A2330456C8E6}"/>
                </a:ext>
              </a:extLst>
            </p:cNvPr>
            <p:cNvSpPr txBox="1">
              <a:spLocks noChangeArrowheads="1"/>
            </p:cNvSpPr>
            <p:nvPr/>
          </p:nvSpPr>
          <p:spPr bwMode="gray">
            <a:xfrm>
              <a:off x="458909" y="5577218"/>
              <a:ext cx="3186188" cy="830371"/>
            </a:xfrm>
            <a:prstGeom prst="rect">
              <a:avLst/>
            </a:prstGeom>
            <a:noFill/>
            <a:ln w="9525">
              <a:noFill/>
              <a:miter lim="800000"/>
            </a:ln>
            <a:effectLst/>
          </p:spPr>
          <p:txBody>
            <a:bodyPr wrap="square">
              <a:spAutoFit/>
            </a:bodyPr>
            <a:lstStyle/>
            <a:p>
              <a:pPr defTabSz="1217900">
                <a:defRPr/>
              </a:pPr>
              <a:r>
                <a:rPr lang="nl-NL" altLang="x-none" sz="2400" noProof="1">
                  <a:latin typeface="Arial" panose="020B0604020202020204" pitchFamily="34" charset="0"/>
                  <a:cs typeface="Arial" panose="020B0604020202020204" pitchFamily="34" charset="0"/>
                </a:rPr>
                <a:t>Thời kỳ niên thiếu đến khi ra nước ngo</a:t>
              </a:r>
              <a:r>
                <a:rPr lang="nl-NL" altLang="x-none" sz="2400" noProof="1">
                  <a:latin typeface="Arial" panose="020B0604020202020204" pitchFamily="34" charset="0"/>
                  <a:ea typeface="Times New Roman" panose="02020603050405020304" pitchFamily="18" charset="0"/>
                  <a:cs typeface="Arial" panose="020B0604020202020204" pitchFamily="34" charset="0"/>
                </a:rPr>
                <a:t>à</a:t>
              </a:r>
              <a:r>
                <a:rPr lang="nl-NL" altLang="x-none" sz="2400" noProof="1">
                  <a:latin typeface="Arial" panose="020B0604020202020204" pitchFamily="34" charset="0"/>
                  <a:cs typeface="Arial" panose="020B0604020202020204" pitchFamily="34" charset="0"/>
                </a:rPr>
                <a:t>i</a:t>
              </a:r>
              <a:endParaRPr sz="2400" noProof="1">
                <a:effectLst>
                  <a:outerShdw blurRad="38100" dist="38100" dir="2700000">
                    <a:srgbClr val="C0C0C0"/>
                  </a:outerShdw>
                </a:effectLst>
                <a:latin typeface="Arial" panose="020B0604020202020204" pitchFamily="34" charset="0"/>
                <a:ea typeface="Times New Roman" panose="02020603050405020304" pitchFamily="18" charset="0"/>
                <a:cs typeface="Arial" panose="020B0604020202020204" pitchFamily="34" charset="0"/>
              </a:endParaRPr>
            </a:p>
          </p:txBody>
        </p:sp>
        <p:pic>
          <p:nvPicPr>
            <p:cNvPr id="30" name="Picture 29" descr="BAC HO 2.jpg">
              <a:extLst>
                <a:ext uri="{FF2B5EF4-FFF2-40B4-BE49-F238E27FC236}">
                  <a16:creationId xmlns:a16="http://schemas.microsoft.com/office/drawing/2014/main" id="{2FBD67B9-0A03-EB41-0C9A-9B504314F044}"/>
                </a:ext>
              </a:extLst>
            </p:cNvPr>
            <p:cNvPicPr>
              <a:picLocks noChangeAspect="1"/>
            </p:cNvPicPr>
            <p:nvPr/>
          </p:nvPicPr>
          <p:blipFill>
            <a:blip r:embed="rId6"/>
            <a:srcRect l="31181" t="11199" r="28819" b="23524"/>
            <a:stretch>
              <a:fillRect/>
            </a:stretch>
          </p:blipFill>
          <p:spPr bwMode="auto">
            <a:xfrm>
              <a:off x="7899411" y="5235902"/>
              <a:ext cx="1126853" cy="1103794"/>
            </a:xfrm>
            <a:prstGeom prst="rect">
              <a:avLst/>
            </a:prstGeom>
            <a:ln>
              <a:noFill/>
            </a:ln>
            <a:effectLst>
              <a:outerShdw blurRad="292100" dist="139700" dir="2700000" algn="tl" rotWithShape="0">
                <a:srgbClr val="333333">
                  <a:alpha val="65000"/>
                </a:srgbClr>
              </a:outerShdw>
            </a:effectLst>
          </p:spPr>
        </p:pic>
        <p:sp>
          <p:nvSpPr>
            <p:cNvPr id="53" name="Freeform 20">
              <a:extLst>
                <a:ext uri="{FF2B5EF4-FFF2-40B4-BE49-F238E27FC236}">
                  <a16:creationId xmlns:a16="http://schemas.microsoft.com/office/drawing/2014/main" id="{E976F6D4-665B-0EAE-4D9E-D6F86B6C60E7}"/>
                </a:ext>
              </a:extLst>
            </p:cNvPr>
            <p:cNvSpPr/>
            <p:nvPr/>
          </p:nvSpPr>
          <p:spPr bwMode="gray">
            <a:xfrm>
              <a:off x="3511184" y="1179768"/>
              <a:ext cx="3986213" cy="4804557"/>
            </a:xfrm>
            <a:custGeom>
              <a:avLst/>
              <a:gdLst/>
              <a:ahLst/>
              <a:cxnLst>
                <a:cxn ang="0">
                  <a:pos x="12" y="2464"/>
                </a:cxn>
                <a:cxn ang="0">
                  <a:pos x="56" y="2120"/>
                </a:cxn>
                <a:cxn ang="0">
                  <a:pos x="124" y="1808"/>
                </a:cxn>
                <a:cxn ang="0">
                  <a:pos x="212" y="1524"/>
                </a:cxn>
                <a:cxn ang="0">
                  <a:pos x="316" y="1270"/>
                </a:cxn>
                <a:cxn ang="0">
                  <a:pos x="430" y="1044"/>
                </a:cxn>
                <a:cxn ang="0">
                  <a:pos x="550" y="846"/>
                </a:cxn>
                <a:cxn ang="0">
                  <a:pos x="672" y="674"/>
                </a:cxn>
                <a:cxn ang="0">
                  <a:pos x="792" y="528"/>
                </a:cxn>
                <a:cxn ang="0">
                  <a:pos x="906" y="408"/>
                </a:cxn>
                <a:cxn ang="0">
                  <a:pos x="1010" y="310"/>
                </a:cxn>
                <a:cxn ang="0">
                  <a:pos x="1096" y="236"/>
                </a:cxn>
                <a:cxn ang="0">
                  <a:pos x="1164" y="184"/>
                </a:cxn>
                <a:cxn ang="0">
                  <a:pos x="1208" y="154"/>
                </a:cxn>
                <a:cxn ang="0">
                  <a:pos x="1224" y="144"/>
                </a:cxn>
                <a:cxn ang="0">
                  <a:pos x="1728" y="56"/>
                </a:cxn>
                <a:cxn ang="0">
                  <a:pos x="1568" y="328"/>
                </a:cxn>
                <a:cxn ang="0">
                  <a:pos x="1554" y="332"/>
                </a:cxn>
                <a:cxn ang="0">
                  <a:pos x="1514" y="346"/>
                </a:cxn>
                <a:cxn ang="0">
                  <a:pos x="1452" y="370"/>
                </a:cxn>
                <a:cxn ang="0">
                  <a:pos x="1370" y="410"/>
                </a:cxn>
                <a:cxn ang="0">
                  <a:pos x="1270" y="466"/>
                </a:cxn>
                <a:cxn ang="0">
                  <a:pos x="1158" y="540"/>
                </a:cxn>
                <a:cxn ang="0">
                  <a:pos x="1034" y="636"/>
                </a:cxn>
                <a:cxn ang="0">
                  <a:pos x="904" y="756"/>
                </a:cxn>
                <a:cxn ang="0">
                  <a:pos x="770" y="900"/>
                </a:cxn>
                <a:cxn ang="0">
                  <a:pos x="632" y="1076"/>
                </a:cxn>
                <a:cxn ang="0">
                  <a:pos x="498" y="1280"/>
                </a:cxn>
                <a:cxn ang="0">
                  <a:pos x="370" y="1518"/>
                </a:cxn>
                <a:cxn ang="0">
                  <a:pos x="248" y="1792"/>
                </a:cxn>
                <a:cxn ang="0">
                  <a:pos x="138" y="2104"/>
                </a:cxn>
                <a:cxn ang="0">
                  <a:pos x="42" y="2456"/>
                </a:cxn>
              </a:cxnLst>
              <a:rect l="0" t="0" r="r" b="b"/>
              <a:pathLst>
                <a:path w="1824" h="2648">
                  <a:moveTo>
                    <a:pt x="0" y="2648"/>
                  </a:moveTo>
                  <a:lnTo>
                    <a:pt x="12" y="2464"/>
                  </a:lnTo>
                  <a:lnTo>
                    <a:pt x="32" y="2288"/>
                  </a:lnTo>
                  <a:lnTo>
                    <a:pt x="56" y="2120"/>
                  </a:lnTo>
                  <a:lnTo>
                    <a:pt x="88" y="1960"/>
                  </a:lnTo>
                  <a:lnTo>
                    <a:pt x="124" y="1808"/>
                  </a:lnTo>
                  <a:lnTo>
                    <a:pt x="166" y="1662"/>
                  </a:lnTo>
                  <a:lnTo>
                    <a:pt x="212" y="1524"/>
                  </a:lnTo>
                  <a:lnTo>
                    <a:pt x="262" y="1394"/>
                  </a:lnTo>
                  <a:lnTo>
                    <a:pt x="316" y="1270"/>
                  </a:lnTo>
                  <a:lnTo>
                    <a:pt x="372" y="1154"/>
                  </a:lnTo>
                  <a:lnTo>
                    <a:pt x="430" y="1044"/>
                  </a:lnTo>
                  <a:lnTo>
                    <a:pt x="490" y="942"/>
                  </a:lnTo>
                  <a:lnTo>
                    <a:pt x="550" y="846"/>
                  </a:lnTo>
                  <a:lnTo>
                    <a:pt x="612" y="758"/>
                  </a:lnTo>
                  <a:lnTo>
                    <a:pt x="672" y="674"/>
                  </a:lnTo>
                  <a:lnTo>
                    <a:pt x="734" y="598"/>
                  </a:lnTo>
                  <a:lnTo>
                    <a:pt x="792" y="528"/>
                  </a:lnTo>
                  <a:lnTo>
                    <a:pt x="850" y="464"/>
                  </a:lnTo>
                  <a:lnTo>
                    <a:pt x="906" y="408"/>
                  </a:lnTo>
                  <a:lnTo>
                    <a:pt x="960" y="356"/>
                  </a:lnTo>
                  <a:lnTo>
                    <a:pt x="1010" y="310"/>
                  </a:lnTo>
                  <a:lnTo>
                    <a:pt x="1056" y="270"/>
                  </a:lnTo>
                  <a:lnTo>
                    <a:pt x="1096" y="236"/>
                  </a:lnTo>
                  <a:lnTo>
                    <a:pt x="1134" y="208"/>
                  </a:lnTo>
                  <a:lnTo>
                    <a:pt x="1164" y="184"/>
                  </a:lnTo>
                  <a:lnTo>
                    <a:pt x="1190" y="166"/>
                  </a:lnTo>
                  <a:lnTo>
                    <a:pt x="1208" y="154"/>
                  </a:lnTo>
                  <a:lnTo>
                    <a:pt x="1220" y="146"/>
                  </a:lnTo>
                  <a:lnTo>
                    <a:pt x="1224" y="144"/>
                  </a:lnTo>
                  <a:lnTo>
                    <a:pt x="848" y="0"/>
                  </a:lnTo>
                  <a:lnTo>
                    <a:pt x="1728" y="56"/>
                  </a:lnTo>
                  <a:lnTo>
                    <a:pt x="1824" y="480"/>
                  </a:lnTo>
                  <a:lnTo>
                    <a:pt x="1568" y="328"/>
                  </a:lnTo>
                  <a:lnTo>
                    <a:pt x="1564" y="328"/>
                  </a:lnTo>
                  <a:lnTo>
                    <a:pt x="1554" y="332"/>
                  </a:lnTo>
                  <a:lnTo>
                    <a:pt x="1538" y="338"/>
                  </a:lnTo>
                  <a:lnTo>
                    <a:pt x="1514" y="346"/>
                  </a:lnTo>
                  <a:lnTo>
                    <a:pt x="1486" y="356"/>
                  </a:lnTo>
                  <a:lnTo>
                    <a:pt x="1452" y="370"/>
                  </a:lnTo>
                  <a:lnTo>
                    <a:pt x="1412" y="388"/>
                  </a:lnTo>
                  <a:lnTo>
                    <a:pt x="1370" y="410"/>
                  </a:lnTo>
                  <a:lnTo>
                    <a:pt x="1322" y="436"/>
                  </a:lnTo>
                  <a:lnTo>
                    <a:pt x="1270" y="466"/>
                  </a:lnTo>
                  <a:lnTo>
                    <a:pt x="1216" y="500"/>
                  </a:lnTo>
                  <a:lnTo>
                    <a:pt x="1158" y="540"/>
                  </a:lnTo>
                  <a:lnTo>
                    <a:pt x="1098" y="584"/>
                  </a:lnTo>
                  <a:lnTo>
                    <a:pt x="1034" y="636"/>
                  </a:lnTo>
                  <a:lnTo>
                    <a:pt x="970" y="692"/>
                  </a:lnTo>
                  <a:lnTo>
                    <a:pt x="904" y="756"/>
                  </a:lnTo>
                  <a:lnTo>
                    <a:pt x="836" y="824"/>
                  </a:lnTo>
                  <a:lnTo>
                    <a:pt x="770" y="900"/>
                  </a:lnTo>
                  <a:lnTo>
                    <a:pt x="700" y="984"/>
                  </a:lnTo>
                  <a:lnTo>
                    <a:pt x="632" y="1076"/>
                  </a:lnTo>
                  <a:lnTo>
                    <a:pt x="566" y="1174"/>
                  </a:lnTo>
                  <a:lnTo>
                    <a:pt x="498" y="1280"/>
                  </a:lnTo>
                  <a:lnTo>
                    <a:pt x="434" y="1394"/>
                  </a:lnTo>
                  <a:lnTo>
                    <a:pt x="370" y="1518"/>
                  </a:lnTo>
                  <a:lnTo>
                    <a:pt x="308" y="1650"/>
                  </a:lnTo>
                  <a:lnTo>
                    <a:pt x="248" y="1792"/>
                  </a:lnTo>
                  <a:lnTo>
                    <a:pt x="192" y="1944"/>
                  </a:lnTo>
                  <a:lnTo>
                    <a:pt x="138" y="2104"/>
                  </a:lnTo>
                  <a:lnTo>
                    <a:pt x="88" y="2274"/>
                  </a:lnTo>
                  <a:lnTo>
                    <a:pt x="42" y="2456"/>
                  </a:lnTo>
                  <a:lnTo>
                    <a:pt x="0" y="2648"/>
                  </a:lnTo>
                  <a:close/>
                </a:path>
              </a:pathLst>
            </a:custGeom>
            <a:gradFill rotWithShape="1">
              <a:gsLst>
                <a:gs pos="0">
                  <a:srgbClr val="D11364"/>
                </a:gs>
                <a:gs pos="100000">
                  <a:srgbClr val="D11364">
                    <a:gamma/>
                    <a:shade val="46275"/>
                    <a:invGamma/>
                  </a:srgbClr>
                </a:gs>
              </a:gsLst>
              <a:lin ang="5400000" scaled="1"/>
            </a:gradFill>
            <a:ln w="0">
              <a:noFill/>
              <a:prstDash val="solid"/>
              <a:round/>
            </a:ln>
          </p:spPr>
          <p:txBody>
            <a:bodyPr/>
            <a:lstStyle/>
            <a:p>
              <a:pPr defTabSz="1217900">
                <a:defRPr/>
              </a:pPr>
              <a:endParaRPr lang="en-US" sz="240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55" name="Line 19">
              <a:extLst>
                <a:ext uri="{FF2B5EF4-FFF2-40B4-BE49-F238E27FC236}">
                  <a16:creationId xmlns:a16="http://schemas.microsoft.com/office/drawing/2014/main" id="{410C0F9A-2706-DA0C-6F80-4578FD1F7577}"/>
                </a:ext>
              </a:extLst>
            </p:cNvPr>
            <p:cNvSpPr>
              <a:spLocks noChangeShapeType="1"/>
            </p:cNvSpPr>
            <p:nvPr/>
          </p:nvSpPr>
          <p:spPr bwMode="gray">
            <a:xfrm>
              <a:off x="425427" y="2125524"/>
              <a:ext cx="0" cy="1146824"/>
            </a:xfrm>
            <a:prstGeom prst="line">
              <a:avLst/>
            </a:prstGeom>
            <a:noFill/>
            <a:ln w="9525">
              <a:solidFill>
                <a:schemeClr val="tx1"/>
              </a:solidFill>
              <a:round/>
              <a:headEnd type="triangle" w="med" len="med"/>
              <a:tailEnd type="triangle" w="med" len="med"/>
            </a:ln>
            <a:effectLst/>
          </p:spPr>
          <p:txBody>
            <a:bodyPr wrap="none" anchor="ctr"/>
            <a:lstStyle/>
            <a:p>
              <a:pPr defTabSz="1217900">
                <a:defRPr/>
              </a:pPr>
              <a:endParaRPr lang="en-US" sz="2400"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56" name="Line 19">
              <a:extLst>
                <a:ext uri="{FF2B5EF4-FFF2-40B4-BE49-F238E27FC236}">
                  <a16:creationId xmlns:a16="http://schemas.microsoft.com/office/drawing/2014/main" id="{C538874F-A1C4-8FE3-3DAF-39949B36A4D8}"/>
                </a:ext>
              </a:extLst>
            </p:cNvPr>
            <p:cNvSpPr>
              <a:spLocks noChangeShapeType="1"/>
            </p:cNvSpPr>
            <p:nvPr/>
          </p:nvSpPr>
          <p:spPr bwMode="gray">
            <a:xfrm>
              <a:off x="425234" y="3293911"/>
              <a:ext cx="0" cy="1146824"/>
            </a:xfrm>
            <a:prstGeom prst="line">
              <a:avLst/>
            </a:prstGeom>
            <a:noFill/>
            <a:ln w="9525">
              <a:solidFill>
                <a:schemeClr val="tx1"/>
              </a:solidFill>
              <a:round/>
              <a:headEnd type="triangle" w="med" len="med"/>
              <a:tailEnd type="triangle" w="med" len="med"/>
            </a:ln>
            <a:effectLst/>
          </p:spPr>
          <p:txBody>
            <a:bodyPr wrap="none" anchor="ctr"/>
            <a:lstStyle/>
            <a:p>
              <a:pPr defTabSz="1217900">
                <a:defRPr/>
              </a:pPr>
              <a:endParaRPr lang="en-US" sz="2400"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57" name="Line 19">
              <a:extLst>
                <a:ext uri="{FF2B5EF4-FFF2-40B4-BE49-F238E27FC236}">
                  <a16:creationId xmlns:a16="http://schemas.microsoft.com/office/drawing/2014/main" id="{C8D74279-2F0F-0A7F-2337-02FB0F8E6D12}"/>
                </a:ext>
              </a:extLst>
            </p:cNvPr>
            <p:cNvSpPr>
              <a:spLocks noChangeShapeType="1"/>
            </p:cNvSpPr>
            <p:nvPr/>
          </p:nvSpPr>
          <p:spPr bwMode="gray">
            <a:xfrm>
              <a:off x="425234" y="4462916"/>
              <a:ext cx="0" cy="1146824"/>
            </a:xfrm>
            <a:prstGeom prst="line">
              <a:avLst/>
            </a:prstGeom>
            <a:noFill/>
            <a:ln w="9525">
              <a:solidFill>
                <a:schemeClr val="tx1"/>
              </a:solidFill>
              <a:round/>
              <a:headEnd type="triangle" w="med" len="med"/>
              <a:tailEnd type="triangle" w="med" len="med"/>
            </a:ln>
            <a:effectLst/>
          </p:spPr>
          <p:txBody>
            <a:bodyPr wrap="none" anchor="ctr"/>
            <a:lstStyle/>
            <a:p>
              <a:pPr defTabSz="1217900">
                <a:defRPr/>
              </a:pPr>
              <a:endParaRPr lang="en-US" sz="2400"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58" name="Line 19">
              <a:extLst>
                <a:ext uri="{FF2B5EF4-FFF2-40B4-BE49-F238E27FC236}">
                  <a16:creationId xmlns:a16="http://schemas.microsoft.com/office/drawing/2014/main" id="{C7F67FE4-7A49-B214-50F7-E538BA58A136}"/>
                </a:ext>
              </a:extLst>
            </p:cNvPr>
            <p:cNvSpPr>
              <a:spLocks noChangeShapeType="1"/>
            </p:cNvSpPr>
            <p:nvPr/>
          </p:nvSpPr>
          <p:spPr bwMode="gray">
            <a:xfrm>
              <a:off x="425234" y="5659968"/>
              <a:ext cx="0" cy="679872"/>
            </a:xfrm>
            <a:prstGeom prst="line">
              <a:avLst/>
            </a:prstGeom>
            <a:noFill/>
            <a:ln w="9525">
              <a:solidFill>
                <a:schemeClr val="tx1"/>
              </a:solidFill>
              <a:round/>
              <a:headEnd type="triangle" w="med" len="med"/>
              <a:tailEnd type="triangle" w="med" len="med"/>
            </a:ln>
            <a:effectLst/>
          </p:spPr>
          <p:txBody>
            <a:bodyPr wrap="none" anchor="ctr"/>
            <a:lstStyle/>
            <a:p>
              <a:pPr defTabSz="1217900">
                <a:defRPr/>
              </a:pPr>
              <a:endParaRPr lang="en-US" sz="2400"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22174483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59"/>
                                        </p:tgtEl>
                                        <p:attrNameLst>
                                          <p:attrName>style.visibility</p:attrName>
                                        </p:attrNameLst>
                                      </p:cBhvr>
                                      <p:to>
                                        <p:strVal val="visible"/>
                                      </p:to>
                                    </p:set>
                                    <p:animEffect transition="in" filter="wipe(down)">
                                      <p:cBhvr>
                                        <p:cTn id="7" dur="1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BF305D24-19AC-62A5-7330-6145D207F21A}"/>
              </a:ext>
            </a:extLst>
          </p:cNvPr>
          <p:cNvGrpSpPr/>
          <p:nvPr/>
        </p:nvGrpSpPr>
        <p:grpSpPr>
          <a:xfrm>
            <a:off x="0" y="1426926"/>
            <a:ext cx="12474956" cy="4730354"/>
            <a:chOff x="154681" y="1572069"/>
            <a:chExt cx="12474956" cy="4730354"/>
          </a:xfrm>
        </p:grpSpPr>
        <p:sp>
          <p:nvSpPr>
            <p:cNvPr id="7" name="Rectangle 4">
              <a:extLst>
                <a:ext uri="{FF2B5EF4-FFF2-40B4-BE49-F238E27FC236}">
                  <a16:creationId xmlns:a16="http://schemas.microsoft.com/office/drawing/2014/main" id="{0DCA4643-8BA3-55D2-8FAF-FC29C7FBAEDB}"/>
                </a:ext>
              </a:extLst>
            </p:cNvPr>
            <p:cNvSpPr>
              <a:spLocks noChangeArrowheads="1"/>
            </p:cNvSpPr>
            <p:nvPr/>
          </p:nvSpPr>
          <p:spPr bwMode="auto">
            <a:xfrm>
              <a:off x="159895" y="1572069"/>
              <a:ext cx="11524106" cy="830997"/>
            </a:xfrm>
            <a:prstGeom prst="rect">
              <a:avLst/>
            </a:prstGeom>
            <a:noFill/>
            <a:ln>
              <a:noFill/>
            </a:ln>
            <a:effectLst>
              <a:prstShdw prst="shdw17" dist="17961" dir="2700000">
                <a:srgbClr val="999999"/>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1089025" indent="-631825" algn="just" eaLnBrk="0" fontAlgn="base" hangingPunct="0">
                <a:spcBef>
                  <a:spcPct val="0"/>
                </a:spcBef>
                <a:spcAft>
                  <a:spcPct val="0"/>
                </a:spcAft>
                <a:buClrTx/>
                <a:buFontTx/>
                <a:buNone/>
              </a:pPr>
              <a:r>
                <a:rPr lang="vi-VN" altLang="en-US" sz="2400" b="1" i="1" dirty="0">
                  <a:solidFill>
                    <a:srgbClr val="000000"/>
                  </a:solidFill>
                  <a:cs typeface="Arial" panose="020B0604020202020204" pitchFamily="34" charset="0"/>
                </a:rPr>
                <a:t>2.</a:t>
              </a:r>
              <a:r>
                <a:rPr lang="nl-NL" altLang="en-US" sz="2400" b="1" i="1" dirty="0">
                  <a:solidFill>
                    <a:srgbClr val="000000"/>
                  </a:solidFill>
                  <a:cs typeface="Arial" panose="020B0604020202020204" pitchFamily="34" charset="0"/>
                </a:rPr>
                <a:t>1. Tư tưởng về độc lập dân tộc gắn liền với chủ nghĩa xã hội, kết hợp sức mạnh dân tộc với sức mạnh thời đại</a:t>
              </a:r>
            </a:p>
          </p:txBody>
        </p:sp>
        <p:sp>
          <p:nvSpPr>
            <p:cNvPr id="8" name="Rectangle 5">
              <a:extLst>
                <a:ext uri="{FF2B5EF4-FFF2-40B4-BE49-F238E27FC236}">
                  <a16:creationId xmlns:a16="http://schemas.microsoft.com/office/drawing/2014/main" id="{8BDE5026-C50B-BAC2-872C-D20DAD5C5DE7}"/>
                </a:ext>
              </a:extLst>
            </p:cNvPr>
            <p:cNvSpPr>
              <a:spLocks noChangeArrowheads="1"/>
            </p:cNvSpPr>
            <p:nvPr/>
          </p:nvSpPr>
          <p:spPr bwMode="auto">
            <a:xfrm>
              <a:off x="155269" y="2476481"/>
              <a:ext cx="11528732" cy="830997"/>
            </a:xfrm>
            <a:prstGeom prst="rect">
              <a:avLst/>
            </a:prstGeom>
            <a:noFill/>
            <a:ln>
              <a:noFill/>
            </a:ln>
            <a:effectLst>
              <a:prstShdw prst="shdw17" dist="17961" dir="2700000">
                <a:srgbClr val="999999"/>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1089025" indent="-631825" algn="just" eaLnBrk="0" fontAlgn="base" hangingPunct="0">
                <a:spcBef>
                  <a:spcPct val="0"/>
                </a:spcBef>
                <a:spcAft>
                  <a:spcPct val="0"/>
                </a:spcAft>
                <a:buClrTx/>
                <a:buFontTx/>
                <a:buNone/>
              </a:pPr>
              <a:r>
                <a:rPr lang="vi-VN" altLang="en-US" sz="2400" b="1" i="1" dirty="0">
                  <a:solidFill>
                    <a:srgbClr val="000000"/>
                  </a:solidFill>
                  <a:cs typeface="Arial" panose="020B0604020202020204" pitchFamily="34" charset="0"/>
                </a:rPr>
                <a:t>2.</a:t>
              </a:r>
              <a:r>
                <a:rPr lang="nl-NL" altLang="en-US" sz="2400" b="1" i="1" dirty="0">
                  <a:solidFill>
                    <a:srgbClr val="000000"/>
                  </a:solidFill>
                  <a:cs typeface="Arial" panose="020B0604020202020204" pitchFamily="34" charset="0"/>
                </a:rPr>
                <a:t>2. Tư tưởng về quyền làm chủ của nhân dân, xây dựng nhà nước thật sự của dân, do dân, vì dân</a:t>
              </a:r>
            </a:p>
          </p:txBody>
        </p:sp>
        <p:sp>
          <p:nvSpPr>
            <p:cNvPr id="9" name="Rectangle 6">
              <a:extLst>
                <a:ext uri="{FF2B5EF4-FFF2-40B4-BE49-F238E27FC236}">
                  <a16:creationId xmlns:a16="http://schemas.microsoft.com/office/drawing/2014/main" id="{1F159FDD-2838-11FD-258C-203A466A4AE5}"/>
                </a:ext>
              </a:extLst>
            </p:cNvPr>
            <p:cNvSpPr>
              <a:spLocks noChangeArrowheads="1"/>
            </p:cNvSpPr>
            <p:nvPr/>
          </p:nvSpPr>
          <p:spPr bwMode="auto">
            <a:xfrm>
              <a:off x="154682" y="3348332"/>
              <a:ext cx="12049769" cy="461665"/>
            </a:xfrm>
            <a:prstGeom prst="rect">
              <a:avLst/>
            </a:prstGeom>
            <a:noFill/>
            <a:ln>
              <a:noFill/>
            </a:ln>
            <a:effectLst>
              <a:prstShdw prst="shdw17" dist="17961" dir="2700000">
                <a:srgbClr val="999999"/>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0" fontAlgn="base" hangingPunct="0">
                <a:spcBef>
                  <a:spcPct val="0"/>
                </a:spcBef>
                <a:spcAft>
                  <a:spcPct val="0"/>
                </a:spcAft>
                <a:buClrTx/>
                <a:buFontTx/>
                <a:buNone/>
              </a:pPr>
              <a:r>
                <a:rPr lang="vi-VN" altLang="en-US" sz="2400" b="1" i="1" dirty="0">
                  <a:solidFill>
                    <a:srgbClr val="000000"/>
                  </a:solidFill>
                  <a:cs typeface="Arial" panose="020B0604020202020204" pitchFamily="34" charset="0"/>
                </a:rPr>
                <a:t>2.</a:t>
              </a:r>
              <a:r>
                <a:rPr lang="nl-NL" altLang="en-US" sz="2400" b="1" i="1" dirty="0">
                  <a:solidFill>
                    <a:srgbClr val="000000"/>
                  </a:solidFill>
                  <a:cs typeface="Arial" panose="020B0604020202020204" pitchFamily="34" charset="0"/>
                </a:rPr>
                <a:t>3. Tư tưởng về đại đoàn kết toàn dân</a:t>
              </a:r>
            </a:p>
          </p:txBody>
        </p:sp>
        <p:sp>
          <p:nvSpPr>
            <p:cNvPr id="10" name="Rectangle 7">
              <a:extLst>
                <a:ext uri="{FF2B5EF4-FFF2-40B4-BE49-F238E27FC236}">
                  <a16:creationId xmlns:a16="http://schemas.microsoft.com/office/drawing/2014/main" id="{35C1851E-D954-21EB-DE59-3480720D1E7E}"/>
                </a:ext>
              </a:extLst>
            </p:cNvPr>
            <p:cNvSpPr>
              <a:spLocks noChangeArrowheads="1"/>
            </p:cNvSpPr>
            <p:nvPr/>
          </p:nvSpPr>
          <p:spPr bwMode="auto">
            <a:xfrm>
              <a:off x="155269" y="3893884"/>
              <a:ext cx="11528732" cy="830997"/>
            </a:xfrm>
            <a:prstGeom prst="rect">
              <a:avLst/>
            </a:prstGeom>
            <a:noFill/>
            <a:ln>
              <a:noFill/>
            </a:ln>
            <a:effectLst>
              <a:prstShdw prst="shdw17" dist="17961" dir="2700000">
                <a:srgbClr val="999999"/>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1089025" indent="-631825" algn="just" eaLnBrk="0" fontAlgn="base" hangingPunct="0">
                <a:spcBef>
                  <a:spcPct val="0"/>
                </a:spcBef>
                <a:spcAft>
                  <a:spcPct val="0"/>
                </a:spcAft>
                <a:buClrTx/>
                <a:buFontTx/>
                <a:buNone/>
              </a:pPr>
              <a:r>
                <a:rPr lang="vi-VN" altLang="en-US" sz="2400" b="1" i="1" dirty="0">
                  <a:solidFill>
                    <a:srgbClr val="000000"/>
                  </a:solidFill>
                  <a:cs typeface="Arial" panose="020B0604020202020204" pitchFamily="34" charset="0"/>
                </a:rPr>
                <a:t>2.</a:t>
              </a:r>
              <a:r>
                <a:rPr lang="nl-NL" altLang="en-US" sz="2400" b="1" i="1" dirty="0">
                  <a:solidFill>
                    <a:srgbClr val="000000"/>
                  </a:solidFill>
                  <a:cs typeface="Arial" panose="020B0604020202020204" pitchFamily="34" charset="0"/>
                </a:rPr>
                <a:t>4. Tư tưởng về phát triển kinh tế và văn hóa, không ngừng nâng cao đời sống vật chất và tinh thần của nhân dân</a:t>
              </a:r>
            </a:p>
          </p:txBody>
        </p:sp>
        <p:sp>
          <p:nvSpPr>
            <p:cNvPr id="15" name="Rectangle 8">
              <a:extLst>
                <a:ext uri="{FF2B5EF4-FFF2-40B4-BE49-F238E27FC236}">
                  <a16:creationId xmlns:a16="http://schemas.microsoft.com/office/drawing/2014/main" id="{863989DF-FB2D-28AE-EA1C-6DFFF455B4DE}"/>
                </a:ext>
              </a:extLst>
            </p:cNvPr>
            <p:cNvSpPr>
              <a:spLocks noChangeArrowheads="1"/>
            </p:cNvSpPr>
            <p:nvPr/>
          </p:nvSpPr>
          <p:spPr bwMode="auto">
            <a:xfrm>
              <a:off x="154681" y="4833752"/>
              <a:ext cx="11645433" cy="461665"/>
            </a:xfrm>
            <a:prstGeom prst="rect">
              <a:avLst/>
            </a:prstGeom>
            <a:noFill/>
            <a:ln>
              <a:noFill/>
            </a:ln>
            <a:effectLst>
              <a:prstShdw prst="shdw17" dist="17961" dir="2700000">
                <a:srgbClr val="999999"/>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vi-VN" altLang="en-US" sz="2400" b="1" i="1" dirty="0">
                  <a:cs typeface="Arial" panose="020B0604020202020204" pitchFamily="34" charset="0"/>
                </a:rPr>
                <a:t>2.</a:t>
              </a:r>
              <a:r>
                <a:rPr lang="nl-NL" altLang="en-US" sz="2400" b="1" i="1" dirty="0">
                  <a:cs typeface="Arial" panose="020B0604020202020204" pitchFamily="34" charset="0"/>
                </a:rPr>
                <a:t>5. Tư tưởng về đạo đức cách mạng, cần, kiệm, liêm, chính, chí công vô tư</a:t>
              </a:r>
            </a:p>
          </p:txBody>
        </p:sp>
        <p:sp>
          <p:nvSpPr>
            <p:cNvPr id="16" name="Rectangle 9">
              <a:extLst>
                <a:ext uri="{FF2B5EF4-FFF2-40B4-BE49-F238E27FC236}">
                  <a16:creationId xmlns:a16="http://schemas.microsoft.com/office/drawing/2014/main" id="{0A6E61F8-C906-F7A1-BD93-04EA33529FE2}"/>
                </a:ext>
              </a:extLst>
            </p:cNvPr>
            <p:cNvSpPr>
              <a:spLocks noChangeArrowheads="1"/>
            </p:cNvSpPr>
            <p:nvPr/>
          </p:nvSpPr>
          <p:spPr bwMode="auto">
            <a:xfrm>
              <a:off x="154681" y="5517593"/>
              <a:ext cx="12474956" cy="784830"/>
            </a:xfrm>
            <a:prstGeom prst="rect">
              <a:avLst/>
            </a:prstGeom>
            <a:noFill/>
            <a:ln>
              <a:noFill/>
            </a:ln>
            <a:effectLst>
              <a:prstShdw prst="shdw17" dist="17961" dir="2700000">
                <a:srgbClr val="708688"/>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bIns="0"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vi-VN" altLang="en-US" sz="2400" b="1" i="1" dirty="0">
                  <a:cs typeface="Arial" panose="020B0604020202020204" pitchFamily="34" charset="0"/>
                </a:rPr>
                <a:t>2.</a:t>
              </a:r>
              <a:r>
                <a:rPr lang="nl-NL" altLang="en-US" sz="2400" b="1" i="1" dirty="0">
                  <a:cs typeface="Arial" panose="020B0604020202020204" pitchFamily="34" charset="0"/>
                </a:rPr>
                <a:t>6. Tư tưởng về chăm lo bồi dưỡng thế hệ cách mạng cho đời sau</a:t>
              </a:r>
              <a:endParaRPr lang="en-US" altLang="en-US" sz="2400" b="1" i="1" dirty="0">
                <a:cs typeface="Arial" panose="020B0604020202020204" pitchFamily="34" charset="0"/>
              </a:endParaRPr>
            </a:p>
            <a:p>
              <a:pPr>
                <a:spcBef>
                  <a:spcPct val="0"/>
                </a:spcBef>
                <a:buFontTx/>
                <a:buNone/>
              </a:pPr>
              <a:endParaRPr lang="en-US" altLang="en-US" sz="2400" b="1" i="1" dirty="0">
                <a:cs typeface="Arial" panose="020B0604020202020204" pitchFamily="34" charset="0"/>
              </a:endParaRPr>
            </a:p>
          </p:txBody>
        </p:sp>
      </p:grpSp>
      <p:sp>
        <p:nvSpPr>
          <p:cNvPr id="17" name="Title 1">
            <a:extLst>
              <a:ext uri="{FF2B5EF4-FFF2-40B4-BE49-F238E27FC236}">
                <a16:creationId xmlns:a16="http://schemas.microsoft.com/office/drawing/2014/main" id="{4E947761-8E95-D802-1086-9E166AAFF8CE}"/>
              </a:ext>
            </a:extLst>
          </p:cNvPr>
          <p:cNvSpPr>
            <a:spLocks noGrp="1" noChangeArrowheads="1"/>
          </p:cNvSpPr>
          <p:nvPr>
            <p:ph type="title"/>
          </p:nvPr>
        </p:nvSpPr>
        <p:spPr>
          <a:xfrm>
            <a:off x="2481942" y="0"/>
            <a:ext cx="9710057" cy="894360"/>
          </a:xfrm>
        </p:spPr>
        <p:txBody>
          <a:bodyPr/>
          <a:lstStyle/>
          <a:p>
            <a:r>
              <a:rPr lang="vi-VN" altLang="en-US" dirty="0">
                <a:latin typeface="Arial" panose="020B0604020202020204" pitchFamily="34" charset="0"/>
                <a:cs typeface="Arial" panose="020B0604020202020204" pitchFamily="34" charset="0"/>
              </a:rPr>
              <a:t>2</a:t>
            </a:r>
            <a:r>
              <a:rPr lang="nl-NL" altLang="en-US" dirty="0">
                <a:latin typeface="Arial" panose="020B0604020202020204" pitchFamily="34" charset="0"/>
                <a:cs typeface="Arial" panose="020B0604020202020204" pitchFamily="34" charset="0"/>
              </a:rPr>
              <a:t>. Một số nội dung cơ bản của tư tưởng Hồ Chí Minh</a:t>
            </a:r>
            <a:endParaRPr lang="en-US" alt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410375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4E947761-8E95-D802-1086-9E166AAFF8CE}"/>
              </a:ext>
            </a:extLst>
          </p:cNvPr>
          <p:cNvSpPr>
            <a:spLocks noGrp="1" noChangeArrowheads="1"/>
          </p:cNvSpPr>
          <p:nvPr>
            <p:ph type="title"/>
          </p:nvPr>
        </p:nvSpPr>
        <p:spPr>
          <a:xfrm>
            <a:off x="2481942" y="0"/>
            <a:ext cx="9710057" cy="894360"/>
          </a:xfrm>
        </p:spPr>
        <p:txBody>
          <a:bodyPr/>
          <a:lstStyle/>
          <a:p>
            <a:r>
              <a:rPr lang="vi-VN" altLang="en-US" dirty="0">
                <a:latin typeface="Arial" panose="020B0604020202020204" pitchFamily="34" charset="0"/>
                <a:cs typeface="Arial" panose="020B0604020202020204" pitchFamily="34" charset="0"/>
              </a:rPr>
              <a:t>2</a:t>
            </a:r>
            <a:r>
              <a:rPr lang="nl-NL" altLang="en-US" dirty="0">
                <a:latin typeface="Arial" panose="020B0604020202020204" pitchFamily="34" charset="0"/>
                <a:cs typeface="Arial" panose="020B0604020202020204" pitchFamily="34" charset="0"/>
              </a:rPr>
              <a:t>. Một số nội dung cơ bản của tư tưởng Hồ Chí Minh</a:t>
            </a:r>
            <a:endParaRPr lang="en-US" altLang="en-US" dirty="0">
              <a:latin typeface="Arial" panose="020B0604020202020204" pitchFamily="34" charset="0"/>
              <a:cs typeface="Arial" panose="020B0604020202020204" pitchFamily="34" charset="0"/>
            </a:endParaRPr>
          </a:p>
        </p:txBody>
      </p:sp>
      <p:grpSp>
        <p:nvGrpSpPr>
          <p:cNvPr id="13" name="Group 12">
            <a:extLst>
              <a:ext uri="{FF2B5EF4-FFF2-40B4-BE49-F238E27FC236}">
                <a16:creationId xmlns:a16="http://schemas.microsoft.com/office/drawing/2014/main" id="{93FD3E9F-299C-6D5E-23C3-516D4887A49A}"/>
              </a:ext>
            </a:extLst>
          </p:cNvPr>
          <p:cNvGrpSpPr/>
          <p:nvPr/>
        </p:nvGrpSpPr>
        <p:grpSpPr>
          <a:xfrm>
            <a:off x="895350" y="1152597"/>
            <a:ext cx="10401300" cy="4622277"/>
            <a:chOff x="895350" y="1152597"/>
            <a:chExt cx="10401300" cy="4622277"/>
          </a:xfrm>
        </p:grpSpPr>
        <p:sp>
          <p:nvSpPr>
            <p:cNvPr id="4" name="Oval 3">
              <a:extLst>
                <a:ext uri="{FF2B5EF4-FFF2-40B4-BE49-F238E27FC236}">
                  <a16:creationId xmlns:a16="http://schemas.microsoft.com/office/drawing/2014/main" id="{3DEE8D8A-EACC-6F4C-5DF9-5CA111F75F99}"/>
                </a:ext>
              </a:extLst>
            </p:cNvPr>
            <p:cNvSpPr/>
            <p:nvPr/>
          </p:nvSpPr>
          <p:spPr>
            <a:xfrm>
              <a:off x="2837655" y="3303137"/>
              <a:ext cx="6516688" cy="2471737"/>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400">
                <a:solidFill>
                  <a:prstClr val="white"/>
                </a:solidFill>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16E278BC-B915-FC62-69DB-C424EA495DE3}"/>
                </a:ext>
              </a:extLst>
            </p:cNvPr>
            <p:cNvSpPr txBox="1">
              <a:spLocks noChangeArrowheads="1"/>
            </p:cNvSpPr>
            <p:nvPr/>
          </p:nvSpPr>
          <p:spPr bwMode="auto">
            <a:xfrm>
              <a:off x="3194843" y="4104823"/>
              <a:ext cx="5888037" cy="1144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spcBef>
                  <a:spcPct val="0"/>
                </a:spcBef>
                <a:buFont typeface="Arial" panose="020B0604020202020204" pitchFamily="34" charset="0"/>
                <a:buNone/>
              </a:pPr>
              <a:r>
                <a:rPr lang="en-US" altLang="en-US" sz="2400" dirty="0">
                  <a:solidFill>
                    <a:srgbClr val="FF0000"/>
                  </a:solidFill>
                  <a:latin typeface="Arial" panose="020B0604020202020204" pitchFamily="34" charset="0"/>
                  <a:cs typeface="Arial" panose="020B0604020202020204" pitchFamily="34" charset="0"/>
                </a:rPr>
                <a:t>N</a:t>
              </a:r>
              <a:r>
                <a:rPr lang="vi-VN" altLang="en-US" sz="2400" dirty="0">
                  <a:solidFill>
                    <a:srgbClr val="FF0000"/>
                  </a:solidFill>
                  <a:latin typeface="Arial" panose="020B0604020202020204" pitchFamily="34" charset="0"/>
                  <a:cs typeface="Arial" panose="020B0604020202020204" pitchFamily="34" charset="0"/>
                </a:rPr>
                <a:t>ội dung cốt lõi xuyên suốt toàn bộ </a:t>
              </a:r>
              <a:r>
                <a:rPr lang="en-US" altLang="en-US" sz="2400" dirty="0">
                  <a:solidFill>
                    <a:srgbClr val="FF0000"/>
                  </a:solidFill>
                  <a:latin typeface="Arial" panose="020B0604020202020204" pitchFamily="34" charset="0"/>
                  <a:cs typeface="Arial" panose="020B0604020202020204" pitchFamily="34" charset="0"/>
                </a:rPr>
                <a:t>   </a:t>
              </a:r>
            </a:p>
            <a:p>
              <a:pPr algn="ctr" eaLnBrk="1" hangingPunct="1">
                <a:spcBef>
                  <a:spcPct val="0"/>
                </a:spcBef>
                <a:buFont typeface="Arial" panose="020B0604020202020204" pitchFamily="34" charset="0"/>
                <a:buNone/>
              </a:pPr>
              <a:r>
                <a:rPr lang="vi-VN" altLang="en-US" sz="2400" dirty="0">
                  <a:solidFill>
                    <a:srgbClr val="FF0000"/>
                  </a:solidFill>
                  <a:latin typeface="Arial" panose="020B0604020202020204" pitchFamily="34" charset="0"/>
                  <a:cs typeface="Arial" panose="020B0604020202020204" pitchFamily="34" charset="0"/>
                </a:rPr>
                <a:t>tư tưởng Hồ Chí Minh</a:t>
              </a:r>
              <a:endParaRPr lang="en-US" altLang="en-US" sz="2400" dirty="0">
                <a:solidFill>
                  <a:srgbClr val="FF0000"/>
                </a:solidFill>
                <a:latin typeface="Arial" panose="020B0604020202020204" pitchFamily="34" charset="0"/>
                <a:cs typeface="Arial" panose="020B0604020202020204" pitchFamily="34" charset="0"/>
              </a:endParaRPr>
            </a:p>
            <a:p>
              <a:pPr eaLnBrk="1" hangingPunct="1">
                <a:lnSpc>
                  <a:spcPct val="100000"/>
                </a:lnSpc>
                <a:spcBef>
                  <a:spcPct val="0"/>
                </a:spcBef>
                <a:buFontTx/>
                <a:buNone/>
              </a:pPr>
              <a:endParaRPr lang="en-US" altLang="en-US" sz="2400" dirty="0">
                <a:solidFill>
                  <a:srgbClr val="FF0000"/>
                </a:solidFill>
                <a:latin typeface="Arial" panose="020B0604020202020204" pitchFamily="34" charset="0"/>
                <a:cs typeface="Arial" panose="020B0604020202020204" pitchFamily="34" charset="0"/>
              </a:endParaRPr>
            </a:p>
          </p:txBody>
        </p:sp>
        <p:sp>
          <p:nvSpPr>
            <p:cNvPr id="6" name="TextBox 4">
              <a:extLst>
                <a:ext uri="{FF2B5EF4-FFF2-40B4-BE49-F238E27FC236}">
                  <a16:creationId xmlns:a16="http://schemas.microsoft.com/office/drawing/2014/main" id="{6B4B3301-B3F7-C0F0-8EEE-E664C36D4EE2}"/>
                </a:ext>
              </a:extLst>
            </p:cNvPr>
            <p:cNvSpPr txBox="1">
              <a:spLocks noChangeArrowheads="1"/>
            </p:cNvSpPr>
            <p:nvPr/>
          </p:nvSpPr>
          <p:spPr bwMode="auto">
            <a:xfrm>
              <a:off x="1640680" y="2446409"/>
              <a:ext cx="891063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spAutoFit/>
            </a:bodyPr>
            <a:lstStyle>
              <a:lvl1pPr marL="285750" indent="-285750">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 typeface="Wingdings" panose="05000000000000000000" pitchFamily="2" charset="2"/>
                <a:buChar char="Ø"/>
              </a:pPr>
              <a:r>
                <a:rPr lang="en-US" altLang="en-US" sz="2400" noProof="1">
                  <a:solidFill>
                    <a:srgbClr val="000000"/>
                  </a:solidFill>
                  <a:latin typeface="Arial" panose="020B0604020202020204" pitchFamily="34" charset="0"/>
                  <a:cs typeface="Arial" panose="020B0604020202020204" pitchFamily="34" charset="0"/>
                </a:rPr>
                <a:t>T</a:t>
              </a:r>
              <a:r>
                <a:rPr lang="vi-VN" altLang="en-US" sz="2400" noProof="1">
                  <a:solidFill>
                    <a:srgbClr val="000000"/>
                  </a:solidFill>
                  <a:latin typeface="Arial" panose="020B0604020202020204" pitchFamily="34" charset="0"/>
                  <a:cs typeface="Arial" panose="020B0604020202020204" pitchFamily="34" charset="0"/>
                </a:rPr>
                <a:t>ư tưởng về độc lập dân tộc gắn liền với chủ nghĩa xã hội</a:t>
              </a:r>
              <a:endParaRPr lang="en-US" altLang="en-US" sz="2400" dirty="0">
                <a:solidFill>
                  <a:srgbClr val="000000"/>
                </a:solidFill>
                <a:latin typeface="Arial" panose="020B0604020202020204" pitchFamily="34" charset="0"/>
                <a:cs typeface="Arial" panose="020B0604020202020204" pitchFamily="34" charset="0"/>
              </a:endParaRPr>
            </a:p>
          </p:txBody>
        </p:sp>
        <p:sp>
          <p:nvSpPr>
            <p:cNvPr id="12" name="Rectangle 2">
              <a:extLst>
                <a:ext uri="{FF2B5EF4-FFF2-40B4-BE49-F238E27FC236}">
                  <a16:creationId xmlns:a16="http://schemas.microsoft.com/office/drawing/2014/main" id="{A1F715C0-6158-FA46-4431-B36904FF9C0C}"/>
                </a:ext>
              </a:extLst>
            </p:cNvPr>
            <p:cNvSpPr txBox="1">
              <a:spLocks noChangeArrowheads="1"/>
            </p:cNvSpPr>
            <p:nvPr/>
          </p:nvSpPr>
          <p:spPr bwMode="white">
            <a:xfrm>
              <a:off x="895350" y="1152597"/>
              <a:ext cx="10401300" cy="1293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buFont typeface="Arial" panose="020B0604020202020204" pitchFamily="34" charset="0"/>
                <a:buNone/>
              </a:pPr>
              <a:r>
                <a:rPr lang="en-US" altLang="en-US" sz="2400" noProof="1">
                  <a:solidFill>
                    <a:srgbClr val="0000FF"/>
                  </a:solidFill>
                  <a:latin typeface="Arial" panose="020B0604020202020204" pitchFamily="34" charset="0"/>
                  <a:cs typeface="Arial" panose="020B0604020202020204" pitchFamily="34" charset="0"/>
                </a:rPr>
                <a:t>2.1. T</a:t>
              </a:r>
              <a:r>
                <a:rPr lang="vi-VN" altLang="en-US" sz="2400" noProof="1">
                  <a:solidFill>
                    <a:srgbClr val="0000FF"/>
                  </a:solidFill>
                  <a:latin typeface="Arial" panose="020B0604020202020204" pitchFamily="34" charset="0"/>
                  <a:cs typeface="Arial" panose="020B0604020202020204" pitchFamily="34" charset="0"/>
                </a:rPr>
                <a:t>ư tưởng về độc lập dân tộc gắn liền với chủ nghĩa xã hội, kết hợp sức mạnh dân tộc với sức mạnh thời đại</a:t>
              </a:r>
            </a:p>
          </p:txBody>
        </p:sp>
      </p:grpSp>
    </p:spTree>
    <p:extLst>
      <p:ext uri="{BB962C8B-B14F-4D97-AF65-F5344CB8AC3E}">
        <p14:creationId xmlns:p14="http://schemas.microsoft.com/office/powerpoint/2010/main" val="1935835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up)">
                                      <p:cBhvr>
                                        <p:cTn id="7"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512B2371-417F-61F2-161E-978BEB00B0F0}"/>
              </a:ext>
            </a:extLst>
          </p:cNvPr>
          <p:cNvGrpSpPr/>
          <p:nvPr/>
        </p:nvGrpSpPr>
        <p:grpSpPr>
          <a:xfrm>
            <a:off x="1292059" y="132018"/>
            <a:ext cx="9607882" cy="6137056"/>
            <a:chOff x="1313550" y="175561"/>
            <a:chExt cx="9607882" cy="6137056"/>
          </a:xfrm>
        </p:grpSpPr>
        <p:sp>
          <p:nvSpPr>
            <p:cNvPr id="11" name="Oval 10">
              <a:extLst>
                <a:ext uri="{FF2B5EF4-FFF2-40B4-BE49-F238E27FC236}">
                  <a16:creationId xmlns:a16="http://schemas.microsoft.com/office/drawing/2014/main" id="{37445696-1D65-4388-A394-5EA3C12B1950}"/>
                </a:ext>
              </a:extLst>
            </p:cNvPr>
            <p:cNvSpPr/>
            <p:nvPr/>
          </p:nvSpPr>
          <p:spPr>
            <a:xfrm>
              <a:off x="4976813" y="2370631"/>
              <a:ext cx="2397125" cy="1747839"/>
            </a:xfrm>
            <a:prstGeom prst="ellipse">
              <a:avLst/>
            </a:prstGeom>
            <a:gradFill>
              <a:gsLst>
                <a:gs pos="0">
                  <a:srgbClr val="E30000"/>
                </a:gs>
                <a:gs pos="100000">
                  <a:srgbClr val="760303"/>
                </a:gs>
              </a:gsLst>
              <a:lin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a:solidFill>
                    <a:prstClr val="white"/>
                  </a:solidFill>
                  <a:latin typeface="Arial" panose="020B0604020202020204" pitchFamily="34" charset="0"/>
                  <a:cs typeface="Arial" panose="020B0604020202020204" pitchFamily="34" charset="0"/>
                </a:rPr>
                <a:t>Độc lập dân tộc</a:t>
              </a:r>
            </a:p>
          </p:txBody>
        </p:sp>
        <p:sp>
          <p:nvSpPr>
            <p:cNvPr id="12" name="Right Arrow 11">
              <a:extLst>
                <a:ext uri="{FF2B5EF4-FFF2-40B4-BE49-F238E27FC236}">
                  <a16:creationId xmlns:a16="http://schemas.microsoft.com/office/drawing/2014/main" id="{59FF749F-6CFF-F145-FC08-BDA81385DB65}"/>
                </a:ext>
              </a:extLst>
            </p:cNvPr>
            <p:cNvSpPr/>
            <p:nvPr/>
          </p:nvSpPr>
          <p:spPr>
            <a:xfrm>
              <a:off x="7473046" y="3059114"/>
              <a:ext cx="485775" cy="457200"/>
            </a:xfrm>
            <a:prstGeom prst="rightArrow">
              <a:avLst/>
            </a:prstGeom>
            <a:gradFill>
              <a:gsLst>
                <a:gs pos="0">
                  <a:srgbClr val="E30000"/>
                </a:gs>
                <a:gs pos="100000">
                  <a:srgbClr val="760303"/>
                </a:gs>
              </a:gsLst>
              <a:lin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400">
                <a:solidFill>
                  <a:prstClr val="white"/>
                </a:solidFill>
                <a:latin typeface="Arial" panose="020B0604020202020204" pitchFamily="34" charset="0"/>
                <a:cs typeface="Arial" panose="020B0604020202020204" pitchFamily="34" charset="0"/>
              </a:endParaRPr>
            </a:p>
          </p:txBody>
        </p:sp>
        <p:sp>
          <p:nvSpPr>
            <p:cNvPr id="13" name="Left Arrow 12">
              <a:extLst>
                <a:ext uri="{FF2B5EF4-FFF2-40B4-BE49-F238E27FC236}">
                  <a16:creationId xmlns:a16="http://schemas.microsoft.com/office/drawing/2014/main" id="{4AB06506-69D1-DD9F-4C56-DE993C70E6F3}"/>
                </a:ext>
              </a:extLst>
            </p:cNvPr>
            <p:cNvSpPr/>
            <p:nvPr/>
          </p:nvSpPr>
          <p:spPr>
            <a:xfrm>
              <a:off x="4500791" y="3089275"/>
              <a:ext cx="385763" cy="427039"/>
            </a:xfrm>
            <a:prstGeom prst="leftArrow">
              <a:avLst/>
            </a:prstGeom>
            <a:gradFill>
              <a:gsLst>
                <a:gs pos="0">
                  <a:srgbClr val="E30000"/>
                </a:gs>
                <a:gs pos="100000">
                  <a:srgbClr val="760303"/>
                </a:gs>
              </a:gsLst>
              <a:lin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400">
                <a:solidFill>
                  <a:prstClr val="white"/>
                </a:solidFill>
                <a:latin typeface="Arial" panose="020B0604020202020204" pitchFamily="34" charset="0"/>
                <a:cs typeface="Arial" panose="020B0604020202020204" pitchFamily="34" charset="0"/>
              </a:endParaRPr>
            </a:p>
          </p:txBody>
        </p:sp>
        <p:sp>
          <p:nvSpPr>
            <p:cNvPr id="14" name="Up Arrow 13">
              <a:extLst>
                <a:ext uri="{FF2B5EF4-FFF2-40B4-BE49-F238E27FC236}">
                  <a16:creationId xmlns:a16="http://schemas.microsoft.com/office/drawing/2014/main" id="{9EF53858-64B3-9257-3CB8-0F1B96A1194E}"/>
                </a:ext>
              </a:extLst>
            </p:cNvPr>
            <p:cNvSpPr/>
            <p:nvPr/>
          </p:nvSpPr>
          <p:spPr>
            <a:xfrm>
              <a:off x="5972175" y="1911061"/>
              <a:ext cx="406400" cy="355600"/>
            </a:xfrm>
            <a:prstGeom prst="upArrow">
              <a:avLst/>
            </a:prstGeom>
            <a:gradFill>
              <a:gsLst>
                <a:gs pos="0">
                  <a:srgbClr val="E30000"/>
                </a:gs>
                <a:gs pos="100000">
                  <a:srgbClr val="760303"/>
                </a:gs>
              </a:gsLst>
              <a:lin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400">
                <a:solidFill>
                  <a:prstClr val="white"/>
                </a:solidFill>
                <a:latin typeface="Arial" panose="020B0604020202020204" pitchFamily="34" charset="0"/>
                <a:cs typeface="Arial" panose="020B0604020202020204" pitchFamily="34" charset="0"/>
              </a:endParaRPr>
            </a:p>
          </p:txBody>
        </p:sp>
        <p:sp>
          <p:nvSpPr>
            <p:cNvPr id="15" name="Down Arrow 14">
              <a:extLst>
                <a:ext uri="{FF2B5EF4-FFF2-40B4-BE49-F238E27FC236}">
                  <a16:creationId xmlns:a16="http://schemas.microsoft.com/office/drawing/2014/main" id="{370EBB83-D025-A3D5-151F-C0CCDED16BDB}"/>
                </a:ext>
              </a:extLst>
            </p:cNvPr>
            <p:cNvSpPr/>
            <p:nvPr/>
          </p:nvSpPr>
          <p:spPr>
            <a:xfrm>
              <a:off x="5972175" y="4257676"/>
              <a:ext cx="457200" cy="346075"/>
            </a:xfrm>
            <a:prstGeom prst="downArrow">
              <a:avLst/>
            </a:prstGeom>
            <a:gradFill>
              <a:gsLst>
                <a:gs pos="0">
                  <a:srgbClr val="E30000"/>
                </a:gs>
                <a:gs pos="100000">
                  <a:srgbClr val="760303"/>
                </a:gs>
              </a:gsLst>
              <a:lin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400">
                <a:solidFill>
                  <a:prstClr val="white"/>
                </a:solidFill>
                <a:latin typeface="Arial" panose="020B0604020202020204" pitchFamily="34" charset="0"/>
                <a:cs typeface="Arial" panose="020B0604020202020204" pitchFamily="34" charset="0"/>
              </a:endParaRPr>
            </a:p>
          </p:txBody>
        </p:sp>
        <p:sp>
          <p:nvSpPr>
            <p:cNvPr id="78859" name="Text Box 16">
              <a:extLst>
                <a:ext uri="{FF2B5EF4-FFF2-40B4-BE49-F238E27FC236}">
                  <a16:creationId xmlns:a16="http://schemas.microsoft.com/office/drawing/2014/main" id="{505A32AA-7139-0377-8749-EFA3F67646D3}"/>
                </a:ext>
              </a:extLst>
            </p:cNvPr>
            <p:cNvSpPr txBox="1">
              <a:spLocks noChangeArrowheads="1"/>
            </p:cNvSpPr>
            <p:nvPr/>
          </p:nvSpPr>
          <p:spPr bwMode="auto">
            <a:xfrm>
              <a:off x="4807853" y="175561"/>
              <a:ext cx="2735044" cy="1569660"/>
            </a:xfrm>
            <a:prstGeom prst="rect">
              <a:avLst/>
            </a:prstGeom>
            <a:solidFill>
              <a:srgbClr val="F7F4CB">
                <a:alpha val="96861"/>
              </a:srgbClr>
            </a:solidFill>
            <a:ln w="19050">
              <a:solidFill>
                <a:schemeClr val="tx1"/>
              </a:solidFill>
              <a:miter lim="800000"/>
              <a:headEnd/>
              <a:tailEnd/>
            </a:ln>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en-US" sz="2400">
                  <a:solidFill>
                    <a:srgbClr val="000000"/>
                  </a:solidFill>
                  <a:latin typeface="Arial" panose="020B0604020202020204" pitchFamily="34" charset="0"/>
                  <a:cs typeface="Arial" panose="020B0604020202020204" pitchFamily="34" charset="0"/>
                  <a:sym typeface="+mn-ea"/>
                </a:rPr>
                <a:t>Độc lập dân tộc là </a:t>
              </a:r>
              <a:endParaRPr lang="en-US" altLang="en-US" sz="2400">
                <a:solidFill>
                  <a:srgbClr val="000000"/>
                </a:solidFill>
                <a:latin typeface="Arial" panose="020B0604020202020204" pitchFamily="34" charset="0"/>
                <a:cs typeface="Arial" panose="020B0604020202020204" pitchFamily="34" charset="0"/>
              </a:endParaRPr>
            </a:p>
            <a:p>
              <a:pPr algn="ctr" eaLnBrk="1" hangingPunct="1">
                <a:lnSpc>
                  <a:spcPct val="100000"/>
                </a:lnSpc>
                <a:spcBef>
                  <a:spcPct val="0"/>
                </a:spcBef>
                <a:buFontTx/>
                <a:buNone/>
              </a:pPr>
              <a:r>
                <a:rPr lang="en-US" altLang="en-US" sz="2400">
                  <a:solidFill>
                    <a:srgbClr val="000000"/>
                  </a:solidFill>
                  <a:latin typeface="Arial" panose="020B0604020202020204" pitchFamily="34" charset="0"/>
                  <a:cs typeface="Arial" panose="020B0604020202020204" pitchFamily="34" charset="0"/>
                  <a:sym typeface="+mn-ea"/>
                </a:rPr>
                <a:t>khát vọng lớn nhất</a:t>
              </a:r>
              <a:endParaRPr lang="en-US" altLang="en-US" sz="2400">
                <a:solidFill>
                  <a:srgbClr val="000000"/>
                </a:solidFill>
                <a:latin typeface="Arial" panose="020B0604020202020204" pitchFamily="34" charset="0"/>
                <a:cs typeface="Arial" panose="020B0604020202020204" pitchFamily="34" charset="0"/>
              </a:endParaRPr>
            </a:p>
            <a:p>
              <a:pPr algn="ctr" eaLnBrk="1" hangingPunct="1">
                <a:lnSpc>
                  <a:spcPct val="100000"/>
                </a:lnSpc>
                <a:spcBef>
                  <a:spcPct val="0"/>
                </a:spcBef>
                <a:buFontTx/>
                <a:buNone/>
              </a:pPr>
              <a:r>
                <a:rPr lang="en-US" altLang="en-US" sz="2400">
                  <a:solidFill>
                    <a:srgbClr val="000000"/>
                  </a:solidFill>
                  <a:latin typeface="Arial" panose="020B0604020202020204" pitchFamily="34" charset="0"/>
                  <a:cs typeface="Arial" panose="020B0604020202020204" pitchFamily="34" charset="0"/>
                  <a:sym typeface="+mn-ea"/>
                </a:rPr>
                <a:t> của các dân tộc</a:t>
              </a:r>
              <a:endParaRPr lang="en-US" altLang="en-US" sz="2400">
                <a:solidFill>
                  <a:srgbClr val="000000"/>
                </a:solidFill>
                <a:latin typeface="Arial" panose="020B0604020202020204" pitchFamily="34" charset="0"/>
                <a:cs typeface="Arial" panose="020B0604020202020204" pitchFamily="34" charset="0"/>
              </a:endParaRPr>
            </a:p>
            <a:p>
              <a:pPr algn="ctr" eaLnBrk="1" hangingPunct="1">
                <a:lnSpc>
                  <a:spcPct val="100000"/>
                </a:lnSpc>
                <a:spcBef>
                  <a:spcPct val="0"/>
                </a:spcBef>
                <a:buFontTx/>
                <a:buNone/>
              </a:pPr>
              <a:r>
                <a:rPr lang="en-US" altLang="en-US" sz="2400">
                  <a:solidFill>
                    <a:srgbClr val="000000"/>
                  </a:solidFill>
                  <a:latin typeface="Arial" panose="020B0604020202020204" pitchFamily="34" charset="0"/>
                  <a:cs typeface="Arial" panose="020B0604020202020204" pitchFamily="34" charset="0"/>
                  <a:sym typeface="+mn-ea"/>
                </a:rPr>
                <a:t> thuộc địa</a:t>
              </a:r>
              <a:endParaRPr lang="en-US" altLang="en-US" sz="2400">
                <a:solidFill>
                  <a:srgbClr val="000000"/>
                </a:solidFill>
                <a:latin typeface="Arial" panose="020B0604020202020204" pitchFamily="34" charset="0"/>
                <a:cs typeface="Arial" panose="020B0604020202020204" pitchFamily="34" charset="0"/>
              </a:endParaRPr>
            </a:p>
          </p:txBody>
        </p:sp>
        <p:sp>
          <p:nvSpPr>
            <p:cNvPr id="78860" name="Text Box 17">
              <a:extLst>
                <a:ext uri="{FF2B5EF4-FFF2-40B4-BE49-F238E27FC236}">
                  <a16:creationId xmlns:a16="http://schemas.microsoft.com/office/drawing/2014/main" id="{0C36D6D8-2ACD-5877-F227-5045F7DFA7B8}"/>
                </a:ext>
              </a:extLst>
            </p:cNvPr>
            <p:cNvSpPr txBox="1">
              <a:spLocks noChangeArrowheads="1"/>
            </p:cNvSpPr>
            <p:nvPr/>
          </p:nvSpPr>
          <p:spPr bwMode="auto">
            <a:xfrm>
              <a:off x="8375081" y="1779299"/>
              <a:ext cx="2546351" cy="3046988"/>
            </a:xfrm>
            <a:prstGeom prst="rect">
              <a:avLst/>
            </a:prstGeom>
            <a:solidFill>
              <a:srgbClr val="F7F4CB">
                <a:alpha val="96861"/>
              </a:srgbClr>
            </a:solidFill>
            <a:ln w="1905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nl-NL" altLang="en-US" sz="2400">
                  <a:solidFill>
                    <a:srgbClr val="000000"/>
                  </a:solidFill>
                  <a:latin typeface="Arial" panose="020B0604020202020204" pitchFamily="34" charset="0"/>
                  <a:cs typeface="Arial" panose="020B0604020202020204" pitchFamily="34" charset="0"/>
                  <a:sym typeface="+mn-ea"/>
                </a:rPr>
                <a:t>Độc lập dân tộc phải là một nền độc lập thật sự, hoàn toàn,</a:t>
              </a:r>
              <a:r>
                <a:rPr lang="en-US" altLang="nl-NL" sz="2400">
                  <a:solidFill>
                    <a:srgbClr val="000000"/>
                  </a:solidFill>
                  <a:latin typeface="Arial" panose="020B0604020202020204" pitchFamily="34" charset="0"/>
                  <a:cs typeface="Arial" panose="020B0604020202020204" pitchFamily="34" charset="0"/>
                  <a:sym typeface="+mn-ea"/>
                </a:rPr>
                <a:t> </a:t>
              </a:r>
              <a:r>
                <a:rPr lang="nl-NL" altLang="en-US" sz="2400">
                  <a:solidFill>
                    <a:srgbClr val="000000"/>
                  </a:solidFill>
                  <a:latin typeface="Arial" panose="020B0604020202020204" pitchFamily="34" charset="0"/>
                  <a:cs typeface="Arial" panose="020B0604020202020204" pitchFamily="34" charset="0"/>
                  <a:sym typeface="+mn-ea"/>
                </a:rPr>
                <a:t>gắn với hòa bình,</a:t>
              </a:r>
              <a:r>
                <a:rPr lang="en-US" altLang="nl-NL" sz="2400">
                  <a:solidFill>
                    <a:srgbClr val="000000"/>
                  </a:solidFill>
                  <a:latin typeface="Arial" panose="020B0604020202020204" pitchFamily="34" charset="0"/>
                  <a:cs typeface="Arial" panose="020B0604020202020204" pitchFamily="34" charset="0"/>
                  <a:sym typeface="+mn-ea"/>
                </a:rPr>
                <a:t> </a:t>
              </a:r>
              <a:r>
                <a:rPr lang="nl-NL" altLang="en-US" sz="2400">
                  <a:solidFill>
                    <a:srgbClr val="000000"/>
                  </a:solidFill>
                  <a:latin typeface="Arial" panose="020B0604020202020204" pitchFamily="34" charset="0"/>
                  <a:cs typeface="Arial" panose="020B0604020202020204" pitchFamily="34" charset="0"/>
                  <a:sym typeface="+mn-ea"/>
                </a:rPr>
                <a:t>thống nhất,</a:t>
              </a:r>
              <a:r>
                <a:rPr lang="en-US" altLang="nl-NL" sz="2400">
                  <a:solidFill>
                    <a:srgbClr val="000000"/>
                  </a:solidFill>
                  <a:latin typeface="Arial" panose="020B0604020202020204" pitchFamily="34" charset="0"/>
                  <a:cs typeface="Arial" panose="020B0604020202020204" pitchFamily="34" charset="0"/>
                  <a:sym typeface="+mn-ea"/>
                </a:rPr>
                <a:t> </a:t>
              </a:r>
              <a:r>
                <a:rPr lang="nl-NL" altLang="en-US" sz="2400">
                  <a:solidFill>
                    <a:srgbClr val="000000"/>
                  </a:solidFill>
                  <a:latin typeface="Arial" panose="020B0604020202020204" pitchFamily="34" charset="0"/>
                  <a:cs typeface="Arial" panose="020B0604020202020204" pitchFamily="34" charset="0"/>
                  <a:sym typeface="+mn-ea"/>
                </a:rPr>
                <a:t>toàn vẹn lãnh thổ của đất nước</a:t>
              </a:r>
              <a:endParaRPr lang="en-US" altLang="en-US" sz="2400">
                <a:solidFill>
                  <a:srgbClr val="000000"/>
                </a:solidFill>
                <a:latin typeface="Arial" panose="020B0604020202020204" pitchFamily="34" charset="0"/>
                <a:cs typeface="Arial" panose="020B0604020202020204" pitchFamily="34" charset="0"/>
              </a:endParaRPr>
            </a:p>
          </p:txBody>
        </p:sp>
        <p:sp>
          <p:nvSpPr>
            <p:cNvPr id="78861" name="Text Box 18">
              <a:extLst>
                <a:ext uri="{FF2B5EF4-FFF2-40B4-BE49-F238E27FC236}">
                  <a16:creationId xmlns:a16="http://schemas.microsoft.com/office/drawing/2014/main" id="{8C02A32E-2412-3058-5E0F-307387EDB726}"/>
                </a:ext>
              </a:extLst>
            </p:cNvPr>
            <p:cNvSpPr txBox="1">
              <a:spLocks noChangeArrowheads="1"/>
            </p:cNvSpPr>
            <p:nvPr/>
          </p:nvSpPr>
          <p:spPr bwMode="auto">
            <a:xfrm>
              <a:off x="4632325" y="4742957"/>
              <a:ext cx="3136900" cy="1569660"/>
            </a:xfrm>
            <a:prstGeom prst="rect">
              <a:avLst/>
            </a:prstGeom>
            <a:solidFill>
              <a:srgbClr val="F7F4CB">
                <a:alpha val="96861"/>
              </a:srgbClr>
            </a:solidFill>
            <a:ln w="1905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nl-NL" altLang="en-US" sz="2400" dirty="0">
                  <a:solidFill>
                    <a:srgbClr val="000000"/>
                  </a:solidFill>
                  <a:latin typeface="Arial" panose="020B0604020202020204" pitchFamily="34" charset="0"/>
                  <a:cs typeface="Arial" panose="020B0604020202020204" pitchFamily="34" charset="0"/>
                  <a:sym typeface="+mn-ea"/>
                </a:rPr>
                <a:t>Độc lập dân tộc phải gắn bó chặt chẽ với tự do và hạnh phúc của mọi người</a:t>
              </a:r>
              <a:endParaRPr lang="en-US" altLang="en-US" sz="2400" dirty="0">
                <a:solidFill>
                  <a:srgbClr val="000000"/>
                </a:solidFill>
                <a:latin typeface="Arial" panose="020B0604020202020204" pitchFamily="34" charset="0"/>
                <a:cs typeface="Arial" panose="020B0604020202020204" pitchFamily="34" charset="0"/>
              </a:endParaRPr>
            </a:p>
          </p:txBody>
        </p:sp>
        <p:sp>
          <p:nvSpPr>
            <p:cNvPr id="78862" name="Text Box 19">
              <a:extLst>
                <a:ext uri="{FF2B5EF4-FFF2-40B4-BE49-F238E27FC236}">
                  <a16:creationId xmlns:a16="http://schemas.microsoft.com/office/drawing/2014/main" id="{8BFB6E61-0C92-24DD-E5BD-ADD48E29C435}"/>
                </a:ext>
              </a:extLst>
            </p:cNvPr>
            <p:cNvSpPr txBox="1">
              <a:spLocks noChangeArrowheads="1"/>
            </p:cNvSpPr>
            <p:nvPr/>
          </p:nvSpPr>
          <p:spPr bwMode="auto">
            <a:xfrm>
              <a:off x="1313550" y="2702628"/>
              <a:ext cx="2770981" cy="1200329"/>
            </a:xfrm>
            <a:prstGeom prst="rect">
              <a:avLst/>
            </a:prstGeom>
            <a:solidFill>
              <a:srgbClr val="F7F4CB">
                <a:alpha val="96861"/>
              </a:srgbClr>
            </a:solidFill>
            <a:ln w="19050">
              <a:solidFill>
                <a:schemeClr val="tx1"/>
              </a:solidFill>
              <a:miter lim="800000"/>
              <a:headEnd/>
              <a:tailEnd/>
            </a:ln>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nl-NL" altLang="en-US" sz="2400">
                  <a:solidFill>
                    <a:srgbClr val="000000"/>
                  </a:solidFill>
                  <a:latin typeface="Arial" panose="020B0604020202020204" pitchFamily="34" charset="0"/>
                  <a:cs typeface="Arial" panose="020B0604020202020204" pitchFamily="34" charset="0"/>
                  <a:sym typeface="+mn-ea"/>
                </a:rPr>
                <a:t>Độc lập phải triệt để</a:t>
              </a:r>
              <a:r>
                <a:rPr lang="en-US" altLang="nl-NL" sz="2400">
                  <a:solidFill>
                    <a:srgbClr val="000000"/>
                  </a:solidFill>
                  <a:latin typeface="Arial" panose="020B0604020202020204" pitchFamily="34" charset="0"/>
                  <a:cs typeface="Arial" panose="020B0604020202020204" pitchFamily="34" charset="0"/>
                  <a:sym typeface="+mn-ea"/>
                </a:rPr>
                <a:t> </a:t>
              </a:r>
              <a:r>
                <a:rPr lang="nl-NL" altLang="en-US" sz="2400">
                  <a:solidFill>
                    <a:srgbClr val="000000"/>
                  </a:solidFill>
                  <a:latin typeface="Arial" panose="020B0604020202020204" pitchFamily="34" charset="0"/>
                  <a:cs typeface="Arial" panose="020B0604020202020204" pitchFamily="34" charset="0"/>
                  <a:sym typeface="+mn-ea"/>
                </a:rPr>
                <a:t>toàn diện và bền vững </a:t>
              </a:r>
              <a:endParaRPr lang="en-US" altLang="en-US" sz="2400">
                <a:solidFill>
                  <a:srgbClr val="000000"/>
                </a:solidFill>
                <a:latin typeface="Arial" panose="020B0604020202020204" pitchFamily="34" charset="0"/>
                <a:cs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out)">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66BB5898-33AF-662E-9DF7-D9120CE11FD7}"/>
              </a:ext>
            </a:extLst>
          </p:cNvPr>
          <p:cNvGrpSpPr/>
          <p:nvPr/>
        </p:nvGrpSpPr>
        <p:grpSpPr>
          <a:xfrm>
            <a:off x="1361621" y="387552"/>
            <a:ext cx="9468758" cy="5629333"/>
            <a:chOff x="1691823" y="518181"/>
            <a:chExt cx="9468758" cy="5629333"/>
          </a:xfrm>
        </p:grpSpPr>
        <p:sp>
          <p:nvSpPr>
            <p:cNvPr id="11" name="Oval 10">
              <a:extLst>
                <a:ext uri="{FF2B5EF4-FFF2-40B4-BE49-F238E27FC236}">
                  <a16:creationId xmlns:a16="http://schemas.microsoft.com/office/drawing/2014/main" id="{37445696-1D65-4388-A394-5EA3C12B1950}"/>
                </a:ext>
              </a:extLst>
            </p:cNvPr>
            <p:cNvSpPr/>
            <p:nvPr/>
          </p:nvSpPr>
          <p:spPr>
            <a:xfrm>
              <a:off x="5114926" y="2362201"/>
              <a:ext cx="2397125" cy="1747839"/>
            </a:xfrm>
            <a:prstGeom prst="ellipse">
              <a:avLst/>
            </a:prstGeom>
            <a:gradFill>
              <a:gsLst>
                <a:gs pos="0">
                  <a:srgbClr val="E30000"/>
                </a:gs>
                <a:gs pos="100000">
                  <a:srgbClr val="760303"/>
                </a:gs>
              </a:gsLst>
              <a:lin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vi-VN" sz="3200" dirty="0">
                  <a:solidFill>
                    <a:prstClr val="white"/>
                  </a:solidFill>
                  <a:latin typeface="Times New Roman" panose="02020603050405020304" pitchFamily="18" charset="0"/>
                  <a:cs typeface="Times New Roman" panose="02020603050405020304" pitchFamily="18" charset="0"/>
                </a:rPr>
                <a:t>Chủ nghĩa xã hội</a:t>
              </a:r>
              <a:endParaRPr lang="en-US" sz="3200" dirty="0">
                <a:solidFill>
                  <a:prstClr val="white"/>
                </a:solidFill>
                <a:latin typeface="Times New Roman" panose="02020603050405020304" pitchFamily="18" charset="0"/>
                <a:cs typeface="Times New Roman" panose="02020603050405020304" pitchFamily="18" charset="0"/>
              </a:endParaRPr>
            </a:p>
          </p:txBody>
        </p:sp>
        <p:sp>
          <p:nvSpPr>
            <p:cNvPr id="12" name="Right Arrow 11">
              <a:extLst>
                <a:ext uri="{FF2B5EF4-FFF2-40B4-BE49-F238E27FC236}">
                  <a16:creationId xmlns:a16="http://schemas.microsoft.com/office/drawing/2014/main" id="{59FF749F-6CFF-F145-FC08-BDA81385DB65}"/>
                </a:ext>
              </a:extLst>
            </p:cNvPr>
            <p:cNvSpPr/>
            <p:nvPr/>
          </p:nvSpPr>
          <p:spPr>
            <a:xfrm>
              <a:off x="7737477" y="3109913"/>
              <a:ext cx="485775" cy="457200"/>
            </a:xfrm>
            <a:prstGeom prst="rightArrow">
              <a:avLst/>
            </a:prstGeom>
            <a:gradFill>
              <a:gsLst>
                <a:gs pos="0">
                  <a:srgbClr val="E30000"/>
                </a:gs>
                <a:gs pos="100000">
                  <a:srgbClr val="760303"/>
                </a:gs>
              </a:gsLst>
              <a:lin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p:nvSpPr>
            <p:cNvPr id="13" name="Left Arrow 12">
              <a:extLst>
                <a:ext uri="{FF2B5EF4-FFF2-40B4-BE49-F238E27FC236}">
                  <a16:creationId xmlns:a16="http://schemas.microsoft.com/office/drawing/2014/main" id="{4AB06506-69D1-DD9F-4C56-DE993C70E6F3}"/>
                </a:ext>
              </a:extLst>
            </p:cNvPr>
            <p:cNvSpPr/>
            <p:nvPr/>
          </p:nvSpPr>
          <p:spPr>
            <a:xfrm>
              <a:off x="4537076" y="3089275"/>
              <a:ext cx="385763" cy="427039"/>
            </a:xfrm>
            <a:prstGeom prst="leftArrow">
              <a:avLst/>
            </a:prstGeom>
            <a:gradFill>
              <a:gsLst>
                <a:gs pos="0">
                  <a:srgbClr val="E30000"/>
                </a:gs>
                <a:gs pos="100000">
                  <a:srgbClr val="760303"/>
                </a:gs>
              </a:gsLst>
              <a:lin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p:nvSpPr>
            <p:cNvPr id="14" name="Up Arrow 13">
              <a:extLst>
                <a:ext uri="{FF2B5EF4-FFF2-40B4-BE49-F238E27FC236}">
                  <a16:creationId xmlns:a16="http://schemas.microsoft.com/office/drawing/2014/main" id="{9EF53858-64B3-9257-3CB8-0F1B96A1194E}"/>
                </a:ext>
              </a:extLst>
            </p:cNvPr>
            <p:cNvSpPr/>
            <p:nvPr/>
          </p:nvSpPr>
          <p:spPr>
            <a:xfrm>
              <a:off x="6121400" y="1747839"/>
              <a:ext cx="406400" cy="355600"/>
            </a:xfrm>
            <a:prstGeom prst="upArrow">
              <a:avLst/>
            </a:prstGeom>
            <a:gradFill>
              <a:gsLst>
                <a:gs pos="0">
                  <a:srgbClr val="E30000"/>
                </a:gs>
                <a:gs pos="100000">
                  <a:srgbClr val="760303"/>
                </a:gs>
              </a:gsLst>
              <a:lin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p:nvSpPr>
            <p:cNvPr id="15" name="Down Arrow 14">
              <a:extLst>
                <a:ext uri="{FF2B5EF4-FFF2-40B4-BE49-F238E27FC236}">
                  <a16:creationId xmlns:a16="http://schemas.microsoft.com/office/drawing/2014/main" id="{370EBB83-D025-A3D5-151F-C0CCDED16BDB}"/>
                </a:ext>
              </a:extLst>
            </p:cNvPr>
            <p:cNvSpPr/>
            <p:nvPr/>
          </p:nvSpPr>
          <p:spPr>
            <a:xfrm>
              <a:off x="6070600" y="4257676"/>
              <a:ext cx="457200" cy="346075"/>
            </a:xfrm>
            <a:prstGeom prst="downArrow">
              <a:avLst/>
            </a:prstGeom>
            <a:gradFill>
              <a:gsLst>
                <a:gs pos="0">
                  <a:srgbClr val="E30000"/>
                </a:gs>
                <a:gs pos="100000">
                  <a:srgbClr val="760303"/>
                </a:gs>
              </a:gsLst>
              <a:lin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p:nvSpPr>
            <p:cNvPr id="78859" name="Text Box 16">
              <a:extLst>
                <a:ext uri="{FF2B5EF4-FFF2-40B4-BE49-F238E27FC236}">
                  <a16:creationId xmlns:a16="http://schemas.microsoft.com/office/drawing/2014/main" id="{505A32AA-7139-0377-8749-EFA3F67646D3}"/>
                </a:ext>
              </a:extLst>
            </p:cNvPr>
            <p:cNvSpPr txBox="1">
              <a:spLocks noChangeArrowheads="1"/>
            </p:cNvSpPr>
            <p:nvPr/>
          </p:nvSpPr>
          <p:spPr bwMode="auto">
            <a:xfrm>
              <a:off x="5014832" y="518181"/>
              <a:ext cx="2619535" cy="913199"/>
            </a:xfrm>
            <a:prstGeom prst="rect">
              <a:avLst/>
            </a:prstGeom>
            <a:solidFill>
              <a:srgbClr val="F7F4CB">
                <a:alpha val="96861"/>
              </a:srgbClr>
            </a:solidFill>
            <a:ln w="19050">
              <a:solidFill>
                <a:schemeClr val="tx1"/>
              </a:solidFill>
              <a:miter lim="800000"/>
              <a:headEnd/>
              <a:tailEnd/>
            </a:ln>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vi-VN" altLang="en-US" sz="2667" dirty="0">
                  <a:solidFill>
                    <a:srgbClr val="000000"/>
                  </a:solidFill>
                  <a:latin typeface="Times New Roman" panose="02020603050405020304" pitchFamily="18" charset="0"/>
                  <a:cs typeface="Times New Roman" panose="02020603050405020304" pitchFamily="18" charset="0"/>
                  <a:sym typeface="+mn-ea"/>
                </a:rPr>
                <a:t>Do nhân dân lao động làm chủ</a:t>
              </a:r>
              <a:endParaRPr lang="en-US" altLang="en-US" sz="2667" dirty="0">
                <a:solidFill>
                  <a:srgbClr val="000000"/>
                </a:solidFill>
                <a:cs typeface="Times New Roman" panose="02020603050405020304" pitchFamily="18" charset="0"/>
              </a:endParaRPr>
            </a:p>
          </p:txBody>
        </p:sp>
        <p:sp>
          <p:nvSpPr>
            <p:cNvPr id="78860" name="Text Box 17">
              <a:extLst>
                <a:ext uri="{FF2B5EF4-FFF2-40B4-BE49-F238E27FC236}">
                  <a16:creationId xmlns:a16="http://schemas.microsoft.com/office/drawing/2014/main" id="{0C36D6D8-2ACD-5877-F227-5045F7DFA7B8}"/>
                </a:ext>
              </a:extLst>
            </p:cNvPr>
            <p:cNvSpPr txBox="1">
              <a:spLocks noChangeArrowheads="1"/>
            </p:cNvSpPr>
            <p:nvPr/>
          </p:nvSpPr>
          <p:spPr bwMode="auto">
            <a:xfrm>
              <a:off x="8614230" y="2061048"/>
              <a:ext cx="2546351" cy="2554930"/>
            </a:xfrm>
            <a:prstGeom prst="rect">
              <a:avLst/>
            </a:prstGeom>
            <a:solidFill>
              <a:srgbClr val="F7F4CB">
                <a:alpha val="96861"/>
              </a:srgbClr>
            </a:solidFill>
            <a:ln w="1905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vi-VN" altLang="en-US" sz="2667" dirty="0">
                  <a:solidFill>
                    <a:srgbClr val="000000"/>
                  </a:solidFill>
                  <a:latin typeface="Times New Roman" panose="02020603050405020304" pitchFamily="18" charset="0"/>
                  <a:cs typeface="Times New Roman" panose="02020603050405020304" pitchFamily="18" charset="0"/>
                  <a:sym typeface="+mn-ea"/>
                </a:rPr>
                <a:t>Có nền kinh tế phát triển cao, đời sống vật chất, tinh thần không ngừng được cải thiện</a:t>
              </a:r>
              <a:endParaRPr lang="en-US" altLang="en-US" sz="2667" dirty="0">
                <a:solidFill>
                  <a:srgbClr val="000000"/>
                </a:solidFill>
              </a:endParaRPr>
            </a:p>
          </p:txBody>
        </p:sp>
        <p:sp>
          <p:nvSpPr>
            <p:cNvPr id="78861" name="Text Box 18">
              <a:extLst>
                <a:ext uri="{FF2B5EF4-FFF2-40B4-BE49-F238E27FC236}">
                  <a16:creationId xmlns:a16="http://schemas.microsoft.com/office/drawing/2014/main" id="{8C02A32E-2412-3058-5E0F-307387EDB726}"/>
                </a:ext>
              </a:extLst>
            </p:cNvPr>
            <p:cNvSpPr txBox="1">
              <a:spLocks noChangeArrowheads="1"/>
            </p:cNvSpPr>
            <p:nvPr/>
          </p:nvSpPr>
          <p:spPr bwMode="auto">
            <a:xfrm>
              <a:off x="4756149" y="4823882"/>
              <a:ext cx="3136900" cy="1323632"/>
            </a:xfrm>
            <a:prstGeom prst="rect">
              <a:avLst/>
            </a:prstGeom>
            <a:solidFill>
              <a:srgbClr val="F7F4CB">
                <a:alpha val="96861"/>
              </a:srgbClr>
            </a:solidFill>
            <a:ln w="1905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vi-VN" altLang="en-US" sz="2667" dirty="0">
                  <a:solidFill>
                    <a:srgbClr val="000000"/>
                  </a:solidFill>
                  <a:latin typeface="Times New Roman" panose="02020603050405020304" pitchFamily="18" charset="0"/>
                  <a:cs typeface="Times New Roman" panose="02020603050405020304" pitchFamily="18" charset="0"/>
                  <a:sym typeface="+mn-ea"/>
                </a:rPr>
                <a:t>Con người được giải phóng khỏi áp bức, bóc lột và bất công</a:t>
              </a:r>
              <a:endParaRPr lang="en-US" altLang="en-US" sz="2667" dirty="0">
                <a:solidFill>
                  <a:srgbClr val="000000"/>
                </a:solidFill>
                <a:latin typeface="Times New Roman" panose="02020603050405020304" pitchFamily="18" charset="0"/>
                <a:cs typeface="Times New Roman" panose="02020603050405020304" pitchFamily="18" charset="0"/>
              </a:endParaRPr>
            </a:p>
          </p:txBody>
        </p:sp>
        <p:sp>
          <p:nvSpPr>
            <p:cNvPr id="78862" name="Text Box 19">
              <a:extLst>
                <a:ext uri="{FF2B5EF4-FFF2-40B4-BE49-F238E27FC236}">
                  <a16:creationId xmlns:a16="http://schemas.microsoft.com/office/drawing/2014/main" id="{8BFB6E61-0C92-24DD-E5BD-ADD48E29C435}"/>
                </a:ext>
              </a:extLst>
            </p:cNvPr>
            <p:cNvSpPr txBox="1">
              <a:spLocks noChangeArrowheads="1"/>
            </p:cNvSpPr>
            <p:nvPr/>
          </p:nvSpPr>
          <p:spPr bwMode="auto">
            <a:xfrm>
              <a:off x="1691823" y="2574304"/>
              <a:ext cx="2454275" cy="1323632"/>
            </a:xfrm>
            <a:prstGeom prst="rect">
              <a:avLst/>
            </a:prstGeom>
            <a:solidFill>
              <a:srgbClr val="F7F4CB">
                <a:alpha val="96861"/>
              </a:srgbClr>
            </a:solidFill>
            <a:ln w="1905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vi-VN" altLang="en-US" sz="2667" dirty="0">
                  <a:solidFill>
                    <a:srgbClr val="000000"/>
                  </a:solidFill>
                  <a:latin typeface="Times New Roman" panose="02020603050405020304" pitchFamily="18" charset="0"/>
                  <a:cs typeface="Times New Roman" panose="02020603050405020304" pitchFamily="18" charset="0"/>
                  <a:sym typeface="+mn-ea"/>
                </a:rPr>
                <a:t>Các dân tộc chung sống trong hòa bình</a:t>
              </a:r>
              <a:r>
                <a:rPr lang="nl-NL" altLang="en-US" sz="2667" dirty="0">
                  <a:solidFill>
                    <a:srgbClr val="000000"/>
                  </a:solidFill>
                  <a:latin typeface="Times New Roman" panose="02020603050405020304" pitchFamily="18" charset="0"/>
                  <a:cs typeface="Times New Roman" panose="02020603050405020304" pitchFamily="18" charset="0"/>
                  <a:sym typeface="+mn-ea"/>
                </a:rPr>
                <a:t> </a:t>
              </a:r>
              <a:endParaRPr lang="en-US" altLang="en-US" sz="2667" dirty="0">
                <a:solidFill>
                  <a:srgbClr val="000000"/>
                </a:solidFill>
              </a:endParaRPr>
            </a:p>
          </p:txBody>
        </p:sp>
      </p:grpSp>
    </p:spTree>
    <p:extLst>
      <p:ext uri="{BB962C8B-B14F-4D97-AF65-F5344CB8AC3E}">
        <p14:creationId xmlns:p14="http://schemas.microsoft.com/office/powerpoint/2010/main" val="19641805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out)">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93D41B77-C299-B061-11E9-882823DE82A3}"/>
              </a:ext>
            </a:extLst>
          </p:cNvPr>
          <p:cNvGrpSpPr/>
          <p:nvPr/>
        </p:nvGrpSpPr>
        <p:grpSpPr>
          <a:xfrm>
            <a:off x="1371600" y="790575"/>
            <a:ext cx="9220200" cy="5365751"/>
            <a:chOff x="1371600" y="790575"/>
            <a:chExt cx="9220200" cy="5365751"/>
          </a:xfrm>
        </p:grpSpPr>
        <p:grpSp>
          <p:nvGrpSpPr>
            <p:cNvPr id="2" name="Group 2">
              <a:extLst>
                <a:ext uri="{FF2B5EF4-FFF2-40B4-BE49-F238E27FC236}">
                  <a16:creationId xmlns:a16="http://schemas.microsoft.com/office/drawing/2014/main" id="{663E196E-C8C6-5913-FD8F-74701C41989D}"/>
                </a:ext>
              </a:extLst>
            </p:cNvPr>
            <p:cNvGrpSpPr>
              <a:grpSpLocks/>
            </p:cNvGrpSpPr>
            <p:nvPr/>
          </p:nvGrpSpPr>
          <p:grpSpPr bwMode="auto">
            <a:xfrm>
              <a:off x="1371600" y="790575"/>
              <a:ext cx="9220200" cy="5365751"/>
              <a:chOff x="976" y="384"/>
              <a:chExt cx="3872" cy="3717"/>
            </a:xfrm>
          </p:grpSpPr>
          <p:sp>
            <p:nvSpPr>
              <p:cNvPr id="87046" name="AutoShape 3">
                <a:extLst>
                  <a:ext uri="{FF2B5EF4-FFF2-40B4-BE49-F238E27FC236}">
                    <a16:creationId xmlns:a16="http://schemas.microsoft.com/office/drawing/2014/main" id="{B24BA959-021D-03FE-F482-B980FF4417B5}"/>
                  </a:ext>
                </a:extLst>
              </p:cNvPr>
              <p:cNvSpPr>
                <a:spLocks noChangeArrowheads="1"/>
              </p:cNvSpPr>
              <p:nvPr/>
            </p:nvSpPr>
            <p:spPr bwMode="auto">
              <a:xfrm>
                <a:off x="1008" y="1632"/>
                <a:ext cx="1344" cy="1344"/>
              </a:xfrm>
              <a:prstGeom prst="flowChartConnector">
                <a:avLst/>
              </a:prstGeom>
              <a:solidFill>
                <a:srgbClr val="0000FF"/>
              </a:solidFill>
              <a:ln w="57150">
                <a:solidFill>
                  <a:schemeClr val="tx1"/>
                </a:solidFill>
                <a:round/>
                <a:headEnd/>
                <a:tailEnd/>
              </a:ln>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endParaRPr lang="en-US" altLang="en-US" sz="2400">
                  <a:solidFill>
                    <a:srgbClr val="FFFFFF"/>
                  </a:solidFill>
                  <a:latin typeface="Arial" panose="020B0604020202020204" pitchFamily="34" charset="0"/>
                  <a:cs typeface="Arial" panose="020B0604020202020204" pitchFamily="34" charset="0"/>
                </a:endParaRPr>
              </a:p>
            </p:txBody>
          </p:sp>
          <p:sp>
            <p:nvSpPr>
              <p:cNvPr id="87047" name="AutoShape 4">
                <a:extLst>
                  <a:ext uri="{FF2B5EF4-FFF2-40B4-BE49-F238E27FC236}">
                    <a16:creationId xmlns:a16="http://schemas.microsoft.com/office/drawing/2014/main" id="{5ED15A1B-4EEE-C9C4-F912-427DAD6956E8}"/>
                  </a:ext>
                </a:extLst>
              </p:cNvPr>
              <p:cNvSpPr>
                <a:spLocks noChangeArrowheads="1"/>
              </p:cNvSpPr>
              <p:nvPr/>
            </p:nvSpPr>
            <p:spPr bwMode="auto">
              <a:xfrm>
                <a:off x="3504" y="1632"/>
                <a:ext cx="1344" cy="1344"/>
              </a:xfrm>
              <a:prstGeom prst="flowChartConnector">
                <a:avLst/>
              </a:prstGeom>
              <a:solidFill>
                <a:srgbClr val="0000FF"/>
              </a:solidFill>
              <a:ln w="57150">
                <a:solidFill>
                  <a:schemeClr val="tx1"/>
                </a:solidFill>
                <a:round/>
                <a:headEnd/>
                <a:tailEnd/>
              </a:ln>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endParaRPr lang="en-US" altLang="en-US" sz="2400">
                  <a:solidFill>
                    <a:srgbClr val="FFFFFF"/>
                  </a:solidFill>
                  <a:latin typeface="Arial" panose="020B0604020202020204" pitchFamily="34" charset="0"/>
                  <a:cs typeface="Arial" panose="020B0604020202020204" pitchFamily="34" charset="0"/>
                </a:endParaRPr>
              </a:p>
            </p:txBody>
          </p:sp>
          <p:sp>
            <p:nvSpPr>
              <p:cNvPr id="87048" name="AutoShape 5">
                <a:extLst>
                  <a:ext uri="{FF2B5EF4-FFF2-40B4-BE49-F238E27FC236}">
                    <a16:creationId xmlns:a16="http://schemas.microsoft.com/office/drawing/2014/main" id="{1F3216D7-B83A-948F-1AE9-814AA8F16E56}"/>
                  </a:ext>
                </a:extLst>
              </p:cNvPr>
              <p:cNvSpPr>
                <a:spLocks noChangeArrowheads="1"/>
              </p:cNvSpPr>
              <p:nvPr/>
            </p:nvSpPr>
            <p:spPr bwMode="auto">
              <a:xfrm>
                <a:off x="1296" y="384"/>
                <a:ext cx="3504" cy="1248"/>
              </a:xfrm>
              <a:prstGeom prst="curvedDownArrow">
                <a:avLst>
                  <a:gd name="adj1" fmla="val 40127"/>
                  <a:gd name="adj2" fmla="val 98178"/>
                  <a:gd name="adj3" fmla="val 33329"/>
                </a:avLst>
              </a:prstGeom>
              <a:solidFill>
                <a:srgbClr val="FF6699"/>
              </a:solidFill>
              <a:ln w="57150">
                <a:solidFill>
                  <a:schemeClr val="tx1"/>
                </a:solidFill>
                <a:miter lim="800000"/>
                <a:headEnd/>
                <a:tailEnd/>
              </a:ln>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endParaRPr lang="en-US" altLang="en-US" sz="2400">
                  <a:solidFill>
                    <a:srgbClr val="FFFFFF"/>
                  </a:solidFill>
                  <a:latin typeface="Arial" panose="020B0604020202020204" pitchFamily="34" charset="0"/>
                  <a:cs typeface="Arial" panose="020B0604020202020204" pitchFamily="34" charset="0"/>
                </a:endParaRPr>
              </a:p>
            </p:txBody>
          </p:sp>
          <p:sp>
            <p:nvSpPr>
              <p:cNvPr id="87049" name="AutoShape 6" descr="Green marble">
                <a:extLst>
                  <a:ext uri="{FF2B5EF4-FFF2-40B4-BE49-F238E27FC236}">
                    <a16:creationId xmlns:a16="http://schemas.microsoft.com/office/drawing/2014/main" id="{CD9F1971-3069-FB26-E393-F116BBE9C890}"/>
                  </a:ext>
                </a:extLst>
              </p:cNvPr>
              <p:cNvSpPr>
                <a:spLocks noChangeArrowheads="1"/>
              </p:cNvSpPr>
              <p:nvPr/>
            </p:nvSpPr>
            <p:spPr bwMode="auto">
              <a:xfrm flipH="1">
                <a:off x="976" y="2976"/>
                <a:ext cx="3680" cy="1125"/>
              </a:xfrm>
              <a:prstGeom prst="curvedUpArrow">
                <a:avLst>
                  <a:gd name="adj1" fmla="val 63469"/>
                  <a:gd name="adj2" fmla="val 126952"/>
                  <a:gd name="adj3" fmla="val 33329"/>
                </a:avLst>
              </a:prstGeom>
              <a:blipFill dpi="0" rotWithShape="1">
                <a:blip r:embed="rId2"/>
                <a:srcRect/>
                <a:tile tx="0" ty="0" sx="100000" sy="100000" flip="none" algn="tl"/>
              </a:blipFill>
              <a:ln w="57150">
                <a:solidFill>
                  <a:schemeClr val="tx1"/>
                </a:solidFill>
                <a:miter lim="800000"/>
                <a:headEnd/>
                <a:tailEnd/>
              </a:ln>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endParaRPr lang="en-US" altLang="en-US" sz="2400">
                  <a:solidFill>
                    <a:srgbClr val="FFFFFF"/>
                  </a:solidFill>
                  <a:latin typeface="Arial" panose="020B0604020202020204" pitchFamily="34" charset="0"/>
                  <a:cs typeface="Arial" panose="020B0604020202020204" pitchFamily="34" charset="0"/>
                </a:endParaRPr>
              </a:p>
            </p:txBody>
          </p:sp>
          <p:sp>
            <p:nvSpPr>
              <p:cNvPr id="87050" name="Text Box 7">
                <a:extLst>
                  <a:ext uri="{FF2B5EF4-FFF2-40B4-BE49-F238E27FC236}">
                    <a16:creationId xmlns:a16="http://schemas.microsoft.com/office/drawing/2014/main" id="{53829A41-2ADC-ACFC-0652-A3145F638EE2}"/>
                  </a:ext>
                </a:extLst>
              </p:cNvPr>
              <p:cNvSpPr txBox="1">
                <a:spLocks noChangeArrowheads="1"/>
              </p:cNvSpPr>
              <p:nvPr/>
            </p:nvSpPr>
            <p:spPr bwMode="auto">
              <a:xfrm>
                <a:off x="1176" y="2000"/>
                <a:ext cx="1008" cy="7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50000"/>
                  </a:spcBef>
                  <a:buFontTx/>
                  <a:buNone/>
                </a:pPr>
                <a:r>
                  <a:rPr lang="en-US" altLang="en-US" sz="2400" dirty="0">
                    <a:solidFill>
                      <a:srgbClr val="FFFF00"/>
                    </a:solidFill>
                    <a:latin typeface="Arial" panose="020B0604020202020204" pitchFamily="34" charset="0"/>
                    <a:cs typeface="Arial" panose="020B0604020202020204" pitchFamily="34" charset="0"/>
                  </a:rPr>
                  <a:t>ĐỘC LẬP</a:t>
                </a:r>
              </a:p>
              <a:p>
                <a:pPr algn="ctr" eaLnBrk="1" hangingPunct="1">
                  <a:lnSpc>
                    <a:spcPct val="100000"/>
                  </a:lnSpc>
                  <a:spcBef>
                    <a:spcPct val="50000"/>
                  </a:spcBef>
                  <a:buFontTx/>
                  <a:buNone/>
                </a:pPr>
                <a:r>
                  <a:rPr lang="en-US" altLang="en-US" sz="2400" dirty="0">
                    <a:solidFill>
                      <a:srgbClr val="FFFF00"/>
                    </a:solidFill>
                    <a:latin typeface="Arial" panose="020B0604020202020204" pitchFamily="34" charset="0"/>
                    <a:cs typeface="Arial" panose="020B0604020202020204" pitchFamily="34" charset="0"/>
                  </a:rPr>
                  <a:t>DÂN TỘC</a:t>
                </a:r>
              </a:p>
            </p:txBody>
          </p:sp>
          <p:sp>
            <p:nvSpPr>
              <p:cNvPr id="87051" name="Text Box 8">
                <a:extLst>
                  <a:ext uri="{FF2B5EF4-FFF2-40B4-BE49-F238E27FC236}">
                    <a16:creationId xmlns:a16="http://schemas.microsoft.com/office/drawing/2014/main" id="{94F73F44-C02A-D955-AD84-E162646A4A5A}"/>
                  </a:ext>
                </a:extLst>
              </p:cNvPr>
              <p:cNvSpPr txBox="1">
                <a:spLocks noChangeArrowheads="1"/>
              </p:cNvSpPr>
              <p:nvPr/>
            </p:nvSpPr>
            <p:spPr bwMode="auto">
              <a:xfrm>
                <a:off x="3679" y="1968"/>
                <a:ext cx="1008" cy="7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50000"/>
                  </a:spcBef>
                  <a:buFontTx/>
                  <a:buNone/>
                </a:pPr>
                <a:r>
                  <a:rPr lang="en-US" altLang="en-US" sz="2400" dirty="0">
                    <a:solidFill>
                      <a:srgbClr val="FFFF00"/>
                    </a:solidFill>
                    <a:latin typeface="Arial" panose="020B0604020202020204" pitchFamily="34" charset="0"/>
                    <a:cs typeface="Arial" panose="020B0604020202020204" pitchFamily="34" charset="0"/>
                  </a:rPr>
                  <a:t>CHỦ NGHĨA</a:t>
                </a:r>
              </a:p>
              <a:p>
                <a:pPr algn="ctr" eaLnBrk="1" hangingPunct="1">
                  <a:lnSpc>
                    <a:spcPct val="100000"/>
                  </a:lnSpc>
                  <a:spcBef>
                    <a:spcPct val="50000"/>
                  </a:spcBef>
                  <a:buFontTx/>
                  <a:buNone/>
                </a:pPr>
                <a:r>
                  <a:rPr lang="en-US" altLang="en-US" sz="2400" dirty="0">
                    <a:solidFill>
                      <a:srgbClr val="FFFF00"/>
                    </a:solidFill>
                    <a:latin typeface="Arial" panose="020B0604020202020204" pitchFamily="34" charset="0"/>
                    <a:cs typeface="Arial" panose="020B0604020202020204" pitchFamily="34" charset="0"/>
                  </a:rPr>
                  <a:t>XÃ HỘI</a:t>
                </a:r>
              </a:p>
            </p:txBody>
          </p:sp>
          <p:sp>
            <p:nvSpPr>
              <p:cNvPr id="87052" name="WordArt 9">
                <a:extLst>
                  <a:ext uri="{FF2B5EF4-FFF2-40B4-BE49-F238E27FC236}">
                    <a16:creationId xmlns:a16="http://schemas.microsoft.com/office/drawing/2014/main" id="{7D232C99-D7BF-08CC-B747-26AB75862CFA}"/>
                  </a:ext>
                </a:extLst>
              </p:cNvPr>
              <p:cNvSpPr>
                <a:spLocks noChangeArrowheads="1" noChangeShapeType="1" noTextEdit="1"/>
              </p:cNvSpPr>
              <p:nvPr/>
            </p:nvSpPr>
            <p:spPr bwMode="auto">
              <a:xfrm>
                <a:off x="2704" y="624"/>
                <a:ext cx="1632" cy="1344"/>
              </a:xfrm>
              <a:prstGeom prst="rect">
                <a:avLst/>
              </a:prstGeom>
            </p:spPr>
            <p:txBody>
              <a:bodyPr spcFirstLastPara="1" wrap="none" fromWordArt="1">
                <a:prstTxWarp prst="textArchUp">
                  <a:avLst>
                    <a:gd name="adj" fmla="val 10470236"/>
                  </a:avLst>
                </a:prstTxWarp>
              </a:bodyPr>
              <a:lstStyle/>
              <a:p>
                <a:pPr algn="ctr"/>
                <a:endParaRPr lang="en-US" sz="4000" kern="10">
                  <a:ln w="9525">
                    <a:solidFill>
                      <a:srgbClr val="F0C6AE"/>
                    </a:solidFill>
                    <a:round/>
                    <a:headEnd/>
                    <a:tailEnd/>
                  </a:ln>
                  <a:latin typeface="Calibri" panose="020F0502020204030204" pitchFamily="34" charset="0"/>
                  <a:ea typeface="Calibri" panose="020F0502020204030204" pitchFamily="34" charset="0"/>
                  <a:cs typeface="Calibri" panose="020F0502020204030204" pitchFamily="34" charset="0"/>
                </a:endParaRPr>
              </a:p>
            </p:txBody>
          </p:sp>
        </p:grpSp>
        <p:sp>
          <p:nvSpPr>
            <p:cNvPr id="11" name="Rectangle 11">
              <a:extLst>
                <a:ext uri="{FF2B5EF4-FFF2-40B4-BE49-F238E27FC236}">
                  <a16:creationId xmlns:a16="http://schemas.microsoft.com/office/drawing/2014/main" id="{C06CC55D-865F-03B1-AB50-77A9156C5D3F}"/>
                </a:ext>
              </a:extLst>
            </p:cNvPr>
            <p:cNvSpPr>
              <a:spLocks noChangeArrowheads="1"/>
            </p:cNvSpPr>
            <p:nvPr/>
          </p:nvSpPr>
          <p:spPr bwMode="auto">
            <a:xfrm>
              <a:off x="4724400" y="3240043"/>
              <a:ext cx="2590800" cy="461665"/>
            </a:xfrm>
            <a:prstGeom prst="rect">
              <a:avLst/>
            </a:prstGeom>
            <a:noFill/>
            <a:ln w="28575">
              <a:solidFill>
                <a:srgbClr val="0070C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en-US" sz="2400" b="1" dirty="0" err="1">
                  <a:latin typeface="Arial" panose="020B0604020202020204" pitchFamily="34" charset="0"/>
                  <a:cs typeface="Arial" panose="020B0604020202020204" pitchFamily="34" charset="0"/>
                </a:rPr>
                <a:t>Gắn</a:t>
              </a:r>
              <a:r>
                <a:rPr lang="en-US" altLang="en-US" sz="2400" b="1" dirty="0">
                  <a:latin typeface="Arial" panose="020B0604020202020204" pitchFamily="34" charset="0"/>
                  <a:cs typeface="Arial" panose="020B0604020202020204" pitchFamily="34" charset="0"/>
                </a:rPr>
                <a:t> </a:t>
              </a:r>
              <a:r>
                <a:rPr lang="en-US" altLang="en-US" sz="2400" b="1" dirty="0" err="1">
                  <a:latin typeface="Arial" panose="020B0604020202020204" pitchFamily="34" charset="0"/>
                  <a:cs typeface="Arial" panose="020B0604020202020204" pitchFamily="34" charset="0"/>
                </a:rPr>
                <a:t>liền</a:t>
              </a:r>
              <a:endParaRPr lang="en-US" altLang="en-US" sz="2400" b="1" dirty="0">
                <a:latin typeface="Arial" panose="020B0604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D2C92AA3-259D-ED91-FAFE-3B1242A587AD}"/>
                </a:ext>
              </a:extLst>
            </p:cNvPr>
            <p:cNvSpPr/>
            <p:nvPr/>
          </p:nvSpPr>
          <p:spPr>
            <a:xfrm>
              <a:off x="3403600" y="1535248"/>
              <a:ext cx="5191125" cy="3733438"/>
            </a:xfrm>
            <a:prstGeom prst="rect">
              <a:avLst/>
            </a:prstGeom>
          </p:spPr>
          <p:txBody>
            <a:bodyPr spcFirstLastPara="1">
              <a:prstTxWarp prst="textArchUp">
                <a:avLst>
                  <a:gd name="adj" fmla="val 10760631"/>
                </a:avLst>
              </a:prstTxWarp>
              <a:spAutoFit/>
            </a:bodyPr>
            <a:lstStyle/>
            <a:p>
              <a:pPr algn="ctr">
                <a:defRPr/>
              </a:pPr>
              <a:r>
                <a:rPr lang="nl-NL" sz="2400" dirty="0">
                  <a:solidFill>
                    <a:prstClr val="black"/>
                  </a:solidFill>
                  <a:latin typeface="Arial" panose="020B0604020202020204" pitchFamily="34" charset="0"/>
                  <a:cs typeface="Arial" panose="020B0604020202020204" pitchFamily="34" charset="0"/>
                </a:rPr>
                <a:t>là mục tiêu trước hết,</a:t>
              </a:r>
            </a:p>
            <a:p>
              <a:pPr algn="ctr">
                <a:defRPr/>
              </a:pPr>
              <a:r>
                <a:rPr lang="nl-NL" sz="2400" dirty="0">
                  <a:solidFill>
                    <a:prstClr val="black"/>
                  </a:solidFill>
                  <a:latin typeface="Arial" panose="020B0604020202020204" pitchFamily="34" charset="0"/>
                  <a:cs typeface="Arial" panose="020B0604020202020204" pitchFamily="34" charset="0"/>
                </a:rPr>
                <a:t>là cơ sở, tiền đề </a:t>
              </a:r>
            </a:p>
          </p:txBody>
        </p:sp>
        <p:sp>
          <p:nvSpPr>
            <p:cNvPr id="4" name="Rectangle 3">
              <a:extLst>
                <a:ext uri="{FF2B5EF4-FFF2-40B4-BE49-F238E27FC236}">
                  <a16:creationId xmlns:a16="http://schemas.microsoft.com/office/drawing/2014/main" id="{2B80D959-39C6-4326-1972-B863A038215A}"/>
                </a:ext>
              </a:extLst>
            </p:cNvPr>
            <p:cNvSpPr/>
            <p:nvPr/>
          </p:nvSpPr>
          <p:spPr>
            <a:xfrm>
              <a:off x="3479800" y="3562230"/>
              <a:ext cx="5191125" cy="1863735"/>
            </a:xfrm>
            <a:prstGeom prst="rect">
              <a:avLst/>
            </a:prstGeom>
          </p:spPr>
          <p:txBody>
            <a:bodyPr spcFirstLastPara="1">
              <a:prstTxWarp prst="textArchDown">
                <a:avLst/>
              </a:prstTxWarp>
              <a:spAutoFit/>
            </a:bodyPr>
            <a:lstStyle/>
            <a:p>
              <a:pPr algn="ctr">
                <a:defRPr/>
              </a:pPr>
              <a:r>
                <a:rPr lang="nl-NL" sz="2400" dirty="0">
                  <a:solidFill>
                    <a:prstClr val="black"/>
                  </a:solidFill>
                  <a:latin typeface="Arial" panose="020B0604020202020204" pitchFamily="34" charset="0"/>
                  <a:cs typeface="Arial" panose="020B0604020202020204" pitchFamily="34" charset="0"/>
                </a:rPr>
                <a:t>Con đường bảo vệ và</a:t>
              </a:r>
            </a:p>
            <a:p>
              <a:pPr algn="ctr">
                <a:defRPr/>
              </a:pPr>
              <a:r>
                <a:rPr lang="nl-NL" sz="2400" dirty="0">
                  <a:solidFill>
                    <a:prstClr val="black"/>
                  </a:solidFill>
                  <a:latin typeface="Arial" panose="020B0604020202020204" pitchFamily="34" charset="0"/>
                  <a:cs typeface="Arial" panose="020B0604020202020204" pitchFamily="34" charset="0"/>
                </a:rPr>
                <a:t>pháp triển thành quả</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out)">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1852F86E-D7A5-0BAA-4EB2-233AA53D819F}"/>
              </a:ext>
            </a:extLst>
          </p:cNvPr>
          <p:cNvSpPr/>
          <p:nvPr/>
        </p:nvSpPr>
        <p:spPr>
          <a:xfrm>
            <a:off x="6334790" y="3587464"/>
            <a:ext cx="3014150" cy="1524000"/>
          </a:xfrm>
          <a:prstGeom prst="ellipse">
            <a:avLst/>
          </a:prstGeom>
          <a:solidFill>
            <a:srgbClr val="FF0000"/>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altLang="zh-CN" sz="2400" b="1" dirty="0">
                <a:solidFill>
                  <a:prstClr val="white"/>
                </a:solidFill>
                <a:latin typeface="Arial" panose="020B0604020202020204" pitchFamily="34" charset="0"/>
                <a:ea typeface="SimSun" panose="02010600030101010101" pitchFamily="2" charset="-122"/>
                <a:cs typeface="Arial" panose="020B0604020202020204" pitchFamily="34" charset="0"/>
              </a:rPr>
              <a:t>SỨC MẠNH DÂN TỘC</a:t>
            </a:r>
          </a:p>
        </p:txBody>
      </p:sp>
      <p:sp>
        <p:nvSpPr>
          <p:cNvPr id="7" name="Rounded Rectangle 6">
            <a:extLst>
              <a:ext uri="{FF2B5EF4-FFF2-40B4-BE49-F238E27FC236}">
                <a16:creationId xmlns:a16="http://schemas.microsoft.com/office/drawing/2014/main" id="{5D1C4BB9-B434-2511-60FC-9D0C9C365F0A}"/>
              </a:ext>
            </a:extLst>
          </p:cNvPr>
          <p:cNvSpPr/>
          <p:nvPr/>
        </p:nvSpPr>
        <p:spPr>
          <a:xfrm>
            <a:off x="4210051" y="2452688"/>
            <a:ext cx="1931988" cy="965200"/>
          </a:xfrm>
          <a:prstGeom prst="roundRect">
            <a:avLst/>
          </a:prstGeom>
          <a:solidFill>
            <a:srgbClr val="0000FF"/>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altLang="zh-CN" sz="2400" dirty="0">
                <a:solidFill>
                  <a:prstClr val="white"/>
                </a:solidFill>
                <a:latin typeface="Arial" panose="020B0604020202020204" pitchFamily="34" charset="0"/>
                <a:ea typeface="SimSun" panose="02010600030101010101" pitchFamily="2" charset="-122"/>
                <a:cs typeface="Arial" panose="020B0604020202020204" pitchFamily="34" charset="0"/>
              </a:rPr>
              <a:t>LÒNG YÊU NƯỚC</a:t>
            </a:r>
          </a:p>
        </p:txBody>
      </p:sp>
      <p:sp>
        <p:nvSpPr>
          <p:cNvPr id="8" name="Rounded Rectangle 7">
            <a:extLst>
              <a:ext uri="{FF2B5EF4-FFF2-40B4-BE49-F238E27FC236}">
                <a16:creationId xmlns:a16="http://schemas.microsoft.com/office/drawing/2014/main" id="{F8EA1EE7-E08A-5B32-B55C-9AB913CF48FE}"/>
              </a:ext>
            </a:extLst>
          </p:cNvPr>
          <p:cNvSpPr/>
          <p:nvPr/>
        </p:nvSpPr>
        <p:spPr>
          <a:xfrm>
            <a:off x="8123692" y="1016000"/>
            <a:ext cx="3184525" cy="965200"/>
          </a:xfrm>
          <a:prstGeom prst="roundRect">
            <a:avLst/>
          </a:prstGeom>
          <a:solidFill>
            <a:srgbClr val="0000FF"/>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altLang="zh-CN" sz="2400" dirty="0">
                <a:solidFill>
                  <a:prstClr val="white"/>
                </a:solidFill>
                <a:latin typeface="Arial" panose="020B0604020202020204" pitchFamily="34" charset="0"/>
                <a:ea typeface="SimSun" panose="02010600030101010101" pitchFamily="2" charset="-122"/>
                <a:cs typeface="Arial" panose="020B0604020202020204" pitchFamily="34" charset="0"/>
              </a:rPr>
              <a:t>TINH THẦN     ĐOÀN KẾT</a:t>
            </a:r>
          </a:p>
        </p:txBody>
      </p:sp>
      <p:sp>
        <p:nvSpPr>
          <p:cNvPr id="9" name="Rounded Rectangle 8">
            <a:extLst>
              <a:ext uri="{FF2B5EF4-FFF2-40B4-BE49-F238E27FC236}">
                <a16:creationId xmlns:a16="http://schemas.microsoft.com/office/drawing/2014/main" id="{6F40FE59-488C-0FD7-C6AB-F3DC51C0492A}"/>
              </a:ext>
            </a:extLst>
          </p:cNvPr>
          <p:cNvSpPr/>
          <p:nvPr/>
        </p:nvSpPr>
        <p:spPr>
          <a:xfrm>
            <a:off x="9463089" y="2503489"/>
            <a:ext cx="2228168" cy="946151"/>
          </a:xfrm>
          <a:prstGeom prst="roundRect">
            <a:avLst/>
          </a:prstGeom>
          <a:solidFill>
            <a:srgbClr val="0000FF"/>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altLang="zh-CN" sz="2400" dirty="0">
                <a:solidFill>
                  <a:prstClr val="white"/>
                </a:solidFill>
                <a:latin typeface="Arial" panose="020B0604020202020204" pitchFamily="34" charset="0"/>
                <a:ea typeface="SimSun" panose="02010600030101010101" pitchFamily="2" charset="-122"/>
                <a:cs typeface="Arial" panose="020B0604020202020204" pitchFamily="34" charset="0"/>
              </a:rPr>
              <a:t>Ý CHÍ      ĐẤU TRANH</a:t>
            </a:r>
          </a:p>
        </p:txBody>
      </p:sp>
      <p:cxnSp>
        <p:nvCxnSpPr>
          <p:cNvPr id="15" name="Straight Arrow Connector 14">
            <a:extLst>
              <a:ext uri="{FF2B5EF4-FFF2-40B4-BE49-F238E27FC236}">
                <a16:creationId xmlns:a16="http://schemas.microsoft.com/office/drawing/2014/main" id="{3CEA1BA8-997D-7F52-6984-FB01F5187D30}"/>
              </a:ext>
            </a:extLst>
          </p:cNvPr>
          <p:cNvCxnSpPr>
            <a:cxnSpLocks/>
            <a:stCxn id="4" idx="0"/>
            <a:endCxn id="7" idx="3"/>
          </p:cNvCxnSpPr>
          <p:nvPr/>
        </p:nvCxnSpPr>
        <p:spPr>
          <a:xfrm flipH="1" flipV="1">
            <a:off x="6142039" y="2935288"/>
            <a:ext cx="1699826" cy="652176"/>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36" name="Rounded Rectangle 35">
            <a:extLst>
              <a:ext uri="{FF2B5EF4-FFF2-40B4-BE49-F238E27FC236}">
                <a16:creationId xmlns:a16="http://schemas.microsoft.com/office/drawing/2014/main" id="{D85E58E7-3981-AB18-ECA5-DB3C0B551600}"/>
              </a:ext>
            </a:extLst>
          </p:cNvPr>
          <p:cNvSpPr/>
          <p:nvPr/>
        </p:nvSpPr>
        <p:spPr>
          <a:xfrm>
            <a:off x="4210051" y="1016000"/>
            <a:ext cx="3446463" cy="965200"/>
          </a:xfrm>
          <a:prstGeom prst="roundRect">
            <a:avLst/>
          </a:prstGeom>
          <a:solidFill>
            <a:srgbClr val="0000FF"/>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altLang="zh-CN" sz="2400" dirty="0">
                <a:solidFill>
                  <a:prstClr val="white"/>
                </a:solidFill>
                <a:latin typeface="Arial" panose="020B0604020202020204" pitchFamily="34" charset="0"/>
                <a:ea typeface="SimSun" panose="02010600030101010101" pitchFamily="2" charset="-122"/>
                <a:cs typeface="Arial" panose="020B0604020202020204" pitchFamily="34" charset="0"/>
              </a:rPr>
              <a:t>Ý THỨC TỰ LỰC TỰ CƯỜNG DÂN TỘC</a:t>
            </a:r>
          </a:p>
        </p:txBody>
      </p:sp>
      <p:sp>
        <p:nvSpPr>
          <p:cNvPr id="85019" name="TextBox 34">
            <a:extLst>
              <a:ext uri="{FF2B5EF4-FFF2-40B4-BE49-F238E27FC236}">
                <a16:creationId xmlns:a16="http://schemas.microsoft.com/office/drawing/2014/main" id="{C2C8E9B9-3B26-2894-442D-029E86ABB4CC}"/>
              </a:ext>
            </a:extLst>
          </p:cNvPr>
          <p:cNvSpPr txBox="1">
            <a:spLocks noChangeArrowheads="1"/>
          </p:cNvSpPr>
          <p:nvPr/>
        </p:nvSpPr>
        <p:spPr bwMode="auto">
          <a:xfrm>
            <a:off x="4210051" y="4122506"/>
            <a:ext cx="1825625" cy="461665"/>
          </a:xfrm>
          <a:prstGeom prst="rect">
            <a:avLst/>
          </a:prstGeom>
          <a:noFill/>
          <a:ln w="3810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en-US" sz="2400">
                <a:solidFill>
                  <a:srgbClr val="000000"/>
                </a:solidFill>
                <a:latin typeface="Arial" panose="020B0604020202020204" pitchFamily="34" charset="0"/>
                <a:cs typeface="Arial" panose="020B0604020202020204" pitchFamily="34" charset="0"/>
              </a:rPr>
              <a:t>Vật chất</a:t>
            </a:r>
          </a:p>
        </p:txBody>
      </p:sp>
      <p:sp>
        <p:nvSpPr>
          <p:cNvPr id="85020" name="TextBox 38">
            <a:extLst>
              <a:ext uri="{FF2B5EF4-FFF2-40B4-BE49-F238E27FC236}">
                <a16:creationId xmlns:a16="http://schemas.microsoft.com/office/drawing/2014/main" id="{6CDC4F6B-7B06-50B6-147C-76CF0ADCCF8E}"/>
              </a:ext>
            </a:extLst>
          </p:cNvPr>
          <p:cNvSpPr txBox="1">
            <a:spLocks noChangeArrowheads="1"/>
          </p:cNvSpPr>
          <p:nvPr/>
        </p:nvSpPr>
        <p:spPr bwMode="auto">
          <a:xfrm>
            <a:off x="9625918" y="4109753"/>
            <a:ext cx="2065339" cy="461665"/>
          </a:xfrm>
          <a:prstGeom prst="rect">
            <a:avLst/>
          </a:prstGeom>
          <a:noFill/>
          <a:ln w="3810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en-US" sz="2400">
                <a:solidFill>
                  <a:srgbClr val="000000"/>
                </a:solidFill>
                <a:latin typeface="Arial" panose="020B0604020202020204" pitchFamily="34" charset="0"/>
                <a:cs typeface="Arial" panose="020B0604020202020204" pitchFamily="34" charset="0"/>
              </a:rPr>
              <a:t>Tinh thần</a:t>
            </a:r>
          </a:p>
        </p:txBody>
      </p:sp>
      <p:pic>
        <p:nvPicPr>
          <p:cNvPr id="91146" name="Content Placeholder 2">
            <a:extLst>
              <a:ext uri="{FF2B5EF4-FFF2-40B4-BE49-F238E27FC236}">
                <a16:creationId xmlns:a16="http://schemas.microsoft.com/office/drawing/2014/main" id="{01CCD4C1-E4D3-9DAB-C5C0-EE31989FA999}"/>
              </a:ext>
            </a:extLst>
          </p:cNvPr>
          <p:cNvPicPr>
            <a:picLocks noGrp="1"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9525" y="1208090"/>
            <a:ext cx="2946400" cy="1893887"/>
          </a:xfrm>
        </p:spPr>
      </p:pic>
      <p:cxnSp>
        <p:nvCxnSpPr>
          <p:cNvPr id="10" name="Straight Arrow Connector 9">
            <a:extLst>
              <a:ext uri="{FF2B5EF4-FFF2-40B4-BE49-F238E27FC236}">
                <a16:creationId xmlns:a16="http://schemas.microsoft.com/office/drawing/2014/main" id="{571E94A0-AC82-E7E0-D9BD-7CA709F75C30}"/>
              </a:ext>
            </a:extLst>
          </p:cNvPr>
          <p:cNvCxnSpPr>
            <a:cxnSpLocks/>
            <a:stCxn id="4" idx="0"/>
            <a:endCxn id="8" idx="2"/>
          </p:cNvCxnSpPr>
          <p:nvPr/>
        </p:nvCxnSpPr>
        <p:spPr>
          <a:xfrm flipV="1">
            <a:off x="7841865" y="1981200"/>
            <a:ext cx="1874090" cy="1606264"/>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9C4E2692-75E0-57E5-E30C-E96158943206}"/>
              </a:ext>
            </a:extLst>
          </p:cNvPr>
          <p:cNvCxnSpPr>
            <a:cxnSpLocks/>
            <a:stCxn id="4" idx="0"/>
            <a:endCxn id="9" idx="1"/>
          </p:cNvCxnSpPr>
          <p:nvPr/>
        </p:nvCxnSpPr>
        <p:spPr>
          <a:xfrm flipV="1">
            <a:off x="7841865" y="2976565"/>
            <a:ext cx="1621224" cy="610899"/>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E7B747F4-773B-BF29-E500-39EEB1945AF0}"/>
              </a:ext>
            </a:extLst>
          </p:cNvPr>
          <p:cNvCxnSpPr>
            <a:cxnSpLocks/>
            <a:stCxn id="4" idx="0"/>
            <a:endCxn id="36" idx="2"/>
          </p:cNvCxnSpPr>
          <p:nvPr/>
        </p:nvCxnSpPr>
        <p:spPr>
          <a:xfrm flipH="1" flipV="1">
            <a:off x="5933283" y="1981200"/>
            <a:ext cx="1908582" cy="1606264"/>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a16="http://schemas.microsoft.com/office/drawing/2014/main" id="{8773655E-3CDD-A4CC-B289-AD19C30C217A}"/>
              </a:ext>
            </a:extLst>
          </p:cNvPr>
          <p:cNvCxnSpPr>
            <a:cxnSpLocks/>
          </p:cNvCxnSpPr>
          <p:nvPr/>
        </p:nvCxnSpPr>
        <p:spPr>
          <a:xfrm>
            <a:off x="2997153" y="892629"/>
            <a:ext cx="18881" cy="5389671"/>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pic>
        <p:nvPicPr>
          <p:cNvPr id="2" name="Content Placeholder 2">
            <a:extLst>
              <a:ext uri="{FF2B5EF4-FFF2-40B4-BE49-F238E27FC236}">
                <a16:creationId xmlns:a16="http://schemas.microsoft.com/office/drawing/2014/main" id="{A07989FA-0654-6599-8F69-FF09A500DD0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380" y="1066800"/>
            <a:ext cx="2535236" cy="2228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Content Placeholder 2">
            <a:extLst>
              <a:ext uri="{FF2B5EF4-FFF2-40B4-BE49-F238E27FC236}">
                <a16:creationId xmlns:a16="http://schemas.microsoft.com/office/drawing/2014/main" id="{237ACCCC-3952-2808-79F6-9CDB1643C859}"/>
              </a:ext>
            </a:extLst>
          </p:cNvPr>
          <p:cNvSpPr txBox="1">
            <a:spLocks/>
          </p:cNvSpPr>
          <p:nvPr/>
        </p:nvSpPr>
        <p:spPr bwMode="auto">
          <a:xfrm>
            <a:off x="166005" y="3687763"/>
            <a:ext cx="2595339" cy="2302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eaLnBrk="1" hangingPunct="1">
              <a:lnSpc>
                <a:spcPct val="150000"/>
              </a:lnSpc>
              <a:buClrTx/>
              <a:buFont typeface="Wingdings" panose="05000000000000000000" pitchFamily="2" charset="2"/>
              <a:buChar char="Ø"/>
            </a:pPr>
            <a:r>
              <a:rPr lang="en-US" altLang="en-US" sz="2400" b="1" dirty="0" err="1">
                <a:solidFill>
                  <a:srgbClr val="000099"/>
                </a:solidFill>
                <a:latin typeface="Arial" panose="020B0604020202020204" pitchFamily="34" charset="0"/>
                <a:cs typeface="Arial" panose="020B0604020202020204" pitchFamily="34" charset="0"/>
              </a:rPr>
              <a:t>Kết</a:t>
            </a:r>
            <a:r>
              <a:rPr lang="en-US" altLang="en-US" sz="2400" b="1" dirty="0">
                <a:solidFill>
                  <a:srgbClr val="000099"/>
                </a:solidFill>
                <a:latin typeface="Arial" panose="020B0604020202020204" pitchFamily="34" charset="0"/>
                <a:cs typeface="Arial" panose="020B0604020202020204" pitchFamily="34" charset="0"/>
              </a:rPr>
              <a:t> </a:t>
            </a:r>
            <a:r>
              <a:rPr lang="en-US" altLang="en-US" sz="2400" b="1" dirty="0" err="1">
                <a:solidFill>
                  <a:srgbClr val="000099"/>
                </a:solidFill>
                <a:latin typeface="Arial" panose="020B0604020202020204" pitchFamily="34" charset="0"/>
                <a:cs typeface="Arial" panose="020B0604020202020204" pitchFamily="34" charset="0"/>
              </a:rPr>
              <a:t>hợp</a:t>
            </a:r>
            <a:r>
              <a:rPr lang="en-US" altLang="en-US" sz="2400" b="1" dirty="0">
                <a:solidFill>
                  <a:srgbClr val="000099"/>
                </a:solidFill>
                <a:latin typeface="Arial" panose="020B0604020202020204" pitchFamily="34" charset="0"/>
                <a:cs typeface="Arial" panose="020B0604020202020204" pitchFamily="34" charset="0"/>
              </a:rPr>
              <a:t> </a:t>
            </a:r>
            <a:r>
              <a:rPr lang="en-US" altLang="en-US" sz="2400" b="1" dirty="0" err="1">
                <a:solidFill>
                  <a:srgbClr val="C00000"/>
                </a:solidFill>
                <a:latin typeface="Arial" panose="020B0604020202020204" pitchFamily="34" charset="0"/>
                <a:cs typeface="Arial" panose="020B0604020202020204" pitchFamily="34" charset="0"/>
              </a:rPr>
              <a:t>sức</a:t>
            </a:r>
            <a:r>
              <a:rPr lang="en-US" altLang="en-US" sz="2400" b="1" dirty="0">
                <a:solidFill>
                  <a:srgbClr val="C00000"/>
                </a:solidFill>
                <a:latin typeface="Arial" panose="020B0604020202020204" pitchFamily="34" charset="0"/>
                <a:cs typeface="Arial" panose="020B0604020202020204" pitchFamily="34" charset="0"/>
              </a:rPr>
              <a:t> </a:t>
            </a:r>
            <a:r>
              <a:rPr lang="en-US" altLang="en-US" sz="2400" b="1" dirty="0" err="1">
                <a:solidFill>
                  <a:srgbClr val="C00000"/>
                </a:solidFill>
                <a:latin typeface="Arial" panose="020B0604020202020204" pitchFamily="34" charset="0"/>
                <a:cs typeface="Arial" panose="020B0604020202020204" pitchFamily="34" charset="0"/>
              </a:rPr>
              <a:t>mạnh</a:t>
            </a:r>
            <a:r>
              <a:rPr lang="en-US" altLang="en-US" sz="2400" b="1" dirty="0">
                <a:solidFill>
                  <a:srgbClr val="C00000"/>
                </a:solidFill>
                <a:latin typeface="Arial" panose="020B0604020202020204" pitchFamily="34" charset="0"/>
                <a:cs typeface="Arial" panose="020B0604020202020204" pitchFamily="34" charset="0"/>
              </a:rPr>
              <a:t> </a:t>
            </a:r>
            <a:r>
              <a:rPr lang="en-US" altLang="en-US" sz="2400" b="1" dirty="0" err="1">
                <a:solidFill>
                  <a:srgbClr val="C00000"/>
                </a:solidFill>
                <a:latin typeface="Arial" panose="020B0604020202020204" pitchFamily="34" charset="0"/>
                <a:cs typeface="Arial" panose="020B0604020202020204" pitchFamily="34" charset="0"/>
              </a:rPr>
              <a:t>dân</a:t>
            </a:r>
            <a:r>
              <a:rPr lang="en-US" altLang="en-US" sz="2400" b="1" dirty="0">
                <a:solidFill>
                  <a:srgbClr val="C00000"/>
                </a:solidFill>
                <a:latin typeface="Arial" panose="020B0604020202020204" pitchFamily="34" charset="0"/>
                <a:cs typeface="Arial" panose="020B0604020202020204" pitchFamily="34" charset="0"/>
              </a:rPr>
              <a:t> </a:t>
            </a:r>
            <a:r>
              <a:rPr lang="en-US" altLang="en-US" sz="2400" b="1" dirty="0" err="1">
                <a:solidFill>
                  <a:srgbClr val="C00000"/>
                </a:solidFill>
                <a:latin typeface="Arial" panose="020B0604020202020204" pitchFamily="34" charset="0"/>
                <a:cs typeface="Arial" panose="020B0604020202020204" pitchFamily="34" charset="0"/>
              </a:rPr>
              <a:t>tộc</a:t>
            </a:r>
            <a:r>
              <a:rPr lang="en-US" altLang="en-US" sz="2400" b="1" dirty="0">
                <a:solidFill>
                  <a:srgbClr val="C00000"/>
                </a:solidFill>
                <a:latin typeface="Arial" panose="020B0604020202020204" pitchFamily="34" charset="0"/>
                <a:cs typeface="Arial" panose="020B0604020202020204" pitchFamily="34" charset="0"/>
              </a:rPr>
              <a:t> </a:t>
            </a:r>
            <a:r>
              <a:rPr lang="en-US" altLang="en-US" sz="2400" b="1" dirty="0" err="1">
                <a:solidFill>
                  <a:srgbClr val="000099"/>
                </a:solidFill>
                <a:latin typeface="Arial" panose="020B0604020202020204" pitchFamily="34" charset="0"/>
                <a:cs typeface="Arial" panose="020B0604020202020204" pitchFamily="34" charset="0"/>
              </a:rPr>
              <a:t>với</a:t>
            </a:r>
            <a:r>
              <a:rPr lang="en-US" altLang="en-US" sz="2400" b="1" dirty="0">
                <a:solidFill>
                  <a:srgbClr val="000099"/>
                </a:solidFill>
                <a:latin typeface="Arial" panose="020B0604020202020204" pitchFamily="34" charset="0"/>
                <a:cs typeface="Arial" panose="020B0604020202020204" pitchFamily="34" charset="0"/>
              </a:rPr>
              <a:t> </a:t>
            </a:r>
            <a:r>
              <a:rPr lang="en-US" altLang="en-US" sz="2400" b="1" dirty="0" err="1">
                <a:solidFill>
                  <a:srgbClr val="C00000"/>
                </a:solidFill>
                <a:latin typeface="Arial" panose="020B0604020202020204" pitchFamily="34" charset="0"/>
                <a:cs typeface="Arial" panose="020B0604020202020204" pitchFamily="34" charset="0"/>
              </a:rPr>
              <a:t>sức</a:t>
            </a:r>
            <a:r>
              <a:rPr lang="en-US" altLang="en-US" sz="2400" b="1" dirty="0">
                <a:solidFill>
                  <a:srgbClr val="C00000"/>
                </a:solidFill>
                <a:latin typeface="Arial" panose="020B0604020202020204" pitchFamily="34" charset="0"/>
                <a:cs typeface="Arial" panose="020B0604020202020204" pitchFamily="34" charset="0"/>
              </a:rPr>
              <a:t> </a:t>
            </a:r>
            <a:r>
              <a:rPr lang="en-US" altLang="en-US" sz="2400" b="1" dirty="0" err="1">
                <a:solidFill>
                  <a:srgbClr val="C00000"/>
                </a:solidFill>
                <a:latin typeface="Arial" panose="020B0604020202020204" pitchFamily="34" charset="0"/>
                <a:cs typeface="Arial" panose="020B0604020202020204" pitchFamily="34" charset="0"/>
              </a:rPr>
              <a:t>mạnh</a:t>
            </a:r>
            <a:r>
              <a:rPr lang="en-US" altLang="en-US" sz="2400" b="1" dirty="0">
                <a:solidFill>
                  <a:srgbClr val="C00000"/>
                </a:solidFill>
                <a:latin typeface="Arial" panose="020B0604020202020204" pitchFamily="34" charset="0"/>
                <a:cs typeface="Arial" panose="020B0604020202020204" pitchFamily="34" charset="0"/>
              </a:rPr>
              <a:t> </a:t>
            </a:r>
            <a:r>
              <a:rPr lang="en-US" altLang="en-US" sz="2400" b="1" dirty="0" err="1">
                <a:solidFill>
                  <a:srgbClr val="C00000"/>
                </a:solidFill>
                <a:latin typeface="Arial" panose="020B0604020202020204" pitchFamily="34" charset="0"/>
                <a:cs typeface="Arial" panose="020B0604020202020204" pitchFamily="34" charset="0"/>
              </a:rPr>
              <a:t>thời</a:t>
            </a:r>
            <a:r>
              <a:rPr lang="en-US" altLang="en-US" sz="2400" b="1" dirty="0">
                <a:solidFill>
                  <a:srgbClr val="C00000"/>
                </a:solidFill>
                <a:latin typeface="Arial" panose="020B0604020202020204" pitchFamily="34" charset="0"/>
                <a:cs typeface="Arial" panose="020B0604020202020204" pitchFamily="34" charset="0"/>
              </a:rPr>
              <a:t> </a:t>
            </a:r>
            <a:r>
              <a:rPr lang="en-US" altLang="en-US" sz="2400" b="1" dirty="0" err="1">
                <a:solidFill>
                  <a:srgbClr val="C00000"/>
                </a:solidFill>
                <a:latin typeface="Arial" panose="020B0604020202020204" pitchFamily="34" charset="0"/>
                <a:cs typeface="Arial" panose="020B0604020202020204" pitchFamily="34" charset="0"/>
              </a:rPr>
              <a:t>đại</a:t>
            </a:r>
            <a:endParaRPr lang="en-US" altLang="en-US" sz="2400" b="1" dirty="0">
              <a:solidFill>
                <a:srgbClr val="000099"/>
              </a:solidFill>
              <a:latin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800" decel="100000"/>
                                        <p:tgtEl>
                                          <p:spTgt spid="4"/>
                                        </p:tgtEl>
                                      </p:cBhvr>
                                    </p:animEffect>
                                    <p:anim calcmode="lin" valueType="num">
                                      <p:cBhvr>
                                        <p:cTn id="8" dur="800" decel="100000" fill="hold"/>
                                        <p:tgtEl>
                                          <p:spTgt spid="4"/>
                                        </p:tgtEl>
                                        <p:attrNameLst>
                                          <p:attrName>style.rotation</p:attrName>
                                        </p:attrNameLst>
                                      </p:cBhvr>
                                      <p:tavLst>
                                        <p:tav tm="0">
                                          <p:val>
                                            <p:fltVal val="-90"/>
                                          </p:val>
                                        </p:tav>
                                        <p:tav tm="100000">
                                          <p:val>
                                            <p:fltVal val="0"/>
                                          </p:val>
                                        </p:tav>
                                      </p:tavLst>
                                    </p:anim>
                                    <p:anim calcmode="lin" valueType="num">
                                      <p:cBhvr>
                                        <p:cTn id="9" dur="800" decel="100000" fill="hold"/>
                                        <p:tgtEl>
                                          <p:spTgt spid="4"/>
                                        </p:tgtEl>
                                        <p:attrNameLst>
                                          <p:attrName>ppt_x</p:attrName>
                                        </p:attrNameLst>
                                      </p:cBhvr>
                                      <p:tavLst>
                                        <p:tav tm="0">
                                          <p:val>
                                            <p:strVal val="#ppt_x+0.4"/>
                                          </p:val>
                                        </p:tav>
                                        <p:tav tm="100000">
                                          <p:val>
                                            <p:strVal val="#ppt_x-0.05"/>
                                          </p:val>
                                        </p:tav>
                                      </p:tavLst>
                                    </p:anim>
                                    <p:anim calcmode="lin" valueType="num">
                                      <p:cBhvr>
                                        <p:cTn id="10" dur="800" decel="100000" fill="hold"/>
                                        <p:tgtEl>
                                          <p:spTgt spid="4"/>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4"/>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4"/>
                                        </p:tgtEl>
                                        <p:attrNameLst>
                                          <p:attrName>ppt_y</p:attrName>
                                        </p:attrNameLst>
                                      </p:cBhvr>
                                      <p:tavLst>
                                        <p:tav tm="0">
                                          <p:val>
                                            <p:strVal val="#ppt_y+0.1"/>
                                          </p:val>
                                        </p:tav>
                                        <p:tav tm="100000">
                                          <p:val>
                                            <p:strVal val="#ppt_y"/>
                                          </p:val>
                                        </p:tav>
                                      </p:tavLst>
                                    </p:anim>
                                  </p:childTnLst>
                                </p:cTn>
                              </p:par>
                            </p:childTnLst>
                          </p:cTn>
                        </p:par>
                        <p:par>
                          <p:cTn id="13" fill="hold" nodeType="withGroup">
                            <p:stCondLst>
                              <p:cond delay="1000"/>
                            </p:stCondLst>
                            <p:childTnLst>
                              <p:par>
                                <p:cTn id="14" presetID="4" presetClass="entr" presetSubtype="16" fill="hold" nodeType="afterEffect">
                                  <p:stCondLst>
                                    <p:cond delay="0"/>
                                  </p:stCondLst>
                                  <p:childTnLst>
                                    <p:set>
                                      <p:cBhvr>
                                        <p:cTn id="15" dur="1" fill="hold">
                                          <p:stCondLst>
                                            <p:cond delay="0"/>
                                          </p:stCondLst>
                                        </p:cTn>
                                        <p:tgtEl>
                                          <p:spTgt spid="85019"/>
                                        </p:tgtEl>
                                        <p:attrNameLst>
                                          <p:attrName>style.visibility</p:attrName>
                                        </p:attrNameLst>
                                      </p:cBhvr>
                                      <p:to>
                                        <p:strVal val="visible"/>
                                      </p:to>
                                    </p:set>
                                    <p:animEffect transition="in" filter="box(in)">
                                      <p:cBhvr>
                                        <p:cTn id="16" dur="2000"/>
                                        <p:tgtEl>
                                          <p:spTgt spid="85019"/>
                                        </p:tgtEl>
                                      </p:cBhvr>
                                    </p:animEffect>
                                  </p:childTnLst>
                                </p:cTn>
                              </p:par>
                              <p:par>
                                <p:cTn id="17" presetID="4" presetClass="entr" presetSubtype="16" fill="hold" nodeType="withEffect">
                                  <p:stCondLst>
                                    <p:cond delay="0"/>
                                  </p:stCondLst>
                                  <p:childTnLst>
                                    <p:set>
                                      <p:cBhvr>
                                        <p:cTn id="18" dur="1" fill="hold">
                                          <p:stCondLst>
                                            <p:cond delay="0"/>
                                          </p:stCondLst>
                                        </p:cTn>
                                        <p:tgtEl>
                                          <p:spTgt spid="85020"/>
                                        </p:tgtEl>
                                        <p:attrNameLst>
                                          <p:attrName>style.visibility</p:attrName>
                                        </p:attrNameLst>
                                      </p:cBhvr>
                                      <p:to>
                                        <p:strVal val="visible"/>
                                      </p:to>
                                    </p:set>
                                    <p:animEffect transition="in" filter="box(in)">
                                      <p:cBhvr>
                                        <p:cTn id="19" dur="2000"/>
                                        <p:tgtEl>
                                          <p:spTgt spid="85020"/>
                                        </p:tgtEl>
                                      </p:cBhvr>
                                    </p:animEffect>
                                  </p:childTnLst>
                                </p:cTn>
                              </p:par>
                            </p:childTnLst>
                          </p:cTn>
                        </p:par>
                        <p:par>
                          <p:cTn id="20" fill="hold" nodeType="withGroup">
                            <p:stCondLst>
                              <p:cond delay="3000"/>
                            </p:stCondLst>
                            <p:childTnLst>
                              <p:par>
                                <p:cTn id="21" presetID="2" presetClass="entr" presetSubtype="4"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fill="hold"/>
                                        <p:tgtEl>
                                          <p:spTgt spid="9"/>
                                        </p:tgtEl>
                                        <p:attrNameLst>
                                          <p:attrName>ppt_x</p:attrName>
                                        </p:attrNameLst>
                                      </p:cBhvr>
                                      <p:tavLst>
                                        <p:tav tm="0">
                                          <p:val>
                                            <p:strVal val="#ppt_x"/>
                                          </p:val>
                                        </p:tav>
                                        <p:tav tm="100000">
                                          <p:val>
                                            <p:strVal val="#ppt_x"/>
                                          </p:val>
                                        </p:tav>
                                      </p:tavLst>
                                    </p:anim>
                                    <p:anim calcmode="lin" valueType="num">
                                      <p:cBhvr additive="base">
                                        <p:cTn id="28" dur="500" fill="hold"/>
                                        <p:tgtEl>
                                          <p:spTgt spid="9"/>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500" fill="hold"/>
                                        <p:tgtEl>
                                          <p:spTgt spid="15"/>
                                        </p:tgtEl>
                                        <p:attrNameLst>
                                          <p:attrName>ppt_x</p:attrName>
                                        </p:attrNameLst>
                                      </p:cBhvr>
                                      <p:tavLst>
                                        <p:tav tm="0">
                                          <p:val>
                                            <p:strVal val="#ppt_x"/>
                                          </p:val>
                                        </p:tav>
                                        <p:tav tm="100000">
                                          <p:val>
                                            <p:strVal val="#ppt_x"/>
                                          </p:val>
                                        </p:tav>
                                      </p:tavLst>
                                    </p:anim>
                                    <p:anim calcmode="lin" valueType="num">
                                      <p:cBhvr additive="base">
                                        <p:cTn id="32" dur="500" fill="hold"/>
                                        <p:tgtEl>
                                          <p:spTgt spid="15"/>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500" fill="hold"/>
                                        <p:tgtEl>
                                          <p:spTgt spid="10"/>
                                        </p:tgtEl>
                                        <p:attrNameLst>
                                          <p:attrName>ppt_x</p:attrName>
                                        </p:attrNameLst>
                                      </p:cBhvr>
                                      <p:tavLst>
                                        <p:tav tm="0">
                                          <p:val>
                                            <p:strVal val="#ppt_x"/>
                                          </p:val>
                                        </p:tav>
                                        <p:tav tm="100000">
                                          <p:val>
                                            <p:strVal val="#ppt_x"/>
                                          </p:val>
                                        </p:tav>
                                      </p:tavLst>
                                    </p:anim>
                                    <p:anim calcmode="lin" valueType="num">
                                      <p:cBhvr additive="base">
                                        <p:cTn id="36" dur="500" fill="hold"/>
                                        <p:tgtEl>
                                          <p:spTgt spid="10"/>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additive="base">
                                        <p:cTn id="39" dur="500" fill="hold"/>
                                        <p:tgtEl>
                                          <p:spTgt spid="11"/>
                                        </p:tgtEl>
                                        <p:attrNameLst>
                                          <p:attrName>ppt_x</p:attrName>
                                        </p:attrNameLst>
                                      </p:cBhvr>
                                      <p:tavLst>
                                        <p:tav tm="0">
                                          <p:val>
                                            <p:strVal val="#ppt_x"/>
                                          </p:val>
                                        </p:tav>
                                        <p:tav tm="100000">
                                          <p:val>
                                            <p:strVal val="#ppt_x"/>
                                          </p:val>
                                        </p:tav>
                                      </p:tavLst>
                                    </p:anim>
                                    <p:anim calcmode="lin" valueType="num">
                                      <p:cBhvr additive="base">
                                        <p:cTn id="40" dur="500" fill="hold"/>
                                        <p:tgtEl>
                                          <p:spTgt spid="11"/>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500" fill="hold"/>
                                        <p:tgtEl>
                                          <p:spTgt spid="12"/>
                                        </p:tgtEl>
                                        <p:attrNameLst>
                                          <p:attrName>ppt_x</p:attrName>
                                        </p:attrNameLst>
                                      </p:cBhvr>
                                      <p:tavLst>
                                        <p:tav tm="0">
                                          <p:val>
                                            <p:strVal val="#ppt_x"/>
                                          </p:val>
                                        </p:tav>
                                        <p:tav tm="100000">
                                          <p:val>
                                            <p:strVal val="#ppt_x"/>
                                          </p:val>
                                        </p:tav>
                                      </p:tavLst>
                                    </p:anim>
                                    <p:anim calcmode="lin" valueType="num">
                                      <p:cBhvr additive="base">
                                        <p:cTn id="44" dur="500" fill="hold"/>
                                        <p:tgtEl>
                                          <p:spTgt spid="12"/>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36"/>
                                        </p:tgtEl>
                                        <p:attrNameLst>
                                          <p:attrName>style.visibility</p:attrName>
                                        </p:attrNameLst>
                                      </p:cBhvr>
                                      <p:to>
                                        <p:strVal val="visible"/>
                                      </p:to>
                                    </p:set>
                                    <p:anim calcmode="lin" valueType="num">
                                      <p:cBhvr additive="base">
                                        <p:cTn id="47" dur="500" fill="hold"/>
                                        <p:tgtEl>
                                          <p:spTgt spid="36"/>
                                        </p:tgtEl>
                                        <p:attrNameLst>
                                          <p:attrName>ppt_x</p:attrName>
                                        </p:attrNameLst>
                                      </p:cBhvr>
                                      <p:tavLst>
                                        <p:tav tm="0">
                                          <p:val>
                                            <p:strVal val="#ppt_x"/>
                                          </p:val>
                                        </p:tav>
                                        <p:tav tm="100000">
                                          <p:val>
                                            <p:strVal val="#ppt_x"/>
                                          </p:val>
                                        </p:tav>
                                      </p:tavLst>
                                    </p:anim>
                                    <p:anim calcmode="lin" valueType="num">
                                      <p:cBhvr additive="base">
                                        <p:cTn id="48" dur="500" fill="hold"/>
                                        <p:tgtEl>
                                          <p:spTgt spid="36"/>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7"/>
                                        </p:tgtEl>
                                        <p:attrNameLst>
                                          <p:attrName>style.visibility</p:attrName>
                                        </p:attrNameLst>
                                      </p:cBhvr>
                                      <p:to>
                                        <p:strVal val="visible"/>
                                      </p:to>
                                    </p:set>
                                    <p:anim calcmode="lin" valueType="num">
                                      <p:cBhvr additive="base">
                                        <p:cTn id="51" dur="500" fill="hold"/>
                                        <p:tgtEl>
                                          <p:spTgt spid="7"/>
                                        </p:tgtEl>
                                        <p:attrNameLst>
                                          <p:attrName>ppt_x</p:attrName>
                                        </p:attrNameLst>
                                      </p:cBhvr>
                                      <p:tavLst>
                                        <p:tav tm="0">
                                          <p:val>
                                            <p:strVal val="#ppt_x"/>
                                          </p:val>
                                        </p:tav>
                                        <p:tav tm="100000">
                                          <p:val>
                                            <p:strVal val="#ppt_x"/>
                                          </p:val>
                                        </p:tav>
                                      </p:tavLst>
                                    </p:anim>
                                    <p:anim calcmode="lin" valueType="num">
                                      <p:cBhvr additive="base">
                                        <p:cTn id="5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7" grpId="0" animBg="1"/>
      <p:bldP spid="7" grpId="1" animBg="1"/>
      <p:bldP spid="8" grpId="0" animBg="1"/>
      <p:bldP spid="8" grpId="1" animBg="1"/>
      <p:bldP spid="9" grpId="0" animBg="1"/>
      <p:bldP spid="9" grpId="1" animBg="1"/>
      <p:bldP spid="36" grpId="0" animBg="1"/>
      <p:bldP spid="36" grpId="1" animBg="1"/>
      <p:bldP spid="85019" grpId="0" animBg="1"/>
      <p:bldP spid="85019" grpId="1" animBg="1"/>
      <p:bldP spid="85020" grpId="0" animBg="1"/>
      <p:bldP spid="85020" grpId="1"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Group 19">
            <a:extLst>
              <a:ext uri="{FF2B5EF4-FFF2-40B4-BE49-F238E27FC236}">
                <a16:creationId xmlns:a16="http://schemas.microsoft.com/office/drawing/2014/main" id="{2F079CC7-A1E9-EF88-D9B3-1645DEF679B6}"/>
              </a:ext>
            </a:extLst>
          </p:cNvPr>
          <p:cNvGrpSpPr/>
          <p:nvPr/>
        </p:nvGrpSpPr>
        <p:grpSpPr>
          <a:xfrm>
            <a:off x="98425" y="803276"/>
            <a:ext cx="11959206" cy="5168900"/>
            <a:chOff x="98425" y="803276"/>
            <a:chExt cx="11959206" cy="5168900"/>
          </a:xfrm>
        </p:grpSpPr>
        <p:sp>
          <p:nvSpPr>
            <p:cNvPr id="5" name="Oval 4">
              <a:extLst>
                <a:ext uri="{FF2B5EF4-FFF2-40B4-BE49-F238E27FC236}">
                  <a16:creationId xmlns:a16="http://schemas.microsoft.com/office/drawing/2014/main" id="{494B5C59-F345-CD6F-7998-5FA013A20EDF}"/>
                </a:ext>
              </a:extLst>
            </p:cNvPr>
            <p:cNvSpPr/>
            <p:nvPr/>
          </p:nvSpPr>
          <p:spPr>
            <a:xfrm>
              <a:off x="4017169" y="803276"/>
              <a:ext cx="4704896" cy="1025525"/>
            </a:xfrm>
            <a:prstGeom prst="ellipse">
              <a:avLst/>
            </a:prstGeom>
            <a:solidFill>
              <a:srgbClr val="FF0000"/>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altLang="zh-CN" sz="2400" b="1" dirty="0">
                  <a:solidFill>
                    <a:prstClr val="white"/>
                  </a:solidFill>
                  <a:latin typeface="Arial" panose="020B0604020202020204" pitchFamily="34" charset="0"/>
                  <a:ea typeface="SimSun" panose="02010600030101010101" pitchFamily="2" charset="-122"/>
                  <a:cs typeface="Arial" panose="020B0604020202020204" pitchFamily="34" charset="0"/>
                </a:rPr>
                <a:t>SỨC MẠNH THỜI ĐẠI</a:t>
              </a:r>
            </a:p>
          </p:txBody>
        </p:sp>
        <p:sp>
          <p:nvSpPr>
            <p:cNvPr id="11" name="Rounded Rectangle 10">
              <a:extLst>
                <a:ext uri="{FF2B5EF4-FFF2-40B4-BE49-F238E27FC236}">
                  <a16:creationId xmlns:a16="http://schemas.microsoft.com/office/drawing/2014/main" id="{D1AC82D7-CEE4-D635-5E90-3BA910EF808D}"/>
                </a:ext>
              </a:extLst>
            </p:cNvPr>
            <p:cNvSpPr/>
            <p:nvPr/>
          </p:nvSpPr>
          <p:spPr>
            <a:xfrm>
              <a:off x="3008314" y="1922463"/>
              <a:ext cx="1790700" cy="766763"/>
            </a:xfrm>
            <a:prstGeom prst="roundRect">
              <a:avLst/>
            </a:prstGeom>
            <a:solidFill>
              <a:srgbClr val="006600"/>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vi-VN" sz="2400" dirty="0">
                  <a:solidFill>
                    <a:prstClr val="white"/>
                  </a:solidFill>
                  <a:latin typeface="Arial" panose="020B0604020202020204" pitchFamily="34" charset="0"/>
                  <a:cs typeface="Arial" panose="020B0604020202020204" pitchFamily="34" charset="0"/>
                </a:rPr>
                <a:t>PT GPDT/TG</a:t>
              </a:r>
              <a:endParaRPr lang="en-US" sz="2400" dirty="0">
                <a:solidFill>
                  <a:prstClr val="white"/>
                </a:solidFill>
                <a:latin typeface="Arial" panose="020B0604020202020204" pitchFamily="34" charset="0"/>
                <a:cs typeface="Arial" panose="020B0604020202020204" pitchFamily="34" charset="0"/>
              </a:endParaRPr>
            </a:p>
          </p:txBody>
        </p:sp>
        <p:sp>
          <p:nvSpPr>
            <p:cNvPr id="12" name="Rounded Rectangle 11">
              <a:extLst>
                <a:ext uri="{FF2B5EF4-FFF2-40B4-BE49-F238E27FC236}">
                  <a16:creationId xmlns:a16="http://schemas.microsoft.com/office/drawing/2014/main" id="{BEB0B362-78FA-F9B9-E852-021DBB5FED30}"/>
                </a:ext>
              </a:extLst>
            </p:cNvPr>
            <p:cNvSpPr/>
            <p:nvPr/>
          </p:nvSpPr>
          <p:spPr>
            <a:xfrm>
              <a:off x="3286918" y="2971800"/>
              <a:ext cx="2646363" cy="914400"/>
            </a:xfrm>
            <a:prstGeom prst="roundRect">
              <a:avLst/>
            </a:prstGeom>
            <a:solidFill>
              <a:srgbClr val="006600"/>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vi-VN" sz="2400" dirty="0">
                  <a:solidFill>
                    <a:prstClr val="white"/>
                  </a:solidFill>
                  <a:latin typeface="Arial" panose="020B0604020202020204" pitchFamily="34" charset="0"/>
                  <a:cs typeface="Arial" panose="020B0604020202020204" pitchFamily="34" charset="0"/>
                </a:rPr>
                <a:t>PTCM CỦA GCCN/TG</a:t>
              </a:r>
              <a:endParaRPr lang="en-US" sz="2400" dirty="0">
                <a:solidFill>
                  <a:prstClr val="white"/>
                </a:solidFill>
                <a:latin typeface="Arial" panose="020B0604020202020204" pitchFamily="34" charset="0"/>
                <a:cs typeface="Arial" panose="020B0604020202020204" pitchFamily="34" charset="0"/>
              </a:endParaRPr>
            </a:p>
          </p:txBody>
        </p:sp>
        <p:sp>
          <p:nvSpPr>
            <p:cNvPr id="13" name="Rounded Rectangle 12">
              <a:extLst>
                <a:ext uri="{FF2B5EF4-FFF2-40B4-BE49-F238E27FC236}">
                  <a16:creationId xmlns:a16="http://schemas.microsoft.com/office/drawing/2014/main" id="{0B22A9AF-ABB6-70B2-9D08-FCC4E67D868E}"/>
                </a:ext>
              </a:extLst>
            </p:cNvPr>
            <p:cNvSpPr/>
            <p:nvPr/>
          </p:nvSpPr>
          <p:spPr>
            <a:xfrm>
              <a:off x="7700170" y="1873251"/>
              <a:ext cx="2244725" cy="838200"/>
            </a:xfrm>
            <a:prstGeom prst="roundRect">
              <a:avLst/>
            </a:prstGeom>
            <a:solidFill>
              <a:srgbClr val="006600"/>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vi-VN" sz="2400" dirty="0">
                  <a:solidFill>
                    <a:prstClr val="white"/>
                  </a:solidFill>
                  <a:latin typeface="Arial" panose="020B0604020202020204" pitchFamily="34" charset="0"/>
                  <a:cs typeface="Arial" panose="020B0604020202020204" pitchFamily="34" charset="0"/>
                </a:rPr>
                <a:t>TIẾN BỘ KHKT</a:t>
              </a:r>
              <a:endParaRPr lang="en-US" sz="2400" dirty="0">
                <a:solidFill>
                  <a:prstClr val="white"/>
                </a:solidFill>
                <a:latin typeface="Arial" panose="020B0604020202020204" pitchFamily="34" charset="0"/>
                <a:cs typeface="Arial" panose="020B0604020202020204" pitchFamily="34" charset="0"/>
              </a:endParaRPr>
            </a:p>
          </p:txBody>
        </p:sp>
        <p:cxnSp>
          <p:nvCxnSpPr>
            <p:cNvPr id="22" name="Straight Arrow Connector 21">
              <a:extLst>
                <a:ext uri="{FF2B5EF4-FFF2-40B4-BE49-F238E27FC236}">
                  <a16:creationId xmlns:a16="http://schemas.microsoft.com/office/drawing/2014/main" id="{FA46BEBC-0CA7-0445-4076-951D02FD62ED}"/>
                </a:ext>
              </a:extLst>
            </p:cNvPr>
            <p:cNvCxnSpPr>
              <a:cxnSpLocks/>
              <a:stCxn id="5" idx="4"/>
              <a:endCxn id="11" idx="3"/>
            </p:cNvCxnSpPr>
            <p:nvPr/>
          </p:nvCxnSpPr>
          <p:spPr>
            <a:xfrm flipH="1">
              <a:off x="4799014" y="1828801"/>
              <a:ext cx="1570603" cy="477044"/>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93970D01-251A-B9ED-EE7B-4EDE1B93A287}"/>
                </a:ext>
              </a:extLst>
            </p:cNvPr>
            <p:cNvCxnSpPr>
              <a:cxnSpLocks/>
              <a:stCxn id="5" idx="4"/>
              <a:endCxn id="12" idx="0"/>
            </p:cNvCxnSpPr>
            <p:nvPr/>
          </p:nvCxnSpPr>
          <p:spPr>
            <a:xfrm flipH="1">
              <a:off x="4610100" y="1828801"/>
              <a:ext cx="1759517" cy="1142999"/>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E84B3798-1610-7841-7F27-64639A949F25}"/>
                </a:ext>
              </a:extLst>
            </p:cNvPr>
            <p:cNvCxnSpPr>
              <a:cxnSpLocks/>
              <a:stCxn id="5" idx="4"/>
              <a:endCxn id="13" idx="1"/>
            </p:cNvCxnSpPr>
            <p:nvPr/>
          </p:nvCxnSpPr>
          <p:spPr>
            <a:xfrm>
              <a:off x="6369617" y="1828801"/>
              <a:ext cx="1330553" cy="463550"/>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30" name="Rounded Rectangle 29">
              <a:extLst>
                <a:ext uri="{FF2B5EF4-FFF2-40B4-BE49-F238E27FC236}">
                  <a16:creationId xmlns:a16="http://schemas.microsoft.com/office/drawing/2014/main" id="{A19B7AF9-EBFC-59C3-21E8-06E1FE880A77}"/>
                </a:ext>
              </a:extLst>
            </p:cNvPr>
            <p:cNvSpPr/>
            <p:nvPr/>
          </p:nvSpPr>
          <p:spPr>
            <a:xfrm>
              <a:off x="6401590" y="2971800"/>
              <a:ext cx="3300189" cy="914400"/>
            </a:xfrm>
            <a:prstGeom prst="roundRect">
              <a:avLst/>
            </a:prstGeom>
            <a:solidFill>
              <a:srgbClr val="006600"/>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vi-VN" altLang="en-US" sz="2400" dirty="0">
                  <a:solidFill>
                    <a:prstClr val="white"/>
                  </a:solidFill>
                  <a:latin typeface="Arial" panose="020B0604020202020204" pitchFamily="34" charset="0"/>
                  <a:cs typeface="Arial" panose="020B0604020202020204" pitchFamily="34" charset="0"/>
                </a:rPr>
                <a:t>SỰ ĐỒNG TÌNH CỦA ND TIẾN BỘ/TG</a:t>
              </a:r>
              <a:endParaRPr lang="en-US" altLang="en-US" sz="2400" dirty="0">
                <a:solidFill>
                  <a:prstClr val="white"/>
                </a:solidFill>
                <a:latin typeface="Arial" panose="020B0604020202020204" pitchFamily="34" charset="0"/>
                <a:cs typeface="Arial" panose="020B0604020202020204" pitchFamily="34" charset="0"/>
              </a:endParaRPr>
            </a:p>
          </p:txBody>
        </p:sp>
        <p:cxnSp>
          <p:nvCxnSpPr>
            <p:cNvPr id="32" name="Straight Arrow Connector 31">
              <a:extLst>
                <a:ext uri="{FF2B5EF4-FFF2-40B4-BE49-F238E27FC236}">
                  <a16:creationId xmlns:a16="http://schemas.microsoft.com/office/drawing/2014/main" id="{A7D591B8-7F5E-0A3F-6977-B37C64B4581A}"/>
                </a:ext>
              </a:extLst>
            </p:cNvPr>
            <p:cNvCxnSpPr>
              <a:cxnSpLocks/>
              <a:stCxn id="5" idx="4"/>
              <a:endCxn id="30" idx="0"/>
            </p:cNvCxnSpPr>
            <p:nvPr/>
          </p:nvCxnSpPr>
          <p:spPr>
            <a:xfrm>
              <a:off x="6369617" y="1828801"/>
              <a:ext cx="1682068" cy="1142999"/>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01A25836-8FB1-DCC4-E0D5-D625078FCFB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8425" y="1335088"/>
              <a:ext cx="2824959" cy="172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id="{DCBD6C1D-FEAB-BF6D-58D9-9D8DBBFE1FF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8425" y="3429000"/>
              <a:ext cx="2924175" cy="174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a:extLst>
                <a:ext uri="{FF2B5EF4-FFF2-40B4-BE49-F238E27FC236}">
                  <a16:creationId xmlns:a16="http://schemas.microsoft.com/office/drawing/2014/main" id="{896B0F86-6659-D9A0-9AE4-40B48662886C}"/>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161902" y="4057651"/>
              <a:ext cx="2894013" cy="191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3">
              <a:extLst>
                <a:ext uri="{FF2B5EF4-FFF2-40B4-BE49-F238E27FC236}">
                  <a16:creationId xmlns:a16="http://schemas.microsoft.com/office/drawing/2014/main" id="{50EA5DF5-AAE9-116D-2FD9-87A479941EEA}"/>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626108" y="3997325"/>
              <a:ext cx="2851151" cy="1974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5">
              <a:extLst>
                <a:ext uri="{FF2B5EF4-FFF2-40B4-BE49-F238E27FC236}">
                  <a16:creationId xmlns:a16="http://schemas.microsoft.com/office/drawing/2014/main" id="{058CAF92-8658-F256-FD8D-FF5405A6C9D1}"/>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0052618" y="1464130"/>
              <a:ext cx="2005013" cy="2005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arn(outVertical)">
                                      <p:cBhvr>
                                        <p:cTn id="7" dur="1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P spid="12" grpId="0" bldLvl="0" animBg="1"/>
      <p:bldP spid="13" grpId="0" bldLvl="0" animBg="1"/>
      <p:bldP spid="30" grpId="0" bldLvl="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2C7B252C-2652-7FA1-8099-79791F671F14}"/>
              </a:ext>
            </a:extLst>
          </p:cNvPr>
          <p:cNvGrpSpPr/>
          <p:nvPr/>
        </p:nvGrpSpPr>
        <p:grpSpPr>
          <a:xfrm>
            <a:off x="2141310" y="1143232"/>
            <a:ext cx="9161011" cy="4507811"/>
            <a:chOff x="2141310" y="1143232"/>
            <a:chExt cx="9161011" cy="4507811"/>
          </a:xfrm>
        </p:grpSpPr>
        <p:sp>
          <p:nvSpPr>
            <p:cNvPr id="4" name="Oval 3">
              <a:extLst>
                <a:ext uri="{FF2B5EF4-FFF2-40B4-BE49-F238E27FC236}">
                  <a16:creationId xmlns:a16="http://schemas.microsoft.com/office/drawing/2014/main" id="{F9E10B24-9E92-2D01-17A6-89E0B4B409FE}"/>
                </a:ext>
              </a:extLst>
            </p:cNvPr>
            <p:cNvSpPr/>
            <p:nvPr/>
          </p:nvSpPr>
          <p:spPr>
            <a:xfrm>
              <a:off x="2141311" y="1143232"/>
              <a:ext cx="2867025" cy="1349375"/>
            </a:xfrm>
            <a:prstGeom prst="ellipse">
              <a:avLst/>
            </a:prstGeom>
            <a:solidFill>
              <a:srgbClr val="FF0000"/>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sz="2400" dirty="0">
                  <a:solidFill>
                    <a:prstClr val="white"/>
                  </a:solidFill>
                  <a:latin typeface="Arial" panose="020B0604020202020204" pitchFamily="34" charset="0"/>
                  <a:cs typeface="Arial" panose="020B0604020202020204" pitchFamily="34" charset="0"/>
                </a:rPr>
                <a:t>SỨC MẠNH DÂN TỘC</a:t>
              </a:r>
            </a:p>
          </p:txBody>
        </p:sp>
        <p:sp>
          <p:nvSpPr>
            <p:cNvPr id="5" name="Oval 4">
              <a:extLst>
                <a:ext uri="{FF2B5EF4-FFF2-40B4-BE49-F238E27FC236}">
                  <a16:creationId xmlns:a16="http://schemas.microsoft.com/office/drawing/2014/main" id="{F506A704-74D1-FA6E-DA9C-9C961DC5FF85}"/>
                </a:ext>
              </a:extLst>
            </p:cNvPr>
            <p:cNvSpPr/>
            <p:nvPr/>
          </p:nvSpPr>
          <p:spPr>
            <a:xfrm>
              <a:off x="2141310" y="3680955"/>
              <a:ext cx="2867025" cy="1300163"/>
            </a:xfrm>
            <a:prstGeom prst="ellipse">
              <a:avLst/>
            </a:prstGeom>
            <a:solidFill>
              <a:srgbClr val="FF0000"/>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sz="2400" dirty="0">
                  <a:solidFill>
                    <a:prstClr val="white"/>
                  </a:solidFill>
                  <a:latin typeface="Arial" panose="020B0604020202020204" pitchFamily="34" charset="0"/>
                  <a:cs typeface="Arial" panose="020B0604020202020204" pitchFamily="34" charset="0"/>
                </a:rPr>
                <a:t>SỨC MẠNH THỜI ĐẠI</a:t>
              </a:r>
            </a:p>
          </p:txBody>
        </p:sp>
        <p:sp>
          <p:nvSpPr>
            <p:cNvPr id="6" name="Oval 5">
              <a:extLst>
                <a:ext uri="{FF2B5EF4-FFF2-40B4-BE49-F238E27FC236}">
                  <a16:creationId xmlns:a16="http://schemas.microsoft.com/office/drawing/2014/main" id="{6AC116A8-E2A3-56D4-1A45-E4AFC06B5E1C}"/>
                </a:ext>
              </a:extLst>
            </p:cNvPr>
            <p:cNvSpPr/>
            <p:nvPr/>
          </p:nvSpPr>
          <p:spPr>
            <a:xfrm>
              <a:off x="7908246" y="2160475"/>
              <a:ext cx="1885951" cy="1852612"/>
            </a:xfrm>
            <a:prstGeom prst="ellipse">
              <a:avLst/>
            </a:prstGeom>
            <a:solidFill>
              <a:srgbClr val="660033"/>
            </a:solidFill>
            <a:ln>
              <a:solidFill>
                <a:schemeClr val="bg1"/>
              </a:solidFill>
            </a:ln>
          </p:spPr>
          <p:style>
            <a:lnRef idx="1">
              <a:schemeClr val="accent2"/>
            </a:lnRef>
            <a:fillRef idx="2">
              <a:schemeClr val="accent2"/>
            </a:fillRef>
            <a:effectRef idx="1">
              <a:schemeClr val="accent2"/>
            </a:effectRef>
            <a:fontRef idx="minor">
              <a:schemeClr val="dk1"/>
            </a:fontRef>
          </p:style>
          <p:txBody>
            <a:bodyPr anchor="ctr"/>
            <a:lstStyle/>
            <a:p>
              <a:pPr algn="ctr">
                <a:defRPr/>
              </a:pPr>
              <a:r>
                <a:rPr lang="en-US" sz="2400" dirty="0">
                  <a:solidFill>
                    <a:prstClr val="white"/>
                  </a:solidFill>
                  <a:latin typeface="Arial" panose="020B0604020202020204" pitchFamily="34" charset="0"/>
                  <a:cs typeface="Arial" panose="020B0604020202020204" pitchFamily="34" charset="0"/>
                </a:rPr>
                <a:t>SỨC MẠNH VÔ TẬN</a:t>
              </a:r>
            </a:p>
          </p:txBody>
        </p:sp>
        <p:sp>
          <p:nvSpPr>
            <p:cNvPr id="28" name="Plus 27">
              <a:extLst>
                <a:ext uri="{FF2B5EF4-FFF2-40B4-BE49-F238E27FC236}">
                  <a16:creationId xmlns:a16="http://schemas.microsoft.com/office/drawing/2014/main" id="{5A6AFCDA-CC43-1628-4A22-C55C8119D7DC}"/>
                </a:ext>
              </a:extLst>
            </p:cNvPr>
            <p:cNvSpPr/>
            <p:nvPr/>
          </p:nvSpPr>
          <p:spPr>
            <a:xfrm>
              <a:off x="3117623" y="2629581"/>
              <a:ext cx="914400" cy="914400"/>
            </a:xfrm>
            <a:prstGeom prst="mathPlus">
              <a:avLst/>
            </a:prstGeom>
            <a:gradFill>
              <a:gsLst>
                <a:gs pos="0">
                  <a:srgbClr val="FF3399"/>
                </a:gs>
                <a:gs pos="25000">
                  <a:srgbClr val="FF6633"/>
                </a:gs>
                <a:gs pos="50000">
                  <a:srgbClr val="FFFF00"/>
                </a:gs>
                <a:gs pos="75000">
                  <a:srgbClr val="01A78F"/>
                </a:gs>
                <a:gs pos="100000">
                  <a:srgbClr val="3366FF"/>
                </a:gs>
              </a:gsLst>
              <a:lin ang="16200000" scaled="0"/>
            </a:gradFill>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sz="2400">
                <a:solidFill>
                  <a:prstClr val="black"/>
                </a:solidFill>
                <a:latin typeface="Arial" panose="020B0604020202020204" pitchFamily="34" charset="0"/>
                <a:cs typeface="Arial" panose="020B0604020202020204" pitchFamily="34" charset="0"/>
              </a:endParaRPr>
            </a:p>
          </p:txBody>
        </p:sp>
        <p:sp>
          <p:nvSpPr>
            <p:cNvPr id="29" name="Notched Right Arrow 28">
              <a:extLst>
                <a:ext uri="{FF2B5EF4-FFF2-40B4-BE49-F238E27FC236}">
                  <a16:creationId xmlns:a16="http://schemas.microsoft.com/office/drawing/2014/main" id="{505CAF22-D389-7823-824E-85ACCB307715}"/>
                </a:ext>
              </a:extLst>
            </p:cNvPr>
            <p:cNvSpPr/>
            <p:nvPr/>
          </p:nvSpPr>
          <p:spPr>
            <a:xfrm>
              <a:off x="5506130" y="2844687"/>
              <a:ext cx="1377951" cy="484188"/>
            </a:xfrm>
            <a:prstGeom prst="notchedRightArrow">
              <a:avLst/>
            </a:prstGeom>
            <a:solidFill>
              <a:srgbClr val="0000FF"/>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sz="2400">
                <a:solidFill>
                  <a:prstClr val="black"/>
                </a:solidFill>
                <a:latin typeface="Arial" panose="020B0604020202020204" pitchFamily="34" charset="0"/>
                <a:cs typeface="Arial" panose="020B0604020202020204" pitchFamily="34" charset="0"/>
              </a:endParaRPr>
            </a:p>
          </p:txBody>
        </p:sp>
        <p:sp>
          <p:nvSpPr>
            <p:cNvPr id="7" name="Rectangle 2">
              <a:extLst>
                <a:ext uri="{FF2B5EF4-FFF2-40B4-BE49-F238E27FC236}">
                  <a16:creationId xmlns:a16="http://schemas.microsoft.com/office/drawing/2014/main" id="{09284E1B-A89B-1640-7ECB-3DF91012E9B9}"/>
                </a:ext>
              </a:extLst>
            </p:cNvPr>
            <p:cNvSpPr txBox="1">
              <a:spLocks noChangeArrowheads="1"/>
            </p:cNvSpPr>
            <p:nvPr/>
          </p:nvSpPr>
          <p:spPr bwMode="auto">
            <a:xfrm>
              <a:off x="6400121" y="4311192"/>
              <a:ext cx="4902200" cy="1339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spcBef>
                  <a:spcPct val="0"/>
                </a:spcBef>
                <a:buFont typeface="Arial" panose="020B0604020202020204" pitchFamily="34" charset="0"/>
                <a:buNone/>
              </a:pPr>
              <a:r>
                <a:rPr lang="en-US" altLang="en-US" sz="2400" dirty="0" err="1">
                  <a:solidFill>
                    <a:srgbClr val="0000CC"/>
                  </a:solidFill>
                  <a:latin typeface="Arial" panose="020B0604020202020204" pitchFamily="34" charset="0"/>
                  <a:cs typeface="Arial" panose="020B0604020202020204" pitchFamily="34" charset="0"/>
                </a:rPr>
                <a:t>là</a:t>
              </a:r>
              <a:r>
                <a:rPr lang="en-US" altLang="en-US" sz="2400" dirty="0">
                  <a:solidFill>
                    <a:srgbClr val="0000CC"/>
                  </a:solidFill>
                  <a:latin typeface="Arial" panose="020B0604020202020204" pitchFamily="34" charset="0"/>
                  <a:cs typeface="Arial" panose="020B0604020202020204" pitchFamily="34" charset="0"/>
                </a:rPr>
                <a:t> </a:t>
              </a:r>
              <a:r>
                <a:rPr lang="en-US" altLang="en-US" sz="2400" dirty="0" err="1">
                  <a:solidFill>
                    <a:srgbClr val="0000CC"/>
                  </a:solidFill>
                  <a:latin typeface="Arial" panose="020B0604020202020204" pitchFamily="34" charset="0"/>
                  <a:cs typeface="Arial" panose="020B0604020202020204" pitchFamily="34" charset="0"/>
                </a:rPr>
                <a:t>cơ</a:t>
              </a:r>
              <a:r>
                <a:rPr lang="en-US" altLang="en-US" sz="2400" dirty="0">
                  <a:solidFill>
                    <a:srgbClr val="0000CC"/>
                  </a:solidFill>
                  <a:latin typeface="Arial" panose="020B0604020202020204" pitchFamily="34" charset="0"/>
                  <a:cs typeface="Arial" panose="020B0604020202020204" pitchFamily="34" charset="0"/>
                </a:rPr>
                <a:t> </a:t>
              </a:r>
              <a:r>
                <a:rPr lang="en-US" altLang="en-US" sz="2400" dirty="0" err="1">
                  <a:solidFill>
                    <a:srgbClr val="0000CC"/>
                  </a:solidFill>
                  <a:latin typeface="Arial" panose="020B0604020202020204" pitchFamily="34" charset="0"/>
                  <a:cs typeface="Arial" panose="020B0604020202020204" pitchFamily="34" charset="0"/>
                </a:rPr>
                <a:t>sở</a:t>
              </a:r>
              <a:r>
                <a:rPr lang="en-US" altLang="en-US" sz="2400" dirty="0">
                  <a:solidFill>
                    <a:srgbClr val="0000CC"/>
                  </a:solidFill>
                  <a:latin typeface="Arial" panose="020B0604020202020204" pitchFamily="34" charset="0"/>
                  <a:cs typeface="Arial" panose="020B0604020202020204" pitchFamily="34" charset="0"/>
                </a:rPr>
                <a:t> </a:t>
              </a:r>
              <a:r>
                <a:rPr lang="en-US" altLang="en-US" sz="2400" dirty="0" err="1">
                  <a:solidFill>
                    <a:srgbClr val="0000CC"/>
                  </a:solidFill>
                  <a:latin typeface="Arial" panose="020B0604020202020204" pitchFamily="34" charset="0"/>
                  <a:cs typeface="Arial" panose="020B0604020202020204" pitchFamily="34" charset="0"/>
                </a:rPr>
                <a:t>và</a:t>
              </a:r>
              <a:r>
                <a:rPr lang="en-US" altLang="en-US" sz="2400" dirty="0">
                  <a:solidFill>
                    <a:srgbClr val="0000CC"/>
                  </a:solidFill>
                  <a:latin typeface="Arial" panose="020B0604020202020204" pitchFamily="34" charset="0"/>
                  <a:cs typeface="Arial" panose="020B0604020202020204" pitchFamily="34" charset="0"/>
                </a:rPr>
                <a:t> </a:t>
              </a:r>
              <a:r>
                <a:rPr lang="en-US" altLang="en-US" sz="2400" dirty="0" err="1">
                  <a:solidFill>
                    <a:srgbClr val="0000CC"/>
                  </a:solidFill>
                  <a:latin typeface="Arial" panose="020B0604020202020204" pitchFamily="34" charset="0"/>
                  <a:cs typeface="Arial" panose="020B0604020202020204" pitchFamily="34" charset="0"/>
                </a:rPr>
                <a:t>điều</a:t>
              </a:r>
              <a:r>
                <a:rPr lang="en-US" altLang="en-US" sz="2400" dirty="0">
                  <a:solidFill>
                    <a:srgbClr val="0000CC"/>
                  </a:solidFill>
                  <a:latin typeface="Arial" panose="020B0604020202020204" pitchFamily="34" charset="0"/>
                  <a:cs typeface="Arial" panose="020B0604020202020204" pitchFamily="34" charset="0"/>
                </a:rPr>
                <a:t> </a:t>
              </a:r>
              <a:r>
                <a:rPr lang="en-US" altLang="en-US" sz="2400" dirty="0" err="1">
                  <a:solidFill>
                    <a:srgbClr val="0000CC"/>
                  </a:solidFill>
                  <a:latin typeface="Arial" panose="020B0604020202020204" pitchFamily="34" charset="0"/>
                  <a:cs typeface="Arial" panose="020B0604020202020204" pitchFamily="34" charset="0"/>
                </a:rPr>
                <a:t>kiện</a:t>
              </a:r>
              <a:r>
                <a:rPr lang="en-US" altLang="en-US" sz="2400" dirty="0">
                  <a:solidFill>
                    <a:srgbClr val="0000CC"/>
                  </a:solidFill>
                  <a:latin typeface="Arial" panose="020B0604020202020204" pitchFamily="34" charset="0"/>
                  <a:cs typeface="Arial" panose="020B0604020202020204" pitchFamily="34" charset="0"/>
                </a:rPr>
                <a:t> </a:t>
              </a:r>
              <a:r>
                <a:rPr lang="en-US" altLang="en-US" sz="2400" dirty="0" err="1">
                  <a:solidFill>
                    <a:srgbClr val="0000CC"/>
                  </a:solidFill>
                  <a:latin typeface="Arial" panose="020B0604020202020204" pitchFamily="34" charset="0"/>
                  <a:cs typeface="Arial" panose="020B0604020202020204" pitchFamily="34" charset="0"/>
                </a:rPr>
                <a:t>quan</a:t>
              </a:r>
              <a:r>
                <a:rPr lang="en-US" altLang="en-US" sz="2400" dirty="0">
                  <a:solidFill>
                    <a:srgbClr val="0000CC"/>
                  </a:solidFill>
                  <a:latin typeface="Arial" panose="020B0604020202020204" pitchFamily="34" charset="0"/>
                  <a:cs typeface="Arial" panose="020B0604020202020204" pitchFamily="34" charset="0"/>
                </a:rPr>
                <a:t> </a:t>
              </a:r>
              <a:r>
                <a:rPr lang="en-US" altLang="en-US" sz="2400" dirty="0" err="1">
                  <a:solidFill>
                    <a:srgbClr val="0000CC"/>
                  </a:solidFill>
                  <a:latin typeface="Arial" panose="020B0604020202020204" pitchFamily="34" charset="0"/>
                  <a:cs typeface="Arial" panose="020B0604020202020204" pitchFamily="34" charset="0"/>
                </a:rPr>
                <a:t>trọng</a:t>
              </a:r>
              <a:r>
                <a:rPr lang="en-US" altLang="en-US" sz="2400" dirty="0">
                  <a:solidFill>
                    <a:srgbClr val="0000CC"/>
                  </a:solidFill>
                  <a:latin typeface="Arial" panose="020B0604020202020204" pitchFamily="34" charset="0"/>
                  <a:cs typeface="Arial" panose="020B0604020202020204" pitchFamily="34" charset="0"/>
                </a:rPr>
                <a:t> </a:t>
              </a:r>
              <a:r>
                <a:rPr lang="en-US" altLang="en-US" sz="2400" dirty="0" err="1">
                  <a:solidFill>
                    <a:srgbClr val="0000CC"/>
                  </a:solidFill>
                  <a:latin typeface="Arial" panose="020B0604020202020204" pitchFamily="34" charset="0"/>
                  <a:cs typeface="Arial" panose="020B0604020202020204" pitchFamily="34" charset="0"/>
                </a:rPr>
                <a:t>để</a:t>
              </a:r>
              <a:r>
                <a:rPr lang="en-US" altLang="en-US" sz="2400" dirty="0">
                  <a:solidFill>
                    <a:srgbClr val="0000CC"/>
                  </a:solidFill>
                  <a:latin typeface="Arial" panose="020B0604020202020204" pitchFamily="34" charset="0"/>
                  <a:cs typeface="Arial" panose="020B0604020202020204" pitchFamily="34" charset="0"/>
                </a:rPr>
                <a:t> </a:t>
              </a:r>
              <a:r>
                <a:rPr lang="en-US" altLang="en-US" sz="2400" dirty="0" err="1">
                  <a:solidFill>
                    <a:srgbClr val="0000CC"/>
                  </a:solidFill>
                  <a:latin typeface="Arial" panose="020B0604020202020204" pitchFamily="34" charset="0"/>
                  <a:cs typeface="Arial" panose="020B0604020202020204" pitchFamily="34" charset="0"/>
                </a:rPr>
                <a:t>Việt</a:t>
              </a:r>
              <a:r>
                <a:rPr lang="en-US" altLang="en-US" sz="2400" dirty="0">
                  <a:solidFill>
                    <a:srgbClr val="0000CC"/>
                  </a:solidFill>
                  <a:latin typeface="Arial" panose="020B0604020202020204" pitchFamily="34" charset="0"/>
                  <a:cs typeface="Arial" panose="020B0604020202020204" pitchFamily="34" charset="0"/>
                </a:rPr>
                <a:t> Nam </a:t>
              </a:r>
              <a:r>
                <a:rPr lang="en-US" altLang="en-US" sz="2400" dirty="0" err="1">
                  <a:solidFill>
                    <a:srgbClr val="0000CC"/>
                  </a:solidFill>
                  <a:latin typeface="Arial" panose="020B0604020202020204" pitchFamily="34" charset="0"/>
                  <a:cs typeface="Arial" panose="020B0604020202020204" pitchFamily="34" charset="0"/>
                </a:rPr>
                <a:t>có</a:t>
              </a:r>
              <a:r>
                <a:rPr lang="en-US" altLang="en-US" sz="2400" dirty="0">
                  <a:solidFill>
                    <a:srgbClr val="0000CC"/>
                  </a:solidFill>
                  <a:latin typeface="Arial" panose="020B0604020202020204" pitchFamily="34" charset="0"/>
                  <a:cs typeface="Arial" panose="020B0604020202020204" pitchFamily="34" charset="0"/>
                </a:rPr>
                <a:t> </a:t>
              </a:r>
              <a:r>
                <a:rPr lang="en-US" altLang="en-US" sz="2400" dirty="0" err="1">
                  <a:solidFill>
                    <a:srgbClr val="0000CC"/>
                  </a:solidFill>
                  <a:latin typeface="Arial" panose="020B0604020202020204" pitchFamily="34" charset="0"/>
                  <a:cs typeface="Arial" panose="020B0604020202020204" pitchFamily="34" charset="0"/>
                </a:rPr>
                <a:t>thể</a:t>
              </a:r>
              <a:r>
                <a:rPr lang="en-US" altLang="en-US" sz="2400" dirty="0">
                  <a:solidFill>
                    <a:srgbClr val="0000CC"/>
                  </a:solidFill>
                  <a:latin typeface="Arial" panose="020B0604020202020204" pitchFamily="34" charset="0"/>
                  <a:cs typeface="Arial" panose="020B0604020202020204" pitchFamily="34" charset="0"/>
                </a:rPr>
                <a:t> </a:t>
              </a:r>
              <a:r>
                <a:rPr lang="en-US" altLang="en-US" sz="2400" dirty="0" err="1">
                  <a:solidFill>
                    <a:srgbClr val="0000CC"/>
                  </a:solidFill>
                  <a:latin typeface="Arial" panose="020B0604020202020204" pitchFamily="34" charset="0"/>
                  <a:cs typeface="Arial" panose="020B0604020202020204" pitchFamily="34" charset="0"/>
                </a:rPr>
                <a:t>giành</a:t>
              </a:r>
              <a:r>
                <a:rPr lang="en-US" altLang="en-US" sz="2400" dirty="0">
                  <a:solidFill>
                    <a:srgbClr val="0000CC"/>
                  </a:solidFill>
                  <a:latin typeface="Arial" panose="020B0604020202020204" pitchFamily="34" charset="0"/>
                  <a:cs typeface="Arial" panose="020B0604020202020204" pitchFamily="34" charset="0"/>
                </a:rPr>
                <a:t> </a:t>
              </a:r>
              <a:r>
                <a:rPr lang="en-US" altLang="en-US" sz="2400" dirty="0" err="1">
                  <a:solidFill>
                    <a:srgbClr val="0000CC"/>
                  </a:solidFill>
                  <a:latin typeface="Arial" panose="020B0604020202020204" pitchFamily="34" charset="0"/>
                  <a:cs typeface="Arial" panose="020B0604020202020204" pitchFamily="34" charset="0"/>
                </a:rPr>
                <a:t>độc</a:t>
              </a:r>
              <a:r>
                <a:rPr lang="en-US" altLang="en-US" sz="2400" dirty="0">
                  <a:solidFill>
                    <a:srgbClr val="0000CC"/>
                  </a:solidFill>
                  <a:latin typeface="Arial" panose="020B0604020202020204" pitchFamily="34" charset="0"/>
                  <a:cs typeface="Arial" panose="020B0604020202020204" pitchFamily="34" charset="0"/>
                </a:rPr>
                <a:t> </a:t>
              </a:r>
              <a:r>
                <a:rPr lang="en-US" altLang="en-US" sz="2400" dirty="0" err="1">
                  <a:solidFill>
                    <a:srgbClr val="0000CC"/>
                  </a:solidFill>
                  <a:latin typeface="Arial" panose="020B0604020202020204" pitchFamily="34" charset="0"/>
                  <a:cs typeface="Arial" panose="020B0604020202020204" pitchFamily="34" charset="0"/>
                </a:rPr>
                <a:t>lập</a:t>
              </a:r>
              <a:r>
                <a:rPr lang="en-US" altLang="en-US" sz="2400" dirty="0">
                  <a:solidFill>
                    <a:srgbClr val="0000CC"/>
                  </a:solidFill>
                  <a:latin typeface="Arial" panose="020B0604020202020204" pitchFamily="34" charset="0"/>
                  <a:cs typeface="Arial" panose="020B0604020202020204" pitchFamily="34" charset="0"/>
                </a:rPr>
                <a:t> </a:t>
              </a:r>
              <a:r>
                <a:rPr lang="en-US" altLang="en-US" sz="2400" dirty="0" err="1">
                  <a:solidFill>
                    <a:srgbClr val="0000CC"/>
                  </a:solidFill>
                  <a:latin typeface="Arial" panose="020B0604020202020204" pitchFamily="34" charset="0"/>
                  <a:cs typeface="Arial" panose="020B0604020202020204" pitchFamily="34" charset="0"/>
                </a:rPr>
                <a:t>dân</a:t>
              </a:r>
              <a:r>
                <a:rPr lang="en-US" altLang="en-US" sz="2400" dirty="0">
                  <a:solidFill>
                    <a:srgbClr val="0000CC"/>
                  </a:solidFill>
                  <a:latin typeface="Arial" panose="020B0604020202020204" pitchFamily="34" charset="0"/>
                  <a:cs typeface="Arial" panose="020B0604020202020204" pitchFamily="34" charset="0"/>
                </a:rPr>
                <a:t> </a:t>
              </a:r>
              <a:r>
                <a:rPr lang="en-US" altLang="en-US" sz="2400" dirty="0" err="1">
                  <a:solidFill>
                    <a:srgbClr val="0000CC"/>
                  </a:solidFill>
                  <a:latin typeface="Arial" panose="020B0604020202020204" pitchFamily="34" charset="0"/>
                  <a:cs typeface="Arial" panose="020B0604020202020204" pitchFamily="34" charset="0"/>
                </a:rPr>
                <a:t>tộc</a:t>
              </a:r>
              <a:r>
                <a:rPr lang="en-US" altLang="en-US" sz="2400" dirty="0">
                  <a:solidFill>
                    <a:srgbClr val="0000CC"/>
                  </a:solidFill>
                  <a:latin typeface="Arial" panose="020B0604020202020204" pitchFamily="34" charset="0"/>
                  <a:cs typeface="Arial" panose="020B0604020202020204" pitchFamily="34" charset="0"/>
                </a:rPr>
                <a:t> </a:t>
              </a:r>
              <a:r>
                <a:rPr lang="en-US" altLang="en-US" sz="2400" dirty="0" err="1">
                  <a:solidFill>
                    <a:srgbClr val="0000CC"/>
                  </a:solidFill>
                  <a:latin typeface="Arial" panose="020B0604020202020204" pitchFamily="34" charset="0"/>
                  <a:cs typeface="Arial" panose="020B0604020202020204" pitchFamily="34" charset="0"/>
                </a:rPr>
                <a:t>và</a:t>
              </a:r>
              <a:r>
                <a:rPr lang="en-US" altLang="en-US" sz="2400" dirty="0">
                  <a:solidFill>
                    <a:srgbClr val="0000CC"/>
                  </a:solidFill>
                  <a:latin typeface="Arial" panose="020B0604020202020204" pitchFamily="34" charset="0"/>
                  <a:cs typeface="Arial" panose="020B0604020202020204" pitchFamily="34" charset="0"/>
                </a:rPr>
                <a:t> </a:t>
              </a:r>
              <a:r>
                <a:rPr lang="en-US" altLang="en-US" sz="2400" dirty="0" err="1">
                  <a:solidFill>
                    <a:srgbClr val="0000CC"/>
                  </a:solidFill>
                  <a:latin typeface="Arial" panose="020B0604020202020204" pitchFamily="34" charset="0"/>
                  <a:cs typeface="Arial" panose="020B0604020202020204" pitchFamily="34" charset="0"/>
                </a:rPr>
                <a:t>đi</a:t>
              </a:r>
              <a:r>
                <a:rPr lang="en-US" altLang="en-US" sz="2400" dirty="0">
                  <a:solidFill>
                    <a:srgbClr val="0000CC"/>
                  </a:solidFill>
                  <a:latin typeface="Arial" panose="020B0604020202020204" pitchFamily="34" charset="0"/>
                  <a:cs typeface="Arial" panose="020B0604020202020204" pitchFamily="34" charset="0"/>
                </a:rPr>
                <a:t> </a:t>
              </a:r>
              <a:r>
                <a:rPr lang="en-US" altLang="en-US" sz="2400" dirty="0" err="1">
                  <a:solidFill>
                    <a:srgbClr val="0000CC"/>
                  </a:solidFill>
                  <a:latin typeface="Arial" panose="020B0604020202020204" pitchFamily="34" charset="0"/>
                  <a:cs typeface="Arial" panose="020B0604020202020204" pitchFamily="34" charset="0"/>
                </a:rPr>
                <a:t>lên</a:t>
              </a:r>
              <a:r>
                <a:rPr lang="en-US" altLang="en-US" sz="2400" dirty="0">
                  <a:solidFill>
                    <a:srgbClr val="0000CC"/>
                  </a:solidFill>
                  <a:latin typeface="Arial" panose="020B0604020202020204" pitchFamily="34" charset="0"/>
                  <a:cs typeface="Arial" panose="020B0604020202020204" pitchFamily="34" charset="0"/>
                </a:rPr>
                <a:t> </a:t>
              </a:r>
              <a:r>
                <a:rPr lang="en-US" altLang="en-US" sz="2400" dirty="0" err="1">
                  <a:solidFill>
                    <a:srgbClr val="0000CC"/>
                  </a:solidFill>
                  <a:latin typeface="Arial" panose="020B0604020202020204" pitchFamily="34" charset="0"/>
                  <a:cs typeface="Arial" panose="020B0604020202020204" pitchFamily="34" charset="0"/>
                </a:rPr>
                <a:t>chủ</a:t>
              </a:r>
              <a:r>
                <a:rPr lang="en-US" altLang="en-US" sz="2400" dirty="0">
                  <a:solidFill>
                    <a:srgbClr val="0000CC"/>
                  </a:solidFill>
                  <a:latin typeface="Arial" panose="020B0604020202020204" pitchFamily="34" charset="0"/>
                  <a:cs typeface="Arial" panose="020B0604020202020204" pitchFamily="34" charset="0"/>
                </a:rPr>
                <a:t> </a:t>
              </a:r>
              <a:r>
                <a:rPr lang="en-US" altLang="en-US" sz="2400" dirty="0" err="1">
                  <a:solidFill>
                    <a:srgbClr val="0000CC"/>
                  </a:solidFill>
                  <a:latin typeface="Arial" panose="020B0604020202020204" pitchFamily="34" charset="0"/>
                  <a:cs typeface="Arial" panose="020B0604020202020204" pitchFamily="34" charset="0"/>
                </a:rPr>
                <a:t>nghĩa</a:t>
              </a:r>
              <a:r>
                <a:rPr lang="en-US" altLang="en-US" sz="2400" dirty="0">
                  <a:solidFill>
                    <a:srgbClr val="0000CC"/>
                  </a:solidFill>
                  <a:latin typeface="Arial" panose="020B0604020202020204" pitchFamily="34" charset="0"/>
                  <a:cs typeface="Arial" panose="020B0604020202020204" pitchFamily="34" charset="0"/>
                </a:rPr>
                <a:t> </a:t>
              </a:r>
              <a:r>
                <a:rPr lang="en-US" altLang="en-US" sz="2400" dirty="0" err="1">
                  <a:solidFill>
                    <a:srgbClr val="0000CC"/>
                  </a:solidFill>
                  <a:latin typeface="Arial" panose="020B0604020202020204" pitchFamily="34" charset="0"/>
                  <a:cs typeface="Arial" panose="020B0604020202020204" pitchFamily="34" charset="0"/>
                </a:rPr>
                <a:t>xã</a:t>
              </a:r>
              <a:r>
                <a:rPr lang="en-US" altLang="en-US" sz="2400" dirty="0">
                  <a:solidFill>
                    <a:srgbClr val="0000CC"/>
                  </a:solidFill>
                  <a:latin typeface="Arial" panose="020B0604020202020204" pitchFamily="34" charset="0"/>
                  <a:cs typeface="Arial" panose="020B0604020202020204" pitchFamily="34" charset="0"/>
                </a:rPr>
                <a:t> </a:t>
              </a:r>
              <a:r>
                <a:rPr lang="en-US" altLang="en-US" sz="2400" dirty="0" err="1">
                  <a:solidFill>
                    <a:srgbClr val="0000CC"/>
                  </a:solidFill>
                  <a:latin typeface="Arial" panose="020B0604020202020204" pitchFamily="34" charset="0"/>
                  <a:cs typeface="Arial" panose="020B0604020202020204" pitchFamily="34" charset="0"/>
                </a:rPr>
                <a:t>hội</a:t>
              </a:r>
              <a:endParaRPr lang="en-US" altLang="en-US" sz="2400" dirty="0">
                <a:solidFill>
                  <a:srgbClr val="0000CC"/>
                </a:solidFill>
                <a:latin typeface="Arial" panose="020B0604020202020204" pitchFamily="34" charset="0"/>
                <a:cs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9" grpId="0" animBg="1"/>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Block Arc 3">
            <a:extLst>
              <a:ext uri="{FF2B5EF4-FFF2-40B4-BE49-F238E27FC236}">
                <a16:creationId xmlns:a16="http://schemas.microsoft.com/office/drawing/2014/main" id="{961CF50C-977B-C0D1-F831-14E90F0720A0}"/>
              </a:ext>
            </a:extLst>
          </p:cNvPr>
          <p:cNvSpPr/>
          <p:nvPr/>
        </p:nvSpPr>
        <p:spPr>
          <a:xfrm>
            <a:off x="-3989890" y="1001323"/>
            <a:ext cx="5856677" cy="5856677"/>
          </a:xfrm>
          <a:prstGeom prst="blockArc">
            <a:avLst>
              <a:gd name="adj1" fmla="val 18900000"/>
              <a:gd name="adj2" fmla="val 2700000"/>
              <a:gd name="adj3" fmla="val 369"/>
            </a:avLst>
          </a:prstGeom>
        </p:spPr>
        <p:style>
          <a:lnRef idx="2">
            <a:schemeClr val="accent5">
              <a:hueOff val="0"/>
              <a:satOff val="0"/>
              <a:lumOff val="0"/>
              <a:alphaOff val="0"/>
            </a:schemeClr>
          </a:lnRef>
          <a:fillRef idx="0">
            <a:schemeClr val="accent4">
              <a:tint val="90000"/>
              <a:hueOff val="0"/>
              <a:satOff val="0"/>
              <a:lumOff val="0"/>
              <a:alphaOff val="0"/>
            </a:schemeClr>
          </a:fillRef>
          <a:effectRef idx="0">
            <a:schemeClr val="accent4">
              <a:tint val="90000"/>
              <a:hueOff val="0"/>
              <a:satOff val="0"/>
              <a:lumOff val="0"/>
              <a:alphaOff val="0"/>
            </a:schemeClr>
          </a:effectRef>
          <a:fontRef idx="minor">
            <a:schemeClr val="tx1">
              <a:hueOff val="0"/>
              <a:satOff val="0"/>
              <a:lumOff val="0"/>
              <a:alphaOff val="0"/>
            </a:schemeClr>
          </a:fontRef>
        </p:style>
      </p:sp>
      <p:grpSp>
        <p:nvGrpSpPr>
          <p:cNvPr id="15" name="Group 14">
            <a:extLst>
              <a:ext uri="{FF2B5EF4-FFF2-40B4-BE49-F238E27FC236}">
                <a16:creationId xmlns:a16="http://schemas.microsoft.com/office/drawing/2014/main" id="{F24B2E8A-9EC3-EB87-F457-47B21DEF9B87}"/>
              </a:ext>
            </a:extLst>
          </p:cNvPr>
          <p:cNvGrpSpPr/>
          <p:nvPr/>
        </p:nvGrpSpPr>
        <p:grpSpPr>
          <a:xfrm>
            <a:off x="239848" y="1468621"/>
            <a:ext cx="11616563" cy="4166476"/>
            <a:chOff x="239848" y="1468621"/>
            <a:chExt cx="11616563" cy="4166476"/>
          </a:xfrm>
        </p:grpSpPr>
        <p:sp>
          <p:nvSpPr>
            <p:cNvPr id="5" name="Freeform: Shape 4">
              <a:extLst>
                <a:ext uri="{FF2B5EF4-FFF2-40B4-BE49-F238E27FC236}">
                  <a16:creationId xmlns:a16="http://schemas.microsoft.com/office/drawing/2014/main" id="{36867D79-646C-C5C3-D2E8-CF682F55F367}"/>
                </a:ext>
              </a:extLst>
            </p:cNvPr>
            <p:cNvSpPr/>
            <p:nvPr/>
          </p:nvSpPr>
          <p:spPr>
            <a:xfrm>
              <a:off x="1436914" y="2456622"/>
              <a:ext cx="10215181" cy="679626"/>
            </a:xfrm>
            <a:custGeom>
              <a:avLst/>
              <a:gdLst>
                <a:gd name="connsiteX0" fmla="*/ 0 w 10682934"/>
                <a:gd name="connsiteY0" fmla="*/ 0 h 584483"/>
                <a:gd name="connsiteX1" fmla="*/ 10682934 w 10682934"/>
                <a:gd name="connsiteY1" fmla="*/ 0 h 584483"/>
                <a:gd name="connsiteX2" fmla="*/ 10682934 w 10682934"/>
                <a:gd name="connsiteY2" fmla="*/ 584483 h 584483"/>
                <a:gd name="connsiteX3" fmla="*/ 0 w 10682934"/>
                <a:gd name="connsiteY3" fmla="*/ 584483 h 584483"/>
                <a:gd name="connsiteX4" fmla="*/ 0 w 10682934"/>
                <a:gd name="connsiteY4" fmla="*/ 0 h 5844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682934" h="584483">
                  <a:moveTo>
                    <a:pt x="0" y="0"/>
                  </a:moveTo>
                  <a:lnTo>
                    <a:pt x="10682934" y="0"/>
                  </a:lnTo>
                  <a:lnTo>
                    <a:pt x="10682934" y="584483"/>
                  </a:lnTo>
                  <a:lnTo>
                    <a:pt x="0" y="584483"/>
                  </a:lnTo>
                  <a:lnTo>
                    <a:pt x="0" y="0"/>
                  </a:lnTo>
                  <a:close/>
                </a:path>
              </a:pathLst>
            </a:custGeom>
            <a:solidFill>
              <a:srgbClr val="0000CC"/>
            </a:solidFill>
          </p:spPr>
          <p:style>
            <a:lnRef idx="0">
              <a:schemeClr val="lt1">
                <a:hueOff val="0"/>
                <a:satOff val="0"/>
                <a:lumOff val="0"/>
                <a:alphaOff val="0"/>
              </a:schemeClr>
            </a:lnRef>
            <a:fillRef idx="3">
              <a:scrgbClr r="0" g="0" b="0"/>
            </a:fillRef>
            <a:effectRef idx="3">
              <a:schemeClr val="accent4">
                <a:hueOff val="0"/>
                <a:satOff val="0"/>
                <a:lumOff val="0"/>
                <a:alphaOff val="0"/>
              </a:schemeClr>
            </a:effectRef>
            <a:fontRef idx="minor">
              <a:schemeClr val="lt1"/>
            </a:fontRef>
          </p:style>
          <p:txBody>
            <a:bodyPr spcFirstLastPara="0" vert="horz" wrap="square" lIns="690501" tIns="71120" rIns="71120" bIns="71120" numCol="1" spcCol="1270" anchor="ctr" anchorCtr="0">
              <a:noAutofit/>
            </a:bodyPr>
            <a:lstStyle/>
            <a:p>
              <a:pPr marL="0" lvl="0" indent="0" algn="ctr" defTabSz="1244600">
                <a:lnSpc>
                  <a:spcPct val="90000"/>
                </a:lnSpc>
                <a:spcBef>
                  <a:spcPct val="0"/>
                </a:spcBef>
                <a:spcAft>
                  <a:spcPct val="35000"/>
                </a:spcAft>
                <a:buNone/>
              </a:pPr>
              <a:r>
                <a:rPr lang="en-US" sz="2400" b="1" kern="1200" dirty="0" err="1">
                  <a:latin typeface="Arial" panose="020B0604020202020204" pitchFamily="34" charset="0"/>
                  <a:cs typeface="Arial" panose="020B0604020202020204" pitchFamily="34" charset="0"/>
                </a:rPr>
                <a:t>Nha</a:t>
              </a:r>
              <a:r>
                <a:rPr lang="en-US" sz="2400" b="1" kern="1200" dirty="0">
                  <a:latin typeface="Arial" panose="020B0604020202020204" pitchFamily="34" charset="0"/>
                  <a:cs typeface="Arial" panose="020B0604020202020204" pitchFamily="34" charset="0"/>
                </a:rPr>
                <a:t>̀ </a:t>
              </a:r>
              <a:r>
                <a:rPr lang="en-US" sz="2400" b="1" kern="1200" dirty="0" err="1">
                  <a:latin typeface="Arial" panose="020B0604020202020204" pitchFamily="34" charset="0"/>
                  <a:cs typeface="Arial" panose="020B0604020202020204" pitchFamily="34" charset="0"/>
                </a:rPr>
                <a:t>nước</a:t>
              </a:r>
              <a:r>
                <a:rPr lang="en-US" sz="2400" b="1" kern="1200" dirty="0">
                  <a:latin typeface="Arial" panose="020B0604020202020204" pitchFamily="34" charset="0"/>
                  <a:cs typeface="Arial" panose="020B0604020202020204" pitchFamily="34" charset="0"/>
                </a:rPr>
                <a:t> </a:t>
              </a:r>
              <a:r>
                <a:rPr lang="en-US" sz="2400" b="1" kern="1200" dirty="0" err="1">
                  <a:latin typeface="Arial" panose="020B0604020202020204" pitchFamily="34" charset="0"/>
                  <a:cs typeface="Arial" panose="020B0604020202020204" pitchFamily="34" charset="0"/>
                </a:rPr>
                <a:t>thực</a:t>
              </a:r>
              <a:r>
                <a:rPr lang="en-US" sz="2400" b="1" kern="1200" dirty="0">
                  <a:latin typeface="Arial" panose="020B0604020202020204" pitchFamily="34" charset="0"/>
                  <a:cs typeface="Arial" panose="020B0604020202020204" pitchFamily="34" charset="0"/>
                </a:rPr>
                <a:t> </a:t>
              </a:r>
              <a:r>
                <a:rPr lang="en-US" sz="2400" b="1" kern="1200" dirty="0" err="1">
                  <a:latin typeface="Arial" panose="020B0604020202020204" pitchFamily="34" charset="0"/>
                  <a:cs typeface="Arial" panose="020B0604020202020204" pitchFamily="34" charset="0"/>
                </a:rPr>
                <a:t>dân</a:t>
              </a:r>
              <a:r>
                <a:rPr lang="en-US" sz="2400" b="1" kern="1200" dirty="0">
                  <a:latin typeface="Arial" panose="020B0604020202020204" pitchFamily="34" charset="0"/>
                  <a:cs typeface="Arial" panose="020B0604020202020204" pitchFamily="34" charset="0"/>
                </a:rPr>
                <a:t> </a:t>
              </a:r>
              <a:r>
                <a:rPr lang="en-US" sz="2400" b="1" kern="1200" dirty="0" err="1">
                  <a:latin typeface="Arial" panose="020B0604020202020204" pitchFamily="34" charset="0"/>
                  <a:cs typeface="Arial" panose="020B0604020202020204" pitchFamily="34" charset="0"/>
                </a:rPr>
                <a:t>phong</a:t>
              </a:r>
              <a:r>
                <a:rPr lang="en-US" sz="2400" b="1" kern="1200" dirty="0">
                  <a:latin typeface="Arial" panose="020B0604020202020204" pitchFamily="34" charset="0"/>
                  <a:cs typeface="Arial" panose="020B0604020202020204" pitchFamily="34" charset="0"/>
                </a:rPr>
                <a:t> </a:t>
              </a:r>
              <a:r>
                <a:rPr lang="en-US" sz="2400" b="1" kern="1200" dirty="0" err="1">
                  <a:latin typeface="Arial" panose="020B0604020202020204" pitchFamily="34" charset="0"/>
                  <a:cs typeface="Arial" panose="020B0604020202020204" pitchFamily="34" charset="0"/>
                </a:rPr>
                <a:t>kiến</a:t>
              </a:r>
              <a:endParaRPr lang="en-US" sz="2400" b="1" kern="1200" dirty="0">
                <a:latin typeface="Arial" panose="020B0604020202020204" pitchFamily="34" charset="0"/>
                <a:cs typeface="Arial" panose="020B0604020202020204" pitchFamily="34" charset="0"/>
              </a:endParaRPr>
            </a:p>
          </p:txBody>
        </p:sp>
        <p:sp>
          <p:nvSpPr>
            <p:cNvPr id="10" name="Star: 5 Points 9">
              <a:extLst>
                <a:ext uri="{FF2B5EF4-FFF2-40B4-BE49-F238E27FC236}">
                  <a16:creationId xmlns:a16="http://schemas.microsoft.com/office/drawing/2014/main" id="{4ACE768D-BAFE-D365-6BA9-7D8D97F08C7C}"/>
                </a:ext>
              </a:extLst>
            </p:cNvPr>
            <p:cNvSpPr/>
            <p:nvPr/>
          </p:nvSpPr>
          <p:spPr>
            <a:xfrm>
              <a:off x="893213" y="2431516"/>
              <a:ext cx="1087402" cy="842737"/>
            </a:xfrm>
            <a:prstGeom prst="star5">
              <a:avLst/>
            </a:prstGeom>
            <a:solidFill>
              <a:schemeClr val="accent6"/>
            </a:solidFill>
          </p:spPr>
          <p:style>
            <a:lnRef idx="1">
              <a:schemeClr val="accent4">
                <a:hueOff val="0"/>
                <a:satOff val="0"/>
                <a:lumOff val="0"/>
                <a:alphaOff val="0"/>
              </a:schemeClr>
            </a:lnRef>
            <a:fillRef idx="1">
              <a:scrgbClr r="0" g="0" b="0"/>
            </a:fillRef>
            <a:effectRef idx="2">
              <a:schemeClr val="lt1">
                <a:hueOff val="0"/>
                <a:satOff val="0"/>
                <a:lumOff val="0"/>
                <a:alphaOff val="0"/>
              </a:schemeClr>
            </a:effectRef>
            <a:fontRef idx="minor">
              <a:schemeClr val="dk1">
                <a:hueOff val="0"/>
                <a:satOff val="0"/>
                <a:lumOff val="0"/>
                <a:alphaOff val="0"/>
              </a:schemeClr>
            </a:fontRef>
          </p:style>
        </p:sp>
        <p:sp>
          <p:nvSpPr>
            <p:cNvPr id="11" name="Freeform: Shape 10">
              <a:extLst>
                <a:ext uri="{FF2B5EF4-FFF2-40B4-BE49-F238E27FC236}">
                  <a16:creationId xmlns:a16="http://schemas.microsoft.com/office/drawing/2014/main" id="{0274A0CD-793E-C916-72EA-EB540D86CFF1}"/>
                </a:ext>
              </a:extLst>
            </p:cNvPr>
            <p:cNvSpPr/>
            <p:nvPr/>
          </p:nvSpPr>
          <p:spPr>
            <a:xfrm>
              <a:off x="1792104" y="3505483"/>
              <a:ext cx="9859992" cy="679626"/>
            </a:xfrm>
            <a:custGeom>
              <a:avLst/>
              <a:gdLst>
                <a:gd name="connsiteX0" fmla="*/ 0 w 9859992"/>
                <a:gd name="connsiteY0" fmla="*/ 0 h 679626"/>
                <a:gd name="connsiteX1" fmla="*/ 9859992 w 9859992"/>
                <a:gd name="connsiteY1" fmla="*/ 0 h 679626"/>
                <a:gd name="connsiteX2" fmla="*/ 9859992 w 9859992"/>
                <a:gd name="connsiteY2" fmla="*/ 679626 h 679626"/>
                <a:gd name="connsiteX3" fmla="*/ 0 w 9859992"/>
                <a:gd name="connsiteY3" fmla="*/ 679626 h 679626"/>
                <a:gd name="connsiteX4" fmla="*/ 0 w 9859992"/>
                <a:gd name="connsiteY4" fmla="*/ 0 h 6796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859992" h="679626">
                  <a:moveTo>
                    <a:pt x="0" y="0"/>
                  </a:moveTo>
                  <a:lnTo>
                    <a:pt x="9859992" y="0"/>
                  </a:lnTo>
                  <a:lnTo>
                    <a:pt x="9859992" y="679626"/>
                  </a:lnTo>
                  <a:lnTo>
                    <a:pt x="0" y="679626"/>
                  </a:lnTo>
                  <a:lnTo>
                    <a:pt x="0" y="0"/>
                  </a:lnTo>
                  <a:close/>
                </a:path>
              </a:pathLst>
            </a:custGeom>
          </p:spPr>
          <p:style>
            <a:lnRef idx="0">
              <a:schemeClr val="lt1">
                <a:hueOff val="0"/>
                <a:satOff val="0"/>
                <a:lumOff val="0"/>
                <a:alphaOff val="0"/>
              </a:schemeClr>
            </a:lnRef>
            <a:fillRef idx="3">
              <a:schemeClr val="accent4">
                <a:hueOff val="4301131"/>
                <a:satOff val="8348"/>
                <a:lumOff val="-4313"/>
                <a:alphaOff val="0"/>
              </a:schemeClr>
            </a:fillRef>
            <a:effectRef idx="3">
              <a:schemeClr val="accent4">
                <a:hueOff val="4301131"/>
                <a:satOff val="8348"/>
                <a:lumOff val="-4313"/>
                <a:alphaOff val="0"/>
              </a:schemeClr>
            </a:effectRef>
            <a:fontRef idx="minor">
              <a:schemeClr val="lt1"/>
            </a:fontRef>
          </p:style>
          <p:txBody>
            <a:bodyPr spcFirstLastPara="0" vert="horz" wrap="square" lIns="690501" tIns="71120" rIns="71120" bIns="71120" numCol="1" spcCol="1270" anchor="ctr" anchorCtr="0">
              <a:noAutofit/>
            </a:bodyPr>
            <a:lstStyle/>
            <a:p>
              <a:pPr marL="0" lvl="0" indent="0" algn="ctr" defTabSz="1244600">
                <a:lnSpc>
                  <a:spcPct val="90000"/>
                </a:lnSpc>
                <a:spcBef>
                  <a:spcPct val="0"/>
                </a:spcBef>
                <a:spcAft>
                  <a:spcPct val="35000"/>
                </a:spcAft>
                <a:buNone/>
              </a:pPr>
              <a:r>
                <a:rPr lang="en-US" sz="2400" b="1" kern="1200" dirty="0" err="1">
                  <a:solidFill>
                    <a:schemeClr val="tx1"/>
                  </a:solidFill>
                  <a:latin typeface="Arial" panose="020B0604020202020204" pitchFamily="34" charset="0"/>
                  <a:cs typeface="Arial" panose="020B0604020202020204" pitchFamily="34" charset="0"/>
                </a:rPr>
                <a:t>Nha</a:t>
              </a:r>
              <a:r>
                <a:rPr lang="en-US" sz="2400" b="1" kern="1200" dirty="0">
                  <a:solidFill>
                    <a:schemeClr val="tx1"/>
                  </a:solidFill>
                  <a:latin typeface="Arial" panose="020B0604020202020204" pitchFamily="34" charset="0"/>
                  <a:cs typeface="Arial" panose="020B0604020202020204" pitchFamily="34" charset="0"/>
                </a:rPr>
                <a:t>̀ </a:t>
              </a:r>
              <a:r>
                <a:rPr lang="en-US" sz="2400" b="1" kern="1200" dirty="0" err="1">
                  <a:solidFill>
                    <a:schemeClr val="tx1"/>
                  </a:solidFill>
                  <a:latin typeface="Arial" panose="020B0604020202020204" pitchFamily="34" charset="0"/>
                  <a:cs typeface="Arial" panose="020B0604020202020204" pitchFamily="34" charset="0"/>
                </a:rPr>
                <a:t>nước</a:t>
              </a:r>
              <a:r>
                <a:rPr lang="en-US" sz="2400" b="1" kern="1200" dirty="0">
                  <a:solidFill>
                    <a:schemeClr val="tx1"/>
                  </a:solidFill>
                  <a:latin typeface="Arial" panose="020B0604020202020204" pitchFamily="34" charset="0"/>
                  <a:cs typeface="Arial" panose="020B0604020202020204" pitchFamily="34" charset="0"/>
                </a:rPr>
                <a:t> </a:t>
              </a:r>
              <a:r>
                <a:rPr lang="en-US" sz="2400" b="1" kern="1200" dirty="0" err="1">
                  <a:solidFill>
                    <a:schemeClr val="tx1"/>
                  </a:solidFill>
                  <a:latin typeface="Arial" panose="020B0604020202020204" pitchFamily="34" charset="0"/>
                  <a:cs typeface="Arial" panose="020B0604020202020204" pitchFamily="34" charset="0"/>
                </a:rPr>
                <a:t>dân</a:t>
              </a:r>
              <a:r>
                <a:rPr lang="en-US" sz="2400" b="1" kern="1200" dirty="0">
                  <a:solidFill>
                    <a:schemeClr val="tx1"/>
                  </a:solidFill>
                  <a:latin typeface="Arial" panose="020B0604020202020204" pitchFamily="34" charset="0"/>
                  <a:cs typeface="Arial" panose="020B0604020202020204" pitchFamily="34" charset="0"/>
                </a:rPr>
                <a:t> </a:t>
              </a:r>
              <a:r>
                <a:rPr lang="en-US" sz="2400" b="1" kern="1200" dirty="0" err="1">
                  <a:solidFill>
                    <a:schemeClr val="tx1"/>
                  </a:solidFill>
                  <a:latin typeface="Arial" panose="020B0604020202020204" pitchFamily="34" charset="0"/>
                  <a:cs typeface="Arial" panose="020B0604020202020204" pitchFamily="34" charset="0"/>
                </a:rPr>
                <a:t>chu</a:t>
              </a:r>
              <a:r>
                <a:rPr lang="en-US" sz="2400" b="1" kern="1200" dirty="0">
                  <a:solidFill>
                    <a:schemeClr val="tx1"/>
                  </a:solidFill>
                  <a:latin typeface="Arial" panose="020B0604020202020204" pitchFamily="34" charset="0"/>
                  <a:cs typeface="Arial" panose="020B0604020202020204" pitchFamily="34" charset="0"/>
                </a:rPr>
                <a:t>̉ </a:t>
              </a:r>
              <a:r>
                <a:rPr lang="en-US" sz="2400" b="1" kern="1200" dirty="0" err="1">
                  <a:solidFill>
                    <a:schemeClr val="tx1"/>
                  </a:solidFill>
                  <a:latin typeface="Arial" panose="020B0604020202020204" pitchFamily="34" charset="0"/>
                  <a:cs typeface="Arial" panose="020B0604020202020204" pitchFamily="34" charset="0"/>
                </a:rPr>
                <a:t>tư</a:t>
              </a:r>
              <a:r>
                <a:rPr lang="en-US" sz="2400" b="1" kern="1200" dirty="0">
                  <a:solidFill>
                    <a:schemeClr val="tx1"/>
                  </a:solidFill>
                  <a:latin typeface="Arial" panose="020B0604020202020204" pitchFamily="34" charset="0"/>
                  <a:cs typeface="Arial" panose="020B0604020202020204" pitchFamily="34" charset="0"/>
                </a:rPr>
                <a:t> </a:t>
              </a:r>
              <a:r>
                <a:rPr lang="en-US" sz="2400" b="1" kern="1200" dirty="0" err="1">
                  <a:solidFill>
                    <a:schemeClr val="tx1"/>
                  </a:solidFill>
                  <a:latin typeface="Arial" panose="020B0604020202020204" pitchFamily="34" charset="0"/>
                  <a:cs typeface="Arial" panose="020B0604020202020204" pitchFamily="34" charset="0"/>
                </a:rPr>
                <a:t>sản</a:t>
              </a:r>
              <a:r>
                <a:rPr lang="en-US" sz="2400" b="1" kern="1200" dirty="0">
                  <a:solidFill>
                    <a:schemeClr val="tx1"/>
                  </a:solidFill>
                  <a:latin typeface="Arial" panose="020B0604020202020204" pitchFamily="34" charset="0"/>
                  <a:cs typeface="Arial" panose="020B0604020202020204" pitchFamily="34" charset="0"/>
                </a:rPr>
                <a:t> </a:t>
              </a:r>
            </a:p>
          </p:txBody>
        </p:sp>
        <p:sp>
          <p:nvSpPr>
            <p:cNvPr id="12" name="Star: 5 Points 11">
              <a:extLst>
                <a:ext uri="{FF2B5EF4-FFF2-40B4-BE49-F238E27FC236}">
                  <a16:creationId xmlns:a16="http://schemas.microsoft.com/office/drawing/2014/main" id="{EE398FDC-4C97-7536-3802-393E9E20F02E}"/>
                </a:ext>
              </a:extLst>
            </p:cNvPr>
            <p:cNvSpPr/>
            <p:nvPr/>
          </p:nvSpPr>
          <p:spPr>
            <a:xfrm>
              <a:off x="1248403" y="3447126"/>
              <a:ext cx="1087402" cy="965069"/>
            </a:xfrm>
            <a:prstGeom prst="star5">
              <a:avLst/>
            </a:prstGeom>
            <a:solidFill>
              <a:srgbClr val="FFFF00"/>
            </a:solidFill>
          </p:spPr>
          <p:style>
            <a:lnRef idx="1">
              <a:schemeClr val="accent4">
                <a:hueOff val="4301131"/>
                <a:satOff val="8348"/>
                <a:lumOff val="-4313"/>
                <a:alphaOff val="0"/>
              </a:schemeClr>
            </a:lnRef>
            <a:fillRef idx="1">
              <a:scrgbClr r="0" g="0" b="0"/>
            </a:fillRef>
            <a:effectRef idx="2">
              <a:schemeClr val="lt1">
                <a:hueOff val="0"/>
                <a:satOff val="0"/>
                <a:lumOff val="0"/>
                <a:alphaOff val="0"/>
              </a:schemeClr>
            </a:effectRef>
            <a:fontRef idx="minor">
              <a:schemeClr val="dk1">
                <a:hueOff val="0"/>
                <a:satOff val="0"/>
                <a:lumOff val="0"/>
                <a:alphaOff val="0"/>
              </a:schemeClr>
            </a:fontRef>
          </p:style>
        </p:sp>
        <p:sp>
          <p:nvSpPr>
            <p:cNvPr id="13" name="Freeform: Shape 12">
              <a:extLst>
                <a:ext uri="{FF2B5EF4-FFF2-40B4-BE49-F238E27FC236}">
                  <a16:creationId xmlns:a16="http://schemas.microsoft.com/office/drawing/2014/main" id="{C7F0CFE5-DEAA-B2EC-B34A-BC38AE4B0F93}"/>
                </a:ext>
              </a:extLst>
            </p:cNvPr>
            <p:cNvSpPr/>
            <p:nvPr/>
          </p:nvSpPr>
          <p:spPr>
            <a:xfrm>
              <a:off x="1755423" y="4728807"/>
              <a:ext cx="9882034" cy="679626"/>
            </a:xfrm>
            <a:custGeom>
              <a:avLst/>
              <a:gdLst>
                <a:gd name="connsiteX0" fmla="*/ 0 w 9882034"/>
                <a:gd name="connsiteY0" fmla="*/ 0 h 720417"/>
                <a:gd name="connsiteX1" fmla="*/ 9882034 w 9882034"/>
                <a:gd name="connsiteY1" fmla="*/ 0 h 720417"/>
                <a:gd name="connsiteX2" fmla="*/ 9882034 w 9882034"/>
                <a:gd name="connsiteY2" fmla="*/ 720417 h 720417"/>
                <a:gd name="connsiteX3" fmla="*/ 0 w 9882034"/>
                <a:gd name="connsiteY3" fmla="*/ 720417 h 720417"/>
                <a:gd name="connsiteX4" fmla="*/ 0 w 9882034"/>
                <a:gd name="connsiteY4" fmla="*/ 0 h 7204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882034" h="720417">
                  <a:moveTo>
                    <a:pt x="0" y="0"/>
                  </a:moveTo>
                  <a:lnTo>
                    <a:pt x="9882034" y="0"/>
                  </a:lnTo>
                  <a:lnTo>
                    <a:pt x="9882034" y="720417"/>
                  </a:lnTo>
                  <a:lnTo>
                    <a:pt x="0" y="720417"/>
                  </a:lnTo>
                  <a:lnTo>
                    <a:pt x="0" y="0"/>
                  </a:lnTo>
                  <a:close/>
                </a:path>
              </a:pathLst>
            </a:custGeom>
            <a:solidFill>
              <a:srgbClr val="FF0000"/>
            </a:solidFill>
          </p:spPr>
          <p:style>
            <a:lnRef idx="0">
              <a:schemeClr val="lt1">
                <a:hueOff val="0"/>
                <a:satOff val="0"/>
                <a:lumOff val="0"/>
                <a:alphaOff val="0"/>
              </a:schemeClr>
            </a:lnRef>
            <a:fillRef idx="3">
              <a:scrgbClr r="0" g="0" b="0"/>
            </a:fillRef>
            <a:effectRef idx="3">
              <a:schemeClr val="accent4">
                <a:hueOff val="8602263"/>
                <a:satOff val="16696"/>
                <a:lumOff val="-8627"/>
                <a:alphaOff val="0"/>
              </a:schemeClr>
            </a:effectRef>
            <a:fontRef idx="minor">
              <a:schemeClr val="lt1"/>
            </a:fontRef>
          </p:style>
          <p:txBody>
            <a:bodyPr spcFirstLastPara="0" vert="horz" wrap="square" lIns="690501" tIns="71120" rIns="71120" bIns="71120" numCol="1" spcCol="1270" anchor="ctr" anchorCtr="0">
              <a:noAutofit/>
            </a:bodyPr>
            <a:lstStyle/>
            <a:p>
              <a:pPr marL="0" lvl="0" indent="0" algn="ctr" defTabSz="1244600">
                <a:lnSpc>
                  <a:spcPct val="90000"/>
                </a:lnSpc>
                <a:spcBef>
                  <a:spcPct val="0"/>
                </a:spcBef>
                <a:spcAft>
                  <a:spcPct val="35000"/>
                </a:spcAft>
                <a:buNone/>
              </a:pPr>
              <a:r>
                <a:rPr lang="en-US" sz="2400" b="1" kern="1200" dirty="0" err="1">
                  <a:latin typeface="Arial" panose="020B0604020202020204" pitchFamily="34" charset="0"/>
                  <a:cs typeface="Arial" panose="020B0604020202020204" pitchFamily="34" charset="0"/>
                </a:rPr>
                <a:t>Nha</a:t>
              </a:r>
              <a:r>
                <a:rPr lang="en-US" sz="2400" b="1" kern="1200" dirty="0">
                  <a:latin typeface="Arial" panose="020B0604020202020204" pitchFamily="34" charset="0"/>
                  <a:cs typeface="Arial" panose="020B0604020202020204" pitchFamily="34" charset="0"/>
                </a:rPr>
                <a:t>̀ </a:t>
              </a:r>
              <a:r>
                <a:rPr lang="en-US" sz="2400" b="1" kern="1200" dirty="0" err="1">
                  <a:latin typeface="Arial" panose="020B0604020202020204" pitchFamily="34" charset="0"/>
                  <a:cs typeface="Arial" panose="020B0604020202020204" pitchFamily="34" charset="0"/>
                </a:rPr>
                <a:t>nước</a:t>
              </a:r>
              <a:r>
                <a:rPr lang="en-US" sz="2400" b="1" kern="1200" dirty="0">
                  <a:latin typeface="Arial" panose="020B0604020202020204" pitchFamily="34" charset="0"/>
                  <a:cs typeface="Arial" panose="020B0604020202020204" pitchFamily="34" charset="0"/>
                </a:rPr>
                <a:t> </a:t>
              </a:r>
              <a:r>
                <a:rPr lang="en-US" sz="2400" b="1" kern="1200" dirty="0" err="1">
                  <a:latin typeface="Arial" panose="020B0604020202020204" pitchFamily="34" charset="0"/>
                  <a:cs typeface="Arial" panose="020B0604020202020204" pitchFamily="34" charset="0"/>
                </a:rPr>
                <a:t>Xô</a:t>
              </a:r>
              <a:r>
                <a:rPr lang="en-US" sz="2400" b="1" kern="1200" dirty="0">
                  <a:latin typeface="Arial" panose="020B0604020202020204" pitchFamily="34" charset="0"/>
                  <a:cs typeface="Arial" panose="020B0604020202020204" pitchFamily="34" charset="0"/>
                </a:rPr>
                <a:t> </a:t>
              </a:r>
              <a:r>
                <a:rPr lang="en-US" sz="2400" b="1" kern="1200" dirty="0" err="1">
                  <a:latin typeface="Arial" panose="020B0604020202020204" pitchFamily="34" charset="0"/>
                  <a:cs typeface="Arial" panose="020B0604020202020204" pitchFamily="34" charset="0"/>
                </a:rPr>
                <a:t>Viết</a:t>
              </a:r>
              <a:endParaRPr lang="en-US" sz="2400" b="1" kern="1200" dirty="0">
                <a:latin typeface="Arial" panose="020B0604020202020204" pitchFamily="34" charset="0"/>
                <a:cs typeface="Arial" panose="020B0604020202020204" pitchFamily="34" charset="0"/>
              </a:endParaRPr>
            </a:p>
          </p:txBody>
        </p:sp>
        <p:sp>
          <p:nvSpPr>
            <p:cNvPr id="14" name="Star: 5 Points 13">
              <a:extLst>
                <a:ext uri="{FF2B5EF4-FFF2-40B4-BE49-F238E27FC236}">
                  <a16:creationId xmlns:a16="http://schemas.microsoft.com/office/drawing/2014/main" id="{379C4C68-46FD-3C2F-D3EE-E5239E783425}"/>
                </a:ext>
              </a:extLst>
            </p:cNvPr>
            <p:cNvSpPr/>
            <p:nvPr/>
          </p:nvSpPr>
          <p:spPr>
            <a:xfrm>
              <a:off x="1079080" y="4686339"/>
              <a:ext cx="1315757" cy="948758"/>
            </a:xfrm>
            <a:prstGeom prst="star5">
              <a:avLst/>
            </a:prstGeom>
            <a:solidFill>
              <a:schemeClr val="tx1"/>
            </a:solidFill>
          </p:spPr>
          <p:style>
            <a:lnRef idx="1">
              <a:schemeClr val="accent4">
                <a:hueOff val="8602263"/>
                <a:satOff val="16696"/>
                <a:lumOff val="-8627"/>
                <a:alphaOff val="0"/>
              </a:schemeClr>
            </a:lnRef>
            <a:fillRef idx="1">
              <a:scrgbClr r="0" g="0" b="0"/>
            </a:fillRef>
            <a:effectRef idx="2">
              <a:schemeClr val="lt1">
                <a:hueOff val="0"/>
                <a:satOff val="0"/>
                <a:lumOff val="0"/>
                <a:alphaOff val="0"/>
              </a:schemeClr>
            </a:effectRef>
            <a:fontRef idx="minor">
              <a:schemeClr val="dk1">
                <a:hueOff val="0"/>
                <a:satOff val="0"/>
                <a:lumOff val="0"/>
                <a:alphaOff val="0"/>
              </a:schemeClr>
            </a:fontRef>
          </p:style>
        </p:sp>
        <p:sp>
          <p:nvSpPr>
            <p:cNvPr id="9" name="Rectangle 1">
              <a:extLst>
                <a:ext uri="{FF2B5EF4-FFF2-40B4-BE49-F238E27FC236}">
                  <a16:creationId xmlns:a16="http://schemas.microsoft.com/office/drawing/2014/main" id="{DED72042-054A-15A7-6FCB-26B6BB5F4E23}"/>
                </a:ext>
              </a:extLst>
            </p:cNvPr>
            <p:cNvSpPr>
              <a:spLocks noChangeArrowheads="1"/>
            </p:cNvSpPr>
            <p:nvPr/>
          </p:nvSpPr>
          <p:spPr bwMode="auto">
            <a:xfrm>
              <a:off x="239848" y="1468621"/>
              <a:ext cx="1161656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en-US" sz="2400" dirty="0" err="1">
                  <a:solidFill>
                    <a:srgbClr val="000099"/>
                  </a:solidFill>
                  <a:latin typeface="Arial" panose="020B0604020202020204" pitchFamily="34" charset="0"/>
                  <a:cs typeface="Arial" panose="020B0604020202020204" pitchFamily="34" charset="0"/>
                </a:rPr>
                <a:t>Tư</a:t>
              </a:r>
              <a:r>
                <a:rPr lang="en-US" altLang="en-US" sz="2400" dirty="0">
                  <a:solidFill>
                    <a:srgbClr val="000099"/>
                  </a:solidFill>
                  <a:latin typeface="Arial" panose="020B0604020202020204" pitchFamily="34" charset="0"/>
                  <a:cs typeface="Arial" panose="020B0604020202020204" pitchFamily="34" charset="0"/>
                </a:rPr>
                <a:t>̀ </a:t>
              </a:r>
              <a:r>
                <a:rPr lang="en-US" altLang="en-US" sz="2400" dirty="0" err="1">
                  <a:solidFill>
                    <a:srgbClr val="000099"/>
                  </a:solidFill>
                  <a:latin typeface="Arial" panose="020B0604020202020204" pitchFamily="34" charset="0"/>
                  <a:cs typeface="Arial" panose="020B0604020202020204" pitchFamily="34" charset="0"/>
                </a:rPr>
                <a:t>khảo</a:t>
              </a:r>
              <a:r>
                <a:rPr lang="en-US" altLang="en-US" sz="2400" dirty="0">
                  <a:solidFill>
                    <a:srgbClr val="000099"/>
                  </a:solidFill>
                  <a:latin typeface="Arial" panose="020B0604020202020204" pitchFamily="34" charset="0"/>
                  <a:cs typeface="Arial" panose="020B0604020202020204" pitchFamily="34" charset="0"/>
                </a:rPr>
                <a:t> </a:t>
              </a:r>
              <a:r>
                <a:rPr lang="en-US" altLang="en-US" sz="2400" dirty="0" err="1">
                  <a:solidFill>
                    <a:srgbClr val="000099"/>
                  </a:solidFill>
                  <a:latin typeface="Arial" panose="020B0604020202020204" pitchFamily="34" charset="0"/>
                  <a:cs typeface="Arial" panose="020B0604020202020204" pitchFamily="34" charset="0"/>
                </a:rPr>
                <a:t>sát</a:t>
              </a:r>
              <a:r>
                <a:rPr lang="en-US" altLang="en-US" sz="2400" dirty="0">
                  <a:solidFill>
                    <a:srgbClr val="000099"/>
                  </a:solidFill>
                  <a:latin typeface="Arial" panose="020B0604020202020204" pitchFamily="34" charset="0"/>
                  <a:cs typeface="Arial" panose="020B0604020202020204" pitchFamily="34" charset="0"/>
                </a:rPr>
                <a:t> </a:t>
              </a:r>
              <a:r>
                <a:rPr lang="en-US" altLang="en-US" sz="2400" dirty="0" err="1">
                  <a:solidFill>
                    <a:srgbClr val="000099"/>
                  </a:solidFill>
                  <a:latin typeface="Arial" panose="020B0604020202020204" pitchFamily="34" charset="0"/>
                  <a:cs typeface="Arial" panose="020B0604020202020204" pitchFamily="34" charset="0"/>
                </a:rPr>
                <a:t>và</a:t>
              </a:r>
              <a:r>
                <a:rPr lang="en-US" altLang="en-US" sz="2400" dirty="0">
                  <a:solidFill>
                    <a:srgbClr val="000099"/>
                  </a:solidFill>
                  <a:latin typeface="Arial" panose="020B0604020202020204" pitchFamily="34" charset="0"/>
                  <a:cs typeface="Arial" panose="020B0604020202020204" pitchFamily="34" charset="0"/>
                </a:rPr>
                <a:t> </a:t>
              </a:r>
              <a:r>
                <a:rPr lang="en-US" altLang="en-US" sz="2400" dirty="0" err="1">
                  <a:solidFill>
                    <a:srgbClr val="000099"/>
                  </a:solidFill>
                  <a:latin typeface="Arial" panose="020B0604020202020204" pitchFamily="34" charset="0"/>
                  <a:cs typeface="Arial" panose="020B0604020202020204" pitchFamily="34" charset="0"/>
                </a:rPr>
                <a:t>nghiên</a:t>
              </a:r>
              <a:r>
                <a:rPr lang="en-US" altLang="en-US" sz="2400" dirty="0">
                  <a:solidFill>
                    <a:srgbClr val="000099"/>
                  </a:solidFill>
                  <a:latin typeface="Arial" panose="020B0604020202020204" pitchFamily="34" charset="0"/>
                  <a:cs typeface="Arial" panose="020B0604020202020204" pitchFamily="34" charset="0"/>
                </a:rPr>
                <a:t> </a:t>
              </a:r>
              <a:r>
                <a:rPr lang="en-US" altLang="en-US" sz="2400" dirty="0" err="1">
                  <a:solidFill>
                    <a:srgbClr val="000099"/>
                  </a:solidFill>
                  <a:latin typeface="Arial" panose="020B0604020202020204" pitchFamily="34" charset="0"/>
                  <a:cs typeface="Arial" panose="020B0604020202020204" pitchFamily="34" charset="0"/>
                </a:rPr>
                <a:t>cứu</a:t>
              </a:r>
              <a:r>
                <a:rPr lang="en-US" altLang="en-US" sz="2400" dirty="0">
                  <a:solidFill>
                    <a:srgbClr val="000099"/>
                  </a:solidFill>
                  <a:latin typeface="Arial" panose="020B0604020202020204" pitchFamily="34" charset="0"/>
                  <a:cs typeface="Arial" panose="020B0604020202020204" pitchFamily="34" charset="0"/>
                </a:rPr>
                <a:t> </a:t>
              </a:r>
              <a:r>
                <a:rPr lang="en-US" altLang="en-US" sz="2400" dirty="0" err="1">
                  <a:solidFill>
                    <a:srgbClr val="000099"/>
                  </a:solidFill>
                  <a:latin typeface="Arial" panose="020B0604020202020204" pitchFamily="34" charset="0"/>
                  <a:cs typeface="Arial" panose="020B0604020202020204" pitchFamily="34" charset="0"/>
                </a:rPr>
                <a:t>các</a:t>
              </a:r>
              <a:r>
                <a:rPr lang="en-US" altLang="en-US" sz="2400" dirty="0">
                  <a:solidFill>
                    <a:srgbClr val="000099"/>
                  </a:solidFill>
                  <a:latin typeface="Arial" panose="020B0604020202020204" pitchFamily="34" charset="0"/>
                  <a:cs typeface="Arial" panose="020B0604020202020204" pitchFamily="34" charset="0"/>
                </a:rPr>
                <a:t> </a:t>
              </a:r>
              <a:r>
                <a:rPr lang="en-US" altLang="en-US" sz="2400" dirty="0" err="1">
                  <a:solidFill>
                    <a:srgbClr val="000099"/>
                  </a:solidFill>
                  <a:latin typeface="Arial" panose="020B0604020202020204" pitchFamily="34" charset="0"/>
                  <a:cs typeface="Arial" panose="020B0604020202020204" pitchFamily="34" charset="0"/>
                </a:rPr>
                <a:t>kiểu</a:t>
              </a:r>
              <a:r>
                <a:rPr lang="en-US" altLang="en-US" sz="2400" dirty="0">
                  <a:solidFill>
                    <a:srgbClr val="000099"/>
                  </a:solidFill>
                  <a:latin typeface="Arial" panose="020B0604020202020204" pitchFamily="34" charset="0"/>
                  <a:cs typeface="Arial" panose="020B0604020202020204" pitchFamily="34" charset="0"/>
                </a:rPr>
                <a:t> </a:t>
              </a:r>
              <a:r>
                <a:rPr lang="en-US" altLang="en-US" sz="2400" dirty="0" err="1">
                  <a:solidFill>
                    <a:srgbClr val="000099"/>
                  </a:solidFill>
                  <a:latin typeface="Arial" panose="020B0604020202020204" pitchFamily="34" charset="0"/>
                  <a:cs typeface="Arial" panose="020B0604020202020204" pitchFamily="34" charset="0"/>
                </a:rPr>
                <a:t>nhà</a:t>
              </a:r>
              <a:r>
                <a:rPr lang="en-US" altLang="en-US" sz="2400" dirty="0">
                  <a:solidFill>
                    <a:srgbClr val="000099"/>
                  </a:solidFill>
                  <a:latin typeface="Arial" panose="020B0604020202020204" pitchFamily="34" charset="0"/>
                  <a:cs typeface="Arial" panose="020B0604020202020204" pitchFamily="34" charset="0"/>
                </a:rPr>
                <a:t> </a:t>
              </a:r>
              <a:r>
                <a:rPr lang="en-US" altLang="en-US" sz="2400" dirty="0" err="1">
                  <a:solidFill>
                    <a:srgbClr val="000099"/>
                  </a:solidFill>
                  <a:latin typeface="Arial" panose="020B0604020202020204" pitchFamily="34" charset="0"/>
                  <a:cs typeface="Arial" panose="020B0604020202020204" pitchFamily="34" charset="0"/>
                </a:rPr>
                <a:t>nước</a:t>
              </a:r>
              <a:r>
                <a:rPr lang="en-US" altLang="en-US" sz="2400" dirty="0">
                  <a:solidFill>
                    <a:srgbClr val="000099"/>
                  </a:solidFill>
                  <a:latin typeface="Arial" panose="020B0604020202020204" pitchFamily="34" charset="0"/>
                  <a:cs typeface="Arial" panose="020B0604020202020204" pitchFamily="34" charset="0"/>
                </a:rPr>
                <a:t> </a:t>
              </a:r>
              <a:r>
                <a:rPr lang="en-US" altLang="en-US" sz="2400" dirty="0" err="1">
                  <a:solidFill>
                    <a:srgbClr val="000099"/>
                  </a:solidFill>
                  <a:latin typeface="Arial" panose="020B0604020202020204" pitchFamily="34" charset="0"/>
                  <a:cs typeface="Arial" panose="020B0604020202020204" pitchFamily="34" charset="0"/>
                </a:rPr>
                <a:t>trên</a:t>
              </a:r>
              <a:r>
                <a:rPr lang="en-US" altLang="en-US" sz="2400" dirty="0">
                  <a:solidFill>
                    <a:srgbClr val="000099"/>
                  </a:solidFill>
                  <a:latin typeface="Arial" panose="020B0604020202020204" pitchFamily="34" charset="0"/>
                  <a:cs typeface="Arial" panose="020B0604020202020204" pitchFamily="34" charset="0"/>
                </a:rPr>
                <a:t> </a:t>
              </a:r>
              <a:r>
                <a:rPr lang="en-US" altLang="en-US" sz="2400" dirty="0" err="1">
                  <a:solidFill>
                    <a:srgbClr val="000099"/>
                  </a:solidFill>
                  <a:latin typeface="Arial" panose="020B0604020202020204" pitchFamily="34" charset="0"/>
                  <a:cs typeface="Arial" panose="020B0604020202020204" pitchFamily="34" charset="0"/>
                </a:rPr>
                <a:t>thế</a:t>
              </a:r>
              <a:r>
                <a:rPr lang="en-US" altLang="en-US" sz="2400" dirty="0">
                  <a:solidFill>
                    <a:srgbClr val="000099"/>
                  </a:solidFill>
                  <a:latin typeface="Arial" panose="020B0604020202020204" pitchFamily="34" charset="0"/>
                  <a:cs typeface="Arial" panose="020B0604020202020204" pitchFamily="34" charset="0"/>
                </a:rPr>
                <a:t> </a:t>
              </a:r>
              <a:r>
                <a:rPr lang="en-US" altLang="en-US" sz="2400" dirty="0" err="1">
                  <a:solidFill>
                    <a:srgbClr val="000099"/>
                  </a:solidFill>
                  <a:latin typeface="Arial" panose="020B0604020202020204" pitchFamily="34" charset="0"/>
                  <a:cs typeface="Arial" panose="020B0604020202020204" pitchFamily="34" charset="0"/>
                </a:rPr>
                <a:t>giới</a:t>
              </a:r>
              <a:r>
                <a:rPr lang="en-US" altLang="en-US" sz="2400" dirty="0">
                  <a:solidFill>
                    <a:srgbClr val="000099"/>
                  </a:solidFill>
                  <a:latin typeface="Arial" panose="020B0604020202020204" pitchFamily="34" charset="0"/>
                  <a:cs typeface="Arial" panose="020B0604020202020204" pitchFamily="34" charset="0"/>
                </a:rPr>
                <a:t>:</a:t>
              </a:r>
              <a:endParaRPr lang="en-US" altLang="en-US" sz="2400" dirty="0">
                <a:latin typeface="Arial" panose="020B0604020202020204" pitchFamily="34" charset="0"/>
                <a:cs typeface="Arial" panose="020B0604020202020204" pitchFamily="34" charset="0"/>
              </a:endParaRPr>
            </a:p>
          </p:txBody>
        </p:sp>
      </p:grpSp>
      <p:sp>
        <p:nvSpPr>
          <p:cNvPr id="2" name="Title 1">
            <a:extLst>
              <a:ext uri="{FF2B5EF4-FFF2-40B4-BE49-F238E27FC236}">
                <a16:creationId xmlns:a16="http://schemas.microsoft.com/office/drawing/2014/main" id="{70516D22-83C6-D574-EC43-3EA8985B7B2B}"/>
              </a:ext>
            </a:extLst>
          </p:cNvPr>
          <p:cNvSpPr>
            <a:spLocks noGrp="1"/>
          </p:cNvSpPr>
          <p:nvPr>
            <p:ph type="title"/>
          </p:nvPr>
        </p:nvSpPr>
        <p:spPr/>
        <p:txBody>
          <a:bodyPr/>
          <a:lstStyle/>
          <a:p>
            <a:r>
              <a:rPr lang="vi-VN" dirty="0">
                <a:latin typeface="Arial" panose="020B0604020202020204" pitchFamily="34" charset="0"/>
                <a:cs typeface="Arial" panose="020B0604020202020204" pitchFamily="34" charset="0"/>
              </a:rPr>
              <a:t>2.2. Tư tưởng về quyền làm chủ của nhân dân, xây dựng</a:t>
            </a:r>
            <a:br>
              <a:rPr lang="en-US" dirty="0">
                <a:latin typeface="Arial" panose="020B0604020202020204" pitchFamily="34" charset="0"/>
                <a:cs typeface="Arial" panose="020B0604020202020204" pitchFamily="34" charset="0"/>
              </a:rPr>
            </a:br>
            <a:r>
              <a:rPr lang="vi-VN" dirty="0">
                <a:latin typeface="Arial" panose="020B0604020202020204" pitchFamily="34" charset="0"/>
                <a:cs typeface="Arial" panose="020B0604020202020204" pitchFamily="34" charset="0"/>
              </a:rPr>
              <a:t>nhà nước thật sự của dân, do dân, vì dân</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05056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up)">
                                      <p:cBhvr>
                                        <p:cTn id="7" dur="1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val 7">
            <a:extLst>
              <a:ext uri="{FF2B5EF4-FFF2-40B4-BE49-F238E27FC236}">
                <a16:creationId xmlns:a16="http://schemas.microsoft.com/office/drawing/2014/main" id="{128F5850-3D36-3165-774B-22B91B353492}"/>
              </a:ext>
            </a:extLst>
          </p:cNvPr>
          <p:cNvSpPr/>
          <p:nvPr/>
        </p:nvSpPr>
        <p:spPr>
          <a:xfrm>
            <a:off x="5397713" y="1517753"/>
            <a:ext cx="4041558" cy="1371600"/>
          </a:xfrm>
          <a:prstGeom prst="ellipse">
            <a:avLst/>
          </a:prstGeom>
          <a:blipFill>
            <a:blip r:embed="rId2" cstate="print"/>
            <a:stretch>
              <a:fillRect/>
            </a:stretch>
          </a:blip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2400" dirty="0">
                <a:solidFill>
                  <a:srgbClr val="008000"/>
                </a:solidFill>
                <a:latin typeface="Arial" panose="020B0604020202020204" pitchFamily="34" charset="0"/>
                <a:cs typeface="Arial" panose="020B0604020202020204" pitchFamily="34" charset="0"/>
              </a:rPr>
              <a:t> </a:t>
            </a:r>
            <a:r>
              <a:rPr lang="en-US" sz="2400" dirty="0" err="1">
                <a:solidFill>
                  <a:srgbClr val="008000"/>
                </a:solidFill>
                <a:latin typeface="Arial" panose="020B0604020202020204" pitchFamily="34" charset="0"/>
                <a:cs typeface="Arial" panose="020B0604020202020204" pitchFamily="34" charset="0"/>
              </a:rPr>
              <a:t>Nha</a:t>
            </a:r>
            <a:r>
              <a:rPr lang="en-US" sz="2400" dirty="0">
                <a:solidFill>
                  <a:srgbClr val="008000"/>
                </a:solidFill>
                <a:latin typeface="Arial" panose="020B0604020202020204" pitchFamily="34" charset="0"/>
                <a:cs typeface="Arial" panose="020B0604020202020204" pitchFamily="34" charset="0"/>
              </a:rPr>
              <a:t>̀ </a:t>
            </a:r>
            <a:r>
              <a:rPr lang="en-US" sz="2400" dirty="0" err="1">
                <a:solidFill>
                  <a:srgbClr val="008000"/>
                </a:solidFill>
                <a:latin typeface="Arial" panose="020B0604020202020204" pitchFamily="34" charset="0"/>
                <a:cs typeface="Arial" panose="020B0604020202020204" pitchFamily="34" charset="0"/>
              </a:rPr>
              <a:t>nước</a:t>
            </a:r>
            <a:r>
              <a:rPr lang="en-US" sz="2400" dirty="0">
                <a:solidFill>
                  <a:srgbClr val="008000"/>
                </a:solidFill>
                <a:latin typeface="Arial" panose="020B0604020202020204" pitchFamily="34" charset="0"/>
                <a:cs typeface="Arial" panose="020B0604020202020204" pitchFamily="34" charset="0"/>
              </a:rPr>
              <a:t> </a:t>
            </a:r>
            <a:r>
              <a:rPr lang="en-US" sz="2400" dirty="0" err="1">
                <a:solidFill>
                  <a:srgbClr val="008000"/>
                </a:solidFill>
                <a:latin typeface="Arial" panose="020B0604020202020204" pitchFamily="34" charset="0"/>
                <a:cs typeface="Arial" panose="020B0604020202020204" pitchFamily="34" charset="0"/>
              </a:rPr>
              <a:t>của</a:t>
            </a:r>
            <a:r>
              <a:rPr lang="en-US" sz="2400" dirty="0">
                <a:solidFill>
                  <a:srgbClr val="008000"/>
                </a:solidFill>
                <a:latin typeface="Arial" panose="020B0604020202020204" pitchFamily="34" charset="0"/>
                <a:cs typeface="Arial" panose="020B0604020202020204" pitchFamily="34" charset="0"/>
              </a:rPr>
              <a:t> </a:t>
            </a:r>
            <a:r>
              <a:rPr lang="en-US" sz="2400" dirty="0" err="1">
                <a:solidFill>
                  <a:srgbClr val="008000"/>
                </a:solidFill>
                <a:latin typeface="Arial" panose="020B0604020202020204" pitchFamily="34" charset="0"/>
                <a:cs typeface="Arial" panose="020B0604020202020204" pitchFamily="34" charset="0"/>
              </a:rPr>
              <a:t>dân</a:t>
            </a:r>
            <a:endParaRPr lang="en-US" sz="2400" dirty="0">
              <a:solidFill>
                <a:srgbClr val="008000"/>
              </a:solidFill>
              <a:latin typeface="Arial" panose="020B0604020202020204" pitchFamily="34" charset="0"/>
              <a:cs typeface="Arial" panose="020B0604020202020204" pitchFamily="34" charset="0"/>
            </a:endParaRPr>
          </a:p>
        </p:txBody>
      </p:sp>
      <p:sp>
        <p:nvSpPr>
          <p:cNvPr id="9" name="Oval 8">
            <a:extLst>
              <a:ext uri="{FF2B5EF4-FFF2-40B4-BE49-F238E27FC236}">
                <a16:creationId xmlns:a16="http://schemas.microsoft.com/office/drawing/2014/main" id="{737B460D-FE0A-D222-D23A-BD729ED466C2}"/>
              </a:ext>
            </a:extLst>
          </p:cNvPr>
          <p:cNvSpPr/>
          <p:nvPr/>
        </p:nvSpPr>
        <p:spPr>
          <a:xfrm>
            <a:off x="5397713" y="3200400"/>
            <a:ext cx="4038382" cy="1295400"/>
          </a:xfrm>
          <a:prstGeom prst="ellipse">
            <a:avLst/>
          </a:prstGeom>
          <a:blipFill>
            <a:blip r:embed="rId3" cstate="print"/>
            <a:stretch>
              <a:fillRect/>
            </a:stretch>
          </a:blip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2400" dirty="0" err="1">
                <a:solidFill>
                  <a:srgbClr val="0000FF"/>
                </a:solidFill>
                <a:latin typeface="Arial" panose="020B0604020202020204" pitchFamily="34" charset="0"/>
                <a:cs typeface="Arial" panose="020B0604020202020204" pitchFamily="34" charset="0"/>
              </a:rPr>
              <a:t>Nha</a:t>
            </a:r>
            <a:r>
              <a:rPr lang="en-US" sz="2400" dirty="0">
                <a:solidFill>
                  <a:srgbClr val="0000FF"/>
                </a:solidFill>
                <a:latin typeface="Arial" panose="020B0604020202020204" pitchFamily="34" charset="0"/>
                <a:cs typeface="Arial" panose="020B0604020202020204" pitchFamily="34" charset="0"/>
              </a:rPr>
              <a:t>̀ </a:t>
            </a:r>
            <a:r>
              <a:rPr lang="en-US" sz="2400" dirty="0" err="1">
                <a:solidFill>
                  <a:srgbClr val="0000FF"/>
                </a:solidFill>
                <a:latin typeface="Arial" panose="020B0604020202020204" pitchFamily="34" charset="0"/>
                <a:cs typeface="Arial" panose="020B0604020202020204" pitchFamily="34" charset="0"/>
              </a:rPr>
              <a:t>nước</a:t>
            </a:r>
            <a:r>
              <a:rPr lang="en-US" sz="2400" dirty="0">
                <a:solidFill>
                  <a:srgbClr val="0000FF"/>
                </a:solidFill>
                <a:latin typeface="Arial" panose="020B0604020202020204" pitchFamily="34" charset="0"/>
                <a:cs typeface="Arial" panose="020B0604020202020204" pitchFamily="34" charset="0"/>
              </a:rPr>
              <a:t> do </a:t>
            </a:r>
            <a:r>
              <a:rPr lang="en-US" sz="2400" dirty="0" err="1">
                <a:solidFill>
                  <a:srgbClr val="0000FF"/>
                </a:solidFill>
                <a:latin typeface="Arial" panose="020B0604020202020204" pitchFamily="34" charset="0"/>
                <a:cs typeface="Arial" panose="020B0604020202020204" pitchFamily="34" charset="0"/>
              </a:rPr>
              <a:t>dân</a:t>
            </a:r>
            <a:endParaRPr lang="en-US" sz="2400" dirty="0">
              <a:solidFill>
                <a:srgbClr val="0000FF"/>
              </a:solidFill>
              <a:latin typeface="Arial" panose="020B0604020202020204" pitchFamily="34" charset="0"/>
              <a:cs typeface="Arial" panose="020B0604020202020204" pitchFamily="34" charset="0"/>
            </a:endParaRPr>
          </a:p>
        </p:txBody>
      </p:sp>
      <p:sp>
        <p:nvSpPr>
          <p:cNvPr id="10" name="Oval 9">
            <a:extLst>
              <a:ext uri="{FF2B5EF4-FFF2-40B4-BE49-F238E27FC236}">
                <a16:creationId xmlns:a16="http://schemas.microsoft.com/office/drawing/2014/main" id="{99A7448F-6E99-147A-B09A-415FDD704864}"/>
              </a:ext>
            </a:extLst>
          </p:cNvPr>
          <p:cNvSpPr/>
          <p:nvPr/>
        </p:nvSpPr>
        <p:spPr>
          <a:xfrm>
            <a:off x="5397713" y="4879300"/>
            <a:ext cx="4035206" cy="1219200"/>
          </a:xfrm>
          <a:prstGeom prst="ellipse">
            <a:avLst/>
          </a:prstGeom>
          <a:blipFill>
            <a:blip r:embed="rId3" cstate="print"/>
            <a:stretch>
              <a:fillRect/>
            </a:stretch>
          </a:blip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2400" dirty="0" err="1">
                <a:solidFill>
                  <a:srgbClr val="FF0066"/>
                </a:solidFill>
                <a:latin typeface="Arial" panose="020B0604020202020204" pitchFamily="34" charset="0"/>
                <a:cs typeface="Arial" panose="020B0604020202020204" pitchFamily="34" charset="0"/>
              </a:rPr>
              <a:t>Nha</a:t>
            </a:r>
            <a:r>
              <a:rPr lang="en-US" sz="2400" dirty="0">
                <a:solidFill>
                  <a:srgbClr val="FF0066"/>
                </a:solidFill>
                <a:latin typeface="Arial" panose="020B0604020202020204" pitchFamily="34" charset="0"/>
                <a:cs typeface="Arial" panose="020B0604020202020204" pitchFamily="34" charset="0"/>
              </a:rPr>
              <a:t>̀ </a:t>
            </a:r>
            <a:r>
              <a:rPr lang="en-US" sz="2400" dirty="0" err="1">
                <a:solidFill>
                  <a:srgbClr val="FF0066"/>
                </a:solidFill>
                <a:latin typeface="Arial" panose="020B0604020202020204" pitchFamily="34" charset="0"/>
                <a:cs typeface="Arial" panose="020B0604020202020204" pitchFamily="34" charset="0"/>
              </a:rPr>
              <a:t>nước</a:t>
            </a:r>
            <a:r>
              <a:rPr lang="en-US" sz="2400" dirty="0">
                <a:solidFill>
                  <a:srgbClr val="FF0066"/>
                </a:solidFill>
                <a:latin typeface="Arial" panose="020B0604020202020204" pitchFamily="34" charset="0"/>
                <a:cs typeface="Arial" panose="020B0604020202020204" pitchFamily="34" charset="0"/>
              </a:rPr>
              <a:t> vì </a:t>
            </a:r>
            <a:r>
              <a:rPr lang="en-US" sz="2400" dirty="0" err="1">
                <a:solidFill>
                  <a:srgbClr val="FF0066"/>
                </a:solidFill>
                <a:latin typeface="Arial" panose="020B0604020202020204" pitchFamily="34" charset="0"/>
                <a:cs typeface="Arial" panose="020B0604020202020204" pitchFamily="34" charset="0"/>
              </a:rPr>
              <a:t>dân</a:t>
            </a:r>
            <a:endParaRPr lang="en-US" sz="2400" dirty="0">
              <a:solidFill>
                <a:srgbClr val="FF0066"/>
              </a:solidFill>
              <a:latin typeface="Arial" panose="020B0604020202020204" pitchFamily="34" charset="0"/>
              <a:cs typeface="Arial" panose="020B0604020202020204" pitchFamily="34" charset="0"/>
            </a:endParaRPr>
          </a:p>
        </p:txBody>
      </p:sp>
      <p:cxnSp>
        <p:nvCxnSpPr>
          <p:cNvPr id="11" name="Straight Connector 10">
            <a:extLst>
              <a:ext uri="{FF2B5EF4-FFF2-40B4-BE49-F238E27FC236}">
                <a16:creationId xmlns:a16="http://schemas.microsoft.com/office/drawing/2014/main" id="{ECEF104E-DB13-8531-0184-AE37BD70D5D5}"/>
              </a:ext>
            </a:extLst>
          </p:cNvPr>
          <p:cNvCxnSpPr/>
          <p:nvPr/>
        </p:nvCxnSpPr>
        <p:spPr>
          <a:xfrm rot="5400000">
            <a:off x="2590801" y="3429002"/>
            <a:ext cx="4572000" cy="3175"/>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E29E6E8A-E894-82BD-4A23-F23CC1E3E08D}"/>
              </a:ext>
            </a:extLst>
          </p:cNvPr>
          <p:cNvCxnSpPr/>
          <p:nvPr/>
        </p:nvCxnSpPr>
        <p:spPr>
          <a:xfrm>
            <a:off x="4876800" y="1143001"/>
            <a:ext cx="609600" cy="1588"/>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DC5AB233-D5FE-7A88-70EE-B8C9C48C6426}"/>
              </a:ext>
            </a:extLst>
          </p:cNvPr>
          <p:cNvCxnSpPr/>
          <p:nvPr/>
        </p:nvCxnSpPr>
        <p:spPr>
          <a:xfrm>
            <a:off x="4572000" y="3503614"/>
            <a:ext cx="914400" cy="3175"/>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DF117FCD-9277-D314-5268-5AA06017E71A}"/>
              </a:ext>
            </a:extLst>
          </p:cNvPr>
          <p:cNvCxnSpPr/>
          <p:nvPr/>
        </p:nvCxnSpPr>
        <p:spPr>
          <a:xfrm>
            <a:off x="4876800" y="5715001"/>
            <a:ext cx="609600" cy="1588"/>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95241" name="Rectangle 1">
            <a:extLst>
              <a:ext uri="{FF2B5EF4-FFF2-40B4-BE49-F238E27FC236}">
                <a16:creationId xmlns:a16="http://schemas.microsoft.com/office/drawing/2014/main" id="{91F37C8F-0F72-6D09-9639-CE9393172C29}"/>
              </a:ext>
            </a:extLst>
          </p:cNvPr>
          <p:cNvSpPr>
            <a:spLocks noChangeArrowheads="1"/>
          </p:cNvSpPr>
          <p:nvPr/>
        </p:nvSpPr>
        <p:spPr bwMode="auto">
          <a:xfrm>
            <a:off x="723900" y="679745"/>
            <a:ext cx="107442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vi-VN" altLang="en-US" sz="2400" dirty="0">
                <a:solidFill>
                  <a:srgbClr val="002060"/>
                </a:solidFill>
                <a:latin typeface="Arial" panose="020B0604020202020204" pitchFamily="34" charset="0"/>
                <a:cs typeface="Arial" panose="020B0604020202020204" pitchFamily="34" charset="0"/>
              </a:rPr>
              <a:t>Hồ Chí Minh đã lựa chọn ra một kiểu </a:t>
            </a:r>
            <a:r>
              <a:rPr lang="vi-VN" altLang="en-US" sz="2400" dirty="0">
                <a:solidFill>
                  <a:srgbClr val="FF0000"/>
                </a:solidFill>
                <a:latin typeface="Arial" panose="020B0604020202020204" pitchFamily="34" charset="0"/>
                <a:cs typeface="Arial" panose="020B0604020202020204" pitchFamily="34" charset="0"/>
              </a:rPr>
              <a:t>nhà nước mới </a:t>
            </a:r>
            <a:r>
              <a:rPr lang="vi-VN" altLang="en-US" sz="2400" dirty="0">
                <a:solidFill>
                  <a:srgbClr val="002060"/>
                </a:solidFill>
                <a:latin typeface="Arial" panose="020B0604020202020204" pitchFamily="34" charset="0"/>
                <a:cs typeface="Arial" panose="020B0604020202020204" pitchFamily="34" charset="0"/>
              </a:rPr>
              <a:t>cho Việt Nam</a:t>
            </a:r>
            <a:endParaRPr lang="en-US" altLang="en-US" sz="2400" dirty="0">
              <a:solidFill>
                <a:srgbClr val="002060"/>
              </a:solidFill>
              <a:latin typeface="Arial" panose="020B0604020202020204" pitchFamily="34" charset="0"/>
              <a:cs typeface="Arial" panose="020B0604020202020204" pitchFamily="34" charset="0"/>
            </a:endParaRPr>
          </a:p>
        </p:txBody>
      </p:sp>
      <p:sp>
        <p:nvSpPr>
          <p:cNvPr id="17" name="Right Arrow 16">
            <a:extLst>
              <a:ext uri="{FF2B5EF4-FFF2-40B4-BE49-F238E27FC236}">
                <a16:creationId xmlns:a16="http://schemas.microsoft.com/office/drawing/2014/main" id="{1365DF2E-9CAB-FDF8-8ED6-0174B438CA8D}"/>
              </a:ext>
            </a:extLst>
          </p:cNvPr>
          <p:cNvSpPr/>
          <p:nvPr/>
        </p:nvSpPr>
        <p:spPr>
          <a:xfrm>
            <a:off x="1587713" y="1517753"/>
            <a:ext cx="3200400" cy="4580747"/>
          </a:xfrm>
          <a:prstGeom prst="rightArrow">
            <a:avLst>
              <a:gd name="adj1" fmla="val 50000"/>
              <a:gd name="adj2" fmla="val 53142"/>
            </a:avLst>
          </a:prstGeom>
          <a:blipFill>
            <a:blip r:embed="rId4" cstate="print"/>
            <a:stretch>
              <a:fillRect/>
            </a:stretch>
          </a:blip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vi-VN" altLang="en-US" sz="2400" dirty="0">
                <a:solidFill>
                  <a:srgbClr val="D60093"/>
                </a:solidFill>
                <a:latin typeface="Arial" panose="020B0604020202020204" pitchFamily="34" charset="0"/>
                <a:cs typeface="Arial" panose="020B0604020202020204" pitchFamily="34" charset="0"/>
              </a:rPr>
              <a:t>Nhà nước</a:t>
            </a:r>
            <a:endParaRPr lang="en-US" altLang="en-US" sz="2400" dirty="0">
              <a:solidFill>
                <a:srgbClr val="D60093"/>
              </a:solidFill>
              <a:latin typeface="Arial" panose="020B0604020202020204" pitchFamily="34" charset="0"/>
              <a:cs typeface="Arial" panose="020B0604020202020204" pitchFamily="34" charset="0"/>
            </a:endParaRPr>
          </a:p>
          <a:p>
            <a:pPr algn="ctr" eaLnBrk="1" hangingPunct="1">
              <a:defRPr/>
            </a:pPr>
            <a:r>
              <a:rPr lang="en-US" altLang="en-US" sz="2400" dirty="0">
                <a:solidFill>
                  <a:srgbClr val="D60093"/>
                </a:solidFill>
                <a:latin typeface="Arial" panose="020B0604020202020204" pitchFamily="34" charset="0"/>
                <a:cs typeface="Arial" panose="020B0604020202020204" pitchFamily="34" charset="0"/>
              </a:rPr>
              <a:t>D</a:t>
            </a:r>
            <a:r>
              <a:rPr lang="vi-VN" altLang="en-US" sz="2400" dirty="0">
                <a:solidFill>
                  <a:srgbClr val="D60093"/>
                </a:solidFill>
                <a:latin typeface="Arial" panose="020B0604020202020204" pitchFamily="34" charset="0"/>
                <a:cs typeface="Arial" panose="020B0604020202020204" pitchFamily="34" charset="0"/>
              </a:rPr>
              <a:t>ân chủ</a:t>
            </a:r>
            <a:endParaRPr lang="en-US" altLang="en-US" sz="2400" dirty="0">
              <a:solidFill>
                <a:srgbClr val="D60093"/>
              </a:solidFill>
              <a:latin typeface="Arial" panose="020B0604020202020204" pitchFamily="34" charset="0"/>
              <a:cs typeface="Arial" panose="020B0604020202020204" pitchFamily="34" charset="0"/>
            </a:endParaRPr>
          </a:p>
          <a:p>
            <a:pPr algn="ctr" eaLnBrk="1" hangingPunct="1">
              <a:defRPr/>
            </a:pPr>
            <a:r>
              <a:rPr lang="en-US" altLang="en-US" sz="2400" dirty="0">
                <a:solidFill>
                  <a:srgbClr val="D60093"/>
                </a:solidFill>
                <a:latin typeface="Arial" panose="020B0604020202020204" pitchFamily="34" charset="0"/>
                <a:cs typeface="Arial" panose="020B0604020202020204" pitchFamily="34" charset="0"/>
              </a:rPr>
              <a:t>C</a:t>
            </a:r>
            <a:r>
              <a:rPr lang="vi-VN" altLang="en-US" sz="2400" dirty="0">
                <a:solidFill>
                  <a:srgbClr val="D60093"/>
                </a:solidFill>
                <a:latin typeface="Arial" panose="020B0604020202020204" pitchFamily="34" charset="0"/>
                <a:cs typeface="Arial" panose="020B0604020202020204" pitchFamily="34" charset="0"/>
              </a:rPr>
              <a:t>ộng hòa, </a:t>
            </a:r>
            <a:endParaRPr lang="en-US" altLang="en-US" sz="2400" dirty="0">
              <a:solidFill>
                <a:srgbClr val="D60093"/>
              </a:solidFill>
              <a:latin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1" nodeType="afterEffect">
                                  <p:stCondLst>
                                    <p:cond delay="0"/>
                                  </p:stCondLst>
                                  <p:childTnLst>
                                    <p:set>
                                      <p:cBhvr>
                                        <p:cTn id="6" dur="1" fill="hold">
                                          <p:stCondLst>
                                            <p:cond delay="0"/>
                                          </p:stCondLst>
                                        </p:cTn>
                                        <p:tgtEl>
                                          <p:spTgt spid="95241"/>
                                        </p:tgtEl>
                                        <p:attrNameLst>
                                          <p:attrName>style.visibility</p:attrName>
                                        </p:attrNameLst>
                                      </p:cBhvr>
                                      <p:to>
                                        <p:strVal val="visible"/>
                                      </p:to>
                                    </p:set>
                                    <p:animEffect transition="in" filter="fade">
                                      <p:cBhvr>
                                        <p:cTn id="7" dur="500"/>
                                        <p:tgtEl>
                                          <p:spTgt spid="95241"/>
                                        </p:tgtEl>
                                      </p:cBhvr>
                                    </p:animEffect>
                                    <p:anim calcmode="lin" valueType="num">
                                      <p:cBhvr>
                                        <p:cTn id="8" dur="500" fill="hold"/>
                                        <p:tgtEl>
                                          <p:spTgt spid="95241"/>
                                        </p:tgtEl>
                                        <p:attrNameLst>
                                          <p:attrName>ppt_x</p:attrName>
                                        </p:attrNameLst>
                                      </p:cBhvr>
                                      <p:tavLst>
                                        <p:tav tm="0">
                                          <p:val>
                                            <p:strVal val="#ppt_x"/>
                                          </p:val>
                                        </p:tav>
                                        <p:tav tm="100000">
                                          <p:val>
                                            <p:strVal val="#ppt_x"/>
                                          </p:val>
                                        </p:tav>
                                      </p:tavLst>
                                    </p:anim>
                                    <p:anim calcmode="lin" valueType="num">
                                      <p:cBhvr>
                                        <p:cTn id="9" dur="500" fill="hold"/>
                                        <p:tgtEl>
                                          <p:spTgt spid="95241"/>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1" nodeType="after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500"/>
                                        <p:tgtEl>
                                          <p:spTgt spid="17"/>
                                        </p:tgtEl>
                                      </p:cBhvr>
                                    </p:animEffect>
                                    <p:anim calcmode="lin" valueType="num">
                                      <p:cBhvr>
                                        <p:cTn id="14" dur="500" fill="hold"/>
                                        <p:tgtEl>
                                          <p:spTgt spid="17"/>
                                        </p:tgtEl>
                                        <p:attrNameLst>
                                          <p:attrName>ppt_x</p:attrName>
                                        </p:attrNameLst>
                                      </p:cBhvr>
                                      <p:tavLst>
                                        <p:tav tm="0">
                                          <p:val>
                                            <p:strVal val="#ppt_x"/>
                                          </p:val>
                                        </p:tav>
                                        <p:tav tm="100000">
                                          <p:val>
                                            <p:strVal val="#ppt_x"/>
                                          </p:val>
                                        </p:tav>
                                      </p:tavLst>
                                    </p:anim>
                                    <p:anim calcmode="lin" valueType="num">
                                      <p:cBhvr>
                                        <p:cTn id="15" dur="500" fill="hold"/>
                                        <p:tgtEl>
                                          <p:spTgt spid="17"/>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1"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anim calcmode="lin" valueType="num">
                                      <p:cBhvr>
                                        <p:cTn id="20" dur="500" fill="hold"/>
                                        <p:tgtEl>
                                          <p:spTgt spid="8"/>
                                        </p:tgtEl>
                                        <p:attrNameLst>
                                          <p:attrName>ppt_x</p:attrName>
                                        </p:attrNameLst>
                                      </p:cBhvr>
                                      <p:tavLst>
                                        <p:tav tm="0">
                                          <p:val>
                                            <p:strVal val="#ppt_x"/>
                                          </p:val>
                                        </p:tav>
                                        <p:tav tm="100000">
                                          <p:val>
                                            <p:strVal val="#ppt_x"/>
                                          </p:val>
                                        </p:tav>
                                      </p:tavLst>
                                    </p:anim>
                                    <p:anim calcmode="lin" valueType="num">
                                      <p:cBhvr>
                                        <p:cTn id="21" dur="500" fill="hold"/>
                                        <p:tgtEl>
                                          <p:spTgt spid="8"/>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grpId="1"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500"/>
                                        <p:tgtEl>
                                          <p:spTgt spid="9"/>
                                        </p:tgtEl>
                                      </p:cBhvr>
                                    </p:animEffect>
                                    <p:anim calcmode="lin" valueType="num">
                                      <p:cBhvr>
                                        <p:cTn id="26" dur="500" fill="hold"/>
                                        <p:tgtEl>
                                          <p:spTgt spid="9"/>
                                        </p:tgtEl>
                                        <p:attrNameLst>
                                          <p:attrName>ppt_x</p:attrName>
                                        </p:attrNameLst>
                                      </p:cBhvr>
                                      <p:tavLst>
                                        <p:tav tm="0">
                                          <p:val>
                                            <p:strVal val="#ppt_x"/>
                                          </p:val>
                                        </p:tav>
                                        <p:tav tm="100000">
                                          <p:val>
                                            <p:strVal val="#ppt_x"/>
                                          </p:val>
                                        </p:tav>
                                      </p:tavLst>
                                    </p:anim>
                                    <p:anim calcmode="lin" valueType="num">
                                      <p:cBhvr>
                                        <p:cTn id="27" dur="500" fill="hold"/>
                                        <p:tgtEl>
                                          <p:spTgt spid="9"/>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42" presetClass="entr" presetSubtype="0" fill="hold" grpId="1"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500"/>
                                        <p:tgtEl>
                                          <p:spTgt spid="10"/>
                                        </p:tgtEl>
                                      </p:cBhvr>
                                    </p:animEffect>
                                    <p:anim calcmode="lin" valueType="num">
                                      <p:cBhvr>
                                        <p:cTn id="32" dur="500" fill="hold"/>
                                        <p:tgtEl>
                                          <p:spTgt spid="10"/>
                                        </p:tgtEl>
                                        <p:attrNameLst>
                                          <p:attrName>ppt_x</p:attrName>
                                        </p:attrNameLst>
                                      </p:cBhvr>
                                      <p:tavLst>
                                        <p:tav tm="0">
                                          <p:val>
                                            <p:strVal val="#ppt_x"/>
                                          </p:val>
                                        </p:tav>
                                        <p:tav tm="100000">
                                          <p:val>
                                            <p:strVal val="#ppt_x"/>
                                          </p:val>
                                        </p:tav>
                                      </p:tavLst>
                                    </p:anim>
                                    <p:anim calcmode="lin" valueType="num">
                                      <p:cBhvr>
                                        <p:cTn id="33" dur="5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9" grpId="0" animBg="1"/>
      <p:bldP spid="9" grpId="1" animBg="1"/>
      <p:bldP spid="10" grpId="0" animBg="1"/>
      <p:bldP spid="10" grpId="1" animBg="1"/>
      <p:bldP spid="95241" grpId="0"/>
      <p:bldP spid="95241" grpId="1"/>
      <p:bldP spid="17" grpId="0" animBg="1"/>
      <p:bldP spid="17" grpId="1"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E77C20E4-BE15-D918-FB40-7B71CB51CB26}"/>
              </a:ext>
            </a:extLst>
          </p:cNvPr>
          <p:cNvGrpSpPr/>
          <p:nvPr/>
        </p:nvGrpSpPr>
        <p:grpSpPr>
          <a:xfrm>
            <a:off x="1503998" y="236537"/>
            <a:ext cx="9348881" cy="5888935"/>
            <a:chOff x="1503998" y="236537"/>
            <a:chExt cx="9348881" cy="5888935"/>
          </a:xfrm>
        </p:grpSpPr>
        <p:sp>
          <p:nvSpPr>
            <p:cNvPr id="2" name="Oval Callout 1">
              <a:extLst>
                <a:ext uri="{FF2B5EF4-FFF2-40B4-BE49-F238E27FC236}">
                  <a16:creationId xmlns:a16="http://schemas.microsoft.com/office/drawing/2014/main" id="{140C8749-C5A1-9B83-2FF0-992FDA5B11D8}"/>
                </a:ext>
              </a:extLst>
            </p:cNvPr>
            <p:cNvSpPr/>
            <p:nvPr/>
          </p:nvSpPr>
          <p:spPr>
            <a:xfrm>
              <a:off x="3937416" y="799028"/>
              <a:ext cx="6915463" cy="2164675"/>
            </a:xfrm>
            <a:prstGeom prst="wedgeEllipseCallout">
              <a:avLst/>
            </a:prstGeom>
            <a:gradFill>
              <a:gsLst>
                <a:gs pos="0">
                  <a:schemeClr val="bg1"/>
                </a:gs>
                <a:gs pos="50000">
                  <a:schemeClr val="bg1"/>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2800" b="1" i="1" u="none" kern="1200" baseline="0">
                  <a:solidFill>
                    <a:schemeClr val="tx1"/>
                  </a:solidFill>
                  <a:latin typeface="Times New Roman" panose="02020603050405020304" pitchFamily="18" charset="0"/>
                </a:defRPr>
              </a:lvl1pPr>
              <a:lvl2pPr marL="457200" lvl="1" indent="0" algn="l" defTabSz="914400" rtl="0" eaLnBrk="0" fontAlgn="base" latinLnBrk="0" hangingPunct="0">
                <a:lnSpc>
                  <a:spcPct val="100000"/>
                </a:lnSpc>
                <a:spcBef>
                  <a:spcPct val="0"/>
                </a:spcBef>
                <a:spcAft>
                  <a:spcPct val="0"/>
                </a:spcAft>
                <a:buNone/>
                <a:defRPr sz="2800" b="1" i="1" u="none" kern="1200" baseline="0">
                  <a:solidFill>
                    <a:schemeClr val="tx1"/>
                  </a:solidFill>
                  <a:latin typeface="Times New Roman" panose="02020603050405020304" pitchFamily="18" charset="0"/>
                  <a:ea typeface="+mn-ea"/>
                  <a:cs typeface="+mn-cs"/>
                </a:defRPr>
              </a:lvl2pPr>
              <a:lvl3pPr marL="914400" lvl="2" indent="0" algn="l" defTabSz="914400" rtl="0" eaLnBrk="0" fontAlgn="base" latinLnBrk="0" hangingPunct="0">
                <a:lnSpc>
                  <a:spcPct val="100000"/>
                </a:lnSpc>
                <a:spcBef>
                  <a:spcPct val="0"/>
                </a:spcBef>
                <a:spcAft>
                  <a:spcPct val="0"/>
                </a:spcAft>
                <a:buNone/>
                <a:defRPr sz="2800" b="1" i="1" u="none" kern="1200" baseline="0">
                  <a:solidFill>
                    <a:schemeClr val="tx1"/>
                  </a:solidFill>
                  <a:latin typeface="Times New Roman" panose="02020603050405020304" pitchFamily="18" charset="0"/>
                  <a:ea typeface="+mn-ea"/>
                  <a:cs typeface="+mn-cs"/>
                </a:defRPr>
              </a:lvl3pPr>
              <a:lvl4pPr marL="1371600" lvl="3" indent="0" algn="l" defTabSz="914400" rtl="0" eaLnBrk="0" fontAlgn="base" latinLnBrk="0" hangingPunct="0">
                <a:lnSpc>
                  <a:spcPct val="100000"/>
                </a:lnSpc>
                <a:spcBef>
                  <a:spcPct val="0"/>
                </a:spcBef>
                <a:spcAft>
                  <a:spcPct val="0"/>
                </a:spcAft>
                <a:buNone/>
                <a:defRPr sz="2800" b="1" i="1" u="none" kern="1200" baseline="0">
                  <a:solidFill>
                    <a:schemeClr val="tx1"/>
                  </a:solidFill>
                  <a:latin typeface="Times New Roman" panose="02020603050405020304" pitchFamily="18" charset="0"/>
                  <a:ea typeface="+mn-ea"/>
                  <a:cs typeface="+mn-cs"/>
                </a:defRPr>
              </a:lvl4pPr>
              <a:lvl5pPr marL="1828800" lvl="4" indent="0" algn="l" defTabSz="914400" rtl="0" eaLnBrk="0" fontAlgn="base" latinLnBrk="0" hangingPunct="0">
                <a:lnSpc>
                  <a:spcPct val="100000"/>
                </a:lnSpc>
                <a:spcBef>
                  <a:spcPct val="0"/>
                </a:spcBef>
                <a:spcAft>
                  <a:spcPct val="0"/>
                </a:spcAft>
                <a:buNone/>
                <a:defRPr sz="2800" b="1" i="1" u="none" kern="1200" baseline="0">
                  <a:solidFill>
                    <a:schemeClr val="tx1"/>
                  </a:solidFill>
                  <a:latin typeface="Times New Roman" panose="02020603050405020304" pitchFamily="18" charset="0"/>
                  <a:ea typeface="+mn-ea"/>
                  <a:cs typeface="+mn-cs"/>
                </a:defRPr>
              </a:lvl5pPr>
            </a:lstStyle>
            <a:p>
              <a:pPr algn="ctr" eaLnBrk="1" hangingPunct="1">
                <a:defRPr/>
              </a:pPr>
              <a:r>
                <a:rPr sz="2400" noProof="1">
                  <a:solidFill>
                    <a:srgbClr val="000099"/>
                  </a:solidFill>
                  <a:latin typeface="Arial" panose="020B0604020202020204" pitchFamily="34" charset="0"/>
                  <a:cs typeface="Arial" panose="020B0604020202020204" pitchFamily="34" charset="0"/>
                </a:rPr>
                <a:t>Thế n</a:t>
              </a:r>
              <a:r>
                <a:rPr sz="2400" noProof="1">
                  <a:solidFill>
                    <a:srgbClr val="000099"/>
                  </a:solidFill>
                  <a:latin typeface="Arial" panose="020B0604020202020204" pitchFamily="34" charset="0"/>
                  <a:ea typeface="Times New Roman" panose="02020603050405020304" pitchFamily="18" charset="0"/>
                  <a:cs typeface="Arial" panose="020B0604020202020204" pitchFamily="34" charset="0"/>
                </a:rPr>
                <a:t>à</a:t>
              </a:r>
              <a:r>
                <a:rPr sz="2400" noProof="1">
                  <a:solidFill>
                    <a:srgbClr val="000099"/>
                  </a:solidFill>
                  <a:latin typeface="Arial" panose="020B0604020202020204" pitchFamily="34" charset="0"/>
                  <a:cs typeface="Arial" panose="020B0604020202020204" pitchFamily="34" charset="0"/>
                </a:rPr>
                <a:t>o l</a:t>
              </a:r>
              <a:r>
                <a:rPr sz="2400" noProof="1">
                  <a:solidFill>
                    <a:srgbClr val="000099"/>
                  </a:solidFill>
                  <a:latin typeface="Arial" panose="020B0604020202020204" pitchFamily="34" charset="0"/>
                  <a:ea typeface="Times New Roman" panose="02020603050405020304" pitchFamily="18" charset="0"/>
                  <a:cs typeface="Arial" panose="020B0604020202020204" pitchFamily="34" charset="0"/>
                </a:rPr>
                <a:t>à</a:t>
              </a:r>
              <a:r>
                <a:rPr sz="2400" noProof="1">
                  <a:solidFill>
                    <a:srgbClr val="000099"/>
                  </a:solidFill>
                  <a:latin typeface="Arial" panose="020B0604020202020204" pitchFamily="34" charset="0"/>
                  <a:cs typeface="Arial" panose="020B0604020202020204" pitchFamily="34" charset="0"/>
                </a:rPr>
                <a:t> Nh</a:t>
              </a:r>
              <a:r>
                <a:rPr sz="2400" noProof="1">
                  <a:solidFill>
                    <a:srgbClr val="000099"/>
                  </a:solidFill>
                  <a:latin typeface="Arial" panose="020B0604020202020204" pitchFamily="34" charset="0"/>
                  <a:ea typeface="Times New Roman" panose="02020603050405020304" pitchFamily="18" charset="0"/>
                  <a:cs typeface="Arial" panose="020B0604020202020204" pitchFamily="34" charset="0"/>
                </a:rPr>
                <a:t>à</a:t>
              </a:r>
              <a:r>
                <a:rPr sz="2400" noProof="1">
                  <a:solidFill>
                    <a:srgbClr val="000099"/>
                  </a:solidFill>
                  <a:latin typeface="Arial" panose="020B0604020202020204" pitchFamily="34" charset="0"/>
                  <a:cs typeface="Arial" panose="020B0604020202020204" pitchFamily="34" charset="0"/>
                </a:rPr>
                <a:t> nước của dân? </a:t>
              </a:r>
            </a:p>
          </p:txBody>
        </p:sp>
        <p:sp>
          <p:nvSpPr>
            <p:cNvPr id="3" name="Horizontal Scroll 2">
              <a:extLst>
                <a:ext uri="{FF2B5EF4-FFF2-40B4-BE49-F238E27FC236}">
                  <a16:creationId xmlns:a16="http://schemas.microsoft.com/office/drawing/2014/main" id="{61DA91B6-A78C-5044-3481-7E2D6EEC1FF7}"/>
                </a:ext>
              </a:extLst>
            </p:cNvPr>
            <p:cNvSpPr/>
            <p:nvPr/>
          </p:nvSpPr>
          <p:spPr>
            <a:xfrm>
              <a:off x="2286000" y="3405189"/>
              <a:ext cx="7620000" cy="1447800"/>
            </a:xfrm>
            <a:prstGeom prst="horizontalScroll">
              <a:avLst/>
            </a:prstGeom>
            <a:gradFill>
              <a:gsLst>
                <a:gs pos="0">
                  <a:schemeClr val="bg1"/>
                </a:gs>
                <a:gs pos="50000">
                  <a:schemeClr val="bg1"/>
                </a:gs>
                <a:gs pos="100000">
                  <a:schemeClr val="bg1"/>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altLang="en-US" sz="2400" dirty="0">
                  <a:solidFill>
                    <a:srgbClr val="000099"/>
                  </a:solidFill>
                  <a:latin typeface="Arial" panose="020B0604020202020204" pitchFamily="34" charset="0"/>
                  <a:cs typeface="Arial" panose="020B0604020202020204" pitchFamily="34" charset="0"/>
                </a:rPr>
                <a:t> </a:t>
              </a:r>
              <a:r>
                <a:rPr lang="en-US" altLang="en-US" sz="2400" dirty="0" err="1">
                  <a:solidFill>
                    <a:srgbClr val="000099"/>
                  </a:solidFill>
                  <a:latin typeface="Arial" panose="020B0604020202020204" pitchFamily="34" charset="0"/>
                  <a:cs typeface="Arial" panose="020B0604020202020204" pitchFamily="34" charset="0"/>
                </a:rPr>
                <a:t>Là</a:t>
              </a:r>
              <a:r>
                <a:rPr lang="en-US" altLang="en-US" sz="2400" dirty="0">
                  <a:solidFill>
                    <a:srgbClr val="000099"/>
                  </a:solidFill>
                  <a:latin typeface="Arial" panose="020B0604020202020204" pitchFamily="34" charset="0"/>
                  <a:cs typeface="Arial" panose="020B0604020202020204" pitchFamily="34" charset="0"/>
                </a:rPr>
                <a:t> </a:t>
              </a:r>
              <a:r>
                <a:rPr lang="en-US" altLang="en-US" sz="2400" dirty="0" err="1">
                  <a:solidFill>
                    <a:srgbClr val="000099"/>
                  </a:solidFill>
                  <a:latin typeface="Arial" panose="020B0604020202020204" pitchFamily="34" charset="0"/>
                  <a:cs typeface="Arial" panose="020B0604020202020204" pitchFamily="34" charset="0"/>
                </a:rPr>
                <a:t>nhà</a:t>
              </a:r>
              <a:r>
                <a:rPr lang="en-US" altLang="en-US" sz="2400" dirty="0">
                  <a:solidFill>
                    <a:srgbClr val="000099"/>
                  </a:solidFill>
                  <a:latin typeface="Arial" panose="020B0604020202020204" pitchFamily="34" charset="0"/>
                  <a:cs typeface="Arial" panose="020B0604020202020204" pitchFamily="34" charset="0"/>
                </a:rPr>
                <a:t> </a:t>
              </a:r>
              <a:r>
                <a:rPr lang="en-US" altLang="en-US" sz="2400" dirty="0" err="1">
                  <a:solidFill>
                    <a:srgbClr val="000099"/>
                  </a:solidFill>
                  <a:latin typeface="Arial" panose="020B0604020202020204" pitchFamily="34" charset="0"/>
                  <a:cs typeface="Arial" panose="020B0604020202020204" pitchFamily="34" charset="0"/>
                </a:rPr>
                <a:t>nước</a:t>
              </a:r>
              <a:r>
                <a:rPr lang="en-US" altLang="en-US" sz="2400" dirty="0">
                  <a:solidFill>
                    <a:srgbClr val="000099"/>
                  </a:solidFill>
                  <a:latin typeface="Arial" panose="020B0604020202020204" pitchFamily="34" charset="0"/>
                  <a:cs typeface="Arial" panose="020B0604020202020204" pitchFamily="34" charset="0"/>
                </a:rPr>
                <a:t> </a:t>
              </a:r>
              <a:r>
                <a:rPr lang="en-US" altLang="en-US" sz="2400" dirty="0" err="1">
                  <a:solidFill>
                    <a:srgbClr val="000099"/>
                  </a:solidFill>
                  <a:latin typeface="Arial" panose="020B0604020202020204" pitchFamily="34" charset="0"/>
                  <a:cs typeface="Arial" panose="020B0604020202020204" pitchFamily="34" charset="0"/>
                </a:rPr>
                <a:t>mà</a:t>
              </a:r>
              <a:r>
                <a:rPr lang="en-US" altLang="en-US" sz="2400" dirty="0">
                  <a:solidFill>
                    <a:srgbClr val="000099"/>
                  </a:solidFill>
                  <a:latin typeface="Arial" panose="020B0604020202020204" pitchFamily="34" charset="0"/>
                  <a:cs typeface="Arial" panose="020B0604020202020204" pitchFamily="34" charset="0"/>
                </a:rPr>
                <a:t> </a:t>
              </a:r>
              <a:r>
                <a:rPr lang="en-US" altLang="en-US" sz="2400" dirty="0" err="1">
                  <a:solidFill>
                    <a:srgbClr val="FF0000"/>
                  </a:solidFill>
                  <a:latin typeface="Arial" panose="020B0604020202020204" pitchFamily="34" charset="0"/>
                  <a:cs typeface="Arial" panose="020B0604020202020204" pitchFamily="34" charset="0"/>
                </a:rPr>
                <a:t>Dân</a:t>
              </a:r>
              <a:r>
                <a:rPr lang="en-US" altLang="en-US" sz="2400" dirty="0">
                  <a:solidFill>
                    <a:srgbClr val="FF0000"/>
                  </a:solidFill>
                  <a:latin typeface="Arial" panose="020B0604020202020204" pitchFamily="34" charset="0"/>
                  <a:cs typeface="Arial" panose="020B0604020202020204" pitchFamily="34" charset="0"/>
                </a:rPr>
                <a:t> </a:t>
              </a:r>
              <a:r>
                <a:rPr lang="en-US" altLang="en-US" sz="2400" dirty="0" err="1">
                  <a:solidFill>
                    <a:srgbClr val="FF0000"/>
                  </a:solidFill>
                  <a:latin typeface="Arial" panose="020B0604020202020204" pitchFamily="34" charset="0"/>
                  <a:cs typeface="Arial" panose="020B0604020202020204" pitchFamily="34" charset="0"/>
                </a:rPr>
                <a:t>là</a:t>
              </a:r>
              <a:r>
                <a:rPr lang="en-US" altLang="en-US" sz="2400" dirty="0">
                  <a:solidFill>
                    <a:srgbClr val="FF0000"/>
                  </a:solidFill>
                  <a:latin typeface="Arial" panose="020B0604020202020204" pitchFamily="34" charset="0"/>
                  <a:cs typeface="Arial" panose="020B0604020202020204" pitchFamily="34" charset="0"/>
                </a:rPr>
                <a:t> </a:t>
              </a:r>
              <a:r>
                <a:rPr lang="en-US" altLang="en-US" sz="2400" dirty="0" err="1">
                  <a:solidFill>
                    <a:srgbClr val="FF0000"/>
                  </a:solidFill>
                  <a:latin typeface="Arial" panose="020B0604020202020204" pitchFamily="34" charset="0"/>
                  <a:cs typeface="Arial" panose="020B0604020202020204" pitchFamily="34" charset="0"/>
                </a:rPr>
                <a:t>chủ</a:t>
              </a:r>
              <a:endParaRPr lang="en-US" sz="2400" dirty="0">
                <a:solidFill>
                  <a:srgbClr val="FF0000"/>
                </a:solidFill>
                <a:latin typeface="Arial" panose="020B0604020202020204" pitchFamily="34" charset="0"/>
                <a:cs typeface="Arial" panose="020B0604020202020204" pitchFamily="34" charset="0"/>
              </a:endParaRPr>
            </a:p>
          </p:txBody>
        </p:sp>
        <p:pic>
          <p:nvPicPr>
            <p:cNvPr id="7" name="Picture 6" descr="Kết quả hình ảnh cho hình ảnh chèn vào slide">
              <a:extLst>
                <a:ext uri="{FF2B5EF4-FFF2-40B4-BE49-F238E27FC236}">
                  <a16:creationId xmlns:a16="http://schemas.microsoft.com/office/drawing/2014/main" id="{3B32D143-B7C7-9D30-3648-2C8977A43DD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03998" y="236537"/>
              <a:ext cx="2201863" cy="3192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a:extLst>
                <a:ext uri="{FF2B5EF4-FFF2-40B4-BE49-F238E27FC236}">
                  <a16:creationId xmlns:a16="http://schemas.microsoft.com/office/drawing/2014/main" id="{FF443789-EDD3-715E-CCBE-7A6C73F7CC44}"/>
                </a:ext>
              </a:extLst>
            </p:cNvPr>
            <p:cNvSpPr txBox="1"/>
            <p:nvPr/>
          </p:nvSpPr>
          <p:spPr>
            <a:xfrm>
              <a:off x="3337963" y="5294475"/>
              <a:ext cx="5516073" cy="830997"/>
            </a:xfrm>
            <a:prstGeom prst="rect">
              <a:avLst/>
            </a:prstGeom>
            <a:noFill/>
          </p:spPr>
          <p:txBody>
            <a:bodyPr wrap="square" rtlCol="0">
              <a:spAutoFit/>
            </a:bodyPr>
            <a:lstStyle/>
            <a:p>
              <a:pPr algn="ctr"/>
              <a:r>
                <a:rPr lang="vi-VN" sz="2400" dirty="0">
                  <a:latin typeface="Arial" panose="020B0604020202020204" pitchFamily="34" charset="0"/>
                  <a:cs typeface="Arial" panose="020B0604020202020204" pitchFamily="34" charset="0"/>
                </a:rPr>
                <a:t>Tất cả quyền lực trong nhà nước và trong xã hội thuộc về nhân dân</a:t>
              </a:r>
              <a:endParaRPr lang="en-US" sz="2400" dirty="0">
                <a:latin typeface="Arial" panose="020B0604020202020204" pitchFamily="34" charset="0"/>
                <a:cs typeface="Arial" panose="020B0604020202020204" pitchFamily="34" charset="0"/>
              </a:endParaRPr>
            </a:p>
          </p:txBody>
        </p:sp>
        <p:sp>
          <p:nvSpPr>
            <p:cNvPr id="6" name="Arrow: Down 5">
              <a:extLst>
                <a:ext uri="{FF2B5EF4-FFF2-40B4-BE49-F238E27FC236}">
                  <a16:creationId xmlns:a16="http://schemas.microsoft.com/office/drawing/2014/main" id="{A027DEFE-0561-B726-8824-61AAA4475432}"/>
                </a:ext>
              </a:extLst>
            </p:cNvPr>
            <p:cNvSpPr/>
            <p:nvPr/>
          </p:nvSpPr>
          <p:spPr>
            <a:xfrm>
              <a:off x="6032937" y="4750753"/>
              <a:ext cx="126124" cy="409904"/>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400">
                <a:latin typeface="Arial" panose="020B0604020202020204" pitchFamily="34" charset="0"/>
                <a:cs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C10BAF35-2CE1-FA85-218A-C0DEBF81DE77}"/>
              </a:ext>
            </a:extLst>
          </p:cNvPr>
          <p:cNvGrpSpPr/>
          <p:nvPr/>
        </p:nvGrpSpPr>
        <p:grpSpPr>
          <a:xfrm>
            <a:off x="2514600" y="691638"/>
            <a:ext cx="7620000" cy="4663002"/>
            <a:chOff x="2514600" y="691638"/>
            <a:chExt cx="7620000" cy="4663002"/>
          </a:xfrm>
        </p:grpSpPr>
        <p:sp>
          <p:nvSpPr>
            <p:cNvPr id="4" name="Oval Callout 3">
              <a:extLst>
                <a:ext uri="{FF2B5EF4-FFF2-40B4-BE49-F238E27FC236}">
                  <a16:creationId xmlns:a16="http://schemas.microsoft.com/office/drawing/2014/main" id="{B47642B4-E1AF-9DDC-023B-1428851AA907}"/>
                </a:ext>
              </a:extLst>
            </p:cNvPr>
            <p:cNvSpPr/>
            <p:nvPr/>
          </p:nvSpPr>
          <p:spPr>
            <a:xfrm>
              <a:off x="5124717" y="887413"/>
              <a:ext cx="4890820" cy="1752600"/>
            </a:xfrm>
            <a:prstGeom prst="wedgeEllipseCallout">
              <a:avLst/>
            </a:prstGeom>
            <a:gradFill>
              <a:gsLst>
                <a:gs pos="0">
                  <a:srgbClr val="FFFF00"/>
                </a:gs>
                <a:gs pos="50000">
                  <a:schemeClr val="bg1"/>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2800" b="1" i="1" u="none" kern="1200" baseline="0">
                  <a:solidFill>
                    <a:schemeClr val="tx1"/>
                  </a:solidFill>
                  <a:latin typeface="Times New Roman" panose="02020603050405020304" pitchFamily="18" charset="0"/>
                </a:defRPr>
              </a:lvl1pPr>
              <a:lvl2pPr marL="457200" lvl="1" indent="0" algn="l" defTabSz="914400" rtl="0" eaLnBrk="0" fontAlgn="base" latinLnBrk="0" hangingPunct="0">
                <a:lnSpc>
                  <a:spcPct val="100000"/>
                </a:lnSpc>
                <a:spcBef>
                  <a:spcPct val="0"/>
                </a:spcBef>
                <a:spcAft>
                  <a:spcPct val="0"/>
                </a:spcAft>
                <a:buNone/>
                <a:defRPr sz="2800" b="1" i="1" u="none" kern="1200" baseline="0">
                  <a:solidFill>
                    <a:schemeClr val="tx1"/>
                  </a:solidFill>
                  <a:latin typeface="Times New Roman" panose="02020603050405020304" pitchFamily="18" charset="0"/>
                  <a:ea typeface="+mn-ea"/>
                  <a:cs typeface="+mn-cs"/>
                </a:defRPr>
              </a:lvl2pPr>
              <a:lvl3pPr marL="914400" lvl="2" indent="0" algn="l" defTabSz="914400" rtl="0" eaLnBrk="0" fontAlgn="base" latinLnBrk="0" hangingPunct="0">
                <a:lnSpc>
                  <a:spcPct val="100000"/>
                </a:lnSpc>
                <a:spcBef>
                  <a:spcPct val="0"/>
                </a:spcBef>
                <a:spcAft>
                  <a:spcPct val="0"/>
                </a:spcAft>
                <a:buNone/>
                <a:defRPr sz="2800" b="1" i="1" u="none" kern="1200" baseline="0">
                  <a:solidFill>
                    <a:schemeClr val="tx1"/>
                  </a:solidFill>
                  <a:latin typeface="Times New Roman" panose="02020603050405020304" pitchFamily="18" charset="0"/>
                  <a:ea typeface="+mn-ea"/>
                  <a:cs typeface="+mn-cs"/>
                </a:defRPr>
              </a:lvl3pPr>
              <a:lvl4pPr marL="1371600" lvl="3" indent="0" algn="l" defTabSz="914400" rtl="0" eaLnBrk="0" fontAlgn="base" latinLnBrk="0" hangingPunct="0">
                <a:lnSpc>
                  <a:spcPct val="100000"/>
                </a:lnSpc>
                <a:spcBef>
                  <a:spcPct val="0"/>
                </a:spcBef>
                <a:spcAft>
                  <a:spcPct val="0"/>
                </a:spcAft>
                <a:buNone/>
                <a:defRPr sz="2800" b="1" i="1" u="none" kern="1200" baseline="0">
                  <a:solidFill>
                    <a:schemeClr val="tx1"/>
                  </a:solidFill>
                  <a:latin typeface="Times New Roman" panose="02020603050405020304" pitchFamily="18" charset="0"/>
                  <a:ea typeface="+mn-ea"/>
                  <a:cs typeface="+mn-cs"/>
                </a:defRPr>
              </a:lvl4pPr>
              <a:lvl5pPr marL="1828800" lvl="4" indent="0" algn="l" defTabSz="914400" rtl="0" eaLnBrk="0" fontAlgn="base" latinLnBrk="0" hangingPunct="0">
                <a:lnSpc>
                  <a:spcPct val="100000"/>
                </a:lnSpc>
                <a:spcBef>
                  <a:spcPct val="0"/>
                </a:spcBef>
                <a:spcAft>
                  <a:spcPct val="0"/>
                </a:spcAft>
                <a:buNone/>
                <a:defRPr sz="2800" b="1" i="1" u="none" kern="1200" baseline="0">
                  <a:solidFill>
                    <a:schemeClr val="tx1"/>
                  </a:solidFill>
                  <a:latin typeface="Times New Roman" panose="02020603050405020304" pitchFamily="18" charset="0"/>
                  <a:ea typeface="+mn-ea"/>
                  <a:cs typeface="+mn-cs"/>
                </a:defRPr>
              </a:lvl5pPr>
            </a:lstStyle>
            <a:p>
              <a:pPr algn="ctr" eaLnBrk="1" hangingPunct="1">
                <a:defRPr/>
              </a:pPr>
              <a:r>
                <a:rPr sz="2400" noProof="1">
                  <a:solidFill>
                    <a:srgbClr val="C00000"/>
                  </a:solidFill>
                  <a:latin typeface="Arial" panose="020B0604020202020204" pitchFamily="34" charset="0"/>
                  <a:cs typeface="Arial" panose="020B0604020202020204" pitchFamily="34" charset="0"/>
                </a:rPr>
                <a:t>Thế n</a:t>
              </a:r>
              <a:r>
                <a:rPr sz="2400" noProof="1">
                  <a:solidFill>
                    <a:srgbClr val="C00000"/>
                  </a:solidFill>
                  <a:latin typeface="Arial" panose="020B0604020202020204" pitchFamily="34" charset="0"/>
                  <a:ea typeface="Times New Roman" panose="02020603050405020304" pitchFamily="18" charset="0"/>
                  <a:cs typeface="Arial" panose="020B0604020202020204" pitchFamily="34" charset="0"/>
                </a:rPr>
                <a:t>à</a:t>
              </a:r>
              <a:r>
                <a:rPr sz="2400" noProof="1">
                  <a:solidFill>
                    <a:srgbClr val="C00000"/>
                  </a:solidFill>
                  <a:latin typeface="Arial" panose="020B0604020202020204" pitchFamily="34" charset="0"/>
                  <a:cs typeface="Arial" panose="020B0604020202020204" pitchFamily="34" charset="0"/>
                </a:rPr>
                <a:t>o l</a:t>
              </a:r>
              <a:r>
                <a:rPr sz="2400" noProof="1">
                  <a:solidFill>
                    <a:srgbClr val="C00000"/>
                  </a:solidFill>
                  <a:latin typeface="Arial" panose="020B0604020202020204" pitchFamily="34" charset="0"/>
                  <a:ea typeface="Times New Roman" panose="02020603050405020304" pitchFamily="18" charset="0"/>
                  <a:cs typeface="Arial" panose="020B0604020202020204" pitchFamily="34" charset="0"/>
                </a:rPr>
                <a:t>à</a:t>
              </a:r>
              <a:r>
                <a:rPr sz="2400" noProof="1">
                  <a:solidFill>
                    <a:srgbClr val="C00000"/>
                  </a:solidFill>
                  <a:latin typeface="Arial" panose="020B0604020202020204" pitchFamily="34" charset="0"/>
                  <a:cs typeface="Arial" panose="020B0604020202020204" pitchFamily="34" charset="0"/>
                </a:rPr>
                <a:t> Nh</a:t>
              </a:r>
              <a:r>
                <a:rPr sz="2400" noProof="1">
                  <a:solidFill>
                    <a:srgbClr val="C00000"/>
                  </a:solidFill>
                  <a:latin typeface="Arial" panose="020B0604020202020204" pitchFamily="34" charset="0"/>
                  <a:ea typeface="Times New Roman" panose="02020603050405020304" pitchFamily="18" charset="0"/>
                  <a:cs typeface="Arial" panose="020B0604020202020204" pitchFamily="34" charset="0"/>
                </a:rPr>
                <a:t>à</a:t>
              </a:r>
              <a:r>
                <a:rPr sz="2400" noProof="1">
                  <a:solidFill>
                    <a:srgbClr val="C00000"/>
                  </a:solidFill>
                  <a:latin typeface="Arial" panose="020B0604020202020204" pitchFamily="34" charset="0"/>
                  <a:cs typeface="Arial" panose="020B0604020202020204" pitchFamily="34" charset="0"/>
                </a:rPr>
                <a:t> nước do</a:t>
              </a:r>
              <a:r>
                <a:rPr lang="en-US" sz="2400" noProof="1">
                  <a:solidFill>
                    <a:srgbClr val="C00000"/>
                  </a:solidFill>
                  <a:latin typeface="Arial" panose="020B0604020202020204" pitchFamily="34" charset="0"/>
                  <a:cs typeface="Arial" panose="020B0604020202020204" pitchFamily="34" charset="0"/>
                </a:rPr>
                <a:t> </a:t>
              </a:r>
              <a:r>
                <a:rPr sz="2400" noProof="1">
                  <a:solidFill>
                    <a:srgbClr val="C00000"/>
                  </a:solidFill>
                  <a:latin typeface="Arial" panose="020B0604020202020204" pitchFamily="34" charset="0"/>
                  <a:cs typeface="Arial" panose="020B0604020202020204" pitchFamily="34" charset="0"/>
                </a:rPr>
                <a:t>dân? </a:t>
              </a:r>
              <a:endParaRPr sz="2400" noProof="1">
                <a:solidFill>
                  <a:srgbClr val="FFFFFF"/>
                </a:solidFill>
                <a:latin typeface="Arial" panose="020B0604020202020204" pitchFamily="34" charset="0"/>
                <a:cs typeface="Arial" panose="020B0604020202020204" pitchFamily="34" charset="0"/>
              </a:endParaRPr>
            </a:p>
          </p:txBody>
        </p:sp>
        <p:sp>
          <p:nvSpPr>
            <p:cNvPr id="5" name="Horizontal Scroll 4">
              <a:extLst>
                <a:ext uri="{FF2B5EF4-FFF2-40B4-BE49-F238E27FC236}">
                  <a16:creationId xmlns:a16="http://schemas.microsoft.com/office/drawing/2014/main" id="{0FFE134A-133B-328F-606A-990B1A95A1F7}"/>
                </a:ext>
              </a:extLst>
            </p:cNvPr>
            <p:cNvSpPr/>
            <p:nvPr/>
          </p:nvSpPr>
          <p:spPr>
            <a:xfrm>
              <a:off x="2514600" y="2924177"/>
              <a:ext cx="7620000" cy="2430463"/>
            </a:xfrm>
            <a:prstGeom prst="horizontalScroll">
              <a:avLst/>
            </a:prstGeom>
            <a:gradFill>
              <a:gsLst>
                <a:gs pos="0">
                  <a:srgbClr val="CC9900"/>
                </a:gs>
                <a:gs pos="50000">
                  <a:schemeClr val="bg1"/>
                </a:gs>
                <a:gs pos="100000">
                  <a:schemeClr val="bg1"/>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altLang="en-US" sz="2400" dirty="0">
                  <a:solidFill>
                    <a:srgbClr val="000099"/>
                  </a:solidFill>
                  <a:latin typeface="Arial" panose="020B0604020202020204" pitchFamily="34" charset="0"/>
                  <a:cs typeface="Arial" panose="020B0604020202020204" pitchFamily="34" charset="0"/>
                </a:rPr>
                <a:t> </a:t>
              </a:r>
              <a:r>
                <a:rPr lang="en-US" altLang="en-US" sz="2400" dirty="0" err="1">
                  <a:solidFill>
                    <a:srgbClr val="000099"/>
                  </a:solidFill>
                  <a:latin typeface="Arial" panose="020B0604020202020204" pitchFamily="34" charset="0"/>
                  <a:cs typeface="Arial" panose="020B0604020202020204" pitchFamily="34" charset="0"/>
                </a:rPr>
                <a:t>Là</a:t>
              </a:r>
              <a:r>
                <a:rPr lang="en-US" altLang="en-US" sz="2400" dirty="0">
                  <a:solidFill>
                    <a:srgbClr val="000099"/>
                  </a:solidFill>
                  <a:latin typeface="Arial" panose="020B0604020202020204" pitchFamily="34" charset="0"/>
                  <a:cs typeface="Arial" panose="020B0604020202020204" pitchFamily="34" charset="0"/>
                </a:rPr>
                <a:t> </a:t>
              </a:r>
              <a:r>
                <a:rPr lang="en-US" altLang="en-US" sz="2400" dirty="0" err="1">
                  <a:solidFill>
                    <a:srgbClr val="000099"/>
                  </a:solidFill>
                  <a:latin typeface="Arial" panose="020B0604020202020204" pitchFamily="34" charset="0"/>
                  <a:cs typeface="Arial" panose="020B0604020202020204" pitchFamily="34" charset="0"/>
                </a:rPr>
                <a:t>nhà</a:t>
              </a:r>
              <a:r>
                <a:rPr lang="en-US" altLang="en-US" sz="2400" dirty="0">
                  <a:solidFill>
                    <a:srgbClr val="000099"/>
                  </a:solidFill>
                  <a:latin typeface="Arial" panose="020B0604020202020204" pitchFamily="34" charset="0"/>
                  <a:cs typeface="Arial" panose="020B0604020202020204" pitchFamily="34" charset="0"/>
                </a:rPr>
                <a:t> </a:t>
              </a:r>
              <a:r>
                <a:rPr lang="en-US" altLang="en-US" sz="2400" dirty="0" err="1">
                  <a:solidFill>
                    <a:srgbClr val="000099"/>
                  </a:solidFill>
                  <a:latin typeface="Arial" panose="020B0604020202020204" pitchFamily="34" charset="0"/>
                  <a:cs typeface="Arial" panose="020B0604020202020204" pitchFamily="34" charset="0"/>
                </a:rPr>
                <a:t>nước</a:t>
              </a:r>
              <a:r>
                <a:rPr lang="en-US" altLang="en-US" sz="2400" dirty="0">
                  <a:solidFill>
                    <a:srgbClr val="000099"/>
                  </a:solidFill>
                  <a:latin typeface="Arial" panose="020B0604020202020204" pitchFamily="34" charset="0"/>
                  <a:cs typeface="Arial" panose="020B0604020202020204" pitchFamily="34" charset="0"/>
                </a:rPr>
                <a:t> </a:t>
              </a:r>
              <a:r>
                <a:rPr lang="en-US" altLang="en-US" sz="2400" u="sng" dirty="0">
                  <a:solidFill>
                    <a:srgbClr val="FF0000"/>
                  </a:solidFill>
                  <a:latin typeface="Arial" panose="020B0604020202020204" pitchFamily="34" charset="0"/>
                  <a:cs typeface="Arial" panose="020B0604020202020204" pitchFamily="34" charset="0"/>
                </a:rPr>
                <a:t>do </a:t>
              </a:r>
              <a:r>
                <a:rPr lang="en-US" altLang="en-US" sz="2400" u="sng" dirty="0" err="1">
                  <a:solidFill>
                    <a:srgbClr val="FF0000"/>
                  </a:solidFill>
                  <a:latin typeface="Arial" panose="020B0604020202020204" pitchFamily="34" charset="0"/>
                  <a:cs typeface="Arial" panose="020B0604020202020204" pitchFamily="34" charset="0"/>
                </a:rPr>
                <a:t>dân</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lập</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nên</a:t>
              </a:r>
              <a:r>
                <a:rPr lang="en-US" altLang="en-US" sz="2400" dirty="0">
                  <a:solidFill>
                    <a:srgbClr val="000099"/>
                  </a:solidFill>
                  <a:latin typeface="Arial" panose="020B0604020202020204" pitchFamily="34" charset="0"/>
                  <a:cs typeface="Arial" panose="020B0604020202020204" pitchFamily="34" charset="0"/>
                </a:rPr>
                <a:t>, </a:t>
              </a:r>
              <a:r>
                <a:rPr lang="en-US" altLang="en-US" sz="2400" u="sng" dirty="0">
                  <a:solidFill>
                    <a:srgbClr val="FF0000"/>
                  </a:solidFill>
                  <a:latin typeface="Arial" panose="020B0604020202020204" pitchFamily="34" charset="0"/>
                  <a:cs typeface="Arial" panose="020B0604020202020204" pitchFamily="34" charset="0"/>
                </a:rPr>
                <a:t>do </a:t>
              </a:r>
              <a:r>
                <a:rPr lang="en-US" altLang="en-US" sz="2400" u="sng" dirty="0" err="1">
                  <a:solidFill>
                    <a:srgbClr val="FF0000"/>
                  </a:solidFill>
                  <a:latin typeface="Arial" panose="020B0604020202020204" pitchFamily="34" charset="0"/>
                  <a:cs typeface="Arial" panose="020B0604020202020204" pitchFamily="34" charset="0"/>
                </a:rPr>
                <a:t>dân</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ủng</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hộ</a:t>
              </a:r>
              <a:r>
                <a:rPr lang="en-US" altLang="en-US" sz="2400" dirty="0">
                  <a:solidFill>
                    <a:srgbClr val="000099"/>
                  </a:solidFill>
                  <a:latin typeface="Arial" panose="020B0604020202020204" pitchFamily="34" charset="0"/>
                  <a:cs typeface="Arial" panose="020B0604020202020204" pitchFamily="34" charset="0"/>
                </a:rPr>
                <a:t>,</a:t>
              </a:r>
            </a:p>
            <a:p>
              <a:pPr algn="ctr" eaLnBrk="1" hangingPunct="1">
                <a:lnSpc>
                  <a:spcPct val="150000"/>
                </a:lnSpc>
                <a:defRPr/>
              </a:pPr>
              <a:r>
                <a:rPr lang="en-US" altLang="en-US" sz="2400" u="sng" dirty="0">
                  <a:solidFill>
                    <a:srgbClr val="FF0000"/>
                  </a:solidFill>
                  <a:latin typeface="Arial" panose="020B0604020202020204" pitchFamily="34" charset="0"/>
                  <a:cs typeface="Arial" panose="020B0604020202020204" pitchFamily="34" charset="0"/>
                </a:rPr>
                <a:t>do </a:t>
              </a:r>
              <a:r>
                <a:rPr lang="en-US" altLang="en-US" sz="2400" u="sng" dirty="0" err="1">
                  <a:solidFill>
                    <a:srgbClr val="FF0000"/>
                  </a:solidFill>
                  <a:latin typeface="Arial" panose="020B0604020202020204" pitchFamily="34" charset="0"/>
                  <a:cs typeface="Arial" panose="020B0604020202020204" pitchFamily="34" charset="0"/>
                </a:rPr>
                <a:t>dân</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làm</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chủ</a:t>
              </a:r>
              <a:r>
                <a:rPr lang="en-US" altLang="en-US" sz="2400" dirty="0">
                  <a:solidFill>
                    <a:srgbClr val="000099"/>
                  </a:solidFill>
                  <a:latin typeface="Arial" panose="020B0604020202020204" pitchFamily="34" charset="0"/>
                  <a:cs typeface="Arial" panose="020B0604020202020204" pitchFamily="34" charset="0"/>
                </a:rPr>
                <a:t>.</a:t>
              </a:r>
            </a:p>
          </p:txBody>
        </p:sp>
        <p:pic>
          <p:nvPicPr>
            <p:cNvPr id="6" name="Picture 5" descr="Kết quả hình ảnh cho hình ảnh chèn vào slide">
              <a:extLst>
                <a:ext uri="{FF2B5EF4-FFF2-40B4-BE49-F238E27FC236}">
                  <a16:creationId xmlns:a16="http://schemas.microsoft.com/office/drawing/2014/main" id="{F375D08A-62C9-54B7-C095-65FFF58BD30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4600" y="691638"/>
              <a:ext cx="2203451"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C164E9DC-D2B5-54B0-D3E7-0A3E71658FB7}"/>
              </a:ext>
            </a:extLst>
          </p:cNvPr>
          <p:cNvGrpSpPr/>
          <p:nvPr/>
        </p:nvGrpSpPr>
        <p:grpSpPr>
          <a:xfrm>
            <a:off x="2166938" y="770792"/>
            <a:ext cx="7739063" cy="5067301"/>
            <a:chOff x="2166938" y="770792"/>
            <a:chExt cx="7739063" cy="5067301"/>
          </a:xfrm>
        </p:grpSpPr>
        <p:sp>
          <p:nvSpPr>
            <p:cNvPr id="6" name="Oval Callout 5">
              <a:extLst>
                <a:ext uri="{FF2B5EF4-FFF2-40B4-BE49-F238E27FC236}">
                  <a16:creationId xmlns:a16="http://schemas.microsoft.com/office/drawing/2014/main" id="{1D81D345-C836-D8CA-305B-4E71F2E32C04}"/>
                </a:ext>
              </a:extLst>
            </p:cNvPr>
            <p:cNvSpPr/>
            <p:nvPr/>
          </p:nvSpPr>
          <p:spPr>
            <a:xfrm>
              <a:off x="4830765" y="885092"/>
              <a:ext cx="5075236" cy="2057400"/>
            </a:xfrm>
            <a:prstGeom prst="wedgeEllipseCallout">
              <a:avLst/>
            </a:prstGeom>
            <a:gradFill>
              <a:gsLst>
                <a:gs pos="0">
                  <a:schemeClr val="accent6">
                    <a:lumMod val="20000"/>
                    <a:lumOff val="80000"/>
                  </a:schemeClr>
                </a:gs>
                <a:gs pos="50000">
                  <a:schemeClr val="bg1"/>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2800" b="1" i="1" u="none" kern="1200" baseline="0">
                  <a:solidFill>
                    <a:schemeClr val="tx1"/>
                  </a:solidFill>
                  <a:latin typeface="Times New Roman" panose="02020603050405020304" pitchFamily="18" charset="0"/>
                </a:defRPr>
              </a:lvl1pPr>
              <a:lvl2pPr marL="457200" lvl="1" indent="0" algn="l" defTabSz="914400" rtl="0" eaLnBrk="0" fontAlgn="base" latinLnBrk="0" hangingPunct="0">
                <a:lnSpc>
                  <a:spcPct val="100000"/>
                </a:lnSpc>
                <a:spcBef>
                  <a:spcPct val="0"/>
                </a:spcBef>
                <a:spcAft>
                  <a:spcPct val="0"/>
                </a:spcAft>
                <a:buNone/>
                <a:defRPr sz="2800" b="1" i="1" u="none" kern="1200" baseline="0">
                  <a:solidFill>
                    <a:schemeClr val="tx1"/>
                  </a:solidFill>
                  <a:latin typeface="Times New Roman" panose="02020603050405020304" pitchFamily="18" charset="0"/>
                  <a:ea typeface="+mn-ea"/>
                  <a:cs typeface="+mn-cs"/>
                </a:defRPr>
              </a:lvl2pPr>
              <a:lvl3pPr marL="914400" lvl="2" indent="0" algn="l" defTabSz="914400" rtl="0" eaLnBrk="0" fontAlgn="base" latinLnBrk="0" hangingPunct="0">
                <a:lnSpc>
                  <a:spcPct val="100000"/>
                </a:lnSpc>
                <a:spcBef>
                  <a:spcPct val="0"/>
                </a:spcBef>
                <a:spcAft>
                  <a:spcPct val="0"/>
                </a:spcAft>
                <a:buNone/>
                <a:defRPr sz="2800" b="1" i="1" u="none" kern="1200" baseline="0">
                  <a:solidFill>
                    <a:schemeClr val="tx1"/>
                  </a:solidFill>
                  <a:latin typeface="Times New Roman" panose="02020603050405020304" pitchFamily="18" charset="0"/>
                  <a:ea typeface="+mn-ea"/>
                  <a:cs typeface="+mn-cs"/>
                </a:defRPr>
              </a:lvl3pPr>
              <a:lvl4pPr marL="1371600" lvl="3" indent="0" algn="l" defTabSz="914400" rtl="0" eaLnBrk="0" fontAlgn="base" latinLnBrk="0" hangingPunct="0">
                <a:lnSpc>
                  <a:spcPct val="100000"/>
                </a:lnSpc>
                <a:spcBef>
                  <a:spcPct val="0"/>
                </a:spcBef>
                <a:spcAft>
                  <a:spcPct val="0"/>
                </a:spcAft>
                <a:buNone/>
                <a:defRPr sz="2800" b="1" i="1" u="none" kern="1200" baseline="0">
                  <a:solidFill>
                    <a:schemeClr val="tx1"/>
                  </a:solidFill>
                  <a:latin typeface="Times New Roman" panose="02020603050405020304" pitchFamily="18" charset="0"/>
                  <a:ea typeface="+mn-ea"/>
                  <a:cs typeface="+mn-cs"/>
                </a:defRPr>
              </a:lvl4pPr>
              <a:lvl5pPr marL="1828800" lvl="4" indent="0" algn="l" defTabSz="914400" rtl="0" eaLnBrk="0" fontAlgn="base" latinLnBrk="0" hangingPunct="0">
                <a:lnSpc>
                  <a:spcPct val="100000"/>
                </a:lnSpc>
                <a:spcBef>
                  <a:spcPct val="0"/>
                </a:spcBef>
                <a:spcAft>
                  <a:spcPct val="0"/>
                </a:spcAft>
                <a:buNone/>
                <a:defRPr sz="2800" b="1" i="1" u="none" kern="1200" baseline="0">
                  <a:solidFill>
                    <a:schemeClr val="tx1"/>
                  </a:solidFill>
                  <a:latin typeface="Times New Roman" panose="02020603050405020304" pitchFamily="18" charset="0"/>
                  <a:ea typeface="+mn-ea"/>
                  <a:cs typeface="+mn-cs"/>
                </a:defRPr>
              </a:lvl5pPr>
            </a:lstStyle>
            <a:p>
              <a:pPr algn="ctr" eaLnBrk="1" hangingPunct="1">
                <a:defRPr/>
              </a:pPr>
              <a:r>
                <a:rPr sz="2400" noProof="1">
                  <a:solidFill>
                    <a:srgbClr val="C00000"/>
                  </a:solidFill>
                  <a:latin typeface="Arial" panose="020B0604020202020204" pitchFamily="34" charset="0"/>
                  <a:cs typeface="Arial" panose="020B0604020202020204" pitchFamily="34" charset="0"/>
                </a:rPr>
                <a:t>Thế n</a:t>
              </a:r>
              <a:r>
                <a:rPr sz="2400" noProof="1">
                  <a:solidFill>
                    <a:srgbClr val="C00000"/>
                  </a:solidFill>
                  <a:latin typeface="Arial" panose="020B0604020202020204" pitchFamily="34" charset="0"/>
                  <a:ea typeface="Times New Roman" panose="02020603050405020304" pitchFamily="18" charset="0"/>
                  <a:cs typeface="Arial" panose="020B0604020202020204" pitchFamily="34" charset="0"/>
                </a:rPr>
                <a:t>à</a:t>
              </a:r>
              <a:r>
                <a:rPr sz="2400" noProof="1">
                  <a:solidFill>
                    <a:srgbClr val="C00000"/>
                  </a:solidFill>
                  <a:latin typeface="Arial" panose="020B0604020202020204" pitchFamily="34" charset="0"/>
                  <a:cs typeface="Arial" panose="020B0604020202020204" pitchFamily="34" charset="0"/>
                </a:rPr>
                <a:t>o l</a:t>
              </a:r>
              <a:r>
                <a:rPr sz="2400" noProof="1">
                  <a:solidFill>
                    <a:srgbClr val="C00000"/>
                  </a:solidFill>
                  <a:latin typeface="Arial" panose="020B0604020202020204" pitchFamily="34" charset="0"/>
                  <a:ea typeface="Times New Roman" panose="02020603050405020304" pitchFamily="18" charset="0"/>
                  <a:cs typeface="Arial" panose="020B0604020202020204" pitchFamily="34" charset="0"/>
                </a:rPr>
                <a:t>à</a:t>
              </a:r>
              <a:r>
                <a:rPr sz="2400" noProof="1">
                  <a:solidFill>
                    <a:srgbClr val="C00000"/>
                  </a:solidFill>
                  <a:latin typeface="Arial" panose="020B0604020202020204" pitchFamily="34" charset="0"/>
                  <a:cs typeface="Arial" panose="020B0604020202020204" pitchFamily="34" charset="0"/>
                </a:rPr>
                <a:t> Nh</a:t>
              </a:r>
              <a:r>
                <a:rPr sz="2400" noProof="1">
                  <a:solidFill>
                    <a:srgbClr val="C00000"/>
                  </a:solidFill>
                  <a:latin typeface="Arial" panose="020B0604020202020204" pitchFamily="34" charset="0"/>
                  <a:ea typeface="Times New Roman" panose="02020603050405020304" pitchFamily="18" charset="0"/>
                  <a:cs typeface="Arial" panose="020B0604020202020204" pitchFamily="34" charset="0"/>
                </a:rPr>
                <a:t>à</a:t>
              </a:r>
              <a:r>
                <a:rPr sz="2400" noProof="1">
                  <a:solidFill>
                    <a:srgbClr val="C00000"/>
                  </a:solidFill>
                  <a:latin typeface="Arial" panose="020B0604020202020204" pitchFamily="34" charset="0"/>
                  <a:cs typeface="Arial" panose="020B0604020202020204" pitchFamily="34" charset="0"/>
                </a:rPr>
                <a:t> nước </a:t>
              </a:r>
            </a:p>
            <a:p>
              <a:pPr algn="ctr" eaLnBrk="1" hangingPunct="1">
                <a:defRPr/>
              </a:pPr>
              <a:r>
                <a:rPr sz="2400" noProof="1">
                  <a:solidFill>
                    <a:srgbClr val="C00000"/>
                  </a:solidFill>
                  <a:latin typeface="Arial" panose="020B0604020202020204" pitchFamily="34" charset="0"/>
                  <a:cs typeface="Arial" panose="020B0604020202020204" pitchFamily="34" charset="0"/>
                </a:rPr>
                <a:t>vì dân? </a:t>
              </a:r>
              <a:endParaRPr sz="2400" noProof="1">
                <a:solidFill>
                  <a:srgbClr val="FFFFFF"/>
                </a:solidFill>
                <a:latin typeface="Arial" panose="020B0604020202020204" pitchFamily="34" charset="0"/>
                <a:cs typeface="Arial" panose="020B0604020202020204" pitchFamily="34" charset="0"/>
              </a:endParaRPr>
            </a:p>
          </p:txBody>
        </p:sp>
        <p:sp>
          <p:nvSpPr>
            <p:cNvPr id="7" name="Horizontal Scroll 6">
              <a:extLst>
                <a:ext uri="{FF2B5EF4-FFF2-40B4-BE49-F238E27FC236}">
                  <a16:creationId xmlns:a16="http://schemas.microsoft.com/office/drawing/2014/main" id="{B136F374-D613-33C6-0415-D22BD174474B}"/>
                </a:ext>
              </a:extLst>
            </p:cNvPr>
            <p:cNvSpPr/>
            <p:nvPr/>
          </p:nvSpPr>
          <p:spPr>
            <a:xfrm>
              <a:off x="2286000" y="3056793"/>
              <a:ext cx="7620000" cy="2781300"/>
            </a:xfrm>
            <a:prstGeom prst="horizontalScroll">
              <a:avLst/>
            </a:prstGeom>
            <a:gradFill>
              <a:gsLst>
                <a:gs pos="0">
                  <a:srgbClr val="FFFF99"/>
                </a:gs>
                <a:gs pos="50000">
                  <a:schemeClr val="bg1"/>
                </a:gs>
                <a:gs pos="100000">
                  <a:schemeClr val="bg1"/>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ltLang="en-US" sz="2400" dirty="0">
                <a:solidFill>
                  <a:srgbClr val="002060"/>
                </a:solidFill>
                <a:latin typeface="Arial" panose="020B0604020202020204" pitchFamily="34" charset="0"/>
                <a:cs typeface="Arial" panose="020B0604020202020204" pitchFamily="34" charset="0"/>
              </a:endParaRPr>
            </a:p>
            <a:p>
              <a:pPr algn="ctr" eaLnBrk="1" hangingPunct="1">
                <a:defRPr/>
              </a:pPr>
              <a:r>
                <a:rPr lang="en-US" altLang="en-US" sz="2400" dirty="0">
                  <a:solidFill>
                    <a:srgbClr val="000099"/>
                  </a:solidFill>
                  <a:latin typeface="Arial" panose="020B0604020202020204" pitchFamily="34" charset="0"/>
                  <a:cs typeface="Arial" panose="020B0604020202020204" pitchFamily="34" charset="0"/>
                </a:rPr>
                <a:t> </a:t>
              </a:r>
              <a:r>
                <a:rPr lang="en-US" altLang="en-US" sz="2400" dirty="0" err="1">
                  <a:solidFill>
                    <a:srgbClr val="000099"/>
                  </a:solidFill>
                  <a:latin typeface="Arial" panose="020B0604020202020204" pitchFamily="34" charset="0"/>
                  <a:cs typeface="Arial" panose="020B0604020202020204" pitchFamily="34" charset="0"/>
                </a:rPr>
                <a:t>Là</a:t>
              </a:r>
              <a:r>
                <a:rPr lang="en-US" altLang="en-US" sz="2400" dirty="0">
                  <a:solidFill>
                    <a:srgbClr val="000099"/>
                  </a:solidFill>
                  <a:latin typeface="Arial" panose="020B0604020202020204" pitchFamily="34" charset="0"/>
                  <a:cs typeface="Arial" panose="020B0604020202020204" pitchFamily="34" charset="0"/>
                </a:rPr>
                <a:t> </a:t>
              </a:r>
              <a:r>
                <a:rPr lang="en-US" altLang="en-US" sz="2400" dirty="0" err="1">
                  <a:solidFill>
                    <a:srgbClr val="000099"/>
                  </a:solidFill>
                  <a:latin typeface="Arial" panose="020B0604020202020204" pitchFamily="34" charset="0"/>
                  <a:cs typeface="Arial" panose="020B0604020202020204" pitchFamily="34" charset="0"/>
                </a:rPr>
                <a:t>nhà</a:t>
              </a:r>
              <a:r>
                <a:rPr lang="en-US" altLang="en-US" sz="2400" dirty="0">
                  <a:solidFill>
                    <a:srgbClr val="000099"/>
                  </a:solidFill>
                  <a:latin typeface="Arial" panose="020B0604020202020204" pitchFamily="34" charset="0"/>
                  <a:cs typeface="Arial" panose="020B0604020202020204" pitchFamily="34" charset="0"/>
                </a:rPr>
                <a:t> </a:t>
              </a:r>
              <a:r>
                <a:rPr lang="en-US" altLang="en-US" sz="2400" dirty="0" err="1">
                  <a:solidFill>
                    <a:srgbClr val="000099"/>
                  </a:solidFill>
                  <a:latin typeface="Arial" panose="020B0604020202020204" pitchFamily="34" charset="0"/>
                  <a:cs typeface="Arial" panose="020B0604020202020204" pitchFamily="34" charset="0"/>
                </a:rPr>
                <a:t>nước</a:t>
              </a:r>
              <a:r>
                <a:rPr lang="en-US" altLang="en-US" sz="2400" dirty="0">
                  <a:solidFill>
                    <a:srgbClr val="000099"/>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phục</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vụ</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nhân</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dân</a:t>
              </a:r>
              <a:r>
                <a:rPr lang="en-US" altLang="en-US" sz="2400" dirty="0">
                  <a:solidFill>
                    <a:srgbClr val="000099"/>
                  </a:solidFill>
                  <a:latin typeface="Arial" panose="020B0604020202020204" pitchFamily="34" charset="0"/>
                  <a:cs typeface="Arial" panose="020B0604020202020204" pitchFamily="34" charset="0"/>
                </a:rPr>
                <a:t>,</a:t>
              </a:r>
            </a:p>
            <a:p>
              <a:pPr algn="ctr" eaLnBrk="1" hangingPunct="1">
                <a:lnSpc>
                  <a:spcPct val="150000"/>
                </a:lnSpc>
                <a:defRPr/>
              </a:pPr>
              <a:r>
                <a:rPr lang="en-US" altLang="en-US" sz="2400" u="sng" dirty="0" err="1">
                  <a:solidFill>
                    <a:srgbClr val="FF0000"/>
                  </a:solidFill>
                  <a:latin typeface="Arial" panose="020B0604020202020204" pitchFamily="34" charset="0"/>
                  <a:cs typeface="Arial" panose="020B0604020202020204" pitchFamily="34" charset="0"/>
                </a:rPr>
                <a:t>đem</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lại</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lợi</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ích</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cho</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nhân</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dân</a:t>
              </a:r>
              <a:r>
                <a:rPr lang="en-US" altLang="en-US" sz="2400" dirty="0">
                  <a:solidFill>
                    <a:srgbClr val="000099"/>
                  </a:solidFill>
                  <a:latin typeface="Arial" panose="020B0604020202020204" pitchFamily="34" charset="0"/>
                  <a:cs typeface="Arial" panose="020B0604020202020204" pitchFamily="34" charset="0"/>
                </a:rPr>
                <a:t>.</a:t>
              </a:r>
            </a:p>
            <a:p>
              <a:pPr algn="ctr" eaLnBrk="1" hangingPunct="1">
                <a:defRPr/>
              </a:pPr>
              <a:endParaRPr lang="en-US" altLang="en-US" sz="2400" dirty="0">
                <a:solidFill>
                  <a:srgbClr val="000099"/>
                </a:solidFill>
                <a:latin typeface="Arial" panose="020B0604020202020204" pitchFamily="34" charset="0"/>
                <a:cs typeface="Arial" panose="020B0604020202020204" pitchFamily="34" charset="0"/>
              </a:endParaRPr>
            </a:p>
          </p:txBody>
        </p:sp>
        <p:pic>
          <p:nvPicPr>
            <p:cNvPr id="8" name="Picture 7" descr="Kết quả hình ảnh cho hình ảnh chèn vào slide">
              <a:extLst>
                <a:ext uri="{FF2B5EF4-FFF2-40B4-BE49-F238E27FC236}">
                  <a16:creationId xmlns:a16="http://schemas.microsoft.com/office/drawing/2014/main" id="{A08D2410-59B5-22C0-9CA3-BAA3B18FCD7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66938" y="770792"/>
              <a:ext cx="2201863"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TextBox 1">
            <a:extLst>
              <a:ext uri="{FF2B5EF4-FFF2-40B4-BE49-F238E27FC236}">
                <a16:creationId xmlns:a16="http://schemas.microsoft.com/office/drawing/2014/main" id="{5D44DE6B-6FD0-D371-C425-88897A25B3FB}"/>
              </a:ext>
            </a:extLst>
          </p:cNvPr>
          <p:cNvSpPr txBox="1">
            <a:spLocks noChangeArrowheads="1"/>
          </p:cNvSpPr>
          <p:nvPr/>
        </p:nvSpPr>
        <p:spPr bwMode="auto">
          <a:xfrm>
            <a:off x="-1" y="556767"/>
            <a:ext cx="1219200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en-US" sz="2400" dirty="0">
                <a:latin typeface="Arial" panose="020B0604020202020204" pitchFamily="34" charset="0"/>
                <a:cs typeface="Arial" panose="020B0604020202020204" pitchFamily="34" charset="0"/>
              </a:rPr>
              <a:t>HCM </a:t>
            </a:r>
            <a:r>
              <a:rPr lang="en-US" altLang="en-US" sz="2400" dirty="0" err="1">
                <a:latin typeface="Arial" panose="020B0604020202020204" pitchFamily="34" charset="0"/>
                <a:cs typeface="Arial" panose="020B0604020202020204" pitchFamily="34" charset="0"/>
              </a:rPr>
              <a:t>đặc</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biệt</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quan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tâm</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đến</a:t>
            </a:r>
            <a:r>
              <a:rPr lang="en-US" altLang="en-US" sz="2400" dirty="0">
                <a:latin typeface="Arial" panose="020B0604020202020204" pitchFamily="34" charset="0"/>
                <a:cs typeface="Arial" panose="020B0604020202020204" pitchFamily="34" charset="0"/>
              </a:rPr>
              <a:t> XD </a:t>
            </a:r>
            <a:r>
              <a:rPr lang="en-US" altLang="en-US" sz="2400" dirty="0" err="1">
                <a:latin typeface="Arial" panose="020B0604020202020204" pitchFamily="34" charset="0"/>
                <a:cs typeface="Arial" panose="020B0604020202020204" pitchFamily="34" charset="0"/>
              </a:rPr>
              <a:t>một</a:t>
            </a:r>
            <a:r>
              <a:rPr lang="en-US" altLang="en-US" sz="2400" dirty="0">
                <a:latin typeface="Arial" panose="020B0604020202020204" pitchFamily="34" charset="0"/>
                <a:cs typeface="Arial" panose="020B0604020202020204" pitchFamily="34" charset="0"/>
              </a:rPr>
              <a:t> </a:t>
            </a:r>
            <a:r>
              <a:rPr lang="en-US" altLang="en-US" sz="2400" b="1" dirty="0" err="1">
                <a:latin typeface="Arial" panose="020B0604020202020204" pitchFamily="34" charset="0"/>
                <a:cs typeface="Arial" panose="020B0604020202020204" pitchFamily="34" charset="0"/>
              </a:rPr>
              <a:t>nền</a:t>
            </a:r>
            <a:r>
              <a:rPr lang="en-US" altLang="en-US" sz="2400" b="1" dirty="0">
                <a:latin typeface="Arial" panose="020B0604020202020204" pitchFamily="34" charset="0"/>
                <a:cs typeface="Arial" panose="020B0604020202020204" pitchFamily="34" charset="0"/>
              </a:rPr>
              <a:t> </a:t>
            </a:r>
            <a:r>
              <a:rPr lang="en-US" altLang="en-US" sz="2400" b="1" dirty="0" err="1">
                <a:latin typeface="Arial" panose="020B0604020202020204" pitchFamily="34" charset="0"/>
                <a:cs typeface="Arial" panose="020B0604020202020204" pitchFamily="34" charset="0"/>
              </a:rPr>
              <a:t>pháp</a:t>
            </a:r>
            <a:r>
              <a:rPr lang="en-US" altLang="en-US" sz="2400" b="1" dirty="0">
                <a:latin typeface="Arial" panose="020B0604020202020204" pitchFamily="34" charset="0"/>
                <a:cs typeface="Arial" panose="020B0604020202020204" pitchFamily="34" charset="0"/>
              </a:rPr>
              <a:t> </a:t>
            </a:r>
            <a:r>
              <a:rPr lang="en-US" altLang="en-US" sz="2400" b="1" dirty="0" err="1">
                <a:latin typeface="Arial" panose="020B0604020202020204" pitchFamily="34" charset="0"/>
                <a:cs typeface="Arial" panose="020B0604020202020204" pitchFamily="34" charset="0"/>
              </a:rPr>
              <a:t>chế</a:t>
            </a:r>
            <a:r>
              <a:rPr lang="en-US" altLang="en-US" sz="2400" b="1" dirty="0">
                <a:latin typeface="Arial" panose="020B0604020202020204" pitchFamily="34" charset="0"/>
                <a:cs typeface="Arial" panose="020B0604020202020204" pitchFamily="34" charset="0"/>
              </a:rPr>
              <a:t> </a:t>
            </a:r>
            <a:r>
              <a:rPr lang="en-US" altLang="en-US" sz="2400" b="1" dirty="0" err="1">
                <a:latin typeface="Arial" panose="020B0604020202020204" pitchFamily="34" charset="0"/>
                <a:cs typeface="Arial" panose="020B0604020202020204" pitchFamily="34" charset="0"/>
              </a:rPr>
              <a:t>xã</a:t>
            </a:r>
            <a:r>
              <a:rPr lang="en-US" altLang="en-US" sz="2400" b="1" dirty="0">
                <a:latin typeface="Arial" panose="020B0604020202020204" pitchFamily="34" charset="0"/>
                <a:cs typeface="Arial" panose="020B0604020202020204" pitchFamily="34" charset="0"/>
              </a:rPr>
              <a:t> </a:t>
            </a:r>
            <a:r>
              <a:rPr lang="en-US" altLang="en-US" sz="2400" b="1" dirty="0" err="1">
                <a:latin typeface="Arial" panose="020B0604020202020204" pitchFamily="34" charset="0"/>
                <a:cs typeface="Arial" panose="020B0604020202020204" pitchFamily="34" charset="0"/>
              </a:rPr>
              <a:t>hội</a:t>
            </a:r>
            <a:r>
              <a:rPr lang="en-US" altLang="en-US" sz="2400" b="1" dirty="0">
                <a:latin typeface="Arial" panose="020B0604020202020204" pitchFamily="34" charset="0"/>
                <a:cs typeface="Arial" panose="020B0604020202020204" pitchFamily="34" charset="0"/>
              </a:rPr>
              <a:t> </a:t>
            </a:r>
            <a:r>
              <a:rPr lang="en-US" altLang="en-US" sz="2400" b="1" dirty="0" err="1">
                <a:latin typeface="Arial" panose="020B0604020202020204" pitchFamily="34" charset="0"/>
                <a:cs typeface="Arial" panose="020B0604020202020204" pitchFamily="34" charset="0"/>
              </a:rPr>
              <a:t>chủ</a:t>
            </a:r>
            <a:r>
              <a:rPr lang="en-US" altLang="en-US" sz="2400" b="1" dirty="0">
                <a:latin typeface="Arial" panose="020B0604020202020204" pitchFamily="34" charset="0"/>
                <a:cs typeface="Arial" panose="020B0604020202020204" pitchFamily="34" charset="0"/>
              </a:rPr>
              <a:t> </a:t>
            </a:r>
            <a:r>
              <a:rPr lang="en-US" altLang="en-US" sz="2400" b="1" dirty="0" err="1">
                <a:latin typeface="Arial" panose="020B0604020202020204" pitchFamily="34" charset="0"/>
                <a:cs typeface="Arial" panose="020B0604020202020204" pitchFamily="34" charset="0"/>
              </a:rPr>
              <a:t>nghĩa</a:t>
            </a:r>
            <a:endParaRPr lang="en-US" altLang="en-US" sz="2400" b="1" dirty="0">
              <a:latin typeface="Arial" panose="020B0604020202020204" pitchFamily="34" charset="0"/>
              <a:cs typeface="Arial" panose="020B0604020202020204" pitchFamily="34" charset="0"/>
            </a:endParaRPr>
          </a:p>
        </p:txBody>
      </p:sp>
      <p:grpSp>
        <p:nvGrpSpPr>
          <p:cNvPr id="8" name="Group 7">
            <a:extLst>
              <a:ext uri="{FF2B5EF4-FFF2-40B4-BE49-F238E27FC236}">
                <a16:creationId xmlns:a16="http://schemas.microsoft.com/office/drawing/2014/main" id="{E3631886-2E8D-1E20-FFBD-03E4A6D5235B}"/>
              </a:ext>
            </a:extLst>
          </p:cNvPr>
          <p:cNvGrpSpPr/>
          <p:nvPr/>
        </p:nvGrpSpPr>
        <p:grpSpPr>
          <a:xfrm>
            <a:off x="1369107" y="1211582"/>
            <a:ext cx="8553451" cy="4764269"/>
            <a:chOff x="1369107" y="1211582"/>
            <a:chExt cx="8553451" cy="4764269"/>
          </a:xfrm>
        </p:grpSpPr>
        <p:sp>
          <p:nvSpPr>
            <p:cNvPr id="3" name="Freeform 5">
              <a:extLst>
                <a:ext uri="{FF2B5EF4-FFF2-40B4-BE49-F238E27FC236}">
                  <a16:creationId xmlns:a16="http://schemas.microsoft.com/office/drawing/2014/main" id="{4D0731F9-FDA3-8752-8428-64035E0C4A05}"/>
                </a:ext>
              </a:extLst>
            </p:cNvPr>
            <p:cNvSpPr>
              <a:spLocks noEditPoints="1" noChangeArrowheads="1"/>
            </p:cNvSpPr>
            <p:nvPr/>
          </p:nvSpPr>
          <p:spPr bwMode="auto">
            <a:xfrm rot="20241944">
              <a:off x="2299381" y="2324600"/>
              <a:ext cx="7246939" cy="3651251"/>
            </a:xfrm>
            <a:custGeom>
              <a:avLst/>
              <a:gdLst>
                <a:gd name="T0" fmla="*/ 2147483646 w 4040"/>
                <a:gd name="T1" fmla="*/ 2147483646 h 1888"/>
                <a:gd name="T2" fmla="*/ 2147483646 w 4040"/>
                <a:gd name="T3" fmla="*/ 2147483646 h 1888"/>
                <a:gd name="T4" fmla="*/ 2147483646 w 4040"/>
                <a:gd name="T5" fmla="*/ 2147483646 h 1888"/>
                <a:gd name="T6" fmla="*/ 2147483646 w 4040"/>
                <a:gd name="T7" fmla="*/ 2147483646 h 1888"/>
                <a:gd name="T8" fmla="*/ 2147483646 w 4040"/>
                <a:gd name="T9" fmla="*/ 2147483646 h 1888"/>
                <a:gd name="T10" fmla="*/ 2147483646 w 4040"/>
                <a:gd name="T11" fmla="*/ 2147483646 h 1888"/>
                <a:gd name="T12" fmla="*/ 0 w 4040"/>
                <a:gd name="T13" fmla="*/ 2147483646 h 1888"/>
                <a:gd name="T14" fmla="*/ 2147483646 w 4040"/>
                <a:gd name="T15" fmla="*/ 2147483646 h 1888"/>
                <a:gd name="T16" fmla="*/ 2147483646 w 4040"/>
                <a:gd name="T17" fmla="*/ 2147483646 h 1888"/>
                <a:gd name="T18" fmla="*/ 2147483646 w 4040"/>
                <a:gd name="T19" fmla="*/ 2147483646 h 1888"/>
                <a:gd name="T20" fmla="*/ 2147483646 w 4040"/>
                <a:gd name="T21" fmla="*/ 2147483646 h 1888"/>
                <a:gd name="T22" fmla="*/ 2147483646 w 4040"/>
                <a:gd name="T23" fmla="*/ 2147483646 h 1888"/>
                <a:gd name="T24" fmla="*/ 2147483646 w 4040"/>
                <a:gd name="T25" fmla="*/ 2147483646 h 1888"/>
                <a:gd name="T26" fmla="*/ 2147483646 w 4040"/>
                <a:gd name="T27" fmla="*/ 2147483646 h 1888"/>
                <a:gd name="T28" fmla="*/ 2147483646 w 4040"/>
                <a:gd name="T29" fmla="*/ 2147483646 h 1888"/>
                <a:gd name="T30" fmla="*/ 2147483646 w 4040"/>
                <a:gd name="T31" fmla="*/ 2147483646 h 1888"/>
                <a:gd name="T32" fmla="*/ 2147483646 w 4040"/>
                <a:gd name="T33" fmla="*/ 2147483646 h 1888"/>
                <a:gd name="T34" fmla="*/ 2147483646 w 4040"/>
                <a:gd name="T35" fmla="*/ 2147483646 h 1888"/>
                <a:gd name="T36" fmla="*/ 2147483646 w 4040"/>
                <a:gd name="T37" fmla="*/ 2147483646 h 1888"/>
                <a:gd name="T38" fmla="*/ 2147483646 w 4040"/>
                <a:gd name="T39" fmla="*/ 2147483646 h 1888"/>
                <a:gd name="T40" fmla="*/ 2147483646 w 4040"/>
                <a:gd name="T41" fmla="*/ 2147483646 h 1888"/>
                <a:gd name="T42" fmla="*/ 2147483646 w 4040"/>
                <a:gd name="T43" fmla="*/ 2147483646 h 1888"/>
                <a:gd name="T44" fmla="*/ 2147483646 w 4040"/>
                <a:gd name="T45" fmla="*/ 2147483646 h 1888"/>
                <a:gd name="T46" fmla="*/ 2147483646 w 4040"/>
                <a:gd name="T47" fmla="*/ 2147483646 h 1888"/>
                <a:gd name="T48" fmla="*/ 2147483646 w 4040"/>
                <a:gd name="T49" fmla="*/ 2147483646 h 1888"/>
                <a:gd name="T50" fmla="*/ 2147483646 w 4040"/>
                <a:gd name="T51" fmla="*/ 2147483646 h 1888"/>
                <a:gd name="T52" fmla="*/ 2147483646 w 4040"/>
                <a:gd name="T53" fmla="*/ 0 h 1888"/>
                <a:gd name="T54" fmla="*/ 2147483646 w 4040"/>
                <a:gd name="T55" fmla="*/ 2147483646 h 1888"/>
                <a:gd name="T56" fmla="*/ 2147483646 w 4040"/>
                <a:gd name="T57" fmla="*/ 2147483646 h 1888"/>
                <a:gd name="T58" fmla="*/ 2147483646 w 4040"/>
                <a:gd name="T59" fmla="*/ 2147483646 h 1888"/>
                <a:gd name="T60" fmla="*/ 2147483646 w 4040"/>
                <a:gd name="T61" fmla="*/ 2147483646 h 1888"/>
                <a:gd name="T62" fmla="*/ 2147483646 w 4040"/>
                <a:gd name="T63" fmla="*/ 2147483646 h 1888"/>
                <a:gd name="T64" fmla="*/ 2147483646 w 4040"/>
                <a:gd name="T65" fmla="*/ 2147483646 h 1888"/>
                <a:gd name="T66" fmla="*/ 2147483646 w 4040"/>
                <a:gd name="T67" fmla="*/ 2147483646 h 1888"/>
                <a:gd name="T68" fmla="*/ 2147483646 w 4040"/>
                <a:gd name="T69" fmla="*/ 2147483646 h 1888"/>
                <a:gd name="T70" fmla="*/ 2147483646 w 4040"/>
                <a:gd name="T71" fmla="*/ 2147483646 h 1888"/>
                <a:gd name="T72" fmla="*/ 2147483646 w 4040"/>
                <a:gd name="T73" fmla="*/ 2147483646 h 1888"/>
                <a:gd name="T74" fmla="*/ 2147483646 w 4040"/>
                <a:gd name="T75" fmla="*/ 2147483646 h 1888"/>
                <a:gd name="T76" fmla="*/ 2147483646 w 4040"/>
                <a:gd name="T77" fmla="*/ 2147483646 h 1888"/>
                <a:gd name="T78" fmla="*/ 2147483646 w 4040"/>
                <a:gd name="T79" fmla="*/ 2147483646 h 1888"/>
                <a:gd name="T80" fmla="*/ 2147483646 w 4040"/>
                <a:gd name="T81" fmla="*/ 2147483646 h 1888"/>
                <a:gd name="T82" fmla="*/ 2147483646 w 4040"/>
                <a:gd name="T83" fmla="*/ 2147483646 h 1888"/>
                <a:gd name="T84" fmla="*/ 2147483646 w 4040"/>
                <a:gd name="T85" fmla="*/ 2147483646 h 1888"/>
                <a:gd name="T86" fmla="*/ 2147483646 w 4040"/>
                <a:gd name="T87" fmla="*/ 2147483646 h 1888"/>
                <a:gd name="T88" fmla="*/ 2147483646 w 4040"/>
                <a:gd name="T89" fmla="*/ 2147483646 h 1888"/>
                <a:gd name="T90" fmla="*/ 2147483646 w 4040"/>
                <a:gd name="T91" fmla="*/ 2147483646 h 1888"/>
                <a:gd name="T92" fmla="*/ 2147483646 w 4040"/>
                <a:gd name="T93" fmla="*/ 2147483646 h 1888"/>
                <a:gd name="T94" fmla="*/ 2147483646 w 4040"/>
                <a:gd name="T95" fmla="*/ 2147483646 h 1888"/>
                <a:gd name="T96" fmla="*/ 2147483646 w 4040"/>
                <a:gd name="T97" fmla="*/ 2147483646 h 1888"/>
                <a:gd name="T98" fmla="*/ 2147483646 w 4040"/>
                <a:gd name="T99" fmla="*/ 2147483646 h 1888"/>
                <a:gd name="T100" fmla="*/ 2147483646 w 4040"/>
                <a:gd name="T101" fmla="*/ 2147483646 h 1888"/>
                <a:gd name="T102" fmla="*/ 2147483646 w 4040"/>
                <a:gd name="T103" fmla="*/ 2147483646 h 188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4040" h="1888">
                  <a:moveTo>
                    <a:pt x="2020" y="0"/>
                  </a:moveTo>
                  <a:lnTo>
                    <a:pt x="1854" y="4"/>
                  </a:lnTo>
                  <a:lnTo>
                    <a:pt x="1692" y="12"/>
                  </a:lnTo>
                  <a:lnTo>
                    <a:pt x="1534" y="28"/>
                  </a:lnTo>
                  <a:lnTo>
                    <a:pt x="1382" y="48"/>
                  </a:lnTo>
                  <a:lnTo>
                    <a:pt x="1234" y="74"/>
                  </a:lnTo>
                  <a:lnTo>
                    <a:pt x="1092" y="106"/>
                  </a:lnTo>
                  <a:lnTo>
                    <a:pt x="956" y="142"/>
                  </a:lnTo>
                  <a:lnTo>
                    <a:pt x="828" y="182"/>
                  </a:lnTo>
                  <a:lnTo>
                    <a:pt x="706" y="228"/>
                  </a:lnTo>
                  <a:lnTo>
                    <a:pt x="592" y="276"/>
                  </a:lnTo>
                  <a:lnTo>
                    <a:pt x="486" y="330"/>
                  </a:lnTo>
                  <a:lnTo>
                    <a:pt x="390" y="386"/>
                  </a:lnTo>
                  <a:lnTo>
                    <a:pt x="302" y="446"/>
                  </a:lnTo>
                  <a:lnTo>
                    <a:pt x="226" y="510"/>
                  </a:lnTo>
                  <a:lnTo>
                    <a:pt x="158" y="576"/>
                  </a:lnTo>
                  <a:lnTo>
                    <a:pt x="102" y="646"/>
                  </a:lnTo>
                  <a:lnTo>
                    <a:pt x="58" y="718"/>
                  </a:lnTo>
                  <a:lnTo>
                    <a:pt x="26" y="790"/>
                  </a:lnTo>
                  <a:lnTo>
                    <a:pt x="6" y="866"/>
                  </a:lnTo>
                  <a:lnTo>
                    <a:pt x="0" y="944"/>
                  </a:lnTo>
                  <a:lnTo>
                    <a:pt x="6" y="1022"/>
                  </a:lnTo>
                  <a:lnTo>
                    <a:pt x="26" y="1098"/>
                  </a:lnTo>
                  <a:lnTo>
                    <a:pt x="58" y="1170"/>
                  </a:lnTo>
                  <a:lnTo>
                    <a:pt x="102" y="1242"/>
                  </a:lnTo>
                  <a:lnTo>
                    <a:pt x="158" y="1312"/>
                  </a:lnTo>
                  <a:lnTo>
                    <a:pt x="226" y="1378"/>
                  </a:lnTo>
                  <a:lnTo>
                    <a:pt x="302" y="1442"/>
                  </a:lnTo>
                  <a:lnTo>
                    <a:pt x="390" y="1502"/>
                  </a:lnTo>
                  <a:lnTo>
                    <a:pt x="486" y="1558"/>
                  </a:lnTo>
                  <a:lnTo>
                    <a:pt x="592" y="1612"/>
                  </a:lnTo>
                  <a:lnTo>
                    <a:pt x="706" y="1660"/>
                  </a:lnTo>
                  <a:lnTo>
                    <a:pt x="828" y="1706"/>
                  </a:lnTo>
                  <a:lnTo>
                    <a:pt x="956" y="1746"/>
                  </a:lnTo>
                  <a:lnTo>
                    <a:pt x="1092" y="1782"/>
                  </a:lnTo>
                  <a:lnTo>
                    <a:pt x="1234" y="1814"/>
                  </a:lnTo>
                  <a:lnTo>
                    <a:pt x="1382" y="1840"/>
                  </a:lnTo>
                  <a:lnTo>
                    <a:pt x="1534" y="1860"/>
                  </a:lnTo>
                  <a:lnTo>
                    <a:pt x="1692" y="1876"/>
                  </a:lnTo>
                  <a:lnTo>
                    <a:pt x="1854" y="1884"/>
                  </a:lnTo>
                  <a:lnTo>
                    <a:pt x="2020" y="1888"/>
                  </a:lnTo>
                  <a:lnTo>
                    <a:pt x="2186" y="1884"/>
                  </a:lnTo>
                  <a:lnTo>
                    <a:pt x="2348" y="1876"/>
                  </a:lnTo>
                  <a:lnTo>
                    <a:pt x="2506" y="1860"/>
                  </a:lnTo>
                  <a:lnTo>
                    <a:pt x="2658" y="1840"/>
                  </a:lnTo>
                  <a:lnTo>
                    <a:pt x="2806" y="1814"/>
                  </a:lnTo>
                  <a:lnTo>
                    <a:pt x="2948" y="1782"/>
                  </a:lnTo>
                  <a:lnTo>
                    <a:pt x="3084" y="1746"/>
                  </a:lnTo>
                  <a:lnTo>
                    <a:pt x="3212" y="1706"/>
                  </a:lnTo>
                  <a:lnTo>
                    <a:pt x="3334" y="1660"/>
                  </a:lnTo>
                  <a:lnTo>
                    <a:pt x="3448" y="1612"/>
                  </a:lnTo>
                  <a:lnTo>
                    <a:pt x="3554" y="1558"/>
                  </a:lnTo>
                  <a:lnTo>
                    <a:pt x="3650" y="1502"/>
                  </a:lnTo>
                  <a:lnTo>
                    <a:pt x="3738" y="1442"/>
                  </a:lnTo>
                  <a:lnTo>
                    <a:pt x="3814" y="1378"/>
                  </a:lnTo>
                  <a:lnTo>
                    <a:pt x="3882" y="1312"/>
                  </a:lnTo>
                  <a:lnTo>
                    <a:pt x="3938" y="1242"/>
                  </a:lnTo>
                  <a:lnTo>
                    <a:pt x="3982" y="1170"/>
                  </a:lnTo>
                  <a:lnTo>
                    <a:pt x="4014" y="1098"/>
                  </a:lnTo>
                  <a:lnTo>
                    <a:pt x="4034" y="1022"/>
                  </a:lnTo>
                  <a:lnTo>
                    <a:pt x="4040" y="944"/>
                  </a:lnTo>
                  <a:lnTo>
                    <a:pt x="4034" y="866"/>
                  </a:lnTo>
                  <a:lnTo>
                    <a:pt x="4014" y="790"/>
                  </a:lnTo>
                  <a:lnTo>
                    <a:pt x="3982" y="718"/>
                  </a:lnTo>
                  <a:lnTo>
                    <a:pt x="3938" y="646"/>
                  </a:lnTo>
                  <a:lnTo>
                    <a:pt x="3882" y="576"/>
                  </a:lnTo>
                  <a:lnTo>
                    <a:pt x="3814" y="510"/>
                  </a:lnTo>
                  <a:lnTo>
                    <a:pt x="3738" y="446"/>
                  </a:lnTo>
                  <a:lnTo>
                    <a:pt x="3650" y="386"/>
                  </a:lnTo>
                  <a:lnTo>
                    <a:pt x="3554" y="330"/>
                  </a:lnTo>
                  <a:lnTo>
                    <a:pt x="3448" y="276"/>
                  </a:lnTo>
                  <a:lnTo>
                    <a:pt x="3334" y="228"/>
                  </a:lnTo>
                  <a:lnTo>
                    <a:pt x="3212" y="182"/>
                  </a:lnTo>
                  <a:lnTo>
                    <a:pt x="3084" y="142"/>
                  </a:lnTo>
                  <a:lnTo>
                    <a:pt x="2948" y="106"/>
                  </a:lnTo>
                  <a:lnTo>
                    <a:pt x="2806" y="74"/>
                  </a:lnTo>
                  <a:lnTo>
                    <a:pt x="2658" y="48"/>
                  </a:lnTo>
                  <a:lnTo>
                    <a:pt x="2506" y="28"/>
                  </a:lnTo>
                  <a:lnTo>
                    <a:pt x="2348" y="12"/>
                  </a:lnTo>
                  <a:lnTo>
                    <a:pt x="2186" y="4"/>
                  </a:lnTo>
                  <a:lnTo>
                    <a:pt x="2020" y="0"/>
                  </a:lnTo>
                  <a:close/>
                  <a:moveTo>
                    <a:pt x="1922" y="1748"/>
                  </a:moveTo>
                  <a:lnTo>
                    <a:pt x="1762" y="1746"/>
                  </a:lnTo>
                  <a:lnTo>
                    <a:pt x="1606" y="1736"/>
                  </a:lnTo>
                  <a:lnTo>
                    <a:pt x="1454" y="1722"/>
                  </a:lnTo>
                  <a:lnTo>
                    <a:pt x="1306" y="1702"/>
                  </a:lnTo>
                  <a:lnTo>
                    <a:pt x="1164" y="1678"/>
                  </a:lnTo>
                  <a:lnTo>
                    <a:pt x="1028" y="1648"/>
                  </a:lnTo>
                  <a:lnTo>
                    <a:pt x="898" y="1614"/>
                  </a:lnTo>
                  <a:lnTo>
                    <a:pt x="776" y="1576"/>
                  </a:lnTo>
                  <a:lnTo>
                    <a:pt x="662" y="1532"/>
                  </a:lnTo>
                  <a:lnTo>
                    <a:pt x="554" y="1486"/>
                  </a:lnTo>
                  <a:lnTo>
                    <a:pt x="458" y="1436"/>
                  </a:lnTo>
                  <a:lnTo>
                    <a:pt x="370" y="1382"/>
                  </a:lnTo>
                  <a:lnTo>
                    <a:pt x="292" y="1326"/>
                  </a:lnTo>
                  <a:lnTo>
                    <a:pt x="224" y="1266"/>
                  </a:lnTo>
                  <a:lnTo>
                    <a:pt x="166" y="1204"/>
                  </a:lnTo>
                  <a:lnTo>
                    <a:pt x="122" y="1140"/>
                  </a:lnTo>
                  <a:lnTo>
                    <a:pt x="88" y="1074"/>
                  </a:lnTo>
                  <a:lnTo>
                    <a:pt x="68" y="1004"/>
                  </a:lnTo>
                  <a:lnTo>
                    <a:pt x="62" y="934"/>
                  </a:lnTo>
                  <a:lnTo>
                    <a:pt x="68" y="864"/>
                  </a:lnTo>
                  <a:lnTo>
                    <a:pt x="88" y="796"/>
                  </a:lnTo>
                  <a:lnTo>
                    <a:pt x="122" y="730"/>
                  </a:lnTo>
                  <a:lnTo>
                    <a:pt x="166" y="664"/>
                  </a:lnTo>
                  <a:lnTo>
                    <a:pt x="224" y="602"/>
                  </a:lnTo>
                  <a:lnTo>
                    <a:pt x="292" y="544"/>
                  </a:lnTo>
                  <a:lnTo>
                    <a:pt x="370" y="486"/>
                  </a:lnTo>
                  <a:lnTo>
                    <a:pt x="458" y="434"/>
                  </a:lnTo>
                  <a:lnTo>
                    <a:pt x="554" y="382"/>
                  </a:lnTo>
                  <a:lnTo>
                    <a:pt x="662" y="336"/>
                  </a:lnTo>
                  <a:lnTo>
                    <a:pt x="776" y="294"/>
                  </a:lnTo>
                  <a:lnTo>
                    <a:pt x="898" y="256"/>
                  </a:lnTo>
                  <a:lnTo>
                    <a:pt x="1028" y="222"/>
                  </a:lnTo>
                  <a:lnTo>
                    <a:pt x="1164" y="192"/>
                  </a:lnTo>
                  <a:lnTo>
                    <a:pt x="1306" y="166"/>
                  </a:lnTo>
                  <a:lnTo>
                    <a:pt x="1454" y="148"/>
                  </a:lnTo>
                  <a:lnTo>
                    <a:pt x="1606" y="132"/>
                  </a:lnTo>
                  <a:lnTo>
                    <a:pt x="1762" y="124"/>
                  </a:lnTo>
                  <a:lnTo>
                    <a:pt x="1922" y="120"/>
                  </a:lnTo>
                  <a:lnTo>
                    <a:pt x="2084" y="124"/>
                  </a:lnTo>
                  <a:lnTo>
                    <a:pt x="2240" y="132"/>
                  </a:lnTo>
                  <a:lnTo>
                    <a:pt x="2392" y="148"/>
                  </a:lnTo>
                  <a:lnTo>
                    <a:pt x="2540" y="166"/>
                  </a:lnTo>
                  <a:lnTo>
                    <a:pt x="2682" y="192"/>
                  </a:lnTo>
                  <a:lnTo>
                    <a:pt x="2818" y="222"/>
                  </a:lnTo>
                  <a:lnTo>
                    <a:pt x="2948" y="256"/>
                  </a:lnTo>
                  <a:lnTo>
                    <a:pt x="3070" y="294"/>
                  </a:lnTo>
                  <a:lnTo>
                    <a:pt x="3184" y="336"/>
                  </a:lnTo>
                  <a:lnTo>
                    <a:pt x="3292" y="382"/>
                  </a:lnTo>
                  <a:lnTo>
                    <a:pt x="3388" y="434"/>
                  </a:lnTo>
                  <a:lnTo>
                    <a:pt x="3476" y="486"/>
                  </a:lnTo>
                  <a:lnTo>
                    <a:pt x="3554" y="544"/>
                  </a:lnTo>
                  <a:lnTo>
                    <a:pt x="3622" y="602"/>
                  </a:lnTo>
                  <a:lnTo>
                    <a:pt x="3680" y="664"/>
                  </a:lnTo>
                  <a:lnTo>
                    <a:pt x="3724" y="730"/>
                  </a:lnTo>
                  <a:lnTo>
                    <a:pt x="3758" y="796"/>
                  </a:lnTo>
                  <a:lnTo>
                    <a:pt x="3778" y="864"/>
                  </a:lnTo>
                  <a:lnTo>
                    <a:pt x="3784" y="934"/>
                  </a:lnTo>
                  <a:lnTo>
                    <a:pt x="3778" y="1004"/>
                  </a:lnTo>
                  <a:lnTo>
                    <a:pt x="3758" y="1074"/>
                  </a:lnTo>
                  <a:lnTo>
                    <a:pt x="3724" y="1140"/>
                  </a:lnTo>
                  <a:lnTo>
                    <a:pt x="3680" y="1204"/>
                  </a:lnTo>
                  <a:lnTo>
                    <a:pt x="3622" y="1266"/>
                  </a:lnTo>
                  <a:lnTo>
                    <a:pt x="3554" y="1326"/>
                  </a:lnTo>
                  <a:lnTo>
                    <a:pt x="3476" y="1382"/>
                  </a:lnTo>
                  <a:lnTo>
                    <a:pt x="3388" y="1436"/>
                  </a:lnTo>
                  <a:lnTo>
                    <a:pt x="3292" y="1486"/>
                  </a:lnTo>
                  <a:lnTo>
                    <a:pt x="3184" y="1532"/>
                  </a:lnTo>
                  <a:lnTo>
                    <a:pt x="3070" y="1576"/>
                  </a:lnTo>
                  <a:lnTo>
                    <a:pt x="2948" y="1614"/>
                  </a:lnTo>
                  <a:lnTo>
                    <a:pt x="2818" y="1648"/>
                  </a:lnTo>
                  <a:lnTo>
                    <a:pt x="2682" y="1678"/>
                  </a:lnTo>
                  <a:lnTo>
                    <a:pt x="2540" y="1702"/>
                  </a:lnTo>
                  <a:lnTo>
                    <a:pt x="2392" y="1722"/>
                  </a:lnTo>
                  <a:lnTo>
                    <a:pt x="2240" y="1736"/>
                  </a:lnTo>
                  <a:lnTo>
                    <a:pt x="2084" y="1746"/>
                  </a:lnTo>
                  <a:lnTo>
                    <a:pt x="1922" y="1748"/>
                  </a:lnTo>
                  <a:close/>
                </a:path>
              </a:pathLst>
            </a:custGeom>
            <a:solidFill>
              <a:srgbClr val="000099"/>
            </a:solidFill>
            <a:ln>
              <a:noFill/>
            </a:ln>
            <a:extLst>
              <a:ext uri="{91240B29-F687-4F45-9708-019B960494DF}">
                <a14:hiddenLine xmlns:a14="http://schemas.microsoft.com/office/drawing/2010/main" w="0">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grpSp>
          <p:nvGrpSpPr>
            <p:cNvPr id="7" name="Group 6">
              <a:extLst>
                <a:ext uri="{FF2B5EF4-FFF2-40B4-BE49-F238E27FC236}">
                  <a16:creationId xmlns:a16="http://schemas.microsoft.com/office/drawing/2014/main" id="{7C94FD38-FF69-A7AC-B01A-609EFC0CDB83}"/>
                </a:ext>
              </a:extLst>
            </p:cNvPr>
            <p:cNvGrpSpPr/>
            <p:nvPr/>
          </p:nvGrpSpPr>
          <p:grpSpPr>
            <a:xfrm>
              <a:off x="1369107" y="1211582"/>
              <a:ext cx="8553451" cy="4683307"/>
              <a:chOff x="1369107" y="1211582"/>
              <a:chExt cx="8553451" cy="4683307"/>
            </a:xfrm>
          </p:grpSpPr>
          <p:sp>
            <p:nvSpPr>
              <p:cNvPr id="4" name="Oval 7">
                <a:extLst>
                  <a:ext uri="{FF2B5EF4-FFF2-40B4-BE49-F238E27FC236}">
                    <a16:creationId xmlns:a16="http://schemas.microsoft.com/office/drawing/2014/main" id="{5A90A5D2-40F9-EB31-46A5-05C0A71B5974}"/>
                  </a:ext>
                </a:extLst>
              </p:cNvPr>
              <p:cNvSpPr>
                <a:spLocks noChangeArrowheads="1"/>
              </p:cNvSpPr>
              <p:nvPr/>
            </p:nvSpPr>
            <p:spPr bwMode="gray">
              <a:xfrm>
                <a:off x="3564620" y="1211582"/>
                <a:ext cx="4429125" cy="1857375"/>
              </a:xfrm>
              <a:prstGeom prst="ellipse">
                <a:avLst/>
              </a:prstGeom>
              <a:solidFill>
                <a:srgbClr val="66FFFF"/>
              </a:solidFill>
            </p:spPr>
            <p:style>
              <a:lnRef idx="1">
                <a:schemeClr val="accent2"/>
              </a:lnRef>
              <a:fillRef idx="2">
                <a:schemeClr val="accent2"/>
              </a:fillRef>
              <a:effectRef idx="1">
                <a:schemeClr val="accent2"/>
              </a:effectRef>
              <a:fontRef idx="minor">
                <a:schemeClr val="dk1"/>
              </a:fontRef>
            </p:style>
            <p:txBody>
              <a:bodyPr wrap="none" anchor="b"/>
              <a:lstStyle/>
              <a:p>
                <a:pPr algn="ctr" eaLnBrk="1" hangingPunct="1">
                  <a:defRPr/>
                </a:pPr>
                <a:r>
                  <a:rPr lang="en-US" sz="2400" dirty="0">
                    <a:solidFill>
                      <a:schemeClr val="tx1"/>
                    </a:solidFill>
                    <a:latin typeface="Arial" panose="020B0604020202020204" pitchFamily="34" charset="0"/>
                    <a:cs typeface="Arial" panose="020B0604020202020204" pitchFamily="34" charset="0"/>
                  </a:rPr>
                  <a:t> </a:t>
                </a:r>
                <a:r>
                  <a:rPr lang="nl-NL" sz="2400" dirty="0">
                    <a:latin typeface="Arial" panose="020B0604020202020204" pitchFamily="34" charset="0"/>
                    <a:cs typeface="Arial" panose="020B0604020202020204" pitchFamily="34" charset="0"/>
                  </a:rPr>
                  <a:t>tăng cường tính nghiêm </a:t>
                </a:r>
                <a:endParaRPr lang="vi-VN" sz="2400" dirty="0">
                  <a:latin typeface="Arial" panose="020B0604020202020204" pitchFamily="34" charset="0"/>
                  <a:cs typeface="Arial" panose="020B0604020202020204" pitchFamily="34" charset="0"/>
                </a:endParaRPr>
              </a:p>
              <a:p>
                <a:pPr algn="ctr" eaLnBrk="1" hangingPunct="1">
                  <a:defRPr/>
                </a:pPr>
                <a:r>
                  <a:rPr lang="nl-NL" sz="2400" dirty="0">
                    <a:latin typeface="Arial" panose="020B0604020202020204" pitchFamily="34" charset="0"/>
                    <a:cs typeface="Arial" panose="020B0604020202020204" pitchFamily="34" charset="0"/>
                  </a:rPr>
                  <a:t>minh của pháp luật</a:t>
                </a:r>
                <a:endParaRPr lang="en-US" altLang="en-US" sz="2400" dirty="0">
                  <a:solidFill>
                    <a:schemeClr val="tx1"/>
                  </a:solidFill>
                  <a:latin typeface="Arial" panose="020B0604020202020204" pitchFamily="34" charset="0"/>
                  <a:cs typeface="Arial" panose="020B0604020202020204" pitchFamily="34" charset="0"/>
                </a:endParaRPr>
              </a:p>
              <a:p>
                <a:pPr algn="ctr" eaLnBrk="1" hangingPunct="1">
                  <a:defRPr/>
                </a:pPr>
                <a:endParaRPr lang="en-US" altLang="en-US" sz="2400" dirty="0">
                  <a:solidFill>
                    <a:schemeClr val="tx1"/>
                  </a:solidFill>
                  <a:latin typeface="Arial" panose="020B0604020202020204" pitchFamily="34" charset="0"/>
                  <a:cs typeface="Arial" panose="020B0604020202020204" pitchFamily="34" charset="0"/>
                </a:endParaRPr>
              </a:p>
            </p:txBody>
          </p:sp>
          <p:sp>
            <p:nvSpPr>
              <p:cNvPr id="5" name="Oval 7">
                <a:extLst>
                  <a:ext uri="{FF2B5EF4-FFF2-40B4-BE49-F238E27FC236}">
                    <a16:creationId xmlns:a16="http://schemas.microsoft.com/office/drawing/2014/main" id="{459A5255-AD34-422D-8EC2-16760190810F}"/>
                  </a:ext>
                </a:extLst>
              </p:cNvPr>
              <p:cNvSpPr>
                <a:spLocks noChangeArrowheads="1"/>
              </p:cNvSpPr>
              <p:nvPr/>
            </p:nvSpPr>
            <p:spPr bwMode="gray">
              <a:xfrm>
                <a:off x="1369107" y="3713664"/>
                <a:ext cx="4052888" cy="2181225"/>
              </a:xfrm>
              <a:prstGeom prst="ellipse">
                <a:avLst/>
              </a:prstGeom>
              <a:solidFill>
                <a:schemeClr val="accent6">
                  <a:lumMod val="20000"/>
                  <a:lumOff val="80000"/>
                </a:schemeClr>
              </a:solidFill>
              <a:ln>
                <a:solidFill>
                  <a:srgbClr val="000099"/>
                </a:solidFill>
              </a:ln>
            </p:spPr>
            <p:style>
              <a:lnRef idx="1">
                <a:schemeClr val="accent5"/>
              </a:lnRef>
              <a:fillRef idx="2">
                <a:schemeClr val="accent5"/>
              </a:fillRef>
              <a:effectRef idx="1">
                <a:schemeClr val="accent5"/>
              </a:effectRef>
              <a:fontRef idx="minor">
                <a:schemeClr val="dk1"/>
              </a:fontRef>
            </p:style>
            <p:txBody>
              <a:bodyPr wrap="none" anchor="ctr"/>
              <a:lstStyle/>
              <a:p>
                <a:pPr algn="ctr" eaLnBrk="1" hangingPunct="1">
                  <a:defRPr/>
                </a:pPr>
                <a:r>
                  <a:rPr lang="nl-NL" sz="2400" dirty="0">
                    <a:latin typeface="Arial" panose="020B0604020202020204" pitchFamily="34" charset="0"/>
                    <a:cs typeface="Arial" panose="020B0604020202020204" pitchFamily="34" charset="0"/>
                  </a:rPr>
                  <a:t>đề cao vai trò nêu gương</a:t>
                </a:r>
              </a:p>
              <a:p>
                <a:pPr algn="ctr" eaLnBrk="1" hangingPunct="1">
                  <a:defRPr/>
                </a:pPr>
                <a:r>
                  <a:rPr lang="nl-NL" sz="2400" dirty="0">
                    <a:latin typeface="Arial" panose="020B0604020202020204" pitchFamily="34" charset="0"/>
                    <a:cs typeface="Arial" panose="020B0604020202020204" pitchFamily="34" charset="0"/>
                  </a:rPr>
                  <a:t> của cán bộ, đảng viên</a:t>
                </a:r>
                <a:endParaRPr lang="en-US" sz="2400" dirty="0">
                  <a:solidFill>
                    <a:schemeClr val="tx1"/>
                  </a:solidFill>
                  <a:latin typeface="Arial" panose="020B0604020202020204" pitchFamily="34" charset="0"/>
                  <a:cs typeface="Arial" panose="020B0604020202020204" pitchFamily="34" charset="0"/>
                </a:endParaRPr>
              </a:p>
            </p:txBody>
          </p:sp>
          <p:sp>
            <p:nvSpPr>
              <p:cNvPr id="6" name="Oval 7">
                <a:extLst>
                  <a:ext uri="{FF2B5EF4-FFF2-40B4-BE49-F238E27FC236}">
                    <a16:creationId xmlns:a16="http://schemas.microsoft.com/office/drawing/2014/main" id="{30BF5817-9EA7-37C5-7086-9093F4C5CF05}"/>
                  </a:ext>
                </a:extLst>
              </p:cNvPr>
              <p:cNvSpPr>
                <a:spLocks noChangeArrowheads="1"/>
              </p:cNvSpPr>
              <p:nvPr/>
            </p:nvSpPr>
            <p:spPr bwMode="gray">
              <a:xfrm>
                <a:off x="6169707" y="3499352"/>
                <a:ext cx="3752851" cy="1938337"/>
              </a:xfrm>
              <a:prstGeom prst="ellipse">
                <a:avLst/>
              </a:prstGeom>
              <a:solidFill>
                <a:srgbClr val="FFFFCC"/>
              </a:solidFill>
            </p:spPr>
            <p:style>
              <a:lnRef idx="1">
                <a:schemeClr val="accent4"/>
              </a:lnRef>
              <a:fillRef idx="2">
                <a:schemeClr val="accent4"/>
              </a:fillRef>
              <a:effectRef idx="1">
                <a:schemeClr val="accent4"/>
              </a:effectRef>
              <a:fontRef idx="minor">
                <a:schemeClr val="dk1"/>
              </a:fontRef>
            </p:style>
            <p:txBody>
              <a:bodyPr wrap="none" anchor="ctr"/>
              <a:lstStyle/>
              <a:p>
                <a:pPr algn="ctr" eaLnBrk="1" hangingPunct="1">
                  <a:defRPr/>
                </a:pPr>
                <a:r>
                  <a:rPr lang="nl-NL" sz="2400" dirty="0">
                    <a:latin typeface="Arial" panose="020B0604020202020204" pitchFamily="34" charset="0"/>
                    <a:cs typeface="Arial" panose="020B0604020202020204" pitchFamily="34" charset="0"/>
                  </a:rPr>
                  <a:t>đẩy mạnh giáo dục</a:t>
                </a:r>
              </a:p>
              <a:p>
                <a:pPr algn="ctr" eaLnBrk="1" hangingPunct="1">
                  <a:defRPr/>
                </a:pPr>
                <a:r>
                  <a:rPr lang="nl-NL" sz="2400" dirty="0">
                    <a:latin typeface="Arial" panose="020B0604020202020204" pitchFamily="34" charset="0"/>
                    <a:cs typeface="Arial" panose="020B0604020202020204" pitchFamily="34" charset="0"/>
                  </a:rPr>
                  <a:t>đạo đức cách mạng</a:t>
                </a:r>
                <a:endParaRPr lang="en-US" sz="2400" dirty="0">
                  <a:solidFill>
                    <a:schemeClr val="tx1"/>
                  </a:solidFill>
                  <a:latin typeface="Arial" panose="020B0604020202020204" pitchFamily="34" charset="0"/>
                  <a:cs typeface="Arial" panose="020B0604020202020204" pitchFamily="34" charset="0"/>
                </a:endParaRPr>
              </a:p>
            </p:txBody>
          </p:sp>
        </p:gr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7522"/>
                                        </p:tgtEl>
                                        <p:attrNameLst>
                                          <p:attrName>style.visibility</p:attrName>
                                        </p:attrNameLst>
                                      </p:cBhvr>
                                      <p:to>
                                        <p:strVal val="visible"/>
                                      </p:to>
                                    </p:set>
                                    <p:animEffect transition="in" filter="fade">
                                      <p:cBhvr>
                                        <p:cTn id="7" dur="500"/>
                                        <p:tgtEl>
                                          <p:spTgt spid="107522"/>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522" grpId="0"/>
      <p:bldP spid="4" grpId="0" animBg="1"/>
      <p:bldP spid="5" grpId="0" animBg="1"/>
      <p:bldP spid="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0D2B0E-BED8-F0CB-CFDD-B8FD91A43A93}"/>
              </a:ext>
            </a:extLst>
          </p:cNvPr>
          <p:cNvSpPr>
            <a:spLocks noGrp="1"/>
          </p:cNvSpPr>
          <p:nvPr>
            <p:ph type="title"/>
          </p:nvPr>
        </p:nvSpPr>
        <p:spPr/>
        <p:txBody>
          <a:bodyPr/>
          <a:lstStyle/>
          <a:p>
            <a:r>
              <a:rPr lang="vi-VN" dirty="0">
                <a:latin typeface="Arial" panose="020B0604020202020204" pitchFamily="34" charset="0"/>
                <a:cs typeface="Arial" panose="020B0604020202020204" pitchFamily="34" charset="0"/>
              </a:rPr>
              <a:t>2.3. Tư tưởng về đại đoàn kết toàn dân</a:t>
            </a:r>
            <a:endParaRPr lang="en-US" dirty="0">
              <a:latin typeface="Arial" panose="020B0604020202020204" pitchFamily="34" charset="0"/>
              <a:cs typeface="Arial" panose="020B0604020202020204" pitchFamily="34" charset="0"/>
            </a:endParaRPr>
          </a:p>
        </p:txBody>
      </p:sp>
      <p:grpSp>
        <p:nvGrpSpPr>
          <p:cNvPr id="5" name="Group 4">
            <a:extLst>
              <a:ext uri="{FF2B5EF4-FFF2-40B4-BE49-F238E27FC236}">
                <a16:creationId xmlns:a16="http://schemas.microsoft.com/office/drawing/2014/main" id="{17E2AA3F-A9FE-9F0F-6D91-7D7D5B0F71C0}"/>
              </a:ext>
            </a:extLst>
          </p:cNvPr>
          <p:cNvGrpSpPr/>
          <p:nvPr/>
        </p:nvGrpSpPr>
        <p:grpSpPr>
          <a:xfrm>
            <a:off x="106417" y="1336247"/>
            <a:ext cx="11979162" cy="5720504"/>
            <a:chOff x="106417" y="1420655"/>
            <a:chExt cx="11979162" cy="5720504"/>
          </a:xfrm>
        </p:grpSpPr>
        <p:sp>
          <p:nvSpPr>
            <p:cNvPr id="11" name="Content Placeholder 2">
              <a:extLst>
                <a:ext uri="{FF2B5EF4-FFF2-40B4-BE49-F238E27FC236}">
                  <a16:creationId xmlns:a16="http://schemas.microsoft.com/office/drawing/2014/main" id="{A0E9FD90-0788-D0F0-7D42-65EFB7644125}"/>
                </a:ext>
              </a:extLst>
            </p:cNvPr>
            <p:cNvSpPr txBox="1">
              <a:spLocks noChangeArrowheads="1"/>
            </p:cNvSpPr>
            <p:nvPr/>
          </p:nvSpPr>
          <p:spPr>
            <a:xfrm>
              <a:off x="106417" y="1420655"/>
              <a:ext cx="11979162" cy="5720504"/>
            </a:xfrm>
            <a:prstGeom prst="rect">
              <a:avLst/>
            </a:prstGeom>
          </p:spPr>
          <p:txBody>
            <a:bodyPr spcFirstLastPara="1" wrap="square" lIns="162409" tIns="81205" rIns="162409" bIns="81205" anchor="t" anchorCtr="0">
              <a:noAutofit/>
            </a:bodyPr>
            <a:lstStyle>
              <a:defPPr marR="0" lvl="0" algn="l" rtl="0">
                <a:lnSpc>
                  <a:spcPct val="100000"/>
                </a:lnSpc>
                <a:spcBef>
                  <a:spcPts val="0"/>
                </a:spcBef>
                <a:spcAft>
                  <a:spcPts val="0"/>
                </a:spcAft>
              </a:defPPr>
              <a:lvl1pPr marL="457200" marR="0" lvl="0" indent="-342900" algn="l" rtl="0">
                <a:lnSpc>
                  <a:spcPct val="100000"/>
                </a:lnSpc>
                <a:spcBef>
                  <a:spcPts val="60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1pPr>
              <a:lvl2pPr marL="914400" marR="0" lvl="1"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2pPr>
              <a:lvl3pPr marL="1371600" marR="0" lvl="2"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3pPr>
              <a:lvl4pPr marL="1828800" marR="0" lvl="3"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4pPr>
              <a:lvl5pPr marL="2286000" marR="0" lvl="4"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5pPr>
              <a:lvl6pPr marL="2743200" marR="0" lvl="5"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6pPr>
              <a:lvl7pPr marL="3200400" marR="0" lvl="6"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7pPr>
              <a:lvl8pPr marL="3657600" marR="0" lvl="7"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8pPr>
              <a:lvl9pPr marL="4114800" marR="0" lvl="8"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9pPr>
            </a:lstStyle>
            <a:p>
              <a:pPr marL="0" indent="0" algn="ctr">
                <a:buNone/>
              </a:pPr>
              <a:r>
                <a:rPr lang="en-US" altLang="en-US" sz="2400" dirty="0">
                  <a:latin typeface="Arial" panose="020B0604020202020204" pitchFamily="34" charset="0"/>
                  <a:cs typeface="Arial" panose="020B0604020202020204" pitchFamily="34" charset="0"/>
                </a:rPr>
                <a:t>Trong </a:t>
              </a:r>
              <a:r>
                <a:rPr lang="en-US" altLang="en-US" sz="2400" u="sng" dirty="0" err="1">
                  <a:latin typeface="Arial" panose="020B0604020202020204" pitchFamily="34" charset="0"/>
                  <a:cs typeface="Arial" panose="020B0604020202020204" pitchFamily="34" charset="0"/>
                  <a:hlinkClick r:id="rId3"/>
                </a:rPr>
                <a:t>tiếng</a:t>
              </a:r>
              <a:r>
                <a:rPr lang="en-US" altLang="en-US" sz="2400" u="sng" dirty="0">
                  <a:latin typeface="Arial" panose="020B0604020202020204" pitchFamily="34" charset="0"/>
                  <a:cs typeface="Arial" panose="020B0604020202020204" pitchFamily="34" charset="0"/>
                  <a:hlinkClick r:id="rId3"/>
                </a:rPr>
                <a:t> </a:t>
              </a:r>
              <a:r>
                <a:rPr lang="en-US" altLang="en-US" sz="2400" u="sng" dirty="0" err="1">
                  <a:latin typeface="Arial" panose="020B0604020202020204" pitchFamily="34" charset="0"/>
                  <a:cs typeface="Arial" panose="020B0604020202020204" pitchFamily="34" charset="0"/>
                  <a:hlinkClick r:id="rId3"/>
                </a:rPr>
                <a:t>Việt</a:t>
              </a:r>
              <a:r>
                <a:rPr lang="en-US" altLang="en-US" sz="2400" dirty="0">
                  <a:latin typeface="Arial" panose="020B0604020202020204" pitchFamily="34" charset="0"/>
                  <a:cs typeface="Arial" panose="020B0604020202020204" pitchFamily="34" charset="0"/>
                </a:rPr>
                <a:t>, </a:t>
              </a:r>
              <a:r>
                <a:rPr lang="en-US" altLang="en-US" sz="2400" b="1" dirty="0" err="1">
                  <a:latin typeface="Arial" panose="020B0604020202020204" pitchFamily="34" charset="0"/>
                  <a:cs typeface="Arial" panose="020B0604020202020204" pitchFamily="34" charset="0"/>
                </a:rPr>
                <a:t>đoàn</a:t>
              </a:r>
              <a:r>
                <a:rPr lang="en-US" altLang="en-US" sz="2400" b="1" dirty="0">
                  <a:latin typeface="Arial" panose="020B0604020202020204" pitchFamily="34" charset="0"/>
                  <a:cs typeface="Arial" panose="020B0604020202020204" pitchFamily="34" charset="0"/>
                </a:rPr>
                <a:t> </a:t>
              </a:r>
              <a:r>
                <a:rPr lang="en-US" altLang="en-US" sz="2400" b="1" dirty="0" err="1">
                  <a:latin typeface="Arial" panose="020B0604020202020204" pitchFamily="34" charset="0"/>
                  <a:cs typeface="Arial" panose="020B0604020202020204" pitchFamily="34" charset="0"/>
                </a:rPr>
                <a:t>kết</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có</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nghĩa</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là</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hội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tụ</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lại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họp</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lại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một</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cách</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hiệu</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quả</a:t>
              </a:r>
              <a:r>
                <a:rPr lang="en-US" altLang="en-US" sz="2400" dirty="0">
                  <a:latin typeface="Arial" panose="020B0604020202020204" pitchFamily="34" charset="0"/>
                  <a:cs typeface="Arial" panose="020B0604020202020204" pitchFamily="34" charset="0"/>
                </a:rPr>
                <a:t>,</a:t>
              </a:r>
            </a:p>
            <a:p>
              <a:pPr marL="0" indent="0" algn="ctr">
                <a:buNone/>
              </a:pPr>
              <a:r>
                <a:rPr lang="en-US" altLang="en-US" sz="2400" dirty="0">
                  <a:latin typeface="Arial" panose="020B0604020202020204" pitchFamily="34" charset="0"/>
                  <a:cs typeface="Arial" panose="020B0604020202020204" pitchFamily="34" charset="0"/>
                </a:rPr>
                <a:t>"</a:t>
              </a:r>
              <a:r>
                <a:rPr lang="en-US" altLang="en-US" sz="2400" dirty="0" err="1">
                  <a:latin typeface="Arial" panose="020B0604020202020204" pitchFamily="34" charset="0"/>
                  <a:cs typeface="Arial" panose="020B0604020202020204" pitchFamily="34" charset="0"/>
                </a:rPr>
                <a:t>Kết</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thành</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một</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khối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thống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nhất</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cùng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hoạt</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động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vì</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một</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mục</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đích</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chung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không</a:t>
              </a:r>
              <a:r>
                <a:rPr lang="en-US" altLang="en-US" sz="2400" dirty="0">
                  <a:latin typeface="Arial" panose="020B0604020202020204" pitchFamily="34" charset="0"/>
                  <a:cs typeface="Arial" panose="020B0604020202020204" pitchFamily="34" charset="0"/>
                </a:rPr>
                <a:t> chia </a:t>
              </a:r>
              <a:r>
                <a:rPr lang="en-US" altLang="en-US" sz="2400" dirty="0" err="1">
                  <a:latin typeface="Arial" panose="020B0604020202020204" pitchFamily="34" charset="0"/>
                  <a:cs typeface="Arial" panose="020B0604020202020204" pitchFamily="34" charset="0"/>
                </a:rPr>
                <a:t>rẽ</a:t>
              </a:r>
              <a:endParaRPr lang="en-US" altLang="en-US" sz="2400" dirty="0">
                <a:latin typeface="Arial" panose="020B0604020202020204" pitchFamily="34" charset="0"/>
                <a:cs typeface="Arial" panose="020B0604020202020204" pitchFamily="34" charset="0"/>
              </a:endParaRPr>
            </a:p>
          </p:txBody>
        </p:sp>
        <p:pic>
          <p:nvPicPr>
            <p:cNvPr id="12" name="Picture 2" descr="Kết quả hình ảnh cho đoàn kết">
              <a:extLst>
                <a:ext uri="{FF2B5EF4-FFF2-40B4-BE49-F238E27FC236}">
                  <a16:creationId xmlns:a16="http://schemas.microsoft.com/office/drawing/2014/main" id="{11BAE7B9-DA5F-8B6D-DB9F-51162F8E35A9}"/>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18641" y="2497233"/>
              <a:ext cx="6954715" cy="3325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extBox 8">
              <a:extLst>
                <a:ext uri="{FF2B5EF4-FFF2-40B4-BE49-F238E27FC236}">
                  <a16:creationId xmlns:a16="http://schemas.microsoft.com/office/drawing/2014/main" id="{04A9B503-546C-090C-04A8-A5FF0F052A42}"/>
                </a:ext>
              </a:extLst>
            </p:cNvPr>
            <p:cNvSpPr txBox="1">
              <a:spLocks noChangeArrowheads="1"/>
            </p:cNvSpPr>
            <p:nvPr/>
          </p:nvSpPr>
          <p:spPr bwMode="auto">
            <a:xfrm>
              <a:off x="775465" y="5822449"/>
              <a:ext cx="10641069" cy="461665"/>
            </a:xfrm>
            <a:prstGeom prst="rect">
              <a:avLst/>
            </a:prstGeom>
            <a:solidFill>
              <a:srgbClr val="00B05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400" dirty="0" err="1">
                  <a:cs typeface="Arial" panose="020B0604020202020204" pitchFamily="34" charset="0"/>
                </a:rPr>
                <a:t>Đoàn</a:t>
              </a:r>
              <a:r>
                <a:rPr lang="en-US" altLang="en-US" sz="2400" dirty="0">
                  <a:cs typeface="Arial" panose="020B0604020202020204" pitchFamily="34" charset="0"/>
                </a:rPr>
                <a:t> </a:t>
              </a:r>
              <a:r>
                <a:rPr lang="en-US" altLang="en-US" sz="2400" dirty="0" err="1">
                  <a:cs typeface="Arial" panose="020B0604020202020204" pitchFamily="34" charset="0"/>
                </a:rPr>
                <a:t>kết</a:t>
              </a:r>
              <a:r>
                <a:rPr lang="en-US" altLang="en-US" sz="2400" dirty="0">
                  <a:cs typeface="Arial" panose="020B0604020202020204" pitchFamily="34" charset="0"/>
                </a:rPr>
                <a:t> </a:t>
              </a:r>
              <a:r>
                <a:rPr lang="en-US" altLang="en-US" sz="2400" dirty="0" err="1">
                  <a:cs typeface="Arial" panose="020B0604020202020204" pitchFamily="34" charset="0"/>
                </a:rPr>
                <a:t>là</a:t>
              </a:r>
              <a:r>
                <a:rPr lang="en-US" altLang="en-US" sz="2400" dirty="0">
                  <a:cs typeface="Arial" panose="020B0604020202020204" pitchFamily="34" charset="0"/>
                </a:rPr>
                <a:t> </a:t>
              </a:r>
              <a:r>
                <a:rPr lang="en-US" altLang="en-US" sz="2400" dirty="0" err="1">
                  <a:cs typeface="Arial" panose="020B0604020202020204" pitchFamily="34" charset="0"/>
                </a:rPr>
                <a:t>giá</a:t>
              </a:r>
              <a:r>
                <a:rPr lang="en-US" altLang="en-US" sz="2400" dirty="0">
                  <a:cs typeface="Arial" panose="020B0604020202020204" pitchFamily="34" charset="0"/>
                </a:rPr>
                <a:t> </a:t>
              </a:r>
              <a:r>
                <a:rPr lang="en-US" altLang="en-US" sz="2400" dirty="0" err="1">
                  <a:cs typeface="Arial" panose="020B0604020202020204" pitchFamily="34" charset="0"/>
                </a:rPr>
                <a:t>trị</a:t>
              </a:r>
              <a:r>
                <a:rPr lang="en-US" altLang="en-US" sz="2400" dirty="0">
                  <a:cs typeface="Arial" panose="020B0604020202020204" pitchFamily="34" charset="0"/>
                </a:rPr>
                <a:t> </a:t>
              </a:r>
              <a:r>
                <a:rPr lang="en-US" altLang="en-US" sz="2400" dirty="0" err="1">
                  <a:cs typeface="Arial" panose="020B0604020202020204" pitchFamily="34" charset="0"/>
                </a:rPr>
                <a:t>truyền</a:t>
              </a:r>
              <a:r>
                <a:rPr lang="en-US" altLang="en-US" sz="2400" dirty="0">
                  <a:cs typeface="Arial" panose="020B0604020202020204" pitchFamily="34" charset="0"/>
                </a:rPr>
                <a:t> </a:t>
              </a:r>
              <a:r>
                <a:rPr lang="en-US" altLang="en-US" sz="2400" dirty="0" err="1">
                  <a:cs typeface="Arial" panose="020B0604020202020204" pitchFamily="34" charset="0"/>
                </a:rPr>
                <a:t>thống</a:t>
              </a:r>
              <a:r>
                <a:rPr lang="en-US" altLang="en-US" sz="2400" dirty="0">
                  <a:cs typeface="Arial" panose="020B0604020202020204" pitchFamily="34" charset="0"/>
                </a:rPr>
                <a:t> </a:t>
              </a:r>
              <a:r>
                <a:rPr lang="en-US" altLang="en-US" sz="2400" dirty="0" err="1">
                  <a:cs typeface="Arial" panose="020B0604020202020204" pitchFamily="34" charset="0"/>
                </a:rPr>
                <a:t>tốt</a:t>
              </a:r>
              <a:r>
                <a:rPr lang="en-US" altLang="en-US" sz="2400" dirty="0">
                  <a:cs typeface="Arial" panose="020B0604020202020204" pitchFamily="34" charset="0"/>
                </a:rPr>
                <a:t> </a:t>
              </a:r>
              <a:r>
                <a:rPr lang="en-US" altLang="en-US" sz="2400" dirty="0" err="1">
                  <a:cs typeface="Arial" panose="020B0604020202020204" pitchFamily="34" charset="0"/>
                </a:rPr>
                <a:t>đẹp</a:t>
              </a:r>
              <a:r>
                <a:rPr lang="en-US" altLang="en-US" sz="2400" dirty="0">
                  <a:cs typeface="Arial" panose="020B0604020202020204" pitchFamily="34" charset="0"/>
                </a:rPr>
                <a:t> </a:t>
              </a:r>
              <a:r>
                <a:rPr lang="en-US" altLang="en-US" sz="2400" dirty="0" err="1">
                  <a:cs typeface="Arial" panose="020B0604020202020204" pitchFamily="34" charset="0"/>
                </a:rPr>
                <a:t>của</a:t>
              </a:r>
              <a:r>
                <a:rPr lang="en-US" altLang="en-US" sz="2400" dirty="0">
                  <a:cs typeface="Arial" panose="020B0604020202020204" pitchFamily="34" charset="0"/>
                </a:rPr>
                <a:t> </a:t>
              </a:r>
              <a:r>
                <a:rPr lang="en-US" altLang="en-US" sz="2400" dirty="0" err="1">
                  <a:cs typeface="Arial" panose="020B0604020202020204" pitchFamily="34" charset="0"/>
                </a:rPr>
                <a:t>dân</a:t>
              </a:r>
              <a:r>
                <a:rPr lang="en-US" altLang="en-US" sz="2400" dirty="0">
                  <a:cs typeface="Arial" panose="020B0604020202020204" pitchFamily="34" charset="0"/>
                </a:rPr>
                <a:t> </a:t>
              </a:r>
              <a:r>
                <a:rPr lang="en-US" altLang="en-US" sz="2400" dirty="0" err="1">
                  <a:cs typeface="Arial" panose="020B0604020202020204" pitchFamily="34" charset="0"/>
                </a:rPr>
                <a:t>tộc</a:t>
              </a:r>
              <a:r>
                <a:rPr lang="en-US" altLang="en-US" sz="2400" dirty="0">
                  <a:cs typeface="Arial" panose="020B0604020202020204" pitchFamily="34" charset="0"/>
                </a:rPr>
                <a:t> </a:t>
              </a:r>
              <a:r>
                <a:rPr lang="en-US" altLang="en-US" sz="2400" dirty="0" err="1">
                  <a:cs typeface="Arial" panose="020B0604020202020204" pitchFamily="34" charset="0"/>
                </a:rPr>
                <a:t>Việt</a:t>
              </a:r>
              <a:r>
                <a:rPr lang="en-US" altLang="en-US" sz="2400" dirty="0">
                  <a:cs typeface="Arial" panose="020B0604020202020204" pitchFamily="34" charset="0"/>
                </a:rPr>
                <a:t> Nam</a:t>
              </a:r>
            </a:p>
          </p:txBody>
        </p:sp>
      </p:grpSp>
    </p:spTree>
    <p:extLst>
      <p:ext uri="{BB962C8B-B14F-4D97-AF65-F5344CB8AC3E}">
        <p14:creationId xmlns:p14="http://schemas.microsoft.com/office/powerpoint/2010/main" val="1837585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out)">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DF839E96-7794-2E80-E18D-38C0DB83385A}"/>
              </a:ext>
            </a:extLst>
          </p:cNvPr>
          <p:cNvGrpSpPr/>
          <p:nvPr/>
        </p:nvGrpSpPr>
        <p:grpSpPr>
          <a:xfrm>
            <a:off x="477238" y="46039"/>
            <a:ext cx="11714726" cy="6298981"/>
            <a:chOff x="477238" y="46039"/>
            <a:chExt cx="11714726" cy="6298981"/>
          </a:xfrm>
        </p:grpSpPr>
        <p:sp>
          <p:nvSpPr>
            <p:cNvPr id="129026" name="AutoShape 6" descr="Kết quả hình ảnh cho mặt tran việt minh">
              <a:extLst>
                <a:ext uri="{FF2B5EF4-FFF2-40B4-BE49-F238E27FC236}">
                  <a16:creationId xmlns:a16="http://schemas.microsoft.com/office/drawing/2014/main" id="{1E64333C-9C33-171A-4C36-7A5040946CF7}"/>
                </a:ext>
              </a:extLst>
            </p:cNvPr>
            <p:cNvSpPr>
              <a:spLocks noChangeAspect="1" noChangeArrowheads="1"/>
            </p:cNvSpPr>
            <p:nvPr/>
          </p:nvSpPr>
          <p:spPr bwMode="auto">
            <a:xfrm>
              <a:off x="1679575" y="460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en-US" altLang="en-US" sz="2400">
                <a:cs typeface="Arial" panose="020B0604020202020204" pitchFamily="34" charset="0"/>
              </a:endParaRPr>
            </a:p>
          </p:txBody>
        </p:sp>
        <p:sp>
          <p:nvSpPr>
            <p:cNvPr id="129027" name="AutoShape 8" descr="Kết quả hình ảnh cho mặt tran việt minh">
              <a:extLst>
                <a:ext uri="{FF2B5EF4-FFF2-40B4-BE49-F238E27FC236}">
                  <a16:creationId xmlns:a16="http://schemas.microsoft.com/office/drawing/2014/main" id="{FEE8A286-352E-8147-2846-400AA4E0F9DF}"/>
                </a:ext>
              </a:extLst>
            </p:cNvPr>
            <p:cNvSpPr>
              <a:spLocks noChangeAspect="1" noChangeArrowheads="1"/>
            </p:cNvSpPr>
            <p:nvPr/>
          </p:nvSpPr>
          <p:spPr bwMode="auto">
            <a:xfrm>
              <a:off x="1679575" y="460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en-US" altLang="en-US" sz="2400">
                <a:cs typeface="Arial" panose="020B0604020202020204" pitchFamily="34" charset="0"/>
              </a:endParaRPr>
            </a:p>
          </p:txBody>
        </p:sp>
        <p:pic>
          <p:nvPicPr>
            <p:cNvPr id="129028" name="Picture 10" descr="Kết quả hình ảnh cho mặt tran việt minh">
              <a:extLst>
                <a:ext uri="{FF2B5EF4-FFF2-40B4-BE49-F238E27FC236}">
                  <a16:creationId xmlns:a16="http://schemas.microsoft.com/office/drawing/2014/main" id="{76FD2767-6B1B-612A-B06B-6AEA08DAB24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8162" y="4425312"/>
              <a:ext cx="2892425" cy="182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9029" name="Text Box 17">
              <a:extLst>
                <a:ext uri="{FF2B5EF4-FFF2-40B4-BE49-F238E27FC236}">
                  <a16:creationId xmlns:a16="http://schemas.microsoft.com/office/drawing/2014/main" id="{057B9D34-E484-3357-5A8A-8E413561D369}"/>
                </a:ext>
              </a:extLst>
            </p:cNvPr>
            <p:cNvSpPr txBox="1">
              <a:spLocks noChangeArrowheads="1"/>
            </p:cNvSpPr>
            <p:nvPr/>
          </p:nvSpPr>
          <p:spPr bwMode="auto">
            <a:xfrm>
              <a:off x="3321929" y="5883355"/>
              <a:ext cx="399327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US" altLang="en-US" sz="2400" dirty="0" err="1">
                  <a:cs typeface="Arial" panose="020B0604020202020204" pitchFamily="34" charset="0"/>
                </a:rPr>
                <a:t>Mặt</a:t>
              </a:r>
              <a:r>
                <a:rPr lang="en-US" altLang="en-US" sz="2400" dirty="0">
                  <a:cs typeface="Arial" panose="020B0604020202020204" pitchFamily="34" charset="0"/>
                </a:rPr>
                <a:t> </a:t>
              </a:r>
              <a:r>
                <a:rPr lang="en-US" altLang="en-US" sz="2400" dirty="0" err="1">
                  <a:cs typeface="Arial" panose="020B0604020202020204" pitchFamily="34" charset="0"/>
                </a:rPr>
                <a:t>trận</a:t>
              </a:r>
              <a:r>
                <a:rPr lang="en-US" altLang="en-US" sz="2400" dirty="0">
                  <a:cs typeface="Arial" panose="020B0604020202020204" pitchFamily="34" charset="0"/>
                </a:rPr>
                <a:t> </a:t>
              </a:r>
              <a:r>
                <a:rPr lang="en-US" altLang="en-US" sz="2400" dirty="0" err="1">
                  <a:cs typeface="Arial" panose="020B0604020202020204" pitchFamily="34" charset="0"/>
                </a:rPr>
                <a:t>Việt</a:t>
              </a:r>
              <a:r>
                <a:rPr lang="en-US" altLang="en-US" sz="2400" dirty="0">
                  <a:cs typeface="Arial" panose="020B0604020202020204" pitchFamily="34" charset="0"/>
                </a:rPr>
                <a:t> Minh 5- 1941</a:t>
              </a:r>
            </a:p>
          </p:txBody>
        </p:sp>
        <p:grpSp>
          <p:nvGrpSpPr>
            <p:cNvPr id="129030" name="Group 22">
              <a:extLst>
                <a:ext uri="{FF2B5EF4-FFF2-40B4-BE49-F238E27FC236}">
                  <a16:creationId xmlns:a16="http://schemas.microsoft.com/office/drawing/2014/main" id="{0691D6F7-1317-C13B-B0CB-ABA59C50FCA6}"/>
                </a:ext>
              </a:extLst>
            </p:cNvPr>
            <p:cNvGrpSpPr>
              <a:grpSpLocks/>
            </p:cNvGrpSpPr>
            <p:nvPr/>
          </p:nvGrpSpPr>
          <p:grpSpPr bwMode="auto">
            <a:xfrm>
              <a:off x="3430587" y="4053462"/>
              <a:ext cx="6776801" cy="1958976"/>
              <a:chOff x="1008" y="2477"/>
              <a:chExt cx="3778" cy="1234"/>
            </a:xfrm>
          </p:grpSpPr>
          <p:pic>
            <p:nvPicPr>
              <p:cNvPr id="129043" name="Picture 12" descr="Kết quả hình ảnh cho mặt tran lien viet">
                <a:extLst>
                  <a:ext uri="{FF2B5EF4-FFF2-40B4-BE49-F238E27FC236}">
                    <a16:creationId xmlns:a16="http://schemas.microsoft.com/office/drawing/2014/main" id="{B3DB3B44-2B14-8E6C-1C46-D9CFA91A27C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8" y="2477"/>
                <a:ext cx="1824" cy="11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9044" name="Text Box 18">
                <a:extLst>
                  <a:ext uri="{FF2B5EF4-FFF2-40B4-BE49-F238E27FC236}">
                    <a16:creationId xmlns:a16="http://schemas.microsoft.com/office/drawing/2014/main" id="{8B7EDA78-F7CC-7245-BF42-553DA9941734}"/>
                  </a:ext>
                </a:extLst>
              </p:cNvPr>
              <p:cNvSpPr txBox="1">
                <a:spLocks noChangeArrowheads="1"/>
              </p:cNvSpPr>
              <p:nvPr/>
            </p:nvSpPr>
            <p:spPr bwMode="auto">
              <a:xfrm>
                <a:off x="2688" y="3420"/>
                <a:ext cx="2098" cy="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vi-VN" altLang="en-US" sz="2400" dirty="0">
                    <a:cs typeface="Arial" panose="020B0604020202020204" pitchFamily="34" charset="0"/>
                  </a:rPr>
                  <a:t>Mặ</a:t>
                </a:r>
                <a:r>
                  <a:rPr lang="en-US" altLang="en-US" sz="2400" dirty="0">
                    <a:cs typeface="Arial" panose="020B0604020202020204" pitchFamily="34" charset="0"/>
                  </a:rPr>
                  <a:t>t </a:t>
                </a:r>
                <a:r>
                  <a:rPr lang="vi-VN" altLang="en-US" sz="2400" dirty="0">
                    <a:cs typeface="Arial" panose="020B0604020202020204" pitchFamily="34" charset="0"/>
                  </a:rPr>
                  <a:t>trậ</a:t>
                </a:r>
                <a:r>
                  <a:rPr lang="en-US" altLang="en-US" sz="2400" dirty="0">
                    <a:cs typeface="Arial" panose="020B0604020202020204" pitchFamily="34" charset="0"/>
                  </a:rPr>
                  <a:t>n Liên </a:t>
                </a:r>
                <a:r>
                  <a:rPr lang="vi-VN" altLang="en-US" sz="2400" dirty="0">
                    <a:cs typeface="Arial" panose="020B0604020202020204" pitchFamily="34" charset="0"/>
                  </a:rPr>
                  <a:t>Việ</a:t>
                </a:r>
                <a:r>
                  <a:rPr lang="en-US" altLang="en-US" sz="2400" dirty="0">
                    <a:cs typeface="Arial" panose="020B0604020202020204" pitchFamily="34" charset="0"/>
                  </a:rPr>
                  <a:t>t 1951</a:t>
                </a:r>
              </a:p>
            </p:txBody>
          </p:sp>
        </p:grpSp>
        <p:grpSp>
          <p:nvGrpSpPr>
            <p:cNvPr id="129031" name="Group 23">
              <a:extLst>
                <a:ext uri="{FF2B5EF4-FFF2-40B4-BE49-F238E27FC236}">
                  <a16:creationId xmlns:a16="http://schemas.microsoft.com/office/drawing/2014/main" id="{ABBBE534-C74C-5C83-07C2-9391DEC44055}"/>
                </a:ext>
              </a:extLst>
            </p:cNvPr>
            <p:cNvGrpSpPr>
              <a:grpSpLocks/>
            </p:cNvGrpSpPr>
            <p:nvPr/>
          </p:nvGrpSpPr>
          <p:grpSpPr bwMode="auto">
            <a:xfrm>
              <a:off x="6704873" y="3690524"/>
              <a:ext cx="5487091" cy="1800222"/>
              <a:chOff x="1789" y="1345"/>
              <a:chExt cx="3059" cy="1134"/>
            </a:xfrm>
          </p:grpSpPr>
          <p:pic>
            <p:nvPicPr>
              <p:cNvPr id="129041" name="Picture 14" descr="Kết quả hình ảnh cho mặt tran mien nam giai phong viet nam">
                <a:extLst>
                  <a:ext uri="{FF2B5EF4-FFF2-40B4-BE49-F238E27FC236}">
                    <a16:creationId xmlns:a16="http://schemas.microsoft.com/office/drawing/2014/main" id="{7DF9371E-7455-1D00-B355-087D14CE635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89" y="1345"/>
                <a:ext cx="1728" cy="1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9042" name="Text Box 19">
                <a:extLst>
                  <a:ext uri="{FF2B5EF4-FFF2-40B4-BE49-F238E27FC236}">
                    <a16:creationId xmlns:a16="http://schemas.microsoft.com/office/drawing/2014/main" id="{BA856DAE-91EC-2C20-4D60-0F9F8100CD38}"/>
                  </a:ext>
                </a:extLst>
              </p:cNvPr>
              <p:cNvSpPr txBox="1">
                <a:spLocks noChangeArrowheads="1"/>
              </p:cNvSpPr>
              <p:nvPr/>
            </p:nvSpPr>
            <p:spPr bwMode="auto">
              <a:xfrm>
                <a:off x="3517" y="1546"/>
                <a:ext cx="1331" cy="7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US" altLang="en-US" sz="2400" dirty="0" err="1">
                    <a:cs typeface="Arial" panose="020B0604020202020204" pitchFamily="34" charset="0"/>
                  </a:rPr>
                  <a:t>Mặt</a:t>
                </a:r>
                <a:r>
                  <a:rPr lang="en-US" altLang="en-US" sz="2400" dirty="0">
                    <a:cs typeface="Arial" panose="020B0604020202020204" pitchFamily="34" charset="0"/>
                  </a:rPr>
                  <a:t> </a:t>
                </a:r>
                <a:r>
                  <a:rPr lang="en-US" altLang="en-US" sz="2400" dirty="0" err="1">
                    <a:cs typeface="Arial" panose="020B0604020202020204" pitchFamily="34" charset="0"/>
                  </a:rPr>
                  <a:t>trận</a:t>
                </a:r>
                <a:r>
                  <a:rPr lang="en-US" altLang="en-US" sz="2400" dirty="0">
                    <a:cs typeface="Arial" panose="020B0604020202020204" pitchFamily="34" charset="0"/>
                  </a:rPr>
                  <a:t> </a:t>
                </a:r>
                <a:r>
                  <a:rPr lang="en-US" altLang="en-US" sz="2400" dirty="0" err="1">
                    <a:cs typeface="Arial" panose="020B0604020202020204" pitchFamily="34" charset="0"/>
                  </a:rPr>
                  <a:t>Miền</a:t>
                </a:r>
                <a:r>
                  <a:rPr lang="en-US" altLang="en-US" sz="2400" dirty="0">
                    <a:cs typeface="Arial" panose="020B0604020202020204" pitchFamily="34" charset="0"/>
                  </a:rPr>
                  <a:t> Nam </a:t>
                </a:r>
                <a:r>
                  <a:rPr lang="en-US" altLang="en-US" sz="2400" dirty="0" err="1">
                    <a:cs typeface="Arial" panose="020B0604020202020204" pitchFamily="34" charset="0"/>
                  </a:rPr>
                  <a:t>giải</a:t>
                </a:r>
                <a:r>
                  <a:rPr lang="en-US" altLang="en-US" sz="2400" dirty="0">
                    <a:cs typeface="Arial" panose="020B0604020202020204" pitchFamily="34" charset="0"/>
                  </a:rPr>
                  <a:t> </a:t>
                </a:r>
                <a:r>
                  <a:rPr lang="en-US" altLang="en-US" sz="2400" dirty="0" err="1">
                    <a:cs typeface="Arial" panose="020B0604020202020204" pitchFamily="34" charset="0"/>
                  </a:rPr>
                  <a:t>phóng</a:t>
                </a:r>
                <a:r>
                  <a:rPr lang="en-US" altLang="en-US" sz="2400" dirty="0">
                    <a:cs typeface="Arial" panose="020B0604020202020204" pitchFamily="34" charset="0"/>
                  </a:rPr>
                  <a:t> </a:t>
                </a:r>
                <a:r>
                  <a:rPr lang="vi-VN" altLang="en-US" sz="2400" dirty="0">
                    <a:cs typeface="Arial" panose="020B0604020202020204" pitchFamily="34" charset="0"/>
                  </a:rPr>
                  <a:t>Việ</a:t>
                </a:r>
                <a:r>
                  <a:rPr lang="en-US" altLang="en-US" sz="2400" dirty="0">
                    <a:cs typeface="Arial" panose="020B0604020202020204" pitchFamily="34" charset="0"/>
                  </a:rPr>
                  <a:t>t Nam 1960</a:t>
                </a:r>
              </a:p>
            </p:txBody>
          </p:sp>
        </p:grpSp>
        <p:grpSp>
          <p:nvGrpSpPr>
            <p:cNvPr id="129032" name="Group 24">
              <a:extLst>
                <a:ext uri="{FF2B5EF4-FFF2-40B4-BE49-F238E27FC236}">
                  <a16:creationId xmlns:a16="http://schemas.microsoft.com/office/drawing/2014/main" id="{B594CE6F-3560-AB9F-3347-4669A0A0FAD2}"/>
                </a:ext>
              </a:extLst>
            </p:cNvPr>
            <p:cNvGrpSpPr>
              <a:grpSpLocks/>
            </p:cNvGrpSpPr>
            <p:nvPr/>
          </p:nvGrpSpPr>
          <p:grpSpPr bwMode="auto">
            <a:xfrm>
              <a:off x="8697133" y="702504"/>
              <a:ext cx="3217898" cy="2962275"/>
              <a:chOff x="4129" y="816"/>
              <a:chExt cx="2058" cy="1866"/>
            </a:xfrm>
          </p:grpSpPr>
          <p:pic>
            <p:nvPicPr>
              <p:cNvPr id="129039" name="Picture 16" descr="Kết quả hình ảnh cho mặt tran to quoc viet nam">
                <a:extLst>
                  <a:ext uri="{FF2B5EF4-FFF2-40B4-BE49-F238E27FC236}">
                    <a16:creationId xmlns:a16="http://schemas.microsoft.com/office/drawing/2014/main" id="{1F18F07C-01D5-1382-A792-E964A812F44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85" y="816"/>
                <a:ext cx="1945" cy="13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9040" name="Text Box 20">
                <a:extLst>
                  <a:ext uri="{FF2B5EF4-FFF2-40B4-BE49-F238E27FC236}">
                    <a16:creationId xmlns:a16="http://schemas.microsoft.com/office/drawing/2014/main" id="{18D456A6-DD51-BB1A-3232-68ED2643C037}"/>
                  </a:ext>
                </a:extLst>
              </p:cNvPr>
              <p:cNvSpPr txBox="1">
                <a:spLocks noChangeArrowheads="1"/>
              </p:cNvSpPr>
              <p:nvPr/>
            </p:nvSpPr>
            <p:spPr bwMode="auto">
              <a:xfrm>
                <a:off x="4129" y="2159"/>
                <a:ext cx="2058" cy="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US" altLang="en-US" sz="2400" dirty="0" err="1">
                    <a:cs typeface="Arial" panose="020B0604020202020204" pitchFamily="34" charset="0"/>
                  </a:rPr>
                  <a:t>Mặt</a:t>
                </a:r>
                <a:r>
                  <a:rPr lang="en-US" altLang="en-US" sz="2400" dirty="0">
                    <a:cs typeface="Arial" panose="020B0604020202020204" pitchFamily="34" charset="0"/>
                  </a:rPr>
                  <a:t> </a:t>
                </a:r>
                <a:r>
                  <a:rPr lang="en-US" altLang="en-US" sz="2400" dirty="0" err="1">
                    <a:cs typeface="Arial" panose="020B0604020202020204" pitchFamily="34" charset="0"/>
                  </a:rPr>
                  <a:t>trận</a:t>
                </a:r>
                <a:r>
                  <a:rPr lang="en-US" altLang="en-US" sz="2400" dirty="0">
                    <a:cs typeface="Arial" panose="020B0604020202020204" pitchFamily="34" charset="0"/>
                  </a:rPr>
                  <a:t> </a:t>
                </a:r>
                <a:r>
                  <a:rPr lang="en-US" altLang="en-US" sz="2400" dirty="0" err="1">
                    <a:cs typeface="Arial" panose="020B0604020202020204" pitchFamily="34" charset="0"/>
                  </a:rPr>
                  <a:t>Tổ</a:t>
                </a:r>
                <a:r>
                  <a:rPr lang="en-US" altLang="en-US" sz="2400" dirty="0">
                    <a:cs typeface="Arial" panose="020B0604020202020204" pitchFamily="34" charset="0"/>
                  </a:rPr>
                  <a:t> </a:t>
                </a:r>
                <a:r>
                  <a:rPr lang="en-US" altLang="en-US" sz="2400" dirty="0" err="1">
                    <a:cs typeface="Arial" panose="020B0604020202020204" pitchFamily="34" charset="0"/>
                  </a:rPr>
                  <a:t>quốc</a:t>
                </a:r>
                <a:r>
                  <a:rPr lang="en-US" altLang="en-US" sz="2400" dirty="0">
                    <a:cs typeface="Arial" panose="020B0604020202020204" pitchFamily="34" charset="0"/>
                  </a:rPr>
                  <a:t> </a:t>
                </a:r>
                <a:r>
                  <a:rPr lang="en-US" altLang="en-US" sz="2400" dirty="0" err="1">
                    <a:cs typeface="Arial" panose="020B0604020202020204" pitchFamily="34" charset="0"/>
                  </a:rPr>
                  <a:t>Việt</a:t>
                </a:r>
                <a:r>
                  <a:rPr lang="en-US" altLang="en-US" sz="2400" dirty="0">
                    <a:cs typeface="Arial" panose="020B0604020202020204" pitchFamily="34" charset="0"/>
                  </a:rPr>
                  <a:t> Nam 1955; 1977</a:t>
                </a:r>
              </a:p>
            </p:txBody>
          </p:sp>
        </p:grpSp>
        <p:grpSp>
          <p:nvGrpSpPr>
            <p:cNvPr id="5" name="Group 19">
              <a:extLst>
                <a:ext uri="{FF2B5EF4-FFF2-40B4-BE49-F238E27FC236}">
                  <a16:creationId xmlns:a16="http://schemas.microsoft.com/office/drawing/2014/main" id="{B8808D99-CF54-8D33-A8DA-16565D553402}"/>
                </a:ext>
              </a:extLst>
            </p:cNvPr>
            <p:cNvGrpSpPr>
              <a:grpSpLocks/>
            </p:cNvGrpSpPr>
            <p:nvPr/>
          </p:nvGrpSpPr>
          <p:grpSpPr bwMode="auto">
            <a:xfrm>
              <a:off x="538162" y="3306942"/>
              <a:ext cx="3581400" cy="685800"/>
              <a:chOff x="80" y="2016"/>
              <a:chExt cx="5616" cy="1536"/>
            </a:xfrm>
          </p:grpSpPr>
          <p:grpSp>
            <p:nvGrpSpPr>
              <p:cNvPr id="129035" name="Group 9">
                <a:extLst>
                  <a:ext uri="{FF2B5EF4-FFF2-40B4-BE49-F238E27FC236}">
                    <a16:creationId xmlns:a16="http://schemas.microsoft.com/office/drawing/2014/main" id="{F497C129-D1D2-A51E-160E-9CF84746EBEF}"/>
                  </a:ext>
                </a:extLst>
              </p:cNvPr>
              <p:cNvGrpSpPr>
                <a:grpSpLocks/>
              </p:cNvGrpSpPr>
              <p:nvPr/>
            </p:nvGrpSpPr>
            <p:grpSpPr bwMode="auto">
              <a:xfrm>
                <a:off x="80" y="2016"/>
                <a:ext cx="5616" cy="1536"/>
                <a:chOff x="192" y="1776"/>
                <a:chExt cx="5424" cy="1056"/>
              </a:xfrm>
            </p:grpSpPr>
            <p:graphicFrame>
              <p:nvGraphicFramePr>
                <p:cNvPr id="129037" name="Object 2">
                  <a:extLst>
                    <a:ext uri="{FF2B5EF4-FFF2-40B4-BE49-F238E27FC236}">
                      <a16:creationId xmlns:a16="http://schemas.microsoft.com/office/drawing/2014/main" id="{92333729-98A8-15B0-961D-D85C5698C413}"/>
                    </a:ext>
                  </a:extLst>
                </p:cNvPr>
                <p:cNvGraphicFramePr>
                  <a:graphicFrameLocks noChangeAspect="1"/>
                </p:cNvGraphicFramePr>
                <p:nvPr/>
              </p:nvGraphicFramePr>
              <p:xfrm>
                <a:off x="192" y="1776"/>
                <a:ext cx="5424" cy="1056"/>
              </p:xfrm>
              <a:graphic>
                <a:graphicData uri="http://schemas.openxmlformats.org/presentationml/2006/ole">
                  <mc:AlternateContent xmlns:mc="http://schemas.openxmlformats.org/markup-compatibility/2006">
                    <mc:Choice xmlns:v="urn:schemas-microsoft-com:vml" Requires="v">
                      <p:oleObj r:id="rId6" imgW="7065302" imgH="2935404" progId="Photoshop.Image.9">
                        <p:embed/>
                      </p:oleObj>
                    </mc:Choice>
                    <mc:Fallback>
                      <p:oleObj r:id="rId6" imgW="7065302" imgH="2935404" progId="Photoshop.Image.9">
                        <p:embed/>
                        <p:pic>
                          <p:nvPicPr>
                            <p:cNvPr id="129037" name="Object 2">
                              <a:extLst>
                                <a:ext uri="{FF2B5EF4-FFF2-40B4-BE49-F238E27FC236}">
                                  <a16:creationId xmlns:a16="http://schemas.microsoft.com/office/drawing/2014/main" id="{92333729-98A8-15B0-961D-D85C5698C41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2" y="1776"/>
                              <a:ext cx="5424" cy="10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
              <p:nvSpPr>
                <p:cNvPr id="32" name="Rectangle 31">
                  <a:extLst>
                    <a:ext uri="{FF2B5EF4-FFF2-40B4-BE49-F238E27FC236}">
                      <a16:creationId xmlns:a16="http://schemas.microsoft.com/office/drawing/2014/main" id="{FB749CCF-E0D5-C06C-2D38-E3597D89E9DF}"/>
                    </a:ext>
                  </a:extLst>
                </p:cNvPr>
                <p:cNvSpPr>
                  <a:spLocks noChangeArrowheads="1"/>
                </p:cNvSpPr>
                <p:nvPr/>
              </p:nvSpPr>
              <p:spPr bwMode="white">
                <a:xfrm>
                  <a:off x="336" y="1920"/>
                  <a:ext cx="5087" cy="814"/>
                </a:xfrm>
                <a:prstGeom prst="rect">
                  <a:avLst/>
                </a:prstGeom>
                <a:noFill/>
                <a:ln w="9525">
                  <a:noFill/>
                  <a:miter lim="800000"/>
                </a:ln>
                <a:effectLst/>
              </p:spPr>
              <p:txBody>
                <a:bodyPr anchor="ctr"/>
                <a:lstStyle/>
                <a:p>
                  <a:pPr algn="ctr">
                    <a:defRPr/>
                  </a:pPr>
                  <a:endParaRPr lang="en-US" sz="2400">
                    <a:solidFill>
                      <a:srgbClr val="CC0000"/>
                    </a:solidFill>
                    <a:effectLst>
                      <a:outerShdw blurRad="38100" dist="38100" dir="2700000" algn="tl">
                        <a:srgbClr val="C0C0C0"/>
                      </a:outerShdw>
                    </a:effectLst>
                    <a:latin typeface="Arial" panose="020B0604020202020204" pitchFamily="34" charset="0"/>
                    <a:cs typeface="Arial" panose="020B0604020202020204" pitchFamily="34" charset="0"/>
                  </a:endParaRPr>
                </a:p>
              </p:txBody>
            </p:sp>
          </p:grpSp>
          <p:sp>
            <p:nvSpPr>
              <p:cNvPr id="129036" name="WordArt 17">
                <a:extLst>
                  <a:ext uri="{FF2B5EF4-FFF2-40B4-BE49-F238E27FC236}">
                    <a16:creationId xmlns:a16="http://schemas.microsoft.com/office/drawing/2014/main" id="{8802525A-DA6E-9134-07DF-BA49CABDD42B}"/>
                  </a:ext>
                </a:extLst>
              </p:cNvPr>
              <p:cNvSpPr>
                <a:spLocks noChangeShapeType="1" noTextEdit="1"/>
              </p:cNvSpPr>
              <p:nvPr/>
            </p:nvSpPr>
            <p:spPr bwMode="auto">
              <a:xfrm>
                <a:off x="384" y="2112"/>
                <a:ext cx="4992" cy="1305"/>
              </a:xfrm>
              <a:prstGeom prst="rect">
                <a:avLst/>
              </a:prstGeom>
            </p:spPr>
            <p:txBody>
              <a:bodyPr wrap="none" fromWordArt="1">
                <a:prstTxWarp prst="textPlain">
                  <a:avLst>
                    <a:gd name="adj" fmla="val 50000"/>
                  </a:avLst>
                </a:prstTxWarp>
              </a:bodyPr>
              <a:lstStyle/>
              <a:p>
                <a:pPr algn="ctr"/>
                <a:r>
                  <a:rPr lang="en-US" sz="3600" kern="10" dirty="0">
                    <a:ln w="12700">
                      <a:solidFill>
                        <a:srgbClr val="663300"/>
                      </a:solidFill>
                      <a:round/>
                      <a:headEnd/>
                      <a:tailEnd/>
                    </a:ln>
                    <a:gradFill rotWithShape="1">
                      <a:gsLst>
                        <a:gs pos="0">
                          <a:srgbClr val="A603AB"/>
                        </a:gs>
                        <a:gs pos="10501">
                          <a:srgbClr val="0819FB"/>
                        </a:gs>
                        <a:gs pos="17500">
                          <a:srgbClr val="1A8D48"/>
                        </a:gs>
                        <a:gs pos="25999">
                          <a:srgbClr val="FFFF00"/>
                        </a:gs>
                        <a:gs pos="36501">
                          <a:srgbClr val="EE3F17"/>
                        </a:gs>
                        <a:gs pos="44000">
                          <a:srgbClr val="E81766"/>
                        </a:gs>
                        <a:gs pos="50000">
                          <a:srgbClr val="A603AB"/>
                        </a:gs>
                        <a:gs pos="56000">
                          <a:srgbClr val="E81766"/>
                        </a:gs>
                        <a:gs pos="63499">
                          <a:srgbClr val="EE3F17"/>
                        </a:gs>
                        <a:gs pos="74001">
                          <a:srgbClr val="FFFF00"/>
                        </a:gs>
                        <a:gs pos="82500">
                          <a:srgbClr val="1A8D48"/>
                        </a:gs>
                        <a:gs pos="89500">
                          <a:srgbClr val="0819FB"/>
                        </a:gs>
                        <a:gs pos="100000">
                          <a:srgbClr val="A603AB"/>
                        </a:gs>
                      </a:gsLst>
                      <a:lin ang="0" scaled="1"/>
                    </a:gradFill>
                    <a:effectLst>
                      <a:outerShdw dist="35921" dir="2700000" sy="50000" kx="2115830" algn="bl" rotWithShape="0">
                        <a:srgbClr val="C0C0C0">
                          <a:alpha val="79999"/>
                        </a:srgbClr>
                      </a:outerShdw>
                    </a:effectLst>
                    <a:latin typeface="Arial" panose="020B0604020202020204" pitchFamily="34" charset="0"/>
                    <a:cs typeface="Arial" panose="020B0604020202020204" pitchFamily="34" charset="0"/>
                  </a:rPr>
                  <a:t>“ĐOÀN KẾT, ĐOÀN KẾT, ĐẠI ĐOÀN KẾT</a:t>
                </a:r>
              </a:p>
              <a:p>
                <a:pPr algn="ctr"/>
                <a:r>
                  <a:rPr lang="en-US" sz="3600" kern="10" dirty="0">
                    <a:ln w="12700">
                      <a:solidFill>
                        <a:srgbClr val="663300"/>
                      </a:solidFill>
                      <a:round/>
                      <a:headEnd/>
                      <a:tailEnd/>
                    </a:ln>
                    <a:gradFill rotWithShape="1">
                      <a:gsLst>
                        <a:gs pos="0">
                          <a:srgbClr val="A603AB"/>
                        </a:gs>
                        <a:gs pos="10501">
                          <a:srgbClr val="0819FB"/>
                        </a:gs>
                        <a:gs pos="17500">
                          <a:srgbClr val="1A8D48"/>
                        </a:gs>
                        <a:gs pos="25999">
                          <a:srgbClr val="FFFF00"/>
                        </a:gs>
                        <a:gs pos="36501">
                          <a:srgbClr val="EE3F17"/>
                        </a:gs>
                        <a:gs pos="44000">
                          <a:srgbClr val="E81766"/>
                        </a:gs>
                        <a:gs pos="50000">
                          <a:srgbClr val="A603AB"/>
                        </a:gs>
                        <a:gs pos="56000">
                          <a:srgbClr val="E81766"/>
                        </a:gs>
                        <a:gs pos="63499">
                          <a:srgbClr val="EE3F17"/>
                        </a:gs>
                        <a:gs pos="74001">
                          <a:srgbClr val="FFFF00"/>
                        </a:gs>
                        <a:gs pos="82500">
                          <a:srgbClr val="1A8D48"/>
                        </a:gs>
                        <a:gs pos="89500">
                          <a:srgbClr val="0819FB"/>
                        </a:gs>
                        <a:gs pos="100000">
                          <a:srgbClr val="A603AB"/>
                        </a:gs>
                      </a:gsLst>
                      <a:lin ang="0" scaled="1"/>
                    </a:gradFill>
                    <a:effectLst>
                      <a:outerShdw dist="35921" dir="2700000" sy="50000" kx="2115830" algn="bl" rotWithShape="0">
                        <a:srgbClr val="C0C0C0">
                          <a:alpha val="79999"/>
                        </a:srgbClr>
                      </a:outerShdw>
                    </a:effectLst>
                    <a:latin typeface="Arial" panose="020B0604020202020204" pitchFamily="34" charset="0"/>
                    <a:cs typeface="Arial" panose="020B0604020202020204" pitchFamily="34" charset="0"/>
                  </a:rPr>
                  <a:t>THÀNH CÔNG, THÀNH CÔNG, ĐẠI THÀNH CÔNG"</a:t>
                </a:r>
              </a:p>
            </p:txBody>
          </p:sp>
        </p:grpSp>
        <p:sp>
          <p:nvSpPr>
            <p:cNvPr id="129034" name="Rectangle 23">
              <a:extLst>
                <a:ext uri="{FF2B5EF4-FFF2-40B4-BE49-F238E27FC236}">
                  <a16:creationId xmlns:a16="http://schemas.microsoft.com/office/drawing/2014/main" id="{982D8ABF-8556-10DF-B904-BD9524783AE4}"/>
                </a:ext>
              </a:extLst>
            </p:cNvPr>
            <p:cNvSpPr>
              <a:spLocks noChangeArrowheads="1"/>
            </p:cNvSpPr>
            <p:nvPr/>
          </p:nvSpPr>
          <p:spPr bwMode="auto">
            <a:xfrm>
              <a:off x="477238" y="477046"/>
              <a:ext cx="7924800" cy="2793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lnSpc>
                  <a:spcPct val="150000"/>
                </a:lnSpc>
                <a:spcBef>
                  <a:spcPct val="0"/>
                </a:spcBef>
                <a:buFontTx/>
                <a:buNone/>
              </a:pPr>
              <a:r>
                <a:rPr lang="nl-NL" altLang="en-US" sz="2400" dirty="0">
                  <a:cs typeface="Arial" panose="020B0604020202020204" pitchFamily="34" charset="0"/>
                </a:rPr>
                <a:t>Đoàn kết có tầm quan trọng đặc biệt. Đoàn kết rộng rãi lực lượng toàn dân tộc dưới sự lãnh đạo của Đảng </a:t>
              </a:r>
              <a:r>
                <a:rPr lang="nl-NL" altLang="en-US" sz="2400" dirty="0">
                  <a:solidFill>
                    <a:srgbClr val="FF0000"/>
                  </a:solidFill>
                  <a:cs typeface="Arial" panose="020B0604020202020204" pitchFamily="34" charset="0"/>
                </a:rPr>
                <a:t>là sức mạnh vô địch và vô tận</a:t>
              </a:r>
              <a:r>
                <a:rPr lang="nl-NL" altLang="en-US" sz="2400" dirty="0">
                  <a:cs typeface="Arial" panose="020B0604020202020204" pitchFamily="34" charset="0"/>
                </a:rPr>
                <a:t> làm nên mọi thắng lợi của cách mạng Việt </a:t>
              </a:r>
              <a:r>
                <a:rPr lang="vi-VN" altLang="en-US" sz="2400" dirty="0">
                  <a:cs typeface="Arial" panose="020B0604020202020204" pitchFamily="34" charset="0"/>
                </a:rPr>
                <a:t>Nam.</a:t>
              </a:r>
              <a:r>
                <a:rPr lang="nl-NL" altLang="en-US" sz="2400" dirty="0">
                  <a:cs typeface="Arial" panose="020B0604020202020204" pitchFamily="34" charset="0"/>
                </a:rPr>
                <a:t> </a:t>
              </a:r>
              <a:r>
                <a:rPr lang="vi-VN" altLang="en-US" sz="2400" dirty="0">
                  <a:cs typeface="Arial" panose="020B0604020202020204" pitchFamily="34" charset="0"/>
                </a:rPr>
                <a:t>Chỉ có </a:t>
              </a:r>
              <a:r>
                <a:rPr lang="nl-NL" altLang="en-US" sz="2400" dirty="0">
                  <a:cs typeface="Arial" panose="020B0604020202020204" pitchFamily="34" charset="0"/>
                </a:rPr>
                <a:t>đoàn kết </a:t>
              </a:r>
              <a:r>
                <a:rPr lang="vi-VN" altLang="en-US" sz="2400" dirty="0">
                  <a:cs typeface="Arial" panose="020B0604020202020204" pitchFamily="34" charset="0"/>
                </a:rPr>
                <a:t>toàn dân mới phát huy cao nhất sức mạnh tổng hợp.</a:t>
              </a:r>
              <a:endParaRPr lang="en-US" altLang="en-US" sz="2400" dirty="0">
                <a:cs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A868CB8C-30C8-F59E-C854-4354E09A1E3E}"/>
              </a:ext>
            </a:extLst>
          </p:cNvPr>
          <p:cNvGrpSpPr/>
          <p:nvPr/>
        </p:nvGrpSpPr>
        <p:grpSpPr>
          <a:xfrm>
            <a:off x="525445" y="416264"/>
            <a:ext cx="11141109" cy="5883010"/>
            <a:chOff x="525445" y="416264"/>
            <a:chExt cx="11141109" cy="5883010"/>
          </a:xfrm>
        </p:grpSpPr>
        <p:pic>
          <p:nvPicPr>
            <p:cNvPr id="522245" name="Picture 5">
              <a:extLst>
                <a:ext uri="{FF2B5EF4-FFF2-40B4-BE49-F238E27FC236}">
                  <a16:creationId xmlns:a16="http://schemas.microsoft.com/office/drawing/2014/main" id="{7468E7C3-BDC0-D22C-9555-71243A58607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7502" y="3301329"/>
              <a:ext cx="4114800" cy="2997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2247" name="Picture 7">
              <a:extLst>
                <a:ext uri="{FF2B5EF4-FFF2-40B4-BE49-F238E27FC236}">
                  <a16:creationId xmlns:a16="http://schemas.microsoft.com/office/drawing/2014/main" id="{F95EFC9A-4827-11BD-C18E-A5DF0910966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79699" y="3315614"/>
              <a:ext cx="4038600" cy="2983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0052" name="Rectangle 8">
              <a:extLst>
                <a:ext uri="{FF2B5EF4-FFF2-40B4-BE49-F238E27FC236}">
                  <a16:creationId xmlns:a16="http://schemas.microsoft.com/office/drawing/2014/main" id="{ABF73073-8CE5-F966-A365-1F869151E3FC}"/>
                </a:ext>
              </a:extLst>
            </p:cNvPr>
            <p:cNvSpPr>
              <a:spLocks noChangeArrowheads="1"/>
            </p:cNvSpPr>
            <p:nvPr/>
          </p:nvSpPr>
          <p:spPr bwMode="auto">
            <a:xfrm>
              <a:off x="525445" y="416264"/>
              <a:ext cx="11141109" cy="2793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150000"/>
                </a:lnSpc>
                <a:spcBef>
                  <a:spcPct val="0"/>
                </a:spcBef>
                <a:buFontTx/>
                <a:buChar char="-"/>
              </a:pPr>
              <a:r>
                <a:rPr lang="nl-NL" altLang="en-US" sz="2400" dirty="0">
                  <a:solidFill>
                    <a:srgbClr val="FF0000"/>
                  </a:solidFill>
                  <a:cs typeface="Arial" panose="020B0604020202020204" pitchFamily="34" charset="0"/>
                </a:rPr>
                <a:t> Lực lượng</a:t>
              </a:r>
              <a:r>
                <a:rPr lang="nl-NL" altLang="en-US" sz="2400" dirty="0">
                  <a:cs typeface="Arial" panose="020B0604020202020204" pitchFamily="34" charset="0"/>
                </a:rPr>
                <a:t>: bao gồm </a:t>
              </a:r>
              <a:r>
                <a:rPr lang="nl-NL" altLang="en-US" sz="2400" u="sng" dirty="0">
                  <a:cs typeface="Arial" panose="020B0604020202020204" pitchFamily="34" charset="0"/>
                </a:rPr>
                <a:t>tất cả  </a:t>
              </a:r>
              <a:r>
                <a:rPr lang="nl-NL" altLang="en-US" sz="2400" dirty="0">
                  <a:cs typeface="Arial" panose="020B0604020202020204" pitchFamily="34" charset="0"/>
                </a:rPr>
                <a:t>những người yêu nước, không phân biệt tầng lớp, thành phần dân tộc, tín ngưỡng, chính kiến...</a:t>
              </a:r>
            </a:p>
            <a:p>
              <a:pPr eaLnBrk="1" hangingPunct="1">
                <a:lnSpc>
                  <a:spcPct val="150000"/>
                </a:lnSpc>
                <a:spcBef>
                  <a:spcPct val="0"/>
                </a:spcBef>
                <a:buFontTx/>
                <a:buChar char="-"/>
              </a:pPr>
              <a:r>
                <a:rPr lang="nl-NL" altLang="en-US" sz="2400" dirty="0">
                  <a:solidFill>
                    <a:srgbClr val="FF0000"/>
                  </a:solidFill>
                  <a:cs typeface="Arial" panose="020B0604020202020204" pitchFamily="34" charset="0"/>
                </a:rPr>
                <a:t> Cơ sở</a:t>
              </a:r>
              <a:r>
                <a:rPr lang="nl-NL" altLang="en-US" sz="2400" dirty="0">
                  <a:cs typeface="Arial" panose="020B0604020202020204" pitchFamily="34" charset="0"/>
                </a:rPr>
                <a:t>: vì </a:t>
              </a:r>
              <a:r>
                <a:rPr lang="nl-NL" altLang="en-US" sz="2400" u="sng" dirty="0">
                  <a:cs typeface="Arial" panose="020B0604020202020204" pitchFamily="34" charset="0"/>
                </a:rPr>
                <a:t>lợi ích chung</a:t>
              </a:r>
              <a:r>
                <a:rPr lang="nl-NL" altLang="en-US" sz="2400" dirty="0">
                  <a:cs typeface="Arial" panose="020B0604020202020204" pitchFamily="34" charset="0"/>
                </a:rPr>
                <a:t>, đó là tán thành hòa bình, thống nhất độc lập, dân chủ </a:t>
              </a:r>
            </a:p>
            <a:p>
              <a:pPr eaLnBrk="1" hangingPunct="1">
                <a:lnSpc>
                  <a:spcPct val="150000"/>
                </a:lnSpc>
                <a:spcBef>
                  <a:spcPct val="0"/>
                </a:spcBef>
                <a:buFontTx/>
                <a:buChar char="-"/>
              </a:pPr>
              <a:r>
                <a:rPr lang="nl-NL" altLang="en-US" sz="2400" dirty="0">
                  <a:solidFill>
                    <a:srgbClr val="FF0000"/>
                  </a:solidFill>
                  <a:cs typeface="Arial" panose="020B0604020202020204" pitchFamily="34" charset="0"/>
                </a:rPr>
                <a:t> Điều kiện: </a:t>
              </a:r>
              <a:r>
                <a:rPr lang="nl-NL" altLang="en-US" sz="2400" dirty="0">
                  <a:cs typeface="Arial" panose="020B0604020202020204" pitchFamily="34" charset="0"/>
                </a:rPr>
                <a:t>phải kế thừa truyền thống yêu nước - nhân nghĩa - đoàn kết của dân tộc; phải khoan dung độ lượng với con người; phải có niềm tin vào nhân dân</a:t>
              </a:r>
              <a:endParaRPr lang="en-US" altLang="en-US" sz="2400" dirty="0">
                <a:cs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aphicFrame>
        <p:nvGraphicFramePr>
          <p:cNvPr id="6" name="Diagram 5">
            <a:extLst>
              <a:ext uri="{FF2B5EF4-FFF2-40B4-BE49-F238E27FC236}">
                <a16:creationId xmlns:a16="http://schemas.microsoft.com/office/drawing/2014/main" id="{C6A96765-BCE9-03F1-0F6B-0CACB90AF039}"/>
              </a:ext>
            </a:extLst>
          </p:cNvPr>
          <p:cNvGraphicFramePr/>
          <p:nvPr>
            <p:extLst>
              <p:ext uri="{D42A27DB-BD31-4B8C-83A1-F6EECF244321}">
                <p14:modId xmlns:p14="http://schemas.microsoft.com/office/powerpoint/2010/main" val="3880259214"/>
              </p:ext>
            </p:extLst>
          </p:nvPr>
        </p:nvGraphicFramePr>
        <p:xfrm>
          <a:off x="749509" y="1869343"/>
          <a:ext cx="10762937" cy="39070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33124" name="Rectangle 4">
            <a:extLst>
              <a:ext uri="{FF2B5EF4-FFF2-40B4-BE49-F238E27FC236}">
                <a16:creationId xmlns:a16="http://schemas.microsoft.com/office/drawing/2014/main" id="{ECF9700E-5CDB-5B0C-FB8A-492659E55695}"/>
              </a:ext>
            </a:extLst>
          </p:cNvPr>
          <p:cNvSpPr>
            <a:spLocks noChangeArrowheads="1"/>
          </p:cNvSpPr>
          <p:nvPr/>
        </p:nvSpPr>
        <p:spPr bwMode="auto">
          <a:xfrm>
            <a:off x="662714" y="5776793"/>
            <a:ext cx="1076293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nl-NL" altLang="en-US" sz="2400" dirty="0">
                <a:solidFill>
                  <a:srgbClr val="FF0000"/>
                </a:solidFill>
                <a:cs typeface="Arial" panose="020B0604020202020204" pitchFamily="34" charset="0"/>
              </a:rPr>
              <a:t>Đây là hình thức tổ chức thích hợp nhất để đoàn kết nhân dân </a:t>
            </a:r>
            <a:endParaRPr lang="en-US" altLang="en-US" sz="2400" dirty="0">
              <a:solidFill>
                <a:srgbClr val="FF0000"/>
              </a:solidFill>
              <a:cs typeface="Arial" panose="020B0604020202020204" pitchFamily="34" charset="0"/>
            </a:endParaRPr>
          </a:p>
        </p:txBody>
      </p:sp>
      <p:sp>
        <p:nvSpPr>
          <p:cNvPr id="5" name="Content Placeholder 2">
            <a:extLst>
              <a:ext uri="{FF2B5EF4-FFF2-40B4-BE49-F238E27FC236}">
                <a16:creationId xmlns:a16="http://schemas.microsoft.com/office/drawing/2014/main" id="{4D9D9DD7-AA9E-97E2-B520-F01D26866B30}"/>
              </a:ext>
            </a:extLst>
          </p:cNvPr>
          <p:cNvSpPr txBox="1">
            <a:spLocks noChangeArrowheads="1"/>
          </p:cNvSpPr>
          <p:nvPr/>
        </p:nvSpPr>
        <p:spPr>
          <a:xfrm>
            <a:off x="229851" y="645099"/>
            <a:ext cx="11212643" cy="1323037"/>
          </a:xfrm>
          <a:prstGeom prst="rect">
            <a:avLst/>
          </a:prstGeom>
        </p:spPr>
        <p:txBody>
          <a:bodyPr/>
          <a:lstStyle>
            <a:defPPr marR="0" lvl="0" algn="l" rtl="0">
              <a:lnSpc>
                <a:spcPct val="100000"/>
              </a:lnSpc>
              <a:spcBef>
                <a:spcPts val="0"/>
              </a:spcBef>
              <a:spcAft>
                <a:spcPts val="0"/>
              </a:spcAft>
            </a:defPPr>
            <a:lvl1pPr marL="63500" marR="0" lvl="0" indent="0"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None/>
            </a:pPr>
            <a:r>
              <a:rPr lang="nl-NL" altLang="en-US" sz="2400" dirty="0">
                <a:solidFill>
                  <a:srgbClr val="FF0000"/>
                </a:solidFill>
                <a:latin typeface="Arial" panose="020B0604020202020204" pitchFamily="34" charset="0"/>
                <a:cs typeface="Arial" panose="020B0604020202020204" pitchFamily="34" charset="0"/>
              </a:rPr>
              <a:t>- Tổ chức</a:t>
            </a:r>
            <a:r>
              <a:rPr lang="nl-NL" altLang="en-US" sz="2400" dirty="0">
                <a:latin typeface="Arial" panose="020B0604020202020204" pitchFamily="34" charset="0"/>
                <a:cs typeface="Arial" panose="020B0604020202020204" pitchFamily="34" charset="0"/>
              </a:rPr>
              <a:t>: </a:t>
            </a:r>
            <a:r>
              <a:rPr lang="vi-VN" altLang="en-US" sz="2400" dirty="0">
                <a:latin typeface="Arial" panose="020B0604020202020204" pitchFamily="34" charset="0"/>
                <a:cs typeface="Arial" panose="020B0604020202020204" pitchFamily="34" charset="0"/>
              </a:rPr>
              <a:t>Đoàn kết toàn dân tộc phải </a:t>
            </a:r>
            <a:r>
              <a:rPr lang="nl-NL" altLang="en-US" sz="2400" dirty="0">
                <a:latin typeface="Arial" panose="020B0604020202020204" pitchFamily="34" charset="0"/>
                <a:cs typeface="Arial" panose="020B0604020202020204" pitchFamily="34" charset="0"/>
              </a:rPr>
              <a:t>thực hiện thông qua mặt trận dân tộc thống nhất. </a:t>
            </a:r>
            <a:endParaRPr lang="en-US" altLang="en-US" sz="2400" dirty="0">
              <a:latin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1500"/>
                                        <p:tgtEl>
                                          <p:spTgt spid="6"/>
                                        </p:tgtEl>
                                      </p:cBhvr>
                                    </p:animEffect>
                                  </p:childTnLst>
                                </p:cTn>
                              </p:par>
                              <p:par>
                                <p:cTn id="8" presetID="22" presetClass="entr" presetSubtype="8" fill="hold" grpId="1"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left)">
                                      <p:cBhvr>
                                        <p:cTn id="10" dur="1500"/>
                                        <p:tgtEl>
                                          <p:spTgt spid="5"/>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33124"/>
                                        </p:tgtEl>
                                        <p:attrNameLst>
                                          <p:attrName>style.visibility</p:attrName>
                                        </p:attrNameLst>
                                      </p:cBhvr>
                                      <p:to>
                                        <p:strVal val="visible"/>
                                      </p:to>
                                    </p:set>
                                    <p:animEffect transition="in" filter="wipe(left)">
                                      <p:cBhvr>
                                        <p:cTn id="13" dur="1500"/>
                                        <p:tgtEl>
                                          <p:spTgt spid="133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P spid="133124" grpId="0"/>
      <p:bldP spid="5" grpId="0" build="p"/>
      <p:bldP spid="5" grpId="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7AD1A127-6008-5701-48E4-22819750B678}"/>
              </a:ext>
            </a:extLst>
          </p:cNvPr>
          <p:cNvGrpSpPr/>
          <p:nvPr/>
        </p:nvGrpSpPr>
        <p:grpSpPr>
          <a:xfrm>
            <a:off x="1856683" y="309144"/>
            <a:ext cx="8478633" cy="5831404"/>
            <a:chOff x="1098323" y="295076"/>
            <a:chExt cx="8478633" cy="5831404"/>
          </a:xfrm>
        </p:grpSpPr>
        <p:pic>
          <p:nvPicPr>
            <p:cNvPr id="500743" name="Picture 7">
              <a:extLst>
                <a:ext uri="{FF2B5EF4-FFF2-40B4-BE49-F238E27FC236}">
                  <a16:creationId xmlns:a16="http://schemas.microsoft.com/office/drawing/2014/main" id="{73EE035C-A6E5-3AD6-7C7C-DDD73FB86EB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456"/>
            <a:stretch/>
          </p:blipFill>
          <p:spPr bwMode="auto">
            <a:xfrm>
              <a:off x="6095998" y="295076"/>
              <a:ext cx="3480957" cy="2956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0745" name="Picture 9">
              <a:extLst>
                <a:ext uri="{FF2B5EF4-FFF2-40B4-BE49-F238E27FC236}">
                  <a16:creationId xmlns:a16="http://schemas.microsoft.com/office/drawing/2014/main" id="{50CF34D9-B1C7-B31C-3DE0-7E11C49CF9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5999" y="3059723"/>
              <a:ext cx="3480957" cy="30667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4148" name="Rectangle 7">
              <a:extLst>
                <a:ext uri="{FF2B5EF4-FFF2-40B4-BE49-F238E27FC236}">
                  <a16:creationId xmlns:a16="http://schemas.microsoft.com/office/drawing/2014/main" id="{F9E74772-AE08-A2B4-7AC5-C27ABF89877A}"/>
                </a:ext>
              </a:extLst>
            </p:cNvPr>
            <p:cNvSpPr>
              <a:spLocks noChangeArrowheads="1"/>
            </p:cNvSpPr>
            <p:nvPr/>
          </p:nvSpPr>
          <p:spPr bwMode="auto">
            <a:xfrm>
              <a:off x="1098323" y="1478081"/>
              <a:ext cx="4397391" cy="3901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lnSpc>
                  <a:spcPct val="150000"/>
                </a:lnSpc>
                <a:spcBef>
                  <a:spcPct val="0"/>
                </a:spcBef>
                <a:buFontTx/>
                <a:buNone/>
              </a:pPr>
              <a:r>
                <a:rPr lang="nl-NL" altLang="en-US" sz="2400" dirty="0">
                  <a:cs typeface="Arial" panose="020B0604020202020204" pitchFamily="34" charset="0"/>
                </a:rPr>
                <a:t>  Đảng Cộng sản vừa là thành viên vừa là lực lượng </a:t>
              </a:r>
              <a:r>
                <a:rPr lang="nl-NL" altLang="en-US" sz="2400" u="sng" dirty="0">
                  <a:solidFill>
                    <a:srgbClr val="FF0000"/>
                  </a:solidFill>
                  <a:cs typeface="Arial" panose="020B0604020202020204" pitchFamily="34" charset="0"/>
                </a:rPr>
                <a:t>lãnh đạo </a:t>
              </a:r>
              <a:r>
                <a:rPr lang="nl-NL" altLang="en-US" sz="2400" dirty="0">
                  <a:cs typeface="Arial" panose="020B0604020202020204" pitchFamily="34" charset="0"/>
                </a:rPr>
                <a:t>mặt trận, phải đoàn kết toàn đảng để làm nòng cốt đoàn kết trong mặt trận. Đoàn kết trong Đảng là hạt nhân để đoàn kết mọi người trong toàn xã hội.</a:t>
              </a:r>
              <a:endParaRPr lang="en-US" altLang="en-US" sz="2400" dirty="0">
                <a:cs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outVertical)">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E0A2C6-F689-484F-6E5C-ECDB3D9A3480}"/>
              </a:ext>
            </a:extLst>
          </p:cNvPr>
          <p:cNvSpPr>
            <a:spLocks noGrp="1"/>
          </p:cNvSpPr>
          <p:nvPr>
            <p:ph type="title"/>
          </p:nvPr>
        </p:nvSpPr>
        <p:spPr/>
        <p:txBody>
          <a:bodyPr/>
          <a:lstStyle/>
          <a:p>
            <a:r>
              <a:rPr lang="vi-VN" dirty="0">
                <a:latin typeface="+mn-lt"/>
              </a:rPr>
              <a:t>2.4. Tư tưởng về phát triển kinh tế và văn hóa, không ngừng nâng cao đời sống vật chất và tinh thần của nhân dân</a:t>
            </a:r>
            <a:endParaRPr lang="en-US" dirty="0">
              <a:latin typeface="+mn-lt"/>
            </a:endParaRPr>
          </a:p>
        </p:txBody>
      </p:sp>
      <p:grpSp>
        <p:nvGrpSpPr>
          <p:cNvPr id="13" name="Group 12">
            <a:extLst>
              <a:ext uri="{FF2B5EF4-FFF2-40B4-BE49-F238E27FC236}">
                <a16:creationId xmlns:a16="http://schemas.microsoft.com/office/drawing/2014/main" id="{D9555D90-856A-6A37-0841-B53ABB33135E}"/>
              </a:ext>
            </a:extLst>
          </p:cNvPr>
          <p:cNvGrpSpPr/>
          <p:nvPr/>
        </p:nvGrpSpPr>
        <p:grpSpPr>
          <a:xfrm>
            <a:off x="1853133" y="1587206"/>
            <a:ext cx="9526843" cy="4282680"/>
            <a:chOff x="1853133" y="1587206"/>
            <a:chExt cx="9526843" cy="4282680"/>
          </a:xfrm>
        </p:grpSpPr>
        <p:sp>
          <p:nvSpPr>
            <p:cNvPr id="6" name="Rectangle 4">
              <a:extLst>
                <a:ext uri="{FF2B5EF4-FFF2-40B4-BE49-F238E27FC236}">
                  <a16:creationId xmlns:a16="http://schemas.microsoft.com/office/drawing/2014/main" id="{61FAB493-CDE4-B0A5-E7DF-96887DA4C2D9}"/>
                </a:ext>
              </a:extLst>
            </p:cNvPr>
            <p:cNvSpPr>
              <a:spLocks noChangeArrowheads="1"/>
            </p:cNvSpPr>
            <p:nvPr/>
          </p:nvSpPr>
          <p:spPr bwMode="auto">
            <a:xfrm>
              <a:off x="1923473" y="1587206"/>
              <a:ext cx="3044025" cy="461665"/>
            </a:xfrm>
            <a:prstGeom prst="rect">
              <a:avLst/>
            </a:prstGeom>
            <a:solidFill>
              <a:srgbClr val="FFFFFF"/>
            </a:solidFill>
            <a:ln>
              <a:noFill/>
            </a:ln>
            <a:effectLst>
              <a:prstShdw prst="shdw17" dist="17961" dir="2700000">
                <a:srgbClr val="999999"/>
              </a:prstShdw>
            </a:effectLst>
            <a:extLs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Char char="•"/>
                <a:tabLst>
                  <a:tab pos="571500" algn="l"/>
                </a:tabLst>
                <a:defRPr sz="3200">
                  <a:solidFill>
                    <a:schemeClr val="tx1"/>
                  </a:solidFill>
                  <a:latin typeface="Arial" panose="020B0604020202020204" pitchFamily="34" charset="0"/>
                </a:defRPr>
              </a:lvl1pPr>
              <a:lvl2pPr marL="742950" indent="-285750">
                <a:spcBef>
                  <a:spcPct val="20000"/>
                </a:spcBef>
                <a:buChar char="–"/>
                <a:tabLst>
                  <a:tab pos="571500" algn="l"/>
                </a:tabLst>
                <a:defRPr sz="2800">
                  <a:solidFill>
                    <a:schemeClr val="tx1"/>
                  </a:solidFill>
                  <a:latin typeface="Arial" panose="020B0604020202020204" pitchFamily="34" charset="0"/>
                </a:defRPr>
              </a:lvl2pPr>
              <a:lvl3pPr marL="1143000" indent="-228600">
                <a:spcBef>
                  <a:spcPct val="20000"/>
                </a:spcBef>
                <a:buChar char="•"/>
                <a:tabLst>
                  <a:tab pos="571500" algn="l"/>
                </a:tabLst>
                <a:defRPr sz="2400">
                  <a:solidFill>
                    <a:schemeClr val="tx1"/>
                  </a:solidFill>
                  <a:latin typeface="Arial" panose="020B0604020202020204" pitchFamily="34" charset="0"/>
                </a:defRPr>
              </a:lvl3pPr>
              <a:lvl4pPr marL="1600200" indent="-228600">
                <a:spcBef>
                  <a:spcPct val="20000"/>
                </a:spcBef>
                <a:buChar char="–"/>
                <a:tabLst>
                  <a:tab pos="571500" algn="l"/>
                </a:tabLst>
                <a:defRPr sz="2000">
                  <a:solidFill>
                    <a:schemeClr val="tx1"/>
                  </a:solidFill>
                  <a:latin typeface="Arial" panose="020B0604020202020204" pitchFamily="34" charset="0"/>
                </a:defRPr>
              </a:lvl4pPr>
              <a:lvl5pPr marL="2057400" indent="-228600">
                <a:spcBef>
                  <a:spcPct val="20000"/>
                </a:spcBef>
                <a:buChar char="»"/>
                <a:tabLst>
                  <a:tab pos="571500"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571500"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571500"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571500"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571500" algn="l"/>
                </a:tabLst>
                <a:defRPr sz="2000">
                  <a:solidFill>
                    <a:schemeClr val="tx1"/>
                  </a:solidFill>
                  <a:latin typeface="Arial" panose="020B0604020202020204" pitchFamily="34" charset="0"/>
                </a:defRPr>
              </a:lvl9pPr>
            </a:lstStyle>
            <a:p>
              <a:pPr algn="just">
                <a:spcBef>
                  <a:spcPct val="0"/>
                </a:spcBef>
                <a:buFontTx/>
                <a:buNone/>
              </a:pPr>
              <a:r>
                <a:rPr lang="nl-NL" altLang="en-US" sz="2400" dirty="0">
                  <a:solidFill>
                    <a:srgbClr val="FF0000"/>
                  </a:solidFill>
                  <a:latin typeface="+mn-lt"/>
                </a:rPr>
                <a:t>- Về kinh tế:</a:t>
              </a:r>
            </a:p>
          </p:txBody>
        </p:sp>
        <p:grpSp>
          <p:nvGrpSpPr>
            <p:cNvPr id="7" name="Group 3">
              <a:extLst>
                <a:ext uri="{FF2B5EF4-FFF2-40B4-BE49-F238E27FC236}">
                  <a16:creationId xmlns:a16="http://schemas.microsoft.com/office/drawing/2014/main" id="{870253D3-58AB-DB2D-D9FE-FC179B8F210F}"/>
                </a:ext>
              </a:extLst>
            </p:cNvPr>
            <p:cNvGrpSpPr>
              <a:grpSpLocks/>
            </p:cNvGrpSpPr>
            <p:nvPr/>
          </p:nvGrpSpPr>
          <p:grpSpPr bwMode="auto">
            <a:xfrm>
              <a:off x="1923473" y="1601720"/>
              <a:ext cx="9456503" cy="4268166"/>
              <a:chOff x="-1937" y="940"/>
              <a:chExt cx="7874" cy="3354"/>
            </a:xfrm>
          </p:grpSpPr>
          <p:pic>
            <p:nvPicPr>
              <p:cNvPr id="8" name="Picture 4" descr="BAN DO VIET NAM2">
                <a:extLst>
                  <a:ext uri="{FF2B5EF4-FFF2-40B4-BE49-F238E27FC236}">
                    <a16:creationId xmlns:a16="http://schemas.microsoft.com/office/drawing/2014/main" id="{5B58A6CA-7128-BB96-C2EA-AFBAC849E4E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20" y="940"/>
                <a:ext cx="2217" cy="33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6" descr="nongnghiep">
                <a:extLst>
                  <a:ext uri="{FF2B5EF4-FFF2-40B4-BE49-F238E27FC236}">
                    <a16:creationId xmlns:a16="http://schemas.microsoft.com/office/drawing/2014/main" id="{BECA2E17-EB8B-7D9A-9FA9-018F1B84CC0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b="3000"/>
              <a:stretch>
                <a:fillRect/>
              </a:stretch>
            </p:blipFill>
            <p:spPr bwMode="auto">
              <a:xfrm>
                <a:off x="1011" y="2737"/>
                <a:ext cx="2494" cy="1557"/>
              </a:xfrm>
              <a:prstGeom prst="rect">
                <a:avLst/>
              </a:prstGeom>
              <a:noFill/>
              <a:ln w="9525">
                <a:solidFill>
                  <a:srgbClr val="CC3300"/>
                </a:solidFill>
                <a:miter lim="800000"/>
                <a:headEnd/>
                <a:tailEnd/>
              </a:ln>
              <a:extLst>
                <a:ext uri="{909E8E84-426E-40DD-AFC4-6F175D3DCCD1}">
                  <a14:hiddenFill xmlns:a14="http://schemas.microsoft.com/office/drawing/2010/main">
                    <a:solidFill>
                      <a:srgbClr val="FFFFFF"/>
                    </a:solidFill>
                  </a14:hiddenFill>
                </a:ext>
              </a:extLst>
            </p:spPr>
          </p:pic>
          <p:pic>
            <p:nvPicPr>
              <p:cNvPr id="10" name="Picture 5" descr="keo cay thay trau">
                <a:extLst>
                  <a:ext uri="{FF2B5EF4-FFF2-40B4-BE49-F238E27FC236}">
                    <a16:creationId xmlns:a16="http://schemas.microsoft.com/office/drawing/2014/main" id="{19BD15EE-CAD4-4884-C70E-CCEEF8E24F4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5000" t="12318" r="8452" b="12166"/>
              <a:stretch>
                <a:fillRect/>
              </a:stretch>
            </p:blipFill>
            <p:spPr bwMode="auto">
              <a:xfrm>
                <a:off x="-1937" y="2737"/>
                <a:ext cx="2562" cy="1557"/>
              </a:xfrm>
              <a:prstGeom prst="rect">
                <a:avLst/>
              </a:prstGeom>
              <a:noFill/>
              <a:ln w="38100">
                <a:solidFill>
                  <a:srgbClr val="663300"/>
                </a:solidFill>
                <a:miter lim="800000"/>
                <a:headEnd/>
                <a:tailEnd/>
              </a:ln>
              <a:extLst>
                <a:ext uri="{909E8E84-426E-40DD-AFC4-6F175D3DCCD1}">
                  <a14:hiddenFill xmlns:a14="http://schemas.microsoft.com/office/drawing/2010/main">
                    <a:solidFill>
                      <a:srgbClr val="FFFFFF"/>
                    </a:solidFill>
                  </a14:hiddenFill>
                </a:ext>
              </a:extLst>
            </p:spPr>
          </p:pic>
          <p:pic>
            <p:nvPicPr>
              <p:cNvPr id="11" name="Picture 7" descr="TL_Ben_khung_cui">
                <a:extLst>
                  <a:ext uri="{FF2B5EF4-FFF2-40B4-BE49-F238E27FC236}">
                    <a16:creationId xmlns:a16="http://schemas.microsoft.com/office/drawing/2014/main" id="{41507BF8-541B-DAC5-6A5C-3CF0E8B3209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11" y="940"/>
                <a:ext cx="2494" cy="1595"/>
              </a:xfrm>
              <a:prstGeom prst="rect">
                <a:avLst/>
              </a:prstGeom>
              <a:noFill/>
              <a:ln w="57150">
                <a:solidFill>
                  <a:srgbClr val="FFFFCC"/>
                </a:solidFill>
                <a:miter lim="800000"/>
                <a:headEnd/>
                <a:tailEnd/>
              </a:ln>
              <a:extLst>
                <a:ext uri="{909E8E84-426E-40DD-AFC4-6F175D3DCCD1}">
                  <a14:hiddenFill xmlns:a14="http://schemas.microsoft.com/office/drawing/2010/main">
                    <a:solidFill>
                      <a:srgbClr val="FFFFFF"/>
                    </a:solidFill>
                  </a14:hiddenFill>
                </a:ext>
              </a:extLst>
            </p:spPr>
          </p:pic>
        </p:grpSp>
        <p:sp>
          <p:nvSpPr>
            <p:cNvPr id="12" name="TextBox 11">
              <a:extLst>
                <a:ext uri="{FF2B5EF4-FFF2-40B4-BE49-F238E27FC236}">
                  <a16:creationId xmlns:a16="http://schemas.microsoft.com/office/drawing/2014/main" id="{312989BD-F76F-5C69-0DC4-8DBFC4379625}"/>
                </a:ext>
              </a:extLst>
            </p:cNvPr>
            <p:cNvSpPr txBox="1">
              <a:spLocks noChangeArrowheads="1"/>
            </p:cNvSpPr>
            <p:nvPr/>
          </p:nvSpPr>
          <p:spPr bwMode="auto">
            <a:xfrm>
              <a:off x="1853133" y="2166143"/>
              <a:ext cx="3345922"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Tx/>
                <a:buNone/>
              </a:pPr>
              <a:r>
                <a:rPr lang="en-US" altLang="en-US" sz="2400" dirty="0" err="1">
                  <a:latin typeface="+mn-lt"/>
                </a:rPr>
                <a:t>Phát</a:t>
              </a:r>
              <a:r>
                <a:rPr lang="en-US" altLang="en-US" sz="2400" dirty="0">
                  <a:latin typeface="+mn-lt"/>
                </a:rPr>
                <a:t> </a:t>
              </a:r>
              <a:r>
                <a:rPr lang="en-US" altLang="en-US" sz="2400" dirty="0" err="1">
                  <a:latin typeface="+mn-lt"/>
                </a:rPr>
                <a:t>triển</a:t>
              </a:r>
              <a:r>
                <a:rPr lang="en-US" altLang="en-US" sz="2400" dirty="0">
                  <a:latin typeface="+mn-lt"/>
                </a:rPr>
                <a:t> </a:t>
              </a:r>
              <a:r>
                <a:rPr lang="en-US" altLang="en-US" sz="2400" dirty="0" err="1">
                  <a:latin typeface="+mn-lt"/>
                </a:rPr>
                <a:t>kinh</a:t>
              </a:r>
              <a:r>
                <a:rPr lang="en-US" altLang="en-US" sz="2400" dirty="0">
                  <a:latin typeface="+mn-lt"/>
                </a:rPr>
                <a:t> </a:t>
              </a:r>
              <a:r>
                <a:rPr lang="en-US" altLang="en-US" sz="2400" dirty="0" err="1">
                  <a:latin typeface="+mn-lt"/>
                </a:rPr>
                <a:t>tế</a:t>
              </a:r>
              <a:r>
                <a:rPr lang="en-US" altLang="en-US" sz="2400" dirty="0">
                  <a:latin typeface="+mn-lt"/>
                </a:rPr>
                <a:t> </a:t>
              </a:r>
              <a:r>
                <a:rPr lang="en-US" altLang="en-US" sz="2400" dirty="0" err="1">
                  <a:latin typeface="+mn-lt"/>
                </a:rPr>
                <a:t>là</a:t>
              </a:r>
              <a:r>
                <a:rPr lang="en-US" altLang="en-US" sz="2400" dirty="0">
                  <a:latin typeface="+mn-lt"/>
                </a:rPr>
                <a:t> </a:t>
              </a:r>
              <a:r>
                <a:rPr lang="en-US" altLang="en-US" sz="2400" dirty="0" err="1">
                  <a:latin typeface="+mn-lt"/>
                </a:rPr>
                <a:t>tiền</a:t>
              </a:r>
              <a:r>
                <a:rPr lang="en-US" altLang="en-US" sz="2400" dirty="0">
                  <a:latin typeface="+mn-lt"/>
                </a:rPr>
                <a:t> </a:t>
              </a:r>
              <a:r>
                <a:rPr lang="en-US" altLang="en-US" sz="2400" dirty="0" err="1">
                  <a:latin typeface="+mn-lt"/>
                </a:rPr>
                <a:t>đề</a:t>
              </a:r>
              <a:r>
                <a:rPr lang="en-US" altLang="en-US" sz="2400" dirty="0">
                  <a:latin typeface="+mn-lt"/>
                </a:rPr>
                <a:t>, </a:t>
              </a:r>
              <a:r>
                <a:rPr lang="en-US" altLang="en-US" sz="2400" dirty="0" err="1">
                  <a:latin typeface="+mn-lt"/>
                </a:rPr>
                <a:t>là</a:t>
              </a:r>
              <a:r>
                <a:rPr lang="en-US" altLang="en-US" sz="2400" dirty="0">
                  <a:latin typeface="+mn-lt"/>
                </a:rPr>
                <a:t> </a:t>
              </a:r>
              <a:r>
                <a:rPr lang="en-US" altLang="en-US" sz="2400" dirty="0" err="1">
                  <a:latin typeface="+mn-lt"/>
                </a:rPr>
                <a:t>cơ</a:t>
              </a:r>
              <a:r>
                <a:rPr lang="en-US" altLang="en-US" sz="2400" dirty="0">
                  <a:latin typeface="+mn-lt"/>
                </a:rPr>
                <a:t> </a:t>
              </a:r>
              <a:r>
                <a:rPr lang="en-US" altLang="en-US" sz="2400" dirty="0" err="1">
                  <a:latin typeface="+mn-lt"/>
                </a:rPr>
                <a:t>sở</a:t>
              </a:r>
              <a:r>
                <a:rPr lang="en-US" altLang="en-US" sz="2400" dirty="0">
                  <a:latin typeface="+mn-lt"/>
                </a:rPr>
                <a:t> </a:t>
              </a:r>
              <a:r>
                <a:rPr lang="en-US" altLang="en-US" sz="2400" dirty="0" err="1">
                  <a:latin typeface="+mn-lt"/>
                </a:rPr>
                <a:t>cho</a:t>
              </a:r>
              <a:r>
                <a:rPr lang="en-US" altLang="en-US" sz="2400" dirty="0">
                  <a:latin typeface="+mn-lt"/>
                </a:rPr>
                <a:t> </a:t>
              </a:r>
              <a:r>
                <a:rPr lang="en-US" altLang="en-US" sz="2400" dirty="0" err="1">
                  <a:latin typeface="+mn-lt"/>
                </a:rPr>
                <a:t>sự</a:t>
              </a:r>
              <a:r>
                <a:rPr lang="en-US" altLang="en-US" sz="2400" dirty="0">
                  <a:latin typeface="+mn-lt"/>
                </a:rPr>
                <a:t> </a:t>
              </a:r>
              <a:r>
                <a:rPr lang="en-US" altLang="en-US" sz="2400" dirty="0" err="1">
                  <a:latin typeface="+mn-lt"/>
                </a:rPr>
                <a:t>phát</a:t>
              </a:r>
              <a:r>
                <a:rPr lang="en-US" altLang="en-US" sz="2400" dirty="0">
                  <a:latin typeface="+mn-lt"/>
                </a:rPr>
                <a:t> </a:t>
              </a:r>
              <a:r>
                <a:rPr lang="en-US" altLang="en-US" sz="2400" dirty="0" err="1">
                  <a:latin typeface="+mn-lt"/>
                </a:rPr>
                <a:t>triển</a:t>
              </a:r>
              <a:r>
                <a:rPr lang="en-US" altLang="en-US" sz="2400" dirty="0">
                  <a:latin typeface="+mn-lt"/>
                </a:rPr>
                <a:t> </a:t>
              </a:r>
              <a:r>
                <a:rPr lang="en-US" altLang="en-US" sz="2400" dirty="0" err="1">
                  <a:latin typeface="+mn-lt"/>
                </a:rPr>
                <a:t>văn</a:t>
              </a:r>
              <a:r>
                <a:rPr lang="en-US" altLang="en-US" sz="2400" dirty="0">
                  <a:latin typeface="+mn-lt"/>
                </a:rPr>
                <a:t> </a:t>
              </a:r>
              <a:r>
                <a:rPr lang="en-US" altLang="en-US" sz="2400" dirty="0" err="1">
                  <a:latin typeface="+mn-lt"/>
                </a:rPr>
                <a:t>hóa</a:t>
              </a:r>
              <a:r>
                <a:rPr lang="en-US" altLang="en-US" sz="2400" dirty="0">
                  <a:latin typeface="+mn-lt"/>
                </a:rPr>
                <a:t>, </a:t>
              </a:r>
              <a:r>
                <a:rPr lang="en-US" altLang="en-US" sz="2400" dirty="0" err="1">
                  <a:latin typeface="+mn-lt"/>
                </a:rPr>
                <a:t>xóa</a:t>
              </a:r>
              <a:r>
                <a:rPr lang="en-US" altLang="en-US" sz="2400" dirty="0">
                  <a:latin typeface="+mn-lt"/>
                </a:rPr>
                <a:t> </a:t>
              </a:r>
              <a:r>
                <a:rPr lang="en-US" altLang="en-US" sz="2400" dirty="0" err="1">
                  <a:latin typeface="+mn-lt"/>
                </a:rPr>
                <a:t>bỏ</a:t>
              </a:r>
              <a:r>
                <a:rPr lang="en-US" altLang="en-US" sz="2400" dirty="0">
                  <a:latin typeface="+mn-lt"/>
                </a:rPr>
                <a:t> </a:t>
              </a:r>
              <a:r>
                <a:rPr lang="en-US" altLang="en-US" sz="2400" dirty="0" err="1">
                  <a:latin typeface="+mn-lt"/>
                </a:rPr>
                <a:t>nghèo</a:t>
              </a:r>
              <a:r>
                <a:rPr lang="en-US" altLang="en-US" sz="2400" dirty="0">
                  <a:latin typeface="+mn-lt"/>
                </a:rPr>
                <a:t> </a:t>
              </a:r>
              <a:r>
                <a:rPr lang="en-US" altLang="en-US" sz="2400" dirty="0" err="1">
                  <a:latin typeface="+mn-lt"/>
                </a:rPr>
                <a:t>nàn</a:t>
              </a:r>
              <a:r>
                <a:rPr lang="en-US" altLang="en-US" sz="2400" dirty="0">
                  <a:latin typeface="+mn-lt"/>
                </a:rPr>
                <a:t> </a:t>
              </a:r>
              <a:r>
                <a:rPr lang="en-US" altLang="en-US" sz="2400" dirty="0" err="1">
                  <a:latin typeface="+mn-lt"/>
                </a:rPr>
                <a:t>lạc</a:t>
              </a:r>
              <a:r>
                <a:rPr lang="en-US" altLang="en-US" sz="2400" dirty="0">
                  <a:latin typeface="+mn-lt"/>
                </a:rPr>
                <a:t> </a:t>
              </a:r>
              <a:r>
                <a:rPr lang="en-US" altLang="en-US" sz="2400" dirty="0" err="1">
                  <a:latin typeface="+mn-lt"/>
                </a:rPr>
                <a:t>hậu</a:t>
              </a:r>
              <a:endParaRPr lang="en-US" altLang="en-US" sz="2400" dirty="0">
                <a:latin typeface="+mn-lt"/>
              </a:endParaRPr>
            </a:p>
          </p:txBody>
        </p:sp>
      </p:grpSp>
    </p:spTree>
    <p:extLst>
      <p:ext uri="{BB962C8B-B14F-4D97-AF65-F5344CB8AC3E}">
        <p14:creationId xmlns:p14="http://schemas.microsoft.com/office/powerpoint/2010/main" val="28530656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up)">
                                      <p:cBhvr>
                                        <p:cTn id="7"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6C6A5623-D18B-BE89-FDEF-5221FFBAD4E6}"/>
              </a:ext>
            </a:extLst>
          </p:cNvPr>
          <p:cNvGrpSpPr/>
          <p:nvPr/>
        </p:nvGrpSpPr>
        <p:grpSpPr>
          <a:xfrm>
            <a:off x="1512608" y="-1524000"/>
            <a:ext cx="9716062" cy="7672190"/>
            <a:chOff x="1512608" y="-1524000"/>
            <a:chExt cx="9716062" cy="7672190"/>
          </a:xfrm>
        </p:grpSpPr>
        <p:sp>
          <p:nvSpPr>
            <p:cNvPr id="136194" name="Rectangle 1">
              <a:extLst>
                <a:ext uri="{FF2B5EF4-FFF2-40B4-BE49-F238E27FC236}">
                  <a16:creationId xmlns:a16="http://schemas.microsoft.com/office/drawing/2014/main" id="{A48E450F-3BC3-562F-DC18-3CCA79EA5E77}"/>
                </a:ext>
              </a:extLst>
            </p:cNvPr>
            <p:cNvSpPr>
              <a:spLocks noChangeArrowheads="1"/>
            </p:cNvSpPr>
            <p:nvPr/>
          </p:nvSpPr>
          <p:spPr bwMode="auto">
            <a:xfrm>
              <a:off x="1512608" y="3908346"/>
              <a:ext cx="9716062" cy="2239844"/>
            </a:xfrm>
            <a:prstGeom prst="rect">
              <a:avLst/>
            </a:prstGeom>
            <a:noFill/>
            <a:ln>
              <a:noFill/>
            </a:ln>
            <a:effectLst>
              <a:prstShdw prst="shdw17" dist="17961" dir="2700000">
                <a:srgbClr val="708688"/>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Char char="•"/>
                <a:tabLst>
                  <a:tab pos="571500" algn="l"/>
                </a:tabLst>
                <a:defRPr sz="3200">
                  <a:solidFill>
                    <a:schemeClr val="tx1"/>
                  </a:solidFill>
                  <a:latin typeface="Arial" panose="020B0604020202020204" pitchFamily="34" charset="0"/>
                </a:defRPr>
              </a:lvl1pPr>
              <a:lvl2pPr marL="742950" indent="-285750">
                <a:spcBef>
                  <a:spcPct val="20000"/>
                </a:spcBef>
                <a:buChar char="–"/>
                <a:tabLst>
                  <a:tab pos="571500" algn="l"/>
                </a:tabLst>
                <a:defRPr sz="2800">
                  <a:solidFill>
                    <a:schemeClr val="tx1"/>
                  </a:solidFill>
                  <a:latin typeface="Arial" panose="020B0604020202020204" pitchFamily="34" charset="0"/>
                </a:defRPr>
              </a:lvl2pPr>
              <a:lvl3pPr marL="1143000" indent="-228600">
                <a:spcBef>
                  <a:spcPct val="20000"/>
                </a:spcBef>
                <a:buChar char="•"/>
                <a:tabLst>
                  <a:tab pos="571500" algn="l"/>
                </a:tabLst>
                <a:defRPr sz="2400">
                  <a:solidFill>
                    <a:schemeClr val="tx1"/>
                  </a:solidFill>
                  <a:latin typeface="Arial" panose="020B0604020202020204" pitchFamily="34" charset="0"/>
                </a:defRPr>
              </a:lvl3pPr>
              <a:lvl4pPr marL="1600200" indent="-228600">
                <a:spcBef>
                  <a:spcPct val="20000"/>
                </a:spcBef>
                <a:buChar char="–"/>
                <a:tabLst>
                  <a:tab pos="571500" algn="l"/>
                </a:tabLst>
                <a:defRPr sz="2000">
                  <a:solidFill>
                    <a:schemeClr val="tx1"/>
                  </a:solidFill>
                  <a:latin typeface="Arial" panose="020B0604020202020204" pitchFamily="34" charset="0"/>
                </a:defRPr>
              </a:lvl4pPr>
              <a:lvl5pPr marL="2057400" indent="-228600">
                <a:spcBef>
                  <a:spcPct val="20000"/>
                </a:spcBef>
                <a:buChar char="»"/>
                <a:tabLst>
                  <a:tab pos="571500"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571500"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571500"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571500"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571500" algn="l"/>
                </a:tabLst>
                <a:defRPr sz="2000">
                  <a:solidFill>
                    <a:schemeClr val="tx1"/>
                  </a:solidFill>
                  <a:latin typeface="Arial" panose="020B0604020202020204" pitchFamily="34" charset="0"/>
                </a:defRPr>
              </a:lvl9pPr>
            </a:lstStyle>
            <a:p>
              <a:pPr algn="just">
                <a:lnSpc>
                  <a:spcPct val="150000"/>
                </a:lnSpc>
                <a:spcBef>
                  <a:spcPct val="0"/>
                </a:spcBef>
                <a:buFontTx/>
                <a:buNone/>
              </a:pPr>
              <a:r>
                <a:rPr lang="nl-NL" altLang="en-US" sz="2400" dirty="0">
                  <a:cs typeface="Arial" panose="020B0604020202020204" pitchFamily="34" charset="0"/>
                </a:rPr>
                <a:t>Nền kinh tế XHCN phải tạo lập trên </a:t>
              </a:r>
              <a:r>
                <a:rPr lang="nl-NL" altLang="en-US" sz="2400" u="sng" dirty="0">
                  <a:cs typeface="Arial" panose="020B0604020202020204" pitchFamily="34" charset="0"/>
                </a:rPr>
                <a:t>cơ sở chế công hữu về tư liệu sản xuất</a:t>
              </a:r>
              <a:r>
                <a:rPr lang="nl-NL" altLang="en-US" sz="2400" dirty="0">
                  <a:cs typeface="Arial" panose="020B0604020202020204" pitchFamily="34" charset="0"/>
                </a:rPr>
                <a:t>. Tuy nhiên, ở thời kỳ quá độ, nền kinh tế đó sẽ còn tồn tại </a:t>
              </a:r>
              <a:r>
                <a:rPr lang="nl-NL" altLang="en-US" sz="2400" u="sng" dirty="0">
                  <a:cs typeface="Arial" panose="020B0604020202020204" pitchFamily="34" charset="0"/>
                </a:rPr>
                <a:t>bốn hình thức sở hữu chính</a:t>
              </a:r>
              <a:r>
                <a:rPr lang="nl-NL" altLang="en-US" sz="2400" dirty="0">
                  <a:cs typeface="Arial" panose="020B0604020202020204" pitchFamily="34" charset="0"/>
                </a:rPr>
                <a:t> là: sở hữu nhà nước, sở hữu hợp tác xã, sở hữu của người lao động riêng lẻ và sở hữu của nhà tư bản. </a:t>
              </a:r>
            </a:p>
          </p:txBody>
        </p:sp>
        <p:sp>
          <p:nvSpPr>
            <p:cNvPr id="136195" name="AutoShape 3" descr="Kết quả hình ảnh cho quan diểm hồ chí minh về kinh tế">
              <a:extLst>
                <a:ext uri="{FF2B5EF4-FFF2-40B4-BE49-F238E27FC236}">
                  <a16:creationId xmlns:a16="http://schemas.microsoft.com/office/drawing/2014/main" id="{B54D707A-A7F5-5CC8-EF59-5AE52BB6B615}"/>
                </a:ext>
              </a:extLst>
            </p:cNvPr>
            <p:cNvSpPr>
              <a:spLocks noChangeAspect="1" noChangeArrowheads="1"/>
            </p:cNvSpPr>
            <p:nvPr/>
          </p:nvSpPr>
          <p:spPr bwMode="auto">
            <a:xfrm>
              <a:off x="5913440" y="-876300"/>
              <a:ext cx="2486025" cy="183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ct val="150000"/>
                </a:lnSpc>
                <a:spcBef>
                  <a:spcPct val="0"/>
                </a:spcBef>
                <a:buFontTx/>
                <a:buNone/>
              </a:pPr>
              <a:endParaRPr lang="en-US" altLang="en-US" sz="2400">
                <a:cs typeface="Arial" panose="020B0604020202020204" pitchFamily="34" charset="0"/>
              </a:endParaRPr>
            </a:p>
          </p:txBody>
        </p:sp>
        <p:sp>
          <p:nvSpPr>
            <p:cNvPr id="136196" name="AutoShape 5" descr="Kết quả hình ảnh cho quan diểm hồ chí minh về kinh tế">
              <a:extLst>
                <a:ext uri="{FF2B5EF4-FFF2-40B4-BE49-F238E27FC236}">
                  <a16:creationId xmlns:a16="http://schemas.microsoft.com/office/drawing/2014/main" id="{F9E3A85F-ABFF-B257-D029-F13F0A2B462B}"/>
                </a:ext>
              </a:extLst>
            </p:cNvPr>
            <p:cNvSpPr>
              <a:spLocks noChangeAspect="1" noChangeArrowheads="1"/>
            </p:cNvSpPr>
            <p:nvPr/>
          </p:nvSpPr>
          <p:spPr bwMode="auto">
            <a:xfrm>
              <a:off x="6065839" y="-21272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ct val="150000"/>
                </a:lnSpc>
                <a:spcBef>
                  <a:spcPct val="0"/>
                </a:spcBef>
                <a:buFontTx/>
                <a:buNone/>
              </a:pPr>
              <a:endParaRPr lang="en-US" altLang="en-US" sz="2400">
                <a:cs typeface="Arial" panose="020B0604020202020204" pitchFamily="34" charset="0"/>
              </a:endParaRPr>
            </a:p>
          </p:txBody>
        </p:sp>
        <p:sp>
          <p:nvSpPr>
            <p:cNvPr id="136197" name="AutoShape 7" descr="Kết quả hình ảnh cho quan diểm hồ chí minh về kinh tế">
              <a:extLst>
                <a:ext uri="{FF2B5EF4-FFF2-40B4-BE49-F238E27FC236}">
                  <a16:creationId xmlns:a16="http://schemas.microsoft.com/office/drawing/2014/main" id="{70BD9F19-4511-EB90-ECF3-E1F726A9FE2A}"/>
                </a:ext>
              </a:extLst>
            </p:cNvPr>
            <p:cNvSpPr>
              <a:spLocks noChangeAspect="1" noChangeArrowheads="1"/>
            </p:cNvSpPr>
            <p:nvPr/>
          </p:nvSpPr>
          <p:spPr bwMode="auto">
            <a:xfrm>
              <a:off x="5778500" y="-1524000"/>
              <a:ext cx="4286251" cy="31813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ct val="150000"/>
                </a:lnSpc>
                <a:spcBef>
                  <a:spcPct val="0"/>
                </a:spcBef>
                <a:buFontTx/>
                <a:buNone/>
              </a:pPr>
              <a:endParaRPr lang="en-US" altLang="en-US" sz="2400">
                <a:cs typeface="Arial" panose="020B0604020202020204" pitchFamily="34" charset="0"/>
              </a:endParaRPr>
            </a:p>
          </p:txBody>
        </p:sp>
        <p:pic>
          <p:nvPicPr>
            <p:cNvPr id="136198" name="Picture 8">
              <a:extLst>
                <a:ext uri="{FF2B5EF4-FFF2-40B4-BE49-F238E27FC236}">
                  <a16:creationId xmlns:a16="http://schemas.microsoft.com/office/drawing/2014/main" id="{5A224DB6-5F44-4128-2487-A17B928A137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9867" y="873268"/>
              <a:ext cx="3966133" cy="2939604"/>
            </a:xfrm>
            <a:prstGeom prst="rect">
              <a:avLst/>
            </a:prstGeom>
            <a:noFill/>
            <a:ln>
              <a:noFill/>
            </a:ln>
            <a:effectLst>
              <a:prstShdw prst="shdw17" dist="17961" dir="2700000">
                <a:srgbClr val="708688"/>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a:extLst>
                <a:ext uri="{FF2B5EF4-FFF2-40B4-BE49-F238E27FC236}">
                  <a16:creationId xmlns:a16="http://schemas.microsoft.com/office/drawing/2014/main" id="{4D596DB5-5973-7FF0-37E6-B5232AEB1A49}"/>
                </a:ext>
              </a:extLst>
            </p:cNvPr>
            <p:cNvSpPr>
              <a:spLocks noChangeArrowheads="1"/>
            </p:cNvSpPr>
            <p:nvPr/>
          </p:nvSpPr>
          <p:spPr bwMode="auto">
            <a:xfrm>
              <a:off x="6713260" y="635158"/>
              <a:ext cx="4515410" cy="2793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lnSpc>
                  <a:spcPct val="150000"/>
                </a:lnSpc>
                <a:spcBef>
                  <a:spcPct val="0"/>
                </a:spcBef>
                <a:buFontTx/>
                <a:buNone/>
              </a:pPr>
              <a:r>
                <a:rPr lang="nl-NL" altLang="en-US" sz="2400" dirty="0">
                  <a:cs typeface="Arial" panose="020B0604020202020204" pitchFamily="34" charset="0"/>
                </a:rPr>
                <a:t>Chủ tịch Hồ Chí Minh xác định rõ </a:t>
              </a:r>
              <a:r>
                <a:rPr lang="nl-NL" altLang="en-US" sz="2400" u="sng" dirty="0">
                  <a:cs typeface="Arial" panose="020B0604020202020204" pitchFamily="34" charset="0"/>
                </a:rPr>
                <a:t>nhiệm vụ quan trọng nhất đó là phải phát triển kinh tế</a:t>
              </a:r>
              <a:r>
                <a:rPr lang="nl-NL" altLang="en-US" sz="2400" dirty="0">
                  <a:cs typeface="Arial" panose="020B0604020202020204" pitchFamily="34" charset="0"/>
                </a:rPr>
                <a:t>, xây dựng nền tảng vật chất, kỹ thuật của chủ nghĩa xã hội</a:t>
              </a:r>
              <a:endParaRPr lang="en-US" altLang="en-US" sz="2400" dirty="0">
                <a:cs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FD27A88E-21FC-4774-1191-C62A5AE61902}"/>
              </a:ext>
            </a:extLst>
          </p:cNvPr>
          <p:cNvGrpSpPr/>
          <p:nvPr/>
        </p:nvGrpSpPr>
        <p:grpSpPr>
          <a:xfrm>
            <a:off x="1327883" y="-1531938"/>
            <a:ext cx="9536233" cy="7451922"/>
            <a:chOff x="1327883" y="-1531938"/>
            <a:chExt cx="9536233" cy="7451922"/>
          </a:xfrm>
        </p:grpSpPr>
        <p:sp>
          <p:nvSpPr>
            <p:cNvPr id="137218" name="Rectangle 4">
              <a:extLst>
                <a:ext uri="{FF2B5EF4-FFF2-40B4-BE49-F238E27FC236}">
                  <a16:creationId xmlns:a16="http://schemas.microsoft.com/office/drawing/2014/main" id="{2053C9E8-3915-11F4-CA85-4D01C7BA80E3}"/>
                </a:ext>
              </a:extLst>
            </p:cNvPr>
            <p:cNvSpPr>
              <a:spLocks noChangeArrowheads="1"/>
            </p:cNvSpPr>
            <p:nvPr/>
          </p:nvSpPr>
          <p:spPr bwMode="auto">
            <a:xfrm>
              <a:off x="1327883" y="878723"/>
              <a:ext cx="9536233" cy="11318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ct val="150000"/>
                </a:lnSpc>
                <a:spcBef>
                  <a:spcPct val="0"/>
                </a:spcBef>
                <a:buFontTx/>
                <a:buNone/>
              </a:pPr>
              <a:r>
                <a:rPr lang="nl-NL" altLang="en-US" sz="2400" dirty="0">
                  <a:solidFill>
                    <a:srgbClr val="FF0000"/>
                  </a:solidFill>
                  <a:cs typeface="Arial" panose="020B0604020202020204" pitchFamily="34" charset="0"/>
                </a:rPr>
                <a:t>Theo </a:t>
              </a:r>
              <a:r>
                <a:rPr lang="nl-NL" altLang="en-US" sz="2400" dirty="0">
                  <a:cs typeface="Arial" panose="020B0604020202020204" pitchFamily="34" charset="0"/>
                </a:rPr>
                <a:t>Hồ Chí Minh, phải dốc lực lượng của mọi người để sản xuất, nhưng sản xuất cần gắn với phân phối công bằng và hợp lý</a:t>
              </a:r>
              <a:endParaRPr lang="en-US" altLang="en-US" sz="2400" dirty="0">
                <a:cs typeface="Arial" panose="020B0604020202020204" pitchFamily="34" charset="0"/>
              </a:endParaRPr>
            </a:p>
          </p:txBody>
        </p:sp>
        <p:sp>
          <p:nvSpPr>
            <p:cNvPr id="137219" name="AutoShape 2" descr="Kết quả hình ảnh cho quan diểm hồ chí minh về kinh tế">
              <a:extLst>
                <a:ext uri="{FF2B5EF4-FFF2-40B4-BE49-F238E27FC236}">
                  <a16:creationId xmlns:a16="http://schemas.microsoft.com/office/drawing/2014/main" id="{1141A0C6-25F1-3116-9080-1232ED7AA91D}"/>
                </a:ext>
              </a:extLst>
            </p:cNvPr>
            <p:cNvSpPr>
              <a:spLocks noChangeAspect="1" noChangeArrowheads="1"/>
            </p:cNvSpPr>
            <p:nvPr/>
          </p:nvSpPr>
          <p:spPr bwMode="auto">
            <a:xfrm>
              <a:off x="5776913" y="-1531938"/>
              <a:ext cx="4286251" cy="3190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ct val="150000"/>
                </a:lnSpc>
                <a:spcBef>
                  <a:spcPct val="0"/>
                </a:spcBef>
                <a:buFontTx/>
                <a:buNone/>
              </a:pPr>
              <a:endParaRPr lang="en-US" altLang="en-US" sz="2400">
                <a:cs typeface="Arial" panose="020B0604020202020204" pitchFamily="34" charset="0"/>
              </a:endParaRPr>
            </a:p>
          </p:txBody>
        </p:sp>
        <p:pic>
          <p:nvPicPr>
            <p:cNvPr id="137220" name="Picture 4" descr="Kết quả hình ảnh cho quan diểm hồ chí minh về kinh tế">
              <a:extLst>
                <a:ext uri="{FF2B5EF4-FFF2-40B4-BE49-F238E27FC236}">
                  <a16:creationId xmlns:a16="http://schemas.microsoft.com/office/drawing/2014/main" id="{FB9E9B61-F184-6287-8C2B-B79B49451BE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51444" y="2327483"/>
              <a:ext cx="4291482" cy="28001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7221" name="Picture 2" descr="Kết quả hình ảnh cho quan diểm hồ chí minh về kinh tế">
              <a:extLst>
                <a:ext uri="{FF2B5EF4-FFF2-40B4-BE49-F238E27FC236}">
                  <a16:creationId xmlns:a16="http://schemas.microsoft.com/office/drawing/2014/main" id="{CF2E0254-A571-1BF6-9770-A5FB22D88D4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91277" y="2327483"/>
              <a:ext cx="4291483" cy="28001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7222" name="Rectangle 5">
              <a:extLst>
                <a:ext uri="{FF2B5EF4-FFF2-40B4-BE49-F238E27FC236}">
                  <a16:creationId xmlns:a16="http://schemas.microsoft.com/office/drawing/2014/main" id="{E4B3557B-6FAE-BEB8-1F77-A6CBDF7ED047}"/>
                </a:ext>
              </a:extLst>
            </p:cNvPr>
            <p:cNvSpPr>
              <a:spLocks noChangeArrowheads="1"/>
            </p:cNvSpPr>
            <p:nvPr/>
          </p:nvSpPr>
          <p:spPr bwMode="auto">
            <a:xfrm>
              <a:off x="1454126" y="5342134"/>
              <a:ext cx="9283745" cy="57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ct val="150000"/>
                </a:lnSpc>
                <a:spcBef>
                  <a:spcPct val="0"/>
                </a:spcBef>
                <a:buFontTx/>
                <a:buNone/>
              </a:pPr>
              <a:r>
                <a:rPr lang="en-US" altLang="en-US" sz="2400" dirty="0" err="1">
                  <a:cs typeface="Arial" panose="020B0604020202020204" pitchFamily="34" charset="0"/>
                </a:rPr>
                <a:t>làm</a:t>
              </a:r>
              <a:r>
                <a:rPr lang="en-US" altLang="en-US" sz="2400" dirty="0">
                  <a:cs typeface="Arial" panose="020B0604020202020204" pitchFamily="34" charset="0"/>
                </a:rPr>
                <a:t> </a:t>
              </a:r>
              <a:r>
                <a:rPr lang="en-US" altLang="en-US" sz="2400" dirty="0" err="1">
                  <a:cs typeface="Arial" panose="020B0604020202020204" pitchFamily="34" charset="0"/>
                </a:rPr>
                <a:t>nhiều</a:t>
              </a:r>
              <a:r>
                <a:rPr lang="en-US" altLang="en-US" sz="2400" dirty="0">
                  <a:cs typeface="Arial" panose="020B0604020202020204" pitchFamily="34" charset="0"/>
                </a:rPr>
                <a:t> </a:t>
              </a:r>
              <a:r>
                <a:rPr lang="en-US" altLang="en-US" sz="2400" dirty="0" err="1">
                  <a:cs typeface="Arial" panose="020B0604020202020204" pitchFamily="34" charset="0"/>
                </a:rPr>
                <a:t>hưởng</a:t>
              </a:r>
              <a:r>
                <a:rPr lang="en-US" altLang="en-US" sz="2400" dirty="0">
                  <a:cs typeface="Arial" panose="020B0604020202020204" pitchFamily="34" charset="0"/>
                </a:rPr>
                <a:t> </a:t>
              </a:r>
              <a:r>
                <a:rPr lang="en-US" altLang="en-US" sz="2400" dirty="0" err="1">
                  <a:cs typeface="Arial" panose="020B0604020202020204" pitchFamily="34" charset="0"/>
                </a:rPr>
                <a:t>nhiều</a:t>
              </a:r>
              <a:r>
                <a:rPr lang="en-US" altLang="en-US" sz="2400" dirty="0">
                  <a:cs typeface="Arial" panose="020B0604020202020204" pitchFamily="34" charset="0"/>
                </a:rPr>
                <a:t>, </a:t>
              </a:r>
              <a:r>
                <a:rPr lang="en-US" altLang="en-US" sz="2400" dirty="0" err="1">
                  <a:cs typeface="Arial" panose="020B0604020202020204" pitchFamily="34" charset="0"/>
                </a:rPr>
                <a:t>làm</a:t>
              </a:r>
              <a:r>
                <a:rPr lang="en-US" altLang="en-US" sz="2400" dirty="0">
                  <a:cs typeface="Arial" panose="020B0604020202020204" pitchFamily="34" charset="0"/>
                </a:rPr>
                <a:t> </a:t>
              </a:r>
              <a:r>
                <a:rPr lang="en-US" altLang="en-US" sz="2400" dirty="0" err="1">
                  <a:cs typeface="Arial" panose="020B0604020202020204" pitchFamily="34" charset="0"/>
                </a:rPr>
                <a:t>ít</a:t>
              </a:r>
              <a:r>
                <a:rPr lang="en-US" altLang="en-US" sz="2400" dirty="0">
                  <a:cs typeface="Arial" panose="020B0604020202020204" pitchFamily="34" charset="0"/>
                </a:rPr>
                <a:t> </a:t>
              </a:r>
              <a:r>
                <a:rPr lang="en-US" altLang="en-US" sz="2400" dirty="0" err="1">
                  <a:cs typeface="Arial" panose="020B0604020202020204" pitchFamily="34" charset="0"/>
                </a:rPr>
                <a:t>hưởng</a:t>
              </a:r>
              <a:r>
                <a:rPr lang="en-US" altLang="en-US" sz="2400" dirty="0">
                  <a:cs typeface="Arial" panose="020B0604020202020204" pitchFamily="34" charset="0"/>
                </a:rPr>
                <a:t> </a:t>
              </a:r>
              <a:r>
                <a:rPr lang="en-US" altLang="en-US" sz="2400" dirty="0" err="1">
                  <a:cs typeface="Arial" panose="020B0604020202020204" pitchFamily="34" charset="0"/>
                </a:rPr>
                <a:t>ít</a:t>
              </a:r>
              <a:r>
                <a:rPr lang="en-US" altLang="en-US" sz="2400" dirty="0">
                  <a:cs typeface="Arial" panose="020B0604020202020204" pitchFamily="34" charset="0"/>
                </a:rPr>
                <a:t>, </a:t>
              </a:r>
              <a:r>
                <a:rPr lang="en-US" altLang="en-US" sz="2400" dirty="0" err="1">
                  <a:cs typeface="Arial" panose="020B0604020202020204" pitchFamily="34" charset="0"/>
                </a:rPr>
                <a:t>không</a:t>
              </a:r>
              <a:r>
                <a:rPr lang="en-US" altLang="en-US" sz="2400" dirty="0">
                  <a:cs typeface="Arial" panose="020B0604020202020204" pitchFamily="34" charset="0"/>
                </a:rPr>
                <a:t> </a:t>
              </a:r>
              <a:r>
                <a:rPr lang="en-US" altLang="en-US" sz="2400" dirty="0" err="1">
                  <a:cs typeface="Arial" panose="020B0604020202020204" pitchFamily="34" charset="0"/>
                </a:rPr>
                <a:t>làm</a:t>
              </a:r>
              <a:r>
                <a:rPr lang="en-US" altLang="en-US" sz="2400" dirty="0">
                  <a:cs typeface="Arial" panose="020B0604020202020204" pitchFamily="34" charset="0"/>
                </a:rPr>
                <a:t> </a:t>
              </a:r>
              <a:r>
                <a:rPr lang="en-US" altLang="en-US" sz="2400" dirty="0" err="1">
                  <a:cs typeface="Arial" panose="020B0604020202020204" pitchFamily="34" charset="0"/>
                </a:rPr>
                <a:t>không</a:t>
              </a:r>
              <a:r>
                <a:rPr lang="en-US" altLang="en-US" sz="2400" dirty="0">
                  <a:cs typeface="Arial" panose="020B0604020202020204" pitchFamily="34" charset="0"/>
                </a:rPr>
                <a:t> </a:t>
              </a:r>
              <a:r>
                <a:rPr lang="en-US" altLang="en-US" sz="2400" dirty="0" err="1">
                  <a:cs typeface="Arial" panose="020B0604020202020204" pitchFamily="34" charset="0"/>
                </a:rPr>
                <a:t>hưởng</a:t>
              </a:r>
              <a:endParaRPr lang="en-US" altLang="en-US" sz="2400" dirty="0">
                <a:cs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2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E100CCA4-C184-63A4-9194-A423B58110AD}"/>
              </a:ext>
            </a:extLst>
          </p:cNvPr>
          <p:cNvGrpSpPr/>
          <p:nvPr/>
        </p:nvGrpSpPr>
        <p:grpSpPr>
          <a:xfrm>
            <a:off x="685800" y="559798"/>
            <a:ext cx="9822931" cy="5738404"/>
            <a:chOff x="685800" y="559798"/>
            <a:chExt cx="9822931" cy="5738404"/>
          </a:xfrm>
        </p:grpSpPr>
        <p:sp>
          <p:nvSpPr>
            <p:cNvPr id="138242" name="Rectangle 1">
              <a:extLst>
                <a:ext uri="{FF2B5EF4-FFF2-40B4-BE49-F238E27FC236}">
                  <a16:creationId xmlns:a16="http://schemas.microsoft.com/office/drawing/2014/main" id="{EFB37A65-8F5F-A2E2-3EC2-B1F6B5372FE0}"/>
                </a:ext>
              </a:extLst>
            </p:cNvPr>
            <p:cNvSpPr>
              <a:spLocks noChangeArrowheads="1"/>
            </p:cNvSpPr>
            <p:nvPr/>
          </p:nvSpPr>
          <p:spPr bwMode="auto">
            <a:xfrm>
              <a:off x="7820303" y="722771"/>
              <a:ext cx="2100255" cy="461665"/>
            </a:xfrm>
            <a:prstGeom prst="rect">
              <a:avLst/>
            </a:prstGeom>
            <a:solidFill>
              <a:srgbClr val="FFFFFF"/>
            </a:solidFill>
            <a:ln>
              <a:noFill/>
            </a:ln>
            <a:effectLst>
              <a:prstShdw prst="shdw17" dist="17961" dir="2700000">
                <a:srgbClr val="999999"/>
              </a:prstShdw>
            </a:effectLst>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har char="•"/>
                <a:tabLst>
                  <a:tab pos="457200" algn="l"/>
                </a:tabLst>
                <a:defRPr sz="3200">
                  <a:solidFill>
                    <a:schemeClr val="tx1"/>
                  </a:solidFill>
                  <a:latin typeface="Arial" panose="020B0604020202020204" pitchFamily="34" charset="0"/>
                </a:defRPr>
              </a:lvl1pPr>
              <a:lvl2pPr marL="742950" indent="-285750">
                <a:spcBef>
                  <a:spcPct val="20000"/>
                </a:spcBef>
                <a:buChar char="–"/>
                <a:tabLst>
                  <a:tab pos="457200" algn="l"/>
                </a:tabLst>
                <a:defRPr sz="2800">
                  <a:solidFill>
                    <a:schemeClr val="tx1"/>
                  </a:solidFill>
                  <a:latin typeface="Arial" panose="020B0604020202020204" pitchFamily="34" charset="0"/>
                </a:defRPr>
              </a:lvl2pPr>
              <a:lvl3pPr marL="1143000" indent="-228600">
                <a:spcBef>
                  <a:spcPct val="20000"/>
                </a:spcBef>
                <a:buChar char="•"/>
                <a:tabLst>
                  <a:tab pos="457200" algn="l"/>
                </a:tabLst>
                <a:defRPr sz="2400">
                  <a:solidFill>
                    <a:schemeClr val="tx1"/>
                  </a:solidFill>
                  <a:latin typeface="Arial" panose="020B0604020202020204" pitchFamily="34" charset="0"/>
                </a:defRPr>
              </a:lvl3pPr>
              <a:lvl4pPr marL="1600200" indent="-228600">
                <a:spcBef>
                  <a:spcPct val="20000"/>
                </a:spcBef>
                <a:buChar char="–"/>
                <a:tabLst>
                  <a:tab pos="457200" algn="l"/>
                </a:tabLst>
                <a:defRPr sz="2000">
                  <a:solidFill>
                    <a:schemeClr val="tx1"/>
                  </a:solidFill>
                  <a:latin typeface="Arial" panose="020B0604020202020204" pitchFamily="34" charset="0"/>
                </a:defRPr>
              </a:lvl4pPr>
              <a:lvl5pPr marL="2057400" indent="-228600">
                <a:spcBef>
                  <a:spcPct val="20000"/>
                </a:spcBef>
                <a:buChar char="»"/>
                <a:tabLst>
                  <a:tab pos="457200"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457200"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457200"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457200"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457200" algn="l"/>
                </a:tabLst>
                <a:defRPr sz="2000">
                  <a:solidFill>
                    <a:schemeClr val="tx1"/>
                  </a:solidFill>
                  <a:latin typeface="Arial" panose="020B0604020202020204" pitchFamily="34" charset="0"/>
                </a:defRPr>
              </a:lvl9pPr>
            </a:lstStyle>
            <a:p>
              <a:pPr algn="just">
                <a:spcBef>
                  <a:spcPct val="0"/>
                </a:spcBef>
                <a:buFontTx/>
                <a:buNone/>
              </a:pPr>
              <a:r>
                <a:rPr lang="nl-NL" altLang="en-US" sz="2400" dirty="0">
                  <a:solidFill>
                    <a:srgbClr val="FF0000"/>
                  </a:solidFill>
                  <a:cs typeface="Arial" panose="020B0604020202020204" pitchFamily="34" charset="0"/>
                </a:rPr>
                <a:t>- Về văn hóa: </a:t>
              </a:r>
            </a:p>
          </p:txBody>
        </p:sp>
        <p:sp>
          <p:nvSpPr>
            <p:cNvPr id="138243" name="Rectangle 2">
              <a:extLst>
                <a:ext uri="{FF2B5EF4-FFF2-40B4-BE49-F238E27FC236}">
                  <a16:creationId xmlns:a16="http://schemas.microsoft.com/office/drawing/2014/main" id="{12542646-7658-3CBC-58ED-7ACAE5A86E6F}"/>
                </a:ext>
              </a:extLst>
            </p:cNvPr>
            <p:cNvSpPr>
              <a:spLocks noChangeArrowheads="1"/>
            </p:cNvSpPr>
            <p:nvPr/>
          </p:nvSpPr>
          <p:spPr bwMode="auto">
            <a:xfrm>
              <a:off x="685800" y="559798"/>
              <a:ext cx="6193302" cy="3347840"/>
            </a:xfrm>
            <a:prstGeom prst="rect">
              <a:avLst/>
            </a:prstGeom>
            <a:noFill/>
            <a:ln>
              <a:noFill/>
            </a:ln>
            <a:effectLst>
              <a:prstShdw prst="shdw17" dist="17961" dir="2700000">
                <a:srgbClr val="708688"/>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Char char="•"/>
                <a:tabLst>
                  <a:tab pos="571500" algn="l"/>
                </a:tabLst>
                <a:defRPr sz="3200">
                  <a:solidFill>
                    <a:schemeClr val="tx1"/>
                  </a:solidFill>
                  <a:latin typeface="Arial" panose="020B0604020202020204" pitchFamily="34" charset="0"/>
                </a:defRPr>
              </a:lvl1pPr>
              <a:lvl2pPr marL="742950" indent="-285750">
                <a:spcBef>
                  <a:spcPct val="20000"/>
                </a:spcBef>
                <a:buChar char="–"/>
                <a:tabLst>
                  <a:tab pos="571500" algn="l"/>
                </a:tabLst>
                <a:defRPr sz="2800">
                  <a:solidFill>
                    <a:schemeClr val="tx1"/>
                  </a:solidFill>
                  <a:latin typeface="Arial" panose="020B0604020202020204" pitchFamily="34" charset="0"/>
                </a:defRPr>
              </a:lvl2pPr>
              <a:lvl3pPr marL="1143000" indent="-228600">
                <a:spcBef>
                  <a:spcPct val="20000"/>
                </a:spcBef>
                <a:buChar char="•"/>
                <a:tabLst>
                  <a:tab pos="571500" algn="l"/>
                </a:tabLst>
                <a:defRPr sz="2400">
                  <a:solidFill>
                    <a:schemeClr val="tx1"/>
                  </a:solidFill>
                  <a:latin typeface="Arial" panose="020B0604020202020204" pitchFamily="34" charset="0"/>
                </a:defRPr>
              </a:lvl3pPr>
              <a:lvl4pPr marL="1600200" indent="-228600">
                <a:spcBef>
                  <a:spcPct val="20000"/>
                </a:spcBef>
                <a:buChar char="–"/>
                <a:tabLst>
                  <a:tab pos="571500" algn="l"/>
                </a:tabLst>
                <a:defRPr sz="2000">
                  <a:solidFill>
                    <a:schemeClr val="tx1"/>
                  </a:solidFill>
                  <a:latin typeface="Arial" panose="020B0604020202020204" pitchFamily="34" charset="0"/>
                </a:defRPr>
              </a:lvl4pPr>
              <a:lvl5pPr marL="2057400" indent="-228600">
                <a:spcBef>
                  <a:spcPct val="20000"/>
                </a:spcBef>
                <a:buChar char="»"/>
                <a:tabLst>
                  <a:tab pos="571500"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571500"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571500"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571500"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571500" algn="l"/>
                </a:tabLst>
                <a:defRPr sz="2000">
                  <a:solidFill>
                    <a:schemeClr val="tx1"/>
                  </a:solidFill>
                  <a:latin typeface="Arial" panose="020B0604020202020204" pitchFamily="34" charset="0"/>
                </a:defRPr>
              </a:lvl9pPr>
            </a:lstStyle>
            <a:p>
              <a:pPr algn="just">
                <a:lnSpc>
                  <a:spcPct val="150000"/>
                </a:lnSpc>
                <a:spcBef>
                  <a:spcPct val="0"/>
                </a:spcBef>
                <a:buFontTx/>
                <a:buNone/>
              </a:pPr>
              <a:r>
                <a:rPr lang="nl-NL" altLang="en-US" sz="2400" dirty="0">
                  <a:cs typeface="Arial" panose="020B0604020202020204" pitchFamily="34" charset="0"/>
                </a:rPr>
                <a:t>Hồ Chí Minh đã nhận thấy rõ vị trí đặc biệt quan trọng và ý nghĩa lớn lao của văn hóa là </a:t>
              </a:r>
              <a:r>
                <a:rPr lang="nl-NL" altLang="en-US" sz="2400" u="sng" dirty="0">
                  <a:cs typeface="Arial" panose="020B0604020202020204" pitchFamily="34" charset="0"/>
                </a:rPr>
                <a:t>động lực của sự phát triển kinh tế, xã hội</a:t>
              </a:r>
              <a:r>
                <a:rPr lang="nl-NL" altLang="en-US" sz="2400" dirty="0">
                  <a:cs typeface="Arial" panose="020B0604020202020204" pitchFamily="34" charset="0"/>
                </a:rPr>
                <a:t>: “Văn hóa phải soi đường cho quốc dân đi”, “Một dân tộc dốt là một dân tộc yếu”.</a:t>
              </a:r>
            </a:p>
            <a:p>
              <a:pPr algn="just">
                <a:lnSpc>
                  <a:spcPct val="150000"/>
                </a:lnSpc>
                <a:spcBef>
                  <a:spcPct val="0"/>
                </a:spcBef>
                <a:buFontTx/>
                <a:buNone/>
              </a:pPr>
              <a:r>
                <a:rPr lang="nl-NL" altLang="en-US" sz="2400" dirty="0">
                  <a:cs typeface="Arial" panose="020B0604020202020204" pitchFamily="34" charset="0"/>
                </a:rPr>
                <a:t> </a:t>
              </a:r>
            </a:p>
          </p:txBody>
        </p:sp>
        <p:pic>
          <p:nvPicPr>
            <p:cNvPr id="7" name="Picture 8">
              <a:extLst>
                <a:ext uri="{FF2B5EF4-FFF2-40B4-BE49-F238E27FC236}">
                  <a16:creationId xmlns:a16="http://schemas.microsoft.com/office/drawing/2014/main" id="{4EFD41D0-F848-6838-1C68-E3C493EFAB0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3469" y="3385434"/>
              <a:ext cx="3617964" cy="2912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8245" name="Picture 4" descr="Kết quả hình ảnh cho hồ chí minh với quan điểm về văn hóa">
              <a:extLst>
                <a:ext uri="{FF2B5EF4-FFF2-40B4-BE49-F238E27FC236}">
                  <a16:creationId xmlns:a16="http://schemas.microsoft.com/office/drawing/2014/main" id="{3B939008-00A9-CC9C-551A-4363A20B484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32131" y="1351763"/>
              <a:ext cx="3276600" cy="255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8246" name="TextBox 5">
              <a:extLst>
                <a:ext uri="{FF2B5EF4-FFF2-40B4-BE49-F238E27FC236}">
                  <a16:creationId xmlns:a16="http://schemas.microsoft.com/office/drawing/2014/main" id="{47A48EB5-21CE-A621-B883-BB24C9B30367}"/>
                </a:ext>
              </a:extLst>
            </p:cNvPr>
            <p:cNvSpPr txBox="1">
              <a:spLocks noChangeArrowheads="1"/>
            </p:cNvSpPr>
            <p:nvPr/>
          </p:nvSpPr>
          <p:spPr bwMode="auto">
            <a:xfrm>
              <a:off x="7232131" y="4242291"/>
              <a:ext cx="3276600" cy="1685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ct val="150000"/>
                </a:lnSpc>
                <a:spcBef>
                  <a:spcPct val="0"/>
                </a:spcBef>
                <a:buFontTx/>
                <a:buNone/>
              </a:pPr>
              <a:r>
                <a:rPr lang="en-US" altLang="en-US" sz="2400" dirty="0">
                  <a:cs typeface="Arial" panose="020B0604020202020204" pitchFamily="34" charset="0"/>
                </a:rPr>
                <a:t>CNXH </a:t>
              </a:r>
              <a:r>
                <a:rPr lang="en-US" altLang="en-US" sz="2400" dirty="0" err="1">
                  <a:cs typeface="Arial" panose="020B0604020202020204" pitchFamily="34" charset="0"/>
                </a:rPr>
                <a:t>nhằm</a:t>
              </a:r>
              <a:r>
                <a:rPr lang="en-US" altLang="en-US" sz="2400" dirty="0">
                  <a:cs typeface="Arial" panose="020B0604020202020204" pitchFamily="34" charset="0"/>
                </a:rPr>
                <a:t> </a:t>
              </a:r>
              <a:r>
                <a:rPr lang="en-US" altLang="en-US" sz="2400" dirty="0" err="1">
                  <a:cs typeface="Arial" panose="020B0604020202020204" pitchFamily="34" charset="0"/>
                </a:rPr>
                <a:t>nâng</a:t>
              </a:r>
              <a:r>
                <a:rPr lang="en-US" altLang="en-US" sz="2400" dirty="0">
                  <a:cs typeface="Arial" panose="020B0604020202020204" pitchFamily="34" charset="0"/>
                </a:rPr>
                <a:t> </a:t>
              </a:r>
              <a:r>
                <a:rPr lang="en-US" altLang="en-US" sz="2400" dirty="0" err="1">
                  <a:cs typeface="Arial" panose="020B0604020202020204" pitchFamily="34" charset="0"/>
                </a:rPr>
                <a:t>cao</a:t>
              </a:r>
              <a:r>
                <a:rPr lang="en-US" altLang="en-US" sz="2400" dirty="0">
                  <a:cs typeface="Arial" panose="020B0604020202020204" pitchFamily="34" charset="0"/>
                </a:rPr>
                <a:t> </a:t>
              </a:r>
              <a:r>
                <a:rPr lang="en-US" altLang="en-US" sz="2400" dirty="0" err="1">
                  <a:cs typeface="Arial" panose="020B0604020202020204" pitchFamily="34" charset="0"/>
                </a:rPr>
                <a:t>đời</a:t>
              </a:r>
              <a:r>
                <a:rPr lang="en-US" altLang="en-US" sz="2400" dirty="0">
                  <a:cs typeface="Arial" panose="020B0604020202020204" pitchFamily="34" charset="0"/>
                </a:rPr>
                <a:t> </a:t>
              </a:r>
              <a:r>
                <a:rPr lang="en-US" altLang="en-US" sz="2400" dirty="0" err="1">
                  <a:cs typeface="Arial" panose="020B0604020202020204" pitchFamily="34" charset="0"/>
                </a:rPr>
                <a:t>sống</a:t>
              </a:r>
              <a:r>
                <a:rPr lang="en-US" altLang="en-US" sz="2400" dirty="0">
                  <a:cs typeface="Arial" panose="020B0604020202020204" pitchFamily="34" charset="0"/>
                </a:rPr>
                <a:t> </a:t>
              </a:r>
              <a:r>
                <a:rPr lang="en-US" altLang="en-US" sz="2400" dirty="0" err="1">
                  <a:cs typeface="Arial" panose="020B0604020202020204" pitchFamily="34" charset="0"/>
                </a:rPr>
                <a:t>vật</a:t>
              </a:r>
              <a:r>
                <a:rPr lang="en-US" altLang="en-US" sz="2400" dirty="0">
                  <a:cs typeface="Arial" panose="020B0604020202020204" pitchFamily="34" charset="0"/>
                </a:rPr>
                <a:t> </a:t>
              </a:r>
              <a:r>
                <a:rPr lang="en-US" altLang="en-US" sz="2400" dirty="0" err="1">
                  <a:cs typeface="Arial" panose="020B0604020202020204" pitchFamily="34" charset="0"/>
                </a:rPr>
                <a:t>chất</a:t>
              </a:r>
              <a:r>
                <a:rPr lang="en-US" altLang="en-US" sz="2400" dirty="0">
                  <a:cs typeface="Arial" panose="020B0604020202020204" pitchFamily="34" charset="0"/>
                </a:rPr>
                <a:t> </a:t>
              </a:r>
              <a:r>
                <a:rPr lang="en-US" altLang="en-US" sz="2400" dirty="0" err="1">
                  <a:cs typeface="Arial" panose="020B0604020202020204" pitchFamily="34" charset="0"/>
                </a:rPr>
                <a:t>và</a:t>
              </a:r>
              <a:r>
                <a:rPr lang="en-US" altLang="en-US" sz="2400" dirty="0">
                  <a:cs typeface="Arial" panose="020B0604020202020204" pitchFamily="34" charset="0"/>
                </a:rPr>
                <a:t> </a:t>
              </a:r>
              <a:r>
                <a:rPr lang="en-US" altLang="en-US" sz="2400" dirty="0" err="1">
                  <a:cs typeface="Arial" panose="020B0604020202020204" pitchFamily="34" charset="0"/>
                </a:rPr>
                <a:t>văn</a:t>
              </a:r>
              <a:r>
                <a:rPr lang="en-US" altLang="en-US" sz="2400" dirty="0">
                  <a:cs typeface="Arial" panose="020B0604020202020204" pitchFamily="34" charset="0"/>
                </a:rPr>
                <a:t> </a:t>
              </a:r>
              <a:r>
                <a:rPr lang="en-US" altLang="en-US" sz="2400" dirty="0" err="1">
                  <a:cs typeface="Arial" panose="020B0604020202020204" pitchFamily="34" charset="0"/>
                </a:rPr>
                <a:t>hóa</a:t>
              </a:r>
              <a:r>
                <a:rPr lang="en-US" altLang="en-US" sz="2400" dirty="0">
                  <a:cs typeface="Arial" panose="020B0604020202020204" pitchFamily="34" charset="0"/>
                </a:rPr>
                <a:t> </a:t>
              </a:r>
              <a:r>
                <a:rPr lang="en-US" altLang="en-US" sz="2400" dirty="0" err="1">
                  <a:cs typeface="Arial" panose="020B0604020202020204" pitchFamily="34" charset="0"/>
                </a:rPr>
                <a:t>của</a:t>
              </a:r>
              <a:r>
                <a:rPr lang="en-US" altLang="en-US" sz="2400" dirty="0">
                  <a:cs typeface="Arial" panose="020B0604020202020204" pitchFamily="34" charset="0"/>
                </a:rPr>
                <a:t> </a:t>
              </a:r>
              <a:r>
                <a:rPr lang="en-US" altLang="en-US" sz="2400" dirty="0" err="1">
                  <a:cs typeface="Arial" panose="020B0604020202020204" pitchFamily="34" charset="0"/>
                </a:rPr>
                <a:t>nhân</a:t>
              </a:r>
              <a:r>
                <a:rPr lang="en-US" altLang="en-US" sz="2400" dirty="0">
                  <a:cs typeface="Arial" panose="020B0604020202020204" pitchFamily="34" charset="0"/>
                </a:rPr>
                <a:t> </a:t>
              </a:r>
              <a:r>
                <a:rPr lang="en-US" altLang="en-US" sz="2400" dirty="0" err="1">
                  <a:cs typeface="Arial" panose="020B0604020202020204" pitchFamily="34" charset="0"/>
                </a:rPr>
                <a:t>dân</a:t>
              </a:r>
              <a:endParaRPr lang="en-US" altLang="en-US" sz="2400" dirty="0">
                <a:cs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2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26E1A40B-9F79-2856-0EB9-ACAC47462C12}"/>
              </a:ext>
            </a:extLst>
          </p:cNvPr>
          <p:cNvGrpSpPr/>
          <p:nvPr/>
        </p:nvGrpSpPr>
        <p:grpSpPr>
          <a:xfrm>
            <a:off x="693398" y="727743"/>
            <a:ext cx="10925949" cy="5150919"/>
            <a:chOff x="904413" y="706641"/>
            <a:chExt cx="10925949" cy="5150919"/>
          </a:xfrm>
        </p:grpSpPr>
        <p:pic>
          <p:nvPicPr>
            <p:cNvPr id="139267" name="Picture 6" descr="thamtruongLHP">
              <a:extLst>
                <a:ext uri="{FF2B5EF4-FFF2-40B4-BE49-F238E27FC236}">
                  <a16:creationId xmlns:a16="http://schemas.microsoft.com/office/drawing/2014/main" id="{D5F8DC87-94E9-20FB-424A-BBBA327852D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48987" y="2369687"/>
              <a:ext cx="3886200" cy="2495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9268" name="Rectangle 1">
              <a:extLst>
                <a:ext uri="{FF2B5EF4-FFF2-40B4-BE49-F238E27FC236}">
                  <a16:creationId xmlns:a16="http://schemas.microsoft.com/office/drawing/2014/main" id="{1C02A5BB-3E42-B0F0-2CA6-759D7502105E}"/>
                </a:ext>
              </a:extLst>
            </p:cNvPr>
            <p:cNvSpPr>
              <a:spLocks noChangeArrowheads="1"/>
            </p:cNvSpPr>
            <p:nvPr/>
          </p:nvSpPr>
          <p:spPr bwMode="auto">
            <a:xfrm>
              <a:off x="1209213" y="706641"/>
              <a:ext cx="5334000" cy="1569660"/>
            </a:xfrm>
            <a:prstGeom prst="rect">
              <a:avLst/>
            </a:prstGeom>
            <a:noFill/>
            <a:ln>
              <a:noFill/>
            </a:ln>
            <a:effectLst>
              <a:prstShdw prst="shdw17" dist="17961" dir="2700000">
                <a:srgbClr val="708688"/>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indent="0" algn="just">
                <a:spcBef>
                  <a:spcPct val="0"/>
                </a:spcBef>
                <a:buFontTx/>
                <a:buNone/>
              </a:pPr>
              <a:r>
                <a:rPr lang="nl-NL" altLang="en-US" sz="2400" b="1" dirty="0">
                  <a:cs typeface="Arial" panose="020B0604020202020204" pitchFamily="34" charset="0"/>
                </a:rPr>
                <a:t>HCM coi con người là vốn quý nhất, nhân tố quyết định thành công của sự nghiệp cách mạng. </a:t>
              </a:r>
            </a:p>
            <a:p>
              <a:pPr algn="just">
                <a:spcBef>
                  <a:spcPct val="0"/>
                </a:spcBef>
                <a:buFontTx/>
                <a:buNone/>
              </a:pPr>
              <a:endParaRPr lang="nl-NL" altLang="en-US" sz="2400" b="1" dirty="0">
                <a:cs typeface="Arial" panose="020B0604020202020204" pitchFamily="34" charset="0"/>
              </a:endParaRPr>
            </a:p>
          </p:txBody>
        </p:sp>
        <p:sp>
          <p:nvSpPr>
            <p:cNvPr id="139269" name="TextBox 6">
              <a:extLst>
                <a:ext uri="{FF2B5EF4-FFF2-40B4-BE49-F238E27FC236}">
                  <a16:creationId xmlns:a16="http://schemas.microsoft.com/office/drawing/2014/main" id="{BED071D8-7BE6-57AA-870C-B1141CECFB20}"/>
                </a:ext>
              </a:extLst>
            </p:cNvPr>
            <p:cNvSpPr txBox="1">
              <a:spLocks noChangeArrowheads="1"/>
            </p:cNvSpPr>
            <p:nvPr/>
          </p:nvSpPr>
          <p:spPr bwMode="auto">
            <a:xfrm>
              <a:off x="1780713" y="2382031"/>
              <a:ext cx="4191000" cy="461665"/>
            </a:xfrm>
            <a:prstGeom prst="rect">
              <a:avLst/>
            </a:prstGeom>
            <a:noFill/>
            <a:ln w="3810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dirty="0">
                  <a:cs typeface="Arial" panose="020B0604020202020204" pitchFamily="34" charset="0"/>
                </a:rPr>
                <a:t>“</a:t>
              </a:r>
              <a:r>
                <a:rPr lang="en-US" altLang="en-US" sz="2400" dirty="0" err="1">
                  <a:cs typeface="Arial" panose="020B0604020202020204" pitchFamily="34" charset="0"/>
                </a:rPr>
                <a:t>Chiến</a:t>
              </a:r>
              <a:r>
                <a:rPr lang="en-US" altLang="en-US" sz="2400" dirty="0">
                  <a:cs typeface="Arial" panose="020B0604020202020204" pitchFamily="34" charset="0"/>
                </a:rPr>
                <a:t> </a:t>
              </a:r>
              <a:r>
                <a:rPr lang="en-US" altLang="en-US" sz="2400" dirty="0" err="1">
                  <a:cs typeface="Arial" panose="020B0604020202020204" pitchFamily="34" charset="0"/>
                </a:rPr>
                <a:t>lược</a:t>
              </a:r>
              <a:r>
                <a:rPr lang="en-US" altLang="en-US" sz="2400" dirty="0">
                  <a:cs typeface="Arial" panose="020B0604020202020204" pitchFamily="34" charset="0"/>
                </a:rPr>
                <a:t> </a:t>
              </a:r>
              <a:r>
                <a:rPr lang="en-US" altLang="en-US" sz="2400" dirty="0" err="1">
                  <a:cs typeface="Arial" panose="020B0604020202020204" pitchFamily="34" charset="0"/>
                </a:rPr>
                <a:t>trồng</a:t>
              </a:r>
              <a:r>
                <a:rPr lang="en-US" altLang="en-US" sz="2400" dirty="0">
                  <a:cs typeface="Arial" panose="020B0604020202020204" pitchFamily="34" charset="0"/>
                </a:rPr>
                <a:t> </a:t>
              </a:r>
              <a:r>
                <a:rPr lang="en-US" altLang="en-US" sz="2400" dirty="0" err="1">
                  <a:cs typeface="Arial" panose="020B0604020202020204" pitchFamily="34" charset="0"/>
                </a:rPr>
                <a:t>người</a:t>
              </a:r>
              <a:r>
                <a:rPr lang="en-US" altLang="en-US" sz="2400" dirty="0">
                  <a:cs typeface="Arial" panose="020B0604020202020204" pitchFamily="34" charset="0"/>
                </a:rPr>
                <a:t>”</a:t>
              </a:r>
            </a:p>
          </p:txBody>
        </p:sp>
        <p:sp>
          <p:nvSpPr>
            <p:cNvPr id="8" name="Curved Right Arrow 7">
              <a:extLst>
                <a:ext uri="{FF2B5EF4-FFF2-40B4-BE49-F238E27FC236}">
                  <a16:creationId xmlns:a16="http://schemas.microsoft.com/office/drawing/2014/main" id="{F2F287CD-A773-96BA-B094-B65AA9F27CE2}"/>
                </a:ext>
              </a:extLst>
            </p:cNvPr>
            <p:cNvSpPr/>
            <p:nvPr/>
          </p:nvSpPr>
          <p:spPr>
            <a:xfrm>
              <a:off x="904413" y="1226687"/>
              <a:ext cx="228600" cy="1143000"/>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2400">
                <a:solidFill>
                  <a:schemeClr val="tx1"/>
                </a:solidFill>
                <a:latin typeface="Arial" panose="020B0604020202020204" pitchFamily="34" charset="0"/>
                <a:cs typeface="Arial" panose="020B0604020202020204" pitchFamily="34" charset="0"/>
              </a:endParaRPr>
            </a:p>
          </p:txBody>
        </p:sp>
        <p:sp>
          <p:nvSpPr>
            <p:cNvPr id="139271" name="TextBox 8">
              <a:extLst>
                <a:ext uri="{FF2B5EF4-FFF2-40B4-BE49-F238E27FC236}">
                  <a16:creationId xmlns:a16="http://schemas.microsoft.com/office/drawing/2014/main" id="{7D0ACDE1-4517-803F-EE67-445F86CBD636}"/>
                </a:ext>
              </a:extLst>
            </p:cNvPr>
            <p:cNvSpPr txBox="1">
              <a:spLocks noChangeArrowheads="1"/>
            </p:cNvSpPr>
            <p:nvPr/>
          </p:nvSpPr>
          <p:spPr bwMode="auto">
            <a:xfrm>
              <a:off x="1056813" y="3468363"/>
              <a:ext cx="5638800" cy="830997"/>
            </a:xfrm>
            <a:prstGeom prst="rect">
              <a:avLst/>
            </a:prstGeom>
            <a:noFill/>
            <a:ln w="38100">
              <a:solidFill>
                <a:srgbClr val="0033CC"/>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dirty="0" err="1">
                  <a:cs typeface="Arial" panose="020B0604020202020204" pitchFamily="34" charset="0"/>
                </a:rPr>
                <a:t>Giáo</a:t>
              </a:r>
              <a:r>
                <a:rPr lang="en-US" altLang="en-US" sz="2400" dirty="0">
                  <a:cs typeface="Arial" panose="020B0604020202020204" pitchFamily="34" charset="0"/>
                </a:rPr>
                <a:t> </a:t>
              </a:r>
              <a:r>
                <a:rPr lang="en-US" altLang="en-US" sz="2400" dirty="0" err="1">
                  <a:cs typeface="Arial" panose="020B0604020202020204" pitchFamily="34" charset="0"/>
                </a:rPr>
                <a:t>dục</a:t>
              </a:r>
              <a:r>
                <a:rPr lang="en-US" altLang="en-US" sz="2400" dirty="0">
                  <a:cs typeface="Arial" panose="020B0604020202020204" pitchFamily="34" charset="0"/>
                </a:rPr>
                <a:t> </a:t>
              </a:r>
              <a:r>
                <a:rPr lang="en-US" altLang="en-US" sz="2400" dirty="0" err="1">
                  <a:cs typeface="Arial" panose="020B0604020202020204" pitchFamily="34" charset="0"/>
                </a:rPr>
                <a:t>đào</a:t>
              </a:r>
              <a:r>
                <a:rPr lang="en-US" altLang="en-US" sz="2400" dirty="0">
                  <a:cs typeface="Arial" panose="020B0604020202020204" pitchFamily="34" charset="0"/>
                </a:rPr>
                <a:t> </a:t>
              </a:r>
              <a:r>
                <a:rPr lang="en-US" altLang="en-US" sz="2400" dirty="0" err="1">
                  <a:cs typeface="Arial" panose="020B0604020202020204" pitchFamily="34" charset="0"/>
                </a:rPr>
                <a:t>tạo</a:t>
              </a:r>
              <a:r>
                <a:rPr lang="en-US" altLang="en-US" sz="2400" dirty="0">
                  <a:cs typeface="Arial" panose="020B0604020202020204" pitchFamily="34" charset="0"/>
                </a:rPr>
                <a:t> </a:t>
              </a:r>
              <a:r>
                <a:rPr lang="en-US" altLang="en-US" sz="2400" dirty="0" err="1">
                  <a:cs typeface="Arial" panose="020B0604020202020204" pitchFamily="34" charset="0"/>
                </a:rPr>
                <a:t>là</a:t>
              </a:r>
              <a:r>
                <a:rPr lang="en-US" altLang="en-US" sz="2400" dirty="0">
                  <a:cs typeface="Arial" panose="020B0604020202020204" pitchFamily="34" charset="0"/>
                </a:rPr>
                <a:t> </a:t>
              </a:r>
              <a:r>
                <a:rPr lang="en-US" altLang="en-US" sz="2400" dirty="0" err="1">
                  <a:cs typeface="Arial" panose="020B0604020202020204" pitchFamily="34" charset="0"/>
                </a:rPr>
                <a:t>biện</a:t>
              </a:r>
              <a:r>
                <a:rPr lang="en-US" altLang="en-US" sz="2400" dirty="0">
                  <a:cs typeface="Arial" panose="020B0604020202020204" pitchFamily="34" charset="0"/>
                </a:rPr>
                <a:t> </a:t>
              </a:r>
              <a:r>
                <a:rPr lang="en-US" altLang="en-US" sz="2400" dirty="0" err="1">
                  <a:cs typeface="Arial" panose="020B0604020202020204" pitchFamily="34" charset="0"/>
                </a:rPr>
                <a:t>pháp</a:t>
              </a:r>
              <a:endParaRPr lang="en-US" altLang="en-US" sz="2400" dirty="0">
                <a:cs typeface="Arial" panose="020B0604020202020204" pitchFamily="34" charset="0"/>
              </a:endParaRPr>
            </a:p>
            <a:p>
              <a:pPr algn="ctr" eaLnBrk="1" hangingPunct="1">
                <a:spcBef>
                  <a:spcPct val="0"/>
                </a:spcBef>
                <a:buFontTx/>
                <a:buNone/>
              </a:pPr>
              <a:r>
                <a:rPr lang="en-US" altLang="en-US" sz="2400" dirty="0" err="1">
                  <a:cs typeface="Arial" panose="020B0604020202020204" pitchFamily="34" charset="0"/>
                </a:rPr>
                <a:t>quan</a:t>
              </a:r>
              <a:r>
                <a:rPr lang="en-US" altLang="en-US" sz="2400" dirty="0">
                  <a:cs typeface="Arial" panose="020B0604020202020204" pitchFamily="34" charset="0"/>
                </a:rPr>
                <a:t> </a:t>
              </a:r>
              <a:r>
                <a:rPr lang="en-US" altLang="en-US" sz="2400" dirty="0" err="1">
                  <a:cs typeface="Arial" panose="020B0604020202020204" pitchFamily="34" charset="0"/>
                </a:rPr>
                <a:t>trọng</a:t>
              </a:r>
              <a:r>
                <a:rPr lang="en-US" altLang="en-US" sz="2400" dirty="0">
                  <a:cs typeface="Arial" panose="020B0604020202020204" pitchFamily="34" charset="0"/>
                </a:rPr>
                <a:t> </a:t>
              </a:r>
              <a:r>
                <a:rPr lang="en-US" altLang="en-US" sz="2400" dirty="0" err="1">
                  <a:cs typeface="Arial" panose="020B0604020202020204" pitchFamily="34" charset="0"/>
                </a:rPr>
                <a:t>nhất</a:t>
              </a:r>
              <a:endParaRPr lang="en-US" altLang="en-US" sz="2400" dirty="0">
                <a:cs typeface="Arial" panose="020B0604020202020204" pitchFamily="34" charset="0"/>
              </a:endParaRPr>
            </a:p>
          </p:txBody>
        </p:sp>
        <p:sp>
          <p:nvSpPr>
            <p:cNvPr id="139272" name="TextBox 9">
              <a:extLst>
                <a:ext uri="{FF2B5EF4-FFF2-40B4-BE49-F238E27FC236}">
                  <a16:creationId xmlns:a16="http://schemas.microsoft.com/office/drawing/2014/main" id="{995FCD1D-59C9-6B07-FD43-09630D554A43}"/>
                </a:ext>
              </a:extLst>
            </p:cNvPr>
            <p:cNvSpPr txBox="1">
              <a:spLocks noChangeArrowheads="1"/>
            </p:cNvSpPr>
            <p:nvPr/>
          </p:nvSpPr>
          <p:spPr bwMode="auto">
            <a:xfrm>
              <a:off x="1552113" y="4982537"/>
              <a:ext cx="4648200" cy="830997"/>
            </a:xfrm>
            <a:prstGeom prst="rect">
              <a:avLst/>
            </a:prstGeom>
            <a:noFill/>
            <a:ln w="9525">
              <a:solidFill>
                <a:srgbClr val="6633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dirty="0" err="1">
                  <a:cs typeface="Arial" panose="020B0604020202020204" pitchFamily="34" charset="0"/>
                </a:rPr>
                <a:t>Nội</a:t>
              </a:r>
              <a:r>
                <a:rPr lang="en-US" altLang="en-US" sz="2400" dirty="0">
                  <a:cs typeface="Arial" panose="020B0604020202020204" pitchFamily="34" charset="0"/>
                </a:rPr>
                <a:t> dung, </a:t>
              </a:r>
              <a:r>
                <a:rPr lang="en-US" altLang="en-US" sz="2400" dirty="0" err="1">
                  <a:cs typeface="Arial" panose="020B0604020202020204" pitchFamily="34" charset="0"/>
                </a:rPr>
                <a:t>phương</a:t>
              </a:r>
              <a:r>
                <a:rPr lang="en-US" altLang="en-US" sz="2400" dirty="0">
                  <a:cs typeface="Arial" panose="020B0604020202020204" pitchFamily="34" charset="0"/>
                </a:rPr>
                <a:t> </a:t>
              </a:r>
              <a:r>
                <a:rPr lang="en-US" altLang="en-US" sz="2400" dirty="0" err="1">
                  <a:cs typeface="Arial" panose="020B0604020202020204" pitchFamily="34" charset="0"/>
                </a:rPr>
                <a:t>pháp</a:t>
              </a:r>
              <a:r>
                <a:rPr lang="en-US" altLang="en-US" sz="2400" dirty="0">
                  <a:cs typeface="Arial" panose="020B0604020202020204" pitchFamily="34" charset="0"/>
                </a:rPr>
                <a:t> </a:t>
              </a:r>
              <a:r>
                <a:rPr lang="en-US" altLang="en-US" sz="2400" dirty="0" err="1">
                  <a:cs typeface="Arial" panose="020B0604020202020204" pitchFamily="34" charset="0"/>
                </a:rPr>
                <a:t>giáo</a:t>
              </a:r>
              <a:r>
                <a:rPr lang="en-US" altLang="en-US" sz="2400" dirty="0">
                  <a:cs typeface="Arial" panose="020B0604020202020204" pitchFamily="34" charset="0"/>
                </a:rPr>
                <a:t> </a:t>
              </a:r>
              <a:r>
                <a:rPr lang="en-US" altLang="en-US" sz="2400" dirty="0" err="1">
                  <a:cs typeface="Arial" panose="020B0604020202020204" pitchFamily="34" charset="0"/>
                </a:rPr>
                <a:t>dục</a:t>
              </a:r>
              <a:r>
                <a:rPr lang="en-US" altLang="en-US" sz="2400" dirty="0">
                  <a:cs typeface="Arial" panose="020B0604020202020204" pitchFamily="34" charset="0"/>
                </a:rPr>
                <a:t> </a:t>
              </a:r>
              <a:r>
                <a:rPr lang="en-US" altLang="en-US" sz="2400" dirty="0" err="1">
                  <a:cs typeface="Arial" panose="020B0604020202020204" pitchFamily="34" charset="0"/>
                </a:rPr>
                <a:t>phải</a:t>
              </a:r>
              <a:r>
                <a:rPr lang="en-US" altLang="en-US" sz="2400" dirty="0">
                  <a:cs typeface="Arial" panose="020B0604020202020204" pitchFamily="34" charset="0"/>
                </a:rPr>
                <a:t> </a:t>
              </a:r>
              <a:r>
                <a:rPr lang="en-US" altLang="en-US" sz="2400" dirty="0" err="1">
                  <a:cs typeface="Arial" panose="020B0604020202020204" pitchFamily="34" charset="0"/>
                </a:rPr>
                <a:t>toàn</a:t>
              </a:r>
              <a:r>
                <a:rPr lang="en-US" altLang="en-US" sz="2400" dirty="0">
                  <a:cs typeface="Arial" panose="020B0604020202020204" pitchFamily="34" charset="0"/>
                </a:rPr>
                <a:t> </a:t>
              </a:r>
              <a:r>
                <a:rPr lang="en-US" altLang="en-US" sz="2400" dirty="0" err="1">
                  <a:cs typeface="Arial" panose="020B0604020202020204" pitchFamily="34" charset="0"/>
                </a:rPr>
                <a:t>diện</a:t>
              </a:r>
              <a:endParaRPr lang="en-US" altLang="en-US" sz="2400" dirty="0">
                <a:cs typeface="Arial" panose="020B0604020202020204" pitchFamily="34" charset="0"/>
              </a:endParaRPr>
            </a:p>
          </p:txBody>
        </p:sp>
        <p:sp>
          <p:nvSpPr>
            <p:cNvPr id="139273" name="TextBox 10">
              <a:extLst>
                <a:ext uri="{FF2B5EF4-FFF2-40B4-BE49-F238E27FC236}">
                  <a16:creationId xmlns:a16="http://schemas.microsoft.com/office/drawing/2014/main" id="{30AE44FF-EC6E-0DEE-1504-52C4DE0F0180}"/>
                </a:ext>
              </a:extLst>
            </p:cNvPr>
            <p:cNvSpPr txBox="1">
              <a:spLocks noChangeArrowheads="1"/>
            </p:cNvSpPr>
            <p:nvPr/>
          </p:nvSpPr>
          <p:spPr bwMode="auto">
            <a:xfrm>
              <a:off x="6777708" y="5026563"/>
              <a:ext cx="5052654"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i="1" dirty="0">
                  <a:solidFill>
                    <a:srgbClr val="FF0000"/>
                  </a:solidFill>
                  <a:cs typeface="Arial" panose="020B0604020202020204" pitchFamily="34" charset="0"/>
                </a:rPr>
                <a:t>“</a:t>
              </a:r>
              <a:r>
                <a:rPr lang="en-US" altLang="en-US" sz="2400" i="1" dirty="0" err="1">
                  <a:solidFill>
                    <a:srgbClr val="FF0000"/>
                  </a:solidFill>
                  <a:cs typeface="Arial" panose="020B0604020202020204" pitchFamily="34" charset="0"/>
                </a:rPr>
                <a:t>Vì</a:t>
              </a:r>
              <a:r>
                <a:rPr lang="en-US" altLang="en-US" sz="2400" i="1" dirty="0">
                  <a:solidFill>
                    <a:srgbClr val="FF0000"/>
                  </a:solidFill>
                  <a:cs typeface="Arial" panose="020B0604020202020204" pitchFamily="34" charset="0"/>
                </a:rPr>
                <a:t> </a:t>
              </a:r>
              <a:r>
                <a:rPr lang="en-US" altLang="en-US" sz="2400" i="1" dirty="0" err="1">
                  <a:solidFill>
                    <a:srgbClr val="FF0000"/>
                  </a:solidFill>
                  <a:cs typeface="Arial" panose="020B0604020202020204" pitchFamily="34" charset="0"/>
                </a:rPr>
                <a:t>sự</a:t>
              </a:r>
              <a:r>
                <a:rPr lang="en-US" altLang="en-US" sz="2400" i="1" dirty="0">
                  <a:solidFill>
                    <a:srgbClr val="FF0000"/>
                  </a:solidFill>
                  <a:cs typeface="Arial" panose="020B0604020202020204" pitchFamily="34" charset="0"/>
                </a:rPr>
                <a:t> </a:t>
              </a:r>
              <a:r>
                <a:rPr lang="en-US" altLang="en-US" sz="2400" i="1" dirty="0" err="1">
                  <a:solidFill>
                    <a:srgbClr val="FF0000"/>
                  </a:solidFill>
                  <a:cs typeface="Arial" panose="020B0604020202020204" pitchFamily="34" charset="0"/>
                </a:rPr>
                <a:t>nghiệp</a:t>
              </a:r>
              <a:r>
                <a:rPr lang="en-US" altLang="en-US" sz="2400" i="1" dirty="0">
                  <a:solidFill>
                    <a:srgbClr val="FF0000"/>
                  </a:solidFill>
                  <a:cs typeface="Arial" panose="020B0604020202020204" pitchFamily="34" charset="0"/>
                </a:rPr>
                <a:t> </a:t>
              </a:r>
              <a:r>
                <a:rPr lang="en-US" altLang="en-US" sz="2400" i="1" dirty="0" err="1">
                  <a:solidFill>
                    <a:srgbClr val="FF0000"/>
                  </a:solidFill>
                  <a:cs typeface="Arial" panose="020B0604020202020204" pitchFamily="34" charset="0"/>
                </a:rPr>
                <a:t>mười</a:t>
              </a:r>
              <a:r>
                <a:rPr lang="en-US" altLang="en-US" sz="2400" i="1" dirty="0">
                  <a:solidFill>
                    <a:srgbClr val="FF0000"/>
                  </a:solidFill>
                  <a:cs typeface="Arial" panose="020B0604020202020204" pitchFamily="34" charset="0"/>
                </a:rPr>
                <a:t> </a:t>
              </a:r>
              <a:r>
                <a:rPr lang="en-US" altLang="en-US" sz="2400" i="1" dirty="0" err="1">
                  <a:solidFill>
                    <a:srgbClr val="FF0000"/>
                  </a:solidFill>
                  <a:cs typeface="Arial" panose="020B0604020202020204" pitchFamily="34" charset="0"/>
                </a:rPr>
                <a:t>năm</a:t>
              </a:r>
              <a:r>
                <a:rPr lang="en-US" altLang="en-US" sz="2400" i="1" dirty="0">
                  <a:solidFill>
                    <a:srgbClr val="FF0000"/>
                  </a:solidFill>
                  <a:cs typeface="Arial" panose="020B0604020202020204" pitchFamily="34" charset="0"/>
                </a:rPr>
                <a:t> </a:t>
              </a:r>
              <a:r>
                <a:rPr lang="en-US" altLang="en-US" sz="2400" i="1" dirty="0" err="1">
                  <a:solidFill>
                    <a:srgbClr val="FF0000"/>
                  </a:solidFill>
                  <a:cs typeface="Arial" panose="020B0604020202020204" pitchFamily="34" charset="0"/>
                </a:rPr>
                <a:t>trồng</a:t>
              </a:r>
              <a:r>
                <a:rPr lang="en-US" altLang="en-US" sz="2400" i="1" dirty="0">
                  <a:solidFill>
                    <a:srgbClr val="FF0000"/>
                  </a:solidFill>
                  <a:cs typeface="Arial" panose="020B0604020202020204" pitchFamily="34" charset="0"/>
                </a:rPr>
                <a:t> </a:t>
              </a:r>
              <a:r>
                <a:rPr lang="en-US" altLang="en-US" sz="2400" i="1" dirty="0" err="1">
                  <a:solidFill>
                    <a:srgbClr val="FF0000"/>
                  </a:solidFill>
                  <a:cs typeface="Arial" panose="020B0604020202020204" pitchFamily="34" charset="0"/>
                </a:rPr>
                <a:t>cây</a:t>
              </a:r>
              <a:r>
                <a:rPr lang="en-US" altLang="en-US" sz="2400" i="1" dirty="0">
                  <a:solidFill>
                    <a:srgbClr val="FF0000"/>
                  </a:solidFill>
                  <a:cs typeface="Arial" panose="020B0604020202020204" pitchFamily="34" charset="0"/>
                </a:rPr>
                <a:t>, </a:t>
              </a:r>
              <a:r>
                <a:rPr lang="en-US" altLang="en-US" sz="2400" i="1" dirty="0" err="1">
                  <a:solidFill>
                    <a:srgbClr val="FF0000"/>
                  </a:solidFill>
                  <a:cs typeface="Arial" panose="020B0604020202020204" pitchFamily="34" charset="0"/>
                </a:rPr>
                <a:t>vì</a:t>
              </a:r>
              <a:r>
                <a:rPr lang="en-US" altLang="en-US" sz="2400" i="1" dirty="0">
                  <a:solidFill>
                    <a:srgbClr val="FF0000"/>
                  </a:solidFill>
                  <a:cs typeface="Arial" panose="020B0604020202020204" pitchFamily="34" charset="0"/>
                </a:rPr>
                <a:t> </a:t>
              </a:r>
              <a:r>
                <a:rPr lang="en-US" altLang="en-US" sz="2400" i="1" dirty="0" err="1">
                  <a:solidFill>
                    <a:srgbClr val="FF0000"/>
                  </a:solidFill>
                  <a:cs typeface="Arial" panose="020B0604020202020204" pitchFamily="34" charset="0"/>
                </a:rPr>
                <a:t>sự</a:t>
              </a:r>
              <a:r>
                <a:rPr lang="en-US" altLang="en-US" sz="2400" i="1" dirty="0">
                  <a:solidFill>
                    <a:srgbClr val="FF0000"/>
                  </a:solidFill>
                  <a:cs typeface="Arial" panose="020B0604020202020204" pitchFamily="34" charset="0"/>
                </a:rPr>
                <a:t> </a:t>
              </a:r>
              <a:r>
                <a:rPr lang="en-US" altLang="en-US" sz="2400" i="1" dirty="0" err="1">
                  <a:solidFill>
                    <a:srgbClr val="FF0000"/>
                  </a:solidFill>
                  <a:cs typeface="Arial" panose="020B0604020202020204" pitchFamily="34" charset="0"/>
                </a:rPr>
                <a:t>nghiệp</a:t>
              </a:r>
              <a:r>
                <a:rPr lang="en-US" altLang="en-US" sz="2400" i="1" dirty="0">
                  <a:solidFill>
                    <a:srgbClr val="FF0000"/>
                  </a:solidFill>
                  <a:cs typeface="Arial" panose="020B0604020202020204" pitchFamily="34" charset="0"/>
                </a:rPr>
                <a:t> </a:t>
              </a:r>
              <a:r>
                <a:rPr lang="en-US" altLang="en-US" sz="2400" i="1" dirty="0" err="1">
                  <a:solidFill>
                    <a:srgbClr val="FF0000"/>
                  </a:solidFill>
                  <a:cs typeface="Arial" panose="020B0604020202020204" pitchFamily="34" charset="0"/>
                </a:rPr>
                <a:t>trăm</a:t>
              </a:r>
              <a:r>
                <a:rPr lang="en-US" altLang="en-US" sz="2400" i="1" dirty="0">
                  <a:solidFill>
                    <a:srgbClr val="FF0000"/>
                  </a:solidFill>
                  <a:cs typeface="Arial" panose="020B0604020202020204" pitchFamily="34" charset="0"/>
                </a:rPr>
                <a:t> </a:t>
              </a:r>
              <a:r>
                <a:rPr lang="en-US" altLang="en-US" sz="2400" i="1" dirty="0" err="1">
                  <a:solidFill>
                    <a:srgbClr val="FF0000"/>
                  </a:solidFill>
                  <a:cs typeface="Arial" panose="020B0604020202020204" pitchFamily="34" charset="0"/>
                </a:rPr>
                <a:t>năm</a:t>
              </a:r>
              <a:r>
                <a:rPr lang="en-US" altLang="en-US" sz="2400" i="1" dirty="0">
                  <a:solidFill>
                    <a:srgbClr val="FF0000"/>
                  </a:solidFill>
                  <a:cs typeface="Arial" panose="020B0604020202020204" pitchFamily="34" charset="0"/>
                </a:rPr>
                <a:t> </a:t>
              </a:r>
              <a:r>
                <a:rPr lang="en-US" altLang="en-US" sz="2400" i="1" dirty="0" err="1">
                  <a:solidFill>
                    <a:srgbClr val="FF0000"/>
                  </a:solidFill>
                  <a:cs typeface="Arial" panose="020B0604020202020204" pitchFamily="34" charset="0"/>
                </a:rPr>
                <a:t>trồng</a:t>
              </a:r>
              <a:r>
                <a:rPr lang="en-US" altLang="en-US" sz="2400" i="1" dirty="0">
                  <a:solidFill>
                    <a:srgbClr val="FF0000"/>
                  </a:solidFill>
                  <a:cs typeface="Arial" panose="020B0604020202020204" pitchFamily="34" charset="0"/>
                </a:rPr>
                <a:t> </a:t>
              </a:r>
              <a:r>
                <a:rPr lang="en-US" altLang="en-US" sz="2400" i="1" dirty="0" err="1">
                  <a:solidFill>
                    <a:srgbClr val="FF0000"/>
                  </a:solidFill>
                  <a:cs typeface="Arial" panose="020B0604020202020204" pitchFamily="34" charset="0"/>
                </a:rPr>
                <a:t>người</a:t>
              </a:r>
              <a:r>
                <a:rPr lang="en-US" altLang="en-US" sz="2400" i="1" dirty="0">
                  <a:solidFill>
                    <a:srgbClr val="FF0000"/>
                  </a:solidFill>
                  <a:cs typeface="Arial" panose="020B0604020202020204" pitchFamily="34" charset="0"/>
                </a:rPr>
                <a:t>”</a:t>
              </a:r>
            </a:p>
          </p:txBody>
        </p:sp>
        <p:sp>
          <p:nvSpPr>
            <p:cNvPr id="13" name="Down Arrow 12">
              <a:extLst>
                <a:ext uri="{FF2B5EF4-FFF2-40B4-BE49-F238E27FC236}">
                  <a16:creationId xmlns:a16="http://schemas.microsoft.com/office/drawing/2014/main" id="{E7534284-AB10-9784-2475-7792BCB05BF2}"/>
                </a:ext>
              </a:extLst>
            </p:cNvPr>
            <p:cNvSpPr/>
            <p:nvPr/>
          </p:nvSpPr>
          <p:spPr>
            <a:xfrm>
              <a:off x="3800013" y="2949426"/>
              <a:ext cx="152400" cy="3810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2400">
                <a:latin typeface="Arial" panose="020B0604020202020204" pitchFamily="34" charset="0"/>
                <a:cs typeface="Arial" panose="020B0604020202020204" pitchFamily="34" charset="0"/>
              </a:endParaRPr>
            </a:p>
          </p:txBody>
        </p:sp>
        <p:sp>
          <p:nvSpPr>
            <p:cNvPr id="3" name="Down Arrow 12">
              <a:extLst>
                <a:ext uri="{FF2B5EF4-FFF2-40B4-BE49-F238E27FC236}">
                  <a16:creationId xmlns:a16="http://schemas.microsoft.com/office/drawing/2014/main" id="{F6C1563A-76C7-4200-7B74-FF2A03DEC3E5}"/>
                </a:ext>
              </a:extLst>
            </p:cNvPr>
            <p:cNvSpPr/>
            <p:nvPr/>
          </p:nvSpPr>
          <p:spPr>
            <a:xfrm>
              <a:off x="3800013" y="4429102"/>
              <a:ext cx="152400" cy="3810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2400">
                <a:latin typeface="Arial" panose="020B0604020202020204" pitchFamily="34" charset="0"/>
                <a:cs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2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BC60F016-4F64-410B-8A70-5026E17BC2EB}"/>
              </a:ext>
            </a:extLst>
          </p:cNvPr>
          <p:cNvSpPr>
            <a:spLocks noGrp="1"/>
          </p:cNvSpPr>
          <p:nvPr>
            <p:ph type="sldNum" idx="4"/>
          </p:nvPr>
        </p:nvSpPr>
        <p:spPr>
          <a:xfrm>
            <a:off x="7993380" y="4318125"/>
            <a:ext cx="1101406" cy="393600"/>
          </a:xfrm>
          <a:prstGeom prst="rect">
            <a:avLst/>
          </a:prstGeom>
          <a:solidFill>
            <a:srgbClr val="FFC000"/>
          </a:solidFill>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buNone/>
              <a:defRPr sz="1400" b="1" i="0" u="none" strike="noStrike" cap="none">
                <a:solidFill>
                  <a:srgbClr val="00206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9pPr>
          </a:lstStyle>
          <a:p>
            <a:r>
              <a:rPr lang="en-US" sz="2400">
                <a:latin typeface="Arial" panose="020B0604020202020204" pitchFamily="34" charset="0"/>
                <a:cs typeface="Arial" panose="020B0604020202020204" pitchFamily="34" charset="0"/>
              </a:rPr>
              <a:t>PAGE </a:t>
            </a:r>
            <a:fld id="{00000000-1234-1234-1234-123412341234}" type="slidenum">
              <a:rPr lang="en" sz="2400" smtClean="0">
                <a:latin typeface="Arial" panose="020B0604020202020204" pitchFamily="34" charset="0"/>
                <a:cs typeface="Arial" panose="020B0604020202020204" pitchFamily="34" charset="0"/>
              </a:rPr>
              <a:pPr/>
              <a:t>45</a:t>
            </a:fld>
            <a:endParaRPr sz="2400">
              <a:latin typeface="Arial" panose="020B060402020202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6E3C4D4A-0D1A-B527-EB74-AEBCEC6129C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523" y="2070520"/>
            <a:ext cx="3164467" cy="3943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4">
            <a:hlinkClick r:id="rId3" action="ppaction://hlinksldjump"/>
            <a:extLst>
              <a:ext uri="{FF2B5EF4-FFF2-40B4-BE49-F238E27FC236}">
                <a16:creationId xmlns:a16="http://schemas.microsoft.com/office/drawing/2014/main" id="{6B19C4FC-ECCD-E9E8-407A-F509F8C2D96A}"/>
              </a:ext>
            </a:extLst>
          </p:cNvPr>
          <p:cNvSpPr/>
          <p:nvPr/>
        </p:nvSpPr>
        <p:spPr>
          <a:xfrm>
            <a:off x="4811150" y="2059102"/>
            <a:ext cx="6941243" cy="1189567"/>
          </a:xfrm>
          <a:prstGeom prst="roundRect">
            <a:avLst/>
          </a:prstGeom>
          <a:gradFill>
            <a:gsLst>
              <a:gs pos="0">
                <a:schemeClr val="bg1"/>
              </a:gs>
              <a:gs pos="50000">
                <a:schemeClr val="bg1"/>
              </a:gs>
              <a:gs pos="100000">
                <a:srgbClr val="99FF99"/>
              </a:gs>
            </a:gsLst>
            <a:lin ang="5400000" scaled="0"/>
          </a:gradFill>
        </p:spPr>
        <p:style>
          <a:lnRef idx="0">
            <a:schemeClr val="accent3"/>
          </a:lnRef>
          <a:fillRef idx="3">
            <a:schemeClr val="accent3"/>
          </a:fillRef>
          <a:effectRef idx="3">
            <a:schemeClr val="accent3"/>
          </a:effectRef>
          <a:fontRef idx="minor">
            <a:schemeClr val="lt1"/>
          </a:fontRef>
        </p:style>
        <p:txBody>
          <a:bodyPr anchor="ctr"/>
          <a:lstStyle>
            <a:lvl1pPr marL="457200" indent="-457200">
              <a:defRPr sz="2800" b="1" i="1">
                <a:solidFill>
                  <a:schemeClr val="tx1"/>
                </a:solidFill>
                <a:latin typeface="Times New Roman" panose="02020603050405020304" pitchFamily="18" charset="0"/>
              </a:defRPr>
            </a:lvl1pPr>
            <a:lvl2pPr>
              <a:defRPr sz="2800" b="1" i="1">
                <a:solidFill>
                  <a:schemeClr val="tx1"/>
                </a:solidFill>
                <a:latin typeface="Times New Roman" panose="02020603050405020304" pitchFamily="18" charset="0"/>
              </a:defRPr>
            </a:lvl2pPr>
            <a:lvl3pPr>
              <a:defRPr sz="2800" b="1" i="1">
                <a:solidFill>
                  <a:schemeClr val="tx1"/>
                </a:solidFill>
                <a:latin typeface="Times New Roman" panose="02020603050405020304" pitchFamily="18" charset="0"/>
              </a:defRPr>
            </a:lvl3pPr>
            <a:lvl4pPr>
              <a:defRPr sz="2800" b="1" i="1">
                <a:solidFill>
                  <a:schemeClr val="tx1"/>
                </a:solidFill>
                <a:latin typeface="Times New Roman" panose="02020603050405020304" pitchFamily="18" charset="0"/>
              </a:defRPr>
            </a:lvl4pPr>
            <a:lvl5pPr>
              <a:defRPr sz="2800" b="1" i="1">
                <a:solidFill>
                  <a:schemeClr val="tx1"/>
                </a:solidFill>
                <a:latin typeface="Times New Roman" panose="02020603050405020304" pitchFamily="18" charset="0"/>
              </a:defRPr>
            </a:lvl5pPr>
            <a:lvl6pPr eaLnBrk="0" fontAlgn="base" hangingPunct="0">
              <a:spcBef>
                <a:spcPct val="0"/>
              </a:spcBef>
              <a:spcAft>
                <a:spcPct val="0"/>
              </a:spcAft>
              <a:defRPr sz="2800" b="1" i="1">
                <a:solidFill>
                  <a:schemeClr val="tx1"/>
                </a:solidFill>
                <a:latin typeface="Times New Roman" panose="02020603050405020304" pitchFamily="18" charset="0"/>
              </a:defRPr>
            </a:lvl6pPr>
            <a:lvl7pPr eaLnBrk="0" fontAlgn="base" hangingPunct="0">
              <a:spcBef>
                <a:spcPct val="0"/>
              </a:spcBef>
              <a:spcAft>
                <a:spcPct val="0"/>
              </a:spcAft>
              <a:defRPr sz="2800" b="1" i="1">
                <a:solidFill>
                  <a:schemeClr val="tx1"/>
                </a:solidFill>
                <a:latin typeface="Times New Roman" panose="02020603050405020304" pitchFamily="18" charset="0"/>
              </a:defRPr>
            </a:lvl7pPr>
            <a:lvl8pPr eaLnBrk="0" fontAlgn="base" hangingPunct="0">
              <a:spcBef>
                <a:spcPct val="0"/>
              </a:spcBef>
              <a:spcAft>
                <a:spcPct val="0"/>
              </a:spcAft>
              <a:defRPr sz="2800" b="1" i="1">
                <a:solidFill>
                  <a:schemeClr val="tx1"/>
                </a:solidFill>
                <a:latin typeface="Times New Roman" panose="02020603050405020304" pitchFamily="18" charset="0"/>
              </a:defRPr>
            </a:lvl8pPr>
            <a:lvl9pPr eaLnBrk="0" fontAlgn="base" hangingPunct="0">
              <a:spcBef>
                <a:spcPct val="0"/>
              </a:spcBef>
              <a:spcAft>
                <a:spcPct val="0"/>
              </a:spcAft>
              <a:defRPr sz="2800" b="1" i="1">
                <a:solidFill>
                  <a:schemeClr val="tx1"/>
                </a:solidFill>
                <a:latin typeface="Times New Roman" panose="02020603050405020304" pitchFamily="18" charset="0"/>
              </a:defRPr>
            </a:lvl9pPr>
          </a:lstStyle>
          <a:p>
            <a:pPr algn="ctr" eaLnBrk="1" hangingPunct="1">
              <a:buFont typeface="Wingdings" panose="05000000000000000000" pitchFamily="2" charset="2"/>
              <a:buChar char="§"/>
              <a:defRPr/>
            </a:pPr>
            <a:r>
              <a:rPr lang="en-US" altLang="en-US" sz="2400" noProof="1">
                <a:solidFill>
                  <a:schemeClr val="accent4">
                    <a:lumMod val="50000"/>
                  </a:schemeClr>
                </a:solidFill>
                <a:latin typeface="Arial" panose="020B0604020202020204" pitchFamily="34" charset="0"/>
                <a:cs typeface="Arial" panose="020B0604020202020204" pitchFamily="34" charset="0"/>
              </a:rPr>
              <a:t>Đạo đức là </a:t>
            </a:r>
            <a:r>
              <a:rPr lang="en-US" altLang="en-US" sz="2400" u="sng" noProof="1">
                <a:solidFill>
                  <a:schemeClr val="accent4">
                    <a:lumMod val="50000"/>
                  </a:schemeClr>
                </a:solidFill>
                <a:latin typeface="Arial" panose="020B0604020202020204" pitchFamily="34" charset="0"/>
                <a:cs typeface="Arial" panose="020B0604020202020204" pitchFamily="34" charset="0"/>
              </a:rPr>
              <a:t>cái gốc,</a:t>
            </a:r>
            <a:r>
              <a:rPr lang="pl-PL" sz="2400" dirty="0">
                <a:solidFill>
                  <a:schemeClr val="accent4">
                    <a:lumMod val="50000"/>
                  </a:schemeClr>
                </a:solidFill>
                <a:latin typeface="Arial" panose="020B0604020202020204" pitchFamily="34" charset="0"/>
                <a:cs typeface="Arial" panose="020B0604020202020204" pitchFamily="34" charset="0"/>
              </a:rPr>
              <a:t> là nền tảng của</a:t>
            </a:r>
            <a:endParaRPr lang="en-US" sz="2400" dirty="0">
              <a:solidFill>
                <a:schemeClr val="accent4">
                  <a:lumMod val="50000"/>
                </a:schemeClr>
              </a:solidFill>
              <a:latin typeface="Arial" panose="020B0604020202020204" pitchFamily="34" charset="0"/>
              <a:cs typeface="Arial" panose="020B0604020202020204" pitchFamily="34" charset="0"/>
            </a:endParaRPr>
          </a:p>
          <a:p>
            <a:pPr marL="0" indent="0" algn="ctr" eaLnBrk="1" hangingPunct="1">
              <a:defRPr/>
            </a:pPr>
            <a:r>
              <a:rPr lang="pl-PL" sz="2400" dirty="0">
                <a:solidFill>
                  <a:schemeClr val="accent4">
                    <a:lumMod val="50000"/>
                  </a:schemeClr>
                </a:solidFill>
                <a:latin typeface="Arial" panose="020B0604020202020204" pitchFamily="34" charset="0"/>
                <a:cs typeface="Arial" panose="020B0604020202020204" pitchFamily="34" charset="0"/>
              </a:rPr>
              <a:t>con người, của xã hội </a:t>
            </a:r>
            <a:r>
              <a:rPr lang="en-US" altLang="en-US" sz="2400" u="sng" noProof="1">
                <a:solidFill>
                  <a:schemeClr val="accent4">
                    <a:lumMod val="50000"/>
                  </a:schemeClr>
                </a:solidFill>
                <a:latin typeface="Arial" panose="020B0604020202020204" pitchFamily="34" charset="0"/>
                <a:cs typeface="Arial" panose="020B0604020202020204" pitchFamily="34" charset="0"/>
              </a:rPr>
              <a:t> </a:t>
            </a:r>
            <a:endParaRPr lang="vi-VN" altLang="en-US" sz="2400" b="0" noProof="1">
              <a:solidFill>
                <a:schemeClr val="accent4">
                  <a:lumMod val="50000"/>
                </a:schemeClr>
              </a:solidFill>
              <a:latin typeface="Arial" panose="020B0604020202020204" pitchFamily="34" charset="0"/>
              <a:cs typeface="Arial" panose="020B0604020202020204" pitchFamily="34" charset="0"/>
            </a:endParaRPr>
          </a:p>
        </p:txBody>
      </p:sp>
      <p:cxnSp>
        <p:nvCxnSpPr>
          <p:cNvPr id="10" name="Straight Arrow Connector 9">
            <a:extLst>
              <a:ext uri="{FF2B5EF4-FFF2-40B4-BE49-F238E27FC236}">
                <a16:creationId xmlns:a16="http://schemas.microsoft.com/office/drawing/2014/main" id="{5D8D3054-4B64-33E5-5500-835D373A8A92}"/>
              </a:ext>
            </a:extLst>
          </p:cNvPr>
          <p:cNvCxnSpPr>
            <a:cxnSpLocks/>
          </p:cNvCxnSpPr>
          <p:nvPr/>
        </p:nvCxnSpPr>
        <p:spPr>
          <a:xfrm flipH="1">
            <a:off x="2476320" y="2772184"/>
            <a:ext cx="1517339" cy="2044964"/>
          </a:xfrm>
          <a:prstGeom prst="straightConnector1">
            <a:avLst/>
          </a:prstGeom>
          <a:ln w="76200">
            <a:tailEnd type="triangle"/>
          </a:ln>
        </p:spPr>
        <p:style>
          <a:lnRef idx="3">
            <a:schemeClr val="accent4"/>
          </a:lnRef>
          <a:fillRef idx="0">
            <a:schemeClr val="accent4"/>
          </a:fillRef>
          <a:effectRef idx="2">
            <a:schemeClr val="accent4"/>
          </a:effectRef>
          <a:fontRef idx="minor">
            <a:schemeClr val="tx1"/>
          </a:fontRef>
        </p:style>
      </p:cxnSp>
      <p:sp>
        <p:nvSpPr>
          <p:cNvPr id="11" name="Folded Corner 2">
            <a:hlinkClick r:id="rId4" action="ppaction://hlinksldjump"/>
            <a:extLst>
              <a:ext uri="{FF2B5EF4-FFF2-40B4-BE49-F238E27FC236}">
                <a16:creationId xmlns:a16="http://schemas.microsoft.com/office/drawing/2014/main" id="{2127D710-06DE-1C5D-0D72-749D8045AFBE}"/>
              </a:ext>
            </a:extLst>
          </p:cNvPr>
          <p:cNvSpPr/>
          <p:nvPr/>
        </p:nvSpPr>
        <p:spPr>
          <a:xfrm>
            <a:off x="3492231" y="5126636"/>
            <a:ext cx="8260161" cy="1129507"/>
          </a:xfrm>
          <a:prstGeom prst="foldedCorner">
            <a:avLst/>
          </a:prstGeom>
          <a:gradFill>
            <a:gsLst>
              <a:gs pos="0">
                <a:srgbClr val="FFFF99"/>
              </a:gs>
              <a:gs pos="50000">
                <a:schemeClr val="bg1"/>
              </a:gs>
              <a:gs pos="50000">
                <a:schemeClr val="bg1"/>
              </a:gs>
              <a:gs pos="100000">
                <a:schemeClr val="bg1"/>
              </a:gs>
            </a:gsLst>
            <a:lin ang="5400000" scaled="0"/>
          </a:gradFill>
          <a:ln>
            <a:solidFill>
              <a:srgbClr val="000099"/>
            </a:solidFill>
          </a:ln>
        </p:spPr>
        <p:style>
          <a:lnRef idx="0">
            <a:schemeClr val="accent1"/>
          </a:lnRef>
          <a:fillRef idx="3">
            <a:schemeClr val="accent1"/>
          </a:fillRef>
          <a:effectRef idx="3">
            <a:schemeClr val="accent1"/>
          </a:effectRef>
          <a:fontRef idx="minor">
            <a:schemeClr val="lt1"/>
          </a:fontRef>
        </p:style>
        <p:txBody>
          <a:bodyPr/>
          <a:lstStyle/>
          <a:p>
            <a:pPr algn="ctr" eaLnBrk="1" hangingPunct="1">
              <a:defRPr/>
            </a:pPr>
            <a:r>
              <a:rPr lang="en-US" altLang="en-US" sz="2400" noProof="1">
                <a:solidFill>
                  <a:schemeClr val="accent4">
                    <a:lumMod val="50000"/>
                  </a:schemeClr>
                </a:solidFill>
                <a:latin typeface="Arial" panose="020B0604020202020204" pitchFamily="34" charset="0"/>
                <a:cs typeface="Arial" panose="020B0604020202020204" pitchFamily="34" charset="0"/>
              </a:rPr>
              <a:t>Ng</a:t>
            </a:r>
            <a:r>
              <a:rPr lang="vi-VN" altLang="en-US" sz="2400" noProof="1">
                <a:solidFill>
                  <a:schemeClr val="accent4">
                    <a:lumMod val="50000"/>
                  </a:schemeClr>
                </a:solidFill>
                <a:latin typeface="Arial" panose="020B0604020202020204" pitchFamily="34" charset="0"/>
                <a:cs typeface="Arial" panose="020B0604020202020204" pitchFamily="34" charset="0"/>
              </a:rPr>
              <a:t>ười cách mạng phải có đức, không có đức thì dù tài giỏi mấy cũng không lãnh đạo được nhân dân.</a:t>
            </a:r>
          </a:p>
          <a:p>
            <a:pPr algn="ctr" eaLnBrk="1" hangingPunct="1">
              <a:defRPr/>
            </a:pPr>
            <a:endParaRPr lang="vi-VN" altLang="en-US" sz="2400" noProof="1">
              <a:solidFill>
                <a:schemeClr val="accent4">
                  <a:lumMod val="50000"/>
                </a:schemeClr>
              </a:solidFill>
              <a:latin typeface="Arial" panose="020B0604020202020204" pitchFamily="34" charset="0"/>
              <a:cs typeface="Arial" panose="020B0604020202020204" pitchFamily="34" charset="0"/>
            </a:endParaRPr>
          </a:p>
          <a:p>
            <a:pPr algn="ctr" eaLnBrk="1" hangingPunct="1">
              <a:defRPr/>
            </a:pPr>
            <a:r>
              <a:rPr lang="vi-VN" altLang="en-US" sz="2400" noProof="1">
                <a:solidFill>
                  <a:schemeClr val="accent4">
                    <a:lumMod val="50000"/>
                  </a:schemeClr>
                </a:solidFill>
                <a:latin typeface="Arial" panose="020B0604020202020204" pitchFamily="34" charset="0"/>
                <a:cs typeface="Arial" panose="020B0604020202020204" pitchFamily="34" charset="0"/>
              </a:rPr>
              <a:t>			</a:t>
            </a:r>
          </a:p>
          <a:p>
            <a:pPr algn="ctr" eaLnBrk="1" hangingPunct="1">
              <a:defRPr/>
            </a:pPr>
            <a:r>
              <a:rPr lang="vi-VN" altLang="en-US" sz="2400" noProof="1">
                <a:solidFill>
                  <a:schemeClr val="accent4">
                    <a:lumMod val="50000"/>
                  </a:schemeClr>
                </a:solidFill>
                <a:latin typeface="Arial" panose="020B0604020202020204" pitchFamily="34" charset="0"/>
                <a:cs typeface="Arial" panose="020B0604020202020204" pitchFamily="34" charset="0"/>
              </a:rPr>
              <a:t>			</a:t>
            </a:r>
          </a:p>
          <a:p>
            <a:pPr algn="ctr" eaLnBrk="1" hangingPunct="1">
              <a:defRPr/>
            </a:pPr>
            <a:endParaRPr lang="vi-VN" altLang="en-US" sz="2400" noProof="1">
              <a:solidFill>
                <a:schemeClr val="accent4">
                  <a:lumMod val="50000"/>
                </a:schemeClr>
              </a:solidFill>
              <a:latin typeface="Arial" panose="020B0604020202020204" pitchFamily="34" charset="0"/>
              <a:cs typeface="Arial" panose="020B0604020202020204" pitchFamily="34" charset="0"/>
            </a:endParaRPr>
          </a:p>
          <a:p>
            <a:pPr algn="ctr" eaLnBrk="1" hangingPunct="1">
              <a:defRPr/>
            </a:pPr>
            <a:r>
              <a:rPr lang="vi-VN" altLang="en-US" sz="2400" noProof="1">
                <a:solidFill>
                  <a:schemeClr val="accent4">
                    <a:lumMod val="50000"/>
                  </a:schemeClr>
                </a:solidFill>
                <a:latin typeface="Arial" panose="020B0604020202020204" pitchFamily="34" charset="0"/>
                <a:cs typeface="Arial" panose="020B0604020202020204" pitchFamily="34" charset="0"/>
              </a:rPr>
              <a:t>			</a:t>
            </a:r>
          </a:p>
        </p:txBody>
      </p:sp>
      <p:sp>
        <p:nvSpPr>
          <p:cNvPr id="12" name="TextBox 11">
            <a:extLst>
              <a:ext uri="{FF2B5EF4-FFF2-40B4-BE49-F238E27FC236}">
                <a16:creationId xmlns:a16="http://schemas.microsoft.com/office/drawing/2014/main" id="{7A95BCA5-9FE9-C05C-0A90-F290A91C5C10}"/>
              </a:ext>
            </a:extLst>
          </p:cNvPr>
          <p:cNvSpPr txBox="1">
            <a:spLocks noChangeArrowheads="1"/>
          </p:cNvSpPr>
          <p:nvPr/>
        </p:nvSpPr>
        <p:spPr bwMode="auto">
          <a:xfrm>
            <a:off x="1" y="1303789"/>
            <a:ext cx="121920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dirty="0" err="1">
                <a:solidFill>
                  <a:srgbClr val="000000"/>
                </a:solidFill>
                <a:cs typeface="Arial" panose="020B0604020202020204" pitchFamily="34" charset="0"/>
              </a:rPr>
              <a:t>Hồ</a:t>
            </a:r>
            <a:r>
              <a:rPr lang="en-US" altLang="en-US" sz="2400" dirty="0">
                <a:solidFill>
                  <a:srgbClr val="000000"/>
                </a:solidFill>
                <a:cs typeface="Arial" panose="020B0604020202020204" pitchFamily="34" charset="0"/>
              </a:rPr>
              <a:t> Chí Minh </a:t>
            </a:r>
            <a:r>
              <a:rPr lang="en-US" altLang="en-US" sz="2400" dirty="0" err="1">
                <a:solidFill>
                  <a:srgbClr val="000000"/>
                </a:solidFill>
                <a:cs typeface="Arial" panose="020B0604020202020204" pitchFamily="34" charset="0"/>
              </a:rPr>
              <a:t>cho</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rằng</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đạo</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đức</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có</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vai</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trò</a:t>
            </a:r>
            <a:r>
              <a:rPr lang="en-US" altLang="en-US" sz="2400" dirty="0">
                <a:solidFill>
                  <a:srgbClr val="000000"/>
                </a:solidFill>
                <a:cs typeface="Arial" panose="020B0604020202020204" pitchFamily="34" charset="0"/>
              </a:rPr>
              <a:t> </a:t>
            </a:r>
            <a:r>
              <a:rPr lang="en-US" altLang="en-US" sz="2400" u="sng" dirty="0" err="1">
                <a:solidFill>
                  <a:srgbClr val="000000"/>
                </a:solidFill>
                <a:cs typeface="Arial" panose="020B0604020202020204" pitchFamily="34" charset="0"/>
              </a:rPr>
              <a:t>rất</a:t>
            </a:r>
            <a:r>
              <a:rPr lang="en-US" altLang="en-US" sz="2400" u="sng" dirty="0">
                <a:solidFill>
                  <a:srgbClr val="000000"/>
                </a:solidFill>
                <a:cs typeface="Arial" panose="020B0604020202020204" pitchFamily="34" charset="0"/>
              </a:rPr>
              <a:t> </a:t>
            </a:r>
            <a:r>
              <a:rPr lang="en-US" altLang="en-US" sz="2400" u="sng" dirty="0" err="1">
                <a:solidFill>
                  <a:srgbClr val="000000"/>
                </a:solidFill>
                <a:cs typeface="Arial" panose="020B0604020202020204" pitchFamily="34" charset="0"/>
              </a:rPr>
              <a:t>quan</a:t>
            </a:r>
            <a:r>
              <a:rPr lang="en-US" altLang="en-US" sz="2400" u="sng" dirty="0">
                <a:solidFill>
                  <a:srgbClr val="000000"/>
                </a:solidFill>
                <a:cs typeface="Arial" panose="020B0604020202020204" pitchFamily="34" charset="0"/>
              </a:rPr>
              <a:t> </a:t>
            </a:r>
            <a:r>
              <a:rPr lang="en-US" altLang="en-US" sz="2400" u="sng" dirty="0" err="1">
                <a:solidFill>
                  <a:srgbClr val="000000"/>
                </a:solidFill>
                <a:cs typeface="Arial" panose="020B0604020202020204" pitchFamily="34" charset="0"/>
              </a:rPr>
              <a:t>trọng</a:t>
            </a:r>
            <a:endParaRPr lang="en-US" altLang="en-US" sz="2400" u="sng" dirty="0">
              <a:solidFill>
                <a:srgbClr val="000000"/>
              </a:solidFill>
              <a:cs typeface="Arial" panose="020B0604020202020204" pitchFamily="34" charset="0"/>
            </a:endParaRPr>
          </a:p>
        </p:txBody>
      </p:sp>
      <p:sp>
        <p:nvSpPr>
          <p:cNvPr id="13" name="Rounded Rectangle 13">
            <a:extLst>
              <a:ext uri="{FF2B5EF4-FFF2-40B4-BE49-F238E27FC236}">
                <a16:creationId xmlns:a16="http://schemas.microsoft.com/office/drawing/2014/main" id="{B2BC3E88-7A52-F1F5-4DFF-BE75FBBE2FE2}"/>
              </a:ext>
            </a:extLst>
          </p:cNvPr>
          <p:cNvSpPr/>
          <p:nvPr/>
        </p:nvSpPr>
        <p:spPr>
          <a:xfrm>
            <a:off x="3492234" y="3434817"/>
            <a:ext cx="8260160" cy="1472140"/>
          </a:xfrm>
          <a:prstGeom prst="roundRect">
            <a:avLst/>
          </a:prstGeom>
          <a:gradFill>
            <a:gsLst>
              <a:gs pos="0">
                <a:schemeClr val="bg1"/>
              </a:gs>
              <a:gs pos="50000">
                <a:schemeClr val="bg1"/>
              </a:gs>
              <a:gs pos="100000">
                <a:srgbClr val="99FF99"/>
              </a:gs>
            </a:gsLst>
            <a:lin ang="5400000" scaled="0"/>
          </a:gradFill>
        </p:spPr>
        <p:style>
          <a:lnRef idx="0">
            <a:schemeClr val="accent3"/>
          </a:lnRef>
          <a:fillRef idx="3">
            <a:schemeClr val="accent3"/>
          </a:fillRef>
          <a:effectRef idx="3">
            <a:schemeClr val="accent3"/>
          </a:effectRef>
          <a:fontRef idx="minor">
            <a:schemeClr val="lt1"/>
          </a:fontRef>
        </p:style>
        <p:txBody>
          <a:bodyPr anchor="ctr"/>
          <a:lstStyle>
            <a:lvl1pPr marL="457200" indent="-457200">
              <a:defRPr sz="2800" b="1" i="1">
                <a:solidFill>
                  <a:schemeClr val="tx1"/>
                </a:solidFill>
                <a:latin typeface="Times New Roman" panose="02020603050405020304" pitchFamily="18" charset="0"/>
              </a:defRPr>
            </a:lvl1pPr>
            <a:lvl2pPr>
              <a:defRPr sz="2800" b="1" i="1">
                <a:solidFill>
                  <a:schemeClr val="tx1"/>
                </a:solidFill>
                <a:latin typeface="Times New Roman" panose="02020603050405020304" pitchFamily="18" charset="0"/>
              </a:defRPr>
            </a:lvl2pPr>
            <a:lvl3pPr>
              <a:defRPr sz="2800" b="1" i="1">
                <a:solidFill>
                  <a:schemeClr val="tx1"/>
                </a:solidFill>
                <a:latin typeface="Times New Roman" panose="02020603050405020304" pitchFamily="18" charset="0"/>
              </a:defRPr>
            </a:lvl3pPr>
            <a:lvl4pPr>
              <a:defRPr sz="2800" b="1" i="1">
                <a:solidFill>
                  <a:schemeClr val="tx1"/>
                </a:solidFill>
                <a:latin typeface="Times New Roman" panose="02020603050405020304" pitchFamily="18" charset="0"/>
              </a:defRPr>
            </a:lvl4pPr>
            <a:lvl5pPr>
              <a:defRPr sz="2800" b="1" i="1">
                <a:solidFill>
                  <a:schemeClr val="tx1"/>
                </a:solidFill>
                <a:latin typeface="Times New Roman" panose="02020603050405020304" pitchFamily="18" charset="0"/>
              </a:defRPr>
            </a:lvl5pPr>
            <a:lvl6pPr eaLnBrk="0" fontAlgn="base" hangingPunct="0">
              <a:spcBef>
                <a:spcPct val="0"/>
              </a:spcBef>
              <a:spcAft>
                <a:spcPct val="0"/>
              </a:spcAft>
              <a:defRPr sz="2800" b="1" i="1">
                <a:solidFill>
                  <a:schemeClr val="tx1"/>
                </a:solidFill>
                <a:latin typeface="Times New Roman" panose="02020603050405020304" pitchFamily="18" charset="0"/>
              </a:defRPr>
            </a:lvl6pPr>
            <a:lvl7pPr eaLnBrk="0" fontAlgn="base" hangingPunct="0">
              <a:spcBef>
                <a:spcPct val="0"/>
              </a:spcBef>
              <a:spcAft>
                <a:spcPct val="0"/>
              </a:spcAft>
              <a:defRPr sz="2800" b="1" i="1">
                <a:solidFill>
                  <a:schemeClr val="tx1"/>
                </a:solidFill>
                <a:latin typeface="Times New Roman" panose="02020603050405020304" pitchFamily="18" charset="0"/>
              </a:defRPr>
            </a:lvl7pPr>
            <a:lvl8pPr eaLnBrk="0" fontAlgn="base" hangingPunct="0">
              <a:spcBef>
                <a:spcPct val="0"/>
              </a:spcBef>
              <a:spcAft>
                <a:spcPct val="0"/>
              </a:spcAft>
              <a:defRPr sz="2800" b="1" i="1">
                <a:solidFill>
                  <a:schemeClr val="tx1"/>
                </a:solidFill>
                <a:latin typeface="Times New Roman" panose="02020603050405020304" pitchFamily="18" charset="0"/>
              </a:defRPr>
            </a:lvl8pPr>
            <a:lvl9pPr eaLnBrk="0" fontAlgn="base" hangingPunct="0">
              <a:spcBef>
                <a:spcPct val="0"/>
              </a:spcBef>
              <a:spcAft>
                <a:spcPct val="0"/>
              </a:spcAft>
              <a:defRPr sz="2800" b="1" i="1">
                <a:solidFill>
                  <a:schemeClr val="tx1"/>
                </a:solidFill>
                <a:latin typeface="Times New Roman" panose="02020603050405020304" pitchFamily="18" charset="0"/>
              </a:defRPr>
            </a:lvl9pPr>
          </a:lstStyle>
          <a:p>
            <a:pPr algn="ctr" eaLnBrk="1" hangingPunct="1">
              <a:buFont typeface="Wingdings" panose="05000000000000000000" pitchFamily="2" charset="2"/>
              <a:buChar char="§"/>
              <a:defRPr/>
            </a:pPr>
            <a:r>
              <a:rPr lang="en-US" altLang="en-US" sz="2400" noProof="1">
                <a:solidFill>
                  <a:schemeClr val="accent4">
                    <a:lumMod val="50000"/>
                  </a:schemeClr>
                </a:solidFill>
                <a:latin typeface="Arial" panose="020B0604020202020204" pitchFamily="34" charset="0"/>
                <a:cs typeface="Arial" panose="020B0604020202020204" pitchFamily="34" charset="0"/>
              </a:rPr>
              <a:t>Đạo đức </a:t>
            </a:r>
            <a:r>
              <a:rPr lang="pl-PL" sz="2400" dirty="0">
                <a:solidFill>
                  <a:schemeClr val="accent4">
                    <a:lumMod val="50000"/>
                  </a:schemeClr>
                </a:solidFill>
                <a:latin typeface="Arial" panose="020B0604020202020204" pitchFamily="34" charset="0"/>
                <a:cs typeface="Arial" panose="020B0604020202020204" pitchFamily="34" charset="0"/>
              </a:rPr>
              <a:t>giúp cho con người luôn giữ được nhân cách, bản lĩnh của mình trong mọi hoàn cảnh</a:t>
            </a:r>
            <a:r>
              <a:rPr lang="en-US" altLang="en-US" sz="2400" noProof="1">
                <a:solidFill>
                  <a:schemeClr val="accent4">
                    <a:lumMod val="50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F9D998F6-4AAC-146A-E351-6F1526B206A8}"/>
              </a:ext>
            </a:extLst>
          </p:cNvPr>
          <p:cNvSpPr>
            <a:spLocks noGrp="1"/>
          </p:cNvSpPr>
          <p:nvPr>
            <p:ph type="title"/>
          </p:nvPr>
        </p:nvSpPr>
        <p:spPr/>
        <p:txBody>
          <a:bodyPr/>
          <a:lstStyle/>
          <a:p>
            <a:r>
              <a:rPr lang="vi-VN" dirty="0"/>
              <a:t>2.5. Tư tưởng về đạo đức cách mạng, cần,</a:t>
            </a:r>
            <a:br>
              <a:rPr lang="en-US" dirty="0"/>
            </a:br>
            <a:r>
              <a:rPr lang="vi-VN" dirty="0"/>
              <a:t>kiệm, liêm,chính, chí công vô tư</a:t>
            </a:r>
            <a:endParaRPr lang="en-US" dirty="0"/>
          </a:p>
        </p:txBody>
      </p:sp>
    </p:spTree>
    <p:extLst>
      <p:ext uri="{BB962C8B-B14F-4D97-AF65-F5344CB8AC3E}">
        <p14:creationId xmlns:p14="http://schemas.microsoft.com/office/powerpoint/2010/main" val="10719861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1"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750"/>
                                        <p:tgtEl>
                                          <p:spTgt spid="12"/>
                                        </p:tgtEl>
                                      </p:cBhvr>
                                    </p:animEffect>
                                    <p:anim calcmode="lin" valueType="num">
                                      <p:cBhvr>
                                        <p:cTn id="8" dur="750" fill="hold"/>
                                        <p:tgtEl>
                                          <p:spTgt spid="12"/>
                                        </p:tgtEl>
                                        <p:attrNameLst>
                                          <p:attrName>ppt_x</p:attrName>
                                        </p:attrNameLst>
                                      </p:cBhvr>
                                      <p:tavLst>
                                        <p:tav tm="0">
                                          <p:val>
                                            <p:strVal val="#ppt_x"/>
                                          </p:val>
                                        </p:tav>
                                        <p:tav tm="100000">
                                          <p:val>
                                            <p:strVal val="#ppt_x"/>
                                          </p:val>
                                        </p:tav>
                                      </p:tavLst>
                                    </p:anim>
                                    <p:anim calcmode="lin" valueType="num">
                                      <p:cBhvr>
                                        <p:cTn id="9" dur="750" fill="hold"/>
                                        <p:tgtEl>
                                          <p:spTgt spid="1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7" presetClass="entr" presetSubtype="0" fill="hold"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750"/>
                                        <p:tgtEl>
                                          <p:spTgt spid="8"/>
                                        </p:tgtEl>
                                      </p:cBhvr>
                                    </p:animEffect>
                                    <p:anim calcmode="lin" valueType="num">
                                      <p:cBhvr>
                                        <p:cTn id="14" dur="750" fill="hold"/>
                                        <p:tgtEl>
                                          <p:spTgt spid="8"/>
                                        </p:tgtEl>
                                        <p:attrNameLst>
                                          <p:attrName>ppt_x</p:attrName>
                                        </p:attrNameLst>
                                      </p:cBhvr>
                                      <p:tavLst>
                                        <p:tav tm="0">
                                          <p:val>
                                            <p:strVal val="#ppt_x"/>
                                          </p:val>
                                        </p:tav>
                                        <p:tav tm="100000">
                                          <p:val>
                                            <p:strVal val="#ppt_x"/>
                                          </p:val>
                                        </p:tav>
                                      </p:tavLst>
                                    </p:anim>
                                    <p:anim calcmode="lin" valueType="num">
                                      <p:cBhvr>
                                        <p:cTn id="15" dur="750" fill="hold"/>
                                        <p:tgtEl>
                                          <p:spTgt spid="8"/>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47" presetClass="entr" presetSubtype="0"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750"/>
                                        <p:tgtEl>
                                          <p:spTgt spid="9"/>
                                        </p:tgtEl>
                                      </p:cBhvr>
                                    </p:animEffect>
                                    <p:anim calcmode="lin" valueType="num">
                                      <p:cBhvr>
                                        <p:cTn id="20" dur="750" fill="hold"/>
                                        <p:tgtEl>
                                          <p:spTgt spid="9"/>
                                        </p:tgtEl>
                                        <p:attrNameLst>
                                          <p:attrName>ppt_x</p:attrName>
                                        </p:attrNameLst>
                                      </p:cBhvr>
                                      <p:tavLst>
                                        <p:tav tm="0">
                                          <p:val>
                                            <p:strVal val="#ppt_x"/>
                                          </p:val>
                                        </p:tav>
                                        <p:tav tm="100000">
                                          <p:val>
                                            <p:strVal val="#ppt_x"/>
                                          </p:val>
                                        </p:tav>
                                      </p:tavLst>
                                    </p:anim>
                                    <p:anim calcmode="lin" valueType="num">
                                      <p:cBhvr>
                                        <p:cTn id="21" dur="750" fill="hold"/>
                                        <p:tgtEl>
                                          <p:spTgt spid="9"/>
                                        </p:tgtEl>
                                        <p:attrNameLst>
                                          <p:attrName>ppt_y</p:attrName>
                                        </p:attrNameLst>
                                      </p:cBhvr>
                                      <p:tavLst>
                                        <p:tav tm="0">
                                          <p:val>
                                            <p:strVal val="#ppt_y-.1"/>
                                          </p:val>
                                        </p:tav>
                                        <p:tav tm="100000">
                                          <p:val>
                                            <p:strVal val="#ppt_y"/>
                                          </p:val>
                                        </p:tav>
                                      </p:tavLst>
                                    </p:anim>
                                  </p:childTnLst>
                                </p:cTn>
                              </p:par>
                            </p:childTnLst>
                          </p:cTn>
                        </p:par>
                        <p:par>
                          <p:cTn id="22" fill="hold">
                            <p:stCondLst>
                              <p:cond delay="2250"/>
                            </p:stCondLst>
                            <p:childTnLst>
                              <p:par>
                                <p:cTn id="23" presetID="47" presetClass="entr" presetSubtype="0" fill="hold" grpId="0" nodeType="after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750"/>
                                        <p:tgtEl>
                                          <p:spTgt spid="13"/>
                                        </p:tgtEl>
                                      </p:cBhvr>
                                    </p:animEffect>
                                    <p:anim calcmode="lin" valueType="num">
                                      <p:cBhvr>
                                        <p:cTn id="26" dur="750" fill="hold"/>
                                        <p:tgtEl>
                                          <p:spTgt spid="13"/>
                                        </p:tgtEl>
                                        <p:attrNameLst>
                                          <p:attrName>ppt_x</p:attrName>
                                        </p:attrNameLst>
                                      </p:cBhvr>
                                      <p:tavLst>
                                        <p:tav tm="0">
                                          <p:val>
                                            <p:strVal val="#ppt_x"/>
                                          </p:val>
                                        </p:tav>
                                        <p:tav tm="100000">
                                          <p:val>
                                            <p:strVal val="#ppt_x"/>
                                          </p:val>
                                        </p:tav>
                                      </p:tavLst>
                                    </p:anim>
                                    <p:anim calcmode="lin" valueType="num">
                                      <p:cBhvr>
                                        <p:cTn id="27" dur="75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3000"/>
                            </p:stCondLst>
                            <p:childTnLst>
                              <p:par>
                                <p:cTn id="29" presetID="47" presetClass="entr" presetSubtype="0" fill="hold" grpId="0"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750"/>
                                        <p:tgtEl>
                                          <p:spTgt spid="11"/>
                                        </p:tgtEl>
                                      </p:cBhvr>
                                    </p:animEffect>
                                    <p:anim calcmode="lin" valueType="num">
                                      <p:cBhvr>
                                        <p:cTn id="32" dur="750" fill="hold"/>
                                        <p:tgtEl>
                                          <p:spTgt spid="11"/>
                                        </p:tgtEl>
                                        <p:attrNameLst>
                                          <p:attrName>ppt_x</p:attrName>
                                        </p:attrNameLst>
                                      </p:cBhvr>
                                      <p:tavLst>
                                        <p:tav tm="0">
                                          <p:val>
                                            <p:strVal val="#ppt_x"/>
                                          </p:val>
                                        </p:tav>
                                        <p:tav tm="100000">
                                          <p:val>
                                            <p:strVal val="#ppt_x"/>
                                          </p:val>
                                        </p:tav>
                                      </p:tavLst>
                                    </p:anim>
                                    <p:anim calcmode="lin" valueType="num">
                                      <p:cBhvr>
                                        <p:cTn id="33" dur="750" fill="hold"/>
                                        <p:tgtEl>
                                          <p:spTgt spid="11"/>
                                        </p:tgtEl>
                                        <p:attrNameLst>
                                          <p:attrName>ppt_y</p:attrName>
                                        </p:attrNameLst>
                                      </p:cBhvr>
                                      <p:tavLst>
                                        <p:tav tm="0">
                                          <p:val>
                                            <p:strVal val="#ppt_y-.1"/>
                                          </p:val>
                                        </p:tav>
                                        <p:tav tm="100000">
                                          <p:val>
                                            <p:strVal val="#ppt_y"/>
                                          </p:val>
                                        </p:tav>
                                      </p:tavLst>
                                    </p:anim>
                                  </p:childTnLst>
                                </p:cTn>
                              </p:par>
                            </p:childTnLst>
                          </p:cTn>
                        </p:par>
                        <p:par>
                          <p:cTn id="34" fill="hold">
                            <p:stCondLst>
                              <p:cond delay="3750"/>
                            </p:stCondLst>
                            <p:childTnLst>
                              <p:par>
                                <p:cTn id="35" presetID="47" presetClass="entr" presetSubtype="0" fill="hold" grpId="0" nodeType="after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fade">
                                      <p:cBhvr>
                                        <p:cTn id="37" dur="750"/>
                                        <p:tgtEl>
                                          <p:spTgt spid="6"/>
                                        </p:tgtEl>
                                      </p:cBhvr>
                                    </p:animEffect>
                                    <p:anim calcmode="lin" valueType="num">
                                      <p:cBhvr>
                                        <p:cTn id="38" dur="750" fill="hold"/>
                                        <p:tgtEl>
                                          <p:spTgt spid="6"/>
                                        </p:tgtEl>
                                        <p:attrNameLst>
                                          <p:attrName>ppt_x</p:attrName>
                                        </p:attrNameLst>
                                      </p:cBhvr>
                                      <p:tavLst>
                                        <p:tav tm="0">
                                          <p:val>
                                            <p:strVal val="#ppt_x"/>
                                          </p:val>
                                        </p:tav>
                                        <p:tav tm="100000">
                                          <p:val>
                                            <p:strVal val="#ppt_x"/>
                                          </p:val>
                                        </p:tav>
                                      </p:tavLst>
                                    </p:anim>
                                    <p:anim calcmode="lin" valueType="num">
                                      <p:cBhvr>
                                        <p:cTn id="39" dur="750" fill="hold"/>
                                        <p:tgtEl>
                                          <p:spTgt spid="6"/>
                                        </p:tgtEl>
                                        <p:attrNameLst>
                                          <p:attrName>ppt_y</p:attrName>
                                        </p:attrNameLst>
                                      </p:cBhvr>
                                      <p:tavLst>
                                        <p:tav tm="0">
                                          <p:val>
                                            <p:strVal val="#ppt_y-.1"/>
                                          </p:val>
                                        </p:tav>
                                        <p:tav tm="100000">
                                          <p:val>
                                            <p:strVal val="#ppt_y"/>
                                          </p:val>
                                        </p:tav>
                                      </p:tavLst>
                                    </p:anim>
                                  </p:childTnLst>
                                </p:cTn>
                              </p:par>
                            </p:childTnLst>
                          </p:cTn>
                        </p:par>
                        <p:par>
                          <p:cTn id="40" fill="hold">
                            <p:stCondLst>
                              <p:cond delay="4500"/>
                            </p:stCondLst>
                            <p:childTnLst>
                              <p:par>
                                <p:cTn id="41" presetID="47" presetClass="entr" presetSubtype="0" fill="hold" nodeType="after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fade">
                                      <p:cBhvr>
                                        <p:cTn id="43" dur="750"/>
                                        <p:tgtEl>
                                          <p:spTgt spid="10"/>
                                        </p:tgtEl>
                                      </p:cBhvr>
                                    </p:animEffect>
                                    <p:anim calcmode="lin" valueType="num">
                                      <p:cBhvr>
                                        <p:cTn id="44" dur="750" fill="hold"/>
                                        <p:tgtEl>
                                          <p:spTgt spid="10"/>
                                        </p:tgtEl>
                                        <p:attrNameLst>
                                          <p:attrName>ppt_x</p:attrName>
                                        </p:attrNameLst>
                                      </p:cBhvr>
                                      <p:tavLst>
                                        <p:tav tm="0">
                                          <p:val>
                                            <p:strVal val="#ppt_x"/>
                                          </p:val>
                                        </p:tav>
                                        <p:tav tm="100000">
                                          <p:val>
                                            <p:strVal val="#ppt_x"/>
                                          </p:val>
                                        </p:tav>
                                      </p:tavLst>
                                    </p:anim>
                                    <p:anim calcmode="lin" valueType="num">
                                      <p:cBhvr>
                                        <p:cTn id="45" dur="75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11" grpId="0" animBg="1"/>
      <p:bldP spid="12" grpId="0"/>
      <p:bldP spid="12" grpId="1"/>
      <p:bldP spid="13"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AutoShape 2" descr="Kết quả hình ảnh cho có đúc mà khong có tài là người vô dụng">
            <a:extLst>
              <a:ext uri="{FF2B5EF4-FFF2-40B4-BE49-F238E27FC236}">
                <a16:creationId xmlns:a16="http://schemas.microsoft.com/office/drawing/2014/main" id="{EF149F83-03BE-F275-FFA9-D442388C2F8C}"/>
              </a:ext>
            </a:extLst>
          </p:cNvPr>
          <p:cNvSpPr>
            <a:spLocks noChangeAspect="1" noChangeArrowheads="1"/>
          </p:cNvSpPr>
          <p:nvPr/>
        </p:nvSpPr>
        <p:spPr bwMode="auto">
          <a:xfrm>
            <a:off x="6065839" y="-21272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ct val="150000"/>
              </a:lnSpc>
              <a:spcBef>
                <a:spcPct val="0"/>
              </a:spcBef>
              <a:buFontTx/>
              <a:buNone/>
            </a:pPr>
            <a:endParaRPr lang="en-US" altLang="en-US" sz="2400">
              <a:cs typeface="Arial" panose="020B0604020202020204" pitchFamily="34" charset="0"/>
            </a:endParaRPr>
          </a:p>
        </p:txBody>
      </p:sp>
      <p:sp>
        <p:nvSpPr>
          <p:cNvPr id="148483" name="AutoShape 4" descr="Kết quả hình ảnh cho có đúc mà khong có tài là người vô dụng">
            <a:extLst>
              <a:ext uri="{FF2B5EF4-FFF2-40B4-BE49-F238E27FC236}">
                <a16:creationId xmlns:a16="http://schemas.microsoft.com/office/drawing/2014/main" id="{6CD9EB92-9317-0242-2620-7B7648A1659A}"/>
              </a:ext>
            </a:extLst>
          </p:cNvPr>
          <p:cNvSpPr>
            <a:spLocks noChangeAspect="1" noChangeArrowheads="1"/>
          </p:cNvSpPr>
          <p:nvPr/>
        </p:nvSpPr>
        <p:spPr bwMode="auto">
          <a:xfrm>
            <a:off x="6065839" y="-21272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ct val="150000"/>
              </a:lnSpc>
              <a:spcBef>
                <a:spcPct val="0"/>
              </a:spcBef>
              <a:buFontTx/>
              <a:buNone/>
            </a:pPr>
            <a:endParaRPr lang="en-US" altLang="en-US" sz="2400">
              <a:cs typeface="Arial" panose="020B0604020202020204" pitchFamily="34" charset="0"/>
            </a:endParaRPr>
          </a:p>
        </p:txBody>
      </p:sp>
      <p:grpSp>
        <p:nvGrpSpPr>
          <p:cNvPr id="3" name="Group 2">
            <a:extLst>
              <a:ext uri="{FF2B5EF4-FFF2-40B4-BE49-F238E27FC236}">
                <a16:creationId xmlns:a16="http://schemas.microsoft.com/office/drawing/2014/main" id="{9EFD61C2-8296-E0D1-65A7-A1668DDC8A45}"/>
              </a:ext>
            </a:extLst>
          </p:cNvPr>
          <p:cNvGrpSpPr/>
          <p:nvPr/>
        </p:nvGrpSpPr>
        <p:grpSpPr>
          <a:xfrm>
            <a:off x="1348020" y="1158778"/>
            <a:ext cx="9259448" cy="4286251"/>
            <a:chOff x="1348020" y="1158778"/>
            <a:chExt cx="9259448" cy="4286251"/>
          </a:xfrm>
        </p:grpSpPr>
        <p:pic>
          <p:nvPicPr>
            <p:cNvPr id="148484" name="Picture 8" descr="Kết quả hình ảnh cho có đúc mà khong có tài là người vô dụng">
              <a:extLst>
                <a:ext uri="{FF2B5EF4-FFF2-40B4-BE49-F238E27FC236}">
                  <a16:creationId xmlns:a16="http://schemas.microsoft.com/office/drawing/2014/main" id="{BBF0AA8E-E079-704C-50B1-B613BFBB240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21217" y="1158778"/>
              <a:ext cx="4286251" cy="42862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a:extLst>
                <a:ext uri="{FF2B5EF4-FFF2-40B4-BE49-F238E27FC236}">
                  <a16:creationId xmlns:a16="http://schemas.microsoft.com/office/drawing/2014/main" id="{BCD4F3BA-5026-DF2F-21C0-CF227A797298}"/>
                </a:ext>
              </a:extLst>
            </p:cNvPr>
            <p:cNvSpPr>
              <a:spLocks noChangeArrowheads="1"/>
            </p:cNvSpPr>
            <p:nvPr/>
          </p:nvSpPr>
          <p:spPr bwMode="auto">
            <a:xfrm>
              <a:off x="1348020" y="1533412"/>
              <a:ext cx="4384565" cy="3347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lnSpc>
                  <a:spcPct val="150000"/>
                </a:lnSpc>
                <a:spcBef>
                  <a:spcPct val="0"/>
                </a:spcBef>
                <a:buFontTx/>
                <a:buNone/>
              </a:pPr>
              <a:r>
                <a:rPr lang="vi-VN" altLang="en-US" sz="2400" dirty="0">
                  <a:cs typeface="Arial" panose="020B0604020202020204" pitchFamily="34" charset="0"/>
                </a:rPr>
                <a:t> </a:t>
              </a:r>
              <a:r>
                <a:rPr lang="vi-VN" altLang="en-US" sz="2400" dirty="0">
                  <a:solidFill>
                    <a:srgbClr val="FF0000"/>
                  </a:solidFill>
                  <a:cs typeface="Arial" panose="020B0604020202020204" pitchFamily="34" charset="0"/>
                </a:rPr>
                <a:t>Đạo đức </a:t>
              </a:r>
              <a:r>
                <a:rPr lang="vi-VN" altLang="en-US" sz="2400" dirty="0">
                  <a:cs typeface="Arial" panose="020B0604020202020204" pitchFamily="34" charset="0"/>
                </a:rPr>
                <a:t>cùng với </a:t>
              </a:r>
              <a:r>
                <a:rPr lang="vi-VN" altLang="en-US" sz="2400" dirty="0">
                  <a:solidFill>
                    <a:srgbClr val="FF0000"/>
                  </a:solidFill>
                  <a:cs typeface="Arial" panose="020B0604020202020204" pitchFamily="34" charset="0"/>
                </a:rPr>
                <a:t>tài năng </a:t>
              </a:r>
              <a:r>
                <a:rPr lang="vi-VN" altLang="en-US" sz="2400" dirty="0">
                  <a:cs typeface="Arial" panose="020B0604020202020204" pitchFamily="34" charset="0"/>
                </a:rPr>
                <a:t>của mỗi người đều </a:t>
              </a:r>
              <a:r>
                <a:rPr lang="vi-VN" altLang="en-US" sz="2400" dirty="0">
                  <a:solidFill>
                    <a:srgbClr val="FF0000"/>
                  </a:solidFill>
                  <a:cs typeface="Arial" panose="020B0604020202020204" pitchFamily="34" charset="0"/>
                </a:rPr>
                <a:t>quan trọng</a:t>
              </a:r>
              <a:r>
                <a:rPr lang="vi-VN" altLang="en-US" sz="2400" dirty="0">
                  <a:cs typeface="Arial" panose="020B0604020202020204" pitchFamily="34" charset="0"/>
                </a:rPr>
                <a:t>, nhưng </a:t>
              </a:r>
              <a:r>
                <a:rPr lang="vi-VN" altLang="en-US" sz="2400" dirty="0">
                  <a:solidFill>
                    <a:srgbClr val="FF0000"/>
                  </a:solidFill>
                  <a:cs typeface="Arial" panose="020B0604020202020204" pitchFamily="34" charset="0"/>
                </a:rPr>
                <a:t>đạo đức</a:t>
              </a:r>
              <a:r>
                <a:rPr lang="vi-VN" altLang="en-US" sz="2400" dirty="0">
                  <a:cs typeface="Arial" panose="020B0604020202020204" pitchFamily="34" charset="0"/>
                </a:rPr>
                <a:t> giữ vai trò là </a:t>
              </a:r>
              <a:r>
                <a:rPr lang="vi-VN" altLang="en-US" sz="2400" dirty="0">
                  <a:solidFill>
                    <a:srgbClr val="FF0000"/>
                  </a:solidFill>
                  <a:cs typeface="Arial" panose="020B0604020202020204" pitchFamily="34" charset="0"/>
                </a:rPr>
                <a:t>cái gốc </a:t>
              </a:r>
              <a:r>
                <a:rPr lang="vi-VN" altLang="en-US" sz="2400" dirty="0">
                  <a:cs typeface="Arial" panose="020B0604020202020204" pitchFamily="34" charset="0"/>
                </a:rPr>
                <a:t>của người cách mạng</a:t>
              </a:r>
              <a:r>
                <a:rPr lang="en-US" altLang="en-US" sz="2400" dirty="0">
                  <a:cs typeface="Arial" panose="020B0604020202020204" pitchFamily="34" charset="0"/>
                </a:rPr>
                <a:t>; </a:t>
              </a:r>
              <a:r>
                <a:rPr lang="en-US" altLang="en-US" sz="2400" dirty="0" err="1">
                  <a:cs typeface="Arial" panose="020B0604020202020204" pitchFamily="34" charset="0"/>
                </a:rPr>
                <a:t>tài</a:t>
              </a:r>
              <a:r>
                <a:rPr lang="en-US" altLang="en-US" sz="2400" dirty="0">
                  <a:cs typeface="Arial" panose="020B0604020202020204" pitchFamily="34" charset="0"/>
                </a:rPr>
                <a:t> </a:t>
              </a:r>
              <a:r>
                <a:rPr lang="en-US" altLang="en-US" sz="2400" dirty="0" err="1">
                  <a:cs typeface="Arial" panose="020B0604020202020204" pitchFamily="34" charset="0"/>
                </a:rPr>
                <a:t>là</a:t>
              </a:r>
              <a:r>
                <a:rPr lang="en-US" altLang="en-US" sz="2400" dirty="0">
                  <a:cs typeface="Arial" panose="020B0604020202020204" pitchFamily="34" charset="0"/>
                </a:rPr>
                <a:t> </a:t>
              </a:r>
              <a:r>
                <a:rPr lang="en-US" altLang="en-US" sz="2400" dirty="0" err="1">
                  <a:cs typeface="Arial" panose="020B0604020202020204" pitchFamily="34" charset="0"/>
                </a:rPr>
                <a:t>biểu</a:t>
              </a:r>
              <a:r>
                <a:rPr lang="en-US" altLang="en-US" sz="2400" dirty="0">
                  <a:cs typeface="Arial" panose="020B0604020202020204" pitchFamily="34" charset="0"/>
                </a:rPr>
                <a:t> </a:t>
              </a:r>
              <a:r>
                <a:rPr lang="en-US" altLang="en-US" sz="2400" dirty="0" err="1">
                  <a:cs typeface="Arial" panose="020B0604020202020204" pitchFamily="34" charset="0"/>
                </a:rPr>
                <a:t>hiện</a:t>
              </a:r>
              <a:r>
                <a:rPr lang="en-US" altLang="en-US" sz="2400" dirty="0">
                  <a:cs typeface="Arial" panose="020B0604020202020204" pitchFamily="34" charset="0"/>
                </a:rPr>
                <a:t> </a:t>
              </a:r>
              <a:r>
                <a:rPr lang="en-US" altLang="en-US" sz="2400" dirty="0" err="1">
                  <a:cs typeface="Arial" panose="020B0604020202020204" pitchFamily="34" charset="0"/>
                </a:rPr>
                <a:t>cụ</a:t>
              </a:r>
              <a:r>
                <a:rPr lang="en-US" altLang="en-US" sz="2400" dirty="0">
                  <a:cs typeface="Arial" panose="020B0604020202020204" pitchFamily="34" charset="0"/>
                </a:rPr>
                <a:t> </a:t>
              </a:r>
              <a:r>
                <a:rPr lang="en-US" altLang="en-US" sz="2400" dirty="0" err="1">
                  <a:cs typeface="Arial" panose="020B0604020202020204" pitchFamily="34" charset="0"/>
                </a:rPr>
                <a:t>thể</a:t>
              </a:r>
              <a:r>
                <a:rPr lang="en-US" altLang="en-US" sz="2400" dirty="0">
                  <a:cs typeface="Arial" panose="020B0604020202020204" pitchFamily="34" charset="0"/>
                </a:rPr>
                <a:t> </a:t>
              </a:r>
              <a:r>
                <a:rPr lang="en-US" altLang="en-US" sz="2400" dirty="0" err="1">
                  <a:cs typeface="Arial" panose="020B0604020202020204" pitchFamily="34" charset="0"/>
                </a:rPr>
                <a:t>của</a:t>
              </a:r>
              <a:r>
                <a:rPr lang="en-US" altLang="en-US" sz="2400" dirty="0">
                  <a:cs typeface="Arial" panose="020B0604020202020204" pitchFamily="34" charset="0"/>
                </a:rPr>
                <a:t> </a:t>
              </a:r>
              <a:r>
                <a:rPr lang="en-US" altLang="en-US" sz="2400" dirty="0" err="1">
                  <a:cs typeface="Arial" panose="020B0604020202020204" pitchFamily="34" charset="0"/>
                </a:rPr>
                <a:t>đức</a:t>
              </a:r>
              <a:r>
                <a:rPr lang="en-US" altLang="en-US" sz="2400" dirty="0">
                  <a:cs typeface="Arial" panose="020B0604020202020204" pitchFamily="34" charset="0"/>
                </a:rPr>
                <a:t> </a:t>
              </a:r>
              <a:r>
                <a:rPr lang="en-US" altLang="en-US" sz="2400" dirty="0" err="1">
                  <a:cs typeface="Arial" panose="020B0604020202020204" pitchFamily="34" charset="0"/>
                </a:rPr>
                <a:t>trong</a:t>
              </a:r>
              <a:r>
                <a:rPr lang="en-US" altLang="en-US" sz="2400" dirty="0">
                  <a:cs typeface="Arial" panose="020B0604020202020204" pitchFamily="34" charset="0"/>
                </a:rPr>
                <a:t> </a:t>
              </a:r>
              <a:r>
                <a:rPr lang="en-US" altLang="en-US" sz="2400" dirty="0" err="1">
                  <a:cs typeface="Arial" panose="020B0604020202020204" pitchFamily="34" charset="0"/>
                </a:rPr>
                <a:t>hành</a:t>
              </a:r>
              <a:r>
                <a:rPr lang="en-US" altLang="en-US" sz="2400" dirty="0">
                  <a:cs typeface="Arial" panose="020B0604020202020204" pitchFamily="34" charset="0"/>
                </a:rPr>
                <a:t> </a:t>
              </a:r>
              <a:r>
                <a:rPr lang="en-US" altLang="en-US" sz="2400" dirty="0" err="1">
                  <a:cs typeface="Arial" panose="020B0604020202020204" pitchFamily="34" charset="0"/>
                </a:rPr>
                <a:t>động</a:t>
              </a:r>
              <a:endParaRPr lang="en-US" altLang="en-US" sz="2400" dirty="0">
                <a:cs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outVertical)">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allAtOnce"/>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9506" name="Group 6">
            <a:extLst>
              <a:ext uri="{FF2B5EF4-FFF2-40B4-BE49-F238E27FC236}">
                <a16:creationId xmlns:a16="http://schemas.microsoft.com/office/drawing/2014/main" id="{6CE7858D-EBA4-2825-4821-2A330A7953ED}"/>
              </a:ext>
            </a:extLst>
          </p:cNvPr>
          <p:cNvGrpSpPr>
            <a:grpSpLocks/>
          </p:cNvGrpSpPr>
          <p:nvPr/>
        </p:nvGrpSpPr>
        <p:grpSpPr bwMode="auto">
          <a:xfrm>
            <a:off x="1557338" y="258764"/>
            <a:ext cx="8958263" cy="808037"/>
            <a:chOff x="21" y="96"/>
            <a:chExt cx="5643" cy="749"/>
          </a:xfrm>
        </p:grpSpPr>
        <p:sp>
          <p:nvSpPr>
            <p:cNvPr id="149529" name="Line 7">
              <a:extLst>
                <a:ext uri="{FF2B5EF4-FFF2-40B4-BE49-F238E27FC236}">
                  <a16:creationId xmlns:a16="http://schemas.microsoft.com/office/drawing/2014/main" id="{DA2299B8-B906-79EC-E823-72460418CB5C}"/>
                </a:ext>
              </a:extLst>
            </p:cNvPr>
            <p:cNvSpPr>
              <a:spLocks noChangeShapeType="1"/>
            </p:cNvSpPr>
            <p:nvPr/>
          </p:nvSpPr>
          <p:spPr bwMode="auto">
            <a:xfrm>
              <a:off x="21" y="672"/>
              <a:ext cx="5643" cy="0"/>
            </a:xfrm>
            <a:prstGeom prst="line">
              <a:avLst/>
            </a:prstGeom>
            <a:noFill/>
            <a:ln w="952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149530" name="Line 8">
              <a:extLst>
                <a:ext uri="{FF2B5EF4-FFF2-40B4-BE49-F238E27FC236}">
                  <a16:creationId xmlns:a16="http://schemas.microsoft.com/office/drawing/2014/main" id="{06F184BF-BC96-6BEB-4412-036C568352E6}"/>
                </a:ext>
              </a:extLst>
            </p:cNvPr>
            <p:cNvSpPr>
              <a:spLocks noChangeShapeType="1"/>
            </p:cNvSpPr>
            <p:nvPr/>
          </p:nvSpPr>
          <p:spPr bwMode="auto">
            <a:xfrm>
              <a:off x="336" y="96"/>
              <a:ext cx="0" cy="749"/>
            </a:xfrm>
            <a:prstGeom prst="line">
              <a:avLst/>
            </a:prstGeom>
            <a:noFill/>
            <a:ln w="952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149531" name="Line 9">
              <a:extLst>
                <a:ext uri="{FF2B5EF4-FFF2-40B4-BE49-F238E27FC236}">
                  <a16:creationId xmlns:a16="http://schemas.microsoft.com/office/drawing/2014/main" id="{2C693119-1428-831F-9615-15857EFD6BD4}"/>
                </a:ext>
              </a:extLst>
            </p:cNvPr>
            <p:cNvSpPr>
              <a:spLocks noChangeShapeType="1"/>
            </p:cNvSpPr>
            <p:nvPr/>
          </p:nvSpPr>
          <p:spPr bwMode="auto">
            <a:xfrm>
              <a:off x="288" y="432"/>
              <a:ext cx="0" cy="336"/>
            </a:xfrm>
            <a:prstGeom prst="line">
              <a:avLst/>
            </a:prstGeom>
            <a:noFill/>
            <a:ln w="9525">
              <a:solidFill>
                <a:srgbClr val="FFCC00"/>
              </a:solidFill>
              <a:round/>
              <a:headEnd/>
              <a:tailEn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grpSp>
      <p:grpSp>
        <p:nvGrpSpPr>
          <p:cNvPr id="3" name="Group 30">
            <a:extLst>
              <a:ext uri="{FF2B5EF4-FFF2-40B4-BE49-F238E27FC236}">
                <a16:creationId xmlns:a16="http://schemas.microsoft.com/office/drawing/2014/main" id="{5FD2A27F-E2FD-E60A-C6A6-157880622341}"/>
              </a:ext>
            </a:extLst>
          </p:cNvPr>
          <p:cNvGrpSpPr>
            <a:grpSpLocks/>
          </p:cNvGrpSpPr>
          <p:nvPr/>
        </p:nvGrpSpPr>
        <p:grpSpPr bwMode="auto">
          <a:xfrm>
            <a:off x="2014611" y="1066801"/>
            <a:ext cx="8162777" cy="5188264"/>
            <a:chOff x="618681" y="1215718"/>
            <a:chExt cx="8163094" cy="5188262"/>
          </a:xfrm>
          <a:solidFill>
            <a:schemeClr val="accent4">
              <a:lumMod val="90000"/>
            </a:schemeClr>
          </a:solidFill>
        </p:grpSpPr>
        <p:sp>
          <p:nvSpPr>
            <p:cNvPr id="149510" name="Line 2">
              <a:extLst>
                <a:ext uri="{FF2B5EF4-FFF2-40B4-BE49-F238E27FC236}">
                  <a16:creationId xmlns:a16="http://schemas.microsoft.com/office/drawing/2014/main" id="{9780498D-DA32-CC7E-1732-CBEBD2B4A9C4}"/>
                </a:ext>
              </a:extLst>
            </p:cNvPr>
            <p:cNvSpPr>
              <a:spLocks noChangeShapeType="1"/>
            </p:cNvSpPr>
            <p:nvPr/>
          </p:nvSpPr>
          <p:spPr bwMode="auto">
            <a:xfrm flipV="1">
              <a:off x="6396083" y="4067175"/>
              <a:ext cx="298405" cy="0"/>
            </a:xfrm>
            <a:prstGeom prst="line">
              <a:avLst/>
            </a:prstGeom>
            <a:grpFill/>
            <a:ln w="25400">
              <a:solidFill>
                <a:srgbClr val="FF9900"/>
              </a:solidFill>
              <a:prstDash val="dash"/>
              <a:round/>
              <a:headEnd/>
              <a:tailEnd type="triangle" w="med" len="med"/>
            </a:ln>
          </p:spPr>
          <p:txBody>
            <a:bodyPr/>
            <a:lstStyle/>
            <a:p>
              <a:endParaRPr lang="en-US" sz="2400">
                <a:latin typeface="Arial" panose="020B0604020202020204" pitchFamily="34" charset="0"/>
                <a:cs typeface="Arial" panose="020B0604020202020204" pitchFamily="34" charset="0"/>
              </a:endParaRPr>
            </a:p>
          </p:txBody>
        </p:sp>
        <p:sp>
          <p:nvSpPr>
            <p:cNvPr id="149512" name="Line 4">
              <a:extLst>
                <a:ext uri="{FF2B5EF4-FFF2-40B4-BE49-F238E27FC236}">
                  <a16:creationId xmlns:a16="http://schemas.microsoft.com/office/drawing/2014/main" id="{C4846891-A181-7D98-CA1E-27A33BECF642}"/>
                </a:ext>
              </a:extLst>
            </p:cNvPr>
            <p:cNvSpPr>
              <a:spLocks noChangeShapeType="1"/>
            </p:cNvSpPr>
            <p:nvPr/>
          </p:nvSpPr>
          <p:spPr bwMode="auto">
            <a:xfrm flipH="1">
              <a:off x="5265800" y="5101999"/>
              <a:ext cx="0" cy="184332"/>
            </a:xfrm>
            <a:prstGeom prst="line">
              <a:avLst/>
            </a:prstGeom>
            <a:grpFill/>
            <a:ln w="25400">
              <a:solidFill>
                <a:srgbClr val="FF9900"/>
              </a:solidFill>
              <a:prstDash val="dash"/>
              <a:round/>
              <a:headEnd/>
              <a:tailEnd type="triangle" w="med" len="med"/>
            </a:ln>
          </p:spPr>
          <p:txBody>
            <a:bodyPr/>
            <a:lstStyle/>
            <a:p>
              <a:endParaRPr lang="en-US" sz="2400">
                <a:latin typeface="Arial" panose="020B0604020202020204" pitchFamily="34" charset="0"/>
                <a:cs typeface="Arial" panose="020B0604020202020204" pitchFamily="34" charset="0"/>
              </a:endParaRPr>
            </a:p>
          </p:txBody>
        </p:sp>
        <p:grpSp>
          <p:nvGrpSpPr>
            <p:cNvPr id="149513" name="Group 10">
              <a:extLst>
                <a:ext uri="{FF2B5EF4-FFF2-40B4-BE49-F238E27FC236}">
                  <a16:creationId xmlns:a16="http://schemas.microsoft.com/office/drawing/2014/main" id="{62B7E4BD-E0C3-34D5-E675-F0E8E4EFA35D}"/>
                </a:ext>
              </a:extLst>
            </p:cNvPr>
            <p:cNvGrpSpPr>
              <a:grpSpLocks/>
            </p:cNvGrpSpPr>
            <p:nvPr/>
          </p:nvGrpSpPr>
          <p:grpSpPr bwMode="auto">
            <a:xfrm>
              <a:off x="3480700" y="4849818"/>
              <a:ext cx="2566621" cy="1554162"/>
              <a:chOff x="1923" y="2930"/>
              <a:chExt cx="1488" cy="979"/>
            </a:xfrm>
            <a:grpFill/>
          </p:grpSpPr>
          <p:sp>
            <p:nvSpPr>
              <p:cNvPr id="149527" name="Oval 11">
                <a:extLst>
                  <a:ext uri="{FF2B5EF4-FFF2-40B4-BE49-F238E27FC236}">
                    <a16:creationId xmlns:a16="http://schemas.microsoft.com/office/drawing/2014/main" id="{EBADDF46-3E54-C98F-45DD-A274DF7BF8D7}"/>
                  </a:ext>
                </a:extLst>
              </p:cNvPr>
              <p:cNvSpPr>
                <a:spLocks noChangeArrowheads="1"/>
              </p:cNvSpPr>
              <p:nvPr/>
            </p:nvSpPr>
            <p:spPr bwMode="auto">
              <a:xfrm>
                <a:off x="1923" y="2930"/>
                <a:ext cx="1488" cy="979"/>
              </a:xfrm>
              <a:prstGeom prst="ellipse">
                <a:avLst/>
              </a:prstGeom>
              <a:grpFill/>
              <a:ln w="3175">
                <a:solidFill>
                  <a:srgbClr val="C0C0C0"/>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endParaRPr lang="en-US" altLang="en-US" sz="2400">
                  <a:solidFill>
                    <a:srgbClr val="FF0066"/>
                  </a:solidFill>
                  <a:cs typeface="Arial" panose="020B0604020202020204" pitchFamily="34" charset="0"/>
                </a:endParaRPr>
              </a:p>
            </p:txBody>
          </p:sp>
          <p:sp>
            <p:nvSpPr>
              <p:cNvPr id="149528" name="Rectangle 12">
                <a:extLst>
                  <a:ext uri="{FF2B5EF4-FFF2-40B4-BE49-F238E27FC236}">
                    <a16:creationId xmlns:a16="http://schemas.microsoft.com/office/drawing/2014/main" id="{2C0BADEC-0B42-062E-C17C-AEB1C7B8A607}"/>
                  </a:ext>
                </a:extLst>
              </p:cNvPr>
              <p:cNvSpPr>
                <a:spLocks noChangeArrowheads="1"/>
              </p:cNvSpPr>
              <p:nvPr/>
            </p:nvSpPr>
            <p:spPr bwMode="auto">
              <a:xfrm>
                <a:off x="2157" y="3196"/>
                <a:ext cx="1059" cy="52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US" altLang="en-US" sz="2400" dirty="0" err="1">
                    <a:solidFill>
                      <a:srgbClr val="FF0066"/>
                    </a:solidFill>
                    <a:cs typeface="Arial" panose="020B0604020202020204" pitchFamily="34" charset="0"/>
                  </a:rPr>
                  <a:t>Yêu</a:t>
                </a:r>
                <a:r>
                  <a:rPr lang="en-US" altLang="en-US" sz="2400" dirty="0">
                    <a:solidFill>
                      <a:srgbClr val="FF0066"/>
                    </a:solidFill>
                    <a:cs typeface="Arial" panose="020B0604020202020204" pitchFamily="34" charset="0"/>
                  </a:rPr>
                  <a:t> </a:t>
                </a:r>
                <a:r>
                  <a:rPr lang="en-US" altLang="en-US" sz="2400" dirty="0" err="1">
                    <a:solidFill>
                      <a:srgbClr val="FF0066"/>
                    </a:solidFill>
                    <a:cs typeface="Arial" panose="020B0604020202020204" pitchFamily="34" charset="0"/>
                  </a:rPr>
                  <a:t>thương</a:t>
                </a:r>
                <a:br>
                  <a:rPr lang="en-US" altLang="en-US" sz="2400" dirty="0">
                    <a:solidFill>
                      <a:srgbClr val="FF0066"/>
                    </a:solidFill>
                    <a:cs typeface="Arial" panose="020B0604020202020204" pitchFamily="34" charset="0"/>
                  </a:rPr>
                </a:br>
                <a:r>
                  <a:rPr lang="en-US" altLang="en-US" sz="2400" dirty="0">
                    <a:solidFill>
                      <a:srgbClr val="FF0066"/>
                    </a:solidFill>
                    <a:cs typeface="Arial" panose="020B0604020202020204" pitchFamily="34" charset="0"/>
                  </a:rPr>
                  <a:t>con </a:t>
                </a:r>
                <a:r>
                  <a:rPr lang="en-US" altLang="en-US" sz="2400" dirty="0" err="1">
                    <a:solidFill>
                      <a:srgbClr val="FF0066"/>
                    </a:solidFill>
                    <a:cs typeface="Arial" panose="020B0604020202020204" pitchFamily="34" charset="0"/>
                  </a:rPr>
                  <a:t>người</a:t>
                </a:r>
                <a:endParaRPr lang="en-US" altLang="en-US" sz="2400" dirty="0">
                  <a:solidFill>
                    <a:srgbClr val="FF0066"/>
                  </a:solidFill>
                  <a:cs typeface="Arial" panose="020B0604020202020204" pitchFamily="34" charset="0"/>
                </a:endParaRPr>
              </a:p>
            </p:txBody>
          </p:sp>
        </p:grpSp>
        <p:grpSp>
          <p:nvGrpSpPr>
            <p:cNvPr id="149514" name="Group 13">
              <a:extLst>
                <a:ext uri="{FF2B5EF4-FFF2-40B4-BE49-F238E27FC236}">
                  <a16:creationId xmlns:a16="http://schemas.microsoft.com/office/drawing/2014/main" id="{AA989917-4E64-BA04-D28B-7361A887D82C}"/>
                </a:ext>
              </a:extLst>
            </p:cNvPr>
            <p:cNvGrpSpPr>
              <a:grpSpLocks/>
            </p:cNvGrpSpPr>
            <p:nvPr/>
          </p:nvGrpSpPr>
          <p:grpSpPr bwMode="auto">
            <a:xfrm>
              <a:off x="3647667" y="2980416"/>
              <a:ext cx="2152650" cy="1704975"/>
              <a:chOff x="3909" y="2816"/>
              <a:chExt cx="1248" cy="1344"/>
            </a:xfrm>
            <a:grpFill/>
          </p:grpSpPr>
          <p:sp>
            <p:nvSpPr>
              <p:cNvPr id="149525" name="Oval 14">
                <a:extLst>
                  <a:ext uri="{FF2B5EF4-FFF2-40B4-BE49-F238E27FC236}">
                    <a16:creationId xmlns:a16="http://schemas.microsoft.com/office/drawing/2014/main" id="{62E78A51-4151-4AE3-9DCD-F8B2E4C308FE}"/>
                  </a:ext>
                </a:extLst>
              </p:cNvPr>
              <p:cNvSpPr>
                <a:spLocks noChangeArrowheads="1"/>
              </p:cNvSpPr>
              <p:nvPr/>
            </p:nvSpPr>
            <p:spPr bwMode="auto">
              <a:xfrm>
                <a:off x="3909" y="2816"/>
                <a:ext cx="1248" cy="1344"/>
              </a:xfrm>
              <a:prstGeom prst="ellipse">
                <a:avLst/>
              </a:prstGeom>
              <a:solidFill>
                <a:schemeClr val="accent3">
                  <a:lumMod val="75000"/>
                </a:schemeClr>
              </a:solidFill>
              <a:ln w="38100" cmpd="dbl">
                <a:solidFill>
                  <a:srgbClr val="D9D9D9"/>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endParaRPr lang="en-US" altLang="en-US" sz="2400">
                  <a:solidFill>
                    <a:srgbClr val="FFFF00"/>
                  </a:solidFill>
                  <a:cs typeface="Arial" panose="020B0604020202020204" pitchFamily="34" charset="0"/>
                </a:endParaRPr>
              </a:p>
            </p:txBody>
          </p:sp>
          <p:sp>
            <p:nvSpPr>
              <p:cNvPr id="149526" name="WordArt 15">
                <a:extLst>
                  <a:ext uri="{FF2B5EF4-FFF2-40B4-BE49-F238E27FC236}">
                    <a16:creationId xmlns:a16="http://schemas.microsoft.com/office/drawing/2014/main" id="{2452A141-F0EC-AC3B-B0BC-3F7F45203FE7}"/>
                  </a:ext>
                </a:extLst>
              </p:cNvPr>
              <p:cNvSpPr>
                <a:spLocks noChangeArrowheads="1" noChangeShapeType="1" noTextEdit="1"/>
              </p:cNvSpPr>
              <p:nvPr/>
            </p:nvSpPr>
            <p:spPr bwMode="auto">
              <a:xfrm>
                <a:off x="4102" y="3104"/>
                <a:ext cx="864" cy="720"/>
              </a:xfrm>
              <a:prstGeom prst="rect">
                <a:avLst/>
              </a:prstGeom>
              <a:noFill/>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en-US" sz="3600" kern="10" dirty="0" err="1">
                    <a:solidFill>
                      <a:schemeClr val="bg1"/>
                    </a:solidFill>
                    <a:effectLst>
                      <a:outerShdw dist="45791" dir="2021404" algn="ctr" rotWithShape="0">
                        <a:srgbClr val="B2B2B2">
                          <a:alpha val="79999"/>
                        </a:srgbClr>
                      </a:outerShdw>
                    </a:effectLst>
                    <a:cs typeface="Times New Roman" panose="02020603050405020304" pitchFamily="18" charset="0"/>
                  </a:rPr>
                  <a:t>Đạo</a:t>
                </a:r>
                <a:r>
                  <a:rPr lang="en-US" sz="3600" kern="10" dirty="0">
                    <a:solidFill>
                      <a:schemeClr val="bg1"/>
                    </a:solidFill>
                    <a:effectLst>
                      <a:outerShdw dist="45791" dir="2021404" algn="ctr" rotWithShape="0">
                        <a:srgbClr val="B2B2B2">
                          <a:alpha val="79999"/>
                        </a:srgbClr>
                      </a:outerShdw>
                    </a:effectLst>
                    <a:cs typeface="Times New Roman" panose="02020603050405020304" pitchFamily="18" charset="0"/>
                  </a:rPr>
                  <a:t> </a:t>
                </a:r>
                <a:r>
                  <a:rPr lang="en-US" sz="3600" kern="10" dirty="0" err="1">
                    <a:solidFill>
                      <a:schemeClr val="bg1"/>
                    </a:solidFill>
                    <a:effectLst>
                      <a:outerShdw dist="45791" dir="2021404" algn="ctr" rotWithShape="0">
                        <a:srgbClr val="B2B2B2">
                          <a:alpha val="79999"/>
                        </a:srgbClr>
                      </a:outerShdw>
                    </a:effectLst>
                    <a:cs typeface="Times New Roman" panose="02020603050405020304" pitchFamily="18" charset="0"/>
                  </a:rPr>
                  <a:t>đức</a:t>
                </a:r>
                <a:endParaRPr lang="en-US" sz="3600" kern="10" dirty="0">
                  <a:solidFill>
                    <a:schemeClr val="bg1"/>
                  </a:solidFill>
                  <a:effectLst>
                    <a:outerShdw dist="45791" dir="2021404" algn="ctr" rotWithShape="0">
                      <a:srgbClr val="B2B2B2">
                        <a:alpha val="79999"/>
                      </a:srgbClr>
                    </a:outerShdw>
                  </a:effectLst>
                  <a:cs typeface="Times New Roman" panose="02020603050405020304" pitchFamily="18" charset="0"/>
                </a:endParaRPr>
              </a:p>
              <a:p>
                <a:pPr algn="ctr"/>
                <a:r>
                  <a:rPr lang="en-US" sz="3600" kern="10" dirty="0" err="1">
                    <a:solidFill>
                      <a:schemeClr val="bg1"/>
                    </a:solidFill>
                    <a:effectLst>
                      <a:outerShdw dist="45791" dir="2021404" algn="ctr" rotWithShape="0">
                        <a:srgbClr val="B2B2B2">
                          <a:alpha val="79999"/>
                        </a:srgbClr>
                      </a:outerShdw>
                    </a:effectLst>
                    <a:cs typeface="Times New Roman" panose="02020603050405020304" pitchFamily="18" charset="0"/>
                  </a:rPr>
                  <a:t>cách</a:t>
                </a:r>
                <a:r>
                  <a:rPr lang="en-US" sz="3600" kern="10" dirty="0">
                    <a:solidFill>
                      <a:schemeClr val="bg1"/>
                    </a:solidFill>
                    <a:effectLst>
                      <a:outerShdw dist="45791" dir="2021404" algn="ctr" rotWithShape="0">
                        <a:srgbClr val="B2B2B2">
                          <a:alpha val="79999"/>
                        </a:srgbClr>
                      </a:outerShdw>
                    </a:effectLst>
                    <a:cs typeface="Times New Roman" panose="02020603050405020304" pitchFamily="18" charset="0"/>
                  </a:rPr>
                  <a:t> </a:t>
                </a:r>
                <a:r>
                  <a:rPr lang="en-US" sz="3600" kern="10" dirty="0" err="1">
                    <a:solidFill>
                      <a:schemeClr val="bg1"/>
                    </a:solidFill>
                    <a:effectLst>
                      <a:outerShdw dist="45791" dir="2021404" algn="ctr" rotWithShape="0">
                        <a:srgbClr val="B2B2B2">
                          <a:alpha val="79999"/>
                        </a:srgbClr>
                      </a:outerShdw>
                    </a:effectLst>
                    <a:cs typeface="Times New Roman" panose="02020603050405020304" pitchFamily="18" charset="0"/>
                  </a:rPr>
                  <a:t>mạng</a:t>
                </a:r>
                <a:endParaRPr lang="en-US" sz="3600" kern="10" dirty="0">
                  <a:solidFill>
                    <a:schemeClr val="bg1"/>
                  </a:solidFill>
                  <a:effectLst>
                    <a:outerShdw dist="45791" dir="2021404" algn="ctr" rotWithShape="0">
                      <a:srgbClr val="B2B2B2">
                        <a:alpha val="79999"/>
                      </a:srgbClr>
                    </a:outerShdw>
                  </a:effectLst>
                  <a:cs typeface="Times New Roman" panose="02020603050405020304" pitchFamily="18" charset="0"/>
                </a:endParaRPr>
              </a:p>
            </p:txBody>
          </p:sp>
        </p:grpSp>
        <p:grpSp>
          <p:nvGrpSpPr>
            <p:cNvPr id="149515" name="Group 16">
              <a:extLst>
                <a:ext uri="{FF2B5EF4-FFF2-40B4-BE49-F238E27FC236}">
                  <a16:creationId xmlns:a16="http://schemas.microsoft.com/office/drawing/2014/main" id="{54AF094C-47E9-C0F5-3921-8E2D18003537}"/>
                </a:ext>
              </a:extLst>
            </p:cNvPr>
            <p:cNvGrpSpPr>
              <a:grpSpLocks/>
            </p:cNvGrpSpPr>
            <p:nvPr/>
          </p:nvGrpSpPr>
          <p:grpSpPr bwMode="auto">
            <a:xfrm>
              <a:off x="6132360" y="2703518"/>
              <a:ext cx="2649415" cy="1981200"/>
              <a:chOff x="3666" y="1637"/>
              <a:chExt cx="1536" cy="1248"/>
            </a:xfrm>
            <a:grpFill/>
          </p:grpSpPr>
          <p:sp>
            <p:nvSpPr>
              <p:cNvPr id="149523" name="Oval 17">
                <a:hlinkClick r:id="rId2" action="ppaction://hlinksldjump"/>
                <a:extLst>
                  <a:ext uri="{FF2B5EF4-FFF2-40B4-BE49-F238E27FC236}">
                    <a16:creationId xmlns:a16="http://schemas.microsoft.com/office/drawing/2014/main" id="{137A3FD8-3F38-53E7-6BCA-BEF30E031A1C}"/>
                  </a:ext>
                </a:extLst>
              </p:cNvPr>
              <p:cNvSpPr>
                <a:spLocks noChangeArrowheads="1"/>
              </p:cNvSpPr>
              <p:nvPr/>
            </p:nvSpPr>
            <p:spPr bwMode="auto">
              <a:xfrm>
                <a:off x="3666" y="1637"/>
                <a:ext cx="1536" cy="1248"/>
              </a:xfrm>
              <a:prstGeom prst="ellipse">
                <a:avLst/>
              </a:prstGeom>
              <a:grpFill/>
              <a:ln w="3175">
                <a:solidFill>
                  <a:schemeClr val="accent2"/>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endParaRPr lang="en-US" altLang="en-US" sz="2400">
                  <a:solidFill>
                    <a:srgbClr val="FF0066"/>
                  </a:solidFill>
                  <a:cs typeface="Arial" panose="020B0604020202020204" pitchFamily="34" charset="0"/>
                </a:endParaRPr>
              </a:p>
            </p:txBody>
          </p:sp>
          <p:sp>
            <p:nvSpPr>
              <p:cNvPr id="149524" name="Rectangle 18">
                <a:extLst>
                  <a:ext uri="{FF2B5EF4-FFF2-40B4-BE49-F238E27FC236}">
                    <a16:creationId xmlns:a16="http://schemas.microsoft.com/office/drawing/2014/main" id="{6F9CB606-CC67-3B8E-B506-C520E6AD2545}"/>
                  </a:ext>
                </a:extLst>
              </p:cNvPr>
              <p:cNvSpPr>
                <a:spLocks noChangeArrowheads="1"/>
              </p:cNvSpPr>
              <p:nvPr/>
            </p:nvSpPr>
            <p:spPr bwMode="auto">
              <a:xfrm>
                <a:off x="3858" y="1849"/>
                <a:ext cx="1152" cy="756"/>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dirty="0">
                    <a:solidFill>
                      <a:srgbClr val="FF0066"/>
                    </a:solidFill>
                    <a:cs typeface="Arial" panose="020B0604020202020204" pitchFamily="34" charset="0"/>
                  </a:rPr>
                  <a:t>Tinh </a:t>
                </a:r>
                <a:r>
                  <a:rPr lang="en-US" altLang="en-US" sz="2400" dirty="0" err="1">
                    <a:solidFill>
                      <a:srgbClr val="FF0066"/>
                    </a:solidFill>
                    <a:cs typeface="Arial" panose="020B0604020202020204" pitchFamily="34" charset="0"/>
                  </a:rPr>
                  <a:t>thần</a:t>
                </a:r>
                <a:r>
                  <a:rPr lang="en-US" altLang="en-US" sz="2400" dirty="0">
                    <a:solidFill>
                      <a:srgbClr val="FF0066"/>
                    </a:solidFill>
                    <a:cs typeface="Arial" panose="020B0604020202020204" pitchFamily="34" charset="0"/>
                  </a:rPr>
                  <a:t> </a:t>
                </a:r>
                <a:r>
                  <a:rPr lang="en-US" altLang="en-US" sz="2400" dirty="0" err="1">
                    <a:solidFill>
                      <a:srgbClr val="FF0066"/>
                    </a:solidFill>
                    <a:cs typeface="Arial" panose="020B0604020202020204" pitchFamily="34" charset="0"/>
                  </a:rPr>
                  <a:t>quốc</a:t>
                </a:r>
                <a:r>
                  <a:rPr lang="en-US" altLang="en-US" sz="2400" dirty="0">
                    <a:solidFill>
                      <a:srgbClr val="FF0066"/>
                    </a:solidFill>
                    <a:cs typeface="Arial" panose="020B0604020202020204" pitchFamily="34" charset="0"/>
                  </a:rPr>
                  <a:t> </a:t>
                </a:r>
                <a:r>
                  <a:rPr lang="en-US" altLang="en-US" sz="2400" dirty="0" err="1">
                    <a:solidFill>
                      <a:srgbClr val="FF0066"/>
                    </a:solidFill>
                    <a:cs typeface="Arial" panose="020B0604020202020204" pitchFamily="34" charset="0"/>
                  </a:rPr>
                  <a:t>tế</a:t>
                </a:r>
                <a:br>
                  <a:rPr lang="en-US" altLang="en-US" sz="2400" dirty="0">
                    <a:solidFill>
                      <a:srgbClr val="FF0066"/>
                    </a:solidFill>
                    <a:cs typeface="Arial" panose="020B0604020202020204" pitchFamily="34" charset="0"/>
                  </a:rPr>
                </a:br>
                <a:r>
                  <a:rPr lang="en-US" altLang="en-US" sz="2400" dirty="0" err="1">
                    <a:solidFill>
                      <a:srgbClr val="FF0066"/>
                    </a:solidFill>
                    <a:cs typeface="Arial" panose="020B0604020202020204" pitchFamily="34" charset="0"/>
                  </a:rPr>
                  <a:t>trong</a:t>
                </a:r>
                <a:r>
                  <a:rPr lang="en-US" altLang="en-US" sz="2400" dirty="0">
                    <a:solidFill>
                      <a:srgbClr val="FF0066"/>
                    </a:solidFill>
                    <a:cs typeface="Arial" panose="020B0604020202020204" pitchFamily="34" charset="0"/>
                  </a:rPr>
                  <a:t> </a:t>
                </a:r>
                <a:r>
                  <a:rPr lang="en-US" altLang="en-US" sz="2400" dirty="0" err="1">
                    <a:solidFill>
                      <a:srgbClr val="FF0066"/>
                    </a:solidFill>
                    <a:cs typeface="Arial" panose="020B0604020202020204" pitchFamily="34" charset="0"/>
                  </a:rPr>
                  <a:t>sáng</a:t>
                </a:r>
                <a:endParaRPr lang="en-US" altLang="en-US" sz="2400" dirty="0">
                  <a:solidFill>
                    <a:srgbClr val="FF0066"/>
                  </a:solidFill>
                  <a:cs typeface="Arial" panose="020B0604020202020204" pitchFamily="34" charset="0"/>
                </a:endParaRPr>
              </a:p>
            </p:txBody>
          </p:sp>
        </p:grpSp>
        <p:grpSp>
          <p:nvGrpSpPr>
            <p:cNvPr id="149517" name="Group 20">
              <a:extLst>
                <a:ext uri="{FF2B5EF4-FFF2-40B4-BE49-F238E27FC236}">
                  <a16:creationId xmlns:a16="http://schemas.microsoft.com/office/drawing/2014/main" id="{5EC37CE0-4334-07A6-1B9C-058AB492F334}"/>
                </a:ext>
              </a:extLst>
            </p:cNvPr>
            <p:cNvGrpSpPr>
              <a:grpSpLocks/>
            </p:cNvGrpSpPr>
            <p:nvPr/>
          </p:nvGrpSpPr>
          <p:grpSpPr bwMode="auto">
            <a:xfrm>
              <a:off x="618681" y="2841630"/>
              <a:ext cx="2649415" cy="1981200"/>
              <a:chOff x="209" y="1724"/>
              <a:chExt cx="1536" cy="1248"/>
            </a:xfrm>
            <a:grpFill/>
          </p:grpSpPr>
          <p:sp>
            <p:nvSpPr>
              <p:cNvPr id="149521" name="Oval 21">
                <a:hlinkClick r:id="rId2" action="ppaction://hlinksldjump"/>
                <a:extLst>
                  <a:ext uri="{FF2B5EF4-FFF2-40B4-BE49-F238E27FC236}">
                    <a16:creationId xmlns:a16="http://schemas.microsoft.com/office/drawing/2014/main" id="{44072D44-80EC-5372-D4C6-95415164982B}"/>
                  </a:ext>
                </a:extLst>
              </p:cNvPr>
              <p:cNvSpPr>
                <a:spLocks noChangeArrowheads="1"/>
              </p:cNvSpPr>
              <p:nvPr/>
            </p:nvSpPr>
            <p:spPr bwMode="auto">
              <a:xfrm>
                <a:off x="209" y="1724"/>
                <a:ext cx="1536" cy="1248"/>
              </a:xfrm>
              <a:prstGeom prst="ellipse">
                <a:avLst/>
              </a:prstGeom>
              <a:grpFill/>
              <a:ln w="3175">
                <a:solidFill>
                  <a:schemeClr val="accent2"/>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endParaRPr lang="en-US" altLang="en-US" sz="2400" dirty="0">
                  <a:solidFill>
                    <a:srgbClr val="FF0066"/>
                  </a:solidFill>
                  <a:cs typeface="Arial" panose="020B0604020202020204" pitchFamily="34" charset="0"/>
                </a:endParaRPr>
              </a:p>
            </p:txBody>
          </p:sp>
          <p:sp>
            <p:nvSpPr>
              <p:cNvPr id="149522" name="Rectangle 22">
                <a:extLst>
                  <a:ext uri="{FF2B5EF4-FFF2-40B4-BE49-F238E27FC236}">
                    <a16:creationId xmlns:a16="http://schemas.microsoft.com/office/drawing/2014/main" id="{B4AECB5B-E56D-11AD-85C0-16698E37AEC0}"/>
                  </a:ext>
                </a:extLst>
              </p:cNvPr>
              <p:cNvSpPr>
                <a:spLocks noChangeArrowheads="1"/>
              </p:cNvSpPr>
              <p:nvPr/>
            </p:nvSpPr>
            <p:spPr bwMode="auto">
              <a:xfrm>
                <a:off x="383" y="1970"/>
                <a:ext cx="1233" cy="756"/>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US" altLang="en-US" sz="2400" dirty="0" err="1">
                    <a:solidFill>
                      <a:srgbClr val="FF0066"/>
                    </a:solidFill>
                    <a:cs typeface="Arial" panose="020B0604020202020204" pitchFamily="34" charset="0"/>
                  </a:rPr>
                  <a:t>Cần</a:t>
                </a:r>
                <a:r>
                  <a:rPr lang="en-US" altLang="en-US" sz="2400" dirty="0">
                    <a:solidFill>
                      <a:srgbClr val="FF0066"/>
                    </a:solidFill>
                    <a:cs typeface="Arial" panose="020B0604020202020204" pitchFamily="34" charset="0"/>
                  </a:rPr>
                  <a:t>, </a:t>
                </a:r>
                <a:r>
                  <a:rPr lang="en-US" altLang="en-US" sz="2400" dirty="0" err="1">
                    <a:solidFill>
                      <a:srgbClr val="FF0066"/>
                    </a:solidFill>
                    <a:cs typeface="Arial" panose="020B0604020202020204" pitchFamily="34" charset="0"/>
                  </a:rPr>
                  <a:t>kiệm</a:t>
                </a:r>
                <a:r>
                  <a:rPr lang="en-US" altLang="en-US" sz="2400" dirty="0">
                    <a:solidFill>
                      <a:srgbClr val="FF0066"/>
                    </a:solidFill>
                    <a:cs typeface="Arial" panose="020B0604020202020204" pitchFamily="34" charset="0"/>
                  </a:rPr>
                  <a:t>, </a:t>
                </a:r>
                <a:r>
                  <a:rPr lang="en-US" altLang="en-US" sz="2400" dirty="0" err="1">
                    <a:solidFill>
                      <a:srgbClr val="FF0066"/>
                    </a:solidFill>
                    <a:cs typeface="Arial" panose="020B0604020202020204" pitchFamily="34" charset="0"/>
                  </a:rPr>
                  <a:t>liêm</a:t>
                </a:r>
                <a:r>
                  <a:rPr lang="en-US" altLang="en-US" sz="2400" dirty="0">
                    <a:solidFill>
                      <a:srgbClr val="FF0066"/>
                    </a:solidFill>
                    <a:cs typeface="Arial" panose="020B0604020202020204" pitchFamily="34" charset="0"/>
                  </a:rPr>
                  <a:t>, </a:t>
                </a:r>
                <a:r>
                  <a:rPr lang="en-US" altLang="en-US" sz="2400" dirty="0" err="1">
                    <a:solidFill>
                      <a:srgbClr val="FF0066"/>
                    </a:solidFill>
                    <a:cs typeface="Arial" panose="020B0604020202020204" pitchFamily="34" charset="0"/>
                  </a:rPr>
                  <a:t>chính</a:t>
                </a:r>
                <a:r>
                  <a:rPr lang="en-US" altLang="en-US" sz="2400" dirty="0">
                    <a:solidFill>
                      <a:srgbClr val="FF0066"/>
                    </a:solidFill>
                    <a:cs typeface="Arial" panose="020B0604020202020204" pitchFamily="34" charset="0"/>
                  </a:rPr>
                  <a:t>, </a:t>
                </a:r>
                <a:r>
                  <a:rPr lang="en-US" altLang="en-US" sz="2400" dirty="0" err="1">
                    <a:solidFill>
                      <a:srgbClr val="FF0066"/>
                    </a:solidFill>
                    <a:cs typeface="Arial" panose="020B0604020202020204" pitchFamily="34" charset="0"/>
                  </a:rPr>
                  <a:t>chí</a:t>
                </a:r>
                <a:r>
                  <a:rPr lang="en-US" altLang="en-US" sz="2400" dirty="0">
                    <a:solidFill>
                      <a:srgbClr val="FF0066"/>
                    </a:solidFill>
                    <a:cs typeface="Arial" panose="020B0604020202020204" pitchFamily="34" charset="0"/>
                  </a:rPr>
                  <a:t> </a:t>
                </a:r>
                <a:r>
                  <a:rPr lang="en-US" altLang="en-US" sz="2400" dirty="0" err="1">
                    <a:solidFill>
                      <a:srgbClr val="FF0066"/>
                    </a:solidFill>
                    <a:cs typeface="Arial" panose="020B0604020202020204" pitchFamily="34" charset="0"/>
                  </a:rPr>
                  <a:t>công</a:t>
                </a:r>
                <a:r>
                  <a:rPr lang="en-US" altLang="en-US" sz="2400" dirty="0">
                    <a:solidFill>
                      <a:srgbClr val="FF0066"/>
                    </a:solidFill>
                    <a:cs typeface="Arial" panose="020B0604020202020204" pitchFamily="34" charset="0"/>
                  </a:rPr>
                  <a:t> </a:t>
                </a:r>
                <a:r>
                  <a:rPr lang="en-US" altLang="en-US" sz="2400" dirty="0" err="1">
                    <a:solidFill>
                      <a:srgbClr val="FF0066"/>
                    </a:solidFill>
                    <a:cs typeface="Arial" panose="020B0604020202020204" pitchFamily="34" charset="0"/>
                  </a:rPr>
                  <a:t>vô</a:t>
                </a:r>
                <a:r>
                  <a:rPr lang="en-US" altLang="en-US" sz="2400" dirty="0">
                    <a:solidFill>
                      <a:srgbClr val="FF0066"/>
                    </a:solidFill>
                    <a:cs typeface="Arial" panose="020B0604020202020204" pitchFamily="34" charset="0"/>
                  </a:rPr>
                  <a:t> </a:t>
                </a:r>
                <a:r>
                  <a:rPr lang="en-US" altLang="en-US" sz="2400" dirty="0" err="1">
                    <a:solidFill>
                      <a:srgbClr val="FF0066"/>
                    </a:solidFill>
                    <a:cs typeface="Arial" panose="020B0604020202020204" pitchFamily="34" charset="0"/>
                  </a:rPr>
                  <a:t>tư</a:t>
                </a:r>
                <a:endParaRPr lang="en-US" altLang="en-US" sz="2400" dirty="0">
                  <a:solidFill>
                    <a:srgbClr val="FF0066"/>
                  </a:solidFill>
                  <a:cs typeface="Arial" panose="020B0604020202020204" pitchFamily="34" charset="0"/>
                </a:endParaRPr>
              </a:p>
            </p:txBody>
          </p:sp>
        </p:grpSp>
        <p:grpSp>
          <p:nvGrpSpPr>
            <p:cNvPr id="149518" name="Group 23">
              <a:extLst>
                <a:ext uri="{FF2B5EF4-FFF2-40B4-BE49-F238E27FC236}">
                  <a16:creationId xmlns:a16="http://schemas.microsoft.com/office/drawing/2014/main" id="{202AA099-154E-5564-70CA-599F17437702}"/>
                </a:ext>
              </a:extLst>
            </p:cNvPr>
            <p:cNvGrpSpPr>
              <a:grpSpLocks/>
            </p:cNvGrpSpPr>
            <p:nvPr/>
          </p:nvGrpSpPr>
          <p:grpSpPr bwMode="auto">
            <a:xfrm>
              <a:off x="3235220" y="1215718"/>
              <a:ext cx="2815004" cy="1600200"/>
              <a:chOff x="238" y="1844"/>
              <a:chExt cx="1536" cy="1248"/>
            </a:xfrm>
            <a:grpFill/>
          </p:grpSpPr>
          <p:sp>
            <p:nvSpPr>
              <p:cNvPr id="149519" name="Oval 24">
                <a:hlinkClick r:id="rId2" action="ppaction://hlinksldjump"/>
                <a:extLst>
                  <a:ext uri="{FF2B5EF4-FFF2-40B4-BE49-F238E27FC236}">
                    <a16:creationId xmlns:a16="http://schemas.microsoft.com/office/drawing/2014/main" id="{05FCF635-3A6C-8A77-5636-5C7EC68E2B4E}"/>
                  </a:ext>
                </a:extLst>
              </p:cNvPr>
              <p:cNvSpPr>
                <a:spLocks noChangeArrowheads="1"/>
              </p:cNvSpPr>
              <p:nvPr/>
            </p:nvSpPr>
            <p:spPr bwMode="auto">
              <a:xfrm>
                <a:off x="238" y="1844"/>
                <a:ext cx="1536" cy="1248"/>
              </a:xfrm>
              <a:prstGeom prst="ellipse">
                <a:avLst/>
              </a:prstGeom>
              <a:grpFill/>
              <a:ln w="3175">
                <a:solidFill>
                  <a:schemeClr val="accent2"/>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endParaRPr lang="en-US" altLang="en-US" sz="2400">
                  <a:solidFill>
                    <a:srgbClr val="FF0066"/>
                  </a:solidFill>
                  <a:cs typeface="Arial" panose="020B0604020202020204" pitchFamily="34" charset="0"/>
                </a:endParaRPr>
              </a:p>
            </p:txBody>
          </p:sp>
          <p:sp>
            <p:nvSpPr>
              <p:cNvPr id="149520" name="Rectangle 25">
                <a:extLst>
                  <a:ext uri="{FF2B5EF4-FFF2-40B4-BE49-F238E27FC236}">
                    <a16:creationId xmlns:a16="http://schemas.microsoft.com/office/drawing/2014/main" id="{54A4290F-1AF0-65F2-ABDD-8D852BAD27F8}"/>
                  </a:ext>
                </a:extLst>
              </p:cNvPr>
              <p:cNvSpPr>
                <a:spLocks noChangeArrowheads="1"/>
              </p:cNvSpPr>
              <p:nvPr/>
            </p:nvSpPr>
            <p:spPr bwMode="auto">
              <a:xfrm>
                <a:off x="372" y="2158"/>
                <a:ext cx="1344" cy="648"/>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US" altLang="en-US" sz="2400" dirty="0">
                    <a:solidFill>
                      <a:srgbClr val="FF0066"/>
                    </a:solidFill>
                    <a:cs typeface="Arial" panose="020B0604020202020204" pitchFamily="34" charset="0"/>
                  </a:rPr>
                  <a:t>Trung </a:t>
                </a:r>
                <a:r>
                  <a:rPr lang="en-US" altLang="en-US" sz="2400" dirty="0" err="1">
                    <a:solidFill>
                      <a:srgbClr val="FF0066"/>
                    </a:solidFill>
                    <a:cs typeface="Arial" panose="020B0604020202020204" pitchFamily="34" charset="0"/>
                  </a:rPr>
                  <a:t>với</a:t>
                </a:r>
                <a:r>
                  <a:rPr lang="en-US" altLang="en-US" sz="2400" dirty="0">
                    <a:solidFill>
                      <a:srgbClr val="FF0066"/>
                    </a:solidFill>
                    <a:cs typeface="Arial" panose="020B0604020202020204" pitchFamily="34" charset="0"/>
                  </a:rPr>
                  <a:t> </a:t>
                </a:r>
                <a:r>
                  <a:rPr lang="en-US" altLang="en-US" sz="2400" dirty="0" err="1">
                    <a:solidFill>
                      <a:srgbClr val="FF0066"/>
                    </a:solidFill>
                    <a:cs typeface="Arial" panose="020B0604020202020204" pitchFamily="34" charset="0"/>
                  </a:rPr>
                  <a:t>nước</a:t>
                </a:r>
                <a:r>
                  <a:rPr lang="en-US" altLang="en-US" sz="2400" dirty="0">
                    <a:solidFill>
                      <a:srgbClr val="FF0066"/>
                    </a:solidFill>
                    <a:cs typeface="Arial" panose="020B0604020202020204" pitchFamily="34" charset="0"/>
                  </a:rPr>
                  <a:t>,</a:t>
                </a:r>
                <a:br>
                  <a:rPr lang="en-US" altLang="en-US" sz="2400" dirty="0">
                    <a:solidFill>
                      <a:srgbClr val="FF0066"/>
                    </a:solidFill>
                    <a:cs typeface="Arial" panose="020B0604020202020204" pitchFamily="34" charset="0"/>
                  </a:rPr>
                </a:br>
                <a:r>
                  <a:rPr lang="en-US" altLang="en-US" sz="2400" dirty="0" err="1">
                    <a:solidFill>
                      <a:srgbClr val="FF0066"/>
                    </a:solidFill>
                    <a:cs typeface="Arial" panose="020B0604020202020204" pitchFamily="34" charset="0"/>
                  </a:rPr>
                  <a:t>hiếu</a:t>
                </a:r>
                <a:r>
                  <a:rPr lang="en-US" altLang="en-US" sz="2400" dirty="0">
                    <a:solidFill>
                      <a:srgbClr val="FF0066"/>
                    </a:solidFill>
                    <a:cs typeface="Arial" panose="020B0604020202020204" pitchFamily="34" charset="0"/>
                  </a:rPr>
                  <a:t> </a:t>
                </a:r>
                <a:r>
                  <a:rPr lang="en-US" altLang="en-US" sz="2400" dirty="0" err="1">
                    <a:solidFill>
                      <a:srgbClr val="FF0066"/>
                    </a:solidFill>
                    <a:cs typeface="Arial" panose="020B0604020202020204" pitchFamily="34" charset="0"/>
                  </a:rPr>
                  <a:t>với</a:t>
                </a:r>
                <a:r>
                  <a:rPr lang="en-US" altLang="en-US" sz="2400" dirty="0">
                    <a:solidFill>
                      <a:srgbClr val="FF0066"/>
                    </a:solidFill>
                    <a:cs typeface="Arial" panose="020B0604020202020204" pitchFamily="34" charset="0"/>
                  </a:rPr>
                  <a:t> </a:t>
                </a:r>
                <a:r>
                  <a:rPr lang="en-US" altLang="en-US" sz="2400" dirty="0" err="1">
                    <a:solidFill>
                      <a:srgbClr val="FF0066"/>
                    </a:solidFill>
                    <a:cs typeface="Arial" panose="020B0604020202020204" pitchFamily="34" charset="0"/>
                  </a:rPr>
                  <a:t>dân</a:t>
                </a:r>
                <a:endParaRPr lang="en-US" altLang="en-US" sz="2400" dirty="0">
                  <a:solidFill>
                    <a:srgbClr val="FF0066"/>
                  </a:solidFill>
                  <a:cs typeface="Arial" panose="020B0604020202020204" pitchFamily="34" charset="0"/>
                </a:endParaRPr>
              </a:p>
            </p:txBody>
          </p:sp>
        </p:grpSp>
      </p:grpSp>
      <p:sp>
        <p:nvSpPr>
          <p:cNvPr id="149509" name="Rectangle 1">
            <a:extLst>
              <a:ext uri="{FF2B5EF4-FFF2-40B4-BE49-F238E27FC236}">
                <a16:creationId xmlns:a16="http://schemas.microsoft.com/office/drawing/2014/main" id="{F5B9BA70-41A9-6BFB-DE84-963F873E20FB}"/>
              </a:ext>
            </a:extLst>
          </p:cNvPr>
          <p:cNvSpPr>
            <a:spLocks noChangeArrowheads="1"/>
          </p:cNvSpPr>
          <p:nvPr/>
        </p:nvSpPr>
        <p:spPr bwMode="auto">
          <a:xfrm>
            <a:off x="3123071" y="390415"/>
            <a:ext cx="5945858" cy="461665"/>
          </a:xfrm>
          <a:prstGeom prst="rect">
            <a:avLst/>
          </a:prstGeom>
          <a:noFill/>
          <a:ln>
            <a:noFill/>
          </a:ln>
          <a:effectLst>
            <a:prstShdw prst="shdw17" dist="17961" dir="2700000">
              <a:srgbClr val="708688"/>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nl-NL" altLang="en-US" sz="2400" b="1" dirty="0">
                <a:cs typeface="Arial" panose="020B0604020202020204" pitchFamily="34" charset="0"/>
              </a:rPr>
              <a:t>- </a:t>
            </a:r>
            <a:r>
              <a:rPr lang="en-US" altLang="en-US" sz="2400" b="1" dirty="0" err="1">
                <a:cs typeface="Arial" panose="020B0604020202020204" pitchFamily="34" charset="0"/>
              </a:rPr>
              <a:t>Về</a:t>
            </a:r>
            <a:r>
              <a:rPr lang="en-US" altLang="en-US" sz="2400" b="1" dirty="0">
                <a:cs typeface="Arial" panose="020B0604020202020204" pitchFamily="34" charset="0"/>
              </a:rPr>
              <a:t> </a:t>
            </a:r>
            <a:r>
              <a:rPr lang="en-US" altLang="en-US" sz="2400" b="1" dirty="0" err="1">
                <a:cs typeface="Arial" panose="020B0604020202020204" pitchFamily="34" charset="0"/>
              </a:rPr>
              <a:t>chuẩn</a:t>
            </a:r>
            <a:r>
              <a:rPr lang="en-US" altLang="en-US" sz="2400" b="1" dirty="0">
                <a:cs typeface="Arial" panose="020B0604020202020204" pitchFamily="34" charset="0"/>
              </a:rPr>
              <a:t> </a:t>
            </a:r>
            <a:r>
              <a:rPr lang="en-US" altLang="en-US" sz="2400" b="1" dirty="0" err="1">
                <a:cs typeface="Arial" panose="020B0604020202020204" pitchFamily="34" charset="0"/>
              </a:rPr>
              <a:t>mực</a:t>
            </a:r>
            <a:r>
              <a:rPr lang="en-US" altLang="en-US" sz="2400" b="1" dirty="0">
                <a:cs typeface="Arial" panose="020B0604020202020204" pitchFamily="34" charset="0"/>
              </a:rPr>
              <a:t> </a:t>
            </a:r>
            <a:r>
              <a:rPr lang="en-US" altLang="en-US" sz="2400" b="1" dirty="0" err="1">
                <a:cs typeface="Arial" panose="020B0604020202020204" pitchFamily="34" charset="0"/>
              </a:rPr>
              <a:t>đạo</a:t>
            </a:r>
            <a:r>
              <a:rPr lang="en-US" altLang="en-US" sz="2400" b="1" dirty="0">
                <a:cs typeface="Arial" panose="020B0604020202020204" pitchFamily="34" charset="0"/>
              </a:rPr>
              <a:t> </a:t>
            </a:r>
            <a:r>
              <a:rPr lang="en-US" altLang="en-US" sz="2400" b="1" dirty="0" err="1">
                <a:cs typeface="Arial" panose="020B0604020202020204" pitchFamily="34" charset="0"/>
              </a:rPr>
              <a:t>đức</a:t>
            </a:r>
            <a:r>
              <a:rPr lang="en-US" altLang="en-US" sz="2400" b="1" dirty="0">
                <a:cs typeface="Arial" panose="020B0604020202020204" pitchFamily="34" charset="0"/>
              </a:rPr>
              <a:t> </a:t>
            </a:r>
            <a:r>
              <a:rPr lang="en-US" altLang="en-US" sz="2400" b="1" dirty="0" err="1">
                <a:cs typeface="Arial" panose="020B0604020202020204" pitchFamily="34" charset="0"/>
              </a:rPr>
              <a:t>cách</a:t>
            </a:r>
            <a:r>
              <a:rPr lang="en-US" altLang="en-US" sz="2400" b="1" dirty="0">
                <a:cs typeface="Arial" panose="020B0604020202020204" pitchFamily="34" charset="0"/>
              </a:rPr>
              <a:t> </a:t>
            </a:r>
            <a:r>
              <a:rPr lang="en-US" altLang="en-US" sz="2400" b="1" dirty="0" err="1">
                <a:cs typeface="Arial" panose="020B0604020202020204" pitchFamily="34" charset="0"/>
              </a:rPr>
              <a:t>mạng</a:t>
            </a:r>
            <a:endParaRPr lang="en-US" altLang="en-US" sz="2400" b="1" dirty="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out)">
                                      <p:cBhvr>
                                        <p:cTn id="7" dur="175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49509"/>
                                        </p:tgtEl>
                                        <p:attrNameLst>
                                          <p:attrName>style.visibility</p:attrName>
                                        </p:attrNameLst>
                                      </p:cBhvr>
                                      <p:to>
                                        <p:strVal val="visible"/>
                                      </p:to>
                                    </p:set>
                                    <p:animEffect transition="in" filter="fade">
                                      <p:cBhvr>
                                        <p:cTn id="12" dur="500"/>
                                        <p:tgtEl>
                                          <p:spTgt spid="1495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9509"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E2D5047-AF29-A314-63A5-DE71F6F3EB96}"/>
              </a:ext>
            </a:extLst>
          </p:cNvPr>
          <p:cNvGrpSpPr/>
          <p:nvPr/>
        </p:nvGrpSpPr>
        <p:grpSpPr>
          <a:xfrm>
            <a:off x="2638278" y="1585937"/>
            <a:ext cx="6915443" cy="2466280"/>
            <a:chOff x="2638278" y="1585937"/>
            <a:chExt cx="6915443" cy="2466280"/>
          </a:xfrm>
        </p:grpSpPr>
        <p:sp>
          <p:nvSpPr>
            <p:cNvPr id="150548" name="Rectangle 20">
              <a:extLst>
                <a:ext uri="{FF2B5EF4-FFF2-40B4-BE49-F238E27FC236}">
                  <a16:creationId xmlns:a16="http://schemas.microsoft.com/office/drawing/2014/main" id="{E4AA4622-9B48-B910-4BAA-C754DC6B2253}"/>
                </a:ext>
              </a:extLst>
            </p:cNvPr>
            <p:cNvSpPr>
              <a:spLocks noChangeArrowheads="1"/>
            </p:cNvSpPr>
            <p:nvPr/>
          </p:nvSpPr>
          <p:spPr bwMode="auto">
            <a:xfrm>
              <a:off x="3677389" y="1585937"/>
              <a:ext cx="483722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400" b="1" dirty="0">
                  <a:solidFill>
                    <a:srgbClr val="FF0000"/>
                  </a:solidFill>
                  <a:cs typeface="Arial" panose="020B0604020202020204" pitchFamily="34" charset="0"/>
                </a:rPr>
                <a:t>-  Trung </a:t>
              </a:r>
              <a:r>
                <a:rPr lang="en-US" altLang="en-US" sz="2400" b="1" dirty="0" err="1">
                  <a:solidFill>
                    <a:srgbClr val="FF0000"/>
                  </a:solidFill>
                  <a:cs typeface="Arial" panose="020B0604020202020204" pitchFamily="34" charset="0"/>
                </a:rPr>
                <a:t>với</a:t>
              </a:r>
              <a:r>
                <a:rPr lang="en-US" altLang="en-US" sz="2400" b="1" dirty="0">
                  <a:solidFill>
                    <a:srgbClr val="FF0000"/>
                  </a:solidFill>
                  <a:cs typeface="Arial" panose="020B0604020202020204" pitchFamily="34" charset="0"/>
                </a:rPr>
                <a:t> </a:t>
              </a:r>
              <a:r>
                <a:rPr lang="en-US" altLang="en-US" sz="2400" b="1" dirty="0" err="1">
                  <a:solidFill>
                    <a:srgbClr val="FF0000"/>
                  </a:solidFill>
                  <a:cs typeface="Arial" panose="020B0604020202020204" pitchFamily="34" charset="0"/>
                </a:rPr>
                <a:t>nước</a:t>
              </a:r>
              <a:r>
                <a:rPr lang="en-US" altLang="en-US" sz="2400" b="1" dirty="0">
                  <a:solidFill>
                    <a:srgbClr val="FF0000"/>
                  </a:solidFill>
                  <a:cs typeface="Arial" panose="020B0604020202020204" pitchFamily="34" charset="0"/>
                </a:rPr>
                <a:t>, </a:t>
              </a:r>
              <a:r>
                <a:rPr lang="en-US" altLang="en-US" sz="2400" b="1" dirty="0" err="1">
                  <a:solidFill>
                    <a:srgbClr val="FF0000"/>
                  </a:solidFill>
                  <a:cs typeface="Arial" panose="020B0604020202020204" pitchFamily="34" charset="0"/>
                </a:rPr>
                <a:t>hiếu</a:t>
              </a:r>
              <a:r>
                <a:rPr lang="en-US" altLang="en-US" sz="2400" b="1" dirty="0">
                  <a:solidFill>
                    <a:srgbClr val="FF0000"/>
                  </a:solidFill>
                  <a:cs typeface="Arial" panose="020B0604020202020204" pitchFamily="34" charset="0"/>
                </a:rPr>
                <a:t> </a:t>
              </a:r>
              <a:r>
                <a:rPr lang="en-US" altLang="en-US" sz="2400" b="1" dirty="0" err="1">
                  <a:solidFill>
                    <a:srgbClr val="FF0000"/>
                  </a:solidFill>
                  <a:cs typeface="Arial" panose="020B0604020202020204" pitchFamily="34" charset="0"/>
                </a:rPr>
                <a:t>với</a:t>
              </a:r>
              <a:r>
                <a:rPr lang="en-US" altLang="en-US" sz="2400" b="1" dirty="0">
                  <a:solidFill>
                    <a:srgbClr val="FF0000"/>
                  </a:solidFill>
                  <a:cs typeface="Arial" panose="020B0604020202020204" pitchFamily="34" charset="0"/>
                </a:rPr>
                <a:t> </a:t>
              </a:r>
              <a:r>
                <a:rPr lang="en-US" altLang="en-US" sz="2400" b="1" dirty="0" err="1">
                  <a:solidFill>
                    <a:srgbClr val="FF0000"/>
                  </a:solidFill>
                  <a:cs typeface="Arial" panose="020B0604020202020204" pitchFamily="34" charset="0"/>
                </a:rPr>
                <a:t>dân</a:t>
              </a:r>
              <a:r>
                <a:rPr lang="en-US" altLang="en-US" sz="2400" b="1" dirty="0">
                  <a:solidFill>
                    <a:srgbClr val="FF0000"/>
                  </a:solidFill>
                  <a:cs typeface="Arial" panose="020B0604020202020204" pitchFamily="34" charset="0"/>
                </a:rPr>
                <a:t> </a:t>
              </a:r>
            </a:p>
          </p:txBody>
        </p:sp>
        <p:sp>
          <p:nvSpPr>
            <p:cNvPr id="150550" name="Rectangle 1">
              <a:extLst>
                <a:ext uri="{FF2B5EF4-FFF2-40B4-BE49-F238E27FC236}">
                  <a16:creationId xmlns:a16="http://schemas.microsoft.com/office/drawing/2014/main" id="{696E197A-69D2-7D71-164E-31638199FC3B}"/>
                </a:ext>
              </a:extLst>
            </p:cNvPr>
            <p:cNvSpPr>
              <a:spLocks noChangeArrowheads="1"/>
            </p:cNvSpPr>
            <p:nvPr/>
          </p:nvSpPr>
          <p:spPr bwMode="auto">
            <a:xfrm>
              <a:off x="2638278" y="2920369"/>
              <a:ext cx="6915443" cy="11318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lnSpc>
                  <a:spcPct val="150000"/>
                </a:lnSpc>
                <a:spcBef>
                  <a:spcPct val="0"/>
                </a:spcBef>
                <a:buFontTx/>
                <a:buNone/>
              </a:pPr>
              <a:r>
                <a:rPr lang="vi-VN" altLang="en-US" sz="2400" dirty="0">
                  <a:cs typeface="Arial" panose="020B0604020202020204" pitchFamily="34" charset="0"/>
                </a:rPr>
                <a:t> Đây là tiêu chí nền tảng, quy định hành vi ứng xử của cá nhân với đất nước và cộng đồng</a:t>
              </a:r>
              <a:endParaRPr lang="en-US" altLang="en-US" sz="2400" dirty="0">
                <a:cs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B126FED8-D07B-D6A3-6225-C020E0855366}"/>
              </a:ext>
            </a:extLst>
          </p:cNvPr>
          <p:cNvGrpSpPr/>
          <p:nvPr/>
        </p:nvGrpSpPr>
        <p:grpSpPr>
          <a:xfrm>
            <a:off x="1653973" y="237285"/>
            <a:ext cx="8884051" cy="6037347"/>
            <a:chOff x="1653973" y="237285"/>
            <a:chExt cx="8884051" cy="6037347"/>
          </a:xfrm>
        </p:grpSpPr>
        <p:sp>
          <p:nvSpPr>
            <p:cNvPr id="151554" name="Rectangle 2">
              <a:extLst>
                <a:ext uri="{FF2B5EF4-FFF2-40B4-BE49-F238E27FC236}">
                  <a16:creationId xmlns:a16="http://schemas.microsoft.com/office/drawing/2014/main" id="{CDC0D760-5D77-4DB1-D7AA-6FCB6CA549C9}"/>
                </a:ext>
              </a:extLst>
            </p:cNvPr>
            <p:cNvSpPr>
              <a:spLocks noChangeArrowheads="1"/>
            </p:cNvSpPr>
            <p:nvPr/>
          </p:nvSpPr>
          <p:spPr bwMode="auto">
            <a:xfrm>
              <a:off x="4819943" y="237285"/>
              <a:ext cx="2552109" cy="57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150000"/>
                </a:lnSpc>
                <a:spcBef>
                  <a:spcPct val="0"/>
                </a:spcBef>
                <a:buFont typeface="Wingdings" panose="05000000000000000000" pitchFamily="2" charset="2"/>
                <a:buChar char="Ø"/>
              </a:pPr>
              <a:r>
                <a:rPr lang="en-US" altLang="en-US" sz="2400" dirty="0">
                  <a:solidFill>
                    <a:srgbClr val="FF0000"/>
                  </a:solidFill>
                  <a:cs typeface="Arial" panose="020B0604020202020204" pitchFamily="34" charset="0"/>
                </a:rPr>
                <a:t>Trung </a:t>
              </a:r>
              <a:r>
                <a:rPr lang="en-US" altLang="en-US" sz="2400" dirty="0" err="1">
                  <a:solidFill>
                    <a:srgbClr val="FF0000"/>
                  </a:solidFill>
                  <a:cs typeface="Arial" panose="020B0604020202020204" pitchFamily="34" charset="0"/>
                </a:rPr>
                <a:t>với</a:t>
              </a:r>
              <a:r>
                <a:rPr lang="en-US" altLang="en-US" sz="2400" dirty="0">
                  <a:solidFill>
                    <a:srgbClr val="FF0000"/>
                  </a:solidFill>
                  <a:cs typeface="Arial" panose="020B0604020202020204" pitchFamily="34" charset="0"/>
                </a:rPr>
                <a:t> </a:t>
              </a:r>
              <a:r>
                <a:rPr lang="en-US" altLang="en-US" sz="2400" dirty="0" err="1">
                  <a:solidFill>
                    <a:srgbClr val="FF0000"/>
                  </a:solidFill>
                  <a:cs typeface="Arial" panose="020B0604020202020204" pitchFamily="34" charset="0"/>
                </a:rPr>
                <a:t>nước</a:t>
              </a:r>
              <a:endParaRPr lang="en-US" altLang="en-US" sz="2400" dirty="0">
                <a:solidFill>
                  <a:srgbClr val="FF0000"/>
                </a:solidFill>
                <a:cs typeface="Arial" panose="020B0604020202020204" pitchFamily="34" charset="0"/>
              </a:endParaRPr>
            </a:p>
          </p:txBody>
        </p:sp>
        <p:sp>
          <p:nvSpPr>
            <p:cNvPr id="69636" name="AutoShape 4" descr="Picture 6">
              <a:extLst>
                <a:ext uri="{FF2B5EF4-FFF2-40B4-BE49-F238E27FC236}">
                  <a16:creationId xmlns:a16="http://schemas.microsoft.com/office/drawing/2014/main" id="{B1E3B399-3633-0334-8CA3-E70B641B40D2}"/>
                </a:ext>
              </a:extLst>
            </p:cNvPr>
            <p:cNvSpPr>
              <a:spLocks noChangeArrowheads="1"/>
            </p:cNvSpPr>
            <p:nvPr/>
          </p:nvSpPr>
          <p:spPr bwMode="auto">
            <a:xfrm>
              <a:off x="4068463" y="3219137"/>
              <a:ext cx="4055073" cy="3055495"/>
            </a:xfrm>
            <a:prstGeom prst="roundRect">
              <a:avLst>
                <a:gd name="adj" fmla="val 5417"/>
              </a:avLst>
            </a:pr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ct val="150000"/>
                </a:lnSpc>
                <a:spcBef>
                  <a:spcPct val="0"/>
                </a:spcBef>
                <a:buFontTx/>
                <a:buNone/>
              </a:pPr>
              <a:endParaRPr lang="en-US" altLang="en-US" sz="2400" dirty="0">
                <a:cs typeface="Arial" panose="020B0604020202020204" pitchFamily="34" charset="0"/>
              </a:endParaRPr>
            </a:p>
          </p:txBody>
        </p:sp>
        <p:sp>
          <p:nvSpPr>
            <p:cNvPr id="151556" name="Rectangle 4">
              <a:extLst>
                <a:ext uri="{FF2B5EF4-FFF2-40B4-BE49-F238E27FC236}">
                  <a16:creationId xmlns:a16="http://schemas.microsoft.com/office/drawing/2014/main" id="{186B2436-E739-C48E-A174-5EC8F6560CA7}"/>
                </a:ext>
              </a:extLst>
            </p:cNvPr>
            <p:cNvSpPr>
              <a:spLocks noChangeArrowheads="1"/>
            </p:cNvSpPr>
            <p:nvPr/>
          </p:nvSpPr>
          <p:spPr bwMode="auto">
            <a:xfrm>
              <a:off x="1653973" y="869854"/>
              <a:ext cx="8884051" cy="22398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lnSpc>
                  <a:spcPct val="150000"/>
                </a:lnSpc>
                <a:spcBef>
                  <a:spcPct val="0"/>
                </a:spcBef>
                <a:buFontTx/>
                <a:buNone/>
              </a:pPr>
              <a:r>
                <a:rPr lang="en-US" altLang="en-US" sz="2400" dirty="0">
                  <a:cs typeface="Arial" panose="020B0604020202020204" pitchFamily="34" charset="0"/>
                </a:rPr>
                <a:t> </a:t>
              </a:r>
              <a:r>
                <a:rPr lang="en-US" altLang="en-US" sz="2400" dirty="0" err="1">
                  <a:cs typeface="Arial" panose="020B0604020202020204" pitchFamily="34" charset="0"/>
                </a:rPr>
                <a:t>Là</a:t>
              </a:r>
              <a:r>
                <a:rPr lang="en-US" altLang="en-US" sz="2400" dirty="0">
                  <a:cs typeface="Arial" panose="020B0604020202020204" pitchFamily="34" charset="0"/>
                </a:rPr>
                <a:t> </a:t>
              </a:r>
              <a:r>
                <a:rPr lang="en-US" altLang="en-US" sz="2400" dirty="0" err="1">
                  <a:cs typeface="Arial" panose="020B0604020202020204" pitchFamily="34" charset="0"/>
                </a:rPr>
                <a:t>suốt</a:t>
              </a:r>
              <a:r>
                <a:rPr lang="en-US" altLang="en-US" sz="2400" dirty="0">
                  <a:cs typeface="Arial" panose="020B0604020202020204" pitchFamily="34" charset="0"/>
                </a:rPr>
                <a:t> </a:t>
              </a:r>
              <a:r>
                <a:rPr lang="en-US" altLang="en-US" sz="2400" dirty="0" err="1">
                  <a:cs typeface="Arial" panose="020B0604020202020204" pitchFamily="34" charset="0"/>
                </a:rPr>
                <a:t>đời</a:t>
              </a:r>
              <a:r>
                <a:rPr lang="en-US" altLang="en-US" sz="2400" dirty="0">
                  <a:cs typeface="Arial" panose="020B0604020202020204" pitchFamily="34" charset="0"/>
                </a:rPr>
                <a:t> </a:t>
              </a:r>
              <a:r>
                <a:rPr lang="en-US" altLang="en-US" sz="2400" dirty="0" err="1">
                  <a:cs typeface="Arial" panose="020B0604020202020204" pitchFamily="34" charset="0"/>
                </a:rPr>
                <a:t>đấu</a:t>
              </a:r>
              <a:r>
                <a:rPr lang="en-US" altLang="en-US" sz="2400" dirty="0">
                  <a:cs typeface="Arial" panose="020B0604020202020204" pitchFamily="34" charset="0"/>
                </a:rPr>
                <a:t> </a:t>
              </a:r>
              <a:r>
                <a:rPr lang="en-US" altLang="en-US" sz="2400" dirty="0" err="1">
                  <a:cs typeface="Arial" panose="020B0604020202020204" pitchFamily="34" charset="0"/>
                </a:rPr>
                <a:t>tranh</a:t>
              </a:r>
              <a:r>
                <a:rPr lang="en-US" altLang="en-US" sz="2400" dirty="0">
                  <a:cs typeface="Arial" panose="020B0604020202020204" pitchFamily="34" charset="0"/>
                </a:rPr>
                <a:t> </a:t>
              </a:r>
              <a:r>
                <a:rPr lang="en-US" altLang="en-US" sz="2400" dirty="0" err="1">
                  <a:cs typeface="Arial" panose="020B0604020202020204" pitchFamily="34" charset="0"/>
                </a:rPr>
                <a:t>cho</a:t>
              </a:r>
              <a:r>
                <a:rPr lang="en-US" altLang="en-US" sz="2400" dirty="0">
                  <a:cs typeface="Arial" panose="020B0604020202020204" pitchFamily="34" charset="0"/>
                </a:rPr>
                <a:t> </a:t>
              </a:r>
              <a:r>
                <a:rPr lang="en-US" altLang="en-US" sz="2400" dirty="0" err="1">
                  <a:cs typeface="Arial" panose="020B0604020202020204" pitchFamily="34" charset="0"/>
                </a:rPr>
                <a:t>cách</a:t>
              </a:r>
              <a:r>
                <a:rPr lang="en-US" altLang="en-US" sz="2400" dirty="0">
                  <a:cs typeface="Arial" panose="020B0604020202020204" pitchFamily="34" charset="0"/>
                </a:rPr>
                <a:t> </a:t>
              </a:r>
              <a:r>
                <a:rPr lang="en-US" altLang="en-US" sz="2400" dirty="0" err="1">
                  <a:cs typeface="Arial" panose="020B0604020202020204" pitchFamily="34" charset="0"/>
                </a:rPr>
                <a:t>mạng</a:t>
              </a:r>
              <a:r>
                <a:rPr lang="en-US" altLang="en-US" sz="2400" dirty="0">
                  <a:cs typeface="Arial" panose="020B0604020202020204" pitchFamily="34" charset="0"/>
                </a:rPr>
                <a:t>, </a:t>
              </a:r>
              <a:r>
                <a:rPr lang="en-US" altLang="en-US" sz="2400" dirty="0" err="1">
                  <a:cs typeface="Arial" panose="020B0604020202020204" pitchFamily="34" charset="0"/>
                </a:rPr>
                <a:t>ra</a:t>
              </a:r>
              <a:r>
                <a:rPr lang="en-US" altLang="en-US" sz="2400" dirty="0">
                  <a:cs typeface="Arial" panose="020B0604020202020204" pitchFamily="34" charset="0"/>
                </a:rPr>
                <a:t> </a:t>
              </a:r>
              <a:r>
                <a:rPr lang="en-US" altLang="en-US" sz="2400" dirty="0" err="1">
                  <a:cs typeface="Arial" panose="020B0604020202020204" pitchFamily="34" charset="0"/>
                </a:rPr>
                <a:t>sức</a:t>
              </a:r>
              <a:r>
                <a:rPr lang="en-US" altLang="en-US" sz="2400" dirty="0">
                  <a:cs typeface="Arial" panose="020B0604020202020204" pitchFamily="34" charset="0"/>
                </a:rPr>
                <a:t> </a:t>
              </a:r>
              <a:r>
                <a:rPr lang="en-US" altLang="en-US" sz="2400" dirty="0" err="1">
                  <a:cs typeface="Arial" panose="020B0604020202020204" pitchFamily="34" charset="0"/>
                </a:rPr>
                <a:t>làm</a:t>
              </a:r>
              <a:r>
                <a:rPr lang="en-US" altLang="en-US" sz="2400" dirty="0">
                  <a:cs typeface="Arial" panose="020B0604020202020204" pitchFamily="34" charset="0"/>
                </a:rPr>
                <a:t> </a:t>
              </a:r>
              <a:r>
                <a:rPr lang="en-US" altLang="en-US" sz="2400" dirty="0" err="1">
                  <a:cs typeface="Arial" panose="020B0604020202020204" pitchFamily="34" charset="0"/>
                </a:rPr>
                <a:t>việc</a:t>
              </a:r>
              <a:r>
                <a:rPr lang="en-US" altLang="en-US" sz="2400" dirty="0">
                  <a:cs typeface="Arial" panose="020B0604020202020204" pitchFamily="34" charset="0"/>
                </a:rPr>
                <a:t>, </a:t>
              </a:r>
              <a:r>
                <a:rPr lang="en-US" altLang="en-US" sz="2400" dirty="0" err="1">
                  <a:cs typeface="Arial" panose="020B0604020202020204" pitchFamily="34" charset="0"/>
                </a:rPr>
                <a:t>giữ</a:t>
              </a:r>
              <a:r>
                <a:rPr lang="en-US" altLang="en-US" sz="2400" dirty="0">
                  <a:cs typeface="Arial" panose="020B0604020202020204" pitchFamily="34" charset="0"/>
                </a:rPr>
                <a:t> </a:t>
              </a:r>
              <a:r>
                <a:rPr lang="en-US" altLang="en-US" sz="2400" dirty="0" err="1">
                  <a:cs typeface="Arial" panose="020B0604020202020204" pitchFamily="34" charset="0"/>
                </a:rPr>
                <a:t>vững</a:t>
              </a:r>
              <a:r>
                <a:rPr lang="en-US" altLang="en-US" sz="2400" dirty="0">
                  <a:cs typeface="Arial" panose="020B0604020202020204" pitchFamily="34" charset="0"/>
                </a:rPr>
                <a:t> </a:t>
              </a:r>
              <a:r>
                <a:rPr lang="en-US" altLang="en-US" sz="2400" dirty="0" err="1">
                  <a:cs typeface="Arial" panose="020B0604020202020204" pitchFamily="34" charset="0"/>
                </a:rPr>
                <a:t>kỉ</a:t>
              </a:r>
              <a:r>
                <a:rPr lang="en-US" altLang="en-US" sz="2400" dirty="0">
                  <a:cs typeface="Arial" panose="020B0604020202020204" pitchFamily="34" charset="0"/>
                </a:rPr>
                <a:t> </a:t>
              </a:r>
              <a:r>
                <a:rPr lang="en-US" altLang="en-US" sz="2400" dirty="0" err="1">
                  <a:cs typeface="Arial" panose="020B0604020202020204" pitchFamily="34" charset="0"/>
                </a:rPr>
                <a:t>luật</a:t>
              </a:r>
              <a:r>
                <a:rPr lang="en-US" altLang="en-US" sz="2400" dirty="0">
                  <a:cs typeface="Arial" panose="020B0604020202020204" pitchFamily="34" charset="0"/>
                </a:rPr>
                <a:t> </a:t>
              </a:r>
              <a:r>
                <a:rPr lang="en-US" altLang="en-US" sz="2400" dirty="0" err="1">
                  <a:cs typeface="Arial" panose="020B0604020202020204" pitchFamily="34" charset="0"/>
                </a:rPr>
                <a:t>thực</a:t>
              </a:r>
              <a:r>
                <a:rPr lang="en-US" altLang="en-US" sz="2400" dirty="0">
                  <a:cs typeface="Arial" panose="020B0604020202020204" pitchFamily="34" charset="0"/>
                </a:rPr>
                <a:t> </a:t>
              </a:r>
              <a:r>
                <a:rPr lang="en-US" altLang="en-US" sz="2400" dirty="0" err="1">
                  <a:cs typeface="Arial" panose="020B0604020202020204" pitchFamily="34" charset="0"/>
                </a:rPr>
                <a:t>hiện</a:t>
              </a:r>
              <a:r>
                <a:rPr lang="en-US" altLang="en-US" sz="2400" dirty="0">
                  <a:cs typeface="Arial" panose="020B0604020202020204" pitchFamily="34" charset="0"/>
                </a:rPr>
                <a:t> </a:t>
              </a:r>
              <a:r>
                <a:rPr lang="en-US" altLang="en-US" sz="2400" dirty="0" err="1">
                  <a:cs typeface="Arial" panose="020B0604020202020204" pitchFamily="34" charset="0"/>
                </a:rPr>
                <a:t>tốt</a:t>
              </a:r>
              <a:r>
                <a:rPr lang="en-US" altLang="en-US" sz="2400" dirty="0">
                  <a:cs typeface="Arial" panose="020B0604020202020204" pitchFamily="34" charset="0"/>
                </a:rPr>
                <a:t> </a:t>
              </a:r>
              <a:r>
                <a:rPr lang="en-US" altLang="en-US" sz="2400" dirty="0" err="1">
                  <a:cs typeface="Arial" panose="020B0604020202020204" pitchFamily="34" charset="0"/>
                </a:rPr>
                <a:t>đường</a:t>
              </a:r>
              <a:r>
                <a:rPr lang="en-US" altLang="en-US" sz="2400" dirty="0">
                  <a:cs typeface="Arial" panose="020B0604020202020204" pitchFamily="34" charset="0"/>
                </a:rPr>
                <a:t> </a:t>
              </a:r>
              <a:r>
                <a:rPr lang="en-US" altLang="en-US" sz="2400" dirty="0" err="1">
                  <a:cs typeface="Arial" panose="020B0604020202020204" pitchFamily="34" charset="0"/>
                </a:rPr>
                <a:t>lối</a:t>
              </a:r>
              <a:r>
                <a:rPr lang="en-US" altLang="en-US" sz="2400" dirty="0">
                  <a:cs typeface="Arial" panose="020B0604020202020204" pitchFamily="34" charset="0"/>
                </a:rPr>
                <a:t> </a:t>
              </a:r>
              <a:r>
                <a:rPr lang="en-US" altLang="en-US" sz="2400" dirty="0" err="1">
                  <a:cs typeface="Arial" panose="020B0604020202020204" pitchFamily="34" charset="0"/>
                </a:rPr>
                <a:t>chính</a:t>
              </a:r>
              <a:r>
                <a:rPr lang="en-US" altLang="en-US" sz="2400" dirty="0">
                  <a:cs typeface="Arial" panose="020B0604020202020204" pitchFamily="34" charset="0"/>
                </a:rPr>
                <a:t> </a:t>
              </a:r>
              <a:r>
                <a:rPr lang="en-US" altLang="en-US" sz="2400" dirty="0" err="1">
                  <a:cs typeface="Arial" panose="020B0604020202020204" pitchFamily="34" charset="0"/>
                </a:rPr>
                <a:t>sách</a:t>
              </a:r>
              <a:r>
                <a:rPr lang="en-US" altLang="en-US" sz="2400" dirty="0">
                  <a:cs typeface="Arial" panose="020B0604020202020204" pitchFamily="34" charset="0"/>
                </a:rPr>
                <a:t> </a:t>
              </a:r>
              <a:r>
                <a:rPr lang="en-US" altLang="en-US" sz="2400" dirty="0" err="1">
                  <a:cs typeface="Arial" panose="020B0604020202020204" pitchFamily="34" charset="0"/>
                </a:rPr>
                <a:t>của</a:t>
              </a:r>
              <a:r>
                <a:rPr lang="en-US" altLang="en-US" sz="2400" dirty="0">
                  <a:cs typeface="Arial" panose="020B0604020202020204" pitchFamily="34" charset="0"/>
                </a:rPr>
                <a:t> </a:t>
              </a:r>
              <a:r>
                <a:rPr lang="en-US" altLang="en-US" sz="2400" dirty="0" err="1">
                  <a:cs typeface="Arial" panose="020B0604020202020204" pitchFamily="34" charset="0"/>
                </a:rPr>
                <a:t>Đảng</a:t>
              </a:r>
              <a:r>
                <a:rPr lang="en-US" altLang="en-US" sz="2400" dirty="0">
                  <a:cs typeface="Arial" panose="020B0604020202020204" pitchFamily="34" charset="0"/>
                </a:rPr>
                <a:t>. Trung </a:t>
              </a:r>
              <a:r>
                <a:rPr lang="en-US" altLang="en-US" sz="2400" dirty="0" err="1">
                  <a:cs typeface="Arial" panose="020B0604020202020204" pitchFamily="34" charset="0"/>
                </a:rPr>
                <a:t>với</a:t>
              </a:r>
              <a:r>
                <a:rPr lang="en-US" altLang="en-US" sz="2400" dirty="0">
                  <a:cs typeface="Arial" panose="020B0604020202020204" pitchFamily="34" charset="0"/>
                </a:rPr>
                <a:t> </a:t>
              </a:r>
              <a:r>
                <a:rPr lang="en-US" altLang="en-US" sz="2400" dirty="0" err="1">
                  <a:cs typeface="Arial" panose="020B0604020202020204" pitchFamily="34" charset="0"/>
                </a:rPr>
                <a:t>nước</a:t>
              </a:r>
              <a:r>
                <a:rPr lang="en-US" altLang="en-US" sz="2400" dirty="0">
                  <a:cs typeface="Arial" panose="020B0604020202020204" pitchFamily="34" charset="0"/>
                </a:rPr>
                <a:t> </a:t>
              </a:r>
              <a:r>
                <a:rPr lang="en-US" altLang="en-US" sz="2400" dirty="0" err="1">
                  <a:cs typeface="Arial" panose="020B0604020202020204" pitchFamily="34" charset="0"/>
                </a:rPr>
                <a:t>là</a:t>
              </a:r>
              <a:r>
                <a:rPr lang="en-US" altLang="en-US" sz="2400" dirty="0">
                  <a:cs typeface="Arial" panose="020B0604020202020204" pitchFamily="34" charset="0"/>
                </a:rPr>
                <a:t> </a:t>
              </a:r>
              <a:r>
                <a:rPr lang="en-US" altLang="en-US" sz="2400" dirty="0" err="1">
                  <a:cs typeface="Arial" panose="020B0604020202020204" pitchFamily="34" charset="0"/>
                </a:rPr>
                <a:t>tuyệt</a:t>
              </a:r>
              <a:r>
                <a:rPr lang="en-US" altLang="en-US" sz="2400" dirty="0">
                  <a:cs typeface="Arial" panose="020B0604020202020204" pitchFamily="34" charset="0"/>
                </a:rPr>
                <a:t> </a:t>
              </a:r>
              <a:r>
                <a:rPr lang="en-US" altLang="en-US" sz="2400" dirty="0" err="1">
                  <a:cs typeface="Arial" panose="020B0604020202020204" pitchFamily="34" charset="0"/>
                </a:rPr>
                <a:t>đối</a:t>
              </a:r>
              <a:r>
                <a:rPr lang="en-US" altLang="en-US" sz="2400" dirty="0">
                  <a:cs typeface="Arial" panose="020B0604020202020204" pitchFamily="34" charset="0"/>
                </a:rPr>
                <a:t> </a:t>
              </a:r>
              <a:r>
                <a:rPr lang="en-US" altLang="en-US" sz="2400" dirty="0" err="1">
                  <a:cs typeface="Arial" panose="020B0604020202020204" pitchFamily="34" charset="0"/>
                </a:rPr>
                <a:t>trung</a:t>
              </a:r>
              <a:r>
                <a:rPr lang="en-US" altLang="en-US" sz="2400" dirty="0">
                  <a:cs typeface="Arial" panose="020B0604020202020204" pitchFamily="34" charset="0"/>
                </a:rPr>
                <a:t> </a:t>
              </a:r>
              <a:r>
                <a:rPr lang="en-US" altLang="en-US" sz="2400" dirty="0" err="1">
                  <a:cs typeface="Arial" panose="020B0604020202020204" pitchFamily="34" charset="0"/>
                </a:rPr>
                <a:t>thành</a:t>
              </a:r>
              <a:r>
                <a:rPr lang="en-US" altLang="en-US" sz="2400" dirty="0">
                  <a:cs typeface="Arial" panose="020B0604020202020204" pitchFamily="34" charset="0"/>
                </a:rPr>
                <a:t> </a:t>
              </a:r>
              <a:r>
                <a:rPr lang="en-US" altLang="en-US" sz="2400" dirty="0" err="1">
                  <a:cs typeface="Arial" panose="020B0604020202020204" pitchFamily="34" charset="0"/>
                </a:rPr>
                <a:t>với</a:t>
              </a:r>
              <a:r>
                <a:rPr lang="en-US" altLang="en-US" sz="2400" dirty="0">
                  <a:cs typeface="Arial" panose="020B0604020202020204" pitchFamily="34" charset="0"/>
                </a:rPr>
                <a:t> </a:t>
              </a:r>
              <a:r>
                <a:rPr lang="en-US" altLang="en-US" sz="2400" dirty="0" err="1">
                  <a:cs typeface="Arial" panose="020B0604020202020204" pitchFamily="34" charset="0"/>
                </a:rPr>
                <a:t>sự</a:t>
              </a:r>
              <a:r>
                <a:rPr lang="en-US" altLang="en-US" sz="2400" dirty="0">
                  <a:cs typeface="Arial" panose="020B0604020202020204" pitchFamily="34" charset="0"/>
                </a:rPr>
                <a:t> </a:t>
              </a:r>
              <a:r>
                <a:rPr lang="en-US" altLang="en-US" sz="2400" dirty="0" err="1">
                  <a:cs typeface="Arial" panose="020B0604020202020204" pitchFamily="34" charset="0"/>
                </a:rPr>
                <a:t>nghiệp</a:t>
              </a:r>
              <a:r>
                <a:rPr lang="en-US" altLang="en-US" sz="2400" dirty="0">
                  <a:cs typeface="Arial" panose="020B0604020202020204" pitchFamily="34" charset="0"/>
                </a:rPr>
                <a:t> </a:t>
              </a:r>
              <a:r>
                <a:rPr lang="en-US" altLang="en-US" sz="2400" dirty="0" err="1">
                  <a:cs typeface="Arial" panose="020B0604020202020204" pitchFamily="34" charset="0"/>
                </a:rPr>
                <a:t>dựng</a:t>
              </a:r>
              <a:r>
                <a:rPr lang="en-US" altLang="en-US" sz="2400" dirty="0">
                  <a:cs typeface="Arial" panose="020B0604020202020204" pitchFamily="34" charset="0"/>
                </a:rPr>
                <a:t> </a:t>
              </a:r>
              <a:r>
                <a:rPr lang="en-US" altLang="en-US" sz="2400" dirty="0" err="1">
                  <a:cs typeface="Arial" panose="020B0604020202020204" pitchFamily="34" charset="0"/>
                </a:rPr>
                <a:t>nước</a:t>
              </a:r>
              <a:r>
                <a:rPr lang="en-US" altLang="en-US" sz="2400" dirty="0">
                  <a:cs typeface="Arial" panose="020B0604020202020204" pitchFamily="34" charset="0"/>
                </a:rPr>
                <a:t> </a:t>
              </a:r>
              <a:r>
                <a:rPr lang="en-US" altLang="en-US" sz="2400" dirty="0" err="1">
                  <a:cs typeface="Arial" panose="020B0604020202020204" pitchFamily="34" charset="0"/>
                </a:rPr>
                <a:t>và</a:t>
              </a:r>
              <a:r>
                <a:rPr lang="en-US" altLang="en-US" sz="2400" dirty="0">
                  <a:cs typeface="Arial" panose="020B0604020202020204" pitchFamily="34" charset="0"/>
                </a:rPr>
                <a:t> </a:t>
              </a:r>
              <a:r>
                <a:rPr lang="en-US" altLang="en-US" sz="2400" dirty="0" err="1">
                  <a:cs typeface="Arial" panose="020B0604020202020204" pitchFamily="34" charset="0"/>
                </a:rPr>
                <a:t>giữ</a:t>
              </a:r>
              <a:r>
                <a:rPr lang="en-US" altLang="en-US" sz="2400" dirty="0">
                  <a:cs typeface="Arial" panose="020B0604020202020204" pitchFamily="34" charset="0"/>
                </a:rPr>
                <a:t> </a:t>
              </a:r>
              <a:r>
                <a:rPr lang="en-US" altLang="en-US" sz="2400" dirty="0" err="1">
                  <a:cs typeface="Arial" panose="020B0604020202020204" pitchFamily="34" charset="0"/>
                </a:rPr>
                <a:t>nước</a:t>
              </a:r>
              <a:r>
                <a:rPr lang="en-US" altLang="en-US" sz="2400" dirty="0">
                  <a:cs typeface="Arial" panose="020B0604020202020204" pitchFamily="34" charset="0"/>
                </a:rPr>
                <a:t>, </a:t>
              </a:r>
              <a:r>
                <a:rPr lang="en-US" altLang="en-US" sz="2400" dirty="0" err="1">
                  <a:cs typeface="Arial" panose="020B0604020202020204" pitchFamily="34" charset="0"/>
                </a:rPr>
                <a:t>trung</a:t>
              </a:r>
              <a:r>
                <a:rPr lang="en-US" altLang="en-US" sz="2400" dirty="0">
                  <a:cs typeface="Arial" panose="020B0604020202020204" pitchFamily="34" charset="0"/>
                </a:rPr>
                <a:t> </a:t>
              </a:r>
              <a:r>
                <a:rPr lang="en-US" altLang="en-US" sz="2400" dirty="0" err="1">
                  <a:cs typeface="Arial" panose="020B0604020202020204" pitchFamily="34" charset="0"/>
                </a:rPr>
                <a:t>thành</a:t>
              </a:r>
              <a:r>
                <a:rPr lang="en-US" altLang="en-US" sz="2400" dirty="0">
                  <a:cs typeface="Arial" panose="020B0604020202020204" pitchFamily="34" charset="0"/>
                </a:rPr>
                <a:t> </a:t>
              </a:r>
              <a:r>
                <a:rPr lang="en-US" altLang="en-US" sz="2400" dirty="0" err="1">
                  <a:cs typeface="Arial" panose="020B0604020202020204" pitchFamily="34" charset="0"/>
                </a:rPr>
                <a:t>với</a:t>
              </a:r>
              <a:r>
                <a:rPr lang="en-US" altLang="en-US" sz="2400" dirty="0">
                  <a:cs typeface="Arial" panose="020B0604020202020204" pitchFamily="34" charset="0"/>
                </a:rPr>
                <a:t> con </a:t>
              </a:r>
              <a:r>
                <a:rPr lang="en-US" altLang="en-US" sz="2400" dirty="0" err="1">
                  <a:cs typeface="Arial" panose="020B0604020202020204" pitchFamily="34" charset="0"/>
                </a:rPr>
                <a:t>đường</a:t>
              </a:r>
              <a:r>
                <a:rPr lang="en-US" altLang="en-US" sz="2400" dirty="0">
                  <a:cs typeface="Arial" panose="020B0604020202020204" pitchFamily="34" charset="0"/>
                </a:rPr>
                <a:t> </a:t>
              </a:r>
              <a:r>
                <a:rPr lang="en-US" altLang="en-US" sz="2400" dirty="0" err="1">
                  <a:cs typeface="Arial" panose="020B0604020202020204" pitchFamily="34" charset="0"/>
                </a:rPr>
                <a:t>đi</a:t>
              </a:r>
              <a:r>
                <a:rPr lang="en-US" altLang="en-US" sz="2400" dirty="0">
                  <a:cs typeface="Arial" panose="020B0604020202020204" pitchFamily="34" charset="0"/>
                </a:rPr>
                <a:t> </a:t>
              </a:r>
              <a:r>
                <a:rPr lang="en-US" altLang="en-US" sz="2400" dirty="0" err="1">
                  <a:cs typeface="Arial" panose="020B0604020202020204" pitchFamily="34" charset="0"/>
                </a:rPr>
                <a:t>lên</a:t>
              </a:r>
              <a:r>
                <a:rPr lang="en-US" altLang="en-US" sz="2400" dirty="0">
                  <a:cs typeface="Arial" panose="020B0604020202020204" pitchFamily="34" charset="0"/>
                </a:rPr>
                <a:t> </a:t>
              </a:r>
              <a:r>
                <a:rPr lang="en-US" altLang="en-US" sz="2400" dirty="0" err="1">
                  <a:cs typeface="Arial" panose="020B0604020202020204" pitchFamily="34" charset="0"/>
                </a:rPr>
                <a:t>của</a:t>
              </a:r>
              <a:r>
                <a:rPr lang="en-US" altLang="en-US" sz="2400" dirty="0">
                  <a:cs typeface="Arial" panose="020B0604020202020204" pitchFamily="34" charset="0"/>
                </a:rPr>
                <a:t> </a:t>
              </a:r>
              <a:r>
                <a:rPr lang="en-US" altLang="en-US" sz="2400" dirty="0" err="1">
                  <a:cs typeface="Arial" panose="020B0604020202020204" pitchFamily="34" charset="0"/>
                </a:rPr>
                <a:t>đất</a:t>
              </a:r>
              <a:r>
                <a:rPr lang="en-US" altLang="en-US" sz="2400" dirty="0">
                  <a:cs typeface="Arial" panose="020B0604020202020204" pitchFamily="34" charset="0"/>
                </a:rPr>
                <a:t> </a:t>
              </a:r>
              <a:r>
                <a:rPr lang="en-US" altLang="en-US" sz="2400" dirty="0" err="1">
                  <a:cs typeface="Arial" panose="020B0604020202020204" pitchFamily="34" charset="0"/>
                </a:rPr>
                <a:t>nước</a:t>
              </a:r>
              <a:endParaRPr lang="en-US" altLang="en-US" sz="2400" dirty="0">
                <a:cs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6"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5090" name="Picture 2" descr="images280398_20_2_1961_HCM_th_m_l_i_b__con_P_c_B__Cao_B_ng">
            <a:extLst>
              <a:ext uri="{FF2B5EF4-FFF2-40B4-BE49-F238E27FC236}">
                <a16:creationId xmlns:a16="http://schemas.microsoft.com/office/drawing/2014/main" id="{9BC5F8C5-A66F-C92B-660C-B049091AC427}"/>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6180405" y="2613035"/>
            <a:ext cx="4744995" cy="3429000"/>
          </a:xfrm>
        </p:spPr>
      </p:pic>
      <p:sp>
        <p:nvSpPr>
          <p:cNvPr id="152579" name="Rectangle 3">
            <a:extLst>
              <a:ext uri="{FF2B5EF4-FFF2-40B4-BE49-F238E27FC236}">
                <a16:creationId xmlns:a16="http://schemas.microsoft.com/office/drawing/2014/main" id="{776EA73D-3455-5C04-BEB8-50DD5FF44222}"/>
              </a:ext>
            </a:extLst>
          </p:cNvPr>
          <p:cNvSpPr>
            <a:spLocks noChangeArrowheads="1"/>
          </p:cNvSpPr>
          <p:nvPr/>
        </p:nvSpPr>
        <p:spPr bwMode="auto">
          <a:xfrm>
            <a:off x="4966523" y="920124"/>
            <a:ext cx="225895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 typeface="Wingdings" panose="05000000000000000000" pitchFamily="2" charset="2"/>
              <a:buChar char="Ø"/>
            </a:pPr>
            <a:r>
              <a:rPr lang="en-US" altLang="en-US" sz="2400" dirty="0">
                <a:solidFill>
                  <a:srgbClr val="FF0000"/>
                </a:solidFill>
                <a:cs typeface="Arial" panose="020B0604020202020204" pitchFamily="34" charset="0"/>
              </a:rPr>
              <a:t> </a:t>
            </a:r>
            <a:r>
              <a:rPr lang="en-US" altLang="en-US" sz="2400" dirty="0" err="1">
                <a:solidFill>
                  <a:srgbClr val="FF0000"/>
                </a:solidFill>
                <a:cs typeface="Arial" panose="020B0604020202020204" pitchFamily="34" charset="0"/>
              </a:rPr>
              <a:t>Hiếu</a:t>
            </a:r>
            <a:r>
              <a:rPr lang="en-US" altLang="en-US" sz="2400" dirty="0">
                <a:solidFill>
                  <a:srgbClr val="FF0000"/>
                </a:solidFill>
                <a:cs typeface="Arial" panose="020B0604020202020204" pitchFamily="34" charset="0"/>
              </a:rPr>
              <a:t> </a:t>
            </a:r>
            <a:r>
              <a:rPr lang="en-US" altLang="en-US" sz="2400" dirty="0" err="1">
                <a:solidFill>
                  <a:srgbClr val="FF0000"/>
                </a:solidFill>
                <a:cs typeface="Arial" panose="020B0604020202020204" pitchFamily="34" charset="0"/>
              </a:rPr>
              <a:t>với</a:t>
            </a:r>
            <a:r>
              <a:rPr lang="en-US" altLang="en-US" sz="2400" dirty="0">
                <a:solidFill>
                  <a:srgbClr val="FF0000"/>
                </a:solidFill>
                <a:cs typeface="Arial" panose="020B0604020202020204" pitchFamily="34" charset="0"/>
              </a:rPr>
              <a:t> </a:t>
            </a:r>
            <a:r>
              <a:rPr lang="en-US" altLang="en-US" sz="2400" dirty="0" err="1">
                <a:solidFill>
                  <a:srgbClr val="FF0000"/>
                </a:solidFill>
                <a:cs typeface="Arial" panose="020B0604020202020204" pitchFamily="34" charset="0"/>
              </a:rPr>
              <a:t>dân</a:t>
            </a:r>
            <a:endParaRPr lang="en-US" altLang="en-US" sz="2400" dirty="0">
              <a:solidFill>
                <a:srgbClr val="FF0000"/>
              </a:solidFill>
              <a:cs typeface="Arial" panose="020B0604020202020204" pitchFamily="34" charset="0"/>
            </a:endParaRPr>
          </a:p>
        </p:txBody>
      </p:sp>
      <p:pic>
        <p:nvPicPr>
          <p:cNvPr id="985092" name="Picture 4">
            <a:extLst>
              <a:ext uri="{FF2B5EF4-FFF2-40B4-BE49-F238E27FC236}">
                <a16:creationId xmlns:a16="http://schemas.microsoft.com/office/drawing/2014/main" id="{220C9E87-ED38-ACD2-865A-783BFB7B167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34440" y="2613035"/>
            <a:ext cx="457200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2581" name="Rectangle 4">
            <a:extLst>
              <a:ext uri="{FF2B5EF4-FFF2-40B4-BE49-F238E27FC236}">
                <a16:creationId xmlns:a16="http://schemas.microsoft.com/office/drawing/2014/main" id="{1BD4367E-E2E3-A3DE-80D5-2ED1FEEC9605}"/>
              </a:ext>
            </a:extLst>
          </p:cNvPr>
          <p:cNvSpPr>
            <a:spLocks noChangeArrowheads="1"/>
          </p:cNvSpPr>
          <p:nvPr/>
        </p:nvSpPr>
        <p:spPr bwMode="auto">
          <a:xfrm>
            <a:off x="405359" y="1562598"/>
            <a:ext cx="1138128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dirty="0" err="1">
                <a:cs typeface="Arial" panose="020B0604020202020204" pitchFamily="34" charset="0"/>
              </a:rPr>
              <a:t>Hiếu</a:t>
            </a:r>
            <a:r>
              <a:rPr lang="en-US" altLang="en-US" sz="2400" dirty="0">
                <a:cs typeface="Arial" panose="020B0604020202020204" pitchFamily="34" charset="0"/>
              </a:rPr>
              <a:t> </a:t>
            </a:r>
            <a:r>
              <a:rPr lang="en-US" altLang="en-US" sz="2400" dirty="0" err="1">
                <a:cs typeface="Arial" panose="020B0604020202020204" pitchFamily="34" charset="0"/>
              </a:rPr>
              <a:t>với</a:t>
            </a:r>
            <a:r>
              <a:rPr lang="en-US" altLang="en-US" sz="2400" dirty="0">
                <a:cs typeface="Arial" panose="020B0604020202020204" pitchFamily="34" charset="0"/>
              </a:rPr>
              <a:t> </a:t>
            </a:r>
            <a:r>
              <a:rPr lang="en-US" altLang="en-US" sz="2400" dirty="0" err="1">
                <a:cs typeface="Arial" panose="020B0604020202020204" pitchFamily="34" charset="0"/>
              </a:rPr>
              <a:t>dân</a:t>
            </a:r>
            <a:r>
              <a:rPr lang="en-US" altLang="en-US" sz="2400" dirty="0">
                <a:cs typeface="Arial" panose="020B0604020202020204" pitchFamily="34" charset="0"/>
              </a:rPr>
              <a:t> </a:t>
            </a:r>
            <a:r>
              <a:rPr lang="en-US" altLang="en-US" sz="2400" dirty="0" err="1">
                <a:cs typeface="Arial" panose="020B0604020202020204" pitchFamily="34" charset="0"/>
              </a:rPr>
              <a:t>thể</a:t>
            </a:r>
            <a:r>
              <a:rPr lang="en-US" altLang="en-US" sz="2400" dirty="0">
                <a:cs typeface="Arial" panose="020B0604020202020204" pitchFamily="34" charset="0"/>
              </a:rPr>
              <a:t> </a:t>
            </a:r>
            <a:r>
              <a:rPr lang="en-US" altLang="en-US" sz="2400" dirty="0" err="1">
                <a:cs typeface="Arial" panose="020B0604020202020204" pitchFamily="34" charset="0"/>
              </a:rPr>
              <a:t>hiện</a:t>
            </a:r>
            <a:r>
              <a:rPr lang="en-US" altLang="en-US" sz="2400" dirty="0">
                <a:cs typeface="Arial" panose="020B0604020202020204" pitchFamily="34" charset="0"/>
              </a:rPr>
              <a:t> ở </a:t>
            </a:r>
            <a:r>
              <a:rPr lang="en-US" altLang="en-US" sz="2400" dirty="0" err="1">
                <a:cs typeface="Arial" panose="020B0604020202020204" pitchFamily="34" charset="0"/>
              </a:rPr>
              <a:t>chỗ</a:t>
            </a:r>
            <a:r>
              <a:rPr lang="en-US" altLang="en-US" sz="2400" dirty="0">
                <a:cs typeface="Arial" panose="020B0604020202020204" pitchFamily="34" charset="0"/>
              </a:rPr>
              <a:t> </a:t>
            </a:r>
            <a:r>
              <a:rPr lang="en-US" altLang="en-US" sz="2400" dirty="0" err="1">
                <a:cs typeface="Arial" panose="020B0604020202020204" pitchFamily="34" charset="0"/>
              </a:rPr>
              <a:t>thương</a:t>
            </a:r>
            <a:r>
              <a:rPr lang="en-US" altLang="en-US" sz="2400" dirty="0">
                <a:cs typeface="Arial" panose="020B0604020202020204" pitchFamily="34" charset="0"/>
              </a:rPr>
              <a:t> </a:t>
            </a:r>
            <a:r>
              <a:rPr lang="en-US" altLang="en-US" sz="2400" dirty="0" err="1">
                <a:cs typeface="Arial" panose="020B0604020202020204" pitchFamily="34" charset="0"/>
              </a:rPr>
              <a:t>dân</a:t>
            </a:r>
            <a:r>
              <a:rPr lang="en-US" altLang="en-US" sz="2400" dirty="0">
                <a:cs typeface="Arial" panose="020B0604020202020204" pitchFamily="34" charset="0"/>
              </a:rPr>
              <a:t>, tin </a:t>
            </a:r>
            <a:r>
              <a:rPr lang="en-US" altLang="en-US" sz="2400" dirty="0" err="1">
                <a:cs typeface="Arial" panose="020B0604020202020204" pitchFamily="34" charset="0"/>
              </a:rPr>
              <a:t>dân</a:t>
            </a:r>
            <a:r>
              <a:rPr lang="en-US" altLang="en-US" sz="2400" dirty="0">
                <a:cs typeface="Arial" panose="020B0604020202020204" pitchFamily="34" charset="0"/>
              </a:rPr>
              <a:t>, </a:t>
            </a:r>
            <a:r>
              <a:rPr lang="en-US" altLang="en-US" sz="2400" dirty="0" err="1">
                <a:cs typeface="Arial" panose="020B0604020202020204" pitchFamily="34" charset="0"/>
              </a:rPr>
              <a:t>phục</a:t>
            </a:r>
            <a:r>
              <a:rPr lang="en-US" altLang="en-US" sz="2400" dirty="0">
                <a:cs typeface="Arial" panose="020B0604020202020204" pitchFamily="34" charset="0"/>
              </a:rPr>
              <a:t> </a:t>
            </a:r>
            <a:r>
              <a:rPr lang="en-US" altLang="en-US" sz="2400" dirty="0" err="1">
                <a:cs typeface="Arial" panose="020B0604020202020204" pitchFamily="34" charset="0"/>
              </a:rPr>
              <a:t>vụ</a:t>
            </a:r>
            <a:r>
              <a:rPr lang="en-US" altLang="en-US" sz="2400" dirty="0">
                <a:cs typeface="Arial" panose="020B0604020202020204" pitchFamily="34" charset="0"/>
              </a:rPr>
              <a:t> </a:t>
            </a:r>
            <a:r>
              <a:rPr lang="en-US" altLang="en-US" sz="2400" dirty="0" err="1">
                <a:cs typeface="Arial" panose="020B0604020202020204" pitchFamily="34" charset="0"/>
              </a:rPr>
              <a:t>nhân</a:t>
            </a:r>
            <a:r>
              <a:rPr lang="en-US" altLang="en-US" sz="2400" dirty="0">
                <a:cs typeface="Arial" panose="020B0604020202020204" pitchFamily="34" charset="0"/>
              </a:rPr>
              <a:t> </a:t>
            </a:r>
            <a:r>
              <a:rPr lang="en-US" altLang="en-US" sz="2400" dirty="0" err="1">
                <a:cs typeface="Arial" panose="020B0604020202020204" pitchFamily="34" charset="0"/>
              </a:rPr>
              <a:t>dân</a:t>
            </a:r>
            <a:r>
              <a:rPr lang="en-US" altLang="en-US" sz="2400" dirty="0">
                <a:cs typeface="Arial" panose="020B0604020202020204" pitchFamily="34" charset="0"/>
              </a:rPr>
              <a:t> </a:t>
            </a:r>
            <a:r>
              <a:rPr lang="en-US" altLang="en-US" sz="2400" dirty="0" err="1">
                <a:cs typeface="Arial" panose="020B0604020202020204" pitchFamily="34" charset="0"/>
              </a:rPr>
              <a:t>hết</a:t>
            </a:r>
            <a:r>
              <a:rPr lang="en-US" altLang="en-US" sz="2400" dirty="0">
                <a:cs typeface="Arial" panose="020B0604020202020204" pitchFamily="34" charset="0"/>
              </a:rPr>
              <a:t> </a:t>
            </a:r>
            <a:r>
              <a:rPr lang="en-US" altLang="en-US" sz="2400" dirty="0" err="1">
                <a:cs typeface="Arial" panose="020B0604020202020204" pitchFamily="34" charset="0"/>
              </a:rPr>
              <a:t>lòng</a:t>
            </a:r>
            <a:r>
              <a:rPr lang="en-US" altLang="en-US" sz="2400" dirty="0">
                <a:cs typeface="Arial" panose="020B0604020202020204" pitchFamily="34" charset="0"/>
              </a:rPr>
              <a:t>. </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1" fill="hold" grpId="0" nodeType="withEffect">
                                  <p:stCondLst>
                                    <p:cond delay="0"/>
                                  </p:stCondLst>
                                  <p:childTnLst>
                                    <p:set>
                                      <p:cBhvr>
                                        <p:cTn id="6" dur="1" fill="hold">
                                          <p:stCondLst>
                                            <p:cond delay="0"/>
                                          </p:stCondLst>
                                        </p:cTn>
                                        <p:tgtEl>
                                          <p:spTgt spid="152579"/>
                                        </p:tgtEl>
                                        <p:attrNameLst>
                                          <p:attrName>style.visibility</p:attrName>
                                        </p:attrNameLst>
                                      </p:cBhvr>
                                      <p:to>
                                        <p:strVal val="visible"/>
                                      </p:to>
                                    </p:set>
                                    <p:animEffect transition="in" filter="wipe(up)">
                                      <p:cBhvr>
                                        <p:cTn id="7" dur="500"/>
                                        <p:tgtEl>
                                          <p:spTgt spid="152579"/>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152581"/>
                                        </p:tgtEl>
                                        <p:attrNameLst>
                                          <p:attrName>style.visibility</p:attrName>
                                        </p:attrNameLst>
                                      </p:cBhvr>
                                      <p:to>
                                        <p:strVal val="visible"/>
                                      </p:to>
                                    </p:set>
                                    <p:animEffect transition="in" filter="wipe(up)">
                                      <p:cBhvr>
                                        <p:cTn id="11" dur="500"/>
                                        <p:tgtEl>
                                          <p:spTgt spid="152581"/>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985090"/>
                                        </p:tgtEl>
                                        <p:attrNameLst>
                                          <p:attrName>style.visibility</p:attrName>
                                        </p:attrNameLst>
                                      </p:cBhvr>
                                      <p:to>
                                        <p:strVal val="visible"/>
                                      </p:to>
                                    </p:set>
                                    <p:animEffect transition="in" filter="wipe(up)">
                                      <p:cBhvr>
                                        <p:cTn id="15" dur="500"/>
                                        <p:tgtEl>
                                          <p:spTgt spid="985090"/>
                                        </p:tgtEl>
                                      </p:cBhvr>
                                    </p:animEffect>
                                  </p:childTnLst>
                                </p:cTn>
                              </p:par>
                              <p:par>
                                <p:cTn id="16" presetID="22" presetClass="entr" presetSubtype="1" fill="hold" nodeType="withEffect">
                                  <p:stCondLst>
                                    <p:cond delay="0"/>
                                  </p:stCondLst>
                                  <p:childTnLst>
                                    <p:set>
                                      <p:cBhvr>
                                        <p:cTn id="17" dur="1" fill="hold">
                                          <p:stCondLst>
                                            <p:cond delay="0"/>
                                          </p:stCondLst>
                                        </p:cTn>
                                        <p:tgtEl>
                                          <p:spTgt spid="985092"/>
                                        </p:tgtEl>
                                        <p:attrNameLst>
                                          <p:attrName>style.visibility</p:attrName>
                                        </p:attrNameLst>
                                      </p:cBhvr>
                                      <p:to>
                                        <p:strVal val="visible"/>
                                      </p:to>
                                    </p:set>
                                    <p:animEffect transition="in" filter="wipe(up)">
                                      <p:cBhvr>
                                        <p:cTn id="18" dur="500"/>
                                        <p:tgtEl>
                                          <p:spTgt spid="9850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2579" grpId="0"/>
      <p:bldP spid="152581"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F8F9568A-23B7-4A7F-AFBB-92969B5643D0}"/>
              </a:ext>
            </a:extLst>
          </p:cNvPr>
          <p:cNvGrpSpPr/>
          <p:nvPr/>
        </p:nvGrpSpPr>
        <p:grpSpPr>
          <a:xfrm>
            <a:off x="70337" y="297758"/>
            <a:ext cx="12051323" cy="5914025"/>
            <a:chOff x="70337" y="297758"/>
            <a:chExt cx="12051323" cy="5914025"/>
          </a:xfrm>
        </p:grpSpPr>
        <p:sp>
          <p:nvSpPr>
            <p:cNvPr id="992259" name="Rectangle 3" descr="20%">
              <a:extLst>
                <a:ext uri="{FF2B5EF4-FFF2-40B4-BE49-F238E27FC236}">
                  <a16:creationId xmlns:a16="http://schemas.microsoft.com/office/drawing/2014/main" id="{F52C95C4-CBFB-CE4F-0DF9-3308046F70DC}"/>
                </a:ext>
              </a:extLst>
            </p:cNvPr>
            <p:cNvSpPr>
              <a:spLocks noChangeArrowheads="1"/>
            </p:cNvSpPr>
            <p:nvPr/>
          </p:nvSpPr>
          <p:spPr bwMode="auto">
            <a:xfrm>
              <a:off x="1411458" y="1882687"/>
              <a:ext cx="1600200" cy="461665"/>
            </a:xfrm>
            <a:prstGeom prst="rect">
              <a:avLst/>
            </a:prstGeom>
            <a:blipFill dpi="0" rotWithShape="0">
              <a:blip r:embed="rId2"/>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buFont typeface="Wingdings" panose="05000000000000000000" pitchFamily="2" charset="2"/>
                <a:buChar char="Ø"/>
              </a:pPr>
              <a:r>
                <a:rPr lang="en-US" altLang="en-US" sz="2400">
                  <a:solidFill>
                    <a:srgbClr val="660033"/>
                  </a:solidFill>
                  <a:cs typeface="Arial" panose="020B0604020202020204" pitchFamily="34" charset="0"/>
                </a:rPr>
                <a:t>  Cần</a:t>
              </a:r>
            </a:p>
          </p:txBody>
        </p:sp>
        <p:sp>
          <p:nvSpPr>
            <p:cNvPr id="992260" name="AutoShape 4" descr="Picture 8">
              <a:extLst>
                <a:ext uri="{FF2B5EF4-FFF2-40B4-BE49-F238E27FC236}">
                  <a16:creationId xmlns:a16="http://schemas.microsoft.com/office/drawing/2014/main" id="{4DEEFD72-8F1E-EE26-56C9-0D653BB13FCA}"/>
                </a:ext>
              </a:extLst>
            </p:cNvPr>
            <p:cNvSpPr>
              <a:spLocks noChangeArrowheads="1"/>
            </p:cNvSpPr>
            <p:nvPr/>
          </p:nvSpPr>
          <p:spPr bwMode="auto">
            <a:xfrm>
              <a:off x="6811781" y="1882687"/>
              <a:ext cx="3733800" cy="4329095"/>
            </a:xfrm>
            <a:prstGeom prst="roundRect">
              <a:avLst>
                <a:gd name="adj" fmla="val 5472"/>
              </a:avLst>
            </a:prstGeom>
            <a:blipFill dpi="0" rotWithShape="1">
              <a:blip r:embed="rId3"/>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en-US" altLang="en-US" sz="2400">
                <a:cs typeface="Arial" panose="020B0604020202020204" pitchFamily="34" charset="0"/>
              </a:endParaRPr>
            </a:p>
          </p:txBody>
        </p:sp>
        <p:sp>
          <p:nvSpPr>
            <p:cNvPr id="992261" name="Rectangle 5">
              <a:extLst>
                <a:ext uri="{FF2B5EF4-FFF2-40B4-BE49-F238E27FC236}">
                  <a16:creationId xmlns:a16="http://schemas.microsoft.com/office/drawing/2014/main" id="{3DE67778-F0FB-E80E-2040-F71694091BA1}"/>
                </a:ext>
              </a:extLst>
            </p:cNvPr>
            <p:cNvSpPr>
              <a:spLocks noChangeArrowheads="1"/>
            </p:cNvSpPr>
            <p:nvPr/>
          </p:nvSpPr>
          <p:spPr bwMode="auto">
            <a:xfrm>
              <a:off x="2402058" y="2431961"/>
              <a:ext cx="32766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buFontTx/>
                <a:buNone/>
              </a:pPr>
              <a:r>
                <a:rPr lang="en-US" altLang="en-US" sz="2400" dirty="0" err="1">
                  <a:cs typeface="Arial" panose="020B0604020202020204" pitchFamily="34" charset="0"/>
                </a:rPr>
                <a:t>Cần</a:t>
              </a:r>
              <a:r>
                <a:rPr lang="en-US" altLang="en-US" sz="2400" dirty="0">
                  <a:cs typeface="Arial" panose="020B0604020202020204" pitchFamily="34" charset="0"/>
                </a:rPr>
                <a:t> </a:t>
              </a:r>
              <a:r>
                <a:rPr lang="en-US" altLang="en-US" sz="2400" dirty="0" err="1">
                  <a:cs typeface="Arial" panose="020B0604020202020204" pitchFamily="34" charset="0"/>
                </a:rPr>
                <a:t>cù</a:t>
              </a:r>
              <a:r>
                <a:rPr lang="en-US" altLang="en-US" sz="2400" dirty="0">
                  <a:cs typeface="Arial" panose="020B0604020202020204" pitchFamily="34" charset="0"/>
                </a:rPr>
                <a:t>, </a:t>
              </a:r>
              <a:r>
                <a:rPr lang="en-US" altLang="en-US" sz="2400" dirty="0" err="1">
                  <a:cs typeface="Arial" panose="020B0604020202020204" pitchFamily="34" charset="0"/>
                </a:rPr>
                <a:t>siêng</a:t>
              </a:r>
              <a:r>
                <a:rPr lang="en-US" altLang="en-US" sz="2400" dirty="0">
                  <a:cs typeface="Arial" panose="020B0604020202020204" pitchFamily="34" charset="0"/>
                </a:rPr>
                <a:t> </a:t>
              </a:r>
              <a:r>
                <a:rPr lang="en-US" altLang="en-US" sz="2400" dirty="0" err="1">
                  <a:cs typeface="Arial" panose="020B0604020202020204" pitchFamily="34" charset="0"/>
                </a:rPr>
                <a:t>năng</a:t>
              </a:r>
              <a:r>
                <a:rPr lang="en-US" altLang="en-US" sz="2400" dirty="0">
                  <a:cs typeface="Arial" panose="020B0604020202020204" pitchFamily="34" charset="0"/>
                </a:rPr>
                <a:t>, </a:t>
              </a:r>
              <a:r>
                <a:rPr lang="en-US" altLang="en-US" sz="2400" dirty="0" err="1">
                  <a:cs typeface="Arial" panose="020B0604020202020204" pitchFamily="34" charset="0"/>
                </a:rPr>
                <a:t>chăm</a:t>
              </a:r>
              <a:r>
                <a:rPr lang="en-US" altLang="en-US" sz="2400" dirty="0">
                  <a:cs typeface="Arial" panose="020B0604020202020204" pitchFamily="34" charset="0"/>
                </a:rPr>
                <a:t> </a:t>
              </a:r>
              <a:r>
                <a:rPr lang="en-US" altLang="en-US" sz="2400" dirty="0" err="1">
                  <a:cs typeface="Arial" panose="020B0604020202020204" pitchFamily="34" charset="0"/>
                </a:rPr>
                <a:t>chỉ</a:t>
              </a:r>
              <a:r>
                <a:rPr lang="en-US" altLang="en-US" sz="2400" dirty="0">
                  <a:cs typeface="Arial" panose="020B0604020202020204" pitchFamily="34" charset="0"/>
                </a:rPr>
                <a:t>, </a:t>
              </a:r>
              <a:r>
                <a:rPr lang="en-US" altLang="en-US" sz="2400" dirty="0" err="1">
                  <a:cs typeface="Arial" panose="020B0604020202020204" pitchFamily="34" charset="0"/>
                </a:rPr>
                <a:t>dẻo</a:t>
              </a:r>
              <a:r>
                <a:rPr lang="en-US" altLang="en-US" sz="2400" dirty="0">
                  <a:cs typeface="Arial" panose="020B0604020202020204" pitchFamily="34" charset="0"/>
                </a:rPr>
                <a:t> </a:t>
              </a:r>
              <a:r>
                <a:rPr lang="en-US" altLang="en-US" sz="2400" dirty="0" err="1">
                  <a:cs typeface="Arial" panose="020B0604020202020204" pitchFamily="34" charset="0"/>
                </a:rPr>
                <a:t>dai</a:t>
              </a:r>
              <a:endParaRPr lang="en-US" altLang="en-US" sz="2400" dirty="0">
                <a:cs typeface="Arial" panose="020B0604020202020204" pitchFamily="34" charset="0"/>
              </a:endParaRPr>
            </a:p>
          </p:txBody>
        </p:sp>
        <p:sp>
          <p:nvSpPr>
            <p:cNvPr id="992262" name="Line 6">
              <a:extLst>
                <a:ext uri="{FF2B5EF4-FFF2-40B4-BE49-F238E27FC236}">
                  <a16:creationId xmlns:a16="http://schemas.microsoft.com/office/drawing/2014/main" id="{6D2F4C36-FAC3-8BEE-A483-B68AEFDA5456}"/>
                </a:ext>
              </a:extLst>
            </p:cNvPr>
            <p:cNvSpPr>
              <a:spLocks noChangeShapeType="1"/>
            </p:cNvSpPr>
            <p:nvPr/>
          </p:nvSpPr>
          <p:spPr bwMode="auto">
            <a:xfrm>
              <a:off x="2249658" y="2431961"/>
              <a:ext cx="0" cy="960437"/>
            </a:xfrm>
            <a:prstGeom prst="line">
              <a:avLst/>
            </a:prstGeom>
            <a:noFill/>
            <a:ln w="38100">
              <a:solidFill>
                <a:srgbClr val="C0C0C0"/>
              </a:solidFill>
              <a:prstDash val="sysDot"/>
              <a:round/>
              <a:headEnd/>
              <a:tailEn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992263" name="Line 7">
              <a:extLst>
                <a:ext uri="{FF2B5EF4-FFF2-40B4-BE49-F238E27FC236}">
                  <a16:creationId xmlns:a16="http://schemas.microsoft.com/office/drawing/2014/main" id="{8FF35304-60B5-5D45-B827-562B93770E16}"/>
                </a:ext>
              </a:extLst>
            </p:cNvPr>
            <p:cNvSpPr>
              <a:spLocks noChangeShapeType="1"/>
            </p:cNvSpPr>
            <p:nvPr/>
          </p:nvSpPr>
          <p:spPr bwMode="auto">
            <a:xfrm flipV="1">
              <a:off x="2249659" y="3422561"/>
              <a:ext cx="3382963" cy="0"/>
            </a:xfrm>
            <a:prstGeom prst="line">
              <a:avLst/>
            </a:prstGeom>
            <a:noFill/>
            <a:ln w="38100">
              <a:solidFill>
                <a:srgbClr val="C0C0C0"/>
              </a:solidFill>
              <a:prstDash val="sysDot"/>
              <a:round/>
              <a:headEnd/>
              <a:tailEnd type="oval" w="med" len="me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992264" name="Rectangle 8">
              <a:extLst>
                <a:ext uri="{FF2B5EF4-FFF2-40B4-BE49-F238E27FC236}">
                  <a16:creationId xmlns:a16="http://schemas.microsoft.com/office/drawing/2014/main" id="{79B63E40-79D1-2AAE-5C8E-DAB100EE7C0F}"/>
                </a:ext>
              </a:extLst>
            </p:cNvPr>
            <p:cNvSpPr>
              <a:spLocks noChangeArrowheads="1"/>
            </p:cNvSpPr>
            <p:nvPr/>
          </p:nvSpPr>
          <p:spPr bwMode="auto">
            <a:xfrm>
              <a:off x="2402058" y="3651161"/>
              <a:ext cx="35052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400">
                  <a:cs typeface="Arial" panose="020B0604020202020204" pitchFamily="34" charset="0"/>
                </a:rPr>
                <a:t>Lao động sáng tạo, có kế hoạch, có kỷ luật có năng suất cao</a:t>
              </a:r>
            </a:p>
          </p:txBody>
        </p:sp>
        <p:sp>
          <p:nvSpPr>
            <p:cNvPr id="992265" name="Line 9">
              <a:extLst>
                <a:ext uri="{FF2B5EF4-FFF2-40B4-BE49-F238E27FC236}">
                  <a16:creationId xmlns:a16="http://schemas.microsoft.com/office/drawing/2014/main" id="{7C4292E4-5C22-5B77-DAA1-4ACC8DB415F5}"/>
                </a:ext>
              </a:extLst>
            </p:cNvPr>
            <p:cNvSpPr>
              <a:spLocks noChangeShapeType="1"/>
            </p:cNvSpPr>
            <p:nvPr/>
          </p:nvSpPr>
          <p:spPr bwMode="auto">
            <a:xfrm>
              <a:off x="2249658" y="3422559"/>
              <a:ext cx="0" cy="1554163"/>
            </a:xfrm>
            <a:prstGeom prst="line">
              <a:avLst/>
            </a:prstGeom>
            <a:noFill/>
            <a:ln w="38100">
              <a:solidFill>
                <a:srgbClr val="C0C0C0"/>
              </a:solidFill>
              <a:prstDash val="sysDot"/>
              <a:round/>
              <a:headEnd/>
              <a:tailEn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992266" name="Line 10">
              <a:extLst>
                <a:ext uri="{FF2B5EF4-FFF2-40B4-BE49-F238E27FC236}">
                  <a16:creationId xmlns:a16="http://schemas.microsoft.com/office/drawing/2014/main" id="{193A7416-6147-E6F2-2EEE-36B37E3C9664}"/>
                </a:ext>
              </a:extLst>
            </p:cNvPr>
            <p:cNvSpPr>
              <a:spLocks noChangeShapeType="1"/>
            </p:cNvSpPr>
            <p:nvPr/>
          </p:nvSpPr>
          <p:spPr bwMode="auto">
            <a:xfrm flipV="1">
              <a:off x="2249659" y="5022761"/>
              <a:ext cx="3382963" cy="0"/>
            </a:xfrm>
            <a:prstGeom prst="line">
              <a:avLst/>
            </a:prstGeom>
            <a:noFill/>
            <a:ln w="38100">
              <a:solidFill>
                <a:srgbClr val="C0C0C0"/>
              </a:solidFill>
              <a:prstDash val="sysDot"/>
              <a:round/>
              <a:headEnd/>
              <a:tailEnd type="oval" w="med" len="me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992267" name="Rectangle 11">
              <a:extLst>
                <a:ext uri="{FF2B5EF4-FFF2-40B4-BE49-F238E27FC236}">
                  <a16:creationId xmlns:a16="http://schemas.microsoft.com/office/drawing/2014/main" id="{AE4EC218-C69B-BD99-03F1-464196687591}"/>
                </a:ext>
              </a:extLst>
            </p:cNvPr>
            <p:cNvSpPr>
              <a:spLocks noChangeArrowheads="1"/>
            </p:cNvSpPr>
            <p:nvPr/>
          </p:nvSpPr>
          <p:spPr bwMode="auto">
            <a:xfrm>
              <a:off x="2402058" y="5264061"/>
              <a:ext cx="418492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spcAft>
                  <a:spcPct val="5000"/>
                </a:spcAft>
                <a:buFontTx/>
                <a:buNone/>
              </a:pPr>
              <a:r>
                <a:rPr lang="en-US" altLang="en-US" sz="2400" dirty="0" err="1">
                  <a:cs typeface="Arial" panose="020B0604020202020204" pitchFamily="34" charset="0"/>
                </a:rPr>
                <a:t>Không</a:t>
              </a:r>
              <a:r>
                <a:rPr lang="en-US" altLang="en-US" sz="2400" dirty="0">
                  <a:cs typeface="Arial" panose="020B0604020202020204" pitchFamily="34" charset="0"/>
                </a:rPr>
                <a:t> </a:t>
              </a:r>
              <a:r>
                <a:rPr lang="en-US" altLang="en-US" sz="2400" dirty="0" err="1">
                  <a:cs typeface="Arial" panose="020B0604020202020204" pitchFamily="34" charset="0"/>
                </a:rPr>
                <a:t>những</a:t>
              </a:r>
              <a:r>
                <a:rPr lang="en-US" altLang="en-US" sz="2400" dirty="0">
                  <a:cs typeface="Arial" panose="020B0604020202020204" pitchFamily="34" charset="0"/>
                </a:rPr>
                <a:t> </a:t>
              </a:r>
              <a:r>
                <a:rPr lang="en-US" altLang="en-US" sz="2400" dirty="0" err="1">
                  <a:cs typeface="Arial" panose="020B0604020202020204" pitchFamily="34" charset="0"/>
                </a:rPr>
                <a:t>mỗi</a:t>
              </a:r>
              <a:r>
                <a:rPr lang="en-US" altLang="en-US" sz="2400" dirty="0">
                  <a:cs typeface="Arial" panose="020B0604020202020204" pitchFamily="34" charset="0"/>
                </a:rPr>
                <a:t> </a:t>
              </a:r>
              <a:r>
                <a:rPr lang="en-US" altLang="en-US" sz="2400" dirty="0" err="1">
                  <a:cs typeface="Arial" panose="020B0604020202020204" pitchFamily="34" charset="0"/>
                </a:rPr>
                <a:t>cá</a:t>
              </a:r>
              <a:r>
                <a:rPr lang="en-US" altLang="en-US" sz="2400" dirty="0">
                  <a:cs typeface="Arial" panose="020B0604020202020204" pitchFamily="34" charset="0"/>
                </a:rPr>
                <a:t> </a:t>
              </a:r>
              <a:r>
                <a:rPr lang="en-US" altLang="en-US" sz="2400" dirty="0" err="1">
                  <a:cs typeface="Arial" panose="020B0604020202020204" pitchFamily="34" charset="0"/>
                </a:rPr>
                <a:t>nhân</a:t>
              </a:r>
              <a:r>
                <a:rPr lang="en-US" altLang="en-US" sz="2400" dirty="0">
                  <a:cs typeface="Arial" panose="020B0604020202020204" pitchFamily="34" charset="0"/>
                </a:rPr>
                <a:t> </a:t>
              </a:r>
              <a:r>
                <a:rPr lang="en-US" altLang="en-US" sz="2400" dirty="0" err="1">
                  <a:cs typeface="Arial" panose="020B0604020202020204" pitchFamily="34" charset="0"/>
                </a:rPr>
                <a:t>cần</a:t>
              </a:r>
              <a:r>
                <a:rPr lang="en-US" altLang="en-US" sz="2400" dirty="0">
                  <a:cs typeface="Arial" panose="020B0604020202020204" pitchFamily="34" charset="0"/>
                </a:rPr>
                <a:t> </a:t>
              </a:r>
              <a:r>
                <a:rPr lang="en-US" altLang="en-US" sz="2400" dirty="0" err="1">
                  <a:cs typeface="Arial" panose="020B0604020202020204" pitchFamily="34" charset="0"/>
                </a:rPr>
                <a:t>mà</a:t>
              </a:r>
              <a:r>
                <a:rPr lang="en-US" altLang="en-US" sz="2400" dirty="0">
                  <a:cs typeface="Arial" panose="020B0604020202020204" pitchFamily="34" charset="0"/>
                </a:rPr>
                <a:t> </a:t>
              </a:r>
              <a:r>
                <a:rPr lang="en-US" altLang="en-US" sz="2400" dirty="0" err="1">
                  <a:cs typeface="Arial" panose="020B0604020202020204" pitchFamily="34" charset="0"/>
                </a:rPr>
                <a:t>cả</a:t>
              </a:r>
              <a:r>
                <a:rPr lang="en-US" altLang="en-US" sz="2400" dirty="0">
                  <a:cs typeface="Arial" panose="020B0604020202020204" pitchFamily="34" charset="0"/>
                </a:rPr>
                <a:t> </a:t>
              </a:r>
              <a:r>
                <a:rPr lang="en-US" altLang="en-US" sz="2400" dirty="0" err="1">
                  <a:cs typeface="Arial" panose="020B0604020202020204" pitchFamily="34" charset="0"/>
                </a:rPr>
                <a:t>nước</a:t>
              </a:r>
              <a:r>
                <a:rPr lang="en-US" altLang="en-US" sz="2400" dirty="0">
                  <a:cs typeface="Arial" panose="020B0604020202020204" pitchFamily="34" charset="0"/>
                </a:rPr>
                <a:t> </a:t>
              </a:r>
              <a:r>
                <a:rPr lang="en-US" altLang="en-US" sz="2400" dirty="0" err="1">
                  <a:cs typeface="Arial" panose="020B0604020202020204" pitchFamily="34" charset="0"/>
                </a:rPr>
                <a:t>phải</a:t>
              </a:r>
              <a:r>
                <a:rPr lang="en-US" altLang="en-US" sz="2400" dirty="0">
                  <a:cs typeface="Arial" panose="020B0604020202020204" pitchFamily="34" charset="0"/>
                </a:rPr>
                <a:t> </a:t>
              </a:r>
              <a:r>
                <a:rPr lang="en-US" altLang="en-US" sz="2400" dirty="0" err="1">
                  <a:cs typeface="Arial" panose="020B0604020202020204" pitchFamily="34" charset="0"/>
                </a:rPr>
                <a:t>cần</a:t>
              </a:r>
              <a:endParaRPr lang="en-US" altLang="en-US" sz="2400" dirty="0">
                <a:cs typeface="Arial" panose="020B0604020202020204" pitchFamily="34" charset="0"/>
              </a:endParaRPr>
            </a:p>
          </p:txBody>
        </p:sp>
        <p:sp>
          <p:nvSpPr>
            <p:cNvPr id="992268" name="Line 12">
              <a:extLst>
                <a:ext uri="{FF2B5EF4-FFF2-40B4-BE49-F238E27FC236}">
                  <a16:creationId xmlns:a16="http://schemas.microsoft.com/office/drawing/2014/main" id="{9A02CF87-92C8-A428-BE2A-BD84BAFD260B}"/>
                </a:ext>
              </a:extLst>
            </p:cNvPr>
            <p:cNvSpPr>
              <a:spLocks noChangeShapeType="1"/>
            </p:cNvSpPr>
            <p:nvPr/>
          </p:nvSpPr>
          <p:spPr bwMode="auto">
            <a:xfrm>
              <a:off x="2249658" y="5022759"/>
              <a:ext cx="0" cy="1189024"/>
            </a:xfrm>
            <a:prstGeom prst="line">
              <a:avLst/>
            </a:prstGeom>
            <a:noFill/>
            <a:ln w="38100">
              <a:solidFill>
                <a:srgbClr val="C0C0C0"/>
              </a:solidFill>
              <a:prstDash val="sysDot"/>
              <a:round/>
              <a:headEnd/>
              <a:tailEn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992269" name="Line 13">
              <a:extLst>
                <a:ext uri="{FF2B5EF4-FFF2-40B4-BE49-F238E27FC236}">
                  <a16:creationId xmlns:a16="http://schemas.microsoft.com/office/drawing/2014/main" id="{6BF89CA2-A3AE-F851-ABEE-68F86DB2B3B6}"/>
                </a:ext>
              </a:extLst>
            </p:cNvPr>
            <p:cNvSpPr>
              <a:spLocks noChangeShapeType="1"/>
            </p:cNvSpPr>
            <p:nvPr/>
          </p:nvSpPr>
          <p:spPr bwMode="auto">
            <a:xfrm flipV="1">
              <a:off x="2295695" y="6141535"/>
              <a:ext cx="3382963" cy="0"/>
            </a:xfrm>
            <a:prstGeom prst="line">
              <a:avLst/>
            </a:prstGeom>
            <a:noFill/>
            <a:ln w="38100">
              <a:solidFill>
                <a:srgbClr val="C0C0C0"/>
              </a:solidFill>
              <a:prstDash val="sysDot"/>
              <a:round/>
              <a:headEnd/>
              <a:tailEnd type="oval" w="med" len="me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154637" name="Rectangle 3">
              <a:extLst>
                <a:ext uri="{FF2B5EF4-FFF2-40B4-BE49-F238E27FC236}">
                  <a16:creationId xmlns:a16="http://schemas.microsoft.com/office/drawing/2014/main" id="{F16603E8-5404-2589-AE7F-11C058B16B6B}"/>
                </a:ext>
              </a:extLst>
            </p:cNvPr>
            <p:cNvSpPr>
              <a:spLocks noChangeArrowheads="1"/>
            </p:cNvSpPr>
            <p:nvPr/>
          </p:nvSpPr>
          <p:spPr bwMode="auto">
            <a:xfrm>
              <a:off x="3326651" y="297758"/>
              <a:ext cx="553869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 typeface="Wingdings" panose="05000000000000000000" pitchFamily="2" charset="2"/>
                <a:buNone/>
              </a:pPr>
              <a:r>
                <a:rPr lang="en-US" altLang="en-US" sz="2400" dirty="0">
                  <a:solidFill>
                    <a:srgbClr val="FF0000"/>
                  </a:solidFill>
                  <a:cs typeface="Arial" panose="020B0604020202020204" pitchFamily="34" charset="0"/>
                </a:rPr>
                <a:t>- </a:t>
              </a:r>
              <a:r>
                <a:rPr lang="en-US" altLang="en-US" sz="2400" dirty="0" err="1">
                  <a:solidFill>
                    <a:srgbClr val="FF0000"/>
                  </a:solidFill>
                  <a:cs typeface="Arial" panose="020B0604020202020204" pitchFamily="34" charset="0"/>
                </a:rPr>
                <a:t>Cần</a:t>
              </a:r>
              <a:r>
                <a:rPr lang="en-US" altLang="en-US" sz="2400" dirty="0">
                  <a:solidFill>
                    <a:srgbClr val="FF0000"/>
                  </a:solidFill>
                  <a:cs typeface="Arial" panose="020B0604020202020204" pitchFamily="34" charset="0"/>
                </a:rPr>
                <a:t>, </a:t>
              </a:r>
              <a:r>
                <a:rPr lang="en-US" altLang="en-US" sz="2400" dirty="0" err="1">
                  <a:solidFill>
                    <a:srgbClr val="FF0000"/>
                  </a:solidFill>
                  <a:cs typeface="Arial" panose="020B0604020202020204" pitchFamily="34" charset="0"/>
                </a:rPr>
                <a:t>kiệm</a:t>
              </a:r>
              <a:r>
                <a:rPr lang="en-US" altLang="en-US" sz="2400" dirty="0">
                  <a:solidFill>
                    <a:srgbClr val="FF0000"/>
                  </a:solidFill>
                  <a:cs typeface="Arial" panose="020B0604020202020204" pitchFamily="34" charset="0"/>
                </a:rPr>
                <a:t>, </a:t>
              </a:r>
              <a:r>
                <a:rPr lang="en-US" altLang="en-US" sz="2400" dirty="0" err="1">
                  <a:solidFill>
                    <a:srgbClr val="FF0000"/>
                  </a:solidFill>
                  <a:cs typeface="Arial" panose="020B0604020202020204" pitchFamily="34" charset="0"/>
                </a:rPr>
                <a:t>liêm</a:t>
              </a:r>
              <a:r>
                <a:rPr lang="en-US" altLang="en-US" sz="2400" dirty="0">
                  <a:solidFill>
                    <a:srgbClr val="FF0000"/>
                  </a:solidFill>
                  <a:cs typeface="Arial" panose="020B0604020202020204" pitchFamily="34" charset="0"/>
                </a:rPr>
                <a:t>, </a:t>
              </a:r>
              <a:r>
                <a:rPr lang="en-US" altLang="en-US" sz="2400" dirty="0" err="1">
                  <a:solidFill>
                    <a:srgbClr val="FF0000"/>
                  </a:solidFill>
                  <a:cs typeface="Arial" panose="020B0604020202020204" pitchFamily="34" charset="0"/>
                </a:rPr>
                <a:t>chính</a:t>
              </a:r>
              <a:r>
                <a:rPr lang="en-US" altLang="en-US" sz="2400" dirty="0">
                  <a:solidFill>
                    <a:srgbClr val="FF0000"/>
                  </a:solidFill>
                  <a:cs typeface="Arial" panose="020B0604020202020204" pitchFamily="34" charset="0"/>
                </a:rPr>
                <a:t>, </a:t>
              </a:r>
              <a:r>
                <a:rPr lang="en-US" altLang="en-US" sz="2400" dirty="0" err="1">
                  <a:solidFill>
                    <a:srgbClr val="FF0000"/>
                  </a:solidFill>
                  <a:cs typeface="Arial" panose="020B0604020202020204" pitchFamily="34" charset="0"/>
                </a:rPr>
                <a:t>chí</a:t>
              </a:r>
              <a:r>
                <a:rPr lang="en-US" altLang="en-US" sz="2400" dirty="0">
                  <a:solidFill>
                    <a:srgbClr val="FF0000"/>
                  </a:solidFill>
                  <a:cs typeface="Arial" panose="020B0604020202020204" pitchFamily="34" charset="0"/>
                </a:rPr>
                <a:t> </a:t>
              </a:r>
              <a:r>
                <a:rPr lang="en-US" altLang="en-US" sz="2400" dirty="0" err="1">
                  <a:solidFill>
                    <a:srgbClr val="FF0000"/>
                  </a:solidFill>
                  <a:cs typeface="Arial" panose="020B0604020202020204" pitchFamily="34" charset="0"/>
                </a:rPr>
                <a:t>công</a:t>
              </a:r>
              <a:r>
                <a:rPr lang="en-US" altLang="en-US" sz="2400" dirty="0">
                  <a:solidFill>
                    <a:srgbClr val="FF0000"/>
                  </a:solidFill>
                  <a:cs typeface="Arial" panose="020B0604020202020204" pitchFamily="34" charset="0"/>
                </a:rPr>
                <a:t> </a:t>
              </a:r>
              <a:r>
                <a:rPr lang="en-US" altLang="en-US" sz="2400" dirty="0" err="1">
                  <a:solidFill>
                    <a:srgbClr val="FF0000"/>
                  </a:solidFill>
                  <a:cs typeface="Arial" panose="020B0604020202020204" pitchFamily="34" charset="0"/>
                </a:rPr>
                <a:t>vô</a:t>
              </a:r>
              <a:r>
                <a:rPr lang="en-US" altLang="en-US" sz="2400" dirty="0">
                  <a:solidFill>
                    <a:srgbClr val="FF0000"/>
                  </a:solidFill>
                  <a:cs typeface="Arial" panose="020B0604020202020204" pitchFamily="34" charset="0"/>
                </a:rPr>
                <a:t> </a:t>
              </a:r>
              <a:r>
                <a:rPr lang="en-US" altLang="en-US" sz="2400" dirty="0" err="1">
                  <a:solidFill>
                    <a:srgbClr val="FF0000"/>
                  </a:solidFill>
                  <a:cs typeface="Arial" panose="020B0604020202020204" pitchFamily="34" charset="0"/>
                </a:rPr>
                <a:t>tư</a:t>
              </a:r>
              <a:endParaRPr lang="en-US" altLang="en-US" sz="2400" dirty="0">
                <a:solidFill>
                  <a:srgbClr val="FF0000"/>
                </a:solidFill>
                <a:cs typeface="Arial" panose="020B0604020202020204" pitchFamily="34" charset="0"/>
              </a:endParaRPr>
            </a:p>
          </p:txBody>
        </p:sp>
        <p:sp>
          <p:nvSpPr>
            <p:cNvPr id="154638" name="Rectangle 14">
              <a:extLst>
                <a:ext uri="{FF2B5EF4-FFF2-40B4-BE49-F238E27FC236}">
                  <a16:creationId xmlns:a16="http://schemas.microsoft.com/office/drawing/2014/main" id="{B9FB7FB0-3A0F-57AE-5DF0-227F6B3BC1C1}"/>
                </a:ext>
              </a:extLst>
            </p:cNvPr>
            <p:cNvSpPr>
              <a:spLocks noChangeArrowheads="1"/>
            </p:cNvSpPr>
            <p:nvPr/>
          </p:nvSpPr>
          <p:spPr bwMode="auto">
            <a:xfrm>
              <a:off x="70337" y="857588"/>
              <a:ext cx="12051323" cy="830997"/>
            </a:xfrm>
            <a:prstGeom prst="rect">
              <a:avLst/>
            </a:prstGeom>
            <a:noFill/>
            <a:ln>
              <a:noFill/>
            </a:ln>
            <a:effectLst>
              <a:prstShdw prst="shdw17" dist="17961" dir="2700000">
                <a:srgbClr val="708688"/>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360363">
                <a:spcBef>
                  <a:spcPct val="20000"/>
                </a:spcBef>
                <a:buChar char="•"/>
                <a:tabLst>
                  <a:tab pos="180975" algn="l"/>
                  <a:tab pos="269875" algn="l"/>
                </a:tabLst>
                <a:defRPr sz="3200">
                  <a:solidFill>
                    <a:schemeClr val="tx1"/>
                  </a:solidFill>
                  <a:latin typeface="Arial" panose="020B0604020202020204" pitchFamily="34" charset="0"/>
                </a:defRPr>
              </a:lvl1pPr>
              <a:lvl2pPr marL="742950" indent="-285750">
                <a:spcBef>
                  <a:spcPct val="20000"/>
                </a:spcBef>
                <a:buChar char="–"/>
                <a:tabLst>
                  <a:tab pos="180975" algn="l"/>
                  <a:tab pos="269875" algn="l"/>
                </a:tabLst>
                <a:defRPr sz="2800">
                  <a:solidFill>
                    <a:schemeClr val="tx1"/>
                  </a:solidFill>
                  <a:latin typeface="Arial" panose="020B0604020202020204" pitchFamily="34" charset="0"/>
                </a:defRPr>
              </a:lvl2pPr>
              <a:lvl3pPr marL="1143000" indent="-228600">
                <a:spcBef>
                  <a:spcPct val="20000"/>
                </a:spcBef>
                <a:buChar char="•"/>
                <a:tabLst>
                  <a:tab pos="180975" algn="l"/>
                  <a:tab pos="269875" algn="l"/>
                </a:tabLst>
                <a:defRPr sz="2400">
                  <a:solidFill>
                    <a:schemeClr val="tx1"/>
                  </a:solidFill>
                  <a:latin typeface="Arial" panose="020B0604020202020204" pitchFamily="34" charset="0"/>
                </a:defRPr>
              </a:lvl3pPr>
              <a:lvl4pPr marL="1600200" indent="-228600">
                <a:spcBef>
                  <a:spcPct val="20000"/>
                </a:spcBef>
                <a:buChar char="–"/>
                <a:tabLst>
                  <a:tab pos="180975" algn="l"/>
                  <a:tab pos="269875" algn="l"/>
                </a:tabLst>
                <a:defRPr sz="2000">
                  <a:solidFill>
                    <a:schemeClr val="tx1"/>
                  </a:solidFill>
                  <a:latin typeface="Arial" panose="020B0604020202020204" pitchFamily="34" charset="0"/>
                </a:defRPr>
              </a:lvl4pPr>
              <a:lvl5pPr marL="2057400" indent="-228600">
                <a:spcBef>
                  <a:spcPct val="20000"/>
                </a:spcBef>
                <a:buChar char="»"/>
                <a:tabLst>
                  <a:tab pos="180975" algn="l"/>
                  <a:tab pos="269875"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180975" algn="l"/>
                  <a:tab pos="269875"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180975" algn="l"/>
                  <a:tab pos="269875"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180975" algn="l"/>
                  <a:tab pos="269875"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180975" algn="l"/>
                  <a:tab pos="269875" algn="l"/>
                </a:tabLst>
                <a:defRPr sz="2000">
                  <a:solidFill>
                    <a:schemeClr val="tx1"/>
                  </a:solidFill>
                  <a:latin typeface="Arial" panose="020B0604020202020204" pitchFamily="34" charset="0"/>
                </a:defRPr>
              </a:lvl9pPr>
            </a:lstStyle>
            <a:p>
              <a:pPr algn="ctr">
                <a:spcBef>
                  <a:spcPct val="0"/>
                </a:spcBef>
                <a:buFontTx/>
                <a:buNone/>
              </a:pPr>
              <a:r>
                <a:rPr lang="en-US" altLang="en-US" sz="2400" dirty="0" err="1">
                  <a:cs typeface="Arial" panose="020B0604020202020204" pitchFamily="34" charset="0"/>
                </a:rPr>
                <a:t>Đây</a:t>
              </a:r>
              <a:r>
                <a:rPr lang="en-US" altLang="en-US" sz="2400" dirty="0">
                  <a:cs typeface="Arial" panose="020B0604020202020204" pitchFamily="34" charset="0"/>
                </a:rPr>
                <a:t> </a:t>
              </a:r>
              <a:r>
                <a:rPr lang="en-US" altLang="en-US" sz="2400" dirty="0" err="1">
                  <a:cs typeface="Arial" panose="020B0604020202020204" pitchFamily="34" charset="0"/>
                </a:rPr>
                <a:t>là</a:t>
              </a:r>
              <a:r>
                <a:rPr lang="en-US" altLang="en-US" sz="2400" dirty="0">
                  <a:cs typeface="Arial" panose="020B0604020202020204" pitchFamily="34" charset="0"/>
                </a:rPr>
                <a:t> </a:t>
              </a:r>
              <a:r>
                <a:rPr lang="en-US" altLang="en-US" sz="2400" dirty="0" err="1">
                  <a:cs typeface="Arial" panose="020B0604020202020204" pitchFamily="34" charset="0"/>
                </a:rPr>
                <a:t>phẩm</a:t>
              </a:r>
              <a:r>
                <a:rPr lang="en-US" altLang="en-US" sz="2400" dirty="0">
                  <a:cs typeface="Arial" panose="020B0604020202020204" pitchFamily="34" charset="0"/>
                </a:rPr>
                <a:t> </a:t>
              </a:r>
              <a:r>
                <a:rPr lang="en-US" altLang="en-US" sz="2400" dirty="0" err="1">
                  <a:cs typeface="Arial" panose="020B0604020202020204" pitchFamily="34" charset="0"/>
                </a:rPr>
                <a:t>chất</a:t>
              </a:r>
              <a:r>
                <a:rPr lang="en-US" altLang="en-US" sz="2400" dirty="0">
                  <a:cs typeface="Arial" panose="020B0604020202020204" pitchFamily="34" charset="0"/>
                </a:rPr>
                <a:t> </a:t>
              </a:r>
              <a:r>
                <a:rPr lang="en-US" altLang="en-US" sz="2400" dirty="0" err="1">
                  <a:cs typeface="Arial" panose="020B0604020202020204" pitchFamily="34" charset="0"/>
                </a:rPr>
                <a:t>gắn</a:t>
              </a:r>
              <a:r>
                <a:rPr lang="en-US" altLang="en-US" sz="2400" dirty="0">
                  <a:cs typeface="Arial" panose="020B0604020202020204" pitchFamily="34" charset="0"/>
                </a:rPr>
                <a:t> </a:t>
              </a:r>
              <a:r>
                <a:rPr lang="en-US" altLang="en-US" sz="2400" dirty="0" err="1">
                  <a:cs typeface="Arial" panose="020B0604020202020204" pitchFamily="34" charset="0"/>
                </a:rPr>
                <a:t>với</a:t>
              </a:r>
              <a:r>
                <a:rPr lang="en-US" altLang="en-US" sz="2400" dirty="0">
                  <a:cs typeface="Arial" panose="020B0604020202020204" pitchFamily="34" charset="0"/>
                </a:rPr>
                <a:t> </a:t>
              </a:r>
              <a:r>
                <a:rPr lang="en-US" altLang="en-US" sz="2400" dirty="0" err="1">
                  <a:cs typeface="Arial" panose="020B0604020202020204" pitchFamily="34" charset="0"/>
                </a:rPr>
                <a:t>hoạt</a:t>
              </a:r>
              <a:r>
                <a:rPr lang="en-US" altLang="en-US" sz="2400" dirty="0">
                  <a:cs typeface="Arial" panose="020B0604020202020204" pitchFamily="34" charset="0"/>
                </a:rPr>
                <a:t> </a:t>
              </a:r>
              <a:r>
                <a:rPr lang="en-US" altLang="en-US" sz="2400" dirty="0" err="1">
                  <a:cs typeface="Arial" panose="020B0604020202020204" pitchFamily="34" charset="0"/>
                </a:rPr>
                <a:t>động</a:t>
              </a:r>
              <a:r>
                <a:rPr lang="en-US" altLang="en-US" sz="2400" dirty="0">
                  <a:cs typeface="Arial" panose="020B0604020202020204" pitchFamily="34" charset="0"/>
                </a:rPr>
                <a:t> </a:t>
              </a:r>
              <a:r>
                <a:rPr lang="en-US" altLang="en-US" sz="2400" dirty="0" err="1">
                  <a:cs typeface="Arial" panose="020B0604020202020204" pitchFamily="34" charset="0"/>
                </a:rPr>
                <a:t>hàng</a:t>
              </a:r>
              <a:r>
                <a:rPr lang="en-US" altLang="en-US" sz="2400" dirty="0">
                  <a:cs typeface="Arial" panose="020B0604020202020204" pitchFamily="34" charset="0"/>
                </a:rPr>
                <a:t> </a:t>
              </a:r>
              <a:r>
                <a:rPr lang="en-US" altLang="en-US" sz="2400" dirty="0" err="1">
                  <a:cs typeface="Arial" panose="020B0604020202020204" pitchFamily="34" charset="0"/>
                </a:rPr>
                <a:t>ngày</a:t>
              </a:r>
              <a:r>
                <a:rPr lang="en-US" altLang="en-US" sz="2400" dirty="0">
                  <a:cs typeface="Arial" panose="020B0604020202020204" pitchFamily="34" charset="0"/>
                </a:rPr>
                <a:t>, </a:t>
              </a:r>
              <a:r>
                <a:rPr lang="en-US" altLang="en-US" sz="2400" dirty="0" err="1">
                  <a:cs typeface="Arial" panose="020B0604020202020204" pitchFamily="34" charset="0"/>
                </a:rPr>
                <a:t>là</a:t>
              </a:r>
              <a:r>
                <a:rPr lang="en-US" altLang="en-US" sz="2400" dirty="0">
                  <a:cs typeface="Arial" panose="020B0604020202020204" pitchFamily="34" charset="0"/>
                </a:rPr>
                <a:t> </a:t>
              </a:r>
              <a:r>
                <a:rPr lang="en-US" altLang="en-US" sz="2400" dirty="0" err="1">
                  <a:cs typeface="Arial" panose="020B0604020202020204" pitchFamily="34" charset="0"/>
                </a:rPr>
                <a:t>đại</a:t>
              </a:r>
              <a:r>
                <a:rPr lang="en-US" altLang="en-US" sz="2400" dirty="0">
                  <a:cs typeface="Arial" panose="020B0604020202020204" pitchFamily="34" charset="0"/>
                </a:rPr>
                <a:t> </a:t>
              </a:r>
              <a:r>
                <a:rPr lang="en-US" altLang="en-US" sz="2400" dirty="0" err="1">
                  <a:cs typeface="Arial" panose="020B0604020202020204" pitchFamily="34" charset="0"/>
                </a:rPr>
                <a:t>cương</a:t>
              </a:r>
              <a:r>
                <a:rPr lang="en-US" altLang="en-US" sz="2400" dirty="0">
                  <a:cs typeface="Arial" panose="020B0604020202020204" pitchFamily="34" charset="0"/>
                </a:rPr>
                <a:t> </a:t>
              </a:r>
              <a:r>
                <a:rPr lang="en-US" altLang="en-US" sz="2400" dirty="0" err="1">
                  <a:cs typeface="Arial" panose="020B0604020202020204" pitchFamily="34" charset="0"/>
                </a:rPr>
                <a:t>đạo</a:t>
              </a:r>
              <a:r>
                <a:rPr lang="en-US" altLang="en-US" sz="2400" dirty="0">
                  <a:cs typeface="Arial" panose="020B0604020202020204" pitchFamily="34" charset="0"/>
                </a:rPr>
                <a:t> </a:t>
              </a:r>
              <a:r>
                <a:rPr lang="en-US" altLang="en-US" sz="2400" dirty="0" err="1">
                  <a:cs typeface="Arial" panose="020B0604020202020204" pitchFamily="34" charset="0"/>
                </a:rPr>
                <a:t>đức</a:t>
              </a:r>
              <a:r>
                <a:rPr lang="en-US" altLang="en-US" sz="2400" dirty="0">
                  <a:cs typeface="Arial" panose="020B0604020202020204" pitchFamily="34" charset="0"/>
                </a:rPr>
                <a:t> </a:t>
              </a:r>
              <a:r>
                <a:rPr lang="en-US" altLang="en-US" sz="2400" dirty="0" err="1">
                  <a:cs typeface="Arial" panose="020B0604020202020204" pitchFamily="34" charset="0"/>
                </a:rPr>
                <a:t>Hồ</a:t>
              </a:r>
              <a:r>
                <a:rPr lang="en-US" altLang="en-US" sz="2400" dirty="0">
                  <a:cs typeface="Arial" panose="020B0604020202020204" pitchFamily="34" charset="0"/>
                </a:rPr>
                <a:t> Chí Minh. </a:t>
              </a:r>
              <a:r>
                <a:rPr lang="en-US" altLang="en-US" sz="2400" dirty="0" err="1">
                  <a:cs typeface="Arial" panose="020B0604020202020204" pitchFamily="34" charset="0"/>
                </a:rPr>
                <a:t>Đây</a:t>
              </a:r>
              <a:r>
                <a:rPr lang="en-US" altLang="en-US" sz="2400" dirty="0">
                  <a:cs typeface="Arial" panose="020B0604020202020204" pitchFamily="34" charset="0"/>
                </a:rPr>
                <a:t> </a:t>
              </a:r>
              <a:r>
                <a:rPr lang="en-US" altLang="en-US" sz="2400" dirty="0" err="1">
                  <a:cs typeface="Arial" panose="020B0604020202020204" pitchFamily="34" charset="0"/>
                </a:rPr>
                <a:t>không</a:t>
              </a:r>
              <a:r>
                <a:rPr lang="en-US" altLang="en-US" sz="2400" dirty="0">
                  <a:cs typeface="Arial" panose="020B0604020202020204" pitchFamily="34" charset="0"/>
                </a:rPr>
                <a:t> </a:t>
              </a:r>
              <a:r>
                <a:rPr lang="en-US" altLang="en-US" sz="2400" dirty="0" err="1">
                  <a:cs typeface="Arial" panose="020B0604020202020204" pitchFamily="34" charset="0"/>
                </a:rPr>
                <a:t>chỉ</a:t>
              </a:r>
              <a:r>
                <a:rPr lang="en-US" altLang="en-US" sz="2400" dirty="0">
                  <a:cs typeface="Arial" panose="020B0604020202020204" pitchFamily="34" charset="0"/>
                </a:rPr>
                <a:t> </a:t>
              </a:r>
              <a:r>
                <a:rPr lang="en-US" altLang="en-US" sz="2400" dirty="0" err="1">
                  <a:cs typeface="Arial" panose="020B0604020202020204" pitchFamily="34" charset="0"/>
                </a:rPr>
                <a:t>là</a:t>
              </a:r>
              <a:r>
                <a:rPr lang="en-US" altLang="en-US" sz="2400" dirty="0">
                  <a:cs typeface="Arial" panose="020B0604020202020204" pitchFamily="34" charset="0"/>
                </a:rPr>
                <a:t> </a:t>
              </a:r>
              <a:r>
                <a:rPr lang="en-US" altLang="en-US" sz="2400" dirty="0" err="1">
                  <a:cs typeface="Arial" panose="020B0604020202020204" pitchFamily="34" charset="0"/>
                </a:rPr>
                <a:t>yêu</a:t>
              </a:r>
              <a:r>
                <a:rPr lang="en-US" altLang="en-US" sz="2400" dirty="0">
                  <a:cs typeface="Arial" panose="020B0604020202020204" pitchFamily="34" charset="0"/>
                </a:rPr>
                <a:t> </a:t>
              </a:r>
              <a:r>
                <a:rPr lang="en-US" altLang="en-US" sz="2400" dirty="0" err="1">
                  <a:cs typeface="Arial" panose="020B0604020202020204" pitchFamily="34" charset="0"/>
                </a:rPr>
                <a:t>cầu</a:t>
              </a:r>
              <a:r>
                <a:rPr lang="en-US" altLang="en-US" sz="2400" dirty="0">
                  <a:cs typeface="Arial" panose="020B0604020202020204" pitchFamily="34" charset="0"/>
                </a:rPr>
                <a:t> </a:t>
              </a:r>
              <a:r>
                <a:rPr lang="en-US" altLang="en-US" sz="2400" dirty="0" err="1">
                  <a:cs typeface="Arial" panose="020B0604020202020204" pitchFamily="34" charset="0"/>
                </a:rPr>
                <a:t>về</a:t>
              </a:r>
              <a:r>
                <a:rPr lang="en-US" altLang="en-US" sz="2400" dirty="0">
                  <a:cs typeface="Arial" panose="020B0604020202020204" pitchFamily="34" charset="0"/>
                </a:rPr>
                <a:t> </a:t>
              </a:r>
              <a:r>
                <a:rPr lang="en-US" altLang="en-US" sz="2400" dirty="0" err="1">
                  <a:cs typeface="Arial" panose="020B0604020202020204" pitchFamily="34" charset="0"/>
                </a:rPr>
                <a:t>đạo</a:t>
              </a:r>
              <a:r>
                <a:rPr lang="en-US" altLang="en-US" sz="2400" dirty="0">
                  <a:cs typeface="Arial" panose="020B0604020202020204" pitchFamily="34" charset="0"/>
                </a:rPr>
                <a:t> </a:t>
              </a:r>
              <a:r>
                <a:rPr lang="en-US" altLang="en-US" sz="2400" dirty="0" err="1">
                  <a:cs typeface="Arial" panose="020B0604020202020204" pitchFamily="34" charset="0"/>
                </a:rPr>
                <a:t>đức</a:t>
              </a:r>
              <a:r>
                <a:rPr lang="en-US" altLang="en-US" sz="2400" dirty="0">
                  <a:cs typeface="Arial" panose="020B0604020202020204" pitchFamily="34" charset="0"/>
                </a:rPr>
                <a:t> </a:t>
              </a:r>
              <a:r>
                <a:rPr lang="en-US" altLang="en-US" sz="2400" dirty="0" err="1">
                  <a:cs typeface="Arial" panose="020B0604020202020204" pitchFamily="34" charset="0"/>
                </a:rPr>
                <a:t>mà</a:t>
              </a:r>
              <a:r>
                <a:rPr lang="en-US" altLang="en-US" sz="2400" dirty="0">
                  <a:cs typeface="Arial" panose="020B0604020202020204" pitchFamily="34" charset="0"/>
                </a:rPr>
                <a:t> </a:t>
              </a:r>
              <a:r>
                <a:rPr lang="en-US" altLang="en-US" sz="2400" dirty="0" err="1">
                  <a:cs typeface="Arial" panose="020B0604020202020204" pitchFamily="34" charset="0"/>
                </a:rPr>
                <a:t>còn</a:t>
              </a:r>
              <a:r>
                <a:rPr lang="en-US" altLang="en-US" sz="2400" dirty="0">
                  <a:cs typeface="Arial" panose="020B0604020202020204" pitchFamily="34" charset="0"/>
                </a:rPr>
                <a:t> </a:t>
              </a:r>
              <a:r>
                <a:rPr lang="en-US" altLang="en-US" sz="2400" dirty="0" err="1">
                  <a:cs typeface="Arial" panose="020B0604020202020204" pitchFamily="34" charset="0"/>
                </a:rPr>
                <a:t>là</a:t>
              </a:r>
              <a:r>
                <a:rPr lang="en-US" altLang="en-US" sz="2400" dirty="0">
                  <a:cs typeface="Arial" panose="020B0604020202020204" pitchFamily="34" charset="0"/>
                </a:rPr>
                <a:t> </a:t>
              </a:r>
              <a:r>
                <a:rPr lang="en-US" altLang="en-US" sz="2400" dirty="0" err="1">
                  <a:cs typeface="Arial" panose="020B0604020202020204" pitchFamily="34" charset="0"/>
                </a:rPr>
                <a:t>yêu</a:t>
              </a:r>
              <a:r>
                <a:rPr lang="en-US" altLang="en-US" sz="2400" dirty="0">
                  <a:cs typeface="Arial" panose="020B0604020202020204" pitchFamily="34" charset="0"/>
                </a:rPr>
                <a:t> </a:t>
              </a:r>
              <a:r>
                <a:rPr lang="en-US" altLang="en-US" sz="2400" dirty="0" err="1">
                  <a:cs typeface="Arial" panose="020B0604020202020204" pitchFamily="34" charset="0"/>
                </a:rPr>
                <a:t>cầu</a:t>
              </a:r>
              <a:r>
                <a:rPr lang="en-US" altLang="en-US" sz="2400" dirty="0">
                  <a:cs typeface="Arial" panose="020B0604020202020204" pitchFamily="34" charset="0"/>
                </a:rPr>
                <a:t> </a:t>
              </a:r>
              <a:r>
                <a:rPr lang="en-US" altLang="en-US" sz="2400" dirty="0" err="1">
                  <a:cs typeface="Arial" panose="020B0604020202020204" pitchFamily="34" charset="0"/>
                </a:rPr>
                <a:t>của</a:t>
              </a:r>
              <a:r>
                <a:rPr lang="en-US" altLang="en-US" sz="2400" dirty="0">
                  <a:cs typeface="Arial" panose="020B0604020202020204" pitchFamily="34" charset="0"/>
                </a:rPr>
                <a:t> </a:t>
              </a:r>
              <a:r>
                <a:rPr lang="en-US" altLang="en-US" sz="2400" dirty="0" err="1">
                  <a:cs typeface="Arial" panose="020B0604020202020204" pitchFamily="34" charset="0"/>
                </a:rPr>
                <a:t>chính</a:t>
              </a:r>
              <a:r>
                <a:rPr lang="en-US" altLang="en-US" sz="2400" dirty="0">
                  <a:cs typeface="Arial" panose="020B0604020202020204" pitchFamily="34" charset="0"/>
                </a:rPr>
                <a:t> </a:t>
              </a:r>
              <a:r>
                <a:rPr lang="en-US" altLang="en-US" sz="2400" dirty="0" err="1">
                  <a:cs typeface="Arial" panose="020B0604020202020204" pitchFamily="34" charset="0"/>
                </a:rPr>
                <a:t>sự</a:t>
              </a:r>
              <a:r>
                <a:rPr lang="en-US" altLang="en-US" sz="2400" dirty="0">
                  <a:cs typeface="Arial" panose="020B0604020202020204" pitchFamily="34" charset="0"/>
                </a:rPr>
                <a:t> </a:t>
              </a:r>
              <a:r>
                <a:rPr lang="en-US" altLang="en-US" sz="2400" dirty="0" err="1">
                  <a:cs typeface="Arial" panose="020B0604020202020204" pitchFamily="34" charset="0"/>
                </a:rPr>
                <a:t>phát</a:t>
              </a:r>
              <a:r>
                <a:rPr lang="en-US" altLang="en-US" sz="2400" dirty="0">
                  <a:cs typeface="Arial" panose="020B0604020202020204" pitchFamily="34" charset="0"/>
                </a:rPr>
                <a:t> </a:t>
              </a:r>
              <a:r>
                <a:rPr lang="en-US" altLang="en-US" sz="2400" dirty="0" err="1">
                  <a:cs typeface="Arial" panose="020B0604020202020204" pitchFamily="34" charset="0"/>
                </a:rPr>
                <a:t>triển</a:t>
              </a:r>
              <a:r>
                <a:rPr lang="en-US" altLang="en-US" sz="2400" dirty="0">
                  <a:cs typeface="Arial" panose="020B0604020202020204" pitchFamily="34" charset="0"/>
                </a:rPr>
                <a:t> </a:t>
              </a:r>
              <a:r>
                <a:rPr lang="en-US" altLang="en-US" sz="2400" dirty="0" err="1">
                  <a:cs typeface="Arial" panose="020B0604020202020204" pitchFamily="34" charset="0"/>
                </a:rPr>
                <a:t>kinh</a:t>
              </a:r>
              <a:r>
                <a:rPr lang="en-US" altLang="en-US" sz="2400" dirty="0">
                  <a:cs typeface="Arial" panose="020B0604020202020204" pitchFamily="34" charset="0"/>
                </a:rPr>
                <a:t> </a:t>
              </a:r>
              <a:r>
                <a:rPr lang="en-US" altLang="en-US" sz="2400" dirty="0" err="1">
                  <a:cs typeface="Arial" panose="020B0604020202020204" pitchFamily="34" charset="0"/>
                </a:rPr>
                <a:t>tế</a:t>
              </a:r>
              <a:endParaRPr lang="en-US" altLang="en-US" sz="2400" dirty="0">
                <a:cs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2259" grpId="0" animBg="1"/>
      <p:bldP spid="992260" grpId="0" animBg="1"/>
      <p:bldP spid="992261" grpId="0"/>
      <p:bldP spid="992264" grpId="0"/>
      <p:bldP spid="992267"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BD1B2ACD-BA1A-8871-486E-431DECED82B8}"/>
              </a:ext>
            </a:extLst>
          </p:cNvPr>
          <p:cNvGrpSpPr/>
          <p:nvPr/>
        </p:nvGrpSpPr>
        <p:grpSpPr>
          <a:xfrm>
            <a:off x="1676400" y="349182"/>
            <a:ext cx="8839202" cy="5805872"/>
            <a:chOff x="1676400" y="349182"/>
            <a:chExt cx="8839202" cy="5805872"/>
          </a:xfrm>
        </p:grpSpPr>
        <p:sp>
          <p:nvSpPr>
            <p:cNvPr id="155650" name="Line 3">
              <a:extLst>
                <a:ext uri="{FF2B5EF4-FFF2-40B4-BE49-F238E27FC236}">
                  <a16:creationId xmlns:a16="http://schemas.microsoft.com/office/drawing/2014/main" id="{8007FEA5-F684-4E74-291E-BCACE077E02D}"/>
                </a:ext>
              </a:extLst>
            </p:cNvPr>
            <p:cNvSpPr>
              <a:spLocks noChangeShapeType="1"/>
            </p:cNvSpPr>
            <p:nvPr/>
          </p:nvSpPr>
          <p:spPr bwMode="auto">
            <a:xfrm flipH="1">
              <a:off x="2667002" y="1143000"/>
              <a:ext cx="3838575" cy="0"/>
            </a:xfrm>
            <a:prstGeom prst="line">
              <a:avLst/>
            </a:prstGeom>
            <a:noFill/>
            <a:ln w="25400">
              <a:solidFill>
                <a:srgbClr val="FF9900"/>
              </a:solidFill>
              <a:prstDash val="dash"/>
              <a:round/>
              <a:headEnd/>
              <a:tailEnd type="diamond" w="med" len="me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155651" name="Line 4">
              <a:extLst>
                <a:ext uri="{FF2B5EF4-FFF2-40B4-BE49-F238E27FC236}">
                  <a16:creationId xmlns:a16="http://schemas.microsoft.com/office/drawing/2014/main" id="{4BC1C218-7C8D-11C1-5D04-10BCCD98F0D0}"/>
                </a:ext>
              </a:extLst>
            </p:cNvPr>
            <p:cNvSpPr>
              <a:spLocks noChangeShapeType="1"/>
            </p:cNvSpPr>
            <p:nvPr/>
          </p:nvSpPr>
          <p:spPr bwMode="auto">
            <a:xfrm flipH="1">
              <a:off x="2651125" y="1192214"/>
              <a:ext cx="0" cy="274637"/>
            </a:xfrm>
            <a:prstGeom prst="line">
              <a:avLst/>
            </a:prstGeom>
            <a:noFill/>
            <a:ln w="28575">
              <a:solidFill>
                <a:srgbClr val="FF9900"/>
              </a:solidFill>
              <a:prstDash val="dash"/>
              <a:round/>
              <a:headEnd/>
              <a:tailEnd type="diamond" w="med" len="me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155652" name="Line 5">
              <a:extLst>
                <a:ext uri="{FF2B5EF4-FFF2-40B4-BE49-F238E27FC236}">
                  <a16:creationId xmlns:a16="http://schemas.microsoft.com/office/drawing/2014/main" id="{3D26427A-CBDA-66A0-86FA-B88A9D89AD86}"/>
                </a:ext>
              </a:extLst>
            </p:cNvPr>
            <p:cNvSpPr>
              <a:spLocks noChangeShapeType="1"/>
            </p:cNvSpPr>
            <p:nvPr/>
          </p:nvSpPr>
          <p:spPr bwMode="auto">
            <a:xfrm>
              <a:off x="6553200" y="1143000"/>
              <a:ext cx="3290888" cy="0"/>
            </a:xfrm>
            <a:prstGeom prst="line">
              <a:avLst/>
            </a:prstGeom>
            <a:noFill/>
            <a:ln w="25400">
              <a:solidFill>
                <a:srgbClr val="FF9900"/>
              </a:solidFill>
              <a:prstDash val="dash"/>
              <a:round/>
              <a:headEnd/>
              <a:tailEnd type="diamond" w="med" len="me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pic>
          <p:nvPicPr>
            <p:cNvPr id="155653" name="Picture 6" descr="dong ho">
              <a:extLst>
                <a:ext uri="{FF2B5EF4-FFF2-40B4-BE49-F238E27FC236}">
                  <a16:creationId xmlns:a16="http://schemas.microsoft.com/office/drawing/2014/main" id="{94F52730-E8A2-5C85-4DA1-C913C70C1F1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65538" y="1600200"/>
              <a:ext cx="1744663" cy="327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a:solidFill>
                    <a:srgbClr val="000000"/>
                  </a:solidFill>
                  <a:miter lim="800000"/>
                  <a:headEnd/>
                  <a:tailEnd/>
                </a14:hiddenLine>
              </a:ext>
            </a:extLst>
          </p:spPr>
        </p:pic>
        <p:pic>
          <p:nvPicPr>
            <p:cNvPr id="155654" name="Picture 7" descr="money-stack">
              <a:extLst>
                <a:ext uri="{FF2B5EF4-FFF2-40B4-BE49-F238E27FC236}">
                  <a16:creationId xmlns:a16="http://schemas.microsoft.com/office/drawing/2014/main" id="{667E338C-60DD-55C4-2164-64D8B151B4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6400" y="1600200"/>
              <a:ext cx="1828800" cy="3276600"/>
            </a:xfrm>
            <a:prstGeom prst="rect">
              <a:avLst/>
            </a:prstGeom>
            <a:solidFill>
              <a:schemeClr val="tx1"/>
            </a:solidFill>
            <a:ln>
              <a:noFill/>
            </a:ln>
            <a:extLst>
              <a:ext uri="{91240B29-F687-4F45-9708-019B960494DF}">
                <a14:hiddenLine xmlns:a14="http://schemas.microsoft.com/office/drawing/2010/main" w="57150">
                  <a:solidFill>
                    <a:srgbClr val="000000"/>
                  </a:solidFill>
                  <a:miter lim="800000"/>
                  <a:headEnd/>
                  <a:tailEnd/>
                </a14:hiddenLine>
              </a:ext>
            </a:extLst>
          </p:spPr>
        </p:pic>
        <p:pic>
          <p:nvPicPr>
            <p:cNvPr id="155655" name="Picture 8" descr="2">
              <a:extLst>
                <a:ext uri="{FF2B5EF4-FFF2-40B4-BE49-F238E27FC236}">
                  <a16:creationId xmlns:a16="http://schemas.microsoft.com/office/drawing/2014/main" id="{064147F3-E960-A9AE-180C-38BB65F51CC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05465" y="1524000"/>
              <a:ext cx="1862137"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a:solidFill>
                    <a:srgbClr val="000000"/>
                  </a:solidFill>
                  <a:miter lim="800000"/>
                  <a:headEnd/>
                  <a:tailEnd/>
                </a14:hiddenLine>
              </a:ext>
            </a:extLst>
          </p:spPr>
        </p:pic>
        <p:grpSp>
          <p:nvGrpSpPr>
            <p:cNvPr id="155656" name="Group 9">
              <a:extLst>
                <a:ext uri="{FF2B5EF4-FFF2-40B4-BE49-F238E27FC236}">
                  <a16:creationId xmlns:a16="http://schemas.microsoft.com/office/drawing/2014/main" id="{41A0A91B-68AA-5CEA-1C5F-3CE032DE525D}"/>
                </a:ext>
              </a:extLst>
            </p:cNvPr>
            <p:cNvGrpSpPr>
              <a:grpSpLocks/>
            </p:cNvGrpSpPr>
            <p:nvPr/>
          </p:nvGrpSpPr>
          <p:grpSpPr bwMode="auto">
            <a:xfrm>
              <a:off x="9136065" y="1524000"/>
              <a:ext cx="1379537" cy="3429000"/>
              <a:chOff x="4795" y="1344"/>
              <a:chExt cx="869" cy="2160"/>
            </a:xfrm>
          </p:grpSpPr>
          <p:sp>
            <p:nvSpPr>
              <p:cNvPr id="993290" name="Rectangle 10">
                <a:extLst>
                  <a:ext uri="{FF2B5EF4-FFF2-40B4-BE49-F238E27FC236}">
                    <a16:creationId xmlns:a16="http://schemas.microsoft.com/office/drawing/2014/main" id="{8F79F08F-F8BA-0333-9385-03506D6E8580}"/>
                  </a:ext>
                </a:extLst>
              </p:cNvPr>
              <p:cNvSpPr>
                <a:spLocks noChangeArrowheads="1"/>
              </p:cNvSpPr>
              <p:nvPr/>
            </p:nvSpPr>
            <p:spPr bwMode="auto">
              <a:xfrm>
                <a:off x="4795" y="1344"/>
                <a:ext cx="869" cy="2160"/>
              </a:xfrm>
              <a:prstGeom prst="rect">
                <a:avLst/>
              </a:prstGeom>
              <a:gradFill rotWithShape="1">
                <a:gsLst>
                  <a:gs pos="0">
                    <a:schemeClr val="accent1"/>
                  </a:gs>
                  <a:gs pos="50000">
                    <a:schemeClr val="bg1"/>
                  </a:gs>
                  <a:gs pos="100000">
                    <a:schemeClr val="accent1"/>
                  </a:gs>
                </a:gsLst>
                <a:lin ang="2700000" scaled="1"/>
              </a:gradFill>
              <a:ln w="9525">
                <a:solidFill>
                  <a:srgbClr val="D9D9D9"/>
                </a:solidFill>
                <a:miter lim="800000"/>
              </a:ln>
              <a:effectLst/>
            </p:spPr>
            <p:txBody>
              <a:bodyPr anchor="ctr"/>
              <a:lstStyle/>
              <a:p>
                <a:pPr algn="ctr" eaLnBrk="1" hangingPunct="1">
                  <a:lnSpc>
                    <a:spcPct val="115000"/>
                  </a:lnSpc>
                  <a:spcBef>
                    <a:spcPct val="20000"/>
                  </a:spcBef>
                  <a:buClr>
                    <a:schemeClr val="hlink"/>
                  </a:buClr>
                  <a:buSzPct val="70000"/>
                  <a:buFont typeface="Wingdings" panose="05000000000000000000" pitchFamily="2" charset="2"/>
                  <a:buNone/>
                  <a:defRPr/>
                </a:pPr>
                <a:endParaRPr lang="en-US" sz="2400">
                  <a:solidFill>
                    <a:srgbClr val="000066"/>
                  </a:solidFill>
                  <a:latin typeface="Arial" panose="020B0604020202020204" pitchFamily="34" charset="0"/>
                  <a:cs typeface="Arial" panose="020B0604020202020204" pitchFamily="34" charset="0"/>
                </a:endParaRPr>
              </a:p>
              <a:p>
                <a:pPr algn="ctr" eaLnBrk="1" hangingPunct="1">
                  <a:defRPr/>
                </a:pPr>
                <a:endParaRPr lang="en-US" sz="2400">
                  <a:solidFill>
                    <a:srgbClr val="000066"/>
                  </a:solidFill>
                  <a:latin typeface="Arial" panose="020B0604020202020204" pitchFamily="34" charset="0"/>
                  <a:cs typeface="Arial" panose="020B0604020202020204" pitchFamily="34" charset="0"/>
                </a:endParaRPr>
              </a:p>
            </p:txBody>
          </p:sp>
          <p:sp>
            <p:nvSpPr>
              <p:cNvPr id="155668" name="Rectangle 11">
                <a:extLst>
                  <a:ext uri="{FF2B5EF4-FFF2-40B4-BE49-F238E27FC236}">
                    <a16:creationId xmlns:a16="http://schemas.microsoft.com/office/drawing/2014/main" id="{580C7364-06C2-E02A-8A37-F0D65C292BDB}"/>
                  </a:ext>
                </a:extLst>
              </p:cNvPr>
              <p:cNvSpPr>
                <a:spLocks noChangeArrowheads="1"/>
              </p:cNvSpPr>
              <p:nvPr/>
            </p:nvSpPr>
            <p:spPr bwMode="auto">
              <a:xfrm>
                <a:off x="4873" y="1488"/>
                <a:ext cx="743" cy="1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a:solidFill>
                      <a:srgbClr val="000066"/>
                    </a:solidFill>
                    <a:cs typeface="Arial" panose="020B0604020202020204" pitchFamily="34" charset="0"/>
                  </a:rPr>
                  <a:t>Kiệm và cần đi liền với nhau</a:t>
                </a:r>
              </a:p>
            </p:txBody>
          </p:sp>
        </p:grpSp>
        <p:grpSp>
          <p:nvGrpSpPr>
            <p:cNvPr id="155657" name="Group 12">
              <a:extLst>
                <a:ext uri="{FF2B5EF4-FFF2-40B4-BE49-F238E27FC236}">
                  <a16:creationId xmlns:a16="http://schemas.microsoft.com/office/drawing/2014/main" id="{13C30A09-97B6-BE55-97C7-191673791E8F}"/>
                </a:ext>
              </a:extLst>
            </p:cNvPr>
            <p:cNvGrpSpPr>
              <a:grpSpLocks/>
            </p:cNvGrpSpPr>
            <p:nvPr/>
          </p:nvGrpSpPr>
          <p:grpSpPr bwMode="auto">
            <a:xfrm>
              <a:off x="7600951" y="1524001"/>
              <a:ext cx="1384300" cy="3429000"/>
              <a:chOff x="3828" y="1536"/>
              <a:chExt cx="872" cy="2160"/>
            </a:xfrm>
          </p:grpSpPr>
          <p:sp>
            <p:nvSpPr>
              <p:cNvPr id="993293" name="Rectangle 13">
                <a:extLst>
                  <a:ext uri="{FF2B5EF4-FFF2-40B4-BE49-F238E27FC236}">
                    <a16:creationId xmlns:a16="http://schemas.microsoft.com/office/drawing/2014/main" id="{A8ADAF13-1B2F-78AE-501C-CDB9C23276C0}"/>
                  </a:ext>
                </a:extLst>
              </p:cNvPr>
              <p:cNvSpPr>
                <a:spLocks noChangeArrowheads="1"/>
              </p:cNvSpPr>
              <p:nvPr/>
            </p:nvSpPr>
            <p:spPr bwMode="auto">
              <a:xfrm>
                <a:off x="3828" y="1536"/>
                <a:ext cx="872" cy="2160"/>
              </a:xfrm>
              <a:prstGeom prst="rect">
                <a:avLst/>
              </a:prstGeom>
              <a:gradFill rotWithShape="1">
                <a:gsLst>
                  <a:gs pos="0">
                    <a:schemeClr val="accent1"/>
                  </a:gs>
                  <a:gs pos="50000">
                    <a:schemeClr val="bg1"/>
                  </a:gs>
                  <a:gs pos="100000">
                    <a:schemeClr val="accent1"/>
                  </a:gs>
                </a:gsLst>
                <a:lin ang="2700000" scaled="1"/>
              </a:gradFill>
              <a:ln w="9525">
                <a:solidFill>
                  <a:srgbClr val="D9D9D9"/>
                </a:solidFill>
                <a:miter lim="800000"/>
              </a:ln>
              <a:effectLst/>
            </p:spPr>
            <p:txBody>
              <a:bodyPr anchor="ctr"/>
              <a:lstStyle/>
              <a:p>
                <a:pPr algn="ctr" eaLnBrk="1" hangingPunct="1">
                  <a:defRPr/>
                </a:pPr>
                <a:endParaRPr lang="en-US" sz="2400">
                  <a:solidFill>
                    <a:srgbClr val="FFFF00"/>
                  </a:solidFill>
                  <a:latin typeface="Arial" panose="020B0604020202020204" pitchFamily="34" charset="0"/>
                  <a:cs typeface="Arial" panose="020B0604020202020204" pitchFamily="34" charset="0"/>
                </a:endParaRPr>
              </a:p>
            </p:txBody>
          </p:sp>
          <p:sp>
            <p:nvSpPr>
              <p:cNvPr id="155666" name="Rectangle 14">
                <a:extLst>
                  <a:ext uri="{FF2B5EF4-FFF2-40B4-BE49-F238E27FC236}">
                    <a16:creationId xmlns:a16="http://schemas.microsoft.com/office/drawing/2014/main" id="{06C55625-ED23-C155-9D9E-1789DDAF5D4E}"/>
                  </a:ext>
                </a:extLst>
              </p:cNvPr>
              <p:cNvSpPr>
                <a:spLocks noChangeArrowheads="1"/>
              </p:cNvSpPr>
              <p:nvPr/>
            </p:nvSpPr>
            <p:spPr bwMode="auto">
              <a:xfrm>
                <a:off x="3936" y="1776"/>
                <a:ext cx="624" cy="1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ct val="115000"/>
                  </a:lnSpc>
                  <a:buClr>
                    <a:schemeClr val="hlink"/>
                  </a:buClr>
                  <a:buSzPct val="70000"/>
                  <a:buFont typeface="Wingdings" panose="05000000000000000000" pitchFamily="2" charset="2"/>
                  <a:buNone/>
                </a:pPr>
                <a:r>
                  <a:rPr lang="en-US" altLang="en-US" sz="2400">
                    <a:solidFill>
                      <a:srgbClr val="000066"/>
                    </a:solidFill>
                    <a:cs typeface="Arial" panose="020B0604020202020204" pitchFamily="34" charset="0"/>
                  </a:rPr>
                  <a:t>Chi tiêu hợp lý</a:t>
                </a:r>
              </a:p>
            </p:txBody>
          </p:sp>
        </p:grpSp>
        <p:sp>
          <p:nvSpPr>
            <p:cNvPr id="155658" name="Line 15">
              <a:extLst>
                <a:ext uri="{FF2B5EF4-FFF2-40B4-BE49-F238E27FC236}">
                  <a16:creationId xmlns:a16="http://schemas.microsoft.com/office/drawing/2014/main" id="{625C1DA4-1C84-C199-FB8B-A33B5B6612B7}"/>
                </a:ext>
              </a:extLst>
            </p:cNvPr>
            <p:cNvSpPr>
              <a:spLocks noChangeShapeType="1"/>
            </p:cNvSpPr>
            <p:nvPr/>
          </p:nvSpPr>
          <p:spPr bwMode="auto">
            <a:xfrm flipH="1">
              <a:off x="4495800" y="1174750"/>
              <a:ext cx="0" cy="274639"/>
            </a:xfrm>
            <a:prstGeom prst="line">
              <a:avLst/>
            </a:prstGeom>
            <a:noFill/>
            <a:ln w="28575">
              <a:solidFill>
                <a:srgbClr val="FF9900"/>
              </a:solidFill>
              <a:prstDash val="dash"/>
              <a:round/>
              <a:headEnd/>
              <a:tailEnd type="diamond" w="med" len="me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155659" name="Line 16">
              <a:extLst>
                <a:ext uri="{FF2B5EF4-FFF2-40B4-BE49-F238E27FC236}">
                  <a16:creationId xmlns:a16="http://schemas.microsoft.com/office/drawing/2014/main" id="{24B512BE-EC6F-BEEF-6999-71E82335839B}"/>
                </a:ext>
              </a:extLst>
            </p:cNvPr>
            <p:cNvSpPr>
              <a:spLocks noChangeShapeType="1"/>
            </p:cNvSpPr>
            <p:nvPr/>
          </p:nvSpPr>
          <p:spPr bwMode="auto">
            <a:xfrm flipH="1">
              <a:off x="6553200" y="1143001"/>
              <a:ext cx="0" cy="274639"/>
            </a:xfrm>
            <a:prstGeom prst="line">
              <a:avLst/>
            </a:prstGeom>
            <a:noFill/>
            <a:ln w="28575">
              <a:solidFill>
                <a:srgbClr val="FF9900"/>
              </a:solidFill>
              <a:prstDash val="dash"/>
              <a:round/>
              <a:headEnd/>
              <a:tailEnd type="diamond" w="med" len="me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155660" name="Line 17">
              <a:extLst>
                <a:ext uri="{FF2B5EF4-FFF2-40B4-BE49-F238E27FC236}">
                  <a16:creationId xmlns:a16="http://schemas.microsoft.com/office/drawing/2014/main" id="{D93DB34D-9F60-ED74-08C2-839A32F8878D}"/>
                </a:ext>
              </a:extLst>
            </p:cNvPr>
            <p:cNvSpPr>
              <a:spLocks noChangeShapeType="1"/>
            </p:cNvSpPr>
            <p:nvPr/>
          </p:nvSpPr>
          <p:spPr bwMode="auto">
            <a:xfrm flipH="1">
              <a:off x="8258175" y="1143000"/>
              <a:ext cx="0" cy="304800"/>
            </a:xfrm>
            <a:prstGeom prst="line">
              <a:avLst/>
            </a:prstGeom>
            <a:noFill/>
            <a:ln w="28575">
              <a:solidFill>
                <a:srgbClr val="FF9900"/>
              </a:solidFill>
              <a:prstDash val="dash"/>
              <a:round/>
              <a:headEnd/>
              <a:tailEnd type="diamond" w="med" len="me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155661" name="Line 18">
              <a:extLst>
                <a:ext uri="{FF2B5EF4-FFF2-40B4-BE49-F238E27FC236}">
                  <a16:creationId xmlns:a16="http://schemas.microsoft.com/office/drawing/2014/main" id="{CB02DCE9-B5D5-DE7C-0CD3-A029F4945D85}"/>
                </a:ext>
              </a:extLst>
            </p:cNvPr>
            <p:cNvSpPr>
              <a:spLocks noChangeShapeType="1"/>
            </p:cNvSpPr>
            <p:nvPr/>
          </p:nvSpPr>
          <p:spPr bwMode="auto">
            <a:xfrm flipH="1">
              <a:off x="9861551" y="1219201"/>
              <a:ext cx="0" cy="274639"/>
            </a:xfrm>
            <a:prstGeom prst="line">
              <a:avLst/>
            </a:prstGeom>
            <a:noFill/>
            <a:ln w="28575">
              <a:solidFill>
                <a:srgbClr val="FF9900"/>
              </a:solidFill>
              <a:prstDash val="dash"/>
              <a:round/>
              <a:headEnd/>
              <a:tailEnd type="diamond" w="med" len="me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155662" name="Rectangle 19" descr="20%">
              <a:extLst>
                <a:ext uri="{FF2B5EF4-FFF2-40B4-BE49-F238E27FC236}">
                  <a16:creationId xmlns:a16="http://schemas.microsoft.com/office/drawing/2014/main" id="{8540765C-E0B4-8466-C0E9-8038BFAD372A}"/>
                </a:ext>
              </a:extLst>
            </p:cNvPr>
            <p:cNvSpPr>
              <a:spLocks noChangeArrowheads="1"/>
            </p:cNvSpPr>
            <p:nvPr/>
          </p:nvSpPr>
          <p:spPr bwMode="auto">
            <a:xfrm>
              <a:off x="5181600" y="349182"/>
              <a:ext cx="1828800" cy="461665"/>
            </a:xfrm>
            <a:prstGeom prst="rect">
              <a:avLst/>
            </a:prstGeom>
            <a:blipFill dpi="0" rotWithShape="0">
              <a:blip r:embed="rId5"/>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buFont typeface="Wingdings" panose="05000000000000000000" pitchFamily="2" charset="2"/>
                <a:buChar char="Ø"/>
              </a:pPr>
              <a:r>
                <a:rPr lang="en-US" altLang="en-US" sz="2400" dirty="0">
                  <a:solidFill>
                    <a:srgbClr val="660033"/>
                  </a:solidFill>
                  <a:cs typeface="Arial" panose="020B0604020202020204" pitchFamily="34" charset="0"/>
                </a:rPr>
                <a:t>  </a:t>
              </a:r>
              <a:r>
                <a:rPr lang="en-US" altLang="en-US" sz="2400" dirty="0" err="1">
                  <a:solidFill>
                    <a:srgbClr val="660033"/>
                  </a:solidFill>
                  <a:cs typeface="Arial" panose="020B0604020202020204" pitchFamily="34" charset="0"/>
                </a:rPr>
                <a:t>Kiệm</a:t>
              </a:r>
              <a:endParaRPr lang="en-US" altLang="en-US" sz="2400" dirty="0">
                <a:solidFill>
                  <a:srgbClr val="660033"/>
                </a:solidFill>
                <a:cs typeface="Arial" panose="020B0604020202020204" pitchFamily="34" charset="0"/>
              </a:endParaRPr>
            </a:p>
          </p:txBody>
        </p:sp>
        <p:sp>
          <p:nvSpPr>
            <p:cNvPr id="155663" name="Line 20">
              <a:extLst>
                <a:ext uri="{FF2B5EF4-FFF2-40B4-BE49-F238E27FC236}">
                  <a16:creationId xmlns:a16="http://schemas.microsoft.com/office/drawing/2014/main" id="{184D3D70-B74C-4580-1C9E-386526372297}"/>
                </a:ext>
              </a:extLst>
            </p:cNvPr>
            <p:cNvSpPr>
              <a:spLocks noChangeShapeType="1"/>
            </p:cNvSpPr>
            <p:nvPr/>
          </p:nvSpPr>
          <p:spPr bwMode="auto">
            <a:xfrm flipH="1">
              <a:off x="6553200" y="990601"/>
              <a:ext cx="0" cy="182563"/>
            </a:xfrm>
            <a:prstGeom prst="line">
              <a:avLst/>
            </a:prstGeom>
            <a:noFill/>
            <a:ln w="28575">
              <a:solidFill>
                <a:srgbClr val="FF9900"/>
              </a:solidFill>
              <a:prstDash val="dash"/>
              <a:round/>
              <a:headEnd/>
              <a:tailEn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155664" name="Rectangle 22">
              <a:extLst>
                <a:ext uri="{FF2B5EF4-FFF2-40B4-BE49-F238E27FC236}">
                  <a16:creationId xmlns:a16="http://schemas.microsoft.com/office/drawing/2014/main" id="{A7EF4BC2-0FCB-BC2A-27B5-8FE1BB3E4FA2}"/>
                </a:ext>
              </a:extLst>
            </p:cNvPr>
            <p:cNvSpPr>
              <a:spLocks noChangeArrowheads="1"/>
            </p:cNvSpPr>
            <p:nvPr/>
          </p:nvSpPr>
          <p:spPr bwMode="auto">
            <a:xfrm>
              <a:off x="1676400" y="5255897"/>
              <a:ext cx="8839202" cy="899157"/>
            </a:xfrm>
            <a:prstGeom prst="rect">
              <a:avLst/>
            </a:prstGeom>
            <a:noFill/>
            <a:ln>
              <a:noFill/>
            </a:ln>
            <a:effectLst>
              <a:prstShdw prst="shdw17" dist="17961" dir="2700000">
                <a:srgbClr val="708688"/>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360363">
                <a:spcBef>
                  <a:spcPct val="20000"/>
                </a:spcBef>
                <a:buChar char="•"/>
                <a:tabLst>
                  <a:tab pos="180975" algn="l"/>
                  <a:tab pos="269875" algn="l"/>
                </a:tabLst>
                <a:defRPr sz="3200">
                  <a:solidFill>
                    <a:schemeClr val="tx1"/>
                  </a:solidFill>
                  <a:latin typeface="Arial" panose="020B0604020202020204" pitchFamily="34" charset="0"/>
                </a:defRPr>
              </a:lvl1pPr>
              <a:lvl2pPr marL="742950" indent="-285750">
                <a:spcBef>
                  <a:spcPct val="20000"/>
                </a:spcBef>
                <a:buChar char="–"/>
                <a:tabLst>
                  <a:tab pos="180975" algn="l"/>
                  <a:tab pos="269875" algn="l"/>
                </a:tabLst>
                <a:defRPr sz="2800">
                  <a:solidFill>
                    <a:schemeClr val="tx1"/>
                  </a:solidFill>
                  <a:latin typeface="Arial" panose="020B0604020202020204" pitchFamily="34" charset="0"/>
                </a:defRPr>
              </a:lvl2pPr>
              <a:lvl3pPr marL="1143000" indent="-228600">
                <a:spcBef>
                  <a:spcPct val="20000"/>
                </a:spcBef>
                <a:buChar char="•"/>
                <a:tabLst>
                  <a:tab pos="180975" algn="l"/>
                  <a:tab pos="269875" algn="l"/>
                </a:tabLst>
                <a:defRPr sz="2400">
                  <a:solidFill>
                    <a:schemeClr val="tx1"/>
                  </a:solidFill>
                  <a:latin typeface="Arial" panose="020B0604020202020204" pitchFamily="34" charset="0"/>
                </a:defRPr>
              </a:lvl3pPr>
              <a:lvl4pPr marL="1600200" indent="-228600">
                <a:spcBef>
                  <a:spcPct val="20000"/>
                </a:spcBef>
                <a:buChar char="–"/>
                <a:tabLst>
                  <a:tab pos="180975" algn="l"/>
                  <a:tab pos="269875" algn="l"/>
                </a:tabLst>
                <a:defRPr sz="2000">
                  <a:solidFill>
                    <a:schemeClr val="tx1"/>
                  </a:solidFill>
                  <a:latin typeface="Arial" panose="020B0604020202020204" pitchFamily="34" charset="0"/>
                </a:defRPr>
              </a:lvl4pPr>
              <a:lvl5pPr marL="2057400" indent="-228600">
                <a:spcBef>
                  <a:spcPct val="20000"/>
                </a:spcBef>
                <a:buChar char="»"/>
                <a:tabLst>
                  <a:tab pos="180975" algn="l"/>
                  <a:tab pos="269875"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180975" algn="l"/>
                  <a:tab pos="269875"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180975" algn="l"/>
                  <a:tab pos="269875"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180975" algn="l"/>
                  <a:tab pos="269875"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180975" algn="l"/>
                  <a:tab pos="269875" algn="l"/>
                </a:tabLst>
                <a:defRPr sz="2000">
                  <a:solidFill>
                    <a:schemeClr val="tx1"/>
                  </a:solidFill>
                  <a:latin typeface="Arial" panose="020B0604020202020204" pitchFamily="34" charset="0"/>
                </a:defRPr>
              </a:lvl9pPr>
            </a:lstStyle>
            <a:p>
              <a:pPr marL="344488" indent="-344488">
                <a:lnSpc>
                  <a:spcPct val="114000"/>
                </a:lnSpc>
                <a:spcAft>
                  <a:spcPts val="1000"/>
                </a:spcAft>
              </a:pPr>
              <a:r>
                <a:rPr lang="fr-FR" altLang="en-US" sz="2400" dirty="0" err="1">
                  <a:cs typeface="Arial" panose="020B0604020202020204" pitchFamily="34" charset="0"/>
                </a:rPr>
                <a:t>Tiết</a:t>
              </a:r>
              <a:r>
                <a:rPr lang="fr-FR" altLang="en-US" sz="2400" dirty="0">
                  <a:cs typeface="Arial" panose="020B0604020202020204" pitchFamily="34" charset="0"/>
                </a:rPr>
                <a:t> </a:t>
              </a:r>
              <a:r>
                <a:rPr lang="fr-FR" altLang="en-US" sz="2400" dirty="0" err="1">
                  <a:cs typeface="Arial" panose="020B0604020202020204" pitchFamily="34" charset="0"/>
                </a:rPr>
                <a:t>kiệm</a:t>
              </a:r>
              <a:r>
                <a:rPr lang="fr-FR" altLang="en-US" sz="2400" dirty="0">
                  <a:cs typeface="Arial" panose="020B0604020202020204" pitchFamily="34" charset="0"/>
                </a:rPr>
                <a:t> </a:t>
              </a:r>
              <a:r>
                <a:rPr lang="fr-FR" altLang="en-US" sz="2400" dirty="0" err="1">
                  <a:cs typeface="Arial" panose="020B0604020202020204" pitchFamily="34" charset="0"/>
                </a:rPr>
                <a:t>mọi</a:t>
              </a:r>
              <a:r>
                <a:rPr lang="fr-FR" altLang="en-US" sz="2400" dirty="0">
                  <a:cs typeface="Arial" panose="020B0604020202020204" pitchFamily="34" charset="0"/>
                </a:rPr>
                <a:t> </a:t>
              </a:r>
              <a:r>
                <a:rPr lang="fr-FR" altLang="en-US" sz="2400" dirty="0" err="1">
                  <a:cs typeface="Arial" panose="020B0604020202020204" pitchFamily="34" charset="0"/>
                </a:rPr>
                <a:t>lúc</a:t>
              </a:r>
              <a:r>
                <a:rPr lang="fr-FR" altLang="en-US" sz="2400" dirty="0">
                  <a:cs typeface="Arial" panose="020B0604020202020204" pitchFamily="34" charset="0"/>
                </a:rPr>
                <a:t>, </a:t>
              </a:r>
              <a:r>
                <a:rPr lang="fr-FR" altLang="en-US" sz="2400" dirty="0" err="1">
                  <a:cs typeface="Arial" panose="020B0604020202020204" pitchFamily="34" charset="0"/>
                </a:rPr>
                <a:t>mọi</a:t>
              </a:r>
              <a:r>
                <a:rPr lang="fr-FR" altLang="en-US" sz="2400" dirty="0">
                  <a:cs typeface="Arial" panose="020B0604020202020204" pitchFamily="34" charset="0"/>
                </a:rPr>
                <a:t> </a:t>
              </a:r>
              <a:r>
                <a:rPr lang="fr-FR" altLang="en-US" sz="2400" dirty="0" err="1">
                  <a:cs typeface="Arial" panose="020B0604020202020204" pitchFamily="34" charset="0"/>
                </a:rPr>
                <a:t>nơi</a:t>
              </a:r>
              <a:r>
                <a:rPr lang="fr-FR" altLang="en-US" sz="2400" dirty="0">
                  <a:cs typeface="Arial" panose="020B0604020202020204" pitchFamily="34" charset="0"/>
                </a:rPr>
                <a:t>, </a:t>
              </a:r>
              <a:r>
                <a:rPr lang="en-US" altLang="en-US" sz="2400" dirty="0" err="1">
                  <a:cs typeface="Arial" panose="020B0604020202020204" pitchFamily="34" charset="0"/>
                </a:rPr>
                <a:t>tiết</a:t>
              </a:r>
              <a:r>
                <a:rPr lang="en-US" altLang="en-US" sz="2400" dirty="0">
                  <a:cs typeface="Arial" panose="020B0604020202020204" pitchFamily="34" charset="0"/>
                </a:rPr>
                <a:t> </a:t>
              </a:r>
              <a:r>
                <a:rPr lang="en-US" altLang="en-US" sz="2400" dirty="0" err="1">
                  <a:cs typeface="Arial" panose="020B0604020202020204" pitchFamily="34" charset="0"/>
                </a:rPr>
                <a:t>kiệm</a:t>
              </a:r>
              <a:r>
                <a:rPr lang="en-US" altLang="en-US" sz="2400" dirty="0">
                  <a:cs typeface="Arial" panose="020B0604020202020204" pitchFamily="34" charset="0"/>
                </a:rPr>
                <a:t> </a:t>
              </a:r>
              <a:r>
                <a:rPr lang="en-US" altLang="en-US" sz="2400" dirty="0" err="1">
                  <a:cs typeface="Arial" panose="020B0604020202020204" pitchFamily="34" charset="0"/>
                </a:rPr>
                <a:t>trong</a:t>
              </a:r>
              <a:r>
                <a:rPr lang="en-US" altLang="en-US" sz="2400" dirty="0">
                  <a:cs typeface="Arial" panose="020B0604020202020204" pitchFamily="34" charset="0"/>
                </a:rPr>
                <a:t> </a:t>
              </a:r>
              <a:r>
                <a:rPr lang="en-US" altLang="en-US" sz="2400" dirty="0" err="1">
                  <a:cs typeface="Arial" panose="020B0604020202020204" pitchFamily="34" charset="0"/>
                </a:rPr>
                <a:t>sản</a:t>
              </a:r>
              <a:r>
                <a:rPr lang="en-US" altLang="en-US" sz="2400" dirty="0">
                  <a:cs typeface="Arial" panose="020B0604020202020204" pitchFamily="34" charset="0"/>
                </a:rPr>
                <a:t> </a:t>
              </a:r>
              <a:r>
                <a:rPr lang="en-US" altLang="en-US" sz="2400" dirty="0" err="1">
                  <a:cs typeface="Arial" panose="020B0604020202020204" pitchFamily="34" charset="0"/>
                </a:rPr>
                <a:t>xuất</a:t>
              </a:r>
              <a:r>
                <a:rPr lang="en-US" altLang="en-US" sz="2400" dirty="0">
                  <a:cs typeface="Arial" panose="020B0604020202020204" pitchFamily="34" charset="0"/>
                </a:rPr>
                <a:t> </a:t>
              </a:r>
              <a:r>
                <a:rPr lang="en-US" altLang="en-US" sz="2400" dirty="0" err="1">
                  <a:cs typeface="Arial" panose="020B0604020202020204" pitchFamily="34" charset="0"/>
                </a:rPr>
                <a:t>và</a:t>
              </a:r>
              <a:r>
                <a:rPr lang="en-US" altLang="en-US" sz="2400" dirty="0">
                  <a:cs typeface="Arial" panose="020B0604020202020204" pitchFamily="34" charset="0"/>
                </a:rPr>
                <a:t> </a:t>
              </a:r>
              <a:r>
                <a:rPr lang="en-US" altLang="en-US" sz="2400" dirty="0" err="1">
                  <a:cs typeface="Arial" panose="020B0604020202020204" pitchFamily="34" charset="0"/>
                </a:rPr>
                <a:t>tiêu</a:t>
              </a:r>
              <a:r>
                <a:rPr lang="en-US" altLang="en-US" sz="2400" dirty="0">
                  <a:cs typeface="Arial" panose="020B0604020202020204" pitchFamily="34" charset="0"/>
                </a:rPr>
                <a:t> </a:t>
              </a:r>
              <a:r>
                <a:rPr lang="en-US" altLang="en-US" sz="2400" dirty="0" err="1">
                  <a:cs typeface="Arial" panose="020B0604020202020204" pitchFamily="34" charset="0"/>
                </a:rPr>
                <a:t>dùng</a:t>
              </a:r>
              <a:r>
                <a:rPr lang="fr-FR" altLang="en-US" sz="2400" dirty="0">
                  <a:cs typeface="Arial" panose="020B0604020202020204" pitchFamily="34" charset="0"/>
                </a:rPr>
                <a:t>. </a:t>
              </a:r>
              <a:r>
                <a:rPr lang="fr-FR" altLang="en-US" sz="2400" dirty="0" err="1">
                  <a:cs typeface="Arial" panose="020B0604020202020204" pitchFamily="34" charset="0"/>
                </a:rPr>
                <a:t>Tiết</a:t>
              </a:r>
              <a:r>
                <a:rPr lang="fr-FR" altLang="en-US" sz="2400" dirty="0">
                  <a:cs typeface="Arial" panose="020B0604020202020204" pitchFamily="34" charset="0"/>
                </a:rPr>
                <a:t> </a:t>
              </a:r>
              <a:r>
                <a:rPr lang="fr-FR" altLang="en-US" sz="2400" dirty="0" err="1">
                  <a:cs typeface="Arial" panose="020B0604020202020204" pitchFamily="34" charset="0"/>
                </a:rPr>
                <a:t>kiệm</a:t>
              </a:r>
              <a:r>
                <a:rPr lang="fr-FR" altLang="en-US" sz="2400" dirty="0">
                  <a:cs typeface="Arial" panose="020B0604020202020204" pitchFamily="34" charset="0"/>
                </a:rPr>
                <a:t> </a:t>
              </a:r>
              <a:r>
                <a:rPr lang="fr-FR" altLang="en-US" sz="2400" dirty="0" err="1">
                  <a:cs typeface="Arial" panose="020B0604020202020204" pitchFamily="34" charset="0"/>
                </a:rPr>
                <a:t>từ</a:t>
              </a:r>
              <a:r>
                <a:rPr lang="fr-FR" altLang="en-US" sz="2400" dirty="0">
                  <a:cs typeface="Arial" panose="020B0604020202020204" pitchFamily="34" charset="0"/>
                </a:rPr>
                <a:t> </a:t>
              </a:r>
              <a:r>
                <a:rPr lang="fr-FR" altLang="en-US" sz="2400" dirty="0" err="1">
                  <a:cs typeface="Arial" panose="020B0604020202020204" pitchFamily="34" charset="0"/>
                </a:rPr>
                <a:t>cái</a:t>
              </a:r>
              <a:r>
                <a:rPr lang="fr-FR" altLang="en-US" sz="2400" dirty="0">
                  <a:cs typeface="Arial" panose="020B0604020202020204" pitchFamily="34" charset="0"/>
                </a:rPr>
                <a:t> to </a:t>
              </a:r>
              <a:r>
                <a:rPr lang="fr-FR" altLang="en-US" sz="2400" dirty="0" err="1">
                  <a:cs typeface="Arial" panose="020B0604020202020204" pitchFamily="34" charset="0"/>
                </a:rPr>
                <a:t>đến</a:t>
              </a:r>
              <a:r>
                <a:rPr lang="fr-FR" altLang="en-US" sz="2400" dirty="0">
                  <a:cs typeface="Arial" panose="020B0604020202020204" pitchFamily="34" charset="0"/>
                </a:rPr>
                <a:t> </a:t>
              </a:r>
              <a:r>
                <a:rPr lang="fr-FR" altLang="en-US" sz="2400" dirty="0" err="1">
                  <a:cs typeface="Arial" panose="020B0604020202020204" pitchFamily="34" charset="0"/>
                </a:rPr>
                <a:t>cái</a:t>
              </a:r>
              <a:r>
                <a:rPr lang="fr-FR" altLang="en-US" sz="2400" dirty="0">
                  <a:cs typeface="Arial" panose="020B0604020202020204" pitchFamily="34" charset="0"/>
                </a:rPr>
                <a:t> </a:t>
              </a:r>
              <a:r>
                <a:rPr lang="fr-FR" altLang="en-US" sz="2400" dirty="0" err="1">
                  <a:cs typeface="Arial" panose="020B0604020202020204" pitchFamily="34" charset="0"/>
                </a:rPr>
                <a:t>nhỏ</a:t>
              </a:r>
              <a:r>
                <a:rPr lang="fr-FR" altLang="en-US" sz="2400" dirty="0">
                  <a:cs typeface="Arial" panose="020B0604020202020204" pitchFamily="34" charset="0"/>
                </a:rPr>
                <a:t>. </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8" name="Rectangle 10" descr="20%">
            <a:extLst>
              <a:ext uri="{FF2B5EF4-FFF2-40B4-BE49-F238E27FC236}">
                <a16:creationId xmlns:a16="http://schemas.microsoft.com/office/drawing/2014/main" id="{4BC03169-DCB3-7803-10F9-99C20A2DFE01}"/>
              </a:ext>
            </a:extLst>
          </p:cNvPr>
          <p:cNvSpPr>
            <a:spLocks noChangeArrowheads="1"/>
          </p:cNvSpPr>
          <p:nvPr/>
        </p:nvSpPr>
        <p:spPr bwMode="auto">
          <a:xfrm>
            <a:off x="5181600" y="1172366"/>
            <a:ext cx="1828800" cy="461665"/>
          </a:xfrm>
          <a:prstGeom prst="rect">
            <a:avLst/>
          </a:prstGeom>
          <a:blipFill dpi="0" rotWithShape="0">
            <a:blip r:embed="rId2"/>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buFont typeface="Wingdings" panose="05000000000000000000" pitchFamily="2" charset="2"/>
              <a:buChar char="Ø"/>
            </a:pPr>
            <a:r>
              <a:rPr lang="en-US" altLang="en-US" sz="2400" dirty="0">
                <a:solidFill>
                  <a:srgbClr val="660033"/>
                </a:solidFill>
                <a:cs typeface="Arial" panose="020B0604020202020204" pitchFamily="34" charset="0"/>
              </a:rPr>
              <a:t>  </a:t>
            </a:r>
            <a:r>
              <a:rPr lang="en-US" altLang="en-US" sz="2400" dirty="0" err="1">
                <a:solidFill>
                  <a:srgbClr val="660033"/>
                </a:solidFill>
                <a:cs typeface="Arial" panose="020B0604020202020204" pitchFamily="34" charset="0"/>
              </a:rPr>
              <a:t>Liêm</a:t>
            </a:r>
            <a:endParaRPr lang="en-US" altLang="en-US" sz="2400" dirty="0">
              <a:solidFill>
                <a:srgbClr val="660033"/>
              </a:solidFill>
              <a:cs typeface="Arial" panose="020B0604020202020204" pitchFamily="34" charset="0"/>
            </a:endParaRPr>
          </a:p>
        </p:txBody>
      </p:sp>
      <p:sp>
        <p:nvSpPr>
          <p:cNvPr id="156684" name="Rectangle 19">
            <a:extLst>
              <a:ext uri="{FF2B5EF4-FFF2-40B4-BE49-F238E27FC236}">
                <a16:creationId xmlns:a16="http://schemas.microsoft.com/office/drawing/2014/main" id="{95ABBEAB-9B40-9F63-7A52-435CD147207A}"/>
              </a:ext>
            </a:extLst>
          </p:cNvPr>
          <p:cNvSpPr>
            <a:spLocks noChangeArrowheads="1"/>
          </p:cNvSpPr>
          <p:nvPr/>
        </p:nvSpPr>
        <p:spPr bwMode="auto">
          <a:xfrm>
            <a:off x="1219391" y="2309078"/>
            <a:ext cx="9753217" cy="2239844"/>
          </a:xfrm>
          <a:prstGeom prst="rect">
            <a:avLst/>
          </a:prstGeom>
          <a:noFill/>
          <a:ln>
            <a:noFill/>
          </a:ln>
          <a:effectLst>
            <a:prstShdw prst="shdw17" dist="17961" dir="2700000">
              <a:srgbClr val="708688"/>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360363">
              <a:spcBef>
                <a:spcPct val="20000"/>
              </a:spcBef>
              <a:buChar char="•"/>
              <a:tabLst>
                <a:tab pos="180975" algn="l"/>
                <a:tab pos="269875" algn="l"/>
              </a:tabLst>
              <a:defRPr sz="3200">
                <a:solidFill>
                  <a:schemeClr val="tx1"/>
                </a:solidFill>
                <a:latin typeface="Arial" panose="020B0604020202020204" pitchFamily="34" charset="0"/>
              </a:defRPr>
            </a:lvl1pPr>
            <a:lvl2pPr marL="742950" indent="-285750">
              <a:spcBef>
                <a:spcPct val="20000"/>
              </a:spcBef>
              <a:buChar char="–"/>
              <a:tabLst>
                <a:tab pos="180975" algn="l"/>
                <a:tab pos="269875" algn="l"/>
              </a:tabLst>
              <a:defRPr sz="2800">
                <a:solidFill>
                  <a:schemeClr val="tx1"/>
                </a:solidFill>
                <a:latin typeface="Arial" panose="020B0604020202020204" pitchFamily="34" charset="0"/>
              </a:defRPr>
            </a:lvl2pPr>
            <a:lvl3pPr marL="1143000" indent="-228600">
              <a:spcBef>
                <a:spcPct val="20000"/>
              </a:spcBef>
              <a:buChar char="•"/>
              <a:tabLst>
                <a:tab pos="180975" algn="l"/>
                <a:tab pos="269875" algn="l"/>
              </a:tabLst>
              <a:defRPr sz="2400">
                <a:solidFill>
                  <a:schemeClr val="tx1"/>
                </a:solidFill>
                <a:latin typeface="Arial" panose="020B0604020202020204" pitchFamily="34" charset="0"/>
              </a:defRPr>
            </a:lvl3pPr>
            <a:lvl4pPr marL="1600200" indent="-228600">
              <a:spcBef>
                <a:spcPct val="20000"/>
              </a:spcBef>
              <a:buChar char="–"/>
              <a:tabLst>
                <a:tab pos="180975" algn="l"/>
                <a:tab pos="269875" algn="l"/>
              </a:tabLst>
              <a:defRPr sz="2000">
                <a:solidFill>
                  <a:schemeClr val="tx1"/>
                </a:solidFill>
                <a:latin typeface="Arial" panose="020B0604020202020204" pitchFamily="34" charset="0"/>
              </a:defRPr>
            </a:lvl4pPr>
            <a:lvl5pPr marL="2057400" indent="-228600">
              <a:spcBef>
                <a:spcPct val="20000"/>
              </a:spcBef>
              <a:buChar char="»"/>
              <a:tabLst>
                <a:tab pos="180975" algn="l"/>
                <a:tab pos="269875"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180975" algn="l"/>
                <a:tab pos="269875"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180975" algn="l"/>
                <a:tab pos="269875"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180975" algn="l"/>
                <a:tab pos="269875"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180975" algn="l"/>
                <a:tab pos="269875" algn="l"/>
              </a:tabLst>
              <a:defRPr sz="2000">
                <a:solidFill>
                  <a:schemeClr val="tx1"/>
                </a:solidFill>
                <a:latin typeface="Arial" panose="020B0604020202020204" pitchFamily="34" charset="0"/>
              </a:defRPr>
            </a:lvl9pPr>
          </a:lstStyle>
          <a:p>
            <a:pPr algn="just">
              <a:lnSpc>
                <a:spcPct val="150000"/>
              </a:lnSpc>
              <a:spcBef>
                <a:spcPct val="0"/>
              </a:spcBef>
              <a:buFontTx/>
              <a:buNone/>
            </a:pPr>
            <a:r>
              <a:rPr lang="en-US" altLang="en-US" sz="2400" dirty="0" err="1">
                <a:cs typeface="Arial" panose="020B0604020202020204" pitchFamily="34" charset="0"/>
              </a:rPr>
              <a:t>Tức</a:t>
            </a:r>
            <a:r>
              <a:rPr lang="fr-FR" altLang="en-US" sz="2400" dirty="0">
                <a:cs typeface="Arial" panose="020B0604020202020204" pitchFamily="34" charset="0"/>
              </a:rPr>
              <a:t> là </a:t>
            </a:r>
            <a:r>
              <a:rPr lang="fr-FR" altLang="en-US" sz="2400" dirty="0" err="1">
                <a:cs typeface="Arial" panose="020B0604020202020204" pitchFamily="34" charset="0"/>
              </a:rPr>
              <a:t>luôn</a:t>
            </a:r>
            <a:r>
              <a:rPr lang="fr-FR" altLang="en-US" sz="2400" dirty="0">
                <a:cs typeface="Arial" panose="020B0604020202020204" pitchFamily="34" charset="0"/>
              </a:rPr>
              <a:t> </a:t>
            </a:r>
            <a:r>
              <a:rPr lang="fr-FR" altLang="en-US" sz="2400" dirty="0" err="1">
                <a:cs typeface="Arial" panose="020B0604020202020204" pitchFamily="34" charset="0"/>
              </a:rPr>
              <a:t>luôn</a:t>
            </a:r>
            <a:r>
              <a:rPr lang="fr-FR" altLang="en-US" sz="2400" dirty="0">
                <a:cs typeface="Arial" panose="020B0604020202020204" pitchFamily="34" charset="0"/>
              </a:rPr>
              <a:t> </a:t>
            </a:r>
            <a:r>
              <a:rPr lang="fr-FR" altLang="en-US" sz="2400" dirty="0" err="1">
                <a:cs typeface="Arial" panose="020B0604020202020204" pitchFamily="34" charset="0"/>
              </a:rPr>
              <a:t>tôn</a:t>
            </a:r>
            <a:r>
              <a:rPr lang="fr-FR" altLang="en-US" sz="2400" dirty="0">
                <a:cs typeface="Arial" panose="020B0604020202020204" pitchFamily="34" charset="0"/>
              </a:rPr>
              <a:t> </a:t>
            </a:r>
            <a:r>
              <a:rPr lang="fr-FR" altLang="en-US" sz="2400" dirty="0" err="1">
                <a:cs typeface="Arial" panose="020B0604020202020204" pitchFamily="34" charset="0"/>
              </a:rPr>
              <a:t>trọng</a:t>
            </a:r>
            <a:r>
              <a:rPr lang="fr-FR" altLang="en-US" sz="2400" dirty="0">
                <a:cs typeface="Arial" panose="020B0604020202020204" pitchFamily="34" charset="0"/>
              </a:rPr>
              <a:t> </a:t>
            </a:r>
            <a:r>
              <a:rPr lang="fr-FR" altLang="en-US" sz="2400" dirty="0" err="1">
                <a:cs typeface="Arial" panose="020B0604020202020204" pitchFamily="34" charset="0"/>
              </a:rPr>
              <a:t>và</a:t>
            </a:r>
            <a:r>
              <a:rPr lang="fr-FR" altLang="en-US" sz="2400" dirty="0">
                <a:cs typeface="Arial" panose="020B0604020202020204" pitchFamily="34" charset="0"/>
              </a:rPr>
              <a:t> </a:t>
            </a:r>
            <a:r>
              <a:rPr lang="fr-FR" altLang="en-US" sz="2400" dirty="0" err="1">
                <a:cs typeface="Arial" panose="020B0604020202020204" pitchFamily="34" charset="0"/>
              </a:rPr>
              <a:t>bảo</a:t>
            </a:r>
            <a:r>
              <a:rPr lang="fr-FR" altLang="en-US" sz="2400" dirty="0">
                <a:cs typeface="Arial" panose="020B0604020202020204" pitchFamily="34" charset="0"/>
              </a:rPr>
              <a:t> </a:t>
            </a:r>
            <a:r>
              <a:rPr lang="fr-FR" altLang="en-US" sz="2400" dirty="0" err="1">
                <a:cs typeface="Arial" panose="020B0604020202020204" pitchFamily="34" charset="0"/>
              </a:rPr>
              <a:t>vệ</a:t>
            </a:r>
            <a:r>
              <a:rPr lang="fr-FR" altLang="en-US" sz="2400" dirty="0">
                <a:cs typeface="Arial" panose="020B0604020202020204" pitchFamily="34" charset="0"/>
              </a:rPr>
              <a:t> </a:t>
            </a:r>
            <a:r>
              <a:rPr lang="fr-FR" altLang="en-US" sz="2400" dirty="0" err="1">
                <a:cs typeface="Arial" panose="020B0604020202020204" pitchFamily="34" charset="0"/>
              </a:rPr>
              <a:t>của</a:t>
            </a:r>
            <a:r>
              <a:rPr lang="fr-FR" altLang="en-US" sz="2400" dirty="0">
                <a:cs typeface="Arial" panose="020B0604020202020204" pitchFamily="34" charset="0"/>
              </a:rPr>
              <a:t> </a:t>
            </a:r>
            <a:r>
              <a:rPr lang="fr-FR" altLang="en-US" sz="2400" dirty="0" err="1">
                <a:cs typeface="Arial" panose="020B0604020202020204" pitchFamily="34" charset="0"/>
              </a:rPr>
              <a:t>công</a:t>
            </a:r>
            <a:r>
              <a:rPr lang="fr-FR" altLang="en-US" sz="2400" dirty="0">
                <a:cs typeface="Arial" panose="020B0604020202020204" pitchFamily="34" charset="0"/>
              </a:rPr>
              <a:t> </a:t>
            </a:r>
            <a:r>
              <a:rPr lang="fr-FR" altLang="en-US" sz="2400" dirty="0" err="1">
                <a:cs typeface="Arial" panose="020B0604020202020204" pitchFamily="34" charset="0"/>
              </a:rPr>
              <a:t>và</a:t>
            </a:r>
            <a:r>
              <a:rPr lang="fr-FR" altLang="en-US" sz="2400" dirty="0">
                <a:cs typeface="Arial" panose="020B0604020202020204" pitchFamily="34" charset="0"/>
              </a:rPr>
              <a:t> </a:t>
            </a:r>
            <a:r>
              <a:rPr lang="fr-FR" altLang="en-US" sz="2400" dirty="0" err="1">
                <a:cs typeface="Arial" panose="020B0604020202020204" pitchFamily="34" charset="0"/>
              </a:rPr>
              <a:t>của</a:t>
            </a:r>
            <a:r>
              <a:rPr lang="fr-FR" altLang="en-US" sz="2400" dirty="0">
                <a:cs typeface="Arial" panose="020B0604020202020204" pitchFamily="34" charset="0"/>
              </a:rPr>
              <a:t> </a:t>
            </a:r>
            <a:r>
              <a:rPr lang="fr-FR" altLang="en-US" sz="2400" dirty="0" err="1">
                <a:cs typeface="Arial" panose="020B0604020202020204" pitchFamily="34" charset="0"/>
              </a:rPr>
              <a:t>dân</a:t>
            </a:r>
            <a:r>
              <a:rPr lang="fr-FR" altLang="en-US" sz="2400" dirty="0">
                <a:cs typeface="Arial" panose="020B0604020202020204" pitchFamily="34" charset="0"/>
              </a:rPr>
              <a:t>, </a:t>
            </a:r>
            <a:r>
              <a:rPr lang="fr-FR" altLang="en-US" sz="2400" dirty="0" err="1">
                <a:cs typeface="Arial" panose="020B0604020202020204" pitchFamily="34" charset="0"/>
              </a:rPr>
              <a:t>không</a:t>
            </a:r>
            <a:r>
              <a:rPr lang="fr-FR" altLang="en-US" sz="2400" dirty="0">
                <a:cs typeface="Arial" panose="020B0604020202020204" pitchFamily="34" charset="0"/>
              </a:rPr>
              <a:t> </a:t>
            </a:r>
            <a:r>
              <a:rPr lang="fr-FR" altLang="en-US" sz="2400" dirty="0" err="1">
                <a:cs typeface="Arial" panose="020B0604020202020204" pitchFamily="34" charset="0"/>
              </a:rPr>
              <a:t>xâm</a:t>
            </a:r>
            <a:r>
              <a:rPr lang="fr-FR" altLang="en-US" sz="2400" dirty="0">
                <a:cs typeface="Arial" panose="020B0604020202020204" pitchFamily="34" charset="0"/>
              </a:rPr>
              <a:t> </a:t>
            </a:r>
            <a:r>
              <a:rPr lang="fr-FR" altLang="en-US" sz="2400" dirty="0" err="1">
                <a:cs typeface="Arial" panose="020B0604020202020204" pitchFamily="34" charset="0"/>
              </a:rPr>
              <a:t>phạm</a:t>
            </a:r>
            <a:r>
              <a:rPr lang="fr-FR" altLang="en-US" sz="2400" dirty="0">
                <a:cs typeface="Arial" panose="020B0604020202020204" pitchFamily="34" charset="0"/>
              </a:rPr>
              <a:t> </a:t>
            </a:r>
            <a:r>
              <a:rPr lang="fr-FR" altLang="en-US" sz="2400" dirty="0" err="1">
                <a:cs typeface="Arial" panose="020B0604020202020204" pitchFamily="34" charset="0"/>
              </a:rPr>
              <a:t>đồng</a:t>
            </a:r>
            <a:r>
              <a:rPr lang="fr-FR" altLang="en-US" sz="2400" dirty="0">
                <a:cs typeface="Arial" panose="020B0604020202020204" pitchFamily="34" charset="0"/>
              </a:rPr>
              <a:t> </a:t>
            </a:r>
            <a:r>
              <a:rPr lang="fr-FR" altLang="en-US" sz="2400" dirty="0" err="1">
                <a:cs typeface="Arial" panose="020B0604020202020204" pitchFamily="34" charset="0"/>
              </a:rPr>
              <a:t>xu</a:t>
            </a:r>
            <a:r>
              <a:rPr lang="fr-FR" altLang="en-US" sz="2400" dirty="0">
                <a:cs typeface="Arial" panose="020B0604020202020204" pitchFamily="34" charset="0"/>
              </a:rPr>
              <a:t>, </a:t>
            </a:r>
            <a:r>
              <a:rPr lang="fr-FR" altLang="en-US" sz="2400" dirty="0" err="1">
                <a:cs typeface="Arial" panose="020B0604020202020204" pitchFamily="34" charset="0"/>
              </a:rPr>
              <a:t>hạt</a:t>
            </a:r>
            <a:r>
              <a:rPr lang="fr-FR" altLang="en-US" sz="2400" dirty="0">
                <a:cs typeface="Arial" panose="020B0604020202020204" pitchFamily="34" charset="0"/>
              </a:rPr>
              <a:t> </a:t>
            </a:r>
            <a:r>
              <a:rPr lang="fr-FR" altLang="en-US" sz="2400" dirty="0" err="1">
                <a:cs typeface="Arial" panose="020B0604020202020204" pitchFamily="34" charset="0"/>
              </a:rPr>
              <a:t>thóc</a:t>
            </a:r>
            <a:r>
              <a:rPr lang="fr-FR" altLang="en-US" sz="2400" dirty="0">
                <a:cs typeface="Arial" panose="020B0604020202020204" pitchFamily="34" charset="0"/>
              </a:rPr>
              <a:t> </a:t>
            </a:r>
            <a:r>
              <a:rPr lang="fr-FR" altLang="en-US" sz="2400" dirty="0" err="1">
                <a:cs typeface="Arial" panose="020B0604020202020204" pitchFamily="34" charset="0"/>
              </a:rPr>
              <a:t>của</a:t>
            </a:r>
            <a:r>
              <a:rPr lang="fr-FR" altLang="en-US" sz="2400" dirty="0">
                <a:cs typeface="Arial" panose="020B0604020202020204" pitchFamily="34" charset="0"/>
              </a:rPr>
              <a:t> </a:t>
            </a:r>
            <a:r>
              <a:rPr lang="fr-FR" altLang="en-US" sz="2400" dirty="0" err="1">
                <a:cs typeface="Arial" panose="020B0604020202020204" pitchFamily="34" charset="0"/>
              </a:rPr>
              <a:t>nước</a:t>
            </a:r>
            <a:r>
              <a:rPr lang="fr-FR" altLang="en-US" sz="2400" dirty="0">
                <a:cs typeface="Arial" panose="020B0604020202020204" pitchFamily="34" charset="0"/>
              </a:rPr>
              <a:t>, </a:t>
            </a:r>
            <a:r>
              <a:rPr lang="fr-FR" altLang="en-US" sz="2400" dirty="0" err="1">
                <a:cs typeface="Arial" panose="020B0604020202020204" pitchFamily="34" charset="0"/>
              </a:rPr>
              <a:t>của</a:t>
            </a:r>
            <a:r>
              <a:rPr lang="fr-FR" altLang="en-US" sz="2400" dirty="0">
                <a:cs typeface="Arial" panose="020B0604020202020204" pitchFamily="34" charset="0"/>
              </a:rPr>
              <a:t> </a:t>
            </a:r>
            <a:r>
              <a:rPr lang="fr-FR" altLang="en-US" sz="2400" dirty="0" err="1">
                <a:cs typeface="Arial" panose="020B0604020202020204" pitchFamily="34" charset="0"/>
              </a:rPr>
              <a:t>dân</a:t>
            </a:r>
            <a:r>
              <a:rPr lang="fr-FR" altLang="en-US" sz="2400" dirty="0">
                <a:cs typeface="Arial" panose="020B0604020202020204" pitchFamily="34" charset="0"/>
              </a:rPr>
              <a:t> </a:t>
            </a:r>
            <a:r>
              <a:rPr lang="fr-FR" altLang="en-US" sz="2400" dirty="0" err="1">
                <a:cs typeface="Arial" panose="020B0604020202020204" pitchFamily="34" charset="0"/>
              </a:rPr>
              <a:t>trong</a:t>
            </a:r>
            <a:r>
              <a:rPr lang="fr-FR" altLang="en-US" sz="2400" dirty="0">
                <a:cs typeface="Arial" panose="020B0604020202020204" pitchFamily="34" charset="0"/>
              </a:rPr>
              <a:t> </a:t>
            </a:r>
            <a:r>
              <a:rPr lang="fr-FR" altLang="en-US" sz="2400" dirty="0" err="1">
                <a:cs typeface="Arial" panose="020B0604020202020204" pitchFamily="34" charset="0"/>
              </a:rPr>
              <a:t>mọi</a:t>
            </a:r>
            <a:r>
              <a:rPr lang="fr-FR" altLang="en-US" sz="2400" dirty="0">
                <a:cs typeface="Arial" panose="020B0604020202020204" pitchFamily="34" charset="0"/>
              </a:rPr>
              <a:t> </a:t>
            </a:r>
            <a:r>
              <a:rPr lang="fr-FR" altLang="en-US" sz="2400" dirty="0" err="1">
                <a:cs typeface="Arial" panose="020B0604020202020204" pitchFamily="34" charset="0"/>
              </a:rPr>
              <a:t>hoàn</a:t>
            </a:r>
            <a:r>
              <a:rPr lang="fr-FR" altLang="en-US" sz="2400" dirty="0">
                <a:cs typeface="Arial" panose="020B0604020202020204" pitchFamily="34" charset="0"/>
              </a:rPr>
              <a:t> </a:t>
            </a:r>
            <a:r>
              <a:rPr lang="fr-FR" altLang="en-US" sz="2400" dirty="0" err="1">
                <a:cs typeface="Arial" panose="020B0604020202020204" pitchFamily="34" charset="0"/>
              </a:rPr>
              <a:t>cảnh</a:t>
            </a:r>
            <a:r>
              <a:rPr lang="fr-FR" altLang="en-US" sz="2400" dirty="0">
                <a:cs typeface="Arial" panose="020B0604020202020204" pitchFamily="34" charset="0"/>
              </a:rPr>
              <a:t>. </a:t>
            </a:r>
            <a:r>
              <a:rPr lang="fr-FR" altLang="en-US" sz="2400" dirty="0" err="1">
                <a:cs typeface="Arial" panose="020B0604020202020204" pitchFamily="34" charset="0"/>
              </a:rPr>
              <a:t>Không</a:t>
            </a:r>
            <a:r>
              <a:rPr lang="fr-FR" altLang="en-US" sz="2400" dirty="0">
                <a:cs typeface="Arial" panose="020B0604020202020204" pitchFamily="34" charset="0"/>
              </a:rPr>
              <a:t> </a:t>
            </a:r>
            <a:r>
              <a:rPr lang="fr-FR" altLang="en-US" sz="2400" dirty="0" err="1">
                <a:cs typeface="Arial" panose="020B0604020202020204" pitchFamily="34" charset="0"/>
              </a:rPr>
              <a:t>tham</a:t>
            </a:r>
            <a:r>
              <a:rPr lang="fr-FR" altLang="en-US" sz="2400" dirty="0">
                <a:cs typeface="Arial" panose="020B0604020202020204" pitchFamily="34" charset="0"/>
              </a:rPr>
              <a:t> </a:t>
            </a:r>
            <a:r>
              <a:rPr lang="fr-FR" altLang="en-US" sz="2400" dirty="0" err="1">
                <a:cs typeface="Arial" panose="020B0604020202020204" pitchFamily="34" charset="0"/>
              </a:rPr>
              <a:t>lam</a:t>
            </a:r>
            <a:r>
              <a:rPr lang="fr-FR" altLang="en-US" sz="2400" dirty="0">
                <a:cs typeface="Arial" panose="020B0604020202020204" pitchFamily="34" charset="0"/>
              </a:rPr>
              <a:t>, </a:t>
            </a:r>
            <a:r>
              <a:rPr lang="fr-FR" altLang="en-US" sz="2400" dirty="0" err="1">
                <a:cs typeface="Arial" panose="020B0604020202020204" pitchFamily="34" charset="0"/>
              </a:rPr>
              <a:t>không</a:t>
            </a:r>
            <a:r>
              <a:rPr lang="fr-FR" altLang="en-US" sz="2400" dirty="0">
                <a:cs typeface="Arial" panose="020B0604020202020204" pitchFamily="34" charset="0"/>
              </a:rPr>
              <a:t> </a:t>
            </a:r>
            <a:r>
              <a:rPr lang="fr-FR" altLang="en-US" sz="2400" dirty="0" err="1">
                <a:cs typeface="Arial" panose="020B0604020202020204" pitchFamily="34" charset="0"/>
              </a:rPr>
              <a:t>ham</a:t>
            </a:r>
            <a:r>
              <a:rPr lang="fr-FR" altLang="en-US" sz="2400" dirty="0">
                <a:cs typeface="Arial" panose="020B0604020202020204" pitchFamily="34" charset="0"/>
              </a:rPr>
              <a:t> </a:t>
            </a:r>
            <a:r>
              <a:rPr lang="fr-FR" altLang="en-US" sz="2400" dirty="0" err="1">
                <a:cs typeface="Arial" panose="020B0604020202020204" pitchFamily="34" charset="0"/>
              </a:rPr>
              <a:t>sung</a:t>
            </a:r>
            <a:r>
              <a:rPr lang="fr-FR" altLang="en-US" sz="2400" dirty="0">
                <a:cs typeface="Arial" panose="020B0604020202020204" pitchFamily="34" charset="0"/>
              </a:rPr>
              <a:t> </a:t>
            </a:r>
            <a:r>
              <a:rPr lang="fr-FR" altLang="en-US" sz="2400" dirty="0" err="1">
                <a:cs typeface="Arial" panose="020B0604020202020204" pitchFamily="34" charset="0"/>
              </a:rPr>
              <a:t>sướng</a:t>
            </a:r>
            <a:r>
              <a:rPr lang="fr-FR" altLang="en-US" sz="2400" dirty="0">
                <a:cs typeface="Arial" panose="020B0604020202020204" pitchFamily="34" charset="0"/>
              </a:rPr>
              <a:t>, </a:t>
            </a:r>
            <a:r>
              <a:rPr lang="fr-FR" altLang="en-US" sz="2400" dirty="0" err="1">
                <a:cs typeface="Arial" panose="020B0604020202020204" pitchFamily="34" charset="0"/>
              </a:rPr>
              <a:t>không</a:t>
            </a:r>
            <a:r>
              <a:rPr lang="fr-FR" altLang="en-US" sz="2400" dirty="0">
                <a:cs typeface="Arial" panose="020B0604020202020204" pitchFamily="34" charset="0"/>
              </a:rPr>
              <a:t> </a:t>
            </a:r>
            <a:r>
              <a:rPr lang="fr-FR" altLang="en-US" sz="2400" dirty="0" err="1">
                <a:cs typeface="Arial" panose="020B0604020202020204" pitchFamily="34" charset="0"/>
              </a:rPr>
              <a:t>ham</a:t>
            </a:r>
            <a:r>
              <a:rPr lang="fr-FR" altLang="en-US" sz="2400" dirty="0">
                <a:cs typeface="Arial" panose="020B0604020202020204" pitchFamily="34" charset="0"/>
              </a:rPr>
              <a:t> </a:t>
            </a:r>
            <a:r>
              <a:rPr lang="fr-FR" altLang="en-US" sz="2400" dirty="0" err="1">
                <a:cs typeface="Arial" panose="020B0604020202020204" pitchFamily="34" charset="0"/>
              </a:rPr>
              <a:t>người</a:t>
            </a:r>
            <a:r>
              <a:rPr lang="fr-FR" altLang="en-US" sz="2400" dirty="0">
                <a:cs typeface="Arial" panose="020B0604020202020204" pitchFamily="34" charset="0"/>
              </a:rPr>
              <a:t> ta </a:t>
            </a:r>
            <a:r>
              <a:rPr lang="fr-FR" altLang="en-US" sz="2400" dirty="0" err="1">
                <a:cs typeface="Arial" panose="020B0604020202020204" pitchFamily="34" charset="0"/>
              </a:rPr>
              <a:t>tâng</a:t>
            </a:r>
            <a:r>
              <a:rPr lang="fr-FR" altLang="en-US" sz="2400" dirty="0">
                <a:cs typeface="Arial" panose="020B0604020202020204" pitchFamily="34" charset="0"/>
              </a:rPr>
              <a:t> </a:t>
            </a:r>
            <a:r>
              <a:rPr lang="fr-FR" altLang="en-US" sz="2400" dirty="0" err="1">
                <a:cs typeface="Arial" panose="020B0604020202020204" pitchFamily="34" charset="0"/>
              </a:rPr>
              <a:t>bốc</a:t>
            </a:r>
            <a:r>
              <a:rPr lang="fr-FR" altLang="en-US" sz="2400" dirty="0">
                <a:cs typeface="Arial" panose="020B0604020202020204" pitchFamily="34" charset="0"/>
              </a:rPr>
              <a:t> </a:t>
            </a:r>
            <a:r>
              <a:rPr lang="fr-FR" altLang="en-US" sz="2400" dirty="0" err="1">
                <a:cs typeface="Arial" panose="020B0604020202020204" pitchFamily="34" charset="0"/>
              </a:rPr>
              <a:t>mình</a:t>
            </a:r>
            <a:r>
              <a:rPr lang="fr-FR" altLang="en-US" sz="2400" dirty="0">
                <a:cs typeface="Arial" panose="020B0604020202020204" pitchFamily="34" charset="0"/>
              </a:rPr>
              <a:t>. </a:t>
            </a:r>
            <a:r>
              <a:rPr lang="fr-FR" altLang="en-US" sz="2400" dirty="0" err="1">
                <a:cs typeface="Arial" panose="020B0604020202020204" pitchFamily="34" charset="0"/>
              </a:rPr>
              <a:t>Chỉ</a:t>
            </a:r>
            <a:r>
              <a:rPr lang="fr-FR" altLang="en-US" sz="2400" dirty="0">
                <a:cs typeface="Arial" panose="020B0604020202020204" pitchFamily="34" charset="0"/>
              </a:rPr>
              <a:t> </a:t>
            </a:r>
            <a:r>
              <a:rPr lang="fr-FR" altLang="en-US" sz="2400" dirty="0" err="1">
                <a:cs typeface="Arial" panose="020B0604020202020204" pitchFamily="34" charset="0"/>
              </a:rPr>
              <a:t>có</a:t>
            </a:r>
            <a:r>
              <a:rPr lang="fr-FR" altLang="en-US" sz="2400" dirty="0">
                <a:cs typeface="Arial" panose="020B0604020202020204" pitchFamily="34" charset="0"/>
              </a:rPr>
              <a:t> </a:t>
            </a:r>
            <a:r>
              <a:rPr lang="fr-FR" altLang="en-US" sz="2400" dirty="0" err="1">
                <a:cs typeface="Arial" panose="020B0604020202020204" pitchFamily="34" charset="0"/>
              </a:rPr>
              <a:t>một</a:t>
            </a:r>
            <a:r>
              <a:rPr lang="fr-FR" altLang="en-US" sz="2400" dirty="0">
                <a:cs typeface="Arial" panose="020B0604020202020204" pitchFamily="34" charset="0"/>
              </a:rPr>
              <a:t> </a:t>
            </a:r>
            <a:r>
              <a:rPr lang="fr-FR" altLang="en-US" sz="2400" dirty="0" err="1">
                <a:cs typeface="Arial" panose="020B0604020202020204" pitchFamily="34" charset="0"/>
              </a:rPr>
              <a:t>cái</a:t>
            </a:r>
            <a:r>
              <a:rPr lang="fr-FR" altLang="en-US" sz="2400" dirty="0">
                <a:cs typeface="Arial" panose="020B0604020202020204" pitchFamily="34" charset="0"/>
              </a:rPr>
              <a:t> </a:t>
            </a:r>
            <a:r>
              <a:rPr lang="fr-FR" altLang="en-US" sz="2400" dirty="0" err="1">
                <a:cs typeface="Arial" panose="020B0604020202020204" pitchFamily="34" charset="0"/>
              </a:rPr>
              <a:t>ham</a:t>
            </a:r>
            <a:r>
              <a:rPr lang="fr-FR" altLang="en-US" sz="2400" dirty="0">
                <a:cs typeface="Arial" panose="020B0604020202020204" pitchFamily="34" charset="0"/>
              </a:rPr>
              <a:t> là </a:t>
            </a:r>
            <a:r>
              <a:rPr lang="fr-FR" altLang="en-US" sz="2400" dirty="0" err="1">
                <a:cs typeface="Arial" panose="020B0604020202020204" pitchFamily="34" charset="0"/>
              </a:rPr>
              <a:t>ham</a:t>
            </a:r>
            <a:r>
              <a:rPr lang="fr-FR" altLang="en-US" sz="2400" dirty="0">
                <a:cs typeface="Arial" panose="020B0604020202020204" pitchFamily="34" charset="0"/>
              </a:rPr>
              <a:t> </a:t>
            </a:r>
            <a:r>
              <a:rPr lang="fr-FR" altLang="en-US" sz="2400" dirty="0" err="1">
                <a:cs typeface="Arial" panose="020B0604020202020204" pitchFamily="34" charset="0"/>
              </a:rPr>
              <a:t>học</a:t>
            </a:r>
            <a:r>
              <a:rPr lang="fr-FR" altLang="en-US" sz="2400" dirty="0">
                <a:cs typeface="Arial" panose="020B0604020202020204" pitchFamily="34" charset="0"/>
              </a:rPr>
              <a:t>, </a:t>
            </a:r>
            <a:r>
              <a:rPr lang="fr-FR" altLang="en-US" sz="2400" dirty="0" err="1">
                <a:cs typeface="Arial" panose="020B0604020202020204" pitchFamily="34" charset="0"/>
              </a:rPr>
              <a:t>ham</a:t>
            </a:r>
            <a:r>
              <a:rPr lang="fr-FR" altLang="en-US" sz="2400" dirty="0">
                <a:cs typeface="Arial" panose="020B0604020202020204" pitchFamily="34" charset="0"/>
              </a:rPr>
              <a:t> </a:t>
            </a:r>
            <a:r>
              <a:rPr lang="fr-FR" altLang="en-US" sz="2400" dirty="0" err="1">
                <a:cs typeface="Arial" panose="020B0604020202020204" pitchFamily="34" charset="0"/>
              </a:rPr>
              <a:t>làm</a:t>
            </a:r>
            <a:r>
              <a:rPr lang="fr-FR" altLang="en-US" sz="2400" dirty="0">
                <a:cs typeface="Arial" panose="020B0604020202020204" pitchFamily="34" charset="0"/>
              </a:rPr>
              <a:t>, </a:t>
            </a:r>
            <a:r>
              <a:rPr lang="fr-FR" altLang="en-US" sz="2400" dirty="0" err="1">
                <a:cs typeface="Arial" panose="020B0604020202020204" pitchFamily="34" charset="0"/>
              </a:rPr>
              <a:t>ham</a:t>
            </a:r>
            <a:r>
              <a:rPr lang="fr-FR" altLang="en-US" sz="2400" dirty="0">
                <a:cs typeface="Arial" panose="020B0604020202020204" pitchFamily="34" charset="0"/>
              </a:rPr>
              <a:t> </a:t>
            </a:r>
            <a:r>
              <a:rPr lang="fr-FR" altLang="en-US" sz="2400" dirty="0" err="1">
                <a:cs typeface="Arial" panose="020B0604020202020204" pitchFamily="34" charset="0"/>
              </a:rPr>
              <a:t>tiến</a:t>
            </a:r>
            <a:r>
              <a:rPr lang="fr-FR" altLang="en-US" sz="2400" dirty="0">
                <a:cs typeface="Arial" panose="020B0604020202020204" pitchFamily="34" charset="0"/>
              </a:rPr>
              <a:t> </a:t>
            </a:r>
            <a:r>
              <a:rPr lang="fr-FR" altLang="en-US" sz="2400" dirty="0" err="1">
                <a:cs typeface="Arial" panose="020B0604020202020204" pitchFamily="34" charset="0"/>
              </a:rPr>
              <a:t>bộ</a:t>
            </a:r>
            <a:r>
              <a:rPr lang="fr-FR" altLang="en-US" sz="2400" dirty="0">
                <a:cs typeface="Arial" panose="020B0604020202020204" pitchFamily="34" charset="0"/>
              </a:rPr>
              <a:t>.</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56678"/>
                                        </p:tgtEl>
                                        <p:attrNameLst>
                                          <p:attrName>style.visibility</p:attrName>
                                        </p:attrNameLst>
                                      </p:cBhvr>
                                      <p:to>
                                        <p:strVal val="visible"/>
                                      </p:to>
                                    </p:set>
                                    <p:animEffect transition="in" filter="wipe(down)">
                                      <p:cBhvr>
                                        <p:cTn id="7" dur="500"/>
                                        <p:tgtEl>
                                          <p:spTgt spid="156678"/>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56684"/>
                                        </p:tgtEl>
                                        <p:attrNameLst>
                                          <p:attrName>style.visibility</p:attrName>
                                        </p:attrNameLst>
                                      </p:cBhvr>
                                      <p:to>
                                        <p:strVal val="visible"/>
                                      </p:to>
                                    </p:set>
                                    <p:animEffect transition="in" filter="wipe(down)">
                                      <p:cBhvr>
                                        <p:cTn id="11" dur="500"/>
                                        <p:tgtEl>
                                          <p:spTgt spid="1566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6678" grpId="0" animBg="1"/>
      <p:bldP spid="156684"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5501" name="Rectangle 173" descr="20%">
            <a:extLst>
              <a:ext uri="{FF2B5EF4-FFF2-40B4-BE49-F238E27FC236}">
                <a16:creationId xmlns:a16="http://schemas.microsoft.com/office/drawing/2014/main" id="{1FF0BDAD-8473-DD39-422A-834B3FF392D7}"/>
              </a:ext>
            </a:extLst>
          </p:cNvPr>
          <p:cNvSpPr>
            <a:spLocks noChangeArrowheads="1"/>
          </p:cNvSpPr>
          <p:nvPr/>
        </p:nvSpPr>
        <p:spPr bwMode="auto">
          <a:xfrm>
            <a:off x="5105400" y="543442"/>
            <a:ext cx="1981200" cy="461665"/>
          </a:xfrm>
          <a:prstGeom prst="rect">
            <a:avLst/>
          </a:prstGeom>
          <a:blipFill dpi="0" rotWithShape="0">
            <a:blip r:embed="rId2"/>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buFont typeface="Wingdings" panose="05000000000000000000" pitchFamily="2" charset="2"/>
              <a:buChar char="Ø"/>
            </a:pPr>
            <a:r>
              <a:rPr lang="en-US" altLang="en-US" sz="2400" dirty="0">
                <a:solidFill>
                  <a:srgbClr val="660033"/>
                </a:solidFill>
                <a:cs typeface="Arial" panose="020B0604020202020204" pitchFamily="34" charset="0"/>
              </a:rPr>
              <a:t>  </a:t>
            </a:r>
            <a:r>
              <a:rPr lang="en-US" altLang="en-US" sz="2400" dirty="0" err="1">
                <a:solidFill>
                  <a:srgbClr val="660033"/>
                </a:solidFill>
                <a:cs typeface="Arial" panose="020B0604020202020204" pitchFamily="34" charset="0"/>
              </a:rPr>
              <a:t>Chính</a:t>
            </a:r>
            <a:r>
              <a:rPr lang="en-US" altLang="en-US" sz="2400" dirty="0">
                <a:solidFill>
                  <a:srgbClr val="660033"/>
                </a:solidFill>
                <a:cs typeface="Arial" panose="020B0604020202020204" pitchFamily="34" charset="0"/>
              </a:rPr>
              <a:t>                         </a:t>
            </a:r>
          </a:p>
        </p:txBody>
      </p:sp>
      <p:grpSp>
        <p:nvGrpSpPr>
          <p:cNvPr id="59" name="Group 58">
            <a:extLst>
              <a:ext uri="{FF2B5EF4-FFF2-40B4-BE49-F238E27FC236}">
                <a16:creationId xmlns:a16="http://schemas.microsoft.com/office/drawing/2014/main" id="{9929B641-3F62-1E48-771B-C45F9ADE0C26}"/>
              </a:ext>
            </a:extLst>
          </p:cNvPr>
          <p:cNvGrpSpPr/>
          <p:nvPr/>
        </p:nvGrpSpPr>
        <p:grpSpPr>
          <a:xfrm>
            <a:off x="2815866" y="1240194"/>
            <a:ext cx="6560267" cy="4377611"/>
            <a:chOff x="3574333" y="1524001"/>
            <a:chExt cx="6560267" cy="4377611"/>
          </a:xfrm>
        </p:grpSpPr>
        <p:grpSp>
          <p:nvGrpSpPr>
            <p:cNvPr id="132098" name="Group 2">
              <a:extLst>
                <a:ext uri="{FF2B5EF4-FFF2-40B4-BE49-F238E27FC236}">
                  <a16:creationId xmlns:a16="http://schemas.microsoft.com/office/drawing/2014/main" id="{60DC67E6-C42A-6602-3CDF-6835981F6DFB}"/>
                </a:ext>
              </a:extLst>
            </p:cNvPr>
            <p:cNvGrpSpPr>
              <a:grpSpLocks/>
            </p:cNvGrpSpPr>
            <p:nvPr/>
          </p:nvGrpSpPr>
          <p:grpSpPr bwMode="auto">
            <a:xfrm>
              <a:off x="3617914" y="1539875"/>
              <a:ext cx="6399212" cy="635000"/>
              <a:chOff x="1319" y="1248"/>
              <a:chExt cx="4031" cy="400"/>
            </a:xfrm>
          </p:grpSpPr>
          <p:grpSp>
            <p:nvGrpSpPr>
              <p:cNvPr id="157761" name="Group 3">
                <a:extLst>
                  <a:ext uri="{FF2B5EF4-FFF2-40B4-BE49-F238E27FC236}">
                    <a16:creationId xmlns:a16="http://schemas.microsoft.com/office/drawing/2014/main" id="{F891BE84-FD8D-412E-D482-C54C44E00C59}"/>
                  </a:ext>
                </a:extLst>
              </p:cNvPr>
              <p:cNvGrpSpPr>
                <a:grpSpLocks/>
              </p:cNvGrpSpPr>
              <p:nvPr/>
            </p:nvGrpSpPr>
            <p:grpSpPr bwMode="auto">
              <a:xfrm rot="-4423226">
                <a:off x="1284" y="1308"/>
                <a:ext cx="400" cy="280"/>
                <a:chOff x="1043" y="2596"/>
                <a:chExt cx="142" cy="99"/>
              </a:xfrm>
            </p:grpSpPr>
            <p:sp>
              <p:nvSpPr>
                <p:cNvPr id="157763" name="Freeform 4">
                  <a:extLst>
                    <a:ext uri="{FF2B5EF4-FFF2-40B4-BE49-F238E27FC236}">
                      <a16:creationId xmlns:a16="http://schemas.microsoft.com/office/drawing/2014/main" id="{D8772AFB-0064-AE59-A61B-1730D3EC1803}"/>
                    </a:ext>
                  </a:extLst>
                </p:cNvPr>
                <p:cNvSpPr>
                  <a:spLocks noChangeArrowheads="1"/>
                </p:cNvSpPr>
                <p:nvPr/>
              </p:nvSpPr>
              <p:spPr bwMode="auto">
                <a:xfrm>
                  <a:off x="1149" y="2693"/>
                  <a:ext cx="12" cy="2"/>
                </a:xfrm>
                <a:custGeom>
                  <a:avLst/>
                  <a:gdLst>
                    <a:gd name="T0" fmla="*/ 0 w 63"/>
                    <a:gd name="T1" fmla="*/ 0 h 14"/>
                    <a:gd name="T2" fmla="*/ 0 w 63"/>
                    <a:gd name="T3" fmla="*/ 0 h 14"/>
                    <a:gd name="T4" fmla="*/ 0 w 63"/>
                    <a:gd name="T5" fmla="*/ 0 h 14"/>
                    <a:gd name="T6" fmla="*/ 0 w 63"/>
                    <a:gd name="T7" fmla="*/ 0 h 14"/>
                    <a:gd name="T8" fmla="*/ 0 w 63"/>
                    <a:gd name="T9" fmla="*/ 0 h 14"/>
                    <a:gd name="T10" fmla="*/ 0 w 63"/>
                    <a:gd name="T11" fmla="*/ 0 h 14"/>
                    <a:gd name="T12" fmla="*/ 0 w 63"/>
                    <a:gd name="T13" fmla="*/ 0 h 14"/>
                    <a:gd name="T14" fmla="*/ 0 w 63"/>
                    <a:gd name="T15" fmla="*/ 0 h 14"/>
                    <a:gd name="T16" fmla="*/ 0 w 63"/>
                    <a:gd name="T17" fmla="*/ 0 h 14"/>
                    <a:gd name="T18" fmla="*/ 0 w 63"/>
                    <a:gd name="T19" fmla="*/ 0 h 14"/>
                    <a:gd name="T20" fmla="*/ 0 w 63"/>
                    <a:gd name="T21" fmla="*/ 0 h 14"/>
                    <a:gd name="T22" fmla="*/ 0 w 63"/>
                    <a:gd name="T23" fmla="*/ 0 h 14"/>
                    <a:gd name="T24" fmla="*/ 0 w 63"/>
                    <a:gd name="T25" fmla="*/ 0 h 14"/>
                    <a:gd name="T26" fmla="*/ 0 w 63"/>
                    <a:gd name="T27" fmla="*/ 0 h 14"/>
                    <a:gd name="T28" fmla="*/ 0 w 63"/>
                    <a:gd name="T29" fmla="*/ 0 h 14"/>
                    <a:gd name="T30" fmla="*/ 0 w 63"/>
                    <a:gd name="T31" fmla="*/ 0 h 14"/>
                    <a:gd name="T32" fmla="*/ 0 w 63"/>
                    <a:gd name="T33" fmla="*/ 0 h 1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63" h="14">
                      <a:moveTo>
                        <a:pt x="63" y="14"/>
                      </a:moveTo>
                      <a:lnTo>
                        <a:pt x="55" y="14"/>
                      </a:lnTo>
                      <a:lnTo>
                        <a:pt x="48" y="14"/>
                      </a:lnTo>
                      <a:lnTo>
                        <a:pt x="40" y="14"/>
                      </a:lnTo>
                      <a:lnTo>
                        <a:pt x="31" y="11"/>
                      </a:lnTo>
                      <a:lnTo>
                        <a:pt x="23" y="10"/>
                      </a:lnTo>
                      <a:lnTo>
                        <a:pt x="16" y="8"/>
                      </a:lnTo>
                      <a:lnTo>
                        <a:pt x="8" y="4"/>
                      </a:lnTo>
                      <a:lnTo>
                        <a:pt x="0" y="0"/>
                      </a:lnTo>
                      <a:lnTo>
                        <a:pt x="8" y="3"/>
                      </a:lnTo>
                      <a:lnTo>
                        <a:pt x="15" y="6"/>
                      </a:lnTo>
                      <a:lnTo>
                        <a:pt x="23" y="8"/>
                      </a:lnTo>
                      <a:lnTo>
                        <a:pt x="30" y="10"/>
                      </a:lnTo>
                      <a:lnTo>
                        <a:pt x="39" y="11"/>
                      </a:lnTo>
                      <a:lnTo>
                        <a:pt x="47" y="12"/>
                      </a:lnTo>
                      <a:lnTo>
                        <a:pt x="55" y="14"/>
                      </a:lnTo>
                      <a:lnTo>
                        <a:pt x="63" y="14"/>
                      </a:lnTo>
                      <a:close/>
                    </a:path>
                  </a:pathLst>
                </a:custGeom>
                <a:solidFill>
                  <a:srgbClr val="F0A78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64" name="Freeform 5">
                  <a:extLst>
                    <a:ext uri="{FF2B5EF4-FFF2-40B4-BE49-F238E27FC236}">
                      <a16:creationId xmlns:a16="http://schemas.microsoft.com/office/drawing/2014/main" id="{5B997528-4674-089F-1901-4D897BA3E3BC}"/>
                    </a:ext>
                  </a:extLst>
                </p:cNvPr>
                <p:cNvSpPr>
                  <a:spLocks noChangeArrowheads="1"/>
                </p:cNvSpPr>
                <p:nvPr/>
              </p:nvSpPr>
              <p:spPr bwMode="auto">
                <a:xfrm>
                  <a:off x="1143" y="2689"/>
                  <a:ext cx="26" cy="6"/>
                </a:xfrm>
                <a:custGeom>
                  <a:avLst/>
                  <a:gdLst>
                    <a:gd name="T0" fmla="*/ 0 w 129"/>
                    <a:gd name="T1" fmla="*/ 0 h 38"/>
                    <a:gd name="T2" fmla="*/ 0 w 129"/>
                    <a:gd name="T3" fmla="*/ 0 h 38"/>
                    <a:gd name="T4" fmla="*/ 0 w 129"/>
                    <a:gd name="T5" fmla="*/ 0 h 38"/>
                    <a:gd name="T6" fmla="*/ 0 w 129"/>
                    <a:gd name="T7" fmla="*/ 0 h 38"/>
                    <a:gd name="T8" fmla="*/ 0 w 129"/>
                    <a:gd name="T9" fmla="*/ 0 h 38"/>
                    <a:gd name="T10" fmla="*/ 0 w 129"/>
                    <a:gd name="T11" fmla="*/ 0 h 38"/>
                    <a:gd name="T12" fmla="*/ 0 w 129"/>
                    <a:gd name="T13" fmla="*/ 0 h 38"/>
                    <a:gd name="T14" fmla="*/ 0 w 129"/>
                    <a:gd name="T15" fmla="*/ 0 h 38"/>
                    <a:gd name="T16" fmla="*/ 0 w 129"/>
                    <a:gd name="T17" fmla="*/ 0 h 38"/>
                    <a:gd name="T18" fmla="*/ 0 w 129"/>
                    <a:gd name="T19" fmla="*/ 0 h 38"/>
                    <a:gd name="T20" fmla="*/ 0 w 129"/>
                    <a:gd name="T21" fmla="*/ 0 h 38"/>
                    <a:gd name="T22" fmla="*/ 0 w 129"/>
                    <a:gd name="T23" fmla="*/ 0 h 38"/>
                    <a:gd name="T24" fmla="*/ 0 w 129"/>
                    <a:gd name="T25" fmla="*/ 0 h 38"/>
                    <a:gd name="T26" fmla="*/ 0 w 129"/>
                    <a:gd name="T27" fmla="*/ 0 h 38"/>
                    <a:gd name="T28" fmla="*/ 0 w 129"/>
                    <a:gd name="T29" fmla="*/ 0 h 38"/>
                    <a:gd name="T30" fmla="*/ 0 w 129"/>
                    <a:gd name="T31" fmla="*/ 0 h 38"/>
                    <a:gd name="T32" fmla="*/ 0 w 129"/>
                    <a:gd name="T33" fmla="*/ 0 h 38"/>
                    <a:gd name="T34" fmla="*/ 0 w 129"/>
                    <a:gd name="T35" fmla="*/ 0 h 38"/>
                    <a:gd name="T36" fmla="*/ 0 w 129"/>
                    <a:gd name="T37" fmla="*/ 0 h 38"/>
                    <a:gd name="T38" fmla="*/ 0 w 129"/>
                    <a:gd name="T39" fmla="*/ 0 h 38"/>
                    <a:gd name="T40" fmla="*/ 0 w 129"/>
                    <a:gd name="T41" fmla="*/ 0 h 38"/>
                    <a:gd name="T42" fmla="*/ 0 w 129"/>
                    <a:gd name="T43" fmla="*/ 0 h 38"/>
                    <a:gd name="T44" fmla="*/ 0 w 129"/>
                    <a:gd name="T45" fmla="*/ 0 h 38"/>
                    <a:gd name="T46" fmla="*/ 0 w 129"/>
                    <a:gd name="T47" fmla="*/ 0 h 38"/>
                    <a:gd name="T48" fmla="*/ 0 w 129"/>
                    <a:gd name="T49" fmla="*/ 0 h 38"/>
                    <a:gd name="T50" fmla="*/ 0 w 129"/>
                    <a:gd name="T51" fmla="*/ 0 h 38"/>
                    <a:gd name="T52" fmla="*/ 0 w 129"/>
                    <a:gd name="T53" fmla="*/ 0 h 38"/>
                    <a:gd name="T54" fmla="*/ 0 w 129"/>
                    <a:gd name="T55" fmla="*/ 0 h 38"/>
                    <a:gd name="T56" fmla="*/ 0 w 129"/>
                    <a:gd name="T57" fmla="*/ 0 h 38"/>
                    <a:gd name="T58" fmla="*/ 0 w 129"/>
                    <a:gd name="T59" fmla="*/ 0 h 38"/>
                    <a:gd name="T60" fmla="*/ 0 w 129"/>
                    <a:gd name="T61" fmla="*/ 0 h 38"/>
                    <a:gd name="T62" fmla="*/ 0 w 129"/>
                    <a:gd name="T63" fmla="*/ 0 h 38"/>
                    <a:gd name="T64" fmla="*/ 0 w 129"/>
                    <a:gd name="T65" fmla="*/ 0 h 3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29" h="38">
                      <a:moveTo>
                        <a:pt x="129" y="28"/>
                      </a:moveTo>
                      <a:lnTo>
                        <a:pt x="116" y="33"/>
                      </a:lnTo>
                      <a:lnTo>
                        <a:pt x="102" y="36"/>
                      </a:lnTo>
                      <a:lnTo>
                        <a:pt x="89" y="38"/>
                      </a:lnTo>
                      <a:lnTo>
                        <a:pt x="75" y="38"/>
                      </a:lnTo>
                      <a:lnTo>
                        <a:pt x="60" y="35"/>
                      </a:lnTo>
                      <a:lnTo>
                        <a:pt x="47" y="32"/>
                      </a:lnTo>
                      <a:lnTo>
                        <a:pt x="33" y="26"/>
                      </a:lnTo>
                      <a:lnTo>
                        <a:pt x="20" y="18"/>
                      </a:lnTo>
                      <a:lnTo>
                        <a:pt x="18" y="16"/>
                      </a:lnTo>
                      <a:lnTo>
                        <a:pt x="15" y="14"/>
                      </a:lnTo>
                      <a:lnTo>
                        <a:pt x="12" y="11"/>
                      </a:lnTo>
                      <a:lnTo>
                        <a:pt x="10" y="10"/>
                      </a:lnTo>
                      <a:lnTo>
                        <a:pt x="7" y="8"/>
                      </a:lnTo>
                      <a:lnTo>
                        <a:pt x="5" y="5"/>
                      </a:lnTo>
                      <a:lnTo>
                        <a:pt x="2" y="3"/>
                      </a:lnTo>
                      <a:lnTo>
                        <a:pt x="0" y="0"/>
                      </a:lnTo>
                      <a:lnTo>
                        <a:pt x="10" y="8"/>
                      </a:lnTo>
                      <a:lnTo>
                        <a:pt x="21" y="14"/>
                      </a:lnTo>
                      <a:lnTo>
                        <a:pt x="32" y="20"/>
                      </a:lnTo>
                      <a:lnTo>
                        <a:pt x="44" y="23"/>
                      </a:lnTo>
                      <a:lnTo>
                        <a:pt x="56" y="27"/>
                      </a:lnTo>
                      <a:lnTo>
                        <a:pt x="69" y="30"/>
                      </a:lnTo>
                      <a:lnTo>
                        <a:pt x="81" y="32"/>
                      </a:lnTo>
                      <a:lnTo>
                        <a:pt x="94" y="33"/>
                      </a:lnTo>
                      <a:lnTo>
                        <a:pt x="99" y="32"/>
                      </a:lnTo>
                      <a:lnTo>
                        <a:pt x="103" y="32"/>
                      </a:lnTo>
                      <a:lnTo>
                        <a:pt x="107" y="32"/>
                      </a:lnTo>
                      <a:lnTo>
                        <a:pt x="112" y="32"/>
                      </a:lnTo>
                      <a:lnTo>
                        <a:pt x="116" y="30"/>
                      </a:lnTo>
                      <a:lnTo>
                        <a:pt x="120" y="30"/>
                      </a:lnTo>
                      <a:lnTo>
                        <a:pt x="124" y="29"/>
                      </a:lnTo>
                      <a:lnTo>
                        <a:pt x="129" y="28"/>
                      </a:lnTo>
                      <a:close/>
                    </a:path>
                  </a:pathLst>
                </a:custGeom>
                <a:solidFill>
                  <a:srgbClr val="F1AA8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65" name="Freeform 6">
                  <a:extLst>
                    <a:ext uri="{FF2B5EF4-FFF2-40B4-BE49-F238E27FC236}">
                      <a16:creationId xmlns:a16="http://schemas.microsoft.com/office/drawing/2014/main" id="{EE1714D1-EE0F-F033-4CB1-F0E56B676466}"/>
                    </a:ext>
                  </a:extLst>
                </p:cNvPr>
                <p:cNvSpPr>
                  <a:spLocks noChangeArrowheads="1"/>
                </p:cNvSpPr>
                <p:nvPr/>
              </p:nvSpPr>
              <p:spPr bwMode="auto">
                <a:xfrm>
                  <a:off x="1140" y="2685"/>
                  <a:ext cx="33" cy="10"/>
                </a:xfrm>
                <a:custGeom>
                  <a:avLst/>
                  <a:gdLst>
                    <a:gd name="T0" fmla="*/ 0 w 166"/>
                    <a:gd name="T1" fmla="*/ 0 h 59"/>
                    <a:gd name="T2" fmla="*/ 0 w 166"/>
                    <a:gd name="T3" fmla="*/ 0 h 59"/>
                    <a:gd name="T4" fmla="*/ 0 w 166"/>
                    <a:gd name="T5" fmla="*/ 0 h 59"/>
                    <a:gd name="T6" fmla="*/ 0 w 166"/>
                    <a:gd name="T7" fmla="*/ 0 h 59"/>
                    <a:gd name="T8" fmla="*/ 0 w 166"/>
                    <a:gd name="T9" fmla="*/ 0 h 59"/>
                    <a:gd name="T10" fmla="*/ 0 w 166"/>
                    <a:gd name="T11" fmla="*/ 0 h 59"/>
                    <a:gd name="T12" fmla="*/ 0 w 166"/>
                    <a:gd name="T13" fmla="*/ 0 h 59"/>
                    <a:gd name="T14" fmla="*/ 0 w 166"/>
                    <a:gd name="T15" fmla="*/ 0 h 59"/>
                    <a:gd name="T16" fmla="*/ 0 w 166"/>
                    <a:gd name="T17" fmla="*/ 0 h 59"/>
                    <a:gd name="T18" fmla="*/ 0 w 166"/>
                    <a:gd name="T19" fmla="*/ 0 h 59"/>
                    <a:gd name="T20" fmla="*/ 0 w 166"/>
                    <a:gd name="T21" fmla="*/ 0 h 59"/>
                    <a:gd name="T22" fmla="*/ 0 w 166"/>
                    <a:gd name="T23" fmla="*/ 0 h 59"/>
                    <a:gd name="T24" fmla="*/ 0 w 166"/>
                    <a:gd name="T25" fmla="*/ 0 h 59"/>
                    <a:gd name="T26" fmla="*/ 0 w 166"/>
                    <a:gd name="T27" fmla="*/ 0 h 59"/>
                    <a:gd name="T28" fmla="*/ 0 w 166"/>
                    <a:gd name="T29" fmla="*/ 0 h 59"/>
                    <a:gd name="T30" fmla="*/ 0 w 166"/>
                    <a:gd name="T31" fmla="*/ 0 h 59"/>
                    <a:gd name="T32" fmla="*/ 0 w 166"/>
                    <a:gd name="T33" fmla="*/ 0 h 59"/>
                    <a:gd name="T34" fmla="*/ 0 w 166"/>
                    <a:gd name="T35" fmla="*/ 0 h 59"/>
                    <a:gd name="T36" fmla="*/ 0 w 166"/>
                    <a:gd name="T37" fmla="*/ 0 h 59"/>
                    <a:gd name="T38" fmla="*/ 0 w 166"/>
                    <a:gd name="T39" fmla="*/ 0 h 59"/>
                    <a:gd name="T40" fmla="*/ 0 w 166"/>
                    <a:gd name="T41" fmla="*/ 0 h 59"/>
                    <a:gd name="T42" fmla="*/ 0 w 166"/>
                    <a:gd name="T43" fmla="*/ 0 h 59"/>
                    <a:gd name="T44" fmla="*/ 0 w 166"/>
                    <a:gd name="T45" fmla="*/ 0 h 59"/>
                    <a:gd name="T46" fmla="*/ 0 w 166"/>
                    <a:gd name="T47" fmla="*/ 0 h 59"/>
                    <a:gd name="T48" fmla="*/ 0 w 166"/>
                    <a:gd name="T49" fmla="*/ 0 h 59"/>
                    <a:gd name="T50" fmla="*/ 0 w 166"/>
                    <a:gd name="T51" fmla="*/ 0 h 59"/>
                    <a:gd name="T52" fmla="*/ 0 w 166"/>
                    <a:gd name="T53" fmla="*/ 0 h 59"/>
                    <a:gd name="T54" fmla="*/ 0 w 166"/>
                    <a:gd name="T55" fmla="*/ 0 h 59"/>
                    <a:gd name="T56" fmla="*/ 0 w 166"/>
                    <a:gd name="T57" fmla="*/ 0 h 59"/>
                    <a:gd name="T58" fmla="*/ 0 w 166"/>
                    <a:gd name="T59" fmla="*/ 0 h 59"/>
                    <a:gd name="T60" fmla="*/ 0 w 166"/>
                    <a:gd name="T61" fmla="*/ 0 h 59"/>
                    <a:gd name="T62" fmla="*/ 0 w 166"/>
                    <a:gd name="T63" fmla="*/ 0 h 59"/>
                    <a:gd name="T64" fmla="*/ 0 w 166"/>
                    <a:gd name="T65" fmla="*/ 0 h 59"/>
                    <a:gd name="T66" fmla="*/ 0 w 166"/>
                    <a:gd name="T67" fmla="*/ 0 h 59"/>
                    <a:gd name="T68" fmla="*/ 0 w 166"/>
                    <a:gd name="T69" fmla="*/ 0 h 59"/>
                    <a:gd name="T70" fmla="*/ 0 w 166"/>
                    <a:gd name="T71" fmla="*/ 0 h 59"/>
                    <a:gd name="T72" fmla="*/ 0 w 166"/>
                    <a:gd name="T73" fmla="*/ 0 h 59"/>
                    <a:gd name="T74" fmla="*/ 0 w 166"/>
                    <a:gd name="T75" fmla="*/ 0 h 59"/>
                    <a:gd name="T76" fmla="*/ 0 w 166"/>
                    <a:gd name="T77" fmla="*/ 0 h 59"/>
                    <a:gd name="T78" fmla="*/ 0 w 166"/>
                    <a:gd name="T79" fmla="*/ 0 h 59"/>
                    <a:gd name="T80" fmla="*/ 0 w 166"/>
                    <a:gd name="T81" fmla="*/ 0 h 59"/>
                    <a:gd name="T82" fmla="*/ 0 w 166"/>
                    <a:gd name="T83" fmla="*/ 0 h 59"/>
                    <a:gd name="T84" fmla="*/ 0 w 166"/>
                    <a:gd name="T85" fmla="*/ 0 h 59"/>
                    <a:gd name="T86" fmla="*/ 0 w 166"/>
                    <a:gd name="T87" fmla="*/ 0 h 59"/>
                    <a:gd name="T88" fmla="*/ 0 w 166"/>
                    <a:gd name="T89" fmla="*/ 0 h 59"/>
                    <a:gd name="T90" fmla="*/ 0 w 166"/>
                    <a:gd name="T91" fmla="*/ 0 h 59"/>
                    <a:gd name="T92" fmla="*/ 0 w 166"/>
                    <a:gd name="T93" fmla="*/ 0 h 59"/>
                    <a:gd name="T94" fmla="*/ 0 w 166"/>
                    <a:gd name="T95" fmla="*/ 0 h 59"/>
                    <a:gd name="T96" fmla="*/ 0 w 166"/>
                    <a:gd name="T97" fmla="*/ 0 h 5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166" h="59">
                      <a:moveTo>
                        <a:pt x="47" y="45"/>
                      </a:moveTo>
                      <a:lnTo>
                        <a:pt x="54" y="48"/>
                      </a:lnTo>
                      <a:lnTo>
                        <a:pt x="61" y="51"/>
                      </a:lnTo>
                      <a:lnTo>
                        <a:pt x="69" y="53"/>
                      </a:lnTo>
                      <a:lnTo>
                        <a:pt x="76" y="55"/>
                      </a:lnTo>
                      <a:lnTo>
                        <a:pt x="85" y="56"/>
                      </a:lnTo>
                      <a:lnTo>
                        <a:pt x="93" y="57"/>
                      </a:lnTo>
                      <a:lnTo>
                        <a:pt x="101" y="59"/>
                      </a:lnTo>
                      <a:lnTo>
                        <a:pt x="109" y="59"/>
                      </a:lnTo>
                      <a:lnTo>
                        <a:pt x="117" y="57"/>
                      </a:lnTo>
                      <a:lnTo>
                        <a:pt x="124" y="56"/>
                      </a:lnTo>
                      <a:lnTo>
                        <a:pt x="131" y="54"/>
                      </a:lnTo>
                      <a:lnTo>
                        <a:pt x="139" y="51"/>
                      </a:lnTo>
                      <a:lnTo>
                        <a:pt x="146" y="49"/>
                      </a:lnTo>
                      <a:lnTo>
                        <a:pt x="153" y="45"/>
                      </a:lnTo>
                      <a:lnTo>
                        <a:pt x="159" y="41"/>
                      </a:lnTo>
                      <a:lnTo>
                        <a:pt x="166" y="37"/>
                      </a:lnTo>
                      <a:lnTo>
                        <a:pt x="159" y="39"/>
                      </a:lnTo>
                      <a:lnTo>
                        <a:pt x="152" y="42"/>
                      </a:lnTo>
                      <a:lnTo>
                        <a:pt x="146" y="43"/>
                      </a:lnTo>
                      <a:lnTo>
                        <a:pt x="139" y="45"/>
                      </a:lnTo>
                      <a:lnTo>
                        <a:pt x="132" y="47"/>
                      </a:lnTo>
                      <a:lnTo>
                        <a:pt x="125" y="47"/>
                      </a:lnTo>
                      <a:lnTo>
                        <a:pt x="117" y="48"/>
                      </a:lnTo>
                      <a:lnTo>
                        <a:pt x="110" y="48"/>
                      </a:lnTo>
                      <a:lnTo>
                        <a:pt x="95" y="47"/>
                      </a:lnTo>
                      <a:lnTo>
                        <a:pt x="79" y="44"/>
                      </a:lnTo>
                      <a:lnTo>
                        <a:pt x="64" y="41"/>
                      </a:lnTo>
                      <a:lnTo>
                        <a:pt x="50" y="36"/>
                      </a:lnTo>
                      <a:lnTo>
                        <a:pt x="36" y="29"/>
                      </a:lnTo>
                      <a:lnTo>
                        <a:pt x="24" y="20"/>
                      </a:lnTo>
                      <a:lnTo>
                        <a:pt x="11" y="11"/>
                      </a:lnTo>
                      <a:lnTo>
                        <a:pt x="0" y="0"/>
                      </a:lnTo>
                      <a:lnTo>
                        <a:pt x="4" y="6"/>
                      </a:lnTo>
                      <a:lnTo>
                        <a:pt x="8" y="12"/>
                      </a:lnTo>
                      <a:lnTo>
                        <a:pt x="12" y="17"/>
                      </a:lnTo>
                      <a:lnTo>
                        <a:pt x="16" y="21"/>
                      </a:lnTo>
                      <a:lnTo>
                        <a:pt x="21" y="26"/>
                      </a:lnTo>
                      <a:lnTo>
                        <a:pt x="26" y="31"/>
                      </a:lnTo>
                      <a:lnTo>
                        <a:pt x="31" y="35"/>
                      </a:lnTo>
                      <a:lnTo>
                        <a:pt x="36" y="39"/>
                      </a:lnTo>
                      <a:lnTo>
                        <a:pt x="38" y="39"/>
                      </a:lnTo>
                      <a:lnTo>
                        <a:pt x="39" y="41"/>
                      </a:lnTo>
                      <a:lnTo>
                        <a:pt x="40" y="42"/>
                      </a:lnTo>
                      <a:lnTo>
                        <a:pt x="41" y="42"/>
                      </a:lnTo>
                      <a:lnTo>
                        <a:pt x="43" y="43"/>
                      </a:lnTo>
                      <a:lnTo>
                        <a:pt x="44" y="44"/>
                      </a:lnTo>
                      <a:lnTo>
                        <a:pt x="45" y="44"/>
                      </a:lnTo>
                      <a:lnTo>
                        <a:pt x="47" y="45"/>
                      </a:lnTo>
                      <a:close/>
                    </a:path>
                  </a:pathLst>
                </a:custGeom>
                <a:solidFill>
                  <a:srgbClr val="F1AB8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66" name="Freeform 7">
                  <a:extLst>
                    <a:ext uri="{FF2B5EF4-FFF2-40B4-BE49-F238E27FC236}">
                      <a16:creationId xmlns:a16="http://schemas.microsoft.com/office/drawing/2014/main" id="{FAB6C35B-819B-CFBE-3D94-9E9E8561E080}"/>
                    </a:ext>
                  </a:extLst>
                </p:cNvPr>
                <p:cNvSpPr>
                  <a:spLocks noChangeArrowheads="1"/>
                </p:cNvSpPr>
                <p:nvPr/>
              </p:nvSpPr>
              <p:spPr bwMode="auto">
                <a:xfrm>
                  <a:off x="1138" y="2682"/>
                  <a:ext cx="38" cy="12"/>
                </a:xfrm>
                <a:custGeom>
                  <a:avLst/>
                  <a:gdLst>
                    <a:gd name="T0" fmla="*/ 0 w 191"/>
                    <a:gd name="T1" fmla="*/ 0 h 72"/>
                    <a:gd name="T2" fmla="*/ 0 w 191"/>
                    <a:gd name="T3" fmla="*/ 0 h 72"/>
                    <a:gd name="T4" fmla="*/ 0 w 191"/>
                    <a:gd name="T5" fmla="*/ 0 h 72"/>
                    <a:gd name="T6" fmla="*/ 0 w 191"/>
                    <a:gd name="T7" fmla="*/ 0 h 72"/>
                    <a:gd name="T8" fmla="*/ 0 w 191"/>
                    <a:gd name="T9" fmla="*/ 0 h 72"/>
                    <a:gd name="T10" fmla="*/ 0 w 191"/>
                    <a:gd name="T11" fmla="*/ 0 h 72"/>
                    <a:gd name="T12" fmla="*/ 0 w 191"/>
                    <a:gd name="T13" fmla="*/ 0 h 72"/>
                    <a:gd name="T14" fmla="*/ 0 w 191"/>
                    <a:gd name="T15" fmla="*/ 0 h 72"/>
                    <a:gd name="T16" fmla="*/ 0 w 191"/>
                    <a:gd name="T17" fmla="*/ 0 h 72"/>
                    <a:gd name="T18" fmla="*/ 0 w 191"/>
                    <a:gd name="T19" fmla="*/ 0 h 72"/>
                    <a:gd name="T20" fmla="*/ 0 w 191"/>
                    <a:gd name="T21" fmla="*/ 0 h 72"/>
                    <a:gd name="T22" fmla="*/ 0 w 191"/>
                    <a:gd name="T23" fmla="*/ 0 h 72"/>
                    <a:gd name="T24" fmla="*/ 0 w 191"/>
                    <a:gd name="T25" fmla="*/ 0 h 72"/>
                    <a:gd name="T26" fmla="*/ 0 w 191"/>
                    <a:gd name="T27" fmla="*/ 0 h 72"/>
                    <a:gd name="T28" fmla="*/ 0 w 191"/>
                    <a:gd name="T29" fmla="*/ 0 h 72"/>
                    <a:gd name="T30" fmla="*/ 0 w 191"/>
                    <a:gd name="T31" fmla="*/ 0 h 72"/>
                    <a:gd name="T32" fmla="*/ 0 w 191"/>
                    <a:gd name="T33" fmla="*/ 0 h 72"/>
                    <a:gd name="T34" fmla="*/ 0 w 191"/>
                    <a:gd name="T35" fmla="*/ 0 h 72"/>
                    <a:gd name="T36" fmla="*/ 0 w 191"/>
                    <a:gd name="T37" fmla="*/ 0 h 72"/>
                    <a:gd name="T38" fmla="*/ 0 w 191"/>
                    <a:gd name="T39" fmla="*/ 0 h 72"/>
                    <a:gd name="T40" fmla="*/ 0 w 191"/>
                    <a:gd name="T41" fmla="*/ 0 h 72"/>
                    <a:gd name="T42" fmla="*/ 0 w 191"/>
                    <a:gd name="T43" fmla="*/ 0 h 72"/>
                    <a:gd name="T44" fmla="*/ 0 w 191"/>
                    <a:gd name="T45" fmla="*/ 0 h 72"/>
                    <a:gd name="T46" fmla="*/ 0 w 191"/>
                    <a:gd name="T47" fmla="*/ 0 h 72"/>
                    <a:gd name="T48" fmla="*/ 0 w 191"/>
                    <a:gd name="T49" fmla="*/ 0 h 72"/>
                    <a:gd name="T50" fmla="*/ 0 w 191"/>
                    <a:gd name="T51" fmla="*/ 0 h 72"/>
                    <a:gd name="T52" fmla="*/ 0 w 191"/>
                    <a:gd name="T53" fmla="*/ 0 h 72"/>
                    <a:gd name="T54" fmla="*/ 0 w 191"/>
                    <a:gd name="T55" fmla="*/ 0 h 72"/>
                    <a:gd name="T56" fmla="*/ 0 w 191"/>
                    <a:gd name="T57" fmla="*/ 0 h 72"/>
                    <a:gd name="T58" fmla="*/ 0 w 191"/>
                    <a:gd name="T59" fmla="*/ 0 h 72"/>
                    <a:gd name="T60" fmla="*/ 0 w 191"/>
                    <a:gd name="T61" fmla="*/ 0 h 72"/>
                    <a:gd name="T62" fmla="*/ 0 w 191"/>
                    <a:gd name="T63" fmla="*/ 0 h 72"/>
                    <a:gd name="T64" fmla="*/ 0 w 191"/>
                    <a:gd name="T65" fmla="*/ 0 h 72"/>
                    <a:gd name="T66" fmla="*/ 0 w 191"/>
                    <a:gd name="T67" fmla="*/ 0 h 72"/>
                    <a:gd name="T68" fmla="*/ 0 w 191"/>
                    <a:gd name="T69" fmla="*/ 0 h 72"/>
                    <a:gd name="T70" fmla="*/ 0 w 191"/>
                    <a:gd name="T71" fmla="*/ 0 h 72"/>
                    <a:gd name="T72" fmla="*/ 0 w 191"/>
                    <a:gd name="T73" fmla="*/ 0 h 72"/>
                    <a:gd name="T74" fmla="*/ 0 w 191"/>
                    <a:gd name="T75" fmla="*/ 0 h 72"/>
                    <a:gd name="T76" fmla="*/ 0 w 191"/>
                    <a:gd name="T77" fmla="*/ 0 h 72"/>
                    <a:gd name="T78" fmla="*/ 0 w 191"/>
                    <a:gd name="T79" fmla="*/ 0 h 72"/>
                    <a:gd name="T80" fmla="*/ 0 w 191"/>
                    <a:gd name="T81" fmla="*/ 0 h 72"/>
                    <a:gd name="T82" fmla="*/ 0 w 191"/>
                    <a:gd name="T83" fmla="*/ 0 h 72"/>
                    <a:gd name="T84" fmla="*/ 0 w 191"/>
                    <a:gd name="T85" fmla="*/ 0 h 72"/>
                    <a:gd name="T86" fmla="*/ 0 w 191"/>
                    <a:gd name="T87" fmla="*/ 0 h 72"/>
                    <a:gd name="T88" fmla="*/ 0 w 191"/>
                    <a:gd name="T89" fmla="*/ 0 h 72"/>
                    <a:gd name="T90" fmla="*/ 0 w 191"/>
                    <a:gd name="T91" fmla="*/ 0 h 72"/>
                    <a:gd name="T92" fmla="*/ 0 w 191"/>
                    <a:gd name="T93" fmla="*/ 0 h 72"/>
                    <a:gd name="T94" fmla="*/ 0 w 191"/>
                    <a:gd name="T95" fmla="*/ 0 h 72"/>
                    <a:gd name="T96" fmla="*/ 0 w 191"/>
                    <a:gd name="T97" fmla="*/ 0 h 7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191" h="72">
                      <a:moveTo>
                        <a:pt x="26" y="39"/>
                      </a:moveTo>
                      <a:lnTo>
                        <a:pt x="36" y="47"/>
                      </a:lnTo>
                      <a:lnTo>
                        <a:pt x="47" y="53"/>
                      </a:lnTo>
                      <a:lnTo>
                        <a:pt x="58" y="59"/>
                      </a:lnTo>
                      <a:lnTo>
                        <a:pt x="70" y="62"/>
                      </a:lnTo>
                      <a:lnTo>
                        <a:pt x="82" y="66"/>
                      </a:lnTo>
                      <a:lnTo>
                        <a:pt x="95" y="69"/>
                      </a:lnTo>
                      <a:lnTo>
                        <a:pt x="107" y="71"/>
                      </a:lnTo>
                      <a:lnTo>
                        <a:pt x="120" y="72"/>
                      </a:lnTo>
                      <a:lnTo>
                        <a:pt x="125" y="71"/>
                      </a:lnTo>
                      <a:lnTo>
                        <a:pt x="129" y="71"/>
                      </a:lnTo>
                      <a:lnTo>
                        <a:pt x="133" y="71"/>
                      </a:lnTo>
                      <a:lnTo>
                        <a:pt x="138" y="71"/>
                      </a:lnTo>
                      <a:lnTo>
                        <a:pt x="142" y="69"/>
                      </a:lnTo>
                      <a:lnTo>
                        <a:pt x="146" y="69"/>
                      </a:lnTo>
                      <a:lnTo>
                        <a:pt x="150" y="68"/>
                      </a:lnTo>
                      <a:lnTo>
                        <a:pt x="155" y="67"/>
                      </a:lnTo>
                      <a:lnTo>
                        <a:pt x="160" y="65"/>
                      </a:lnTo>
                      <a:lnTo>
                        <a:pt x="164" y="62"/>
                      </a:lnTo>
                      <a:lnTo>
                        <a:pt x="169" y="60"/>
                      </a:lnTo>
                      <a:lnTo>
                        <a:pt x="174" y="56"/>
                      </a:lnTo>
                      <a:lnTo>
                        <a:pt x="178" y="53"/>
                      </a:lnTo>
                      <a:lnTo>
                        <a:pt x="183" y="49"/>
                      </a:lnTo>
                      <a:lnTo>
                        <a:pt x="187" y="45"/>
                      </a:lnTo>
                      <a:lnTo>
                        <a:pt x="191" y="42"/>
                      </a:lnTo>
                      <a:lnTo>
                        <a:pt x="183" y="45"/>
                      </a:lnTo>
                      <a:lnTo>
                        <a:pt x="175" y="49"/>
                      </a:lnTo>
                      <a:lnTo>
                        <a:pt x="166" y="53"/>
                      </a:lnTo>
                      <a:lnTo>
                        <a:pt x="157" y="55"/>
                      </a:lnTo>
                      <a:lnTo>
                        <a:pt x="148" y="57"/>
                      </a:lnTo>
                      <a:lnTo>
                        <a:pt x="139" y="59"/>
                      </a:lnTo>
                      <a:lnTo>
                        <a:pt x="130" y="60"/>
                      </a:lnTo>
                      <a:lnTo>
                        <a:pt x="120" y="60"/>
                      </a:lnTo>
                      <a:lnTo>
                        <a:pt x="103" y="60"/>
                      </a:lnTo>
                      <a:lnTo>
                        <a:pt x="85" y="56"/>
                      </a:lnTo>
                      <a:lnTo>
                        <a:pt x="69" y="51"/>
                      </a:lnTo>
                      <a:lnTo>
                        <a:pt x="53" y="44"/>
                      </a:lnTo>
                      <a:lnTo>
                        <a:pt x="38" y="36"/>
                      </a:lnTo>
                      <a:lnTo>
                        <a:pt x="24" y="25"/>
                      </a:lnTo>
                      <a:lnTo>
                        <a:pt x="12" y="13"/>
                      </a:lnTo>
                      <a:lnTo>
                        <a:pt x="0" y="0"/>
                      </a:lnTo>
                      <a:lnTo>
                        <a:pt x="2" y="5"/>
                      </a:lnTo>
                      <a:lnTo>
                        <a:pt x="5" y="11"/>
                      </a:lnTo>
                      <a:lnTo>
                        <a:pt x="8" y="15"/>
                      </a:lnTo>
                      <a:lnTo>
                        <a:pt x="11" y="20"/>
                      </a:lnTo>
                      <a:lnTo>
                        <a:pt x="15" y="25"/>
                      </a:lnTo>
                      <a:lnTo>
                        <a:pt x="18" y="30"/>
                      </a:lnTo>
                      <a:lnTo>
                        <a:pt x="22" y="35"/>
                      </a:lnTo>
                      <a:lnTo>
                        <a:pt x="26" y="39"/>
                      </a:lnTo>
                      <a:close/>
                    </a:path>
                  </a:pathLst>
                </a:custGeom>
                <a:solidFill>
                  <a:srgbClr val="F1AB8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67" name="Freeform 8">
                  <a:extLst>
                    <a:ext uri="{FF2B5EF4-FFF2-40B4-BE49-F238E27FC236}">
                      <a16:creationId xmlns:a16="http://schemas.microsoft.com/office/drawing/2014/main" id="{CE1D7236-745D-E5BA-28C7-37C04B42DCBE}"/>
                    </a:ext>
                  </a:extLst>
                </p:cNvPr>
                <p:cNvSpPr>
                  <a:spLocks noChangeArrowheads="1"/>
                </p:cNvSpPr>
                <p:nvPr/>
              </p:nvSpPr>
              <p:spPr bwMode="auto">
                <a:xfrm>
                  <a:off x="1136" y="2679"/>
                  <a:ext cx="42" cy="14"/>
                </a:xfrm>
                <a:custGeom>
                  <a:avLst/>
                  <a:gdLst>
                    <a:gd name="T0" fmla="*/ 0 w 210"/>
                    <a:gd name="T1" fmla="*/ 0 h 84"/>
                    <a:gd name="T2" fmla="*/ 0 w 210"/>
                    <a:gd name="T3" fmla="*/ 0 h 84"/>
                    <a:gd name="T4" fmla="*/ 0 w 210"/>
                    <a:gd name="T5" fmla="*/ 0 h 84"/>
                    <a:gd name="T6" fmla="*/ 0 w 210"/>
                    <a:gd name="T7" fmla="*/ 0 h 84"/>
                    <a:gd name="T8" fmla="*/ 0 w 210"/>
                    <a:gd name="T9" fmla="*/ 0 h 84"/>
                    <a:gd name="T10" fmla="*/ 0 w 210"/>
                    <a:gd name="T11" fmla="*/ 0 h 84"/>
                    <a:gd name="T12" fmla="*/ 0 w 210"/>
                    <a:gd name="T13" fmla="*/ 0 h 84"/>
                    <a:gd name="T14" fmla="*/ 0 w 210"/>
                    <a:gd name="T15" fmla="*/ 0 h 84"/>
                    <a:gd name="T16" fmla="*/ 0 w 210"/>
                    <a:gd name="T17" fmla="*/ 0 h 84"/>
                    <a:gd name="T18" fmla="*/ 0 w 210"/>
                    <a:gd name="T19" fmla="*/ 0 h 84"/>
                    <a:gd name="T20" fmla="*/ 0 w 210"/>
                    <a:gd name="T21" fmla="*/ 0 h 84"/>
                    <a:gd name="T22" fmla="*/ 0 w 210"/>
                    <a:gd name="T23" fmla="*/ 0 h 84"/>
                    <a:gd name="T24" fmla="*/ 0 w 210"/>
                    <a:gd name="T25" fmla="*/ 0 h 84"/>
                    <a:gd name="T26" fmla="*/ 0 w 210"/>
                    <a:gd name="T27" fmla="*/ 0 h 84"/>
                    <a:gd name="T28" fmla="*/ 0 w 210"/>
                    <a:gd name="T29" fmla="*/ 0 h 84"/>
                    <a:gd name="T30" fmla="*/ 0 w 210"/>
                    <a:gd name="T31" fmla="*/ 0 h 84"/>
                    <a:gd name="T32" fmla="*/ 0 w 210"/>
                    <a:gd name="T33" fmla="*/ 0 h 84"/>
                    <a:gd name="T34" fmla="*/ 0 w 210"/>
                    <a:gd name="T35" fmla="*/ 0 h 84"/>
                    <a:gd name="T36" fmla="*/ 0 w 210"/>
                    <a:gd name="T37" fmla="*/ 0 h 84"/>
                    <a:gd name="T38" fmla="*/ 0 w 210"/>
                    <a:gd name="T39" fmla="*/ 0 h 84"/>
                    <a:gd name="T40" fmla="*/ 0 w 210"/>
                    <a:gd name="T41" fmla="*/ 0 h 84"/>
                    <a:gd name="T42" fmla="*/ 0 w 210"/>
                    <a:gd name="T43" fmla="*/ 0 h 84"/>
                    <a:gd name="T44" fmla="*/ 0 w 210"/>
                    <a:gd name="T45" fmla="*/ 0 h 84"/>
                    <a:gd name="T46" fmla="*/ 0 w 210"/>
                    <a:gd name="T47" fmla="*/ 0 h 84"/>
                    <a:gd name="T48" fmla="*/ 0 w 210"/>
                    <a:gd name="T49" fmla="*/ 0 h 84"/>
                    <a:gd name="T50" fmla="*/ 0 w 210"/>
                    <a:gd name="T51" fmla="*/ 0 h 84"/>
                    <a:gd name="T52" fmla="*/ 0 w 210"/>
                    <a:gd name="T53" fmla="*/ 0 h 84"/>
                    <a:gd name="T54" fmla="*/ 0 w 210"/>
                    <a:gd name="T55" fmla="*/ 0 h 84"/>
                    <a:gd name="T56" fmla="*/ 0 w 210"/>
                    <a:gd name="T57" fmla="*/ 0 h 84"/>
                    <a:gd name="T58" fmla="*/ 0 w 210"/>
                    <a:gd name="T59" fmla="*/ 0 h 84"/>
                    <a:gd name="T60" fmla="*/ 0 w 210"/>
                    <a:gd name="T61" fmla="*/ 0 h 84"/>
                    <a:gd name="T62" fmla="*/ 0 w 210"/>
                    <a:gd name="T63" fmla="*/ 0 h 84"/>
                    <a:gd name="T64" fmla="*/ 0 w 210"/>
                    <a:gd name="T65" fmla="*/ 0 h 84"/>
                    <a:gd name="T66" fmla="*/ 0 w 210"/>
                    <a:gd name="T67" fmla="*/ 0 h 84"/>
                    <a:gd name="T68" fmla="*/ 0 w 210"/>
                    <a:gd name="T69" fmla="*/ 0 h 84"/>
                    <a:gd name="T70" fmla="*/ 0 w 210"/>
                    <a:gd name="T71" fmla="*/ 0 h 84"/>
                    <a:gd name="T72" fmla="*/ 0 w 210"/>
                    <a:gd name="T73" fmla="*/ 0 h 84"/>
                    <a:gd name="T74" fmla="*/ 0 w 210"/>
                    <a:gd name="T75" fmla="*/ 0 h 84"/>
                    <a:gd name="T76" fmla="*/ 0 w 210"/>
                    <a:gd name="T77" fmla="*/ 0 h 84"/>
                    <a:gd name="T78" fmla="*/ 0 w 210"/>
                    <a:gd name="T79" fmla="*/ 0 h 84"/>
                    <a:gd name="T80" fmla="*/ 0 w 210"/>
                    <a:gd name="T81" fmla="*/ 0 h 84"/>
                    <a:gd name="T82" fmla="*/ 0 w 210"/>
                    <a:gd name="T83" fmla="*/ 0 h 84"/>
                    <a:gd name="T84" fmla="*/ 0 w 210"/>
                    <a:gd name="T85" fmla="*/ 0 h 84"/>
                    <a:gd name="T86" fmla="*/ 0 w 210"/>
                    <a:gd name="T87" fmla="*/ 0 h 84"/>
                    <a:gd name="T88" fmla="*/ 0 w 210"/>
                    <a:gd name="T89" fmla="*/ 0 h 84"/>
                    <a:gd name="T90" fmla="*/ 0 w 210"/>
                    <a:gd name="T91" fmla="*/ 0 h 84"/>
                    <a:gd name="T92" fmla="*/ 0 w 210"/>
                    <a:gd name="T93" fmla="*/ 0 h 84"/>
                    <a:gd name="T94" fmla="*/ 0 w 210"/>
                    <a:gd name="T95" fmla="*/ 0 h 84"/>
                    <a:gd name="T96" fmla="*/ 0 w 210"/>
                    <a:gd name="T97" fmla="*/ 0 h 84"/>
                    <a:gd name="T98" fmla="*/ 0 w 210"/>
                    <a:gd name="T99" fmla="*/ 0 h 84"/>
                    <a:gd name="T100" fmla="*/ 0 w 210"/>
                    <a:gd name="T101" fmla="*/ 0 h 84"/>
                    <a:gd name="T102" fmla="*/ 0 w 210"/>
                    <a:gd name="T103" fmla="*/ 0 h 84"/>
                    <a:gd name="T104" fmla="*/ 0 w 210"/>
                    <a:gd name="T105" fmla="*/ 0 h 8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210" h="84">
                      <a:moveTo>
                        <a:pt x="17" y="36"/>
                      </a:moveTo>
                      <a:lnTo>
                        <a:pt x="28" y="47"/>
                      </a:lnTo>
                      <a:lnTo>
                        <a:pt x="41" y="56"/>
                      </a:lnTo>
                      <a:lnTo>
                        <a:pt x="53" y="65"/>
                      </a:lnTo>
                      <a:lnTo>
                        <a:pt x="67" y="71"/>
                      </a:lnTo>
                      <a:lnTo>
                        <a:pt x="81" y="77"/>
                      </a:lnTo>
                      <a:lnTo>
                        <a:pt x="96" y="80"/>
                      </a:lnTo>
                      <a:lnTo>
                        <a:pt x="112" y="83"/>
                      </a:lnTo>
                      <a:lnTo>
                        <a:pt x="127" y="84"/>
                      </a:lnTo>
                      <a:lnTo>
                        <a:pt x="134" y="84"/>
                      </a:lnTo>
                      <a:lnTo>
                        <a:pt x="142" y="83"/>
                      </a:lnTo>
                      <a:lnTo>
                        <a:pt x="149" y="83"/>
                      </a:lnTo>
                      <a:lnTo>
                        <a:pt x="156" y="81"/>
                      </a:lnTo>
                      <a:lnTo>
                        <a:pt x="163" y="79"/>
                      </a:lnTo>
                      <a:lnTo>
                        <a:pt x="170" y="78"/>
                      </a:lnTo>
                      <a:lnTo>
                        <a:pt x="176" y="75"/>
                      </a:lnTo>
                      <a:lnTo>
                        <a:pt x="183" y="73"/>
                      </a:lnTo>
                      <a:lnTo>
                        <a:pt x="187" y="69"/>
                      </a:lnTo>
                      <a:lnTo>
                        <a:pt x="190" y="67"/>
                      </a:lnTo>
                      <a:lnTo>
                        <a:pt x="194" y="63"/>
                      </a:lnTo>
                      <a:lnTo>
                        <a:pt x="197" y="61"/>
                      </a:lnTo>
                      <a:lnTo>
                        <a:pt x="200" y="57"/>
                      </a:lnTo>
                      <a:lnTo>
                        <a:pt x="204" y="54"/>
                      </a:lnTo>
                      <a:lnTo>
                        <a:pt x="207" y="50"/>
                      </a:lnTo>
                      <a:lnTo>
                        <a:pt x="210" y="45"/>
                      </a:lnTo>
                      <a:lnTo>
                        <a:pt x="201" y="51"/>
                      </a:lnTo>
                      <a:lnTo>
                        <a:pt x="191" y="57"/>
                      </a:lnTo>
                      <a:lnTo>
                        <a:pt x="181" y="62"/>
                      </a:lnTo>
                      <a:lnTo>
                        <a:pt x="171" y="66"/>
                      </a:lnTo>
                      <a:lnTo>
                        <a:pt x="160" y="69"/>
                      </a:lnTo>
                      <a:lnTo>
                        <a:pt x="149" y="71"/>
                      </a:lnTo>
                      <a:lnTo>
                        <a:pt x="138" y="73"/>
                      </a:lnTo>
                      <a:lnTo>
                        <a:pt x="127" y="73"/>
                      </a:lnTo>
                      <a:lnTo>
                        <a:pt x="118" y="73"/>
                      </a:lnTo>
                      <a:lnTo>
                        <a:pt x="108" y="72"/>
                      </a:lnTo>
                      <a:lnTo>
                        <a:pt x="99" y="71"/>
                      </a:lnTo>
                      <a:lnTo>
                        <a:pt x="89" y="68"/>
                      </a:lnTo>
                      <a:lnTo>
                        <a:pt x="80" y="65"/>
                      </a:lnTo>
                      <a:lnTo>
                        <a:pt x="71" y="62"/>
                      </a:lnTo>
                      <a:lnTo>
                        <a:pt x="63" y="57"/>
                      </a:lnTo>
                      <a:lnTo>
                        <a:pt x="55" y="54"/>
                      </a:lnTo>
                      <a:lnTo>
                        <a:pt x="39" y="43"/>
                      </a:lnTo>
                      <a:lnTo>
                        <a:pt x="25" y="30"/>
                      </a:lnTo>
                      <a:lnTo>
                        <a:pt x="12" y="17"/>
                      </a:lnTo>
                      <a:lnTo>
                        <a:pt x="0" y="0"/>
                      </a:lnTo>
                      <a:lnTo>
                        <a:pt x="1" y="5"/>
                      </a:lnTo>
                      <a:lnTo>
                        <a:pt x="3" y="9"/>
                      </a:lnTo>
                      <a:lnTo>
                        <a:pt x="5" y="14"/>
                      </a:lnTo>
                      <a:lnTo>
                        <a:pt x="7" y="19"/>
                      </a:lnTo>
                      <a:lnTo>
                        <a:pt x="9" y="24"/>
                      </a:lnTo>
                      <a:lnTo>
                        <a:pt x="12" y="27"/>
                      </a:lnTo>
                      <a:lnTo>
                        <a:pt x="14" y="32"/>
                      </a:lnTo>
                      <a:lnTo>
                        <a:pt x="17" y="36"/>
                      </a:lnTo>
                      <a:close/>
                    </a:path>
                  </a:pathLst>
                </a:custGeom>
                <a:solidFill>
                  <a:srgbClr val="F1AD8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68" name="Freeform 9">
                  <a:extLst>
                    <a:ext uri="{FF2B5EF4-FFF2-40B4-BE49-F238E27FC236}">
                      <a16:creationId xmlns:a16="http://schemas.microsoft.com/office/drawing/2014/main" id="{B9FD0AD1-A7CB-27EA-39E6-BD4B26E6A038}"/>
                    </a:ext>
                  </a:extLst>
                </p:cNvPr>
                <p:cNvSpPr>
                  <a:spLocks noChangeArrowheads="1"/>
                </p:cNvSpPr>
                <p:nvPr/>
              </p:nvSpPr>
              <p:spPr bwMode="auto">
                <a:xfrm>
                  <a:off x="1135" y="2677"/>
                  <a:ext cx="45" cy="15"/>
                </a:xfrm>
                <a:custGeom>
                  <a:avLst/>
                  <a:gdLst>
                    <a:gd name="T0" fmla="*/ 0 w 224"/>
                    <a:gd name="T1" fmla="*/ 0 h 95"/>
                    <a:gd name="T2" fmla="*/ 0 w 224"/>
                    <a:gd name="T3" fmla="*/ 0 h 95"/>
                    <a:gd name="T4" fmla="*/ 0 w 224"/>
                    <a:gd name="T5" fmla="*/ 0 h 95"/>
                    <a:gd name="T6" fmla="*/ 0 w 224"/>
                    <a:gd name="T7" fmla="*/ 0 h 95"/>
                    <a:gd name="T8" fmla="*/ 0 w 224"/>
                    <a:gd name="T9" fmla="*/ 0 h 95"/>
                    <a:gd name="T10" fmla="*/ 0 w 224"/>
                    <a:gd name="T11" fmla="*/ 0 h 95"/>
                    <a:gd name="T12" fmla="*/ 0 w 224"/>
                    <a:gd name="T13" fmla="*/ 0 h 95"/>
                    <a:gd name="T14" fmla="*/ 0 w 224"/>
                    <a:gd name="T15" fmla="*/ 0 h 95"/>
                    <a:gd name="T16" fmla="*/ 0 w 224"/>
                    <a:gd name="T17" fmla="*/ 0 h 95"/>
                    <a:gd name="T18" fmla="*/ 0 w 224"/>
                    <a:gd name="T19" fmla="*/ 0 h 95"/>
                    <a:gd name="T20" fmla="*/ 0 w 224"/>
                    <a:gd name="T21" fmla="*/ 0 h 95"/>
                    <a:gd name="T22" fmla="*/ 0 w 224"/>
                    <a:gd name="T23" fmla="*/ 0 h 95"/>
                    <a:gd name="T24" fmla="*/ 0 w 224"/>
                    <a:gd name="T25" fmla="*/ 0 h 95"/>
                    <a:gd name="T26" fmla="*/ 0 w 224"/>
                    <a:gd name="T27" fmla="*/ 0 h 95"/>
                    <a:gd name="T28" fmla="*/ 0 w 224"/>
                    <a:gd name="T29" fmla="*/ 0 h 95"/>
                    <a:gd name="T30" fmla="*/ 0 w 224"/>
                    <a:gd name="T31" fmla="*/ 0 h 95"/>
                    <a:gd name="T32" fmla="*/ 0 w 224"/>
                    <a:gd name="T33" fmla="*/ 0 h 95"/>
                    <a:gd name="T34" fmla="*/ 0 w 224"/>
                    <a:gd name="T35" fmla="*/ 0 h 95"/>
                    <a:gd name="T36" fmla="*/ 0 w 224"/>
                    <a:gd name="T37" fmla="*/ 0 h 95"/>
                    <a:gd name="T38" fmla="*/ 0 w 224"/>
                    <a:gd name="T39" fmla="*/ 0 h 95"/>
                    <a:gd name="T40" fmla="*/ 0 w 224"/>
                    <a:gd name="T41" fmla="*/ 0 h 95"/>
                    <a:gd name="T42" fmla="*/ 0 w 224"/>
                    <a:gd name="T43" fmla="*/ 0 h 95"/>
                    <a:gd name="T44" fmla="*/ 0 w 224"/>
                    <a:gd name="T45" fmla="*/ 0 h 95"/>
                    <a:gd name="T46" fmla="*/ 0 w 224"/>
                    <a:gd name="T47" fmla="*/ 0 h 95"/>
                    <a:gd name="T48" fmla="*/ 0 w 224"/>
                    <a:gd name="T49" fmla="*/ 0 h 95"/>
                    <a:gd name="T50" fmla="*/ 0 w 224"/>
                    <a:gd name="T51" fmla="*/ 0 h 95"/>
                    <a:gd name="T52" fmla="*/ 0 w 224"/>
                    <a:gd name="T53" fmla="*/ 0 h 95"/>
                    <a:gd name="T54" fmla="*/ 0 w 224"/>
                    <a:gd name="T55" fmla="*/ 0 h 95"/>
                    <a:gd name="T56" fmla="*/ 0 w 224"/>
                    <a:gd name="T57" fmla="*/ 0 h 95"/>
                    <a:gd name="T58" fmla="*/ 0 w 224"/>
                    <a:gd name="T59" fmla="*/ 0 h 95"/>
                    <a:gd name="T60" fmla="*/ 0 w 224"/>
                    <a:gd name="T61" fmla="*/ 0 h 95"/>
                    <a:gd name="T62" fmla="*/ 0 w 224"/>
                    <a:gd name="T63" fmla="*/ 0 h 95"/>
                    <a:gd name="T64" fmla="*/ 0 w 224"/>
                    <a:gd name="T65" fmla="*/ 0 h 95"/>
                    <a:gd name="T66" fmla="*/ 0 w 224"/>
                    <a:gd name="T67" fmla="*/ 0 h 95"/>
                    <a:gd name="T68" fmla="*/ 0 w 224"/>
                    <a:gd name="T69" fmla="*/ 0 h 95"/>
                    <a:gd name="T70" fmla="*/ 0 w 224"/>
                    <a:gd name="T71" fmla="*/ 0 h 95"/>
                    <a:gd name="T72" fmla="*/ 0 w 224"/>
                    <a:gd name="T73" fmla="*/ 0 h 95"/>
                    <a:gd name="T74" fmla="*/ 0 w 224"/>
                    <a:gd name="T75" fmla="*/ 0 h 95"/>
                    <a:gd name="T76" fmla="*/ 0 w 224"/>
                    <a:gd name="T77" fmla="*/ 0 h 95"/>
                    <a:gd name="T78" fmla="*/ 0 w 224"/>
                    <a:gd name="T79" fmla="*/ 0 h 95"/>
                    <a:gd name="T80" fmla="*/ 0 w 224"/>
                    <a:gd name="T81" fmla="*/ 0 h 95"/>
                    <a:gd name="T82" fmla="*/ 0 w 224"/>
                    <a:gd name="T83" fmla="*/ 0 h 95"/>
                    <a:gd name="T84" fmla="*/ 0 w 224"/>
                    <a:gd name="T85" fmla="*/ 0 h 95"/>
                    <a:gd name="T86" fmla="*/ 0 w 224"/>
                    <a:gd name="T87" fmla="*/ 0 h 95"/>
                    <a:gd name="T88" fmla="*/ 0 w 224"/>
                    <a:gd name="T89" fmla="*/ 0 h 95"/>
                    <a:gd name="T90" fmla="*/ 0 w 224"/>
                    <a:gd name="T91" fmla="*/ 0 h 95"/>
                    <a:gd name="T92" fmla="*/ 0 w 224"/>
                    <a:gd name="T93" fmla="*/ 0 h 95"/>
                    <a:gd name="T94" fmla="*/ 0 w 224"/>
                    <a:gd name="T95" fmla="*/ 0 h 95"/>
                    <a:gd name="T96" fmla="*/ 0 w 224"/>
                    <a:gd name="T97" fmla="*/ 0 h 95"/>
                    <a:gd name="T98" fmla="*/ 0 w 224"/>
                    <a:gd name="T99" fmla="*/ 0 h 95"/>
                    <a:gd name="T100" fmla="*/ 0 w 224"/>
                    <a:gd name="T101" fmla="*/ 0 h 95"/>
                    <a:gd name="T102" fmla="*/ 0 w 224"/>
                    <a:gd name="T103" fmla="*/ 0 h 95"/>
                    <a:gd name="T104" fmla="*/ 0 w 224"/>
                    <a:gd name="T105" fmla="*/ 0 h 95"/>
                    <a:gd name="T106" fmla="*/ 0 w 224"/>
                    <a:gd name="T107" fmla="*/ 0 h 95"/>
                    <a:gd name="T108" fmla="*/ 0 w 224"/>
                    <a:gd name="T109" fmla="*/ 0 h 95"/>
                    <a:gd name="T110" fmla="*/ 0 w 224"/>
                    <a:gd name="T111" fmla="*/ 0 h 95"/>
                    <a:gd name="T112" fmla="*/ 0 w 224"/>
                    <a:gd name="T113" fmla="*/ 0 h 9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24" h="95">
                      <a:moveTo>
                        <a:pt x="12" y="35"/>
                      </a:moveTo>
                      <a:lnTo>
                        <a:pt x="24" y="48"/>
                      </a:lnTo>
                      <a:lnTo>
                        <a:pt x="37" y="60"/>
                      </a:lnTo>
                      <a:lnTo>
                        <a:pt x="50" y="71"/>
                      </a:lnTo>
                      <a:lnTo>
                        <a:pt x="65" y="79"/>
                      </a:lnTo>
                      <a:lnTo>
                        <a:pt x="81" y="86"/>
                      </a:lnTo>
                      <a:lnTo>
                        <a:pt x="97" y="91"/>
                      </a:lnTo>
                      <a:lnTo>
                        <a:pt x="115" y="95"/>
                      </a:lnTo>
                      <a:lnTo>
                        <a:pt x="132" y="95"/>
                      </a:lnTo>
                      <a:lnTo>
                        <a:pt x="142" y="95"/>
                      </a:lnTo>
                      <a:lnTo>
                        <a:pt x="151" y="94"/>
                      </a:lnTo>
                      <a:lnTo>
                        <a:pt x="160" y="92"/>
                      </a:lnTo>
                      <a:lnTo>
                        <a:pt x="169" y="90"/>
                      </a:lnTo>
                      <a:lnTo>
                        <a:pt x="178" y="88"/>
                      </a:lnTo>
                      <a:lnTo>
                        <a:pt x="187" y="84"/>
                      </a:lnTo>
                      <a:lnTo>
                        <a:pt x="195" y="80"/>
                      </a:lnTo>
                      <a:lnTo>
                        <a:pt x="203" y="77"/>
                      </a:lnTo>
                      <a:lnTo>
                        <a:pt x="206" y="73"/>
                      </a:lnTo>
                      <a:lnTo>
                        <a:pt x="209" y="70"/>
                      </a:lnTo>
                      <a:lnTo>
                        <a:pt x="212" y="67"/>
                      </a:lnTo>
                      <a:lnTo>
                        <a:pt x="214" y="64"/>
                      </a:lnTo>
                      <a:lnTo>
                        <a:pt x="217" y="60"/>
                      </a:lnTo>
                      <a:lnTo>
                        <a:pt x="219" y="56"/>
                      </a:lnTo>
                      <a:lnTo>
                        <a:pt x="222" y="53"/>
                      </a:lnTo>
                      <a:lnTo>
                        <a:pt x="224" y="49"/>
                      </a:lnTo>
                      <a:lnTo>
                        <a:pt x="214" y="56"/>
                      </a:lnTo>
                      <a:lnTo>
                        <a:pt x="204" y="64"/>
                      </a:lnTo>
                      <a:lnTo>
                        <a:pt x="193" y="70"/>
                      </a:lnTo>
                      <a:lnTo>
                        <a:pt x="181" y="76"/>
                      </a:lnTo>
                      <a:lnTo>
                        <a:pt x="170" y="79"/>
                      </a:lnTo>
                      <a:lnTo>
                        <a:pt x="157" y="82"/>
                      </a:lnTo>
                      <a:lnTo>
                        <a:pt x="145" y="84"/>
                      </a:lnTo>
                      <a:lnTo>
                        <a:pt x="132" y="84"/>
                      </a:lnTo>
                      <a:lnTo>
                        <a:pt x="122" y="84"/>
                      </a:lnTo>
                      <a:lnTo>
                        <a:pt x="112" y="83"/>
                      </a:lnTo>
                      <a:lnTo>
                        <a:pt x="101" y="82"/>
                      </a:lnTo>
                      <a:lnTo>
                        <a:pt x="92" y="78"/>
                      </a:lnTo>
                      <a:lnTo>
                        <a:pt x="82" y="76"/>
                      </a:lnTo>
                      <a:lnTo>
                        <a:pt x="73" y="71"/>
                      </a:lnTo>
                      <a:lnTo>
                        <a:pt x="64" y="67"/>
                      </a:lnTo>
                      <a:lnTo>
                        <a:pt x="56" y="61"/>
                      </a:lnTo>
                      <a:lnTo>
                        <a:pt x="47" y="55"/>
                      </a:lnTo>
                      <a:lnTo>
                        <a:pt x="40" y="49"/>
                      </a:lnTo>
                      <a:lnTo>
                        <a:pt x="32" y="42"/>
                      </a:lnTo>
                      <a:lnTo>
                        <a:pt x="25" y="35"/>
                      </a:lnTo>
                      <a:lnTo>
                        <a:pt x="18" y="28"/>
                      </a:lnTo>
                      <a:lnTo>
                        <a:pt x="12" y="19"/>
                      </a:lnTo>
                      <a:lnTo>
                        <a:pt x="6" y="10"/>
                      </a:lnTo>
                      <a:lnTo>
                        <a:pt x="0" y="0"/>
                      </a:lnTo>
                      <a:lnTo>
                        <a:pt x="1" y="5"/>
                      </a:lnTo>
                      <a:lnTo>
                        <a:pt x="2" y="10"/>
                      </a:lnTo>
                      <a:lnTo>
                        <a:pt x="4" y="13"/>
                      </a:lnTo>
                      <a:lnTo>
                        <a:pt x="5" y="18"/>
                      </a:lnTo>
                      <a:lnTo>
                        <a:pt x="7" y="23"/>
                      </a:lnTo>
                      <a:lnTo>
                        <a:pt x="8" y="26"/>
                      </a:lnTo>
                      <a:lnTo>
                        <a:pt x="10" y="30"/>
                      </a:lnTo>
                      <a:lnTo>
                        <a:pt x="12" y="35"/>
                      </a:lnTo>
                      <a:close/>
                    </a:path>
                  </a:pathLst>
                </a:custGeom>
                <a:solidFill>
                  <a:srgbClr val="F2AF9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69" name="Freeform 10">
                  <a:extLst>
                    <a:ext uri="{FF2B5EF4-FFF2-40B4-BE49-F238E27FC236}">
                      <a16:creationId xmlns:a16="http://schemas.microsoft.com/office/drawing/2014/main" id="{CAB633DF-7C1A-33EA-3C7F-4CBDD0978E42}"/>
                    </a:ext>
                  </a:extLst>
                </p:cNvPr>
                <p:cNvSpPr>
                  <a:spLocks noChangeArrowheads="1"/>
                </p:cNvSpPr>
                <p:nvPr/>
              </p:nvSpPr>
              <p:spPr bwMode="auto">
                <a:xfrm>
                  <a:off x="1135" y="2674"/>
                  <a:ext cx="47" cy="18"/>
                </a:xfrm>
                <a:custGeom>
                  <a:avLst/>
                  <a:gdLst>
                    <a:gd name="T0" fmla="*/ 0 w 235"/>
                    <a:gd name="T1" fmla="*/ 0 h 106"/>
                    <a:gd name="T2" fmla="*/ 0 w 235"/>
                    <a:gd name="T3" fmla="*/ 0 h 106"/>
                    <a:gd name="T4" fmla="*/ 0 w 235"/>
                    <a:gd name="T5" fmla="*/ 0 h 106"/>
                    <a:gd name="T6" fmla="*/ 0 w 235"/>
                    <a:gd name="T7" fmla="*/ 0 h 106"/>
                    <a:gd name="T8" fmla="*/ 0 w 235"/>
                    <a:gd name="T9" fmla="*/ 0 h 106"/>
                    <a:gd name="T10" fmla="*/ 0 w 235"/>
                    <a:gd name="T11" fmla="*/ 0 h 106"/>
                    <a:gd name="T12" fmla="*/ 0 w 235"/>
                    <a:gd name="T13" fmla="*/ 0 h 106"/>
                    <a:gd name="T14" fmla="*/ 0 w 235"/>
                    <a:gd name="T15" fmla="*/ 0 h 106"/>
                    <a:gd name="T16" fmla="*/ 0 w 235"/>
                    <a:gd name="T17" fmla="*/ 0 h 106"/>
                    <a:gd name="T18" fmla="*/ 0 w 235"/>
                    <a:gd name="T19" fmla="*/ 0 h 106"/>
                    <a:gd name="T20" fmla="*/ 0 w 235"/>
                    <a:gd name="T21" fmla="*/ 0 h 106"/>
                    <a:gd name="T22" fmla="*/ 0 w 235"/>
                    <a:gd name="T23" fmla="*/ 0 h 106"/>
                    <a:gd name="T24" fmla="*/ 0 w 235"/>
                    <a:gd name="T25" fmla="*/ 0 h 106"/>
                    <a:gd name="T26" fmla="*/ 0 w 235"/>
                    <a:gd name="T27" fmla="*/ 0 h 106"/>
                    <a:gd name="T28" fmla="*/ 0 w 235"/>
                    <a:gd name="T29" fmla="*/ 0 h 106"/>
                    <a:gd name="T30" fmla="*/ 0 w 235"/>
                    <a:gd name="T31" fmla="*/ 0 h 106"/>
                    <a:gd name="T32" fmla="*/ 0 w 235"/>
                    <a:gd name="T33" fmla="*/ 0 h 106"/>
                    <a:gd name="T34" fmla="*/ 0 w 235"/>
                    <a:gd name="T35" fmla="*/ 0 h 106"/>
                    <a:gd name="T36" fmla="*/ 0 w 235"/>
                    <a:gd name="T37" fmla="*/ 0 h 106"/>
                    <a:gd name="T38" fmla="*/ 0 w 235"/>
                    <a:gd name="T39" fmla="*/ 0 h 106"/>
                    <a:gd name="T40" fmla="*/ 0 w 235"/>
                    <a:gd name="T41" fmla="*/ 0 h 106"/>
                    <a:gd name="T42" fmla="*/ 0 w 235"/>
                    <a:gd name="T43" fmla="*/ 0 h 106"/>
                    <a:gd name="T44" fmla="*/ 0 w 235"/>
                    <a:gd name="T45" fmla="*/ 0 h 106"/>
                    <a:gd name="T46" fmla="*/ 0 w 235"/>
                    <a:gd name="T47" fmla="*/ 0 h 106"/>
                    <a:gd name="T48" fmla="*/ 0 w 235"/>
                    <a:gd name="T49" fmla="*/ 0 h 106"/>
                    <a:gd name="T50" fmla="*/ 0 w 235"/>
                    <a:gd name="T51" fmla="*/ 0 h 106"/>
                    <a:gd name="T52" fmla="*/ 0 w 235"/>
                    <a:gd name="T53" fmla="*/ 0 h 106"/>
                    <a:gd name="T54" fmla="*/ 0 w 235"/>
                    <a:gd name="T55" fmla="*/ 0 h 106"/>
                    <a:gd name="T56" fmla="*/ 0 w 235"/>
                    <a:gd name="T57" fmla="*/ 0 h 106"/>
                    <a:gd name="T58" fmla="*/ 0 w 235"/>
                    <a:gd name="T59" fmla="*/ 0 h 106"/>
                    <a:gd name="T60" fmla="*/ 0 w 235"/>
                    <a:gd name="T61" fmla="*/ 0 h 106"/>
                    <a:gd name="T62" fmla="*/ 0 w 235"/>
                    <a:gd name="T63" fmla="*/ 0 h 106"/>
                    <a:gd name="T64" fmla="*/ 0 w 235"/>
                    <a:gd name="T65" fmla="*/ 0 h 106"/>
                    <a:gd name="T66" fmla="*/ 0 w 235"/>
                    <a:gd name="T67" fmla="*/ 0 h 106"/>
                    <a:gd name="T68" fmla="*/ 0 w 235"/>
                    <a:gd name="T69" fmla="*/ 0 h 106"/>
                    <a:gd name="T70" fmla="*/ 0 w 235"/>
                    <a:gd name="T71" fmla="*/ 0 h 106"/>
                    <a:gd name="T72" fmla="*/ 0 w 235"/>
                    <a:gd name="T73" fmla="*/ 0 h 106"/>
                    <a:gd name="T74" fmla="*/ 0 w 235"/>
                    <a:gd name="T75" fmla="*/ 0 h 106"/>
                    <a:gd name="T76" fmla="*/ 0 w 235"/>
                    <a:gd name="T77" fmla="*/ 0 h 106"/>
                    <a:gd name="T78" fmla="*/ 0 w 235"/>
                    <a:gd name="T79" fmla="*/ 0 h 106"/>
                    <a:gd name="T80" fmla="*/ 0 w 235"/>
                    <a:gd name="T81" fmla="*/ 0 h 106"/>
                    <a:gd name="T82" fmla="*/ 0 w 235"/>
                    <a:gd name="T83" fmla="*/ 0 h 106"/>
                    <a:gd name="T84" fmla="*/ 0 w 235"/>
                    <a:gd name="T85" fmla="*/ 0 h 106"/>
                    <a:gd name="T86" fmla="*/ 0 w 235"/>
                    <a:gd name="T87" fmla="*/ 0 h 106"/>
                    <a:gd name="T88" fmla="*/ 0 w 235"/>
                    <a:gd name="T89" fmla="*/ 0 h 106"/>
                    <a:gd name="T90" fmla="*/ 0 w 235"/>
                    <a:gd name="T91" fmla="*/ 0 h 106"/>
                    <a:gd name="T92" fmla="*/ 0 w 235"/>
                    <a:gd name="T93" fmla="*/ 0 h 106"/>
                    <a:gd name="T94" fmla="*/ 0 w 235"/>
                    <a:gd name="T95" fmla="*/ 0 h 106"/>
                    <a:gd name="T96" fmla="*/ 0 w 235"/>
                    <a:gd name="T97" fmla="*/ 0 h 106"/>
                    <a:gd name="T98" fmla="*/ 0 w 235"/>
                    <a:gd name="T99" fmla="*/ 0 h 106"/>
                    <a:gd name="T100" fmla="*/ 0 w 235"/>
                    <a:gd name="T101" fmla="*/ 0 h 106"/>
                    <a:gd name="T102" fmla="*/ 0 w 235"/>
                    <a:gd name="T103" fmla="*/ 0 h 106"/>
                    <a:gd name="T104" fmla="*/ 0 w 235"/>
                    <a:gd name="T105" fmla="*/ 0 h 106"/>
                    <a:gd name="T106" fmla="*/ 0 w 235"/>
                    <a:gd name="T107" fmla="*/ 0 h 106"/>
                    <a:gd name="T108" fmla="*/ 0 w 235"/>
                    <a:gd name="T109" fmla="*/ 0 h 106"/>
                    <a:gd name="T110" fmla="*/ 0 w 235"/>
                    <a:gd name="T111" fmla="*/ 0 h 106"/>
                    <a:gd name="T112" fmla="*/ 0 w 235"/>
                    <a:gd name="T113" fmla="*/ 0 h 106"/>
                    <a:gd name="T114" fmla="*/ 0 w 235"/>
                    <a:gd name="T115" fmla="*/ 0 h 106"/>
                    <a:gd name="T116" fmla="*/ 0 w 235"/>
                    <a:gd name="T117" fmla="*/ 0 h 106"/>
                    <a:gd name="T118" fmla="*/ 0 w 235"/>
                    <a:gd name="T119" fmla="*/ 0 h 106"/>
                    <a:gd name="T120" fmla="*/ 0 w 235"/>
                    <a:gd name="T121" fmla="*/ 0 h 106"/>
                    <a:gd name="T122" fmla="*/ 0 w 235"/>
                    <a:gd name="T123" fmla="*/ 0 h 106"/>
                    <a:gd name="T124" fmla="*/ 0 w 235"/>
                    <a:gd name="T125" fmla="*/ 0 h 10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35" h="106">
                      <a:moveTo>
                        <a:pt x="8" y="33"/>
                      </a:moveTo>
                      <a:lnTo>
                        <a:pt x="20" y="50"/>
                      </a:lnTo>
                      <a:lnTo>
                        <a:pt x="33" y="63"/>
                      </a:lnTo>
                      <a:lnTo>
                        <a:pt x="47" y="76"/>
                      </a:lnTo>
                      <a:lnTo>
                        <a:pt x="63" y="87"/>
                      </a:lnTo>
                      <a:lnTo>
                        <a:pt x="71" y="90"/>
                      </a:lnTo>
                      <a:lnTo>
                        <a:pt x="79" y="95"/>
                      </a:lnTo>
                      <a:lnTo>
                        <a:pt x="88" y="98"/>
                      </a:lnTo>
                      <a:lnTo>
                        <a:pt x="97" y="101"/>
                      </a:lnTo>
                      <a:lnTo>
                        <a:pt x="107" y="104"/>
                      </a:lnTo>
                      <a:lnTo>
                        <a:pt x="116" y="105"/>
                      </a:lnTo>
                      <a:lnTo>
                        <a:pt x="126" y="106"/>
                      </a:lnTo>
                      <a:lnTo>
                        <a:pt x="135" y="106"/>
                      </a:lnTo>
                      <a:lnTo>
                        <a:pt x="146" y="106"/>
                      </a:lnTo>
                      <a:lnTo>
                        <a:pt x="157" y="104"/>
                      </a:lnTo>
                      <a:lnTo>
                        <a:pt x="168" y="102"/>
                      </a:lnTo>
                      <a:lnTo>
                        <a:pt x="179" y="99"/>
                      </a:lnTo>
                      <a:lnTo>
                        <a:pt x="189" y="95"/>
                      </a:lnTo>
                      <a:lnTo>
                        <a:pt x="199" y="90"/>
                      </a:lnTo>
                      <a:lnTo>
                        <a:pt x="209" y="84"/>
                      </a:lnTo>
                      <a:lnTo>
                        <a:pt x="218" y="78"/>
                      </a:lnTo>
                      <a:lnTo>
                        <a:pt x="220" y="76"/>
                      </a:lnTo>
                      <a:lnTo>
                        <a:pt x="222" y="72"/>
                      </a:lnTo>
                      <a:lnTo>
                        <a:pt x="224" y="70"/>
                      </a:lnTo>
                      <a:lnTo>
                        <a:pt x="226" y="66"/>
                      </a:lnTo>
                      <a:lnTo>
                        <a:pt x="228" y="63"/>
                      </a:lnTo>
                      <a:lnTo>
                        <a:pt x="231" y="59"/>
                      </a:lnTo>
                      <a:lnTo>
                        <a:pt x="233" y="57"/>
                      </a:lnTo>
                      <a:lnTo>
                        <a:pt x="235" y="53"/>
                      </a:lnTo>
                      <a:lnTo>
                        <a:pt x="235" y="52"/>
                      </a:lnTo>
                      <a:lnTo>
                        <a:pt x="235" y="51"/>
                      </a:lnTo>
                      <a:lnTo>
                        <a:pt x="224" y="62"/>
                      </a:lnTo>
                      <a:lnTo>
                        <a:pt x="213" y="70"/>
                      </a:lnTo>
                      <a:lnTo>
                        <a:pt x="201" y="77"/>
                      </a:lnTo>
                      <a:lnTo>
                        <a:pt x="189" y="83"/>
                      </a:lnTo>
                      <a:lnTo>
                        <a:pt x="176" y="88"/>
                      </a:lnTo>
                      <a:lnTo>
                        <a:pt x="163" y="92"/>
                      </a:lnTo>
                      <a:lnTo>
                        <a:pt x="149" y="94"/>
                      </a:lnTo>
                      <a:lnTo>
                        <a:pt x="135" y="95"/>
                      </a:lnTo>
                      <a:lnTo>
                        <a:pt x="124" y="95"/>
                      </a:lnTo>
                      <a:lnTo>
                        <a:pt x="114" y="94"/>
                      </a:lnTo>
                      <a:lnTo>
                        <a:pt x="103" y="92"/>
                      </a:lnTo>
                      <a:lnTo>
                        <a:pt x="93" y="88"/>
                      </a:lnTo>
                      <a:lnTo>
                        <a:pt x="83" y="84"/>
                      </a:lnTo>
                      <a:lnTo>
                        <a:pt x="73" y="80"/>
                      </a:lnTo>
                      <a:lnTo>
                        <a:pt x="64" y="75"/>
                      </a:lnTo>
                      <a:lnTo>
                        <a:pt x="55" y="69"/>
                      </a:lnTo>
                      <a:lnTo>
                        <a:pt x="47" y="63"/>
                      </a:lnTo>
                      <a:lnTo>
                        <a:pt x="39" y="56"/>
                      </a:lnTo>
                      <a:lnTo>
                        <a:pt x="31" y="47"/>
                      </a:lnTo>
                      <a:lnTo>
                        <a:pt x="24" y="39"/>
                      </a:lnTo>
                      <a:lnTo>
                        <a:pt x="17" y="30"/>
                      </a:lnTo>
                      <a:lnTo>
                        <a:pt x="11" y="21"/>
                      </a:lnTo>
                      <a:lnTo>
                        <a:pt x="6" y="11"/>
                      </a:lnTo>
                      <a:lnTo>
                        <a:pt x="0" y="0"/>
                      </a:lnTo>
                      <a:lnTo>
                        <a:pt x="1" y="5"/>
                      </a:lnTo>
                      <a:lnTo>
                        <a:pt x="2" y="9"/>
                      </a:lnTo>
                      <a:lnTo>
                        <a:pt x="2" y="14"/>
                      </a:lnTo>
                      <a:lnTo>
                        <a:pt x="3" y="17"/>
                      </a:lnTo>
                      <a:lnTo>
                        <a:pt x="4" y="21"/>
                      </a:lnTo>
                      <a:lnTo>
                        <a:pt x="5" y="26"/>
                      </a:lnTo>
                      <a:lnTo>
                        <a:pt x="7" y="29"/>
                      </a:lnTo>
                      <a:lnTo>
                        <a:pt x="8" y="33"/>
                      </a:lnTo>
                      <a:close/>
                    </a:path>
                  </a:pathLst>
                </a:custGeom>
                <a:solidFill>
                  <a:srgbClr val="F2B19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70" name="Freeform 11">
                  <a:extLst>
                    <a:ext uri="{FF2B5EF4-FFF2-40B4-BE49-F238E27FC236}">
                      <a16:creationId xmlns:a16="http://schemas.microsoft.com/office/drawing/2014/main" id="{EB8EB64D-DABD-EF9F-9FE4-F23C6331C182}"/>
                    </a:ext>
                  </a:extLst>
                </p:cNvPr>
                <p:cNvSpPr>
                  <a:spLocks noChangeArrowheads="1"/>
                </p:cNvSpPr>
                <p:nvPr/>
              </p:nvSpPr>
              <p:spPr bwMode="auto">
                <a:xfrm>
                  <a:off x="1134" y="2672"/>
                  <a:ext cx="49" cy="19"/>
                </a:xfrm>
                <a:custGeom>
                  <a:avLst/>
                  <a:gdLst>
                    <a:gd name="T0" fmla="*/ 0 w 242"/>
                    <a:gd name="T1" fmla="*/ 0 h 114"/>
                    <a:gd name="T2" fmla="*/ 0 w 242"/>
                    <a:gd name="T3" fmla="*/ 0 h 114"/>
                    <a:gd name="T4" fmla="*/ 0 w 242"/>
                    <a:gd name="T5" fmla="*/ 0 h 114"/>
                    <a:gd name="T6" fmla="*/ 0 w 242"/>
                    <a:gd name="T7" fmla="*/ 0 h 114"/>
                    <a:gd name="T8" fmla="*/ 0 w 242"/>
                    <a:gd name="T9" fmla="*/ 0 h 114"/>
                    <a:gd name="T10" fmla="*/ 0 w 242"/>
                    <a:gd name="T11" fmla="*/ 0 h 114"/>
                    <a:gd name="T12" fmla="*/ 0 w 242"/>
                    <a:gd name="T13" fmla="*/ 0 h 114"/>
                    <a:gd name="T14" fmla="*/ 0 w 242"/>
                    <a:gd name="T15" fmla="*/ 0 h 114"/>
                    <a:gd name="T16" fmla="*/ 0 w 242"/>
                    <a:gd name="T17" fmla="*/ 0 h 114"/>
                    <a:gd name="T18" fmla="*/ 0 w 242"/>
                    <a:gd name="T19" fmla="*/ 0 h 114"/>
                    <a:gd name="T20" fmla="*/ 0 w 242"/>
                    <a:gd name="T21" fmla="*/ 0 h 114"/>
                    <a:gd name="T22" fmla="*/ 0 w 242"/>
                    <a:gd name="T23" fmla="*/ 0 h 114"/>
                    <a:gd name="T24" fmla="*/ 0 w 242"/>
                    <a:gd name="T25" fmla="*/ 0 h 114"/>
                    <a:gd name="T26" fmla="*/ 0 w 242"/>
                    <a:gd name="T27" fmla="*/ 0 h 114"/>
                    <a:gd name="T28" fmla="*/ 0 w 242"/>
                    <a:gd name="T29" fmla="*/ 0 h 114"/>
                    <a:gd name="T30" fmla="*/ 0 w 242"/>
                    <a:gd name="T31" fmla="*/ 0 h 114"/>
                    <a:gd name="T32" fmla="*/ 0 w 242"/>
                    <a:gd name="T33" fmla="*/ 0 h 114"/>
                    <a:gd name="T34" fmla="*/ 0 w 242"/>
                    <a:gd name="T35" fmla="*/ 0 h 114"/>
                    <a:gd name="T36" fmla="*/ 0 w 242"/>
                    <a:gd name="T37" fmla="*/ 0 h 114"/>
                    <a:gd name="T38" fmla="*/ 0 w 242"/>
                    <a:gd name="T39" fmla="*/ 0 h 114"/>
                    <a:gd name="T40" fmla="*/ 0 w 242"/>
                    <a:gd name="T41" fmla="*/ 0 h 114"/>
                    <a:gd name="T42" fmla="*/ 0 w 242"/>
                    <a:gd name="T43" fmla="*/ 0 h 114"/>
                    <a:gd name="T44" fmla="*/ 0 w 242"/>
                    <a:gd name="T45" fmla="*/ 0 h 114"/>
                    <a:gd name="T46" fmla="*/ 0 w 242"/>
                    <a:gd name="T47" fmla="*/ 0 h 114"/>
                    <a:gd name="T48" fmla="*/ 0 w 242"/>
                    <a:gd name="T49" fmla="*/ 0 h 114"/>
                    <a:gd name="T50" fmla="*/ 0 w 242"/>
                    <a:gd name="T51" fmla="*/ 0 h 114"/>
                    <a:gd name="T52" fmla="*/ 0 w 242"/>
                    <a:gd name="T53" fmla="*/ 0 h 114"/>
                    <a:gd name="T54" fmla="*/ 0 w 242"/>
                    <a:gd name="T55" fmla="*/ 0 h 114"/>
                    <a:gd name="T56" fmla="*/ 0 w 242"/>
                    <a:gd name="T57" fmla="*/ 0 h 114"/>
                    <a:gd name="T58" fmla="*/ 0 w 242"/>
                    <a:gd name="T59" fmla="*/ 0 h 114"/>
                    <a:gd name="T60" fmla="*/ 0 w 242"/>
                    <a:gd name="T61" fmla="*/ 0 h 114"/>
                    <a:gd name="T62" fmla="*/ 0 w 242"/>
                    <a:gd name="T63" fmla="*/ 0 h 114"/>
                    <a:gd name="T64" fmla="*/ 0 w 242"/>
                    <a:gd name="T65" fmla="*/ 0 h 114"/>
                    <a:gd name="T66" fmla="*/ 0 w 242"/>
                    <a:gd name="T67" fmla="*/ 0 h 114"/>
                    <a:gd name="T68" fmla="*/ 0 w 242"/>
                    <a:gd name="T69" fmla="*/ 0 h 114"/>
                    <a:gd name="T70" fmla="*/ 0 w 242"/>
                    <a:gd name="T71" fmla="*/ 0 h 11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242" h="114">
                      <a:moveTo>
                        <a:pt x="4" y="30"/>
                      </a:moveTo>
                      <a:lnTo>
                        <a:pt x="10" y="40"/>
                      </a:lnTo>
                      <a:lnTo>
                        <a:pt x="16" y="49"/>
                      </a:lnTo>
                      <a:lnTo>
                        <a:pt x="22" y="58"/>
                      </a:lnTo>
                      <a:lnTo>
                        <a:pt x="29" y="65"/>
                      </a:lnTo>
                      <a:lnTo>
                        <a:pt x="36" y="72"/>
                      </a:lnTo>
                      <a:lnTo>
                        <a:pt x="44" y="79"/>
                      </a:lnTo>
                      <a:lnTo>
                        <a:pt x="51" y="85"/>
                      </a:lnTo>
                      <a:lnTo>
                        <a:pt x="60" y="91"/>
                      </a:lnTo>
                      <a:lnTo>
                        <a:pt x="68" y="97"/>
                      </a:lnTo>
                      <a:lnTo>
                        <a:pt x="77" y="101"/>
                      </a:lnTo>
                      <a:lnTo>
                        <a:pt x="86" y="106"/>
                      </a:lnTo>
                      <a:lnTo>
                        <a:pt x="96" y="108"/>
                      </a:lnTo>
                      <a:lnTo>
                        <a:pt x="105" y="112"/>
                      </a:lnTo>
                      <a:lnTo>
                        <a:pt x="116" y="113"/>
                      </a:lnTo>
                      <a:lnTo>
                        <a:pt x="126" y="114"/>
                      </a:lnTo>
                      <a:lnTo>
                        <a:pt x="136" y="114"/>
                      </a:lnTo>
                      <a:lnTo>
                        <a:pt x="149" y="114"/>
                      </a:lnTo>
                      <a:lnTo>
                        <a:pt x="161" y="112"/>
                      </a:lnTo>
                      <a:lnTo>
                        <a:pt x="174" y="109"/>
                      </a:lnTo>
                      <a:lnTo>
                        <a:pt x="185" y="106"/>
                      </a:lnTo>
                      <a:lnTo>
                        <a:pt x="197" y="100"/>
                      </a:lnTo>
                      <a:lnTo>
                        <a:pt x="208" y="94"/>
                      </a:lnTo>
                      <a:lnTo>
                        <a:pt x="218" y="86"/>
                      </a:lnTo>
                      <a:lnTo>
                        <a:pt x="228" y="79"/>
                      </a:lnTo>
                      <a:lnTo>
                        <a:pt x="229" y="78"/>
                      </a:lnTo>
                      <a:lnTo>
                        <a:pt x="230" y="76"/>
                      </a:lnTo>
                      <a:lnTo>
                        <a:pt x="232" y="74"/>
                      </a:lnTo>
                      <a:lnTo>
                        <a:pt x="232" y="73"/>
                      </a:lnTo>
                      <a:lnTo>
                        <a:pt x="233" y="72"/>
                      </a:lnTo>
                      <a:lnTo>
                        <a:pt x="234" y="70"/>
                      </a:lnTo>
                      <a:lnTo>
                        <a:pt x="235" y="68"/>
                      </a:lnTo>
                      <a:lnTo>
                        <a:pt x="236" y="67"/>
                      </a:lnTo>
                      <a:lnTo>
                        <a:pt x="237" y="65"/>
                      </a:lnTo>
                      <a:lnTo>
                        <a:pt x="237" y="64"/>
                      </a:lnTo>
                      <a:lnTo>
                        <a:pt x="238" y="61"/>
                      </a:lnTo>
                      <a:lnTo>
                        <a:pt x="239" y="59"/>
                      </a:lnTo>
                      <a:lnTo>
                        <a:pt x="240" y="58"/>
                      </a:lnTo>
                      <a:lnTo>
                        <a:pt x="241" y="55"/>
                      </a:lnTo>
                      <a:lnTo>
                        <a:pt x="241" y="54"/>
                      </a:lnTo>
                      <a:lnTo>
                        <a:pt x="242" y="52"/>
                      </a:lnTo>
                      <a:lnTo>
                        <a:pt x="230" y="64"/>
                      </a:lnTo>
                      <a:lnTo>
                        <a:pt x="219" y="73"/>
                      </a:lnTo>
                      <a:lnTo>
                        <a:pt x="207" y="83"/>
                      </a:lnTo>
                      <a:lnTo>
                        <a:pt x="194" y="90"/>
                      </a:lnTo>
                      <a:lnTo>
                        <a:pt x="180" y="96"/>
                      </a:lnTo>
                      <a:lnTo>
                        <a:pt x="166" y="100"/>
                      </a:lnTo>
                      <a:lnTo>
                        <a:pt x="151" y="103"/>
                      </a:lnTo>
                      <a:lnTo>
                        <a:pt x="136" y="103"/>
                      </a:lnTo>
                      <a:lnTo>
                        <a:pt x="125" y="103"/>
                      </a:lnTo>
                      <a:lnTo>
                        <a:pt x="114" y="102"/>
                      </a:lnTo>
                      <a:lnTo>
                        <a:pt x="102" y="100"/>
                      </a:lnTo>
                      <a:lnTo>
                        <a:pt x="92" y="96"/>
                      </a:lnTo>
                      <a:lnTo>
                        <a:pt x="82" y="92"/>
                      </a:lnTo>
                      <a:lnTo>
                        <a:pt x="72" y="88"/>
                      </a:lnTo>
                      <a:lnTo>
                        <a:pt x="63" y="82"/>
                      </a:lnTo>
                      <a:lnTo>
                        <a:pt x="54" y="74"/>
                      </a:lnTo>
                      <a:lnTo>
                        <a:pt x="45" y="67"/>
                      </a:lnTo>
                      <a:lnTo>
                        <a:pt x="37" y="60"/>
                      </a:lnTo>
                      <a:lnTo>
                        <a:pt x="30" y="52"/>
                      </a:lnTo>
                      <a:lnTo>
                        <a:pt x="23" y="42"/>
                      </a:lnTo>
                      <a:lnTo>
                        <a:pt x="16" y="32"/>
                      </a:lnTo>
                      <a:lnTo>
                        <a:pt x="10" y="22"/>
                      </a:lnTo>
                      <a:lnTo>
                        <a:pt x="5" y="11"/>
                      </a:lnTo>
                      <a:lnTo>
                        <a:pt x="0" y="0"/>
                      </a:lnTo>
                      <a:lnTo>
                        <a:pt x="0" y="4"/>
                      </a:lnTo>
                      <a:lnTo>
                        <a:pt x="1" y="7"/>
                      </a:lnTo>
                      <a:lnTo>
                        <a:pt x="1" y="11"/>
                      </a:lnTo>
                      <a:lnTo>
                        <a:pt x="1" y="16"/>
                      </a:lnTo>
                      <a:lnTo>
                        <a:pt x="2" y="19"/>
                      </a:lnTo>
                      <a:lnTo>
                        <a:pt x="3" y="23"/>
                      </a:lnTo>
                      <a:lnTo>
                        <a:pt x="3" y="26"/>
                      </a:lnTo>
                      <a:lnTo>
                        <a:pt x="4" y="30"/>
                      </a:lnTo>
                      <a:close/>
                    </a:path>
                  </a:pathLst>
                </a:custGeom>
                <a:solidFill>
                  <a:srgbClr val="F2B49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71" name="Freeform 12">
                  <a:extLst>
                    <a:ext uri="{FF2B5EF4-FFF2-40B4-BE49-F238E27FC236}">
                      <a16:creationId xmlns:a16="http://schemas.microsoft.com/office/drawing/2014/main" id="{15B0B6D3-EFDF-E321-AB40-164A32176745}"/>
                    </a:ext>
                  </a:extLst>
                </p:cNvPr>
                <p:cNvSpPr>
                  <a:spLocks noChangeArrowheads="1"/>
                </p:cNvSpPr>
                <p:nvPr/>
              </p:nvSpPr>
              <p:spPr bwMode="auto">
                <a:xfrm>
                  <a:off x="1134" y="2669"/>
                  <a:ext cx="50" cy="21"/>
                </a:xfrm>
                <a:custGeom>
                  <a:avLst/>
                  <a:gdLst>
                    <a:gd name="T0" fmla="*/ 0 w 246"/>
                    <a:gd name="T1" fmla="*/ 0 h 123"/>
                    <a:gd name="T2" fmla="*/ 0 w 246"/>
                    <a:gd name="T3" fmla="*/ 0 h 123"/>
                    <a:gd name="T4" fmla="*/ 0 w 246"/>
                    <a:gd name="T5" fmla="*/ 0 h 123"/>
                    <a:gd name="T6" fmla="*/ 0 w 246"/>
                    <a:gd name="T7" fmla="*/ 0 h 123"/>
                    <a:gd name="T8" fmla="*/ 0 w 246"/>
                    <a:gd name="T9" fmla="*/ 0 h 123"/>
                    <a:gd name="T10" fmla="*/ 0 w 246"/>
                    <a:gd name="T11" fmla="*/ 0 h 123"/>
                    <a:gd name="T12" fmla="*/ 0 w 246"/>
                    <a:gd name="T13" fmla="*/ 0 h 123"/>
                    <a:gd name="T14" fmla="*/ 0 w 246"/>
                    <a:gd name="T15" fmla="*/ 0 h 123"/>
                    <a:gd name="T16" fmla="*/ 0 w 246"/>
                    <a:gd name="T17" fmla="*/ 0 h 123"/>
                    <a:gd name="T18" fmla="*/ 0 w 246"/>
                    <a:gd name="T19" fmla="*/ 0 h 123"/>
                    <a:gd name="T20" fmla="*/ 0 w 246"/>
                    <a:gd name="T21" fmla="*/ 0 h 123"/>
                    <a:gd name="T22" fmla="*/ 0 w 246"/>
                    <a:gd name="T23" fmla="*/ 0 h 123"/>
                    <a:gd name="T24" fmla="*/ 0 w 246"/>
                    <a:gd name="T25" fmla="*/ 0 h 123"/>
                    <a:gd name="T26" fmla="*/ 0 w 246"/>
                    <a:gd name="T27" fmla="*/ 0 h 123"/>
                    <a:gd name="T28" fmla="*/ 0 w 246"/>
                    <a:gd name="T29" fmla="*/ 0 h 123"/>
                    <a:gd name="T30" fmla="*/ 0 w 246"/>
                    <a:gd name="T31" fmla="*/ 0 h 123"/>
                    <a:gd name="T32" fmla="*/ 0 w 246"/>
                    <a:gd name="T33" fmla="*/ 0 h 123"/>
                    <a:gd name="T34" fmla="*/ 0 w 246"/>
                    <a:gd name="T35" fmla="*/ 0 h 123"/>
                    <a:gd name="T36" fmla="*/ 0 w 246"/>
                    <a:gd name="T37" fmla="*/ 0 h 123"/>
                    <a:gd name="T38" fmla="*/ 0 w 246"/>
                    <a:gd name="T39" fmla="*/ 0 h 123"/>
                    <a:gd name="T40" fmla="*/ 0 w 246"/>
                    <a:gd name="T41" fmla="*/ 0 h 123"/>
                    <a:gd name="T42" fmla="*/ 0 w 246"/>
                    <a:gd name="T43" fmla="*/ 0 h 123"/>
                    <a:gd name="T44" fmla="*/ 0 w 246"/>
                    <a:gd name="T45" fmla="*/ 0 h 123"/>
                    <a:gd name="T46" fmla="*/ 0 w 246"/>
                    <a:gd name="T47" fmla="*/ 0 h 123"/>
                    <a:gd name="T48" fmla="*/ 0 w 246"/>
                    <a:gd name="T49" fmla="*/ 0 h 123"/>
                    <a:gd name="T50" fmla="*/ 0 w 246"/>
                    <a:gd name="T51" fmla="*/ 0 h 123"/>
                    <a:gd name="T52" fmla="*/ 0 w 246"/>
                    <a:gd name="T53" fmla="*/ 0 h 123"/>
                    <a:gd name="T54" fmla="*/ 0 w 246"/>
                    <a:gd name="T55" fmla="*/ 0 h 123"/>
                    <a:gd name="T56" fmla="*/ 0 w 246"/>
                    <a:gd name="T57" fmla="*/ 0 h 123"/>
                    <a:gd name="T58" fmla="*/ 0 w 246"/>
                    <a:gd name="T59" fmla="*/ 0 h 123"/>
                    <a:gd name="T60" fmla="*/ 0 w 246"/>
                    <a:gd name="T61" fmla="*/ 0 h 123"/>
                    <a:gd name="T62" fmla="*/ 0 w 246"/>
                    <a:gd name="T63" fmla="*/ 0 h 123"/>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246" h="123">
                      <a:moveTo>
                        <a:pt x="1" y="28"/>
                      </a:moveTo>
                      <a:lnTo>
                        <a:pt x="7" y="39"/>
                      </a:lnTo>
                      <a:lnTo>
                        <a:pt x="12" y="49"/>
                      </a:lnTo>
                      <a:lnTo>
                        <a:pt x="18" y="58"/>
                      </a:lnTo>
                      <a:lnTo>
                        <a:pt x="25" y="67"/>
                      </a:lnTo>
                      <a:lnTo>
                        <a:pt x="32" y="75"/>
                      </a:lnTo>
                      <a:lnTo>
                        <a:pt x="40" y="84"/>
                      </a:lnTo>
                      <a:lnTo>
                        <a:pt x="48" y="91"/>
                      </a:lnTo>
                      <a:lnTo>
                        <a:pt x="56" y="97"/>
                      </a:lnTo>
                      <a:lnTo>
                        <a:pt x="65" y="103"/>
                      </a:lnTo>
                      <a:lnTo>
                        <a:pt x="74" y="108"/>
                      </a:lnTo>
                      <a:lnTo>
                        <a:pt x="84" y="112"/>
                      </a:lnTo>
                      <a:lnTo>
                        <a:pt x="94" y="116"/>
                      </a:lnTo>
                      <a:lnTo>
                        <a:pt x="104" y="120"/>
                      </a:lnTo>
                      <a:lnTo>
                        <a:pt x="115" y="122"/>
                      </a:lnTo>
                      <a:lnTo>
                        <a:pt x="125" y="123"/>
                      </a:lnTo>
                      <a:lnTo>
                        <a:pt x="136" y="123"/>
                      </a:lnTo>
                      <a:lnTo>
                        <a:pt x="150" y="122"/>
                      </a:lnTo>
                      <a:lnTo>
                        <a:pt x="164" y="120"/>
                      </a:lnTo>
                      <a:lnTo>
                        <a:pt x="177" y="116"/>
                      </a:lnTo>
                      <a:lnTo>
                        <a:pt x="190" y="111"/>
                      </a:lnTo>
                      <a:lnTo>
                        <a:pt x="202" y="105"/>
                      </a:lnTo>
                      <a:lnTo>
                        <a:pt x="214" y="98"/>
                      </a:lnTo>
                      <a:lnTo>
                        <a:pt x="225" y="90"/>
                      </a:lnTo>
                      <a:lnTo>
                        <a:pt x="236" y="79"/>
                      </a:lnTo>
                      <a:lnTo>
                        <a:pt x="238" y="76"/>
                      </a:lnTo>
                      <a:lnTo>
                        <a:pt x="239" y="73"/>
                      </a:lnTo>
                      <a:lnTo>
                        <a:pt x="241" y="69"/>
                      </a:lnTo>
                      <a:lnTo>
                        <a:pt x="242" y="66"/>
                      </a:lnTo>
                      <a:lnTo>
                        <a:pt x="243" y="62"/>
                      </a:lnTo>
                      <a:lnTo>
                        <a:pt x="244" y="60"/>
                      </a:lnTo>
                      <a:lnTo>
                        <a:pt x="245" y="56"/>
                      </a:lnTo>
                      <a:lnTo>
                        <a:pt x="246" y="52"/>
                      </a:lnTo>
                      <a:lnTo>
                        <a:pt x="236" y="66"/>
                      </a:lnTo>
                      <a:lnTo>
                        <a:pt x="223" y="78"/>
                      </a:lnTo>
                      <a:lnTo>
                        <a:pt x="211" y="87"/>
                      </a:lnTo>
                      <a:lnTo>
                        <a:pt x="197" y="96"/>
                      </a:lnTo>
                      <a:lnTo>
                        <a:pt x="183" y="103"/>
                      </a:lnTo>
                      <a:lnTo>
                        <a:pt x="168" y="108"/>
                      </a:lnTo>
                      <a:lnTo>
                        <a:pt x="152" y="111"/>
                      </a:lnTo>
                      <a:lnTo>
                        <a:pt x="136" y="112"/>
                      </a:lnTo>
                      <a:lnTo>
                        <a:pt x="125" y="112"/>
                      </a:lnTo>
                      <a:lnTo>
                        <a:pt x="113" y="110"/>
                      </a:lnTo>
                      <a:lnTo>
                        <a:pt x="101" y="108"/>
                      </a:lnTo>
                      <a:lnTo>
                        <a:pt x="91" y="104"/>
                      </a:lnTo>
                      <a:lnTo>
                        <a:pt x="80" y="99"/>
                      </a:lnTo>
                      <a:lnTo>
                        <a:pt x="70" y="94"/>
                      </a:lnTo>
                      <a:lnTo>
                        <a:pt x="61" y="87"/>
                      </a:lnTo>
                      <a:lnTo>
                        <a:pt x="52" y="80"/>
                      </a:lnTo>
                      <a:lnTo>
                        <a:pt x="43" y="73"/>
                      </a:lnTo>
                      <a:lnTo>
                        <a:pt x="35" y="64"/>
                      </a:lnTo>
                      <a:lnTo>
                        <a:pt x="28" y="55"/>
                      </a:lnTo>
                      <a:lnTo>
                        <a:pt x="21" y="45"/>
                      </a:lnTo>
                      <a:lnTo>
                        <a:pt x="15" y="34"/>
                      </a:lnTo>
                      <a:lnTo>
                        <a:pt x="9" y="22"/>
                      </a:lnTo>
                      <a:lnTo>
                        <a:pt x="4" y="12"/>
                      </a:lnTo>
                      <a:lnTo>
                        <a:pt x="0" y="0"/>
                      </a:lnTo>
                      <a:lnTo>
                        <a:pt x="0" y="3"/>
                      </a:lnTo>
                      <a:lnTo>
                        <a:pt x="0" y="7"/>
                      </a:lnTo>
                      <a:lnTo>
                        <a:pt x="0" y="11"/>
                      </a:lnTo>
                      <a:lnTo>
                        <a:pt x="0" y="14"/>
                      </a:lnTo>
                      <a:lnTo>
                        <a:pt x="0" y="18"/>
                      </a:lnTo>
                      <a:lnTo>
                        <a:pt x="1" y="21"/>
                      </a:lnTo>
                      <a:lnTo>
                        <a:pt x="1" y="25"/>
                      </a:lnTo>
                      <a:lnTo>
                        <a:pt x="1" y="28"/>
                      </a:lnTo>
                      <a:close/>
                    </a:path>
                  </a:pathLst>
                </a:custGeom>
                <a:solidFill>
                  <a:srgbClr val="F3B69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72" name="Freeform 13">
                  <a:extLst>
                    <a:ext uri="{FF2B5EF4-FFF2-40B4-BE49-F238E27FC236}">
                      <a16:creationId xmlns:a16="http://schemas.microsoft.com/office/drawing/2014/main" id="{EB5B7FF2-E358-CEFF-AB9C-DC01F621E4A1}"/>
                    </a:ext>
                  </a:extLst>
                </p:cNvPr>
                <p:cNvSpPr>
                  <a:spLocks noChangeArrowheads="1"/>
                </p:cNvSpPr>
                <p:nvPr/>
              </p:nvSpPr>
              <p:spPr bwMode="auto">
                <a:xfrm>
                  <a:off x="1134" y="2667"/>
                  <a:ext cx="50" cy="22"/>
                </a:xfrm>
                <a:custGeom>
                  <a:avLst/>
                  <a:gdLst>
                    <a:gd name="T0" fmla="*/ 0 w 249"/>
                    <a:gd name="T1" fmla="*/ 0 h 132"/>
                    <a:gd name="T2" fmla="*/ 0 w 249"/>
                    <a:gd name="T3" fmla="*/ 0 h 132"/>
                    <a:gd name="T4" fmla="*/ 0 w 249"/>
                    <a:gd name="T5" fmla="*/ 0 h 132"/>
                    <a:gd name="T6" fmla="*/ 0 w 249"/>
                    <a:gd name="T7" fmla="*/ 0 h 132"/>
                    <a:gd name="T8" fmla="*/ 0 w 249"/>
                    <a:gd name="T9" fmla="*/ 0 h 132"/>
                    <a:gd name="T10" fmla="*/ 0 w 249"/>
                    <a:gd name="T11" fmla="*/ 0 h 132"/>
                    <a:gd name="T12" fmla="*/ 0 w 249"/>
                    <a:gd name="T13" fmla="*/ 0 h 132"/>
                    <a:gd name="T14" fmla="*/ 0 w 249"/>
                    <a:gd name="T15" fmla="*/ 0 h 132"/>
                    <a:gd name="T16" fmla="*/ 0 w 249"/>
                    <a:gd name="T17" fmla="*/ 0 h 132"/>
                    <a:gd name="T18" fmla="*/ 0 w 249"/>
                    <a:gd name="T19" fmla="*/ 0 h 132"/>
                    <a:gd name="T20" fmla="*/ 0 w 249"/>
                    <a:gd name="T21" fmla="*/ 0 h 132"/>
                    <a:gd name="T22" fmla="*/ 0 w 249"/>
                    <a:gd name="T23" fmla="*/ 0 h 132"/>
                    <a:gd name="T24" fmla="*/ 0 w 249"/>
                    <a:gd name="T25" fmla="*/ 0 h 132"/>
                    <a:gd name="T26" fmla="*/ 0 w 249"/>
                    <a:gd name="T27" fmla="*/ 0 h 132"/>
                    <a:gd name="T28" fmla="*/ 0 w 249"/>
                    <a:gd name="T29" fmla="*/ 0 h 132"/>
                    <a:gd name="T30" fmla="*/ 0 w 249"/>
                    <a:gd name="T31" fmla="*/ 0 h 132"/>
                    <a:gd name="T32" fmla="*/ 0 w 249"/>
                    <a:gd name="T33" fmla="*/ 0 h 132"/>
                    <a:gd name="T34" fmla="*/ 0 w 249"/>
                    <a:gd name="T35" fmla="*/ 0 h 132"/>
                    <a:gd name="T36" fmla="*/ 0 w 249"/>
                    <a:gd name="T37" fmla="*/ 0 h 132"/>
                    <a:gd name="T38" fmla="*/ 0 w 249"/>
                    <a:gd name="T39" fmla="*/ 0 h 132"/>
                    <a:gd name="T40" fmla="*/ 0 w 249"/>
                    <a:gd name="T41" fmla="*/ 0 h 132"/>
                    <a:gd name="T42" fmla="*/ 0 w 249"/>
                    <a:gd name="T43" fmla="*/ 0 h 132"/>
                    <a:gd name="T44" fmla="*/ 0 w 249"/>
                    <a:gd name="T45" fmla="*/ 0 h 132"/>
                    <a:gd name="T46" fmla="*/ 0 w 249"/>
                    <a:gd name="T47" fmla="*/ 0 h 132"/>
                    <a:gd name="T48" fmla="*/ 0 w 249"/>
                    <a:gd name="T49" fmla="*/ 0 h 132"/>
                    <a:gd name="T50" fmla="*/ 0 w 249"/>
                    <a:gd name="T51" fmla="*/ 0 h 132"/>
                    <a:gd name="T52" fmla="*/ 0 w 249"/>
                    <a:gd name="T53" fmla="*/ 0 h 132"/>
                    <a:gd name="T54" fmla="*/ 0 w 249"/>
                    <a:gd name="T55" fmla="*/ 0 h 132"/>
                    <a:gd name="T56" fmla="*/ 0 w 249"/>
                    <a:gd name="T57" fmla="*/ 0 h 132"/>
                    <a:gd name="T58" fmla="*/ 0 w 249"/>
                    <a:gd name="T59" fmla="*/ 0 h 132"/>
                    <a:gd name="T60" fmla="*/ 0 w 249"/>
                    <a:gd name="T61" fmla="*/ 0 h 132"/>
                    <a:gd name="T62" fmla="*/ 0 w 249"/>
                    <a:gd name="T63" fmla="*/ 0 h 132"/>
                    <a:gd name="T64" fmla="*/ 0 w 249"/>
                    <a:gd name="T65" fmla="*/ 0 h 13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49" h="132">
                      <a:moveTo>
                        <a:pt x="0" y="29"/>
                      </a:moveTo>
                      <a:lnTo>
                        <a:pt x="5" y="40"/>
                      </a:lnTo>
                      <a:lnTo>
                        <a:pt x="10" y="51"/>
                      </a:lnTo>
                      <a:lnTo>
                        <a:pt x="16" y="61"/>
                      </a:lnTo>
                      <a:lnTo>
                        <a:pt x="23" y="71"/>
                      </a:lnTo>
                      <a:lnTo>
                        <a:pt x="30" y="79"/>
                      </a:lnTo>
                      <a:lnTo>
                        <a:pt x="37" y="89"/>
                      </a:lnTo>
                      <a:lnTo>
                        <a:pt x="45" y="96"/>
                      </a:lnTo>
                      <a:lnTo>
                        <a:pt x="54" y="103"/>
                      </a:lnTo>
                      <a:lnTo>
                        <a:pt x="63" y="111"/>
                      </a:lnTo>
                      <a:lnTo>
                        <a:pt x="72" y="117"/>
                      </a:lnTo>
                      <a:lnTo>
                        <a:pt x="82" y="121"/>
                      </a:lnTo>
                      <a:lnTo>
                        <a:pt x="92" y="125"/>
                      </a:lnTo>
                      <a:lnTo>
                        <a:pt x="102" y="129"/>
                      </a:lnTo>
                      <a:lnTo>
                        <a:pt x="114" y="131"/>
                      </a:lnTo>
                      <a:lnTo>
                        <a:pt x="125" y="132"/>
                      </a:lnTo>
                      <a:lnTo>
                        <a:pt x="136" y="132"/>
                      </a:lnTo>
                      <a:lnTo>
                        <a:pt x="151" y="132"/>
                      </a:lnTo>
                      <a:lnTo>
                        <a:pt x="166" y="129"/>
                      </a:lnTo>
                      <a:lnTo>
                        <a:pt x="180" y="125"/>
                      </a:lnTo>
                      <a:lnTo>
                        <a:pt x="194" y="119"/>
                      </a:lnTo>
                      <a:lnTo>
                        <a:pt x="207" y="112"/>
                      </a:lnTo>
                      <a:lnTo>
                        <a:pt x="219" y="102"/>
                      </a:lnTo>
                      <a:lnTo>
                        <a:pt x="230" y="93"/>
                      </a:lnTo>
                      <a:lnTo>
                        <a:pt x="242" y="81"/>
                      </a:lnTo>
                      <a:lnTo>
                        <a:pt x="243" y="77"/>
                      </a:lnTo>
                      <a:lnTo>
                        <a:pt x="244" y="75"/>
                      </a:lnTo>
                      <a:lnTo>
                        <a:pt x="245" y="71"/>
                      </a:lnTo>
                      <a:lnTo>
                        <a:pt x="246" y="67"/>
                      </a:lnTo>
                      <a:lnTo>
                        <a:pt x="247" y="64"/>
                      </a:lnTo>
                      <a:lnTo>
                        <a:pt x="248" y="60"/>
                      </a:lnTo>
                      <a:lnTo>
                        <a:pt x="249" y="58"/>
                      </a:lnTo>
                      <a:lnTo>
                        <a:pt x="249" y="54"/>
                      </a:lnTo>
                      <a:lnTo>
                        <a:pt x="239" y="69"/>
                      </a:lnTo>
                      <a:lnTo>
                        <a:pt x="227" y="82"/>
                      </a:lnTo>
                      <a:lnTo>
                        <a:pt x="214" y="94"/>
                      </a:lnTo>
                      <a:lnTo>
                        <a:pt x="200" y="103"/>
                      </a:lnTo>
                      <a:lnTo>
                        <a:pt x="185" y="112"/>
                      </a:lnTo>
                      <a:lnTo>
                        <a:pt x="169" y="117"/>
                      </a:lnTo>
                      <a:lnTo>
                        <a:pt x="161" y="119"/>
                      </a:lnTo>
                      <a:lnTo>
                        <a:pt x="153" y="120"/>
                      </a:lnTo>
                      <a:lnTo>
                        <a:pt x="145" y="121"/>
                      </a:lnTo>
                      <a:lnTo>
                        <a:pt x="136" y="121"/>
                      </a:lnTo>
                      <a:lnTo>
                        <a:pt x="124" y="121"/>
                      </a:lnTo>
                      <a:lnTo>
                        <a:pt x="113" y="120"/>
                      </a:lnTo>
                      <a:lnTo>
                        <a:pt x="100" y="117"/>
                      </a:lnTo>
                      <a:lnTo>
                        <a:pt x="90" y="113"/>
                      </a:lnTo>
                      <a:lnTo>
                        <a:pt x="79" y="108"/>
                      </a:lnTo>
                      <a:lnTo>
                        <a:pt x="69" y="102"/>
                      </a:lnTo>
                      <a:lnTo>
                        <a:pt x="59" y="95"/>
                      </a:lnTo>
                      <a:lnTo>
                        <a:pt x="50" y="88"/>
                      </a:lnTo>
                      <a:lnTo>
                        <a:pt x="42" y="79"/>
                      </a:lnTo>
                      <a:lnTo>
                        <a:pt x="34" y="70"/>
                      </a:lnTo>
                      <a:lnTo>
                        <a:pt x="27" y="60"/>
                      </a:lnTo>
                      <a:lnTo>
                        <a:pt x="20" y="49"/>
                      </a:lnTo>
                      <a:lnTo>
                        <a:pt x="14" y="37"/>
                      </a:lnTo>
                      <a:lnTo>
                        <a:pt x="9" y="26"/>
                      </a:lnTo>
                      <a:lnTo>
                        <a:pt x="5" y="14"/>
                      </a:lnTo>
                      <a:lnTo>
                        <a:pt x="1" y="0"/>
                      </a:lnTo>
                      <a:lnTo>
                        <a:pt x="1" y="4"/>
                      </a:lnTo>
                      <a:lnTo>
                        <a:pt x="0" y="8"/>
                      </a:lnTo>
                      <a:lnTo>
                        <a:pt x="0" y="11"/>
                      </a:lnTo>
                      <a:lnTo>
                        <a:pt x="0" y="15"/>
                      </a:lnTo>
                      <a:lnTo>
                        <a:pt x="0" y="18"/>
                      </a:lnTo>
                      <a:lnTo>
                        <a:pt x="0" y="22"/>
                      </a:lnTo>
                      <a:lnTo>
                        <a:pt x="0" y="26"/>
                      </a:lnTo>
                      <a:lnTo>
                        <a:pt x="0" y="29"/>
                      </a:lnTo>
                      <a:close/>
                    </a:path>
                  </a:pathLst>
                </a:custGeom>
                <a:solidFill>
                  <a:srgbClr val="F3B69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73" name="Freeform 14">
                  <a:extLst>
                    <a:ext uri="{FF2B5EF4-FFF2-40B4-BE49-F238E27FC236}">
                      <a16:creationId xmlns:a16="http://schemas.microsoft.com/office/drawing/2014/main" id="{311D6973-B99B-A709-D80B-BC1BE983F546}"/>
                    </a:ext>
                  </a:extLst>
                </p:cNvPr>
                <p:cNvSpPr>
                  <a:spLocks noChangeArrowheads="1"/>
                </p:cNvSpPr>
                <p:nvPr/>
              </p:nvSpPr>
              <p:spPr bwMode="auto">
                <a:xfrm>
                  <a:off x="1134" y="2665"/>
                  <a:ext cx="51" cy="23"/>
                </a:xfrm>
                <a:custGeom>
                  <a:avLst/>
                  <a:gdLst>
                    <a:gd name="T0" fmla="*/ 0 w 251"/>
                    <a:gd name="T1" fmla="*/ 0 h 140"/>
                    <a:gd name="T2" fmla="*/ 0 w 251"/>
                    <a:gd name="T3" fmla="*/ 0 h 140"/>
                    <a:gd name="T4" fmla="*/ 0 w 251"/>
                    <a:gd name="T5" fmla="*/ 0 h 140"/>
                    <a:gd name="T6" fmla="*/ 0 w 251"/>
                    <a:gd name="T7" fmla="*/ 0 h 140"/>
                    <a:gd name="T8" fmla="*/ 0 w 251"/>
                    <a:gd name="T9" fmla="*/ 0 h 140"/>
                    <a:gd name="T10" fmla="*/ 0 w 251"/>
                    <a:gd name="T11" fmla="*/ 0 h 140"/>
                    <a:gd name="T12" fmla="*/ 0 w 251"/>
                    <a:gd name="T13" fmla="*/ 0 h 140"/>
                    <a:gd name="T14" fmla="*/ 0 w 251"/>
                    <a:gd name="T15" fmla="*/ 0 h 140"/>
                    <a:gd name="T16" fmla="*/ 0 w 251"/>
                    <a:gd name="T17" fmla="*/ 0 h 140"/>
                    <a:gd name="T18" fmla="*/ 0 w 251"/>
                    <a:gd name="T19" fmla="*/ 0 h 140"/>
                    <a:gd name="T20" fmla="*/ 0 w 251"/>
                    <a:gd name="T21" fmla="*/ 0 h 140"/>
                    <a:gd name="T22" fmla="*/ 0 w 251"/>
                    <a:gd name="T23" fmla="*/ 0 h 140"/>
                    <a:gd name="T24" fmla="*/ 0 w 251"/>
                    <a:gd name="T25" fmla="*/ 0 h 140"/>
                    <a:gd name="T26" fmla="*/ 0 w 251"/>
                    <a:gd name="T27" fmla="*/ 0 h 140"/>
                    <a:gd name="T28" fmla="*/ 0 w 251"/>
                    <a:gd name="T29" fmla="*/ 0 h 140"/>
                    <a:gd name="T30" fmla="*/ 0 w 251"/>
                    <a:gd name="T31" fmla="*/ 0 h 140"/>
                    <a:gd name="T32" fmla="*/ 0 w 251"/>
                    <a:gd name="T33" fmla="*/ 0 h 140"/>
                    <a:gd name="T34" fmla="*/ 0 w 251"/>
                    <a:gd name="T35" fmla="*/ 0 h 140"/>
                    <a:gd name="T36" fmla="*/ 0 w 251"/>
                    <a:gd name="T37" fmla="*/ 0 h 140"/>
                    <a:gd name="T38" fmla="*/ 0 w 251"/>
                    <a:gd name="T39" fmla="*/ 0 h 140"/>
                    <a:gd name="T40" fmla="*/ 0 w 251"/>
                    <a:gd name="T41" fmla="*/ 0 h 140"/>
                    <a:gd name="T42" fmla="*/ 0 w 251"/>
                    <a:gd name="T43" fmla="*/ 0 h 140"/>
                    <a:gd name="T44" fmla="*/ 0 w 251"/>
                    <a:gd name="T45" fmla="*/ 0 h 140"/>
                    <a:gd name="T46" fmla="*/ 0 w 251"/>
                    <a:gd name="T47" fmla="*/ 0 h 140"/>
                    <a:gd name="T48" fmla="*/ 0 w 251"/>
                    <a:gd name="T49" fmla="*/ 0 h 140"/>
                    <a:gd name="T50" fmla="*/ 0 w 251"/>
                    <a:gd name="T51" fmla="*/ 0 h 140"/>
                    <a:gd name="T52" fmla="*/ 0 w 251"/>
                    <a:gd name="T53" fmla="*/ 0 h 140"/>
                    <a:gd name="T54" fmla="*/ 0 w 251"/>
                    <a:gd name="T55" fmla="*/ 0 h 140"/>
                    <a:gd name="T56" fmla="*/ 0 w 251"/>
                    <a:gd name="T57" fmla="*/ 0 h 140"/>
                    <a:gd name="T58" fmla="*/ 0 w 251"/>
                    <a:gd name="T59" fmla="*/ 0 h 140"/>
                    <a:gd name="T60" fmla="*/ 0 w 251"/>
                    <a:gd name="T61" fmla="*/ 0 h 140"/>
                    <a:gd name="T62" fmla="*/ 0 w 251"/>
                    <a:gd name="T63" fmla="*/ 0 h 140"/>
                    <a:gd name="T64" fmla="*/ 0 w 251"/>
                    <a:gd name="T65" fmla="*/ 0 h 140"/>
                    <a:gd name="T66" fmla="*/ 0 w 251"/>
                    <a:gd name="T67" fmla="*/ 0 h 140"/>
                    <a:gd name="T68" fmla="*/ 0 w 251"/>
                    <a:gd name="T69" fmla="*/ 0 h 140"/>
                    <a:gd name="T70" fmla="*/ 0 w 251"/>
                    <a:gd name="T71" fmla="*/ 0 h 14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251" h="140">
                      <a:moveTo>
                        <a:pt x="0" y="28"/>
                      </a:moveTo>
                      <a:lnTo>
                        <a:pt x="4" y="40"/>
                      </a:lnTo>
                      <a:lnTo>
                        <a:pt x="9" y="50"/>
                      </a:lnTo>
                      <a:lnTo>
                        <a:pt x="15" y="62"/>
                      </a:lnTo>
                      <a:lnTo>
                        <a:pt x="21" y="73"/>
                      </a:lnTo>
                      <a:lnTo>
                        <a:pt x="28" y="83"/>
                      </a:lnTo>
                      <a:lnTo>
                        <a:pt x="35" y="92"/>
                      </a:lnTo>
                      <a:lnTo>
                        <a:pt x="43" y="101"/>
                      </a:lnTo>
                      <a:lnTo>
                        <a:pt x="52" y="108"/>
                      </a:lnTo>
                      <a:lnTo>
                        <a:pt x="61" y="115"/>
                      </a:lnTo>
                      <a:lnTo>
                        <a:pt x="70" y="122"/>
                      </a:lnTo>
                      <a:lnTo>
                        <a:pt x="80" y="127"/>
                      </a:lnTo>
                      <a:lnTo>
                        <a:pt x="91" y="132"/>
                      </a:lnTo>
                      <a:lnTo>
                        <a:pt x="101" y="136"/>
                      </a:lnTo>
                      <a:lnTo>
                        <a:pt x="113" y="138"/>
                      </a:lnTo>
                      <a:lnTo>
                        <a:pt x="125" y="140"/>
                      </a:lnTo>
                      <a:lnTo>
                        <a:pt x="136" y="140"/>
                      </a:lnTo>
                      <a:lnTo>
                        <a:pt x="152" y="139"/>
                      </a:lnTo>
                      <a:lnTo>
                        <a:pt x="168" y="136"/>
                      </a:lnTo>
                      <a:lnTo>
                        <a:pt x="183" y="131"/>
                      </a:lnTo>
                      <a:lnTo>
                        <a:pt x="197" y="124"/>
                      </a:lnTo>
                      <a:lnTo>
                        <a:pt x="211" y="115"/>
                      </a:lnTo>
                      <a:lnTo>
                        <a:pt x="223" y="106"/>
                      </a:lnTo>
                      <a:lnTo>
                        <a:pt x="236" y="94"/>
                      </a:lnTo>
                      <a:lnTo>
                        <a:pt x="246" y="80"/>
                      </a:lnTo>
                      <a:lnTo>
                        <a:pt x="247" y="77"/>
                      </a:lnTo>
                      <a:lnTo>
                        <a:pt x="248" y="73"/>
                      </a:lnTo>
                      <a:lnTo>
                        <a:pt x="249" y="71"/>
                      </a:lnTo>
                      <a:lnTo>
                        <a:pt x="249" y="67"/>
                      </a:lnTo>
                      <a:lnTo>
                        <a:pt x="250" y="64"/>
                      </a:lnTo>
                      <a:lnTo>
                        <a:pt x="250" y="61"/>
                      </a:lnTo>
                      <a:lnTo>
                        <a:pt x="251" y="58"/>
                      </a:lnTo>
                      <a:lnTo>
                        <a:pt x="251" y="54"/>
                      </a:lnTo>
                      <a:lnTo>
                        <a:pt x="247" y="62"/>
                      </a:lnTo>
                      <a:lnTo>
                        <a:pt x="241" y="71"/>
                      </a:lnTo>
                      <a:lnTo>
                        <a:pt x="236" y="78"/>
                      </a:lnTo>
                      <a:lnTo>
                        <a:pt x="229" y="85"/>
                      </a:lnTo>
                      <a:lnTo>
                        <a:pt x="223" y="91"/>
                      </a:lnTo>
                      <a:lnTo>
                        <a:pt x="216" y="98"/>
                      </a:lnTo>
                      <a:lnTo>
                        <a:pt x="209" y="103"/>
                      </a:lnTo>
                      <a:lnTo>
                        <a:pt x="202" y="109"/>
                      </a:lnTo>
                      <a:lnTo>
                        <a:pt x="195" y="114"/>
                      </a:lnTo>
                      <a:lnTo>
                        <a:pt x="187" y="118"/>
                      </a:lnTo>
                      <a:lnTo>
                        <a:pt x="179" y="121"/>
                      </a:lnTo>
                      <a:lnTo>
                        <a:pt x="171" y="124"/>
                      </a:lnTo>
                      <a:lnTo>
                        <a:pt x="162" y="126"/>
                      </a:lnTo>
                      <a:lnTo>
                        <a:pt x="154" y="128"/>
                      </a:lnTo>
                      <a:lnTo>
                        <a:pt x="145" y="130"/>
                      </a:lnTo>
                      <a:lnTo>
                        <a:pt x="136" y="130"/>
                      </a:lnTo>
                      <a:lnTo>
                        <a:pt x="124" y="128"/>
                      </a:lnTo>
                      <a:lnTo>
                        <a:pt x="112" y="127"/>
                      </a:lnTo>
                      <a:lnTo>
                        <a:pt x="100" y="124"/>
                      </a:lnTo>
                      <a:lnTo>
                        <a:pt x="89" y="120"/>
                      </a:lnTo>
                      <a:lnTo>
                        <a:pt x="78" y="114"/>
                      </a:lnTo>
                      <a:lnTo>
                        <a:pt x="68" y="108"/>
                      </a:lnTo>
                      <a:lnTo>
                        <a:pt x="58" y="101"/>
                      </a:lnTo>
                      <a:lnTo>
                        <a:pt x="49" y="92"/>
                      </a:lnTo>
                      <a:lnTo>
                        <a:pt x="41" y="84"/>
                      </a:lnTo>
                      <a:lnTo>
                        <a:pt x="33" y="73"/>
                      </a:lnTo>
                      <a:lnTo>
                        <a:pt x="26" y="62"/>
                      </a:lnTo>
                      <a:lnTo>
                        <a:pt x="20" y="52"/>
                      </a:lnTo>
                      <a:lnTo>
                        <a:pt x="14" y="40"/>
                      </a:lnTo>
                      <a:lnTo>
                        <a:pt x="10" y="27"/>
                      </a:lnTo>
                      <a:lnTo>
                        <a:pt x="6" y="15"/>
                      </a:lnTo>
                      <a:lnTo>
                        <a:pt x="3" y="0"/>
                      </a:lnTo>
                      <a:lnTo>
                        <a:pt x="2" y="4"/>
                      </a:lnTo>
                      <a:lnTo>
                        <a:pt x="2" y="7"/>
                      </a:lnTo>
                      <a:lnTo>
                        <a:pt x="1" y="11"/>
                      </a:lnTo>
                      <a:lnTo>
                        <a:pt x="1" y="13"/>
                      </a:lnTo>
                      <a:lnTo>
                        <a:pt x="1" y="17"/>
                      </a:lnTo>
                      <a:lnTo>
                        <a:pt x="0" y="21"/>
                      </a:lnTo>
                      <a:lnTo>
                        <a:pt x="0" y="24"/>
                      </a:lnTo>
                      <a:lnTo>
                        <a:pt x="0" y="28"/>
                      </a:lnTo>
                      <a:close/>
                    </a:path>
                  </a:pathLst>
                </a:custGeom>
                <a:solidFill>
                  <a:srgbClr val="F3B89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74" name="Freeform 15">
                  <a:extLst>
                    <a:ext uri="{FF2B5EF4-FFF2-40B4-BE49-F238E27FC236}">
                      <a16:creationId xmlns:a16="http://schemas.microsoft.com/office/drawing/2014/main" id="{37D23A02-1BD6-A36B-7CBE-93D85FDC9387}"/>
                    </a:ext>
                  </a:extLst>
                </p:cNvPr>
                <p:cNvSpPr>
                  <a:spLocks noChangeArrowheads="1"/>
                </p:cNvSpPr>
                <p:nvPr/>
              </p:nvSpPr>
              <p:spPr bwMode="auto">
                <a:xfrm>
                  <a:off x="1135" y="2663"/>
                  <a:ext cx="50" cy="24"/>
                </a:xfrm>
                <a:custGeom>
                  <a:avLst/>
                  <a:gdLst>
                    <a:gd name="T0" fmla="*/ 0 w 251"/>
                    <a:gd name="T1" fmla="*/ 0 h 146"/>
                    <a:gd name="T2" fmla="*/ 0 w 251"/>
                    <a:gd name="T3" fmla="*/ 0 h 146"/>
                    <a:gd name="T4" fmla="*/ 0 w 251"/>
                    <a:gd name="T5" fmla="*/ 0 h 146"/>
                    <a:gd name="T6" fmla="*/ 0 w 251"/>
                    <a:gd name="T7" fmla="*/ 0 h 146"/>
                    <a:gd name="T8" fmla="*/ 0 w 251"/>
                    <a:gd name="T9" fmla="*/ 0 h 146"/>
                    <a:gd name="T10" fmla="*/ 0 w 251"/>
                    <a:gd name="T11" fmla="*/ 0 h 146"/>
                    <a:gd name="T12" fmla="*/ 0 w 251"/>
                    <a:gd name="T13" fmla="*/ 0 h 146"/>
                    <a:gd name="T14" fmla="*/ 0 w 251"/>
                    <a:gd name="T15" fmla="*/ 0 h 146"/>
                    <a:gd name="T16" fmla="*/ 0 w 251"/>
                    <a:gd name="T17" fmla="*/ 0 h 146"/>
                    <a:gd name="T18" fmla="*/ 0 w 251"/>
                    <a:gd name="T19" fmla="*/ 0 h 146"/>
                    <a:gd name="T20" fmla="*/ 0 w 251"/>
                    <a:gd name="T21" fmla="*/ 0 h 146"/>
                    <a:gd name="T22" fmla="*/ 0 w 251"/>
                    <a:gd name="T23" fmla="*/ 0 h 146"/>
                    <a:gd name="T24" fmla="*/ 0 w 251"/>
                    <a:gd name="T25" fmla="*/ 0 h 146"/>
                    <a:gd name="T26" fmla="*/ 0 w 251"/>
                    <a:gd name="T27" fmla="*/ 0 h 146"/>
                    <a:gd name="T28" fmla="*/ 0 w 251"/>
                    <a:gd name="T29" fmla="*/ 0 h 146"/>
                    <a:gd name="T30" fmla="*/ 0 w 251"/>
                    <a:gd name="T31" fmla="*/ 0 h 146"/>
                    <a:gd name="T32" fmla="*/ 0 w 251"/>
                    <a:gd name="T33" fmla="*/ 0 h 146"/>
                    <a:gd name="T34" fmla="*/ 0 w 251"/>
                    <a:gd name="T35" fmla="*/ 0 h 146"/>
                    <a:gd name="T36" fmla="*/ 0 w 251"/>
                    <a:gd name="T37" fmla="*/ 0 h 146"/>
                    <a:gd name="T38" fmla="*/ 0 w 251"/>
                    <a:gd name="T39" fmla="*/ 0 h 146"/>
                    <a:gd name="T40" fmla="*/ 0 w 251"/>
                    <a:gd name="T41" fmla="*/ 0 h 146"/>
                    <a:gd name="T42" fmla="*/ 0 w 251"/>
                    <a:gd name="T43" fmla="*/ 0 h 146"/>
                    <a:gd name="T44" fmla="*/ 0 w 251"/>
                    <a:gd name="T45" fmla="*/ 0 h 146"/>
                    <a:gd name="T46" fmla="*/ 0 w 251"/>
                    <a:gd name="T47" fmla="*/ 0 h 146"/>
                    <a:gd name="T48" fmla="*/ 0 w 251"/>
                    <a:gd name="T49" fmla="*/ 0 h 146"/>
                    <a:gd name="T50" fmla="*/ 0 w 251"/>
                    <a:gd name="T51" fmla="*/ 0 h 146"/>
                    <a:gd name="T52" fmla="*/ 0 w 251"/>
                    <a:gd name="T53" fmla="*/ 0 h 146"/>
                    <a:gd name="T54" fmla="*/ 0 w 251"/>
                    <a:gd name="T55" fmla="*/ 0 h 146"/>
                    <a:gd name="T56" fmla="*/ 0 w 251"/>
                    <a:gd name="T57" fmla="*/ 0 h 146"/>
                    <a:gd name="T58" fmla="*/ 0 w 251"/>
                    <a:gd name="T59" fmla="*/ 0 h 146"/>
                    <a:gd name="T60" fmla="*/ 0 w 251"/>
                    <a:gd name="T61" fmla="*/ 0 h 146"/>
                    <a:gd name="T62" fmla="*/ 0 w 251"/>
                    <a:gd name="T63" fmla="*/ 0 h 146"/>
                    <a:gd name="T64" fmla="*/ 0 w 251"/>
                    <a:gd name="T65" fmla="*/ 0 h 146"/>
                    <a:gd name="T66" fmla="*/ 0 w 251"/>
                    <a:gd name="T67" fmla="*/ 0 h 146"/>
                    <a:gd name="T68" fmla="*/ 0 w 251"/>
                    <a:gd name="T69" fmla="*/ 0 h 146"/>
                    <a:gd name="T70" fmla="*/ 0 w 251"/>
                    <a:gd name="T71" fmla="*/ 0 h 146"/>
                    <a:gd name="T72" fmla="*/ 0 w 251"/>
                    <a:gd name="T73" fmla="*/ 0 h 14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251" h="146">
                      <a:moveTo>
                        <a:pt x="0" y="25"/>
                      </a:moveTo>
                      <a:lnTo>
                        <a:pt x="4" y="39"/>
                      </a:lnTo>
                      <a:lnTo>
                        <a:pt x="8" y="51"/>
                      </a:lnTo>
                      <a:lnTo>
                        <a:pt x="13" y="62"/>
                      </a:lnTo>
                      <a:lnTo>
                        <a:pt x="19" y="74"/>
                      </a:lnTo>
                      <a:lnTo>
                        <a:pt x="26" y="85"/>
                      </a:lnTo>
                      <a:lnTo>
                        <a:pt x="33" y="95"/>
                      </a:lnTo>
                      <a:lnTo>
                        <a:pt x="41" y="104"/>
                      </a:lnTo>
                      <a:lnTo>
                        <a:pt x="49" y="113"/>
                      </a:lnTo>
                      <a:lnTo>
                        <a:pt x="58" y="120"/>
                      </a:lnTo>
                      <a:lnTo>
                        <a:pt x="68" y="127"/>
                      </a:lnTo>
                      <a:lnTo>
                        <a:pt x="78" y="133"/>
                      </a:lnTo>
                      <a:lnTo>
                        <a:pt x="89" y="138"/>
                      </a:lnTo>
                      <a:lnTo>
                        <a:pt x="99" y="142"/>
                      </a:lnTo>
                      <a:lnTo>
                        <a:pt x="112" y="145"/>
                      </a:lnTo>
                      <a:lnTo>
                        <a:pt x="123" y="146"/>
                      </a:lnTo>
                      <a:lnTo>
                        <a:pt x="135" y="146"/>
                      </a:lnTo>
                      <a:lnTo>
                        <a:pt x="144" y="146"/>
                      </a:lnTo>
                      <a:lnTo>
                        <a:pt x="152" y="145"/>
                      </a:lnTo>
                      <a:lnTo>
                        <a:pt x="160" y="144"/>
                      </a:lnTo>
                      <a:lnTo>
                        <a:pt x="168" y="142"/>
                      </a:lnTo>
                      <a:lnTo>
                        <a:pt x="184" y="137"/>
                      </a:lnTo>
                      <a:lnTo>
                        <a:pt x="199" y="128"/>
                      </a:lnTo>
                      <a:lnTo>
                        <a:pt x="213" y="119"/>
                      </a:lnTo>
                      <a:lnTo>
                        <a:pt x="226" y="107"/>
                      </a:lnTo>
                      <a:lnTo>
                        <a:pt x="238" y="94"/>
                      </a:lnTo>
                      <a:lnTo>
                        <a:pt x="248" y="79"/>
                      </a:lnTo>
                      <a:lnTo>
                        <a:pt x="249" y="76"/>
                      </a:lnTo>
                      <a:lnTo>
                        <a:pt x="249" y="72"/>
                      </a:lnTo>
                      <a:lnTo>
                        <a:pt x="250" y="70"/>
                      </a:lnTo>
                      <a:lnTo>
                        <a:pt x="250" y="66"/>
                      </a:lnTo>
                      <a:lnTo>
                        <a:pt x="251" y="62"/>
                      </a:lnTo>
                      <a:lnTo>
                        <a:pt x="251" y="60"/>
                      </a:lnTo>
                      <a:lnTo>
                        <a:pt x="251" y="57"/>
                      </a:lnTo>
                      <a:lnTo>
                        <a:pt x="251" y="53"/>
                      </a:lnTo>
                      <a:lnTo>
                        <a:pt x="247" y="62"/>
                      </a:lnTo>
                      <a:lnTo>
                        <a:pt x="242" y="71"/>
                      </a:lnTo>
                      <a:lnTo>
                        <a:pt x="237" y="79"/>
                      </a:lnTo>
                      <a:lnTo>
                        <a:pt x="231" y="86"/>
                      </a:lnTo>
                      <a:lnTo>
                        <a:pt x="224" y="95"/>
                      </a:lnTo>
                      <a:lnTo>
                        <a:pt x="217" y="101"/>
                      </a:lnTo>
                      <a:lnTo>
                        <a:pt x="210" y="108"/>
                      </a:lnTo>
                      <a:lnTo>
                        <a:pt x="203" y="113"/>
                      </a:lnTo>
                      <a:lnTo>
                        <a:pt x="196" y="119"/>
                      </a:lnTo>
                      <a:lnTo>
                        <a:pt x="188" y="122"/>
                      </a:lnTo>
                      <a:lnTo>
                        <a:pt x="179" y="127"/>
                      </a:lnTo>
                      <a:lnTo>
                        <a:pt x="171" y="130"/>
                      </a:lnTo>
                      <a:lnTo>
                        <a:pt x="162" y="133"/>
                      </a:lnTo>
                      <a:lnTo>
                        <a:pt x="153" y="134"/>
                      </a:lnTo>
                      <a:lnTo>
                        <a:pt x="144" y="136"/>
                      </a:lnTo>
                      <a:lnTo>
                        <a:pt x="135" y="136"/>
                      </a:lnTo>
                      <a:lnTo>
                        <a:pt x="123" y="136"/>
                      </a:lnTo>
                      <a:lnTo>
                        <a:pt x="111" y="133"/>
                      </a:lnTo>
                      <a:lnTo>
                        <a:pt x="98" y="130"/>
                      </a:lnTo>
                      <a:lnTo>
                        <a:pt x="87" y="126"/>
                      </a:lnTo>
                      <a:lnTo>
                        <a:pt x="76" y="120"/>
                      </a:lnTo>
                      <a:lnTo>
                        <a:pt x="66" y="113"/>
                      </a:lnTo>
                      <a:lnTo>
                        <a:pt x="57" y="106"/>
                      </a:lnTo>
                      <a:lnTo>
                        <a:pt x="48" y="97"/>
                      </a:lnTo>
                      <a:lnTo>
                        <a:pt x="39" y="88"/>
                      </a:lnTo>
                      <a:lnTo>
                        <a:pt x="32" y="77"/>
                      </a:lnTo>
                      <a:lnTo>
                        <a:pt x="25" y="66"/>
                      </a:lnTo>
                      <a:lnTo>
                        <a:pt x="19" y="54"/>
                      </a:lnTo>
                      <a:lnTo>
                        <a:pt x="14" y="41"/>
                      </a:lnTo>
                      <a:lnTo>
                        <a:pt x="10" y="28"/>
                      </a:lnTo>
                      <a:lnTo>
                        <a:pt x="7" y="15"/>
                      </a:lnTo>
                      <a:lnTo>
                        <a:pt x="5" y="0"/>
                      </a:lnTo>
                      <a:lnTo>
                        <a:pt x="4" y="3"/>
                      </a:lnTo>
                      <a:lnTo>
                        <a:pt x="3" y="6"/>
                      </a:lnTo>
                      <a:lnTo>
                        <a:pt x="3" y="10"/>
                      </a:lnTo>
                      <a:lnTo>
                        <a:pt x="2" y="12"/>
                      </a:lnTo>
                      <a:lnTo>
                        <a:pt x="1" y="16"/>
                      </a:lnTo>
                      <a:lnTo>
                        <a:pt x="1" y="19"/>
                      </a:lnTo>
                      <a:lnTo>
                        <a:pt x="0" y="22"/>
                      </a:lnTo>
                      <a:lnTo>
                        <a:pt x="0" y="25"/>
                      </a:lnTo>
                      <a:close/>
                    </a:path>
                  </a:pathLst>
                </a:custGeom>
                <a:solidFill>
                  <a:srgbClr val="F3BA9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75" name="Freeform 16">
                  <a:extLst>
                    <a:ext uri="{FF2B5EF4-FFF2-40B4-BE49-F238E27FC236}">
                      <a16:creationId xmlns:a16="http://schemas.microsoft.com/office/drawing/2014/main" id="{7CBB8B1B-AE61-A319-6616-8D7BF4946E4C}"/>
                    </a:ext>
                  </a:extLst>
                </p:cNvPr>
                <p:cNvSpPr>
                  <a:spLocks noChangeArrowheads="1"/>
                </p:cNvSpPr>
                <p:nvPr/>
              </p:nvSpPr>
              <p:spPr bwMode="auto">
                <a:xfrm>
                  <a:off x="1135" y="2661"/>
                  <a:ext cx="50" cy="25"/>
                </a:xfrm>
                <a:custGeom>
                  <a:avLst/>
                  <a:gdLst>
                    <a:gd name="T0" fmla="*/ 0 w 249"/>
                    <a:gd name="T1" fmla="*/ 0 h 154"/>
                    <a:gd name="T2" fmla="*/ 0 w 249"/>
                    <a:gd name="T3" fmla="*/ 0 h 154"/>
                    <a:gd name="T4" fmla="*/ 0 w 249"/>
                    <a:gd name="T5" fmla="*/ 0 h 154"/>
                    <a:gd name="T6" fmla="*/ 0 w 249"/>
                    <a:gd name="T7" fmla="*/ 0 h 154"/>
                    <a:gd name="T8" fmla="*/ 0 w 249"/>
                    <a:gd name="T9" fmla="*/ 0 h 154"/>
                    <a:gd name="T10" fmla="*/ 0 w 249"/>
                    <a:gd name="T11" fmla="*/ 0 h 154"/>
                    <a:gd name="T12" fmla="*/ 0 w 249"/>
                    <a:gd name="T13" fmla="*/ 0 h 154"/>
                    <a:gd name="T14" fmla="*/ 0 w 249"/>
                    <a:gd name="T15" fmla="*/ 0 h 154"/>
                    <a:gd name="T16" fmla="*/ 0 w 249"/>
                    <a:gd name="T17" fmla="*/ 0 h 154"/>
                    <a:gd name="T18" fmla="*/ 0 w 249"/>
                    <a:gd name="T19" fmla="*/ 0 h 154"/>
                    <a:gd name="T20" fmla="*/ 0 w 249"/>
                    <a:gd name="T21" fmla="*/ 0 h 154"/>
                    <a:gd name="T22" fmla="*/ 0 w 249"/>
                    <a:gd name="T23" fmla="*/ 0 h 154"/>
                    <a:gd name="T24" fmla="*/ 0 w 249"/>
                    <a:gd name="T25" fmla="*/ 0 h 154"/>
                    <a:gd name="T26" fmla="*/ 0 w 249"/>
                    <a:gd name="T27" fmla="*/ 0 h 154"/>
                    <a:gd name="T28" fmla="*/ 0 w 249"/>
                    <a:gd name="T29" fmla="*/ 0 h 154"/>
                    <a:gd name="T30" fmla="*/ 0 w 249"/>
                    <a:gd name="T31" fmla="*/ 0 h 154"/>
                    <a:gd name="T32" fmla="*/ 0 w 249"/>
                    <a:gd name="T33" fmla="*/ 0 h 154"/>
                    <a:gd name="T34" fmla="*/ 0 w 249"/>
                    <a:gd name="T35" fmla="*/ 0 h 154"/>
                    <a:gd name="T36" fmla="*/ 0 w 249"/>
                    <a:gd name="T37" fmla="*/ 0 h 154"/>
                    <a:gd name="T38" fmla="*/ 0 w 249"/>
                    <a:gd name="T39" fmla="*/ 0 h 154"/>
                    <a:gd name="T40" fmla="*/ 0 w 249"/>
                    <a:gd name="T41" fmla="*/ 0 h 154"/>
                    <a:gd name="T42" fmla="*/ 0 w 249"/>
                    <a:gd name="T43" fmla="*/ 0 h 154"/>
                    <a:gd name="T44" fmla="*/ 0 w 249"/>
                    <a:gd name="T45" fmla="*/ 0 h 154"/>
                    <a:gd name="T46" fmla="*/ 0 w 249"/>
                    <a:gd name="T47" fmla="*/ 0 h 154"/>
                    <a:gd name="T48" fmla="*/ 0 w 249"/>
                    <a:gd name="T49" fmla="*/ 0 h 154"/>
                    <a:gd name="T50" fmla="*/ 0 w 249"/>
                    <a:gd name="T51" fmla="*/ 0 h 154"/>
                    <a:gd name="T52" fmla="*/ 0 w 249"/>
                    <a:gd name="T53" fmla="*/ 0 h 154"/>
                    <a:gd name="T54" fmla="*/ 0 w 249"/>
                    <a:gd name="T55" fmla="*/ 0 h 154"/>
                    <a:gd name="T56" fmla="*/ 0 w 249"/>
                    <a:gd name="T57" fmla="*/ 0 h 154"/>
                    <a:gd name="T58" fmla="*/ 0 w 249"/>
                    <a:gd name="T59" fmla="*/ 0 h 154"/>
                    <a:gd name="T60" fmla="*/ 0 w 249"/>
                    <a:gd name="T61" fmla="*/ 0 h 154"/>
                    <a:gd name="T62" fmla="*/ 0 w 249"/>
                    <a:gd name="T63" fmla="*/ 0 h 154"/>
                    <a:gd name="T64" fmla="*/ 0 w 249"/>
                    <a:gd name="T65" fmla="*/ 0 h 154"/>
                    <a:gd name="T66" fmla="*/ 0 w 249"/>
                    <a:gd name="T67" fmla="*/ 0 h 154"/>
                    <a:gd name="T68" fmla="*/ 0 w 249"/>
                    <a:gd name="T69" fmla="*/ 0 h 154"/>
                    <a:gd name="T70" fmla="*/ 0 w 249"/>
                    <a:gd name="T71" fmla="*/ 0 h 154"/>
                    <a:gd name="T72" fmla="*/ 0 w 249"/>
                    <a:gd name="T73" fmla="*/ 0 h 154"/>
                    <a:gd name="T74" fmla="*/ 0 w 249"/>
                    <a:gd name="T75" fmla="*/ 0 h 154"/>
                    <a:gd name="T76" fmla="*/ 0 w 249"/>
                    <a:gd name="T77" fmla="*/ 0 h 154"/>
                    <a:gd name="T78" fmla="*/ 0 w 249"/>
                    <a:gd name="T79" fmla="*/ 0 h 15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249" h="154">
                      <a:moveTo>
                        <a:pt x="0" y="24"/>
                      </a:moveTo>
                      <a:lnTo>
                        <a:pt x="3" y="39"/>
                      </a:lnTo>
                      <a:lnTo>
                        <a:pt x="7" y="51"/>
                      </a:lnTo>
                      <a:lnTo>
                        <a:pt x="11" y="64"/>
                      </a:lnTo>
                      <a:lnTo>
                        <a:pt x="17" y="76"/>
                      </a:lnTo>
                      <a:lnTo>
                        <a:pt x="23" y="86"/>
                      </a:lnTo>
                      <a:lnTo>
                        <a:pt x="30" y="97"/>
                      </a:lnTo>
                      <a:lnTo>
                        <a:pt x="38" y="108"/>
                      </a:lnTo>
                      <a:lnTo>
                        <a:pt x="46" y="116"/>
                      </a:lnTo>
                      <a:lnTo>
                        <a:pt x="55" y="125"/>
                      </a:lnTo>
                      <a:lnTo>
                        <a:pt x="65" y="132"/>
                      </a:lnTo>
                      <a:lnTo>
                        <a:pt x="75" y="138"/>
                      </a:lnTo>
                      <a:lnTo>
                        <a:pt x="86" y="144"/>
                      </a:lnTo>
                      <a:lnTo>
                        <a:pt x="97" y="148"/>
                      </a:lnTo>
                      <a:lnTo>
                        <a:pt x="109" y="151"/>
                      </a:lnTo>
                      <a:lnTo>
                        <a:pt x="121" y="152"/>
                      </a:lnTo>
                      <a:lnTo>
                        <a:pt x="133" y="154"/>
                      </a:lnTo>
                      <a:lnTo>
                        <a:pt x="142" y="154"/>
                      </a:lnTo>
                      <a:lnTo>
                        <a:pt x="151" y="152"/>
                      </a:lnTo>
                      <a:lnTo>
                        <a:pt x="159" y="150"/>
                      </a:lnTo>
                      <a:lnTo>
                        <a:pt x="168" y="148"/>
                      </a:lnTo>
                      <a:lnTo>
                        <a:pt x="176" y="145"/>
                      </a:lnTo>
                      <a:lnTo>
                        <a:pt x="184" y="142"/>
                      </a:lnTo>
                      <a:lnTo>
                        <a:pt x="192" y="138"/>
                      </a:lnTo>
                      <a:lnTo>
                        <a:pt x="199" y="133"/>
                      </a:lnTo>
                      <a:lnTo>
                        <a:pt x="206" y="127"/>
                      </a:lnTo>
                      <a:lnTo>
                        <a:pt x="213" y="122"/>
                      </a:lnTo>
                      <a:lnTo>
                        <a:pt x="220" y="115"/>
                      </a:lnTo>
                      <a:lnTo>
                        <a:pt x="226" y="109"/>
                      </a:lnTo>
                      <a:lnTo>
                        <a:pt x="233" y="102"/>
                      </a:lnTo>
                      <a:lnTo>
                        <a:pt x="238" y="95"/>
                      </a:lnTo>
                      <a:lnTo>
                        <a:pt x="244" y="86"/>
                      </a:lnTo>
                      <a:lnTo>
                        <a:pt x="248" y="78"/>
                      </a:lnTo>
                      <a:lnTo>
                        <a:pt x="249" y="74"/>
                      </a:lnTo>
                      <a:lnTo>
                        <a:pt x="249" y="72"/>
                      </a:lnTo>
                      <a:lnTo>
                        <a:pt x="249" y="69"/>
                      </a:lnTo>
                      <a:lnTo>
                        <a:pt x="249" y="65"/>
                      </a:lnTo>
                      <a:lnTo>
                        <a:pt x="249" y="63"/>
                      </a:lnTo>
                      <a:lnTo>
                        <a:pt x="249" y="59"/>
                      </a:lnTo>
                      <a:lnTo>
                        <a:pt x="249" y="57"/>
                      </a:lnTo>
                      <a:lnTo>
                        <a:pt x="249" y="53"/>
                      </a:lnTo>
                      <a:lnTo>
                        <a:pt x="245" y="63"/>
                      </a:lnTo>
                      <a:lnTo>
                        <a:pt x="241" y="72"/>
                      </a:lnTo>
                      <a:lnTo>
                        <a:pt x="236" y="80"/>
                      </a:lnTo>
                      <a:lnTo>
                        <a:pt x="230" y="89"/>
                      </a:lnTo>
                      <a:lnTo>
                        <a:pt x="223" y="97"/>
                      </a:lnTo>
                      <a:lnTo>
                        <a:pt x="217" y="104"/>
                      </a:lnTo>
                      <a:lnTo>
                        <a:pt x="210" y="112"/>
                      </a:lnTo>
                      <a:lnTo>
                        <a:pt x="203" y="118"/>
                      </a:lnTo>
                      <a:lnTo>
                        <a:pt x="195" y="124"/>
                      </a:lnTo>
                      <a:lnTo>
                        <a:pt x="187" y="128"/>
                      </a:lnTo>
                      <a:lnTo>
                        <a:pt x="179" y="133"/>
                      </a:lnTo>
                      <a:lnTo>
                        <a:pt x="170" y="136"/>
                      </a:lnTo>
                      <a:lnTo>
                        <a:pt x="161" y="139"/>
                      </a:lnTo>
                      <a:lnTo>
                        <a:pt x="152" y="142"/>
                      </a:lnTo>
                      <a:lnTo>
                        <a:pt x="143" y="143"/>
                      </a:lnTo>
                      <a:lnTo>
                        <a:pt x="133" y="143"/>
                      </a:lnTo>
                      <a:lnTo>
                        <a:pt x="121" y="142"/>
                      </a:lnTo>
                      <a:lnTo>
                        <a:pt x="109" y="140"/>
                      </a:lnTo>
                      <a:lnTo>
                        <a:pt x="96" y="137"/>
                      </a:lnTo>
                      <a:lnTo>
                        <a:pt x="85" y="132"/>
                      </a:lnTo>
                      <a:lnTo>
                        <a:pt x="74" y="126"/>
                      </a:lnTo>
                      <a:lnTo>
                        <a:pt x="64" y="119"/>
                      </a:lnTo>
                      <a:lnTo>
                        <a:pt x="54" y="110"/>
                      </a:lnTo>
                      <a:lnTo>
                        <a:pt x="45" y="101"/>
                      </a:lnTo>
                      <a:lnTo>
                        <a:pt x="37" y="91"/>
                      </a:lnTo>
                      <a:lnTo>
                        <a:pt x="30" y="80"/>
                      </a:lnTo>
                      <a:lnTo>
                        <a:pt x="24" y="69"/>
                      </a:lnTo>
                      <a:lnTo>
                        <a:pt x="18" y="57"/>
                      </a:lnTo>
                      <a:lnTo>
                        <a:pt x="14" y="43"/>
                      </a:lnTo>
                      <a:lnTo>
                        <a:pt x="10" y="29"/>
                      </a:lnTo>
                      <a:lnTo>
                        <a:pt x="8" y="15"/>
                      </a:lnTo>
                      <a:lnTo>
                        <a:pt x="6" y="0"/>
                      </a:lnTo>
                      <a:lnTo>
                        <a:pt x="5" y="3"/>
                      </a:lnTo>
                      <a:lnTo>
                        <a:pt x="4" y="6"/>
                      </a:lnTo>
                      <a:lnTo>
                        <a:pt x="4" y="9"/>
                      </a:lnTo>
                      <a:lnTo>
                        <a:pt x="3" y="12"/>
                      </a:lnTo>
                      <a:lnTo>
                        <a:pt x="2" y="16"/>
                      </a:lnTo>
                      <a:lnTo>
                        <a:pt x="1" y="18"/>
                      </a:lnTo>
                      <a:lnTo>
                        <a:pt x="1" y="22"/>
                      </a:lnTo>
                      <a:lnTo>
                        <a:pt x="0" y="24"/>
                      </a:lnTo>
                      <a:close/>
                    </a:path>
                  </a:pathLst>
                </a:custGeom>
                <a:solidFill>
                  <a:srgbClr val="F4BD9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76" name="Freeform 17">
                  <a:extLst>
                    <a:ext uri="{FF2B5EF4-FFF2-40B4-BE49-F238E27FC236}">
                      <a16:creationId xmlns:a16="http://schemas.microsoft.com/office/drawing/2014/main" id="{1867FB3B-740C-45D3-1B38-9FA989DEF6A6}"/>
                    </a:ext>
                  </a:extLst>
                </p:cNvPr>
                <p:cNvSpPr>
                  <a:spLocks noChangeArrowheads="1"/>
                </p:cNvSpPr>
                <p:nvPr/>
              </p:nvSpPr>
              <p:spPr bwMode="auto">
                <a:xfrm>
                  <a:off x="1136" y="2659"/>
                  <a:ext cx="49" cy="26"/>
                </a:xfrm>
                <a:custGeom>
                  <a:avLst/>
                  <a:gdLst>
                    <a:gd name="T0" fmla="*/ 0 w 246"/>
                    <a:gd name="T1" fmla="*/ 0 h 159"/>
                    <a:gd name="T2" fmla="*/ 0 w 246"/>
                    <a:gd name="T3" fmla="*/ 0 h 159"/>
                    <a:gd name="T4" fmla="*/ 0 w 246"/>
                    <a:gd name="T5" fmla="*/ 0 h 159"/>
                    <a:gd name="T6" fmla="*/ 0 w 246"/>
                    <a:gd name="T7" fmla="*/ 0 h 159"/>
                    <a:gd name="T8" fmla="*/ 0 w 246"/>
                    <a:gd name="T9" fmla="*/ 0 h 159"/>
                    <a:gd name="T10" fmla="*/ 0 w 246"/>
                    <a:gd name="T11" fmla="*/ 0 h 159"/>
                    <a:gd name="T12" fmla="*/ 0 w 246"/>
                    <a:gd name="T13" fmla="*/ 0 h 159"/>
                    <a:gd name="T14" fmla="*/ 0 w 246"/>
                    <a:gd name="T15" fmla="*/ 0 h 159"/>
                    <a:gd name="T16" fmla="*/ 0 w 246"/>
                    <a:gd name="T17" fmla="*/ 0 h 159"/>
                    <a:gd name="T18" fmla="*/ 0 w 246"/>
                    <a:gd name="T19" fmla="*/ 0 h 159"/>
                    <a:gd name="T20" fmla="*/ 0 w 246"/>
                    <a:gd name="T21" fmla="*/ 0 h 159"/>
                    <a:gd name="T22" fmla="*/ 0 w 246"/>
                    <a:gd name="T23" fmla="*/ 0 h 159"/>
                    <a:gd name="T24" fmla="*/ 0 w 246"/>
                    <a:gd name="T25" fmla="*/ 0 h 159"/>
                    <a:gd name="T26" fmla="*/ 0 w 246"/>
                    <a:gd name="T27" fmla="*/ 0 h 159"/>
                    <a:gd name="T28" fmla="*/ 0 w 246"/>
                    <a:gd name="T29" fmla="*/ 0 h 159"/>
                    <a:gd name="T30" fmla="*/ 0 w 246"/>
                    <a:gd name="T31" fmla="*/ 0 h 159"/>
                    <a:gd name="T32" fmla="*/ 0 w 246"/>
                    <a:gd name="T33" fmla="*/ 0 h 159"/>
                    <a:gd name="T34" fmla="*/ 0 w 246"/>
                    <a:gd name="T35" fmla="*/ 0 h 159"/>
                    <a:gd name="T36" fmla="*/ 0 w 246"/>
                    <a:gd name="T37" fmla="*/ 0 h 159"/>
                    <a:gd name="T38" fmla="*/ 0 w 246"/>
                    <a:gd name="T39" fmla="*/ 0 h 159"/>
                    <a:gd name="T40" fmla="*/ 0 w 246"/>
                    <a:gd name="T41" fmla="*/ 0 h 159"/>
                    <a:gd name="T42" fmla="*/ 0 w 246"/>
                    <a:gd name="T43" fmla="*/ 0 h 159"/>
                    <a:gd name="T44" fmla="*/ 0 w 246"/>
                    <a:gd name="T45" fmla="*/ 0 h 159"/>
                    <a:gd name="T46" fmla="*/ 0 w 246"/>
                    <a:gd name="T47" fmla="*/ 0 h 159"/>
                    <a:gd name="T48" fmla="*/ 0 w 246"/>
                    <a:gd name="T49" fmla="*/ 0 h 159"/>
                    <a:gd name="T50" fmla="*/ 0 w 246"/>
                    <a:gd name="T51" fmla="*/ 0 h 159"/>
                    <a:gd name="T52" fmla="*/ 0 w 246"/>
                    <a:gd name="T53" fmla="*/ 0 h 159"/>
                    <a:gd name="T54" fmla="*/ 0 w 246"/>
                    <a:gd name="T55" fmla="*/ 0 h 159"/>
                    <a:gd name="T56" fmla="*/ 0 w 246"/>
                    <a:gd name="T57" fmla="*/ 0 h 159"/>
                    <a:gd name="T58" fmla="*/ 0 w 246"/>
                    <a:gd name="T59" fmla="*/ 0 h 159"/>
                    <a:gd name="T60" fmla="*/ 0 w 246"/>
                    <a:gd name="T61" fmla="*/ 0 h 159"/>
                    <a:gd name="T62" fmla="*/ 0 w 246"/>
                    <a:gd name="T63" fmla="*/ 0 h 159"/>
                    <a:gd name="T64" fmla="*/ 0 w 246"/>
                    <a:gd name="T65" fmla="*/ 0 h 159"/>
                    <a:gd name="T66" fmla="*/ 0 w 246"/>
                    <a:gd name="T67" fmla="*/ 0 h 159"/>
                    <a:gd name="T68" fmla="*/ 0 w 246"/>
                    <a:gd name="T69" fmla="*/ 0 h 159"/>
                    <a:gd name="T70" fmla="*/ 0 w 246"/>
                    <a:gd name="T71" fmla="*/ 0 h 159"/>
                    <a:gd name="T72" fmla="*/ 0 w 246"/>
                    <a:gd name="T73" fmla="*/ 0 h 159"/>
                    <a:gd name="T74" fmla="*/ 0 w 246"/>
                    <a:gd name="T75" fmla="*/ 0 h 159"/>
                    <a:gd name="T76" fmla="*/ 0 w 246"/>
                    <a:gd name="T77" fmla="*/ 0 h 159"/>
                    <a:gd name="T78" fmla="*/ 0 w 246"/>
                    <a:gd name="T79" fmla="*/ 0 h 159"/>
                    <a:gd name="T80" fmla="*/ 0 w 246"/>
                    <a:gd name="T81" fmla="*/ 0 h 15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246" h="159">
                      <a:moveTo>
                        <a:pt x="0" y="23"/>
                      </a:moveTo>
                      <a:lnTo>
                        <a:pt x="2" y="38"/>
                      </a:lnTo>
                      <a:lnTo>
                        <a:pt x="5" y="51"/>
                      </a:lnTo>
                      <a:lnTo>
                        <a:pt x="9" y="64"/>
                      </a:lnTo>
                      <a:lnTo>
                        <a:pt x="14" y="77"/>
                      </a:lnTo>
                      <a:lnTo>
                        <a:pt x="20" y="89"/>
                      </a:lnTo>
                      <a:lnTo>
                        <a:pt x="27" y="100"/>
                      </a:lnTo>
                      <a:lnTo>
                        <a:pt x="34" y="111"/>
                      </a:lnTo>
                      <a:lnTo>
                        <a:pt x="43" y="120"/>
                      </a:lnTo>
                      <a:lnTo>
                        <a:pt x="52" y="129"/>
                      </a:lnTo>
                      <a:lnTo>
                        <a:pt x="61" y="136"/>
                      </a:lnTo>
                      <a:lnTo>
                        <a:pt x="71" y="143"/>
                      </a:lnTo>
                      <a:lnTo>
                        <a:pt x="82" y="149"/>
                      </a:lnTo>
                      <a:lnTo>
                        <a:pt x="93" y="153"/>
                      </a:lnTo>
                      <a:lnTo>
                        <a:pt x="106" y="156"/>
                      </a:lnTo>
                      <a:lnTo>
                        <a:pt x="118" y="159"/>
                      </a:lnTo>
                      <a:lnTo>
                        <a:pt x="130" y="159"/>
                      </a:lnTo>
                      <a:lnTo>
                        <a:pt x="139" y="159"/>
                      </a:lnTo>
                      <a:lnTo>
                        <a:pt x="148" y="157"/>
                      </a:lnTo>
                      <a:lnTo>
                        <a:pt x="157" y="156"/>
                      </a:lnTo>
                      <a:lnTo>
                        <a:pt x="166" y="153"/>
                      </a:lnTo>
                      <a:lnTo>
                        <a:pt x="174" y="150"/>
                      </a:lnTo>
                      <a:lnTo>
                        <a:pt x="183" y="145"/>
                      </a:lnTo>
                      <a:lnTo>
                        <a:pt x="191" y="142"/>
                      </a:lnTo>
                      <a:lnTo>
                        <a:pt x="198" y="136"/>
                      </a:lnTo>
                      <a:lnTo>
                        <a:pt x="205" y="131"/>
                      </a:lnTo>
                      <a:lnTo>
                        <a:pt x="212" y="124"/>
                      </a:lnTo>
                      <a:lnTo>
                        <a:pt x="219" y="118"/>
                      </a:lnTo>
                      <a:lnTo>
                        <a:pt x="226" y="111"/>
                      </a:lnTo>
                      <a:lnTo>
                        <a:pt x="232" y="102"/>
                      </a:lnTo>
                      <a:lnTo>
                        <a:pt x="237" y="94"/>
                      </a:lnTo>
                      <a:lnTo>
                        <a:pt x="242" y="85"/>
                      </a:lnTo>
                      <a:lnTo>
                        <a:pt x="246" y="76"/>
                      </a:lnTo>
                      <a:lnTo>
                        <a:pt x="246" y="74"/>
                      </a:lnTo>
                      <a:lnTo>
                        <a:pt x="246" y="70"/>
                      </a:lnTo>
                      <a:lnTo>
                        <a:pt x="246" y="68"/>
                      </a:lnTo>
                      <a:lnTo>
                        <a:pt x="246" y="64"/>
                      </a:lnTo>
                      <a:lnTo>
                        <a:pt x="246" y="60"/>
                      </a:lnTo>
                      <a:lnTo>
                        <a:pt x="246" y="58"/>
                      </a:lnTo>
                      <a:lnTo>
                        <a:pt x="246" y="54"/>
                      </a:lnTo>
                      <a:lnTo>
                        <a:pt x="246" y="52"/>
                      </a:lnTo>
                      <a:lnTo>
                        <a:pt x="242" y="62"/>
                      </a:lnTo>
                      <a:lnTo>
                        <a:pt x="238" y="72"/>
                      </a:lnTo>
                      <a:lnTo>
                        <a:pt x="233" y="82"/>
                      </a:lnTo>
                      <a:lnTo>
                        <a:pt x="228" y="90"/>
                      </a:lnTo>
                      <a:lnTo>
                        <a:pt x="221" y="99"/>
                      </a:lnTo>
                      <a:lnTo>
                        <a:pt x="215" y="107"/>
                      </a:lnTo>
                      <a:lnTo>
                        <a:pt x="208" y="114"/>
                      </a:lnTo>
                      <a:lnTo>
                        <a:pt x="201" y="121"/>
                      </a:lnTo>
                      <a:lnTo>
                        <a:pt x="193" y="127"/>
                      </a:lnTo>
                      <a:lnTo>
                        <a:pt x="185" y="132"/>
                      </a:lnTo>
                      <a:lnTo>
                        <a:pt x="177" y="137"/>
                      </a:lnTo>
                      <a:lnTo>
                        <a:pt x="168" y="142"/>
                      </a:lnTo>
                      <a:lnTo>
                        <a:pt x="159" y="144"/>
                      </a:lnTo>
                      <a:lnTo>
                        <a:pt x="149" y="147"/>
                      </a:lnTo>
                      <a:lnTo>
                        <a:pt x="140" y="148"/>
                      </a:lnTo>
                      <a:lnTo>
                        <a:pt x="130" y="148"/>
                      </a:lnTo>
                      <a:lnTo>
                        <a:pt x="118" y="148"/>
                      </a:lnTo>
                      <a:lnTo>
                        <a:pt x="106" y="145"/>
                      </a:lnTo>
                      <a:lnTo>
                        <a:pt x="93" y="142"/>
                      </a:lnTo>
                      <a:lnTo>
                        <a:pt x="82" y="137"/>
                      </a:lnTo>
                      <a:lnTo>
                        <a:pt x="71" y="131"/>
                      </a:lnTo>
                      <a:lnTo>
                        <a:pt x="61" y="124"/>
                      </a:lnTo>
                      <a:lnTo>
                        <a:pt x="52" y="115"/>
                      </a:lnTo>
                      <a:lnTo>
                        <a:pt x="43" y="106"/>
                      </a:lnTo>
                      <a:lnTo>
                        <a:pt x="35" y="95"/>
                      </a:lnTo>
                      <a:lnTo>
                        <a:pt x="28" y="84"/>
                      </a:lnTo>
                      <a:lnTo>
                        <a:pt x="22" y="72"/>
                      </a:lnTo>
                      <a:lnTo>
                        <a:pt x="17" y="59"/>
                      </a:lnTo>
                      <a:lnTo>
                        <a:pt x="13" y="46"/>
                      </a:lnTo>
                      <a:lnTo>
                        <a:pt x="10" y="32"/>
                      </a:lnTo>
                      <a:lnTo>
                        <a:pt x="8" y="17"/>
                      </a:lnTo>
                      <a:lnTo>
                        <a:pt x="8" y="3"/>
                      </a:lnTo>
                      <a:lnTo>
                        <a:pt x="8" y="2"/>
                      </a:lnTo>
                      <a:lnTo>
                        <a:pt x="8" y="0"/>
                      </a:lnTo>
                      <a:lnTo>
                        <a:pt x="7" y="3"/>
                      </a:lnTo>
                      <a:lnTo>
                        <a:pt x="5" y="5"/>
                      </a:lnTo>
                      <a:lnTo>
                        <a:pt x="4" y="9"/>
                      </a:lnTo>
                      <a:lnTo>
                        <a:pt x="3" y="11"/>
                      </a:lnTo>
                      <a:lnTo>
                        <a:pt x="2" y="14"/>
                      </a:lnTo>
                      <a:lnTo>
                        <a:pt x="1" y="17"/>
                      </a:lnTo>
                      <a:lnTo>
                        <a:pt x="1" y="20"/>
                      </a:lnTo>
                      <a:lnTo>
                        <a:pt x="0" y="23"/>
                      </a:lnTo>
                      <a:close/>
                    </a:path>
                  </a:pathLst>
                </a:custGeom>
                <a:solidFill>
                  <a:srgbClr val="F4BF9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77" name="Freeform 18">
                  <a:extLst>
                    <a:ext uri="{FF2B5EF4-FFF2-40B4-BE49-F238E27FC236}">
                      <a16:creationId xmlns:a16="http://schemas.microsoft.com/office/drawing/2014/main" id="{7AAEAAAD-D565-6326-D343-F0E44370E4E9}"/>
                    </a:ext>
                  </a:extLst>
                </p:cNvPr>
                <p:cNvSpPr>
                  <a:spLocks noChangeArrowheads="1"/>
                </p:cNvSpPr>
                <p:nvPr/>
              </p:nvSpPr>
              <p:spPr bwMode="auto">
                <a:xfrm>
                  <a:off x="1136" y="2657"/>
                  <a:ext cx="49" cy="27"/>
                </a:xfrm>
                <a:custGeom>
                  <a:avLst/>
                  <a:gdLst>
                    <a:gd name="T0" fmla="*/ 0 w 243"/>
                    <a:gd name="T1" fmla="*/ 0 h 164"/>
                    <a:gd name="T2" fmla="*/ 0 w 243"/>
                    <a:gd name="T3" fmla="*/ 0 h 164"/>
                    <a:gd name="T4" fmla="*/ 0 w 243"/>
                    <a:gd name="T5" fmla="*/ 0 h 164"/>
                    <a:gd name="T6" fmla="*/ 0 w 243"/>
                    <a:gd name="T7" fmla="*/ 0 h 164"/>
                    <a:gd name="T8" fmla="*/ 0 w 243"/>
                    <a:gd name="T9" fmla="*/ 0 h 164"/>
                    <a:gd name="T10" fmla="*/ 0 w 243"/>
                    <a:gd name="T11" fmla="*/ 0 h 164"/>
                    <a:gd name="T12" fmla="*/ 0 w 243"/>
                    <a:gd name="T13" fmla="*/ 0 h 164"/>
                    <a:gd name="T14" fmla="*/ 0 w 243"/>
                    <a:gd name="T15" fmla="*/ 0 h 164"/>
                    <a:gd name="T16" fmla="*/ 0 w 243"/>
                    <a:gd name="T17" fmla="*/ 0 h 164"/>
                    <a:gd name="T18" fmla="*/ 0 w 243"/>
                    <a:gd name="T19" fmla="*/ 0 h 164"/>
                    <a:gd name="T20" fmla="*/ 0 w 243"/>
                    <a:gd name="T21" fmla="*/ 0 h 164"/>
                    <a:gd name="T22" fmla="*/ 0 w 243"/>
                    <a:gd name="T23" fmla="*/ 0 h 164"/>
                    <a:gd name="T24" fmla="*/ 0 w 243"/>
                    <a:gd name="T25" fmla="*/ 0 h 164"/>
                    <a:gd name="T26" fmla="*/ 0 w 243"/>
                    <a:gd name="T27" fmla="*/ 0 h 164"/>
                    <a:gd name="T28" fmla="*/ 0 w 243"/>
                    <a:gd name="T29" fmla="*/ 0 h 164"/>
                    <a:gd name="T30" fmla="*/ 0 w 243"/>
                    <a:gd name="T31" fmla="*/ 0 h 164"/>
                    <a:gd name="T32" fmla="*/ 0 w 243"/>
                    <a:gd name="T33" fmla="*/ 0 h 164"/>
                    <a:gd name="T34" fmla="*/ 0 w 243"/>
                    <a:gd name="T35" fmla="*/ 0 h 164"/>
                    <a:gd name="T36" fmla="*/ 0 w 243"/>
                    <a:gd name="T37" fmla="*/ 0 h 164"/>
                    <a:gd name="T38" fmla="*/ 0 w 243"/>
                    <a:gd name="T39" fmla="*/ 0 h 164"/>
                    <a:gd name="T40" fmla="*/ 0 w 243"/>
                    <a:gd name="T41" fmla="*/ 0 h 164"/>
                    <a:gd name="T42" fmla="*/ 0 w 243"/>
                    <a:gd name="T43" fmla="*/ 0 h 164"/>
                    <a:gd name="T44" fmla="*/ 0 w 243"/>
                    <a:gd name="T45" fmla="*/ 0 h 164"/>
                    <a:gd name="T46" fmla="*/ 0 w 243"/>
                    <a:gd name="T47" fmla="*/ 0 h 164"/>
                    <a:gd name="T48" fmla="*/ 0 w 243"/>
                    <a:gd name="T49" fmla="*/ 0 h 164"/>
                    <a:gd name="T50" fmla="*/ 0 w 243"/>
                    <a:gd name="T51" fmla="*/ 0 h 164"/>
                    <a:gd name="T52" fmla="*/ 0 w 243"/>
                    <a:gd name="T53" fmla="*/ 0 h 164"/>
                    <a:gd name="T54" fmla="*/ 0 w 243"/>
                    <a:gd name="T55" fmla="*/ 0 h 164"/>
                    <a:gd name="T56" fmla="*/ 0 w 243"/>
                    <a:gd name="T57" fmla="*/ 0 h 164"/>
                    <a:gd name="T58" fmla="*/ 0 w 243"/>
                    <a:gd name="T59" fmla="*/ 0 h 164"/>
                    <a:gd name="T60" fmla="*/ 0 w 243"/>
                    <a:gd name="T61" fmla="*/ 0 h 164"/>
                    <a:gd name="T62" fmla="*/ 0 w 243"/>
                    <a:gd name="T63" fmla="*/ 0 h 164"/>
                    <a:gd name="T64" fmla="*/ 0 w 243"/>
                    <a:gd name="T65" fmla="*/ 0 h 164"/>
                    <a:gd name="T66" fmla="*/ 0 w 243"/>
                    <a:gd name="T67" fmla="*/ 0 h 164"/>
                    <a:gd name="T68" fmla="*/ 0 w 243"/>
                    <a:gd name="T69" fmla="*/ 0 h 164"/>
                    <a:gd name="T70" fmla="*/ 0 w 243"/>
                    <a:gd name="T71" fmla="*/ 0 h 164"/>
                    <a:gd name="T72" fmla="*/ 0 w 243"/>
                    <a:gd name="T73" fmla="*/ 0 h 164"/>
                    <a:gd name="T74" fmla="*/ 0 w 243"/>
                    <a:gd name="T75" fmla="*/ 0 h 164"/>
                    <a:gd name="T76" fmla="*/ 0 w 243"/>
                    <a:gd name="T77" fmla="*/ 0 h 164"/>
                    <a:gd name="T78" fmla="*/ 0 w 243"/>
                    <a:gd name="T79" fmla="*/ 0 h 164"/>
                    <a:gd name="T80" fmla="*/ 0 w 243"/>
                    <a:gd name="T81" fmla="*/ 0 h 164"/>
                    <a:gd name="T82" fmla="*/ 0 w 243"/>
                    <a:gd name="T83" fmla="*/ 0 h 164"/>
                    <a:gd name="T84" fmla="*/ 0 w 243"/>
                    <a:gd name="T85" fmla="*/ 0 h 164"/>
                    <a:gd name="T86" fmla="*/ 0 w 243"/>
                    <a:gd name="T87" fmla="*/ 0 h 164"/>
                    <a:gd name="T88" fmla="*/ 0 w 243"/>
                    <a:gd name="T89" fmla="*/ 0 h 164"/>
                    <a:gd name="T90" fmla="*/ 0 w 243"/>
                    <a:gd name="T91" fmla="*/ 0 h 164"/>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43" h="164">
                      <a:moveTo>
                        <a:pt x="0" y="21"/>
                      </a:moveTo>
                      <a:lnTo>
                        <a:pt x="2" y="36"/>
                      </a:lnTo>
                      <a:lnTo>
                        <a:pt x="4" y="50"/>
                      </a:lnTo>
                      <a:lnTo>
                        <a:pt x="8" y="64"/>
                      </a:lnTo>
                      <a:lnTo>
                        <a:pt x="12" y="78"/>
                      </a:lnTo>
                      <a:lnTo>
                        <a:pt x="18" y="90"/>
                      </a:lnTo>
                      <a:lnTo>
                        <a:pt x="24" y="101"/>
                      </a:lnTo>
                      <a:lnTo>
                        <a:pt x="31" y="112"/>
                      </a:lnTo>
                      <a:lnTo>
                        <a:pt x="39" y="122"/>
                      </a:lnTo>
                      <a:lnTo>
                        <a:pt x="48" y="131"/>
                      </a:lnTo>
                      <a:lnTo>
                        <a:pt x="58" y="140"/>
                      </a:lnTo>
                      <a:lnTo>
                        <a:pt x="68" y="147"/>
                      </a:lnTo>
                      <a:lnTo>
                        <a:pt x="79" y="153"/>
                      </a:lnTo>
                      <a:lnTo>
                        <a:pt x="90" y="158"/>
                      </a:lnTo>
                      <a:lnTo>
                        <a:pt x="103" y="161"/>
                      </a:lnTo>
                      <a:lnTo>
                        <a:pt x="115" y="163"/>
                      </a:lnTo>
                      <a:lnTo>
                        <a:pt x="127" y="164"/>
                      </a:lnTo>
                      <a:lnTo>
                        <a:pt x="137" y="164"/>
                      </a:lnTo>
                      <a:lnTo>
                        <a:pt x="146" y="163"/>
                      </a:lnTo>
                      <a:lnTo>
                        <a:pt x="155" y="160"/>
                      </a:lnTo>
                      <a:lnTo>
                        <a:pt x="164" y="157"/>
                      </a:lnTo>
                      <a:lnTo>
                        <a:pt x="173" y="154"/>
                      </a:lnTo>
                      <a:lnTo>
                        <a:pt x="181" y="149"/>
                      </a:lnTo>
                      <a:lnTo>
                        <a:pt x="189" y="145"/>
                      </a:lnTo>
                      <a:lnTo>
                        <a:pt x="197" y="139"/>
                      </a:lnTo>
                      <a:lnTo>
                        <a:pt x="204" y="133"/>
                      </a:lnTo>
                      <a:lnTo>
                        <a:pt x="211" y="125"/>
                      </a:lnTo>
                      <a:lnTo>
                        <a:pt x="217" y="118"/>
                      </a:lnTo>
                      <a:lnTo>
                        <a:pt x="224" y="110"/>
                      </a:lnTo>
                      <a:lnTo>
                        <a:pt x="230" y="101"/>
                      </a:lnTo>
                      <a:lnTo>
                        <a:pt x="235" y="93"/>
                      </a:lnTo>
                      <a:lnTo>
                        <a:pt x="239" y="84"/>
                      </a:lnTo>
                      <a:lnTo>
                        <a:pt x="243" y="74"/>
                      </a:lnTo>
                      <a:lnTo>
                        <a:pt x="243" y="70"/>
                      </a:lnTo>
                      <a:lnTo>
                        <a:pt x="243" y="68"/>
                      </a:lnTo>
                      <a:lnTo>
                        <a:pt x="243" y="64"/>
                      </a:lnTo>
                      <a:lnTo>
                        <a:pt x="243" y="62"/>
                      </a:lnTo>
                      <a:lnTo>
                        <a:pt x="242" y="58"/>
                      </a:lnTo>
                      <a:lnTo>
                        <a:pt x="242" y="56"/>
                      </a:lnTo>
                      <a:lnTo>
                        <a:pt x="241" y="52"/>
                      </a:lnTo>
                      <a:lnTo>
                        <a:pt x="241" y="50"/>
                      </a:lnTo>
                      <a:lnTo>
                        <a:pt x="238" y="61"/>
                      </a:lnTo>
                      <a:lnTo>
                        <a:pt x="234" y="72"/>
                      </a:lnTo>
                      <a:lnTo>
                        <a:pt x="230" y="81"/>
                      </a:lnTo>
                      <a:lnTo>
                        <a:pt x="225" y="91"/>
                      </a:lnTo>
                      <a:lnTo>
                        <a:pt x="219" y="100"/>
                      </a:lnTo>
                      <a:lnTo>
                        <a:pt x="213" y="109"/>
                      </a:lnTo>
                      <a:lnTo>
                        <a:pt x="206" y="116"/>
                      </a:lnTo>
                      <a:lnTo>
                        <a:pt x="199" y="123"/>
                      </a:lnTo>
                      <a:lnTo>
                        <a:pt x="191" y="130"/>
                      </a:lnTo>
                      <a:lnTo>
                        <a:pt x="183" y="136"/>
                      </a:lnTo>
                      <a:lnTo>
                        <a:pt x="174" y="141"/>
                      </a:lnTo>
                      <a:lnTo>
                        <a:pt x="166" y="146"/>
                      </a:lnTo>
                      <a:lnTo>
                        <a:pt x="156" y="148"/>
                      </a:lnTo>
                      <a:lnTo>
                        <a:pt x="147" y="151"/>
                      </a:lnTo>
                      <a:lnTo>
                        <a:pt x="137" y="153"/>
                      </a:lnTo>
                      <a:lnTo>
                        <a:pt x="127" y="153"/>
                      </a:lnTo>
                      <a:lnTo>
                        <a:pt x="115" y="152"/>
                      </a:lnTo>
                      <a:lnTo>
                        <a:pt x="104" y="151"/>
                      </a:lnTo>
                      <a:lnTo>
                        <a:pt x="91" y="147"/>
                      </a:lnTo>
                      <a:lnTo>
                        <a:pt x="81" y="142"/>
                      </a:lnTo>
                      <a:lnTo>
                        <a:pt x="70" y="136"/>
                      </a:lnTo>
                      <a:lnTo>
                        <a:pt x="61" y="129"/>
                      </a:lnTo>
                      <a:lnTo>
                        <a:pt x="52" y="121"/>
                      </a:lnTo>
                      <a:lnTo>
                        <a:pt x="43" y="112"/>
                      </a:lnTo>
                      <a:lnTo>
                        <a:pt x="36" y="101"/>
                      </a:lnTo>
                      <a:lnTo>
                        <a:pt x="29" y="91"/>
                      </a:lnTo>
                      <a:lnTo>
                        <a:pt x="23" y="80"/>
                      </a:lnTo>
                      <a:lnTo>
                        <a:pt x="18" y="68"/>
                      </a:lnTo>
                      <a:lnTo>
                        <a:pt x="14" y="55"/>
                      </a:lnTo>
                      <a:lnTo>
                        <a:pt x="12" y="42"/>
                      </a:lnTo>
                      <a:lnTo>
                        <a:pt x="10" y="27"/>
                      </a:lnTo>
                      <a:lnTo>
                        <a:pt x="9" y="13"/>
                      </a:lnTo>
                      <a:lnTo>
                        <a:pt x="9" y="12"/>
                      </a:lnTo>
                      <a:lnTo>
                        <a:pt x="9" y="9"/>
                      </a:lnTo>
                      <a:lnTo>
                        <a:pt x="9" y="8"/>
                      </a:lnTo>
                      <a:lnTo>
                        <a:pt x="9" y="6"/>
                      </a:lnTo>
                      <a:lnTo>
                        <a:pt x="9" y="4"/>
                      </a:lnTo>
                      <a:lnTo>
                        <a:pt x="9" y="3"/>
                      </a:lnTo>
                      <a:lnTo>
                        <a:pt x="10" y="1"/>
                      </a:lnTo>
                      <a:lnTo>
                        <a:pt x="10" y="0"/>
                      </a:lnTo>
                      <a:lnTo>
                        <a:pt x="9" y="0"/>
                      </a:lnTo>
                      <a:lnTo>
                        <a:pt x="9" y="1"/>
                      </a:lnTo>
                      <a:lnTo>
                        <a:pt x="8" y="2"/>
                      </a:lnTo>
                      <a:lnTo>
                        <a:pt x="8" y="3"/>
                      </a:lnTo>
                      <a:lnTo>
                        <a:pt x="7" y="6"/>
                      </a:lnTo>
                      <a:lnTo>
                        <a:pt x="6" y="8"/>
                      </a:lnTo>
                      <a:lnTo>
                        <a:pt x="5" y="10"/>
                      </a:lnTo>
                      <a:lnTo>
                        <a:pt x="4" y="13"/>
                      </a:lnTo>
                      <a:lnTo>
                        <a:pt x="3" y="14"/>
                      </a:lnTo>
                      <a:lnTo>
                        <a:pt x="2" y="16"/>
                      </a:lnTo>
                      <a:lnTo>
                        <a:pt x="1" y="19"/>
                      </a:lnTo>
                      <a:lnTo>
                        <a:pt x="0" y="21"/>
                      </a:lnTo>
                      <a:close/>
                    </a:path>
                  </a:pathLst>
                </a:custGeom>
                <a:solidFill>
                  <a:srgbClr val="F4BF9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78" name="Freeform 19">
                  <a:extLst>
                    <a:ext uri="{FF2B5EF4-FFF2-40B4-BE49-F238E27FC236}">
                      <a16:creationId xmlns:a16="http://schemas.microsoft.com/office/drawing/2014/main" id="{ED03E9D2-2279-CFF5-6455-F3E890C7BF8B}"/>
                    </a:ext>
                  </a:extLst>
                </p:cNvPr>
                <p:cNvSpPr>
                  <a:spLocks noChangeArrowheads="1"/>
                </p:cNvSpPr>
                <p:nvPr/>
              </p:nvSpPr>
              <p:spPr bwMode="auto">
                <a:xfrm>
                  <a:off x="1137" y="2655"/>
                  <a:ext cx="48" cy="28"/>
                </a:xfrm>
                <a:custGeom>
                  <a:avLst/>
                  <a:gdLst>
                    <a:gd name="T0" fmla="*/ 0 w 238"/>
                    <a:gd name="T1" fmla="*/ 0 h 169"/>
                    <a:gd name="T2" fmla="*/ 0 w 238"/>
                    <a:gd name="T3" fmla="*/ 0 h 169"/>
                    <a:gd name="T4" fmla="*/ 0 w 238"/>
                    <a:gd name="T5" fmla="*/ 0 h 169"/>
                    <a:gd name="T6" fmla="*/ 0 w 238"/>
                    <a:gd name="T7" fmla="*/ 0 h 169"/>
                    <a:gd name="T8" fmla="*/ 0 w 238"/>
                    <a:gd name="T9" fmla="*/ 0 h 169"/>
                    <a:gd name="T10" fmla="*/ 0 w 238"/>
                    <a:gd name="T11" fmla="*/ 0 h 169"/>
                    <a:gd name="T12" fmla="*/ 0 w 238"/>
                    <a:gd name="T13" fmla="*/ 0 h 169"/>
                    <a:gd name="T14" fmla="*/ 0 w 238"/>
                    <a:gd name="T15" fmla="*/ 0 h 169"/>
                    <a:gd name="T16" fmla="*/ 0 w 238"/>
                    <a:gd name="T17" fmla="*/ 0 h 169"/>
                    <a:gd name="T18" fmla="*/ 0 w 238"/>
                    <a:gd name="T19" fmla="*/ 0 h 169"/>
                    <a:gd name="T20" fmla="*/ 0 w 238"/>
                    <a:gd name="T21" fmla="*/ 0 h 169"/>
                    <a:gd name="T22" fmla="*/ 0 w 238"/>
                    <a:gd name="T23" fmla="*/ 0 h 169"/>
                    <a:gd name="T24" fmla="*/ 0 w 238"/>
                    <a:gd name="T25" fmla="*/ 0 h 169"/>
                    <a:gd name="T26" fmla="*/ 0 w 238"/>
                    <a:gd name="T27" fmla="*/ 0 h 169"/>
                    <a:gd name="T28" fmla="*/ 0 w 238"/>
                    <a:gd name="T29" fmla="*/ 0 h 169"/>
                    <a:gd name="T30" fmla="*/ 0 w 238"/>
                    <a:gd name="T31" fmla="*/ 0 h 169"/>
                    <a:gd name="T32" fmla="*/ 0 w 238"/>
                    <a:gd name="T33" fmla="*/ 0 h 169"/>
                    <a:gd name="T34" fmla="*/ 0 w 238"/>
                    <a:gd name="T35" fmla="*/ 0 h 169"/>
                    <a:gd name="T36" fmla="*/ 0 w 238"/>
                    <a:gd name="T37" fmla="*/ 0 h 169"/>
                    <a:gd name="T38" fmla="*/ 0 w 238"/>
                    <a:gd name="T39" fmla="*/ 0 h 169"/>
                    <a:gd name="T40" fmla="*/ 0 w 238"/>
                    <a:gd name="T41" fmla="*/ 0 h 169"/>
                    <a:gd name="T42" fmla="*/ 0 w 238"/>
                    <a:gd name="T43" fmla="*/ 0 h 169"/>
                    <a:gd name="T44" fmla="*/ 0 w 238"/>
                    <a:gd name="T45" fmla="*/ 0 h 169"/>
                    <a:gd name="T46" fmla="*/ 0 w 238"/>
                    <a:gd name="T47" fmla="*/ 0 h 169"/>
                    <a:gd name="T48" fmla="*/ 0 w 238"/>
                    <a:gd name="T49" fmla="*/ 0 h 169"/>
                    <a:gd name="T50" fmla="*/ 0 w 238"/>
                    <a:gd name="T51" fmla="*/ 0 h 169"/>
                    <a:gd name="T52" fmla="*/ 0 w 238"/>
                    <a:gd name="T53" fmla="*/ 0 h 169"/>
                    <a:gd name="T54" fmla="*/ 0 w 238"/>
                    <a:gd name="T55" fmla="*/ 0 h 169"/>
                    <a:gd name="T56" fmla="*/ 0 w 238"/>
                    <a:gd name="T57" fmla="*/ 0 h 169"/>
                    <a:gd name="T58" fmla="*/ 0 w 238"/>
                    <a:gd name="T59" fmla="*/ 0 h 169"/>
                    <a:gd name="T60" fmla="*/ 0 w 238"/>
                    <a:gd name="T61" fmla="*/ 0 h 169"/>
                    <a:gd name="T62" fmla="*/ 0 w 238"/>
                    <a:gd name="T63" fmla="*/ 0 h 169"/>
                    <a:gd name="T64" fmla="*/ 0 w 238"/>
                    <a:gd name="T65" fmla="*/ 0 h 169"/>
                    <a:gd name="T66" fmla="*/ 0 w 238"/>
                    <a:gd name="T67" fmla="*/ 0 h 169"/>
                    <a:gd name="T68" fmla="*/ 0 w 238"/>
                    <a:gd name="T69" fmla="*/ 0 h 169"/>
                    <a:gd name="T70" fmla="*/ 0 w 238"/>
                    <a:gd name="T71" fmla="*/ 0 h 169"/>
                    <a:gd name="T72" fmla="*/ 0 w 238"/>
                    <a:gd name="T73" fmla="*/ 0 h 169"/>
                    <a:gd name="T74" fmla="*/ 0 w 238"/>
                    <a:gd name="T75" fmla="*/ 0 h 169"/>
                    <a:gd name="T76" fmla="*/ 0 w 238"/>
                    <a:gd name="T77" fmla="*/ 0 h 169"/>
                    <a:gd name="T78" fmla="*/ 0 w 238"/>
                    <a:gd name="T79" fmla="*/ 0 h 169"/>
                    <a:gd name="T80" fmla="*/ 0 w 238"/>
                    <a:gd name="T81" fmla="*/ 0 h 169"/>
                    <a:gd name="T82" fmla="*/ 0 w 238"/>
                    <a:gd name="T83" fmla="*/ 0 h 169"/>
                    <a:gd name="T84" fmla="*/ 0 w 238"/>
                    <a:gd name="T85" fmla="*/ 0 h 169"/>
                    <a:gd name="T86" fmla="*/ 0 w 238"/>
                    <a:gd name="T87" fmla="*/ 0 h 169"/>
                    <a:gd name="T88" fmla="*/ 0 w 238"/>
                    <a:gd name="T89" fmla="*/ 0 h 169"/>
                    <a:gd name="T90" fmla="*/ 0 w 238"/>
                    <a:gd name="T91" fmla="*/ 0 h 169"/>
                    <a:gd name="T92" fmla="*/ 0 w 238"/>
                    <a:gd name="T93" fmla="*/ 0 h 169"/>
                    <a:gd name="T94" fmla="*/ 0 w 238"/>
                    <a:gd name="T95" fmla="*/ 0 h 169"/>
                    <a:gd name="T96" fmla="*/ 0 w 238"/>
                    <a:gd name="T97" fmla="*/ 0 h 169"/>
                    <a:gd name="T98" fmla="*/ 0 w 238"/>
                    <a:gd name="T99" fmla="*/ 0 h 16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38" h="169">
                      <a:moveTo>
                        <a:pt x="0" y="21"/>
                      </a:moveTo>
                      <a:lnTo>
                        <a:pt x="0" y="21"/>
                      </a:lnTo>
                      <a:lnTo>
                        <a:pt x="0" y="23"/>
                      </a:lnTo>
                      <a:lnTo>
                        <a:pt x="0" y="24"/>
                      </a:lnTo>
                      <a:lnTo>
                        <a:pt x="0" y="38"/>
                      </a:lnTo>
                      <a:lnTo>
                        <a:pt x="2" y="53"/>
                      </a:lnTo>
                      <a:lnTo>
                        <a:pt x="5" y="67"/>
                      </a:lnTo>
                      <a:lnTo>
                        <a:pt x="9" y="80"/>
                      </a:lnTo>
                      <a:lnTo>
                        <a:pt x="14" y="93"/>
                      </a:lnTo>
                      <a:lnTo>
                        <a:pt x="20" y="105"/>
                      </a:lnTo>
                      <a:lnTo>
                        <a:pt x="27" y="116"/>
                      </a:lnTo>
                      <a:lnTo>
                        <a:pt x="35" y="127"/>
                      </a:lnTo>
                      <a:lnTo>
                        <a:pt x="44" y="136"/>
                      </a:lnTo>
                      <a:lnTo>
                        <a:pt x="53" y="145"/>
                      </a:lnTo>
                      <a:lnTo>
                        <a:pt x="63" y="152"/>
                      </a:lnTo>
                      <a:lnTo>
                        <a:pt x="74" y="158"/>
                      </a:lnTo>
                      <a:lnTo>
                        <a:pt x="85" y="163"/>
                      </a:lnTo>
                      <a:lnTo>
                        <a:pt x="98" y="166"/>
                      </a:lnTo>
                      <a:lnTo>
                        <a:pt x="110" y="169"/>
                      </a:lnTo>
                      <a:lnTo>
                        <a:pt x="122" y="169"/>
                      </a:lnTo>
                      <a:lnTo>
                        <a:pt x="132" y="169"/>
                      </a:lnTo>
                      <a:lnTo>
                        <a:pt x="141" y="168"/>
                      </a:lnTo>
                      <a:lnTo>
                        <a:pt x="151" y="165"/>
                      </a:lnTo>
                      <a:lnTo>
                        <a:pt x="160" y="162"/>
                      </a:lnTo>
                      <a:lnTo>
                        <a:pt x="169" y="158"/>
                      </a:lnTo>
                      <a:lnTo>
                        <a:pt x="177" y="153"/>
                      </a:lnTo>
                      <a:lnTo>
                        <a:pt x="185" y="148"/>
                      </a:lnTo>
                      <a:lnTo>
                        <a:pt x="193" y="142"/>
                      </a:lnTo>
                      <a:lnTo>
                        <a:pt x="200" y="135"/>
                      </a:lnTo>
                      <a:lnTo>
                        <a:pt x="207" y="128"/>
                      </a:lnTo>
                      <a:lnTo>
                        <a:pt x="213" y="120"/>
                      </a:lnTo>
                      <a:lnTo>
                        <a:pt x="220" y="111"/>
                      </a:lnTo>
                      <a:lnTo>
                        <a:pt x="225" y="103"/>
                      </a:lnTo>
                      <a:lnTo>
                        <a:pt x="230" y="93"/>
                      </a:lnTo>
                      <a:lnTo>
                        <a:pt x="234" y="83"/>
                      </a:lnTo>
                      <a:lnTo>
                        <a:pt x="238" y="73"/>
                      </a:lnTo>
                      <a:lnTo>
                        <a:pt x="237" y="69"/>
                      </a:lnTo>
                      <a:lnTo>
                        <a:pt x="237" y="67"/>
                      </a:lnTo>
                      <a:lnTo>
                        <a:pt x="236" y="63"/>
                      </a:lnTo>
                      <a:lnTo>
                        <a:pt x="236" y="61"/>
                      </a:lnTo>
                      <a:lnTo>
                        <a:pt x="235" y="57"/>
                      </a:lnTo>
                      <a:lnTo>
                        <a:pt x="235" y="55"/>
                      </a:lnTo>
                      <a:lnTo>
                        <a:pt x="234" y="51"/>
                      </a:lnTo>
                      <a:lnTo>
                        <a:pt x="234" y="49"/>
                      </a:lnTo>
                      <a:lnTo>
                        <a:pt x="231" y="61"/>
                      </a:lnTo>
                      <a:lnTo>
                        <a:pt x="228" y="72"/>
                      </a:lnTo>
                      <a:lnTo>
                        <a:pt x="224" y="83"/>
                      </a:lnTo>
                      <a:lnTo>
                        <a:pt x="220" y="92"/>
                      </a:lnTo>
                      <a:lnTo>
                        <a:pt x="214" y="102"/>
                      </a:lnTo>
                      <a:lnTo>
                        <a:pt x="208" y="111"/>
                      </a:lnTo>
                      <a:lnTo>
                        <a:pt x="201" y="120"/>
                      </a:lnTo>
                      <a:lnTo>
                        <a:pt x="194" y="127"/>
                      </a:lnTo>
                      <a:lnTo>
                        <a:pt x="187" y="134"/>
                      </a:lnTo>
                      <a:lnTo>
                        <a:pt x="179" y="140"/>
                      </a:lnTo>
                      <a:lnTo>
                        <a:pt x="170" y="146"/>
                      </a:lnTo>
                      <a:lnTo>
                        <a:pt x="161" y="151"/>
                      </a:lnTo>
                      <a:lnTo>
                        <a:pt x="152" y="154"/>
                      </a:lnTo>
                      <a:lnTo>
                        <a:pt x="142" y="157"/>
                      </a:lnTo>
                      <a:lnTo>
                        <a:pt x="132" y="158"/>
                      </a:lnTo>
                      <a:lnTo>
                        <a:pt x="122" y="158"/>
                      </a:lnTo>
                      <a:lnTo>
                        <a:pt x="111" y="158"/>
                      </a:lnTo>
                      <a:lnTo>
                        <a:pt x="99" y="156"/>
                      </a:lnTo>
                      <a:lnTo>
                        <a:pt x="88" y="152"/>
                      </a:lnTo>
                      <a:lnTo>
                        <a:pt x="77" y="148"/>
                      </a:lnTo>
                      <a:lnTo>
                        <a:pt x="67" y="142"/>
                      </a:lnTo>
                      <a:lnTo>
                        <a:pt x="58" y="135"/>
                      </a:lnTo>
                      <a:lnTo>
                        <a:pt x="50" y="128"/>
                      </a:lnTo>
                      <a:lnTo>
                        <a:pt x="42" y="120"/>
                      </a:lnTo>
                      <a:lnTo>
                        <a:pt x="34" y="110"/>
                      </a:lnTo>
                      <a:lnTo>
                        <a:pt x="28" y="99"/>
                      </a:lnTo>
                      <a:lnTo>
                        <a:pt x="22" y="89"/>
                      </a:lnTo>
                      <a:lnTo>
                        <a:pt x="18" y="77"/>
                      </a:lnTo>
                      <a:lnTo>
                        <a:pt x="14" y="63"/>
                      </a:lnTo>
                      <a:lnTo>
                        <a:pt x="11" y="51"/>
                      </a:lnTo>
                      <a:lnTo>
                        <a:pt x="9" y="37"/>
                      </a:lnTo>
                      <a:lnTo>
                        <a:pt x="9" y="24"/>
                      </a:lnTo>
                      <a:lnTo>
                        <a:pt x="9" y="20"/>
                      </a:lnTo>
                      <a:lnTo>
                        <a:pt x="9" y="18"/>
                      </a:lnTo>
                      <a:lnTo>
                        <a:pt x="9" y="15"/>
                      </a:lnTo>
                      <a:lnTo>
                        <a:pt x="9" y="12"/>
                      </a:lnTo>
                      <a:lnTo>
                        <a:pt x="9" y="9"/>
                      </a:lnTo>
                      <a:lnTo>
                        <a:pt x="10" y="6"/>
                      </a:lnTo>
                      <a:lnTo>
                        <a:pt x="10" y="3"/>
                      </a:lnTo>
                      <a:lnTo>
                        <a:pt x="10" y="0"/>
                      </a:lnTo>
                      <a:lnTo>
                        <a:pt x="9" y="2"/>
                      </a:lnTo>
                      <a:lnTo>
                        <a:pt x="8" y="3"/>
                      </a:lnTo>
                      <a:lnTo>
                        <a:pt x="7" y="6"/>
                      </a:lnTo>
                      <a:lnTo>
                        <a:pt x="6" y="7"/>
                      </a:lnTo>
                      <a:lnTo>
                        <a:pt x="5" y="9"/>
                      </a:lnTo>
                      <a:lnTo>
                        <a:pt x="4" y="11"/>
                      </a:lnTo>
                      <a:lnTo>
                        <a:pt x="3" y="13"/>
                      </a:lnTo>
                      <a:lnTo>
                        <a:pt x="3" y="14"/>
                      </a:lnTo>
                      <a:lnTo>
                        <a:pt x="2" y="15"/>
                      </a:lnTo>
                      <a:lnTo>
                        <a:pt x="2" y="17"/>
                      </a:lnTo>
                      <a:lnTo>
                        <a:pt x="1" y="17"/>
                      </a:lnTo>
                      <a:lnTo>
                        <a:pt x="1" y="18"/>
                      </a:lnTo>
                      <a:lnTo>
                        <a:pt x="1" y="19"/>
                      </a:lnTo>
                      <a:lnTo>
                        <a:pt x="0" y="19"/>
                      </a:lnTo>
                      <a:lnTo>
                        <a:pt x="0" y="20"/>
                      </a:lnTo>
                      <a:lnTo>
                        <a:pt x="0" y="21"/>
                      </a:lnTo>
                      <a:close/>
                    </a:path>
                  </a:pathLst>
                </a:custGeom>
                <a:solidFill>
                  <a:srgbClr val="F5C19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79" name="Freeform 20">
                  <a:extLst>
                    <a:ext uri="{FF2B5EF4-FFF2-40B4-BE49-F238E27FC236}">
                      <a16:creationId xmlns:a16="http://schemas.microsoft.com/office/drawing/2014/main" id="{3A8ECFFC-62CF-958D-DBEA-FD21F4953B90}"/>
                    </a:ext>
                  </a:extLst>
                </p:cNvPr>
                <p:cNvSpPr>
                  <a:spLocks noChangeArrowheads="1"/>
                </p:cNvSpPr>
                <p:nvPr/>
              </p:nvSpPr>
              <p:spPr bwMode="auto">
                <a:xfrm>
                  <a:off x="1138" y="2654"/>
                  <a:ext cx="46" cy="29"/>
                </a:xfrm>
                <a:custGeom>
                  <a:avLst/>
                  <a:gdLst>
                    <a:gd name="T0" fmla="*/ 0 w 232"/>
                    <a:gd name="T1" fmla="*/ 0 h 174"/>
                    <a:gd name="T2" fmla="*/ 0 w 232"/>
                    <a:gd name="T3" fmla="*/ 0 h 174"/>
                    <a:gd name="T4" fmla="*/ 0 w 232"/>
                    <a:gd name="T5" fmla="*/ 0 h 174"/>
                    <a:gd name="T6" fmla="*/ 0 w 232"/>
                    <a:gd name="T7" fmla="*/ 0 h 174"/>
                    <a:gd name="T8" fmla="*/ 0 w 232"/>
                    <a:gd name="T9" fmla="*/ 0 h 174"/>
                    <a:gd name="T10" fmla="*/ 0 w 232"/>
                    <a:gd name="T11" fmla="*/ 0 h 174"/>
                    <a:gd name="T12" fmla="*/ 0 w 232"/>
                    <a:gd name="T13" fmla="*/ 0 h 174"/>
                    <a:gd name="T14" fmla="*/ 0 w 232"/>
                    <a:gd name="T15" fmla="*/ 0 h 174"/>
                    <a:gd name="T16" fmla="*/ 0 w 232"/>
                    <a:gd name="T17" fmla="*/ 0 h 174"/>
                    <a:gd name="T18" fmla="*/ 0 w 232"/>
                    <a:gd name="T19" fmla="*/ 0 h 174"/>
                    <a:gd name="T20" fmla="*/ 0 w 232"/>
                    <a:gd name="T21" fmla="*/ 0 h 174"/>
                    <a:gd name="T22" fmla="*/ 0 w 232"/>
                    <a:gd name="T23" fmla="*/ 0 h 174"/>
                    <a:gd name="T24" fmla="*/ 0 w 232"/>
                    <a:gd name="T25" fmla="*/ 0 h 174"/>
                    <a:gd name="T26" fmla="*/ 0 w 232"/>
                    <a:gd name="T27" fmla="*/ 0 h 174"/>
                    <a:gd name="T28" fmla="*/ 0 w 232"/>
                    <a:gd name="T29" fmla="*/ 0 h 174"/>
                    <a:gd name="T30" fmla="*/ 0 w 232"/>
                    <a:gd name="T31" fmla="*/ 0 h 174"/>
                    <a:gd name="T32" fmla="*/ 0 w 232"/>
                    <a:gd name="T33" fmla="*/ 0 h 174"/>
                    <a:gd name="T34" fmla="*/ 0 w 232"/>
                    <a:gd name="T35" fmla="*/ 0 h 174"/>
                    <a:gd name="T36" fmla="*/ 0 w 232"/>
                    <a:gd name="T37" fmla="*/ 0 h 174"/>
                    <a:gd name="T38" fmla="*/ 0 w 232"/>
                    <a:gd name="T39" fmla="*/ 0 h 174"/>
                    <a:gd name="T40" fmla="*/ 0 w 232"/>
                    <a:gd name="T41" fmla="*/ 0 h 174"/>
                    <a:gd name="T42" fmla="*/ 0 w 232"/>
                    <a:gd name="T43" fmla="*/ 0 h 174"/>
                    <a:gd name="T44" fmla="*/ 0 w 232"/>
                    <a:gd name="T45" fmla="*/ 0 h 174"/>
                    <a:gd name="T46" fmla="*/ 0 w 232"/>
                    <a:gd name="T47" fmla="*/ 0 h 174"/>
                    <a:gd name="T48" fmla="*/ 0 w 232"/>
                    <a:gd name="T49" fmla="*/ 0 h 174"/>
                    <a:gd name="T50" fmla="*/ 0 w 232"/>
                    <a:gd name="T51" fmla="*/ 0 h 174"/>
                    <a:gd name="T52" fmla="*/ 0 w 232"/>
                    <a:gd name="T53" fmla="*/ 0 h 174"/>
                    <a:gd name="T54" fmla="*/ 0 w 232"/>
                    <a:gd name="T55" fmla="*/ 0 h 174"/>
                    <a:gd name="T56" fmla="*/ 0 w 232"/>
                    <a:gd name="T57" fmla="*/ 0 h 174"/>
                    <a:gd name="T58" fmla="*/ 0 w 232"/>
                    <a:gd name="T59" fmla="*/ 0 h 174"/>
                    <a:gd name="T60" fmla="*/ 0 w 232"/>
                    <a:gd name="T61" fmla="*/ 0 h 174"/>
                    <a:gd name="T62" fmla="*/ 0 w 232"/>
                    <a:gd name="T63" fmla="*/ 0 h 174"/>
                    <a:gd name="T64" fmla="*/ 0 w 232"/>
                    <a:gd name="T65" fmla="*/ 0 h 174"/>
                    <a:gd name="T66" fmla="*/ 0 w 232"/>
                    <a:gd name="T67" fmla="*/ 0 h 174"/>
                    <a:gd name="T68" fmla="*/ 0 w 232"/>
                    <a:gd name="T69" fmla="*/ 0 h 174"/>
                    <a:gd name="T70" fmla="*/ 0 w 232"/>
                    <a:gd name="T71" fmla="*/ 0 h 174"/>
                    <a:gd name="T72" fmla="*/ 0 w 232"/>
                    <a:gd name="T73" fmla="*/ 0 h 174"/>
                    <a:gd name="T74" fmla="*/ 0 w 232"/>
                    <a:gd name="T75" fmla="*/ 0 h 174"/>
                    <a:gd name="T76" fmla="*/ 0 w 232"/>
                    <a:gd name="T77" fmla="*/ 0 h 174"/>
                    <a:gd name="T78" fmla="*/ 0 w 232"/>
                    <a:gd name="T79" fmla="*/ 0 h 174"/>
                    <a:gd name="T80" fmla="*/ 0 w 232"/>
                    <a:gd name="T81" fmla="*/ 0 h 174"/>
                    <a:gd name="T82" fmla="*/ 0 w 232"/>
                    <a:gd name="T83" fmla="*/ 0 h 174"/>
                    <a:gd name="T84" fmla="*/ 0 w 232"/>
                    <a:gd name="T85" fmla="*/ 0 h 174"/>
                    <a:gd name="T86" fmla="*/ 0 w 232"/>
                    <a:gd name="T87" fmla="*/ 0 h 174"/>
                    <a:gd name="T88" fmla="*/ 0 w 232"/>
                    <a:gd name="T89" fmla="*/ 0 h 174"/>
                    <a:gd name="T90" fmla="*/ 0 w 232"/>
                    <a:gd name="T91" fmla="*/ 0 h 174"/>
                    <a:gd name="T92" fmla="*/ 0 w 232"/>
                    <a:gd name="T93" fmla="*/ 0 h 174"/>
                    <a:gd name="T94" fmla="*/ 0 w 232"/>
                    <a:gd name="T95" fmla="*/ 0 h 17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232" h="174">
                      <a:moveTo>
                        <a:pt x="1" y="21"/>
                      </a:moveTo>
                      <a:lnTo>
                        <a:pt x="1" y="22"/>
                      </a:lnTo>
                      <a:lnTo>
                        <a:pt x="0" y="24"/>
                      </a:lnTo>
                      <a:lnTo>
                        <a:pt x="0" y="25"/>
                      </a:lnTo>
                      <a:lnTo>
                        <a:pt x="0" y="27"/>
                      </a:lnTo>
                      <a:lnTo>
                        <a:pt x="0" y="29"/>
                      </a:lnTo>
                      <a:lnTo>
                        <a:pt x="0" y="30"/>
                      </a:lnTo>
                      <a:lnTo>
                        <a:pt x="0" y="33"/>
                      </a:lnTo>
                      <a:lnTo>
                        <a:pt x="0" y="34"/>
                      </a:lnTo>
                      <a:lnTo>
                        <a:pt x="1" y="48"/>
                      </a:lnTo>
                      <a:lnTo>
                        <a:pt x="3" y="63"/>
                      </a:lnTo>
                      <a:lnTo>
                        <a:pt x="5" y="76"/>
                      </a:lnTo>
                      <a:lnTo>
                        <a:pt x="9" y="89"/>
                      </a:lnTo>
                      <a:lnTo>
                        <a:pt x="14" y="101"/>
                      </a:lnTo>
                      <a:lnTo>
                        <a:pt x="20" y="112"/>
                      </a:lnTo>
                      <a:lnTo>
                        <a:pt x="27" y="122"/>
                      </a:lnTo>
                      <a:lnTo>
                        <a:pt x="34" y="133"/>
                      </a:lnTo>
                      <a:lnTo>
                        <a:pt x="43" y="142"/>
                      </a:lnTo>
                      <a:lnTo>
                        <a:pt x="52" y="150"/>
                      </a:lnTo>
                      <a:lnTo>
                        <a:pt x="61" y="157"/>
                      </a:lnTo>
                      <a:lnTo>
                        <a:pt x="72" y="163"/>
                      </a:lnTo>
                      <a:lnTo>
                        <a:pt x="82" y="168"/>
                      </a:lnTo>
                      <a:lnTo>
                        <a:pt x="95" y="172"/>
                      </a:lnTo>
                      <a:lnTo>
                        <a:pt x="106" y="173"/>
                      </a:lnTo>
                      <a:lnTo>
                        <a:pt x="118" y="174"/>
                      </a:lnTo>
                      <a:lnTo>
                        <a:pt x="128" y="174"/>
                      </a:lnTo>
                      <a:lnTo>
                        <a:pt x="138" y="172"/>
                      </a:lnTo>
                      <a:lnTo>
                        <a:pt x="147" y="169"/>
                      </a:lnTo>
                      <a:lnTo>
                        <a:pt x="157" y="167"/>
                      </a:lnTo>
                      <a:lnTo>
                        <a:pt x="165" y="162"/>
                      </a:lnTo>
                      <a:lnTo>
                        <a:pt x="174" y="157"/>
                      </a:lnTo>
                      <a:lnTo>
                        <a:pt x="182" y="151"/>
                      </a:lnTo>
                      <a:lnTo>
                        <a:pt x="190" y="145"/>
                      </a:lnTo>
                      <a:lnTo>
                        <a:pt x="197" y="137"/>
                      </a:lnTo>
                      <a:lnTo>
                        <a:pt x="204" y="130"/>
                      </a:lnTo>
                      <a:lnTo>
                        <a:pt x="210" y="121"/>
                      </a:lnTo>
                      <a:lnTo>
                        <a:pt x="216" y="112"/>
                      </a:lnTo>
                      <a:lnTo>
                        <a:pt x="221" y="102"/>
                      </a:lnTo>
                      <a:lnTo>
                        <a:pt x="225" y="93"/>
                      </a:lnTo>
                      <a:lnTo>
                        <a:pt x="229" y="82"/>
                      </a:lnTo>
                      <a:lnTo>
                        <a:pt x="232" y="71"/>
                      </a:lnTo>
                      <a:lnTo>
                        <a:pt x="231" y="67"/>
                      </a:lnTo>
                      <a:lnTo>
                        <a:pt x="231" y="65"/>
                      </a:lnTo>
                      <a:lnTo>
                        <a:pt x="230" y="61"/>
                      </a:lnTo>
                      <a:lnTo>
                        <a:pt x="230" y="59"/>
                      </a:lnTo>
                      <a:lnTo>
                        <a:pt x="229" y="55"/>
                      </a:lnTo>
                      <a:lnTo>
                        <a:pt x="228" y="53"/>
                      </a:lnTo>
                      <a:lnTo>
                        <a:pt x="227" y="51"/>
                      </a:lnTo>
                      <a:lnTo>
                        <a:pt x="226" y="47"/>
                      </a:lnTo>
                      <a:lnTo>
                        <a:pt x="225" y="59"/>
                      </a:lnTo>
                      <a:lnTo>
                        <a:pt x="223" y="71"/>
                      </a:lnTo>
                      <a:lnTo>
                        <a:pt x="219" y="82"/>
                      </a:lnTo>
                      <a:lnTo>
                        <a:pt x="215" y="93"/>
                      </a:lnTo>
                      <a:lnTo>
                        <a:pt x="209" y="103"/>
                      </a:lnTo>
                      <a:lnTo>
                        <a:pt x="204" y="113"/>
                      </a:lnTo>
                      <a:lnTo>
                        <a:pt x="197" y="121"/>
                      </a:lnTo>
                      <a:lnTo>
                        <a:pt x="191" y="130"/>
                      </a:lnTo>
                      <a:lnTo>
                        <a:pt x="183" y="137"/>
                      </a:lnTo>
                      <a:lnTo>
                        <a:pt x="175" y="144"/>
                      </a:lnTo>
                      <a:lnTo>
                        <a:pt x="167" y="149"/>
                      </a:lnTo>
                      <a:lnTo>
                        <a:pt x="158" y="155"/>
                      </a:lnTo>
                      <a:lnTo>
                        <a:pt x="148" y="158"/>
                      </a:lnTo>
                      <a:lnTo>
                        <a:pt x="139" y="161"/>
                      </a:lnTo>
                      <a:lnTo>
                        <a:pt x="128" y="162"/>
                      </a:lnTo>
                      <a:lnTo>
                        <a:pt x="118" y="163"/>
                      </a:lnTo>
                      <a:lnTo>
                        <a:pt x="107" y="162"/>
                      </a:lnTo>
                      <a:lnTo>
                        <a:pt x="96" y="161"/>
                      </a:lnTo>
                      <a:lnTo>
                        <a:pt x="85" y="157"/>
                      </a:lnTo>
                      <a:lnTo>
                        <a:pt x="75" y="152"/>
                      </a:lnTo>
                      <a:lnTo>
                        <a:pt x="66" y="148"/>
                      </a:lnTo>
                      <a:lnTo>
                        <a:pt x="57" y="142"/>
                      </a:lnTo>
                      <a:lnTo>
                        <a:pt x="48" y="133"/>
                      </a:lnTo>
                      <a:lnTo>
                        <a:pt x="41" y="125"/>
                      </a:lnTo>
                      <a:lnTo>
                        <a:pt x="34" y="116"/>
                      </a:lnTo>
                      <a:lnTo>
                        <a:pt x="28" y="106"/>
                      </a:lnTo>
                      <a:lnTo>
                        <a:pt x="22" y="95"/>
                      </a:lnTo>
                      <a:lnTo>
                        <a:pt x="18" y="84"/>
                      </a:lnTo>
                      <a:lnTo>
                        <a:pt x="14" y="72"/>
                      </a:lnTo>
                      <a:lnTo>
                        <a:pt x="11" y="60"/>
                      </a:lnTo>
                      <a:lnTo>
                        <a:pt x="10" y="47"/>
                      </a:lnTo>
                      <a:lnTo>
                        <a:pt x="9" y="34"/>
                      </a:lnTo>
                      <a:lnTo>
                        <a:pt x="9" y="29"/>
                      </a:lnTo>
                      <a:lnTo>
                        <a:pt x="9" y="25"/>
                      </a:lnTo>
                      <a:lnTo>
                        <a:pt x="10" y="21"/>
                      </a:lnTo>
                      <a:lnTo>
                        <a:pt x="10" y="17"/>
                      </a:lnTo>
                      <a:lnTo>
                        <a:pt x="11" y="13"/>
                      </a:lnTo>
                      <a:lnTo>
                        <a:pt x="11" y="9"/>
                      </a:lnTo>
                      <a:lnTo>
                        <a:pt x="12" y="5"/>
                      </a:lnTo>
                      <a:lnTo>
                        <a:pt x="13" y="0"/>
                      </a:lnTo>
                      <a:lnTo>
                        <a:pt x="11" y="3"/>
                      </a:lnTo>
                      <a:lnTo>
                        <a:pt x="10" y="5"/>
                      </a:lnTo>
                      <a:lnTo>
                        <a:pt x="8" y="7"/>
                      </a:lnTo>
                      <a:lnTo>
                        <a:pt x="6" y="10"/>
                      </a:lnTo>
                      <a:lnTo>
                        <a:pt x="5" y="12"/>
                      </a:lnTo>
                      <a:lnTo>
                        <a:pt x="4" y="15"/>
                      </a:lnTo>
                      <a:lnTo>
                        <a:pt x="2" y="18"/>
                      </a:lnTo>
                      <a:lnTo>
                        <a:pt x="1" y="21"/>
                      </a:lnTo>
                      <a:close/>
                    </a:path>
                  </a:pathLst>
                </a:custGeom>
                <a:solidFill>
                  <a:srgbClr val="F5C39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80" name="Freeform 21">
                  <a:extLst>
                    <a:ext uri="{FF2B5EF4-FFF2-40B4-BE49-F238E27FC236}">
                      <a16:creationId xmlns:a16="http://schemas.microsoft.com/office/drawing/2014/main" id="{1EB837ED-187E-357F-D186-94B88ED848D2}"/>
                    </a:ext>
                  </a:extLst>
                </p:cNvPr>
                <p:cNvSpPr>
                  <a:spLocks noChangeArrowheads="1"/>
                </p:cNvSpPr>
                <p:nvPr/>
              </p:nvSpPr>
              <p:spPr bwMode="auto">
                <a:xfrm>
                  <a:off x="1139" y="2652"/>
                  <a:ext cx="45" cy="30"/>
                </a:xfrm>
                <a:custGeom>
                  <a:avLst/>
                  <a:gdLst>
                    <a:gd name="T0" fmla="*/ 0 w 225"/>
                    <a:gd name="T1" fmla="*/ 0 h 176"/>
                    <a:gd name="T2" fmla="*/ 0 w 225"/>
                    <a:gd name="T3" fmla="*/ 0 h 176"/>
                    <a:gd name="T4" fmla="*/ 0 w 225"/>
                    <a:gd name="T5" fmla="*/ 0 h 176"/>
                    <a:gd name="T6" fmla="*/ 0 w 225"/>
                    <a:gd name="T7" fmla="*/ 0 h 176"/>
                    <a:gd name="T8" fmla="*/ 0 w 225"/>
                    <a:gd name="T9" fmla="*/ 0 h 176"/>
                    <a:gd name="T10" fmla="*/ 0 w 225"/>
                    <a:gd name="T11" fmla="*/ 0 h 176"/>
                    <a:gd name="T12" fmla="*/ 0 w 225"/>
                    <a:gd name="T13" fmla="*/ 0 h 176"/>
                    <a:gd name="T14" fmla="*/ 0 w 225"/>
                    <a:gd name="T15" fmla="*/ 0 h 176"/>
                    <a:gd name="T16" fmla="*/ 0 w 225"/>
                    <a:gd name="T17" fmla="*/ 0 h 176"/>
                    <a:gd name="T18" fmla="*/ 0 w 225"/>
                    <a:gd name="T19" fmla="*/ 0 h 176"/>
                    <a:gd name="T20" fmla="*/ 0 w 225"/>
                    <a:gd name="T21" fmla="*/ 0 h 176"/>
                    <a:gd name="T22" fmla="*/ 0 w 225"/>
                    <a:gd name="T23" fmla="*/ 0 h 176"/>
                    <a:gd name="T24" fmla="*/ 0 w 225"/>
                    <a:gd name="T25" fmla="*/ 0 h 176"/>
                    <a:gd name="T26" fmla="*/ 0 w 225"/>
                    <a:gd name="T27" fmla="*/ 0 h 176"/>
                    <a:gd name="T28" fmla="*/ 0 w 225"/>
                    <a:gd name="T29" fmla="*/ 0 h 176"/>
                    <a:gd name="T30" fmla="*/ 0 w 225"/>
                    <a:gd name="T31" fmla="*/ 0 h 176"/>
                    <a:gd name="T32" fmla="*/ 0 w 225"/>
                    <a:gd name="T33" fmla="*/ 0 h 176"/>
                    <a:gd name="T34" fmla="*/ 0 w 225"/>
                    <a:gd name="T35" fmla="*/ 0 h 176"/>
                    <a:gd name="T36" fmla="*/ 0 w 225"/>
                    <a:gd name="T37" fmla="*/ 0 h 176"/>
                    <a:gd name="T38" fmla="*/ 0 w 225"/>
                    <a:gd name="T39" fmla="*/ 0 h 176"/>
                    <a:gd name="T40" fmla="*/ 0 w 225"/>
                    <a:gd name="T41" fmla="*/ 0 h 176"/>
                    <a:gd name="T42" fmla="*/ 0 w 225"/>
                    <a:gd name="T43" fmla="*/ 0 h 176"/>
                    <a:gd name="T44" fmla="*/ 0 w 225"/>
                    <a:gd name="T45" fmla="*/ 0 h 176"/>
                    <a:gd name="T46" fmla="*/ 0 w 225"/>
                    <a:gd name="T47" fmla="*/ 0 h 176"/>
                    <a:gd name="T48" fmla="*/ 0 w 225"/>
                    <a:gd name="T49" fmla="*/ 0 h 176"/>
                    <a:gd name="T50" fmla="*/ 0 w 225"/>
                    <a:gd name="T51" fmla="*/ 0 h 176"/>
                    <a:gd name="T52" fmla="*/ 0 w 225"/>
                    <a:gd name="T53" fmla="*/ 0 h 176"/>
                    <a:gd name="T54" fmla="*/ 0 w 225"/>
                    <a:gd name="T55" fmla="*/ 0 h 176"/>
                    <a:gd name="T56" fmla="*/ 0 w 225"/>
                    <a:gd name="T57" fmla="*/ 0 h 176"/>
                    <a:gd name="T58" fmla="*/ 0 w 225"/>
                    <a:gd name="T59" fmla="*/ 0 h 176"/>
                    <a:gd name="T60" fmla="*/ 0 w 225"/>
                    <a:gd name="T61" fmla="*/ 0 h 176"/>
                    <a:gd name="T62" fmla="*/ 0 w 225"/>
                    <a:gd name="T63" fmla="*/ 0 h 176"/>
                    <a:gd name="T64" fmla="*/ 0 w 225"/>
                    <a:gd name="T65" fmla="*/ 0 h 176"/>
                    <a:gd name="T66" fmla="*/ 0 w 225"/>
                    <a:gd name="T67" fmla="*/ 0 h 176"/>
                    <a:gd name="T68" fmla="*/ 0 w 225"/>
                    <a:gd name="T69" fmla="*/ 0 h 176"/>
                    <a:gd name="T70" fmla="*/ 0 w 225"/>
                    <a:gd name="T71" fmla="*/ 0 h 176"/>
                    <a:gd name="T72" fmla="*/ 0 w 225"/>
                    <a:gd name="T73" fmla="*/ 0 h 176"/>
                    <a:gd name="T74" fmla="*/ 0 w 225"/>
                    <a:gd name="T75" fmla="*/ 0 h 176"/>
                    <a:gd name="T76" fmla="*/ 0 w 225"/>
                    <a:gd name="T77" fmla="*/ 0 h 176"/>
                    <a:gd name="T78" fmla="*/ 0 w 225"/>
                    <a:gd name="T79" fmla="*/ 0 h 176"/>
                    <a:gd name="T80" fmla="*/ 0 w 225"/>
                    <a:gd name="T81" fmla="*/ 0 h 176"/>
                    <a:gd name="T82" fmla="*/ 0 w 225"/>
                    <a:gd name="T83" fmla="*/ 0 h 176"/>
                    <a:gd name="T84" fmla="*/ 0 w 225"/>
                    <a:gd name="T85" fmla="*/ 0 h 176"/>
                    <a:gd name="T86" fmla="*/ 0 w 225"/>
                    <a:gd name="T87" fmla="*/ 0 h 176"/>
                    <a:gd name="T88" fmla="*/ 0 w 225"/>
                    <a:gd name="T89" fmla="*/ 0 h 176"/>
                    <a:gd name="T90" fmla="*/ 0 w 225"/>
                    <a:gd name="T91" fmla="*/ 0 h 176"/>
                    <a:gd name="T92" fmla="*/ 0 w 225"/>
                    <a:gd name="T93" fmla="*/ 0 h 176"/>
                    <a:gd name="T94" fmla="*/ 0 w 225"/>
                    <a:gd name="T95" fmla="*/ 0 h 17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225" h="176">
                      <a:moveTo>
                        <a:pt x="1" y="18"/>
                      </a:moveTo>
                      <a:lnTo>
                        <a:pt x="1" y="21"/>
                      </a:lnTo>
                      <a:lnTo>
                        <a:pt x="1" y="24"/>
                      </a:lnTo>
                      <a:lnTo>
                        <a:pt x="0" y="27"/>
                      </a:lnTo>
                      <a:lnTo>
                        <a:pt x="0" y="30"/>
                      </a:lnTo>
                      <a:lnTo>
                        <a:pt x="0" y="33"/>
                      </a:lnTo>
                      <a:lnTo>
                        <a:pt x="0" y="36"/>
                      </a:lnTo>
                      <a:lnTo>
                        <a:pt x="0" y="38"/>
                      </a:lnTo>
                      <a:lnTo>
                        <a:pt x="0" y="42"/>
                      </a:lnTo>
                      <a:lnTo>
                        <a:pt x="0" y="55"/>
                      </a:lnTo>
                      <a:lnTo>
                        <a:pt x="2" y="69"/>
                      </a:lnTo>
                      <a:lnTo>
                        <a:pt x="5" y="81"/>
                      </a:lnTo>
                      <a:lnTo>
                        <a:pt x="9" y="95"/>
                      </a:lnTo>
                      <a:lnTo>
                        <a:pt x="13" y="107"/>
                      </a:lnTo>
                      <a:lnTo>
                        <a:pt x="19" y="117"/>
                      </a:lnTo>
                      <a:lnTo>
                        <a:pt x="25" y="128"/>
                      </a:lnTo>
                      <a:lnTo>
                        <a:pt x="33" y="138"/>
                      </a:lnTo>
                      <a:lnTo>
                        <a:pt x="41" y="146"/>
                      </a:lnTo>
                      <a:lnTo>
                        <a:pt x="49" y="153"/>
                      </a:lnTo>
                      <a:lnTo>
                        <a:pt x="59" y="160"/>
                      </a:lnTo>
                      <a:lnTo>
                        <a:pt x="68" y="166"/>
                      </a:lnTo>
                      <a:lnTo>
                        <a:pt x="79" y="170"/>
                      </a:lnTo>
                      <a:lnTo>
                        <a:pt x="90" y="174"/>
                      </a:lnTo>
                      <a:lnTo>
                        <a:pt x="102" y="176"/>
                      </a:lnTo>
                      <a:lnTo>
                        <a:pt x="113" y="176"/>
                      </a:lnTo>
                      <a:lnTo>
                        <a:pt x="123" y="176"/>
                      </a:lnTo>
                      <a:lnTo>
                        <a:pt x="133" y="175"/>
                      </a:lnTo>
                      <a:lnTo>
                        <a:pt x="143" y="172"/>
                      </a:lnTo>
                      <a:lnTo>
                        <a:pt x="152" y="169"/>
                      </a:lnTo>
                      <a:lnTo>
                        <a:pt x="161" y="164"/>
                      </a:lnTo>
                      <a:lnTo>
                        <a:pt x="170" y="158"/>
                      </a:lnTo>
                      <a:lnTo>
                        <a:pt x="178" y="152"/>
                      </a:lnTo>
                      <a:lnTo>
                        <a:pt x="185" y="145"/>
                      </a:lnTo>
                      <a:lnTo>
                        <a:pt x="192" y="138"/>
                      </a:lnTo>
                      <a:lnTo>
                        <a:pt x="199" y="129"/>
                      </a:lnTo>
                      <a:lnTo>
                        <a:pt x="205" y="120"/>
                      </a:lnTo>
                      <a:lnTo>
                        <a:pt x="211" y="110"/>
                      </a:lnTo>
                      <a:lnTo>
                        <a:pt x="215" y="101"/>
                      </a:lnTo>
                      <a:lnTo>
                        <a:pt x="219" y="90"/>
                      </a:lnTo>
                      <a:lnTo>
                        <a:pt x="222" y="79"/>
                      </a:lnTo>
                      <a:lnTo>
                        <a:pt x="225" y="67"/>
                      </a:lnTo>
                      <a:lnTo>
                        <a:pt x="224" y="63"/>
                      </a:lnTo>
                      <a:lnTo>
                        <a:pt x="223" y="61"/>
                      </a:lnTo>
                      <a:lnTo>
                        <a:pt x="222" y="59"/>
                      </a:lnTo>
                      <a:lnTo>
                        <a:pt x="221" y="55"/>
                      </a:lnTo>
                      <a:lnTo>
                        <a:pt x="221" y="53"/>
                      </a:lnTo>
                      <a:lnTo>
                        <a:pt x="220" y="49"/>
                      </a:lnTo>
                      <a:lnTo>
                        <a:pt x="219" y="47"/>
                      </a:lnTo>
                      <a:lnTo>
                        <a:pt x="218" y="44"/>
                      </a:lnTo>
                      <a:lnTo>
                        <a:pt x="217" y="56"/>
                      </a:lnTo>
                      <a:lnTo>
                        <a:pt x="215" y="68"/>
                      </a:lnTo>
                      <a:lnTo>
                        <a:pt x="212" y="80"/>
                      </a:lnTo>
                      <a:lnTo>
                        <a:pt x="209" y="91"/>
                      </a:lnTo>
                      <a:lnTo>
                        <a:pt x="203" y="102"/>
                      </a:lnTo>
                      <a:lnTo>
                        <a:pt x="198" y="113"/>
                      </a:lnTo>
                      <a:lnTo>
                        <a:pt x="192" y="122"/>
                      </a:lnTo>
                      <a:lnTo>
                        <a:pt x="186" y="130"/>
                      </a:lnTo>
                      <a:lnTo>
                        <a:pt x="178" y="138"/>
                      </a:lnTo>
                      <a:lnTo>
                        <a:pt x="170" y="145"/>
                      </a:lnTo>
                      <a:lnTo>
                        <a:pt x="162" y="151"/>
                      </a:lnTo>
                      <a:lnTo>
                        <a:pt x="153" y="157"/>
                      </a:lnTo>
                      <a:lnTo>
                        <a:pt x="144" y="160"/>
                      </a:lnTo>
                      <a:lnTo>
                        <a:pt x="134" y="163"/>
                      </a:lnTo>
                      <a:lnTo>
                        <a:pt x="124" y="165"/>
                      </a:lnTo>
                      <a:lnTo>
                        <a:pt x="113" y="165"/>
                      </a:lnTo>
                      <a:lnTo>
                        <a:pt x="103" y="165"/>
                      </a:lnTo>
                      <a:lnTo>
                        <a:pt x="92" y="163"/>
                      </a:lnTo>
                      <a:lnTo>
                        <a:pt x="81" y="160"/>
                      </a:lnTo>
                      <a:lnTo>
                        <a:pt x="72" y="156"/>
                      </a:lnTo>
                      <a:lnTo>
                        <a:pt x="63" y="151"/>
                      </a:lnTo>
                      <a:lnTo>
                        <a:pt x="54" y="145"/>
                      </a:lnTo>
                      <a:lnTo>
                        <a:pt x="46" y="138"/>
                      </a:lnTo>
                      <a:lnTo>
                        <a:pt x="39" y="129"/>
                      </a:lnTo>
                      <a:lnTo>
                        <a:pt x="32" y="121"/>
                      </a:lnTo>
                      <a:lnTo>
                        <a:pt x="26" y="111"/>
                      </a:lnTo>
                      <a:lnTo>
                        <a:pt x="21" y="101"/>
                      </a:lnTo>
                      <a:lnTo>
                        <a:pt x="17" y="90"/>
                      </a:lnTo>
                      <a:lnTo>
                        <a:pt x="13" y="79"/>
                      </a:lnTo>
                      <a:lnTo>
                        <a:pt x="11" y="67"/>
                      </a:lnTo>
                      <a:lnTo>
                        <a:pt x="9" y="55"/>
                      </a:lnTo>
                      <a:lnTo>
                        <a:pt x="9" y="42"/>
                      </a:lnTo>
                      <a:lnTo>
                        <a:pt x="9" y="36"/>
                      </a:lnTo>
                      <a:lnTo>
                        <a:pt x="9" y="31"/>
                      </a:lnTo>
                      <a:lnTo>
                        <a:pt x="10" y="25"/>
                      </a:lnTo>
                      <a:lnTo>
                        <a:pt x="10" y="20"/>
                      </a:lnTo>
                      <a:lnTo>
                        <a:pt x="11" y="15"/>
                      </a:lnTo>
                      <a:lnTo>
                        <a:pt x="12" y="9"/>
                      </a:lnTo>
                      <a:lnTo>
                        <a:pt x="13" y="5"/>
                      </a:lnTo>
                      <a:lnTo>
                        <a:pt x="15" y="0"/>
                      </a:lnTo>
                      <a:lnTo>
                        <a:pt x="13" y="2"/>
                      </a:lnTo>
                      <a:lnTo>
                        <a:pt x="11" y="5"/>
                      </a:lnTo>
                      <a:lnTo>
                        <a:pt x="9" y="7"/>
                      </a:lnTo>
                      <a:lnTo>
                        <a:pt x="8" y="8"/>
                      </a:lnTo>
                      <a:lnTo>
                        <a:pt x="6" y="11"/>
                      </a:lnTo>
                      <a:lnTo>
                        <a:pt x="5" y="13"/>
                      </a:lnTo>
                      <a:lnTo>
                        <a:pt x="3" y="15"/>
                      </a:lnTo>
                      <a:lnTo>
                        <a:pt x="1" y="18"/>
                      </a:lnTo>
                      <a:close/>
                    </a:path>
                  </a:pathLst>
                </a:custGeom>
                <a:solidFill>
                  <a:srgbClr val="F5C6A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81" name="Freeform 22">
                  <a:extLst>
                    <a:ext uri="{FF2B5EF4-FFF2-40B4-BE49-F238E27FC236}">
                      <a16:creationId xmlns:a16="http://schemas.microsoft.com/office/drawing/2014/main" id="{894BE42D-0805-48C0-1DD5-113B30DEE2F4}"/>
                    </a:ext>
                  </a:extLst>
                </p:cNvPr>
                <p:cNvSpPr>
                  <a:spLocks noChangeArrowheads="1"/>
                </p:cNvSpPr>
                <p:nvPr/>
              </p:nvSpPr>
              <p:spPr bwMode="auto">
                <a:xfrm>
                  <a:off x="1140" y="2651"/>
                  <a:ext cx="43" cy="30"/>
                </a:xfrm>
                <a:custGeom>
                  <a:avLst/>
                  <a:gdLst>
                    <a:gd name="T0" fmla="*/ 0 w 217"/>
                    <a:gd name="T1" fmla="*/ 0 h 180"/>
                    <a:gd name="T2" fmla="*/ 0 w 217"/>
                    <a:gd name="T3" fmla="*/ 0 h 180"/>
                    <a:gd name="T4" fmla="*/ 0 w 217"/>
                    <a:gd name="T5" fmla="*/ 0 h 180"/>
                    <a:gd name="T6" fmla="*/ 0 w 217"/>
                    <a:gd name="T7" fmla="*/ 0 h 180"/>
                    <a:gd name="T8" fmla="*/ 0 w 217"/>
                    <a:gd name="T9" fmla="*/ 0 h 180"/>
                    <a:gd name="T10" fmla="*/ 0 w 217"/>
                    <a:gd name="T11" fmla="*/ 0 h 180"/>
                    <a:gd name="T12" fmla="*/ 0 w 217"/>
                    <a:gd name="T13" fmla="*/ 0 h 180"/>
                    <a:gd name="T14" fmla="*/ 0 w 217"/>
                    <a:gd name="T15" fmla="*/ 0 h 180"/>
                    <a:gd name="T16" fmla="*/ 0 w 217"/>
                    <a:gd name="T17" fmla="*/ 0 h 180"/>
                    <a:gd name="T18" fmla="*/ 0 w 217"/>
                    <a:gd name="T19" fmla="*/ 0 h 180"/>
                    <a:gd name="T20" fmla="*/ 0 w 217"/>
                    <a:gd name="T21" fmla="*/ 0 h 180"/>
                    <a:gd name="T22" fmla="*/ 0 w 217"/>
                    <a:gd name="T23" fmla="*/ 0 h 180"/>
                    <a:gd name="T24" fmla="*/ 0 w 217"/>
                    <a:gd name="T25" fmla="*/ 0 h 180"/>
                    <a:gd name="T26" fmla="*/ 0 w 217"/>
                    <a:gd name="T27" fmla="*/ 0 h 180"/>
                    <a:gd name="T28" fmla="*/ 0 w 217"/>
                    <a:gd name="T29" fmla="*/ 0 h 180"/>
                    <a:gd name="T30" fmla="*/ 0 w 217"/>
                    <a:gd name="T31" fmla="*/ 0 h 180"/>
                    <a:gd name="T32" fmla="*/ 0 w 217"/>
                    <a:gd name="T33" fmla="*/ 0 h 180"/>
                    <a:gd name="T34" fmla="*/ 0 w 217"/>
                    <a:gd name="T35" fmla="*/ 0 h 180"/>
                    <a:gd name="T36" fmla="*/ 0 w 217"/>
                    <a:gd name="T37" fmla="*/ 0 h 180"/>
                    <a:gd name="T38" fmla="*/ 0 w 217"/>
                    <a:gd name="T39" fmla="*/ 0 h 180"/>
                    <a:gd name="T40" fmla="*/ 0 w 217"/>
                    <a:gd name="T41" fmla="*/ 0 h 180"/>
                    <a:gd name="T42" fmla="*/ 0 w 217"/>
                    <a:gd name="T43" fmla="*/ 0 h 180"/>
                    <a:gd name="T44" fmla="*/ 0 w 217"/>
                    <a:gd name="T45" fmla="*/ 0 h 180"/>
                    <a:gd name="T46" fmla="*/ 0 w 217"/>
                    <a:gd name="T47" fmla="*/ 0 h 180"/>
                    <a:gd name="T48" fmla="*/ 0 w 217"/>
                    <a:gd name="T49" fmla="*/ 0 h 180"/>
                    <a:gd name="T50" fmla="*/ 0 w 217"/>
                    <a:gd name="T51" fmla="*/ 0 h 180"/>
                    <a:gd name="T52" fmla="*/ 0 w 217"/>
                    <a:gd name="T53" fmla="*/ 0 h 180"/>
                    <a:gd name="T54" fmla="*/ 0 w 217"/>
                    <a:gd name="T55" fmla="*/ 0 h 180"/>
                    <a:gd name="T56" fmla="*/ 0 w 217"/>
                    <a:gd name="T57" fmla="*/ 0 h 180"/>
                    <a:gd name="T58" fmla="*/ 0 w 217"/>
                    <a:gd name="T59" fmla="*/ 0 h 180"/>
                    <a:gd name="T60" fmla="*/ 0 w 217"/>
                    <a:gd name="T61" fmla="*/ 0 h 180"/>
                    <a:gd name="T62" fmla="*/ 0 w 217"/>
                    <a:gd name="T63" fmla="*/ 0 h 180"/>
                    <a:gd name="T64" fmla="*/ 0 w 217"/>
                    <a:gd name="T65" fmla="*/ 0 h 180"/>
                    <a:gd name="T66" fmla="*/ 0 w 217"/>
                    <a:gd name="T67" fmla="*/ 0 h 180"/>
                    <a:gd name="T68" fmla="*/ 0 w 217"/>
                    <a:gd name="T69" fmla="*/ 0 h 180"/>
                    <a:gd name="T70" fmla="*/ 0 w 217"/>
                    <a:gd name="T71" fmla="*/ 0 h 180"/>
                    <a:gd name="T72" fmla="*/ 0 w 217"/>
                    <a:gd name="T73" fmla="*/ 0 h 180"/>
                    <a:gd name="T74" fmla="*/ 0 w 217"/>
                    <a:gd name="T75" fmla="*/ 0 h 180"/>
                    <a:gd name="T76" fmla="*/ 0 w 217"/>
                    <a:gd name="T77" fmla="*/ 0 h 180"/>
                    <a:gd name="T78" fmla="*/ 0 w 217"/>
                    <a:gd name="T79" fmla="*/ 0 h 180"/>
                    <a:gd name="T80" fmla="*/ 0 w 217"/>
                    <a:gd name="T81" fmla="*/ 0 h 180"/>
                    <a:gd name="T82" fmla="*/ 0 w 217"/>
                    <a:gd name="T83" fmla="*/ 0 h 180"/>
                    <a:gd name="T84" fmla="*/ 0 w 217"/>
                    <a:gd name="T85" fmla="*/ 0 h 180"/>
                    <a:gd name="T86" fmla="*/ 0 w 217"/>
                    <a:gd name="T87" fmla="*/ 0 h 180"/>
                    <a:gd name="T88" fmla="*/ 0 w 217"/>
                    <a:gd name="T89" fmla="*/ 0 h 180"/>
                    <a:gd name="T90" fmla="*/ 0 w 217"/>
                    <a:gd name="T91" fmla="*/ 0 h 180"/>
                    <a:gd name="T92" fmla="*/ 0 w 217"/>
                    <a:gd name="T93" fmla="*/ 0 h 180"/>
                    <a:gd name="T94" fmla="*/ 0 w 217"/>
                    <a:gd name="T95" fmla="*/ 0 h 180"/>
                    <a:gd name="T96" fmla="*/ 0 w 217"/>
                    <a:gd name="T97" fmla="*/ 0 h 180"/>
                    <a:gd name="T98" fmla="*/ 0 w 217"/>
                    <a:gd name="T99" fmla="*/ 0 h 180"/>
                    <a:gd name="T100" fmla="*/ 0 w 217"/>
                    <a:gd name="T101" fmla="*/ 0 h 180"/>
                    <a:gd name="T102" fmla="*/ 0 w 217"/>
                    <a:gd name="T103" fmla="*/ 0 h 18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217" h="180">
                      <a:moveTo>
                        <a:pt x="4" y="18"/>
                      </a:moveTo>
                      <a:lnTo>
                        <a:pt x="3" y="22"/>
                      </a:lnTo>
                      <a:lnTo>
                        <a:pt x="2" y="26"/>
                      </a:lnTo>
                      <a:lnTo>
                        <a:pt x="2" y="30"/>
                      </a:lnTo>
                      <a:lnTo>
                        <a:pt x="1" y="34"/>
                      </a:lnTo>
                      <a:lnTo>
                        <a:pt x="1" y="38"/>
                      </a:lnTo>
                      <a:lnTo>
                        <a:pt x="0" y="42"/>
                      </a:lnTo>
                      <a:lnTo>
                        <a:pt x="0" y="46"/>
                      </a:lnTo>
                      <a:lnTo>
                        <a:pt x="0" y="51"/>
                      </a:lnTo>
                      <a:lnTo>
                        <a:pt x="1" y="64"/>
                      </a:lnTo>
                      <a:lnTo>
                        <a:pt x="2" y="77"/>
                      </a:lnTo>
                      <a:lnTo>
                        <a:pt x="5" y="89"/>
                      </a:lnTo>
                      <a:lnTo>
                        <a:pt x="9" y="101"/>
                      </a:lnTo>
                      <a:lnTo>
                        <a:pt x="13" y="112"/>
                      </a:lnTo>
                      <a:lnTo>
                        <a:pt x="19" y="123"/>
                      </a:lnTo>
                      <a:lnTo>
                        <a:pt x="25" y="133"/>
                      </a:lnTo>
                      <a:lnTo>
                        <a:pt x="32" y="142"/>
                      </a:lnTo>
                      <a:lnTo>
                        <a:pt x="39" y="150"/>
                      </a:lnTo>
                      <a:lnTo>
                        <a:pt x="48" y="159"/>
                      </a:lnTo>
                      <a:lnTo>
                        <a:pt x="57" y="165"/>
                      </a:lnTo>
                      <a:lnTo>
                        <a:pt x="66" y="171"/>
                      </a:lnTo>
                      <a:lnTo>
                        <a:pt x="76" y="174"/>
                      </a:lnTo>
                      <a:lnTo>
                        <a:pt x="87" y="178"/>
                      </a:lnTo>
                      <a:lnTo>
                        <a:pt x="98" y="179"/>
                      </a:lnTo>
                      <a:lnTo>
                        <a:pt x="109" y="180"/>
                      </a:lnTo>
                      <a:lnTo>
                        <a:pt x="119" y="179"/>
                      </a:lnTo>
                      <a:lnTo>
                        <a:pt x="130" y="178"/>
                      </a:lnTo>
                      <a:lnTo>
                        <a:pt x="139" y="175"/>
                      </a:lnTo>
                      <a:lnTo>
                        <a:pt x="149" y="172"/>
                      </a:lnTo>
                      <a:lnTo>
                        <a:pt x="158" y="167"/>
                      </a:lnTo>
                      <a:lnTo>
                        <a:pt x="166" y="161"/>
                      </a:lnTo>
                      <a:lnTo>
                        <a:pt x="174" y="154"/>
                      </a:lnTo>
                      <a:lnTo>
                        <a:pt x="182" y="147"/>
                      </a:lnTo>
                      <a:lnTo>
                        <a:pt x="188" y="138"/>
                      </a:lnTo>
                      <a:lnTo>
                        <a:pt x="195" y="130"/>
                      </a:lnTo>
                      <a:lnTo>
                        <a:pt x="200" y="120"/>
                      </a:lnTo>
                      <a:lnTo>
                        <a:pt x="206" y="110"/>
                      </a:lnTo>
                      <a:lnTo>
                        <a:pt x="210" y="99"/>
                      </a:lnTo>
                      <a:lnTo>
                        <a:pt x="214" y="88"/>
                      </a:lnTo>
                      <a:lnTo>
                        <a:pt x="216" y="76"/>
                      </a:lnTo>
                      <a:lnTo>
                        <a:pt x="217" y="64"/>
                      </a:lnTo>
                      <a:lnTo>
                        <a:pt x="217" y="62"/>
                      </a:lnTo>
                      <a:lnTo>
                        <a:pt x="216" y="58"/>
                      </a:lnTo>
                      <a:lnTo>
                        <a:pt x="215" y="56"/>
                      </a:lnTo>
                      <a:lnTo>
                        <a:pt x="214" y="53"/>
                      </a:lnTo>
                      <a:lnTo>
                        <a:pt x="212" y="50"/>
                      </a:lnTo>
                      <a:lnTo>
                        <a:pt x="211" y="47"/>
                      </a:lnTo>
                      <a:lnTo>
                        <a:pt x="210" y="45"/>
                      </a:lnTo>
                      <a:lnTo>
                        <a:pt x="209" y="42"/>
                      </a:lnTo>
                      <a:lnTo>
                        <a:pt x="209" y="44"/>
                      </a:lnTo>
                      <a:lnTo>
                        <a:pt x="209" y="45"/>
                      </a:lnTo>
                      <a:lnTo>
                        <a:pt x="209" y="46"/>
                      </a:lnTo>
                      <a:lnTo>
                        <a:pt x="209" y="47"/>
                      </a:lnTo>
                      <a:lnTo>
                        <a:pt x="209" y="48"/>
                      </a:lnTo>
                      <a:lnTo>
                        <a:pt x="209" y="50"/>
                      </a:lnTo>
                      <a:lnTo>
                        <a:pt x="209" y="51"/>
                      </a:lnTo>
                      <a:lnTo>
                        <a:pt x="209" y="63"/>
                      </a:lnTo>
                      <a:lnTo>
                        <a:pt x="207" y="75"/>
                      </a:lnTo>
                      <a:lnTo>
                        <a:pt x="205" y="86"/>
                      </a:lnTo>
                      <a:lnTo>
                        <a:pt x="200" y="98"/>
                      </a:lnTo>
                      <a:lnTo>
                        <a:pt x="196" y="107"/>
                      </a:lnTo>
                      <a:lnTo>
                        <a:pt x="191" y="117"/>
                      </a:lnTo>
                      <a:lnTo>
                        <a:pt x="185" y="126"/>
                      </a:lnTo>
                      <a:lnTo>
                        <a:pt x="179" y="135"/>
                      </a:lnTo>
                      <a:lnTo>
                        <a:pt x="172" y="142"/>
                      </a:lnTo>
                      <a:lnTo>
                        <a:pt x="164" y="149"/>
                      </a:lnTo>
                      <a:lnTo>
                        <a:pt x="156" y="155"/>
                      </a:lnTo>
                      <a:lnTo>
                        <a:pt x="148" y="160"/>
                      </a:lnTo>
                      <a:lnTo>
                        <a:pt x="139" y="165"/>
                      </a:lnTo>
                      <a:lnTo>
                        <a:pt x="129" y="167"/>
                      </a:lnTo>
                      <a:lnTo>
                        <a:pt x="119" y="168"/>
                      </a:lnTo>
                      <a:lnTo>
                        <a:pt x="109" y="169"/>
                      </a:lnTo>
                      <a:lnTo>
                        <a:pt x="99" y="168"/>
                      </a:lnTo>
                      <a:lnTo>
                        <a:pt x="89" y="167"/>
                      </a:lnTo>
                      <a:lnTo>
                        <a:pt x="79" y="165"/>
                      </a:lnTo>
                      <a:lnTo>
                        <a:pt x="70" y="160"/>
                      </a:lnTo>
                      <a:lnTo>
                        <a:pt x="61" y="155"/>
                      </a:lnTo>
                      <a:lnTo>
                        <a:pt x="53" y="149"/>
                      </a:lnTo>
                      <a:lnTo>
                        <a:pt x="45" y="142"/>
                      </a:lnTo>
                      <a:lnTo>
                        <a:pt x="38" y="135"/>
                      </a:lnTo>
                      <a:lnTo>
                        <a:pt x="32" y="126"/>
                      </a:lnTo>
                      <a:lnTo>
                        <a:pt x="26" y="117"/>
                      </a:lnTo>
                      <a:lnTo>
                        <a:pt x="21" y="107"/>
                      </a:lnTo>
                      <a:lnTo>
                        <a:pt x="17" y="98"/>
                      </a:lnTo>
                      <a:lnTo>
                        <a:pt x="14" y="86"/>
                      </a:lnTo>
                      <a:lnTo>
                        <a:pt x="11" y="75"/>
                      </a:lnTo>
                      <a:lnTo>
                        <a:pt x="10" y="63"/>
                      </a:lnTo>
                      <a:lnTo>
                        <a:pt x="9" y="51"/>
                      </a:lnTo>
                      <a:lnTo>
                        <a:pt x="9" y="44"/>
                      </a:lnTo>
                      <a:lnTo>
                        <a:pt x="10" y="38"/>
                      </a:lnTo>
                      <a:lnTo>
                        <a:pt x="11" y="32"/>
                      </a:lnTo>
                      <a:lnTo>
                        <a:pt x="12" y="24"/>
                      </a:lnTo>
                      <a:lnTo>
                        <a:pt x="13" y="18"/>
                      </a:lnTo>
                      <a:lnTo>
                        <a:pt x="14" y="12"/>
                      </a:lnTo>
                      <a:lnTo>
                        <a:pt x="16" y="6"/>
                      </a:lnTo>
                      <a:lnTo>
                        <a:pt x="18" y="0"/>
                      </a:lnTo>
                      <a:lnTo>
                        <a:pt x="16" y="3"/>
                      </a:lnTo>
                      <a:lnTo>
                        <a:pt x="15" y="5"/>
                      </a:lnTo>
                      <a:lnTo>
                        <a:pt x="13" y="6"/>
                      </a:lnTo>
                      <a:lnTo>
                        <a:pt x="11" y="9"/>
                      </a:lnTo>
                      <a:lnTo>
                        <a:pt x="9" y="11"/>
                      </a:lnTo>
                      <a:lnTo>
                        <a:pt x="7" y="14"/>
                      </a:lnTo>
                      <a:lnTo>
                        <a:pt x="5" y="16"/>
                      </a:lnTo>
                      <a:lnTo>
                        <a:pt x="4" y="18"/>
                      </a:lnTo>
                      <a:close/>
                    </a:path>
                  </a:pathLst>
                </a:custGeom>
                <a:solidFill>
                  <a:srgbClr val="F6C9A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82" name="Freeform 23">
                  <a:extLst>
                    <a:ext uri="{FF2B5EF4-FFF2-40B4-BE49-F238E27FC236}">
                      <a16:creationId xmlns:a16="http://schemas.microsoft.com/office/drawing/2014/main" id="{19E40E3F-FC9C-BDDA-2745-64F010EA4F7F}"/>
                    </a:ext>
                  </a:extLst>
                </p:cNvPr>
                <p:cNvSpPr>
                  <a:spLocks noChangeArrowheads="1"/>
                </p:cNvSpPr>
                <p:nvPr/>
              </p:nvSpPr>
              <p:spPr bwMode="auto">
                <a:xfrm>
                  <a:off x="1141" y="2650"/>
                  <a:ext cx="42" cy="30"/>
                </a:xfrm>
                <a:custGeom>
                  <a:avLst/>
                  <a:gdLst>
                    <a:gd name="T0" fmla="*/ 0 w 209"/>
                    <a:gd name="T1" fmla="*/ 0 h 181"/>
                    <a:gd name="T2" fmla="*/ 0 w 209"/>
                    <a:gd name="T3" fmla="*/ 0 h 181"/>
                    <a:gd name="T4" fmla="*/ 0 w 209"/>
                    <a:gd name="T5" fmla="*/ 0 h 181"/>
                    <a:gd name="T6" fmla="*/ 0 w 209"/>
                    <a:gd name="T7" fmla="*/ 0 h 181"/>
                    <a:gd name="T8" fmla="*/ 0 w 209"/>
                    <a:gd name="T9" fmla="*/ 0 h 181"/>
                    <a:gd name="T10" fmla="*/ 0 w 209"/>
                    <a:gd name="T11" fmla="*/ 0 h 181"/>
                    <a:gd name="T12" fmla="*/ 0 w 209"/>
                    <a:gd name="T13" fmla="*/ 0 h 181"/>
                    <a:gd name="T14" fmla="*/ 0 w 209"/>
                    <a:gd name="T15" fmla="*/ 0 h 181"/>
                    <a:gd name="T16" fmla="*/ 0 w 209"/>
                    <a:gd name="T17" fmla="*/ 0 h 181"/>
                    <a:gd name="T18" fmla="*/ 0 w 209"/>
                    <a:gd name="T19" fmla="*/ 0 h 181"/>
                    <a:gd name="T20" fmla="*/ 0 w 209"/>
                    <a:gd name="T21" fmla="*/ 0 h 181"/>
                    <a:gd name="T22" fmla="*/ 0 w 209"/>
                    <a:gd name="T23" fmla="*/ 0 h 181"/>
                    <a:gd name="T24" fmla="*/ 0 w 209"/>
                    <a:gd name="T25" fmla="*/ 0 h 181"/>
                    <a:gd name="T26" fmla="*/ 0 w 209"/>
                    <a:gd name="T27" fmla="*/ 0 h 181"/>
                    <a:gd name="T28" fmla="*/ 0 w 209"/>
                    <a:gd name="T29" fmla="*/ 0 h 181"/>
                    <a:gd name="T30" fmla="*/ 0 w 209"/>
                    <a:gd name="T31" fmla="*/ 0 h 181"/>
                    <a:gd name="T32" fmla="*/ 0 w 209"/>
                    <a:gd name="T33" fmla="*/ 0 h 181"/>
                    <a:gd name="T34" fmla="*/ 0 w 209"/>
                    <a:gd name="T35" fmla="*/ 0 h 181"/>
                    <a:gd name="T36" fmla="*/ 0 w 209"/>
                    <a:gd name="T37" fmla="*/ 0 h 181"/>
                    <a:gd name="T38" fmla="*/ 0 w 209"/>
                    <a:gd name="T39" fmla="*/ 0 h 181"/>
                    <a:gd name="T40" fmla="*/ 0 w 209"/>
                    <a:gd name="T41" fmla="*/ 0 h 181"/>
                    <a:gd name="T42" fmla="*/ 0 w 209"/>
                    <a:gd name="T43" fmla="*/ 0 h 181"/>
                    <a:gd name="T44" fmla="*/ 0 w 209"/>
                    <a:gd name="T45" fmla="*/ 0 h 181"/>
                    <a:gd name="T46" fmla="*/ 0 w 209"/>
                    <a:gd name="T47" fmla="*/ 0 h 181"/>
                    <a:gd name="T48" fmla="*/ 0 w 209"/>
                    <a:gd name="T49" fmla="*/ 0 h 181"/>
                    <a:gd name="T50" fmla="*/ 0 w 209"/>
                    <a:gd name="T51" fmla="*/ 0 h 181"/>
                    <a:gd name="T52" fmla="*/ 0 w 209"/>
                    <a:gd name="T53" fmla="*/ 0 h 181"/>
                    <a:gd name="T54" fmla="*/ 0 w 209"/>
                    <a:gd name="T55" fmla="*/ 0 h 181"/>
                    <a:gd name="T56" fmla="*/ 0 w 209"/>
                    <a:gd name="T57" fmla="*/ 0 h 181"/>
                    <a:gd name="T58" fmla="*/ 0 w 209"/>
                    <a:gd name="T59" fmla="*/ 0 h 181"/>
                    <a:gd name="T60" fmla="*/ 0 w 209"/>
                    <a:gd name="T61" fmla="*/ 0 h 181"/>
                    <a:gd name="T62" fmla="*/ 0 w 209"/>
                    <a:gd name="T63" fmla="*/ 0 h 181"/>
                    <a:gd name="T64" fmla="*/ 0 w 209"/>
                    <a:gd name="T65" fmla="*/ 0 h 181"/>
                    <a:gd name="T66" fmla="*/ 0 w 209"/>
                    <a:gd name="T67" fmla="*/ 0 h 181"/>
                    <a:gd name="T68" fmla="*/ 0 w 209"/>
                    <a:gd name="T69" fmla="*/ 0 h 181"/>
                    <a:gd name="T70" fmla="*/ 0 w 209"/>
                    <a:gd name="T71" fmla="*/ 0 h 181"/>
                    <a:gd name="T72" fmla="*/ 0 w 209"/>
                    <a:gd name="T73" fmla="*/ 0 h 181"/>
                    <a:gd name="T74" fmla="*/ 0 w 209"/>
                    <a:gd name="T75" fmla="*/ 0 h 181"/>
                    <a:gd name="T76" fmla="*/ 0 w 209"/>
                    <a:gd name="T77" fmla="*/ 0 h 181"/>
                    <a:gd name="T78" fmla="*/ 0 w 209"/>
                    <a:gd name="T79" fmla="*/ 0 h 181"/>
                    <a:gd name="T80" fmla="*/ 0 w 209"/>
                    <a:gd name="T81" fmla="*/ 0 h 181"/>
                    <a:gd name="T82" fmla="*/ 0 w 209"/>
                    <a:gd name="T83" fmla="*/ 0 h 181"/>
                    <a:gd name="T84" fmla="*/ 0 w 209"/>
                    <a:gd name="T85" fmla="*/ 0 h 181"/>
                    <a:gd name="T86" fmla="*/ 0 w 209"/>
                    <a:gd name="T87" fmla="*/ 0 h 181"/>
                    <a:gd name="T88" fmla="*/ 0 w 209"/>
                    <a:gd name="T89" fmla="*/ 0 h 181"/>
                    <a:gd name="T90" fmla="*/ 0 w 209"/>
                    <a:gd name="T91" fmla="*/ 0 h 181"/>
                    <a:gd name="T92" fmla="*/ 0 w 209"/>
                    <a:gd name="T93" fmla="*/ 0 h 181"/>
                    <a:gd name="T94" fmla="*/ 0 w 209"/>
                    <a:gd name="T95" fmla="*/ 0 h 181"/>
                    <a:gd name="T96" fmla="*/ 0 w 209"/>
                    <a:gd name="T97" fmla="*/ 0 h 181"/>
                    <a:gd name="T98" fmla="*/ 0 w 209"/>
                    <a:gd name="T99" fmla="*/ 0 h 181"/>
                    <a:gd name="T100" fmla="*/ 0 w 209"/>
                    <a:gd name="T101" fmla="*/ 0 h 181"/>
                    <a:gd name="T102" fmla="*/ 0 w 209"/>
                    <a:gd name="T103" fmla="*/ 0 h 181"/>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209" h="181">
                      <a:moveTo>
                        <a:pt x="6" y="16"/>
                      </a:moveTo>
                      <a:lnTo>
                        <a:pt x="4" y="21"/>
                      </a:lnTo>
                      <a:lnTo>
                        <a:pt x="3" y="25"/>
                      </a:lnTo>
                      <a:lnTo>
                        <a:pt x="2" y="31"/>
                      </a:lnTo>
                      <a:lnTo>
                        <a:pt x="1" y="36"/>
                      </a:lnTo>
                      <a:lnTo>
                        <a:pt x="1" y="41"/>
                      </a:lnTo>
                      <a:lnTo>
                        <a:pt x="0" y="47"/>
                      </a:lnTo>
                      <a:lnTo>
                        <a:pt x="0" y="52"/>
                      </a:lnTo>
                      <a:lnTo>
                        <a:pt x="0" y="58"/>
                      </a:lnTo>
                      <a:lnTo>
                        <a:pt x="0" y="71"/>
                      </a:lnTo>
                      <a:lnTo>
                        <a:pt x="2" y="83"/>
                      </a:lnTo>
                      <a:lnTo>
                        <a:pt x="4" y="95"/>
                      </a:lnTo>
                      <a:lnTo>
                        <a:pt x="8" y="106"/>
                      </a:lnTo>
                      <a:lnTo>
                        <a:pt x="12" y="117"/>
                      </a:lnTo>
                      <a:lnTo>
                        <a:pt x="17" y="127"/>
                      </a:lnTo>
                      <a:lnTo>
                        <a:pt x="23" y="137"/>
                      </a:lnTo>
                      <a:lnTo>
                        <a:pt x="30" y="145"/>
                      </a:lnTo>
                      <a:lnTo>
                        <a:pt x="37" y="154"/>
                      </a:lnTo>
                      <a:lnTo>
                        <a:pt x="45" y="161"/>
                      </a:lnTo>
                      <a:lnTo>
                        <a:pt x="54" y="167"/>
                      </a:lnTo>
                      <a:lnTo>
                        <a:pt x="63" y="172"/>
                      </a:lnTo>
                      <a:lnTo>
                        <a:pt x="72" y="176"/>
                      </a:lnTo>
                      <a:lnTo>
                        <a:pt x="83" y="179"/>
                      </a:lnTo>
                      <a:lnTo>
                        <a:pt x="94" y="181"/>
                      </a:lnTo>
                      <a:lnTo>
                        <a:pt x="104" y="181"/>
                      </a:lnTo>
                      <a:lnTo>
                        <a:pt x="115" y="181"/>
                      </a:lnTo>
                      <a:lnTo>
                        <a:pt x="125" y="179"/>
                      </a:lnTo>
                      <a:lnTo>
                        <a:pt x="135" y="176"/>
                      </a:lnTo>
                      <a:lnTo>
                        <a:pt x="144" y="173"/>
                      </a:lnTo>
                      <a:lnTo>
                        <a:pt x="153" y="167"/>
                      </a:lnTo>
                      <a:lnTo>
                        <a:pt x="161" y="161"/>
                      </a:lnTo>
                      <a:lnTo>
                        <a:pt x="169" y="154"/>
                      </a:lnTo>
                      <a:lnTo>
                        <a:pt x="177" y="146"/>
                      </a:lnTo>
                      <a:lnTo>
                        <a:pt x="183" y="138"/>
                      </a:lnTo>
                      <a:lnTo>
                        <a:pt x="189" y="129"/>
                      </a:lnTo>
                      <a:lnTo>
                        <a:pt x="194" y="118"/>
                      </a:lnTo>
                      <a:lnTo>
                        <a:pt x="200" y="107"/>
                      </a:lnTo>
                      <a:lnTo>
                        <a:pt x="203" y="96"/>
                      </a:lnTo>
                      <a:lnTo>
                        <a:pt x="206" y="84"/>
                      </a:lnTo>
                      <a:lnTo>
                        <a:pt x="208" y="72"/>
                      </a:lnTo>
                      <a:lnTo>
                        <a:pt x="209" y="60"/>
                      </a:lnTo>
                      <a:lnTo>
                        <a:pt x="207" y="57"/>
                      </a:lnTo>
                      <a:lnTo>
                        <a:pt x="206" y="54"/>
                      </a:lnTo>
                      <a:lnTo>
                        <a:pt x="205" y="52"/>
                      </a:lnTo>
                      <a:lnTo>
                        <a:pt x="204" y="49"/>
                      </a:lnTo>
                      <a:lnTo>
                        <a:pt x="202" y="46"/>
                      </a:lnTo>
                      <a:lnTo>
                        <a:pt x="201" y="43"/>
                      </a:lnTo>
                      <a:lnTo>
                        <a:pt x="200" y="41"/>
                      </a:lnTo>
                      <a:lnTo>
                        <a:pt x="197" y="39"/>
                      </a:lnTo>
                      <a:lnTo>
                        <a:pt x="197" y="41"/>
                      </a:lnTo>
                      <a:lnTo>
                        <a:pt x="198" y="43"/>
                      </a:lnTo>
                      <a:lnTo>
                        <a:pt x="198" y="46"/>
                      </a:lnTo>
                      <a:lnTo>
                        <a:pt x="198" y="48"/>
                      </a:lnTo>
                      <a:lnTo>
                        <a:pt x="198" y="51"/>
                      </a:lnTo>
                      <a:lnTo>
                        <a:pt x="198" y="53"/>
                      </a:lnTo>
                      <a:lnTo>
                        <a:pt x="200" y="55"/>
                      </a:lnTo>
                      <a:lnTo>
                        <a:pt x="200" y="58"/>
                      </a:lnTo>
                      <a:lnTo>
                        <a:pt x="198" y="70"/>
                      </a:lnTo>
                      <a:lnTo>
                        <a:pt x="197" y="81"/>
                      </a:lnTo>
                      <a:lnTo>
                        <a:pt x="194" y="91"/>
                      </a:lnTo>
                      <a:lnTo>
                        <a:pt x="191" y="102"/>
                      </a:lnTo>
                      <a:lnTo>
                        <a:pt x="187" y="112"/>
                      </a:lnTo>
                      <a:lnTo>
                        <a:pt x="182" y="121"/>
                      </a:lnTo>
                      <a:lnTo>
                        <a:pt x="177" y="130"/>
                      </a:lnTo>
                      <a:lnTo>
                        <a:pt x="171" y="138"/>
                      </a:lnTo>
                      <a:lnTo>
                        <a:pt x="164" y="145"/>
                      </a:lnTo>
                      <a:lnTo>
                        <a:pt x="157" y="151"/>
                      </a:lnTo>
                      <a:lnTo>
                        <a:pt x="149" y="157"/>
                      </a:lnTo>
                      <a:lnTo>
                        <a:pt x="141" y="162"/>
                      </a:lnTo>
                      <a:lnTo>
                        <a:pt x="132" y="166"/>
                      </a:lnTo>
                      <a:lnTo>
                        <a:pt x="123" y="169"/>
                      </a:lnTo>
                      <a:lnTo>
                        <a:pt x="114" y="170"/>
                      </a:lnTo>
                      <a:lnTo>
                        <a:pt x="104" y="170"/>
                      </a:lnTo>
                      <a:lnTo>
                        <a:pt x="94" y="170"/>
                      </a:lnTo>
                      <a:lnTo>
                        <a:pt x="85" y="169"/>
                      </a:lnTo>
                      <a:lnTo>
                        <a:pt x="76" y="166"/>
                      </a:lnTo>
                      <a:lnTo>
                        <a:pt x="66" y="162"/>
                      </a:lnTo>
                      <a:lnTo>
                        <a:pt x="58" y="157"/>
                      </a:lnTo>
                      <a:lnTo>
                        <a:pt x="50" y="151"/>
                      </a:lnTo>
                      <a:lnTo>
                        <a:pt x="43" y="145"/>
                      </a:lnTo>
                      <a:lnTo>
                        <a:pt x="36" y="138"/>
                      </a:lnTo>
                      <a:lnTo>
                        <a:pt x="30" y="130"/>
                      </a:lnTo>
                      <a:lnTo>
                        <a:pt x="25" y="121"/>
                      </a:lnTo>
                      <a:lnTo>
                        <a:pt x="20" y="112"/>
                      </a:lnTo>
                      <a:lnTo>
                        <a:pt x="16" y="102"/>
                      </a:lnTo>
                      <a:lnTo>
                        <a:pt x="13" y="91"/>
                      </a:lnTo>
                      <a:lnTo>
                        <a:pt x="11" y="81"/>
                      </a:lnTo>
                      <a:lnTo>
                        <a:pt x="9" y="70"/>
                      </a:lnTo>
                      <a:lnTo>
                        <a:pt x="9" y="58"/>
                      </a:lnTo>
                      <a:lnTo>
                        <a:pt x="9" y="49"/>
                      </a:lnTo>
                      <a:lnTo>
                        <a:pt x="10" y="42"/>
                      </a:lnTo>
                      <a:lnTo>
                        <a:pt x="11" y="35"/>
                      </a:lnTo>
                      <a:lnTo>
                        <a:pt x="12" y="28"/>
                      </a:lnTo>
                      <a:lnTo>
                        <a:pt x="14" y="21"/>
                      </a:lnTo>
                      <a:lnTo>
                        <a:pt x="16" y="13"/>
                      </a:lnTo>
                      <a:lnTo>
                        <a:pt x="19" y="6"/>
                      </a:lnTo>
                      <a:lnTo>
                        <a:pt x="22" y="0"/>
                      </a:lnTo>
                      <a:lnTo>
                        <a:pt x="20" y="1"/>
                      </a:lnTo>
                      <a:lnTo>
                        <a:pt x="18" y="4"/>
                      </a:lnTo>
                      <a:lnTo>
                        <a:pt x="16" y="6"/>
                      </a:lnTo>
                      <a:lnTo>
                        <a:pt x="14" y="7"/>
                      </a:lnTo>
                      <a:lnTo>
                        <a:pt x="12" y="10"/>
                      </a:lnTo>
                      <a:lnTo>
                        <a:pt x="10" y="12"/>
                      </a:lnTo>
                      <a:lnTo>
                        <a:pt x="8" y="13"/>
                      </a:lnTo>
                      <a:lnTo>
                        <a:pt x="6" y="16"/>
                      </a:lnTo>
                      <a:close/>
                    </a:path>
                  </a:pathLst>
                </a:custGeom>
                <a:solidFill>
                  <a:srgbClr val="F6CBA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83" name="Freeform 24">
                  <a:extLst>
                    <a:ext uri="{FF2B5EF4-FFF2-40B4-BE49-F238E27FC236}">
                      <a16:creationId xmlns:a16="http://schemas.microsoft.com/office/drawing/2014/main" id="{3EC1D6B9-F265-FBDB-0805-DC9D8E7254E3}"/>
                    </a:ext>
                  </a:extLst>
                </p:cNvPr>
                <p:cNvSpPr>
                  <a:spLocks noChangeArrowheads="1"/>
                </p:cNvSpPr>
                <p:nvPr/>
              </p:nvSpPr>
              <p:spPr bwMode="auto">
                <a:xfrm>
                  <a:off x="1142" y="2649"/>
                  <a:ext cx="40" cy="30"/>
                </a:xfrm>
                <a:custGeom>
                  <a:avLst/>
                  <a:gdLst>
                    <a:gd name="T0" fmla="*/ 0 w 200"/>
                    <a:gd name="T1" fmla="*/ 0 h 183"/>
                    <a:gd name="T2" fmla="*/ 0 w 200"/>
                    <a:gd name="T3" fmla="*/ 0 h 183"/>
                    <a:gd name="T4" fmla="*/ 0 w 200"/>
                    <a:gd name="T5" fmla="*/ 0 h 183"/>
                    <a:gd name="T6" fmla="*/ 0 w 200"/>
                    <a:gd name="T7" fmla="*/ 0 h 183"/>
                    <a:gd name="T8" fmla="*/ 0 w 200"/>
                    <a:gd name="T9" fmla="*/ 0 h 183"/>
                    <a:gd name="T10" fmla="*/ 0 w 200"/>
                    <a:gd name="T11" fmla="*/ 0 h 183"/>
                    <a:gd name="T12" fmla="*/ 0 w 200"/>
                    <a:gd name="T13" fmla="*/ 0 h 183"/>
                    <a:gd name="T14" fmla="*/ 0 w 200"/>
                    <a:gd name="T15" fmla="*/ 0 h 183"/>
                    <a:gd name="T16" fmla="*/ 0 w 200"/>
                    <a:gd name="T17" fmla="*/ 0 h 183"/>
                    <a:gd name="T18" fmla="*/ 0 w 200"/>
                    <a:gd name="T19" fmla="*/ 0 h 183"/>
                    <a:gd name="T20" fmla="*/ 0 w 200"/>
                    <a:gd name="T21" fmla="*/ 0 h 183"/>
                    <a:gd name="T22" fmla="*/ 0 w 200"/>
                    <a:gd name="T23" fmla="*/ 0 h 183"/>
                    <a:gd name="T24" fmla="*/ 0 w 200"/>
                    <a:gd name="T25" fmla="*/ 0 h 183"/>
                    <a:gd name="T26" fmla="*/ 0 w 200"/>
                    <a:gd name="T27" fmla="*/ 0 h 183"/>
                    <a:gd name="T28" fmla="*/ 0 w 200"/>
                    <a:gd name="T29" fmla="*/ 0 h 183"/>
                    <a:gd name="T30" fmla="*/ 0 w 200"/>
                    <a:gd name="T31" fmla="*/ 0 h 183"/>
                    <a:gd name="T32" fmla="*/ 0 w 200"/>
                    <a:gd name="T33" fmla="*/ 0 h 183"/>
                    <a:gd name="T34" fmla="*/ 0 w 200"/>
                    <a:gd name="T35" fmla="*/ 0 h 183"/>
                    <a:gd name="T36" fmla="*/ 0 w 200"/>
                    <a:gd name="T37" fmla="*/ 0 h 183"/>
                    <a:gd name="T38" fmla="*/ 0 w 200"/>
                    <a:gd name="T39" fmla="*/ 0 h 183"/>
                    <a:gd name="T40" fmla="*/ 0 w 200"/>
                    <a:gd name="T41" fmla="*/ 0 h 183"/>
                    <a:gd name="T42" fmla="*/ 0 w 200"/>
                    <a:gd name="T43" fmla="*/ 0 h 183"/>
                    <a:gd name="T44" fmla="*/ 0 w 200"/>
                    <a:gd name="T45" fmla="*/ 0 h 183"/>
                    <a:gd name="T46" fmla="*/ 0 w 200"/>
                    <a:gd name="T47" fmla="*/ 0 h 183"/>
                    <a:gd name="T48" fmla="*/ 0 w 200"/>
                    <a:gd name="T49" fmla="*/ 0 h 183"/>
                    <a:gd name="T50" fmla="*/ 0 w 200"/>
                    <a:gd name="T51" fmla="*/ 0 h 183"/>
                    <a:gd name="T52" fmla="*/ 0 w 200"/>
                    <a:gd name="T53" fmla="*/ 0 h 183"/>
                    <a:gd name="T54" fmla="*/ 0 w 200"/>
                    <a:gd name="T55" fmla="*/ 0 h 183"/>
                    <a:gd name="T56" fmla="*/ 0 w 200"/>
                    <a:gd name="T57" fmla="*/ 0 h 183"/>
                    <a:gd name="T58" fmla="*/ 0 w 200"/>
                    <a:gd name="T59" fmla="*/ 0 h 183"/>
                    <a:gd name="T60" fmla="*/ 0 w 200"/>
                    <a:gd name="T61" fmla="*/ 0 h 183"/>
                    <a:gd name="T62" fmla="*/ 0 w 200"/>
                    <a:gd name="T63" fmla="*/ 0 h 183"/>
                    <a:gd name="T64" fmla="*/ 0 w 200"/>
                    <a:gd name="T65" fmla="*/ 0 h 183"/>
                    <a:gd name="T66" fmla="*/ 0 w 200"/>
                    <a:gd name="T67" fmla="*/ 0 h 183"/>
                    <a:gd name="T68" fmla="*/ 0 w 200"/>
                    <a:gd name="T69" fmla="*/ 0 h 183"/>
                    <a:gd name="T70" fmla="*/ 0 w 200"/>
                    <a:gd name="T71" fmla="*/ 0 h 183"/>
                    <a:gd name="T72" fmla="*/ 0 w 200"/>
                    <a:gd name="T73" fmla="*/ 0 h 183"/>
                    <a:gd name="T74" fmla="*/ 0 w 200"/>
                    <a:gd name="T75" fmla="*/ 0 h 183"/>
                    <a:gd name="T76" fmla="*/ 0 w 200"/>
                    <a:gd name="T77" fmla="*/ 0 h 183"/>
                    <a:gd name="T78" fmla="*/ 0 w 200"/>
                    <a:gd name="T79" fmla="*/ 0 h 183"/>
                    <a:gd name="T80" fmla="*/ 0 w 200"/>
                    <a:gd name="T81" fmla="*/ 0 h 183"/>
                    <a:gd name="T82" fmla="*/ 0 w 200"/>
                    <a:gd name="T83" fmla="*/ 0 h 183"/>
                    <a:gd name="T84" fmla="*/ 0 w 200"/>
                    <a:gd name="T85" fmla="*/ 0 h 183"/>
                    <a:gd name="T86" fmla="*/ 0 w 200"/>
                    <a:gd name="T87" fmla="*/ 0 h 183"/>
                    <a:gd name="T88" fmla="*/ 0 w 200"/>
                    <a:gd name="T89" fmla="*/ 0 h 183"/>
                    <a:gd name="T90" fmla="*/ 0 w 200"/>
                    <a:gd name="T91" fmla="*/ 0 h 183"/>
                    <a:gd name="T92" fmla="*/ 0 w 200"/>
                    <a:gd name="T93" fmla="*/ 0 h 183"/>
                    <a:gd name="T94" fmla="*/ 0 w 200"/>
                    <a:gd name="T95" fmla="*/ 0 h 183"/>
                    <a:gd name="T96" fmla="*/ 0 w 200"/>
                    <a:gd name="T97" fmla="*/ 0 h 183"/>
                    <a:gd name="T98" fmla="*/ 0 w 200"/>
                    <a:gd name="T99" fmla="*/ 0 h 183"/>
                    <a:gd name="T100" fmla="*/ 0 w 200"/>
                    <a:gd name="T101" fmla="*/ 0 h 183"/>
                    <a:gd name="T102" fmla="*/ 0 w 200"/>
                    <a:gd name="T103" fmla="*/ 0 h 183"/>
                    <a:gd name="T104" fmla="*/ 0 w 200"/>
                    <a:gd name="T105" fmla="*/ 0 h 183"/>
                    <a:gd name="T106" fmla="*/ 0 w 200"/>
                    <a:gd name="T107" fmla="*/ 0 h 183"/>
                    <a:gd name="T108" fmla="*/ 0 w 200"/>
                    <a:gd name="T109" fmla="*/ 0 h 183"/>
                    <a:gd name="T110" fmla="*/ 0 w 200"/>
                    <a:gd name="T111" fmla="*/ 0 h 183"/>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200" h="183">
                      <a:moveTo>
                        <a:pt x="200" y="65"/>
                      </a:moveTo>
                      <a:lnTo>
                        <a:pt x="200" y="64"/>
                      </a:lnTo>
                      <a:lnTo>
                        <a:pt x="200" y="62"/>
                      </a:lnTo>
                      <a:lnTo>
                        <a:pt x="200" y="61"/>
                      </a:lnTo>
                      <a:lnTo>
                        <a:pt x="200" y="60"/>
                      </a:lnTo>
                      <a:lnTo>
                        <a:pt x="200" y="59"/>
                      </a:lnTo>
                      <a:lnTo>
                        <a:pt x="200" y="58"/>
                      </a:lnTo>
                      <a:lnTo>
                        <a:pt x="200" y="56"/>
                      </a:lnTo>
                      <a:lnTo>
                        <a:pt x="198" y="53"/>
                      </a:lnTo>
                      <a:lnTo>
                        <a:pt x="197" y="50"/>
                      </a:lnTo>
                      <a:lnTo>
                        <a:pt x="196" y="48"/>
                      </a:lnTo>
                      <a:lnTo>
                        <a:pt x="193" y="46"/>
                      </a:lnTo>
                      <a:lnTo>
                        <a:pt x="192" y="42"/>
                      </a:lnTo>
                      <a:lnTo>
                        <a:pt x="190" y="40"/>
                      </a:lnTo>
                      <a:lnTo>
                        <a:pt x="188" y="37"/>
                      </a:lnTo>
                      <a:lnTo>
                        <a:pt x="187" y="35"/>
                      </a:lnTo>
                      <a:lnTo>
                        <a:pt x="187" y="38"/>
                      </a:lnTo>
                      <a:lnTo>
                        <a:pt x="188" y="42"/>
                      </a:lnTo>
                      <a:lnTo>
                        <a:pt x="189" y="46"/>
                      </a:lnTo>
                      <a:lnTo>
                        <a:pt x="189" y="49"/>
                      </a:lnTo>
                      <a:lnTo>
                        <a:pt x="190" y="53"/>
                      </a:lnTo>
                      <a:lnTo>
                        <a:pt x="190" y="58"/>
                      </a:lnTo>
                      <a:lnTo>
                        <a:pt x="190" y="61"/>
                      </a:lnTo>
                      <a:lnTo>
                        <a:pt x="190" y="65"/>
                      </a:lnTo>
                      <a:lnTo>
                        <a:pt x="190" y="76"/>
                      </a:lnTo>
                      <a:lnTo>
                        <a:pt x="188" y="86"/>
                      </a:lnTo>
                      <a:lnTo>
                        <a:pt x="186" y="97"/>
                      </a:lnTo>
                      <a:lnTo>
                        <a:pt x="183" y="107"/>
                      </a:lnTo>
                      <a:lnTo>
                        <a:pt x="179" y="116"/>
                      </a:lnTo>
                      <a:lnTo>
                        <a:pt x="175" y="125"/>
                      </a:lnTo>
                      <a:lnTo>
                        <a:pt x="169" y="133"/>
                      </a:lnTo>
                      <a:lnTo>
                        <a:pt x="164" y="142"/>
                      </a:lnTo>
                      <a:lnTo>
                        <a:pt x="157" y="147"/>
                      </a:lnTo>
                      <a:lnTo>
                        <a:pt x="150" y="155"/>
                      </a:lnTo>
                      <a:lnTo>
                        <a:pt x="143" y="159"/>
                      </a:lnTo>
                      <a:lnTo>
                        <a:pt x="135" y="164"/>
                      </a:lnTo>
                      <a:lnTo>
                        <a:pt x="127" y="168"/>
                      </a:lnTo>
                      <a:lnTo>
                        <a:pt x="118" y="170"/>
                      </a:lnTo>
                      <a:lnTo>
                        <a:pt x="109" y="173"/>
                      </a:lnTo>
                      <a:lnTo>
                        <a:pt x="100" y="173"/>
                      </a:lnTo>
                      <a:lnTo>
                        <a:pt x="91" y="173"/>
                      </a:lnTo>
                      <a:lnTo>
                        <a:pt x="82" y="170"/>
                      </a:lnTo>
                      <a:lnTo>
                        <a:pt x="73" y="168"/>
                      </a:lnTo>
                      <a:lnTo>
                        <a:pt x="64" y="164"/>
                      </a:lnTo>
                      <a:lnTo>
                        <a:pt x="56" y="159"/>
                      </a:lnTo>
                      <a:lnTo>
                        <a:pt x="49" y="155"/>
                      </a:lnTo>
                      <a:lnTo>
                        <a:pt x="42" y="147"/>
                      </a:lnTo>
                      <a:lnTo>
                        <a:pt x="36" y="142"/>
                      </a:lnTo>
                      <a:lnTo>
                        <a:pt x="30" y="133"/>
                      </a:lnTo>
                      <a:lnTo>
                        <a:pt x="25" y="125"/>
                      </a:lnTo>
                      <a:lnTo>
                        <a:pt x="20" y="116"/>
                      </a:lnTo>
                      <a:lnTo>
                        <a:pt x="16" y="107"/>
                      </a:lnTo>
                      <a:lnTo>
                        <a:pt x="13" y="97"/>
                      </a:lnTo>
                      <a:lnTo>
                        <a:pt x="11" y="86"/>
                      </a:lnTo>
                      <a:lnTo>
                        <a:pt x="10" y="76"/>
                      </a:lnTo>
                      <a:lnTo>
                        <a:pt x="9" y="65"/>
                      </a:lnTo>
                      <a:lnTo>
                        <a:pt x="9" y="55"/>
                      </a:lnTo>
                      <a:lnTo>
                        <a:pt x="10" y="47"/>
                      </a:lnTo>
                      <a:lnTo>
                        <a:pt x="12" y="38"/>
                      </a:lnTo>
                      <a:lnTo>
                        <a:pt x="14" y="30"/>
                      </a:lnTo>
                      <a:lnTo>
                        <a:pt x="16" y="22"/>
                      </a:lnTo>
                      <a:lnTo>
                        <a:pt x="20" y="14"/>
                      </a:lnTo>
                      <a:lnTo>
                        <a:pt x="23" y="7"/>
                      </a:lnTo>
                      <a:lnTo>
                        <a:pt x="27" y="0"/>
                      </a:lnTo>
                      <a:lnTo>
                        <a:pt x="25" y="1"/>
                      </a:lnTo>
                      <a:lnTo>
                        <a:pt x="22" y="4"/>
                      </a:lnTo>
                      <a:lnTo>
                        <a:pt x="20" y="5"/>
                      </a:lnTo>
                      <a:lnTo>
                        <a:pt x="18" y="7"/>
                      </a:lnTo>
                      <a:lnTo>
                        <a:pt x="16" y="8"/>
                      </a:lnTo>
                      <a:lnTo>
                        <a:pt x="14" y="11"/>
                      </a:lnTo>
                      <a:lnTo>
                        <a:pt x="11" y="13"/>
                      </a:lnTo>
                      <a:lnTo>
                        <a:pt x="9" y="14"/>
                      </a:lnTo>
                      <a:lnTo>
                        <a:pt x="7" y="20"/>
                      </a:lnTo>
                      <a:lnTo>
                        <a:pt x="5" y="26"/>
                      </a:lnTo>
                      <a:lnTo>
                        <a:pt x="4" y="32"/>
                      </a:lnTo>
                      <a:lnTo>
                        <a:pt x="3" y="38"/>
                      </a:lnTo>
                      <a:lnTo>
                        <a:pt x="2" y="46"/>
                      </a:lnTo>
                      <a:lnTo>
                        <a:pt x="1" y="52"/>
                      </a:lnTo>
                      <a:lnTo>
                        <a:pt x="0" y="58"/>
                      </a:lnTo>
                      <a:lnTo>
                        <a:pt x="0" y="65"/>
                      </a:lnTo>
                      <a:lnTo>
                        <a:pt x="1" y="77"/>
                      </a:lnTo>
                      <a:lnTo>
                        <a:pt x="2" y="89"/>
                      </a:lnTo>
                      <a:lnTo>
                        <a:pt x="5" y="100"/>
                      </a:lnTo>
                      <a:lnTo>
                        <a:pt x="8" y="112"/>
                      </a:lnTo>
                      <a:lnTo>
                        <a:pt x="12" y="121"/>
                      </a:lnTo>
                      <a:lnTo>
                        <a:pt x="17" y="131"/>
                      </a:lnTo>
                      <a:lnTo>
                        <a:pt x="23" y="140"/>
                      </a:lnTo>
                      <a:lnTo>
                        <a:pt x="29" y="149"/>
                      </a:lnTo>
                      <a:lnTo>
                        <a:pt x="36" y="156"/>
                      </a:lnTo>
                      <a:lnTo>
                        <a:pt x="44" y="163"/>
                      </a:lnTo>
                      <a:lnTo>
                        <a:pt x="52" y="169"/>
                      </a:lnTo>
                      <a:lnTo>
                        <a:pt x="61" y="174"/>
                      </a:lnTo>
                      <a:lnTo>
                        <a:pt x="70" y="179"/>
                      </a:lnTo>
                      <a:lnTo>
                        <a:pt x="80" y="181"/>
                      </a:lnTo>
                      <a:lnTo>
                        <a:pt x="90" y="182"/>
                      </a:lnTo>
                      <a:lnTo>
                        <a:pt x="100" y="183"/>
                      </a:lnTo>
                      <a:lnTo>
                        <a:pt x="110" y="182"/>
                      </a:lnTo>
                      <a:lnTo>
                        <a:pt x="120" y="181"/>
                      </a:lnTo>
                      <a:lnTo>
                        <a:pt x="130" y="179"/>
                      </a:lnTo>
                      <a:lnTo>
                        <a:pt x="139" y="174"/>
                      </a:lnTo>
                      <a:lnTo>
                        <a:pt x="147" y="169"/>
                      </a:lnTo>
                      <a:lnTo>
                        <a:pt x="155" y="163"/>
                      </a:lnTo>
                      <a:lnTo>
                        <a:pt x="163" y="156"/>
                      </a:lnTo>
                      <a:lnTo>
                        <a:pt x="170" y="149"/>
                      </a:lnTo>
                      <a:lnTo>
                        <a:pt x="176" y="140"/>
                      </a:lnTo>
                      <a:lnTo>
                        <a:pt x="182" y="131"/>
                      </a:lnTo>
                      <a:lnTo>
                        <a:pt x="187" y="121"/>
                      </a:lnTo>
                      <a:lnTo>
                        <a:pt x="191" y="112"/>
                      </a:lnTo>
                      <a:lnTo>
                        <a:pt x="196" y="100"/>
                      </a:lnTo>
                      <a:lnTo>
                        <a:pt x="198" y="89"/>
                      </a:lnTo>
                      <a:lnTo>
                        <a:pt x="200" y="77"/>
                      </a:lnTo>
                      <a:lnTo>
                        <a:pt x="200" y="65"/>
                      </a:lnTo>
                      <a:close/>
                    </a:path>
                  </a:pathLst>
                </a:custGeom>
                <a:solidFill>
                  <a:srgbClr val="F6CBA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84" name="Freeform 25">
                  <a:extLst>
                    <a:ext uri="{FF2B5EF4-FFF2-40B4-BE49-F238E27FC236}">
                      <a16:creationId xmlns:a16="http://schemas.microsoft.com/office/drawing/2014/main" id="{CC1C3446-25EA-31EE-1A1E-6BDE623FE6B1}"/>
                    </a:ext>
                  </a:extLst>
                </p:cNvPr>
                <p:cNvSpPr>
                  <a:spLocks noChangeArrowheads="1"/>
                </p:cNvSpPr>
                <p:nvPr/>
              </p:nvSpPr>
              <p:spPr bwMode="auto">
                <a:xfrm>
                  <a:off x="1143" y="2648"/>
                  <a:ext cx="38" cy="30"/>
                </a:xfrm>
                <a:custGeom>
                  <a:avLst/>
                  <a:gdLst>
                    <a:gd name="T0" fmla="*/ 0 w 191"/>
                    <a:gd name="T1" fmla="*/ 0 h 183"/>
                    <a:gd name="T2" fmla="*/ 0 w 191"/>
                    <a:gd name="T3" fmla="*/ 0 h 183"/>
                    <a:gd name="T4" fmla="*/ 0 w 191"/>
                    <a:gd name="T5" fmla="*/ 0 h 183"/>
                    <a:gd name="T6" fmla="*/ 0 w 191"/>
                    <a:gd name="T7" fmla="*/ 0 h 183"/>
                    <a:gd name="T8" fmla="*/ 0 w 191"/>
                    <a:gd name="T9" fmla="*/ 0 h 183"/>
                    <a:gd name="T10" fmla="*/ 0 w 191"/>
                    <a:gd name="T11" fmla="*/ 0 h 183"/>
                    <a:gd name="T12" fmla="*/ 0 w 191"/>
                    <a:gd name="T13" fmla="*/ 0 h 183"/>
                    <a:gd name="T14" fmla="*/ 0 w 191"/>
                    <a:gd name="T15" fmla="*/ 0 h 183"/>
                    <a:gd name="T16" fmla="*/ 0 w 191"/>
                    <a:gd name="T17" fmla="*/ 0 h 183"/>
                    <a:gd name="T18" fmla="*/ 0 w 191"/>
                    <a:gd name="T19" fmla="*/ 0 h 183"/>
                    <a:gd name="T20" fmla="*/ 0 w 191"/>
                    <a:gd name="T21" fmla="*/ 0 h 183"/>
                    <a:gd name="T22" fmla="*/ 0 w 191"/>
                    <a:gd name="T23" fmla="*/ 0 h 183"/>
                    <a:gd name="T24" fmla="*/ 0 w 191"/>
                    <a:gd name="T25" fmla="*/ 0 h 183"/>
                    <a:gd name="T26" fmla="*/ 0 w 191"/>
                    <a:gd name="T27" fmla="*/ 0 h 183"/>
                    <a:gd name="T28" fmla="*/ 0 w 191"/>
                    <a:gd name="T29" fmla="*/ 0 h 183"/>
                    <a:gd name="T30" fmla="*/ 0 w 191"/>
                    <a:gd name="T31" fmla="*/ 0 h 183"/>
                    <a:gd name="T32" fmla="*/ 0 w 191"/>
                    <a:gd name="T33" fmla="*/ 0 h 183"/>
                    <a:gd name="T34" fmla="*/ 0 w 191"/>
                    <a:gd name="T35" fmla="*/ 0 h 183"/>
                    <a:gd name="T36" fmla="*/ 0 w 191"/>
                    <a:gd name="T37" fmla="*/ 0 h 183"/>
                    <a:gd name="T38" fmla="*/ 0 w 191"/>
                    <a:gd name="T39" fmla="*/ 0 h 183"/>
                    <a:gd name="T40" fmla="*/ 0 w 191"/>
                    <a:gd name="T41" fmla="*/ 0 h 183"/>
                    <a:gd name="T42" fmla="*/ 0 w 191"/>
                    <a:gd name="T43" fmla="*/ 0 h 183"/>
                    <a:gd name="T44" fmla="*/ 0 w 191"/>
                    <a:gd name="T45" fmla="*/ 0 h 183"/>
                    <a:gd name="T46" fmla="*/ 0 w 191"/>
                    <a:gd name="T47" fmla="*/ 0 h 183"/>
                    <a:gd name="T48" fmla="*/ 0 w 191"/>
                    <a:gd name="T49" fmla="*/ 0 h 183"/>
                    <a:gd name="T50" fmla="*/ 0 w 191"/>
                    <a:gd name="T51" fmla="*/ 0 h 183"/>
                    <a:gd name="T52" fmla="*/ 0 w 191"/>
                    <a:gd name="T53" fmla="*/ 0 h 183"/>
                    <a:gd name="T54" fmla="*/ 0 w 191"/>
                    <a:gd name="T55" fmla="*/ 0 h 183"/>
                    <a:gd name="T56" fmla="*/ 0 w 191"/>
                    <a:gd name="T57" fmla="*/ 0 h 183"/>
                    <a:gd name="T58" fmla="*/ 0 w 191"/>
                    <a:gd name="T59" fmla="*/ 0 h 183"/>
                    <a:gd name="T60" fmla="*/ 0 w 191"/>
                    <a:gd name="T61" fmla="*/ 0 h 183"/>
                    <a:gd name="T62" fmla="*/ 0 w 191"/>
                    <a:gd name="T63" fmla="*/ 0 h 183"/>
                    <a:gd name="T64" fmla="*/ 0 w 191"/>
                    <a:gd name="T65" fmla="*/ 0 h 183"/>
                    <a:gd name="T66" fmla="*/ 0 w 191"/>
                    <a:gd name="T67" fmla="*/ 0 h 183"/>
                    <a:gd name="T68" fmla="*/ 0 w 191"/>
                    <a:gd name="T69" fmla="*/ 0 h 183"/>
                    <a:gd name="T70" fmla="*/ 0 w 191"/>
                    <a:gd name="T71" fmla="*/ 0 h 183"/>
                    <a:gd name="T72" fmla="*/ 0 w 191"/>
                    <a:gd name="T73" fmla="*/ 0 h 183"/>
                    <a:gd name="T74" fmla="*/ 0 w 191"/>
                    <a:gd name="T75" fmla="*/ 0 h 183"/>
                    <a:gd name="T76" fmla="*/ 0 w 191"/>
                    <a:gd name="T77" fmla="*/ 0 h 183"/>
                    <a:gd name="T78" fmla="*/ 0 w 191"/>
                    <a:gd name="T79" fmla="*/ 0 h 183"/>
                    <a:gd name="T80" fmla="*/ 0 w 191"/>
                    <a:gd name="T81" fmla="*/ 0 h 183"/>
                    <a:gd name="T82" fmla="*/ 0 w 191"/>
                    <a:gd name="T83" fmla="*/ 0 h 183"/>
                    <a:gd name="T84" fmla="*/ 0 w 191"/>
                    <a:gd name="T85" fmla="*/ 0 h 183"/>
                    <a:gd name="T86" fmla="*/ 0 w 191"/>
                    <a:gd name="T87" fmla="*/ 0 h 183"/>
                    <a:gd name="T88" fmla="*/ 0 w 191"/>
                    <a:gd name="T89" fmla="*/ 0 h 183"/>
                    <a:gd name="T90" fmla="*/ 0 w 191"/>
                    <a:gd name="T91" fmla="*/ 0 h 183"/>
                    <a:gd name="T92" fmla="*/ 0 w 191"/>
                    <a:gd name="T93" fmla="*/ 0 h 183"/>
                    <a:gd name="T94" fmla="*/ 0 w 191"/>
                    <a:gd name="T95" fmla="*/ 0 h 183"/>
                    <a:gd name="T96" fmla="*/ 0 w 191"/>
                    <a:gd name="T97" fmla="*/ 0 h 183"/>
                    <a:gd name="T98" fmla="*/ 0 w 191"/>
                    <a:gd name="T99" fmla="*/ 0 h 183"/>
                    <a:gd name="T100" fmla="*/ 0 w 191"/>
                    <a:gd name="T101" fmla="*/ 0 h 183"/>
                    <a:gd name="T102" fmla="*/ 0 w 191"/>
                    <a:gd name="T103" fmla="*/ 0 h 183"/>
                    <a:gd name="T104" fmla="*/ 0 w 191"/>
                    <a:gd name="T105" fmla="*/ 0 h 183"/>
                    <a:gd name="T106" fmla="*/ 0 w 191"/>
                    <a:gd name="T107" fmla="*/ 0 h 183"/>
                    <a:gd name="T108" fmla="*/ 0 w 191"/>
                    <a:gd name="T109" fmla="*/ 0 h 183"/>
                    <a:gd name="T110" fmla="*/ 0 w 191"/>
                    <a:gd name="T111" fmla="*/ 0 h 183"/>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91" h="183">
                      <a:moveTo>
                        <a:pt x="191" y="71"/>
                      </a:moveTo>
                      <a:lnTo>
                        <a:pt x="191" y="68"/>
                      </a:lnTo>
                      <a:lnTo>
                        <a:pt x="189" y="66"/>
                      </a:lnTo>
                      <a:lnTo>
                        <a:pt x="189" y="64"/>
                      </a:lnTo>
                      <a:lnTo>
                        <a:pt x="189" y="61"/>
                      </a:lnTo>
                      <a:lnTo>
                        <a:pt x="189" y="59"/>
                      </a:lnTo>
                      <a:lnTo>
                        <a:pt x="189" y="56"/>
                      </a:lnTo>
                      <a:lnTo>
                        <a:pt x="188" y="54"/>
                      </a:lnTo>
                      <a:lnTo>
                        <a:pt x="188" y="52"/>
                      </a:lnTo>
                      <a:lnTo>
                        <a:pt x="187" y="48"/>
                      </a:lnTo>
                      <a:lnTo>
                        <a:pt x="185" y="46"/>
                      </a:lnTo>
                      <a:lnTo>
                        <a:pt x="183" y="43"/>
                      </a:lnTo>
                      <a:lnTo>
                        <a:pt x="181" y="41"/>
                      </a:lnTo>
                      <a:lnTo>
                        <a:pt x="179" y="38"/>
                      </a:lnTo>
                      <a:lnTo>
                        <a:pt x="178" y="35"/>
                      </a:lnTo>
                      <a:lnTo>
                        <a:pt x="176" y="32"/>
                      </a:lnTo>
                      <a:lnTo>
                        <a:pt x="174" y="30"/>
                      </a:lnTo>
                      <a:lnTo>
                        <a:pt x="175" y="35"/>
                      </a:lnTo>
                      <a:lnTo>
                        <a:pt x="177" y="40"/>
                      </a:lnTo>
                      <a:lnTo>
                        <a:pt x="178" y="44"/>
                      </a:lnTo>
                      <a:lnTo>
                        <a:pt x="179" y="49"/>
                      </a:lnTo>
                      <a:lnTo>
                        <a:pt x="180" y="55"/>
                      </a:lnTo>
                      <a:lnTo>
                        <a:pt x="180" y="60"/>
                      </a:lnTo>
                      <a:lnTo>
                        <a:pt x="180" y="66"/>
                      </a:lnTo>
                      <a:lnTo>
                        <a:pt x="181" y="71"/>
                      </a:lnTo>
                      <a:lnTo>
                        <a:pt x="180" y="82"/>
                      </a:lnTo>
                      <a:lnTo>
                        <a:pt x="179" y="91"/>
                      </a:lnTo>
                      <a:lnTo>
                        <a:pt x="177" y="101"/>
                      </a:lnTo>
                      <a:lnTo>
                        <a:pt x="174" y="110"/>
                      </a:lnTo>
                      <a:lnTo>
                        <a:pt x="170" y="120"/>
                      </a:lnTo>
                      <a:lnTo>
                        <a:pt x="166" y="128"/>
                      </a:lnTo>
                      <a:lnTo>
                        <a:pt x="161" y="136"/>
                      </a:lnTo>
                      <a:lnTo>
                        <a:pt x="156" y="143"/>
                      </a:lnTo>
                      <a:lnTo>
                        <a:pt x="149" y="150"/>
                      </a:lnTo>
                      <a:lnTo>
                        <a:pt x="143" y="156"/>
                      </a:lnTo>
                      <a:lnTo>
                        <a:pt x="136" y="161"/>
                      </a:lnTo>
                      <a:lnTo>
                        <a:pt x="128" y="165"/>
                      </a:lnTo>
                      <a:lnTo>
                        <a:pt x="121" y="169"/>
                      </a:lnTo>
                      <a:lnTo>
                        <a:pt x="112" y="171"/>
                      </a:lnTo>
                      <a:lnTo>
                        <a:pt x="104" y="173"/>
                      </a:lnTo>
                      <a:lnTo>
                        <a:pt x="95" y="173"/>
                      </a:lnTo>
                      <a:lnTo>
                        <a:pt x="86" y="173"/>
                      </a:lnTo>
                      <a:lnTo>
                        <a:pt x="78" y="171"/>
                      </a:lnTo>
                      <a:lnTo>
                        <a:pt x="70" y="169"/>
                      </a:lnTo>
                      <a:lnTo>
                        <a:pt x="61" y="165"/>
                      </a:lnTo>
                      <a:lnTo>
                        <a:pt x="53" y="161"/>
                      </a:lnTo>
                      <a:lnTo>
                        <a:pt x="46" y="156"/>
                      </a:lnTo>
                      <a:lnTo>
                        <a:pt x="40" y="150"/>
                      </a:lnTo>
                      <a:lnTo>
                        <a:pt x="34" y="143"/>
                      </a:lnTo>
                      <a:lnTo>
                        <a:pt x="28" y="136"/>
                      </a:lnTo>
                      <a:lnTo>
                        <a:pt x="23" y="128"/>
                      </a:lnTo>
                      <a:lnTo>
                        <a:pt x="19" y="120"/>
                      </a:lnTo>
                      <a:lnTo>
                        <a:pt x="15" y="110"/>
                      </a:lnTo>
                      <a:lnTo>
                        <a:pt x="12" y="101"/>
                      </a:lnTo>
                      <a:lnTo>
                        <a:pt x="10" y="91"/>
                      </a:lnTo>
                      <a:lnTo>
                        <a:pt x="9" y="82"/>
                      </a:lnTo>
                      <a:lnTo>
                        <a:pt x="9" y="71"/>
                      </a:lnTo>
                      <a:lnTo>
                        <a:pt x="9" y="60"/>
                      </a:lnTo>
                      <a:lnTo>
                        <a:pt x="10" y="50"/>
                      </a:lnTo>
                      <a:lnTo>
                        <a:pt x="12" y="41"/>
                      </a:lnTo>
                      <a:lnTo>
                        <a:pt x="15" y="32"/>
                      </a:lnTo>
                      <a:lnTo>
                        <a:pt x="18" y="23"/>
                      </a:lnTo>
                      <a:lnTo>
                        <a:pt x="22" y="14"/>
                      </a:lnTo>
                      <a:lnTo>
                        <a:pt x="27" y="7"/>
                      </a:lnTo>
                      <a:lnTo>
                        <a:pt x="32" y="0"/>
                      </a:lnTo>
                      <a:lnTo>
                        <a:pt x="30" y="1"/>
                      </a:lnTo>
                      <a:lnTo>
                        <a:pt x="27" y="2"/>
                      </a:lnTo>
                      <a:lnTo>
                        <a:pt x="25" y="5"/>
                      </a:lnTo>
                      <a:lnTo>
                        <a:pt x="22" y="6"/>
                      </a:lnTo>
                      <a:lnTo>
                        <a:pt x="20" y="7"/>
                      </a:lnTo>
                      <a:lnTo>
                        <a:pt x="18" y="10"/>
                      </a:lnTo>
                      <a:lnTo>
                        <a:pt x="15" y="11"/>
                      </a:lnTo>
                      <a:lnTo>
                        <a:pt x="13" y="13"/>
                      </a:lnTo>
                      <a:lnTo>
                        <a:pt x="10" y="19"/>
                      </a:lnTo>
                      <a:lnTo>
                        <a:pt x="7" y="26"/>
                      </a:lnTo>
                      <a:lnTo>
                        <a:pt x="5" y="34"/>
                      </a:lnTo>
                      <a:lnTo>
                        <a:pt x="3" y="41"/>
                      </a:lnTo>
                      <a:lnTo>
                        <a:pt x="2" y="48"/>
                      </a:lnTo>
                      <a:lnTo>
                        <a:pt x="1" y="55"/>
                      </a:lnTo>
                      <a:lnTo>
                        <a:pt x="0" y="62"/>
                      </a:lnTo>
                      <a:lnTo>
                        <a:pt x="0" y="71"/>
                      </a:lnTo>
                      <a:lnTo>
                        <a:pt x="0" y="83"/>
                      </a:lnTo>
                      <a:lnTo>
                        <a:pt x="2" y="94"/>
                      </a:lnTo>
                      <a:lnTo>
                        <a:pt x="4" y="104"/>
                      </a:lnTo>
                      <a:lnTo>
                        <a:pt x="7" y="115"/>
                      </a:lnTo>
                      <a:lnTo>
                        <a:pt x="11" y="125"/>
                      </a:lnTo>
                      <a:lnTo>
                        <a:pt x="16" y="134"/>
                      </a:lnTo>
                      <a:lnTo>
                        <a:pt x="21" y="143"/>
                      </a:lnTo>
                      <a:lnTo>
                        <a:pt x="27" y="151"/>
                      </a:lnTo>
                      <a:lnTo>
                        <a:pt x="34" y="158"/>
                      </a:lnTo>
                      <a:lnTo>
                        <a:pt x="41" y="164"/>
                      </a:lnTo>
                      <a:lnTo>
                        <a:pt x="49" y="170"/>
                      </a:lnTo>
                      <a:lnTo>
                        <a:pt x="57" y="175"/>
                      </a:lnTo>
                      <a:lnTo>
                        <a:pt x="67" y="179"/>
                      </a:lnTo>
                      <a:lnTo>
                        <a:pt x="76" y="182"/>
                      </a:lnTo>
                      <a:lnTo>
                        <a:pt x="85" y="183"/>
                      </a:lnTo>
                      <a:lnTo>
                        <a:pt x="95" y="183"/>
                      </a:lnTo>
                      <a:lnTo>
                        <a:pt x="105" y="183"/>
                      </a:lnTo>
                      <a:lnTo>
                        <a:pt x="114" y="182"/>
                      </a:lnTo>
                      <a:lnTo>
                        <a:pt x="123" y="179"/>
                      </a:lnTo>
                      <a:lnTo>
                        <a:pt x="132" y="175"/>
                      </a:lnTo>
                      <a:lnTo>
                        <a:pt x="140" y="170"/>
                      </a:lnTo>
                      <a:lnTo>
                        <a:pt x="148" y="164"/>
                      </a:lnTo>
                      <a:lnTo>
                        <a:pt x="155" y="158"/>
                      </a:lnTo>
                      <a:lnTo>
                        <a:pt x="162" y="151"/>
                      </a:lnTo>
                      <a:lnTo>
                        <a:pt x="168" y="143"/>
                      </a:lnTo>
                      <a:lnTo>
                        <a:pt x="173" y="134"/>
                      </a:lnTo>
                      <a:lnTo>
                        <a:pt x="178" y="125"/>
                      </a:lnTo>
                      <a:lnTo>
                        <a:pt x="182" y="115"/>
                      </a:lnTo>
                      <a:lnTo>
                        <a:pt x="185" y="104"/>
                      </a:lnTo>
                      <a:lnTo>
                        <a:pt x="188" y="94"/>
                      </a:lnTo>
                      <a:lnTo>
                        <a:pt x="189" y="83"/>
                      </a:lnTo>
                      <a:lnTo>
                        <a:pt x="191" y="71"/>
                      </a:lnTo>
                      <a:close/>
                    </a:path>
                  </a:pathLst>
                </a:custGeom>
                <a:solidFill>
                  <a:srgbClr val="F7CDA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85" name="Freeform 26">
                  <a:extLst>
                    <a:ext uri="{FF2B5EF4-FFF2-40B4-BE49-F238E27FC236}">
                      <a16:creationId xmlns:a16="http://schemas.microsoft.com/office/drawing/2014/main" id="{08ED4A54-587C-70C3-92A9-BB21246447F6}"/>
                    </a:ext>
                  </a:extLst>
                </p:cNvPr>
                <p:cNvSpPr>
                  <a:spLocks noChangeArrowheads="1"/>
                </p:cNvSpPr>
                <p:nvPr/>
              </p:nvSpPr>
              <p:spPr bwMode="auto">
                <a:xfrm>
                  <a:off x="1143" y="2647"/>
                  <a:ext cx="37" cy="30"/>
                </a:xfrm>
                <a:custGeom>
                  <a:avLst/>
                  <a:gdLst>
                    <a:gd name="T0" fmla="*/ 0 w 181"/>
                    <a:gd name="T1" fmla="*/ 0 h 185"/>
                    <a:gd name="T2" fmla="*/ 0 w 181"/>
                    <a:gd name="T3" fmla="*/ 0 h 185"/>
                    <a:gd name="T4" fmla="*/ 0 w 181"/>
                    <a:gd name="T5" fmla="*/ 0 h 185"/>
                    <a:gd name="T6" fmla="*/ 0 w 181"/>
                    <a:gd name="T7" fmla="*/ 0 h 185"/>
                    <a:gd name="T8" fmla="*/ 0 w 181"/>
                    <a:gd name="T9" fmla="*/ 0 h 185"/>
                    <a:gd name="T10" fmla="*/ 0 w 181"/>
                    <a:gd name="T11" fmla="*/ 0 h 185"/>
                    <a:gd name="T12" fmla="*/ 0 w 181"/>
                    <a:gd name="T13" fmla="*/ 0 h 185"/>
                    <a:gd name="T14" fmla="*/ 0 w 181"/>
                    <a:gd name="T15" fmla="*/ 0 h 185"/>
                    <a:gd name="T16" fmla="*/ 0 w 181"/>
                    <a:gd name="T17" fmla="*/ 0 h 185"/>
                    <a:gd name="T18" fmla="*/ 0 w 181"/>
                    <a:gd name="T19" fmla="*/ 0 h 185"/>
                    <a:gd name="T20" fmla="*/ 0 w 181"/>
                    <a:gd name="T21" fmla="*/ 0 h 185"/>
                    <a:gd name="T22" fmla="*/ 0 w 181"/>
                    <a:gd name="T23" fmla="*/ 0 h 185"/>
                    <a:gd name="T24" fmla="*/ 0 w 181"/>
                    <a:gd name="T25" fmla="*/ 0 h 185"/>
                    <a:gd name="T26" fmla="*/ 0 w 181"/>
                    <a:gd name="T27" fmla="*/ 0 h 185"/>
                    <a:gd name="T28" fmla="*/ 0 w 181"/>
                    <a:gd name="T29" fmla="*/ 0 h 185"/>
                    <a:gd name="T30" fmla="*/ 0 w 181"/>
                    <a:gd name="T31" fmla="*/ 0 h 185"/>
                    <a:gd name="T32" fmla="*/ 0 w 181"/>
                    <a:gd name="T33" fmla="*/ 0 h 185"/>
                    <a:gd name="T34" fmla="*/ 0 w 181"/>
                    <a:gd name="T35" fmla="*/ 0 h 185"/>
                    <a:gd name="T36" fmla="*/ 0 w 181"/>
                    <a:gd name="T37" fmla="*/ 0 h 185"/>
                    <a:gd name="T38" fmla="*/ 0 w 181"/>
                    <a:gd name="T39" fmla="*/ 0 h 185"/>
                    <a:gd name="T40" fmla="*/ 0 w 181"/>
                    <a:gd name="T41" fmla="*/ 0 h 185"/>
                    <a:gd name="T42" fmla="*/ 0 w 181"/>
                    <a:gd name="T43" fmla="*/ 0 h 185"/>
                    <a:gd name="T44" fmla="*/ 0 w 181"/>
                    <a:gd name="T45" fmla="*/ 0 h 185"/>
                    <a:gd name="T46" fmla="*/ 0 w 181"/>
                    <a:gd name="T47" fmla="*/ 0 h 185"/>
                    <a:gd name="T48" fmla="*/ 0 w 181"/>
                    <a:gd name="T49" fmla="*/ 0 h 185"/>
                    <a:gd name="T50" fmla="*/ 0 w 181"/>
                    <a:gd name="T51" fmla="*/ 0 h 185"/>
                    <a:gd name="T52" fmla="*/ 0 w 181"/>
                    <a:gd name="T53" fmla="*/ 0 h 185"/>
                    <a:gd name="T54" fmla="*/ 0 w 181"/>
                    <a:gd name="T55" fmla="*/ 0 h 185"/>
                    <a:gd name="T56" fmla="*/ 0 w 181"/>
                    <a:gd name="T57" fmla="*/ 0 h 185"/>
                    <a:gd name="T58" fmla="*/ 0 w 181"/>
                    <a:gd name="T59" fmla="*/ 0 h 185"/>
                    <a:gd name="T60" fmla="*/ 0 w 181"/>
                    <a:gd name="T61" fmla="*/ 0 h 185"/>
                    <a:gd name="T62" fmla="*/ 0 w 181"/>
                    <a:gd name="T63" fmla="*/ 0 h 185"/>
                    <a:gd name="T64" fmla="*/ 0 w 181"/>
                    <a:gd name="T65" fmla="*/ 0 h 185"/>
                    <a:gd name="T66" fmla="*/ 0 w 181"/>
                    <a:gd name="T67" fmla="*/ 0 h 185"/>
                    <a:gd name="T68" fmla="*/ 0 w 181"/>
                    <a:gd name="T69" fmla="*/ 0 h 185"/>
                    <a:gd name="T70" fmla="*/ 0 w 181"/>
                    <a:gd name="T71" fmla="*/ 0 h 185"/>
                    <a:gd name="T72" fmla="*/ 0 w 181"/>
                    <a:gd name="T73" fmla="*/ 0 h 185"/>
                    <a:gd name="T74" fmla="*/ 0 w 181"/>
                    <a:gd name="T75" fmla="*/ 0 h 185"/>
                    <a:gd name="T76" fmla="*/ 0 w 181"/>
                    <a:gd name="T77" fmla="*/ 0 h 185"/>
                    <a:gd name="T78" fmla="*/ 0 w 181"/>
                    <a:gd name="T79" fmla="*/ 0 h 185"/>
                    <a:gd name="T80" fmla="*/ 0 w 181"/>
                    <a:gd name="T81" fmla="*/ 0 h 185"/>
                    <a:gd name="T82" fmla="*/ 0 w 181"/>
                    <a:gd name="T83" fmla="*/ 0 h 185"/>
                    <a:gd name="T84" fmla="*/ 0 w 181"/>
                    <a:gd name="T85" fmla="*/ 0 h 185"/>
                    <a:gd name="T86" fmla="*/ 0 w 181"/>
                    <a:gd name="T87" fmla="*/ 0 h 185"/>
                    <a:gd name="T88" fmla="*/ 0 w 181"/>
                    <a:gd name="T89" fmla="*/ 0 h 185"/>
                    <a:gd name="T90" fmla="*/ 0 w 181"/>
                    <a:gd name="T91" fmla="*/ 0 h 185"/>
                    <a:gd name="T92" fmla="*/ 0 w 181"/>
                    <a:gd name="T93" fmla="*/ 0 h 185"/>
                    <a:gd name="T94" fmla="*/ 0 w 181"/>
                    <a:gd name="T95" fmla="*/ 0 h 185"/>
                    <a:gd name="T96" fmla="*/ 0 w 181"/>
                    <a:gd name="T97" fmla="*/ 0 h 185"/>
                    <a:gd name="T98" fmla="*/ 0 w 181"/>
                    <a:gd name="T99" fmla="*/ 0 h 185"/>
                    <a:gd name="T100" fmla="*/ 0 w 181"/>
                    <a:gd name="T101" fmla="*/ 0 h 185"/>
                    <a:gd name="T102" fmla="*/ 0 w 181"/>
                    <a:gd name="T103" fmla="*/ 0 h 185"/>
                    <a:gd name="T104" fmla="*/ 0 w 181"/>
                    <a:gd name="T105" fmla="*/ 0 h 185"/>
                    <a:gd name="T106" fmla="*/ 0 w 181"/>
                    <a:gd name="T107" fmla="*/ 0 h 185"/>
                    <a:gd name="T108" fmla="*/ 0 w 181"/>
                    <a:gd name="T109" fmla="*/ 0 h 185"/>
                    <a:gd name="T110" fmla="*/ 0 w 181"/>
                    <a:gd name="T111" fmla="*/ 0 h 185"/>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81" h="185">
                      <a:moveTo>
                        <a:pt x="181" y="77"/>
                      </a:moveTo>
                      <a:lnTo>
                        <a:pt x="181" y="73"/>
                      </a:lnTo>
                      <a:lnTo>
                        <a:pt x="181" y="70"/>
                      </a:lnTo>
                      <a:lnTo>
                        <a:pt x="181" y="65"/>
                      </a:lnTo>
                      <a:lnTo>
                        <a:pt x="180" y="61"/>
                      </a:lnTo>
                      <a:lnTo>
                        <a:pt x="180" y="58"/>
                      </a:lnTo>
                      <a:lnTo>
                        <a:pt x="179" y="54"/>
                      </a:lnTo>
                      <a:lnTo>
                        <a:pt x="178" y="50"/>
                      </a:lnTo>
                      <a:lnTo>
                        <a:pt x="178" y="47"/>
                      </a:lnTo>
                      <a:lnTo>
                        <a:pt x="176" y="44"/>
                      </a:lnTo>
                      <a:lnTo>
                        <a:pt x="174" y="41"/>
                      </a:lnTo>
                      <a:lnTo>
                        <a:pt x="171" y="38"/>
                      </a:lnTo>
                      <a:lnTo>
                        <a:pt x="169" y="36"/>
                      </a:lnTo>
                      <a:lnTo>
                        <a:pt x="167" y="34"/>
                      </a:lnTo>
                      <a:lnTo>
                        <a:pt x="165" y="31"/>
                      </a:lnTo>
                      <a:lnTo>
                        <a:pt x="163" y="29"/>
                      </a:lnTo>
                      <a:lnTo>
                        <a:pt x="160" y="26"/>
                      </a:lnTo>
                      <a:lnTo>
                        <a:pt x="163" y="31"/>
                      </a:lnTo>
                      <a:lnTo>
                        <a:pt x="165" y="37"/>
                      </a:lnTo>
                      <a:lnTo>
                        <a:pt x="167" y="43"/>
                      </a:lnTo>
                      <a:lnTo>
                        <a:pt x="169" y="50"/>
                      </a:lnTo>
                      <a:lnTo>
                        <a:pt x="170" y="56"/>
                      </a:lnTo>
                      <a:lnTo>
                        <a:pt x="171" y="64"/>
                      </a:lnTo>
                      <a:lnTo>
                        <a:pt x="172" y="70"/>
                      </a:lnTo>
                      <a:lnTo>
                        <a:pt x="172" y="77"/>
                      </a:lnTo>
                      <a:lnTo>
                        <a:pt x="172" y="86"/>
                      </a:lnTo>
                      <a:lnTo>
                        <a:pt x="170" y="96"/>
                      </a:lnTo>
                      <a:lnTo>
                        <a:pt x="168" y="106"/>
                      </a:lnTo>
                      <a:lnTo>
                        <a:pt x="166" y="114"/>
                      </a:lnTo>
                      <a:lnTo>
                        <a:pt x="162" y="124"/>
                      </a:lnTo>
                      <a:lnTo>
                        <a:pt x="158" y="131"/>
                      </a:lnTo>
                      <a:lnTo>
                        <a:pt x="154" y="139"/>
                      </a:lnTo>
                      <a:lnTo>
                        <a:pt x="148" y="145"/>
                      </a:lnTo>
                      <a:lnTo>
                        <a:pt x="143" y="151"/>
                      </a:lnTo>
                      <a:lnTo>
                        <a:pt x="136" y="157"/>
                      </a:lnTo>
                      <a:lnTo>
                        <a:pt x="130" y="162"/>
                      </a:lnTo>
                      <a:lnTo>
                        <a:pt x="123" y="167"/>
                      </a:lnTo>
                      <a:lnTo>
                        <a:pt x="115" y="169"/>
                      </a:lnTo>
                      <a:lnTo>
                        <a:pt x="107" y="171"/>
                      </a:lnTo>
                      <a:lnTo>
                        <a:pt x="99" y="174"/>
                      </a:lnTo>
                      <a:lnTo>
                        <a:pt x="91" y="174"/>
                      </a:lnTo>
                      <a:lnTo>
                        <a:pt x="83" y="174"/>
                      </a:lnTo>
                      <a:lnTo>
                        <a:pt x="75" y="171"/>
                      </a:lnTo>
                      <a:lnTo>
                        <a:pt x="67" y="169"/>
                      </a:lnTo>
                      <a:lnTo>
                        <a:pt x="59" y="167"/>
                      </a:lnTo>
                      <a:lnTo>
                        <a:pt x="52" y="162"/>
                      </a:lnTo>
                      <a:lnTo>
                        <a:pt x="45" y="157"/>
                      </a:lnTo>
                      <a:lnTo>
                        <a:pt x="39" y="151"/>
                      </a:lnTo>
                      <a:lnTo>
                        <a:pt x="33" y="145"/>
                      </a:lnTo>
                      <a:lnTo>
                        <a:pt x="28" y="139"/>
                      </a:lnTo>
                      <a:lnTo>
                        <a:pt x="23" y="131"/>
                      </a:lnTo>
                      <a:lnTo>
                        <a:pt x="19" y="124"/>
                      </a:lnTo>
                      <a:lnTo>
                        <a:pt x="16" y="114"/>
                      </a:lnTo>
                      <a:lnTo>
                        <a:pt x="13" y="106"/>
                      </a:lnTo>
                      <a:lnTo>
                        <a:pt x="11" y="96"/>
                      </a:lnTo>
                      <a:lnTo>
                        <a:pt x="10" y="86"/>
                      </a:lnTo>
                      <a:lnTo>
                        <a:pt x="9" y="77"/>
                      </a:lnTo>
                      <a:lnTo>
                        <a:pt x="10" y="65"/>
                      </a:lnTo>
                      <a:lnTo>
                        <a:pt x="11" y="54"/>
                      </a:lnTo>
                      <a:lnTo>
                        <a:pt x="14" y="43"/>
                      </a:lnTo>
                      <a:lnTo>
                        <a:pt x="18" y="34"/>
                      </a:lnTo>
                      <a:lnTo>
                        <a:pt x="22" y="24"/>
                      </a:lnTo>
                      <a:lnTo>
                        <a:pt x="27" y="16"/>
                      </a:lnTo>
                      <a:lnTo>
                        <a:pt x="33" y="7"/>
                      </a:lnTo>
                      <a:lnTo>
                        <a:pt x="40" y="0"/>
                      </a:lnTo>
                      <a:lnTo>
                        <a:pt x="37" y="1"/>
                      </a:lnTo>
                      <a:lnTo>
                        <a:pt x="35" y="2"/>
                      </a:lnTo>
                      <a:lnTo>
                        <a:pt x="32" y="4"/>
                      </a:lnTo>
                      <a:lnTo>
                        <a:pt x="29" y="6"/>
                      </a:lnTo>
                      <a:lnTo>
                        <a:pt x="26" y="7"/>
                      </a:lnTo>
                      <a:lnTo>
                        <a:pt x="23" y="8"/>
                      </a:lnTo>
                      <a:lnTo>
                        <a:pt x="21" y="11"/>
                      </a:lnTo>
                      <a:lnTo>
                        <a:pt x="18" y="12"/>
                      </a:lnTo>
                      <a:lnTo>
                        <a:pt x="14" y="19"/>
                      </a:lnTo>
                      <a:lnTo>
                        <a:pt x="11" y="26"/>
                      </a:lnTo>
                      <a:lnTo>
                        <a:pt x="7" y="34"/>
                      </a:lnTo>
                      <a:lnTo>
                        <a:pt x="5" y="42"/>
                      </a:lnTo>
                      <a:lnTo>
                        <a:pt x="3" y="50"/>
                      </a:lnTo>
                      <a:lnTo>
                        <a:pt x="1" y="59"/>
                      </a:lnTo>
                      <a:lnTo>
                        <a:pt x="0" y="67"/>
                      </a:lnTo>
                      <a:lnTo>
                        <a:pt x="0" y="77"/>
                      </a:lnTo>
                      <a:lnTo>
                        <a:pt x="1" y="88"/>
                      </a:lnTo>
                      <a:lnTo>
                        <a:pt x="2" y="98"/>
                      </a:lnTo>
                      <a:lnTo>
                        <a:pt x="4" y="109"/>
                      </a:lnTo>
                      <a:lnTo>
                        <a:pt x="7" y="119"/>
                      </a:lnTo>
                      <a:lnTo>
                        <a:pt x="11" y="128"/>
                      </a:lnTo>
                      <a:lnTo>
                        <a:pt x="16" y="137"/>
                      </a:lnTo>
                      <a:lnTo>
                        <a:pt x="21" y="145"/>
                      </a:lnTo>
                      <a:lnTo>
                        <a:pt x="27" y="154"/>
                      </a:lnTo>
                      <a:lnTo>
                        <a:pt x="33" y="159"/>
                      </a:lnTo>
                      <a:lnTo>
                        <a:pt x="40" y="167"/>
                      </a:lnTo>
                      <a:lnTo>
                        <a:pt x="47" y="171"/>
                      </a:lnTo>
                      <a:lnTo>
                        <a:pt x="55" y="176"/>
                      </a:lnTo>
                      <a:lnTo>
                        <a:pt x="64" y="180"/>
                      </a:lnTo>
                      <a:lnTo>
                        <a:pt x="73" y="182"/>
                      </a:lnTo>
                      <a:lnTo>
                        <a:pt x="82" y="185"/>
                      </a:lnTo>
                      <a:lnTo>
                        <a:pt x="91" y="185"/>
                      </a:lnTo>
                      <a:lnTo>
                        <a:pt x="100" y="185"/>
                      </a:lnTo>
                      <a:lnTo>
                        <a:pt x="109" y="182"/>
                      </a:lnTo>
                      <a:lnTo>
                        <a:pt x="118" y="180"/>
                      </a:lnTo>
                      <a:lnTo>
                        <a:pt x="126" y="176"/>
                      </a:lnTo>
                      <a:lnTo>
                        <a:pt x="134" y="171"/>
                      </a:lnTo>
                      <a:lnTo>
                        <a:pt x="141" y="167"/>
                      </a:lnTo>
                      <a:lnTo>
                        <a:pt x="148" y="159"/>
                      </a:lnTo>
                      <a:lnTo>
                        <a:pt x="155" y="154"/>
                      </a:lnTo>
                      <a:lnTo>
                        <a:pt x="160" y="145"/>
                      </a:lnTo>
                      <a:lnTo>
                        <a:pt x="166" y="137"/>
                      </a:lnTo>
                      <a:lnTo>
                        <a:pt x="170" y="128"/>
                      </a:lnTo>
                      <a:lnTo>
                        <a:pt x="174" y="119"/>
                      </a:lnTo>
                      <a:lnTo>
                        <a:pt x="177" y="109"/>
                      </a:lnTo>
                      <a:lnTo>
                        <a:pt x="179" y="98"/>
                      </a:lnTo>
                      <a:lnTo>
                        <a:pt x="181" y="88"/>
                      </a:lnTo>
                      <a:lnTo>
                        <a:pt x="181" y="77"/>
                      </a:lnTo>
                      <a:close/>
                    </a:path>
                  </a:pathLst>
                </a:custGeom>
                <a:solidFill>
                  <a:srgbClr val="F7CFA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86" name="Freeform 27">
                  <a:extLst>
                    <a:ext uri="{FF2B5EF4-FFF2-40B4-BE49-F238E27FC236}">
                      <a16:creationId xmlns:a16="http://schemas.microsoft.com/office/drawing/2014/main" id="{B0B2C769-A695-6960-203F-834C068D9260}"/>
                    </a:ext>
                  </a:extLst>
                </p:cNvPr>
                <p:cNvSpPr>
                  <a:spLocks noChangeArrowheads="1"/>
                </p:cNvSpPr>
                <p:nvPr/>
              </p:nvSpPr>
              <p:spPr bwMode="auto">
                <a:xfrm>
                  <a:off x="1144" y="2646"/>
                  <a:ext cx="35" cy="30"/>
                </a:xfrm>
                <a:custGeom>
                  <a:avLst/>
                  <a:gdLst>
                    <a:gd name="T0" fmla="*/ 0 w 172"/>
                    <a:gd name="T1" fmla="*/ 0 h 184"/>
                    <a:gd name="T2" fmla="*/ 0 w 172"/>
                    <a:gd name="T3" fmla="*/ 0 h 184"/>
                    <a:gd name="T4" fmla="*/ 0 w 172"/>
                    <a:gd name="T5" fmla="*/ 0 h 184"/>
                    <a:gd name="T6" fmla="*/ 0 w 172"/>
                    <a:gd name="T7" fmla="*/ 0 h 184"/>
                    <a:gd name="T8" fmla="*/ 0 w 172"/>
                    <a:gd name="T9" fmla="*/ 0 h 184"/>
                    <a:gd name="T10" fmla="*/ 0 w 172"/>
                    <a:gd name="T11" fmla="*/ 0 h 184"/>
                    <a:gd name="T12" fmla="*/ 0 w 172"/>
                    <a:gd name="T13" fmla="*/ 0 h 184"/>
                    <a:gd name="T14" fmla="*/ 0 w 172"/>
                    <a:gd name="T15" fmla="*/ 0 h 184"/>
                    <a:gd name="T16" fmla="*/ 0 w 172"/>
                    <a:gd name="T17" fmla="*/ 0 h 184"/>
                    <a:gd name="T18" fmla="*/ 0 w 172"/>
                    <a:gd name="T19" fmla="*/ 0 h 184"/>
                    <a:gd name="T20" fmla="*/ 0 w 172"/>
                    <a:gd name="T21" fmla="*/ 0 h 184"/>
                    <a:gd name="T22" fmla="*/ 0 w 172"/>
                    <a:gd name="T23" fmla="*/ 0 h 184"/>
                    <a:gd name="T24" fmla="*/ 0 w 172"/>
                    <a:gd name="T25" fmla="*/ 0 h 184"/>
                    <a:gd name="T26" fmla="*/ 0 w 172"/>
                    <a:gd name="T27" fmla="*/ 0 h 184"/>
                    <a:gd name="T28" fmla="*/ 0 w 172"/>
                    <a:gd name="T29" fmla="*/ 0 h 184"/>
                    <a:gd name="T30" fmla="*/ 0 w 172"/>
                    <a:gd name="T31" fmla="*/ 0 h 184"/>
                    <a:gd name="T32" fmla="*/ 0 w 172"/>
                    <a:gd name="T33" fmla="*/ 0 h 184"/>
                    <a:gd name="T34" fmla="*/ 0 w 172"/>
                    <a:gd name="T35" fmla="*/ 0 h 184"/>
                    <a:gd name="T36" fmla="*/ 0 w 172"/>
                    <a:gd name="T37" fmla="*/ 0 h 184"/>
                    <a:gd name="T38" fmla="*/ 0 w 172"/>
                    <a:gd name="T39" fmla="*/ 0 h 184"/>
                    <a:gd name="T40" fmla="*/ 0 w 172"/>
                    <a:gd name="T41" fmla="*/ 0 h 184"/>
                    <a:gd name="T42" fmla="*/ 0 w 172"/>
                    <a:gd name="T43" fmla="*/ 0 h 184"/>
                    <a:gd name="T44" fmla="*/ 0 w 172"/>
                    <a:gd name="T45" fmla="*/ 0 h 184"/>
                    <a:gd name="T46" fmla="*/ 0 w 172"/>
                    <a:gd name="T47" fmla="*/ 0 h 184"/>
                    <a:gd name="T48" fmla="*/ 0 w 172"/>
                    <a:gd name="T49" fmla="*/ 0 h 184"/>
                    <a:gd name="T50" fmla="*/ 0 w 172"/>
                    <a:gd name="T51" fmla="*/ 0 h 184"/>
                    <a:gd name="T52" fmla="*/ 0 w 172"/>
                    <a:gd name="T53" fmla="*/ 0 h 184"/>
                    <a:gd name="T54" fmla="*/ 0 w 172"/>
                    <a:gd name="T55" fmla="*/ 0 h 184"/>
                    <a:gd name="T56" fmla="*/ 0 w 172"/>
                    <a:gd name="T57" fmla="*/ 0 h 184"/>
                    <a:gd name="T58" fmla="*/ 0 w 172"/>
                    <a:gd name="T59" fmla="*/ 0 h 184"/>
                    <a:gd name="T60" fmla="*/ 0 w 172"/>
                    <a:gd name="T61" fmla="*/ 0 h 184"/>
                    <a:gd name="T62" fmla="*/ 0 w 172"/>
                    <a:gd name="T63" fmla="*/ 0 h 184"/>
                    <a:gd name="T64" fmla="*/ 0 w 172"/>
                    <a:gd name="T65" fmla="*/ 0 h 184"/>
                    <a:gd name="T66" fmla="*/ 0 w 172"/>
                    <a:gd name="T67" fmla="*/ 0 h 184"/>
                    <a:gd name="T68" fmla="*/ 0 w 172"/>
                    <a:gd name="T69" fmla="*/ 0 h 184"/>
                    <a:gd name="T70" fmla="*/ 0 w 172"/>
                    <a:gd name="T71" fmla="*/ 0 h 184"/>
                    <a:gd name="T72" fmla="*/ 0 w 172"/>
                    <a:gd name="T73" fmla="*/ 0 h 184"/>
                    <a:gd name="T74" fmla="*/ 0 w 172"/>
                    <a:gd name="T75" fmla="*/ 0 h 184"/>
                    <a:gd name="T76" fmla="*/ 0 w 172"/>
                    <a:gd name="T77" fmla="*/ 0 h 184"/>
                    <a:gd name="T78" fmla="*/ 0 w 172"/>
                    <a:gd name="T79" fmla="*/ 0 h 184"/>
                    <a:gd name="T80" fmla="*/ 0 w 172"/>
                    <a:gd name="T81" fmla="*/ 0 h 184"/>
                    <a:gd name="T82" fmla="*/ 0 w 172"/>
                    <a:gd name="T83" fmla="*/ 0 h 184"/>
                    <a:gd name="T84" fmla="*/ 0 w 172"/>
                    <a:gd name="T85" fmla="*/ 0 h 184"/>
                    <a:gd name="T86" fmla="*/ 0 w 172"/>
                    <a:gd name="T87" fmla="*/ 0 h 184"/>
                    <a:gd name="T88" fmla="*/ 0 w 172"/>
                    <a:gd name="T89" fmla="*/ 0 h 184"/>
                    <a:gd name="T90" fmla="*/ 0 w 172"/>
                    <a:gd name="T91" fmla="*/ 0 h 184"/>
                    <a:gd name="T92" fmla="*/ 0 w 172"/>
                    <a:gd name="T93" fmla="*/ 0 h 184"/>
                    <a:gd name="T94" fmla="*/ 0 w 172"/>
                    <a:gd name="T95" fmla="*/ 0 h 184"/>
                    <a:gd name="T96" fmla="*/ 0 w 172"/>
                    <a:gd name="T97" fmla="*/ 0 h 184"/>
                    <a:gd name="T98" fmla="*/ 0 w 172"/>
                    <a:gd name="T99" fmla="*/ 0 h 184"/>
                    <a:gd name="T100" fmla="*/ 0 w 172"/>
                    <a:gd name="T101" fmla="*/ 0 h 184"/>
                    <a:gd name="T102" fmla="*/ 0 w 172"/>
                    <a:gd name="T103" fmla="*/ 0 h 184"/>
                    <a:gd name="T104" fmla="*/ 0 w 172"/>
                    <a:gd name="T105" fmla="*/ 0 h 184"/>
                    <a:gd name="T106" fmla="*/ 0 w 172"/>
                    <a:gd name="T107" fmla="*/ 0 h 184"/>
                    <a:gd name="T108" fmla="*/ 0 w 172"/>
                    <a:gd name="T109" fmla="*/ 0 h 184"/>
                    <a:gd name="T110" fmla="*/ 0 w 172"/>
                    <a:gd name="T111" fmla="*/ 0 h 184"/>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72" h="184">
                      <a:moveTo>
                        <a:pt x="172" y="82"/>
                      </a:moveTo>
                      <a:lnTo>
                        <a:pt x="171" y="77"/>
                      </a:lnTo>
                      <a:lnTo>
                        <a:pt x="171" y="71"/>
                      </a:lnTo>
                      <a:lnTo>
                        <a:pt x="171" y="66"/>
                      </a:lnTo>
                      <a:lnTo>
                        <a:pt x="170" y="60"/>
                      </a:lnTo>
                      <a:lnTo>
                        <a:pt x="169" y="55"/>
                      </a:lnTo>
                      <a:lnTo>
                        <a:pt x="168" y="51"/>
                      </a:lnTo>
                      <a:lnTo>
                        <a:pt x="166" y="46"/>
                      </a:lnTo>
                      <a:lnTo>
                        <a:pt x="165" y="41"/>
                      </a:lnTo>
                      <a:lnTo>
                        <a:pt x="162" y="39"/>
                      </a:lnTo>
                      <a:lnTo>
                        <a:pt x="160" y="36"/>
                      </a:lnTo>
                      <a:lnTo>
                        <a:pt x="157" y="33"/>
                      </a:lnTo>
                      <a:lnTo>
                        <a:pt x="154" y="30"/>
                      </a:lnTo>
                      <a:lnTo>
                        <a:pt x="152" y="28"/>
                      </a:lnTo>
                      <a:lnTo>
                        <a:pt x="149" y="25"/>
                      </a:lnTo>
                      <a:lnTo>
                        <a:pt x="146" y="23"/>
                      </a:lnTo>
                      <a:lnTo>
                        <a:pt x="143" y="21"/>
                      </a:lnTo>
                      <a:lnTo>
                        <a:pt x="147" y="27"/>
                      </a:lnTo>
                      <a:lnTo>
                        <a:pt x="151" y="34"/>
                      </a:lnTo>
                      <a:lnTo>
                        <a:pt x="155" y="41"/>
                      </a:lnTo>
                      <a:lnTo>
                        <a:pt x="157" y="48"/>
                      </a:lnTo>
                      <a:lnTo>
                        <a:pt x="160" y="57"/>
                      </a:lnTo>
                      <a:lnTo>
                        <a:pt x="161" y="65"/>
                      </a:lnTo>
                      <a:lnTo>
                        <a:pt x="162" y="73"/>
                      </a:lnTo>
                      <a:lnTo>
                        <a:pt x="163" y="82"/>
                      </a:lnTo>
                      <a:lnTo>
                        <a:pt x="162" y="91"/>
                      </a:lnTo>
                      <a:lnTo>
                        <a:pt x="161" y="100"/>
                      </a:lnTo>
                      <a:lnTo>
                        <a:pt x="159" y="109"/>
                      </a:lnTo>
                      <a:lnTo>
                        <a:pt x="157" y="118"/>
                      </a:lnTo>
                      <a:lnTo>
                        <a:pt x="153" y="125"/>
                      </a:lnTo>
                      <a:lnTo>
                        <a:pt x="149" y="133"/>
                      </a:lnTo>
                      <a:lnTo>
                        <a:pt x="145" y="141"/>
                      </a:lnTo>
                      <a:lnTo>
                        <a:pt x="140" y="147"/>
                      </a:lnTo>
                      <a:lnTo>
                        <a:pt x="135" y="153"/>
                      </a:lnTo>
                      <a:lnTo>
                        <a:pt x="129" y="157"/>
                      </a:lnTo>
                      <a:lnTo>
                        <a:pt x="123" y="162"/>
                      </a:lnTo>
                      <a:lnTo>
                        <a:pt x="116" y="166"/>
                      </a:lnTo>
                      <a:lnTo>
                        <a:pt x="109" y="169"/>
                      </a:lnTo>
                      <a:lnTo>
                        <a:pt x="102" y="172"/>
                      </a:lnTo>
                      <a:lnTo>
                        <a:pt x="94" y="173"/>
                      </a:lnTo>
                      <a:lnTo>
                        <a:pt x="86" y="173"/>
                      </a:lnTo>
                      <a:lnTo>
                        <a:pt x="78" y="173"/>
                      </a:lnTo>
                      <a:lnTo>
                        <a:pt x="71" y="172"/>
                      </a:lnTo>
                      <a:lnTo>
                        <a:pt x="63" y="169"/>
                      </a:lnTo>
                      <a:lnTo>
                        <a:pt x="55" y="166"/>
                      </a:lnTo>
                      <a:lnTo>
                        <a:pt x="49" y="162"/>
                      </a:lnTo>
                      <a:lnTo>
                        <a:pt x="42" y="157"/>
                      </a:lnTo>
                      <a:lnTo>
                        <a:pt x="36" y="153"/>
                      </a:lnTo>
                      <a:lnTo>
                        <a:pt x="31" y="147"/>
                      </a:lnTo>
                      <a:lnTo>
                        <a:pt x="26" y="141"/>
                      </a:lnTo>
                      <a:lnTo>
                        <a:pt x="22" y="133"/>
                      </a:lnTo>
                      <a:lnTo>
                        <a:pt x="18" y="125"/>
                      </a:lnTo>
                      <a:lnTo>
                        <a:pt x="15" y="118"/>
                      </a:lnTo>
                      <a:lnTo>
                        <a:pt x="12" y="109"/>
                      </a:lnTo>
                      <a:lnTo>
                        <a:pt x="10" y="100"/>
                      </a:lnTo>
                      <a:lnTo>
                        <a:pt x="9" y="91"/>
                      </a:lnTo>
                      <a:lnTo>
                        <a:pt x="9" y="82"/>
                      </a:lnTo>
                      <a:lnTo>
                        <a:pt x="9" y="69"/>
                      </a:lnTo>
                      <a:lnTo>
                        <a:pt x="12" y="57"/>
                      </a:lnTo>
                      <a:lnTo>
                        <a:pt x="15" y="45"/>
                      </a:lnTo>
                      <a:lnTo>
                        <a:pt x="20" y="34"/>
                      </a:lnTo>
                      <a:lnTo>
                        <a:pt x="26" y="24"/>
                      </a:lnTo>
                      <a:lnTo>
                        <a:pt x="33" y="15"/>
                      </a:lnTo>
                      <a:lnTo>
                        <a:pt x="41" y="7"/>
                      </a:lnTo>
                      <a:lnTo>
                        <a:pt x="49" y="0"/>
                      </a:lnTo>
                      <a:lnTo>
                        <a:pt x="46" y="2"/>
                      </a:lnTo>
                      <a:lnTo>
                        <a:pt x="43" y="3"/>
                      </a:lnTo>
                      <a:lnTo>
                        <a:pt x="39" y="4"/>
                      </a:lnTo>
                      <a:lnTo>
                        <a:pt x="36" y="5"/>
                      </a:lnTo>
                      <a:lnTo>
                        <a:pt x="33" y="6"/>
                      </a:lnTo>
                      <a:lnTo>
                        <a:pt x="30" y="7"/>
                      </a:lnTo>
                      <a:lnTo>
                        <a:pt x="27" y="10"/>
                      </a:lnTo>
                      <a:lnTo>
                        <a:pt x="23" y="11"/>
                      </a:lnTo>
                      <a:lnTo>
                        <a:pt x="18" y="18"/>
                      </a:lnTo>
                      <a:lnTo>
                        <a:pt x="13" y="25"/>
                      </a:lnTo>
                      <a:lnTo>
                        <a:pt x="9" y="34"/>
                      </a:lnTo>
                      <a:lnTo>
                        <a:pt x="6" y="43"/>
                      </a:lnTo>
                      <a:lnTo>
                        <a:pt x="3" y="52"/>
                      </a:lnTo>
                      <a:lnTo>
                        <a:pt x="1" y="61"/>
                      </a:lnTo>
                      <a:lnTo>
                        <a:pt x="0" y="71"/>
                      </a:lnTo>
                      <a:lnTo>
                        <a:pt x="0" y="82"/>
                      </a:lnTo>
                      <a:lnTo>
                        <a:pt x="0" y="93"/>
                      </a:lnTo>
                      <a:lnTo>
                        <a:pt x="1" y="102"/>
                      </a:lnTo>
                      <a:lnTo>
                        <a:pt x="3" y="112"/>
                      </a:lnTo>
                      <a:lnTo>
                        <a:pt x="6" y="121"/>
                      </a:lnTo>
                      <a:lnTo>
                        <a:pt x="10" y="131"/>
                      </a:lnTo>
                      <a:lnTo>
                        <a:pt x="14" y="139"/>
                      </a:lnTo>
                      <a:lnTo>
                        <a:pt x="19" y="147"/>
                      </a:lnTo>
                      <a:lnTo>
                        <a:pt x="25" y="154"/>
                      </a:lnTo>
                      <a:lnTo>
                        <a:pt x="31" y="161"/>
                      </a:lnTo>
                      <a:lnTo>
                        <a:pt x="37" y="167"/>
                      </a:lnTo>
                      <a:lnTo>
                        <a:pt x="44" y="172"/>
                      </a:lnTo>
                      <a:lnTo>
                        <a:pt x="52" y="176"/>
                      </a:lnTo>
                      <a:lnTo>
                        <a:pt x="61" y="180"/>
                      </a:lnTo>
                      <a:lnTo>
                        <a:pt x="69" y="182"/>
                      </a:lnTo>
                      <a:lnTo>
                        <a:pt x="77" y="184"/>
                      </a:lnTo>
                      <a:lnTo>
                        <a:pt x="86" y="184"/>
                      </a:lnTo>
                      <a:lnTo>
                        <a:pt x="95" y="184"/>
                      </a:lnTo>
                      <a:lnTo>
                        <a:pt x="103" y="182"/>
                      </a:lnTo>
                      <a:lnTo>
                        <a:pt x="111" y="180"/>
                      </a:lnTo>
                      <a:lnTo>
                        <a:pt x="119" y="176"/>
                      </a:lnTo>
                      <a:lnTo>
                        <a:pt x="127" y="172"/>
                      </a:lnTo>
                      <a:lnTo>
                        <a:pt x="134" y="167"/>
                      </a:lnTo>
                      <a:lnTo>
                        <a:pt x="140" y="161"/>
                      </a:lnTo>
                      <a:lnTo>
                        <a:pt x="147" y="154"/>
                      </a:lnTo>
                      <a:lnTo>
                        <a:pt x="152" y="147"/>
                      </a:lnTo>
                      <a:lnTo>
                        <a:pt x="157" y="139"/>
                      </a:lnTo>
                      <a:lnTo>
                        <a:pt x="161" y="131"/>
                      </a:lnTo>
                      <a:lnTo>
                        <a:pt x="165" y="121"/>
                      </a:lnTo>
                      <a:lnTo>
                        <a:pt x="168" y="112"/>
                      </a:lnTo>
                      <a:lnTo>
                        <a:pt x="170" y="102"/>
                      </a:lnTo>
                      <a:lnTo>
                        <a:pt x="171" y="93"/>
                      </a:lnTo>
                      <a:lnTo>
                        <a:pt x="172" y="82"/>
                      </a:lnTo>
                      <a:close/>
                    </a:path>
                  </a:pathLst>
                </a:custGeom>
                <a:solidFill>
                  <a:srgbClr val="F7D2A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87" name="Freeform 28">
                  <a:extLst>
                    <a:ext uri="{FF2B5EF4-FFF2-40B4-BE49-F238E27FC236}">
                      <a16:creationId xmlns:a16="http://schemas.microsoft.com/office/drawing/2014/main" id="{CD472874-299C-7A69-DD45-EED1A9E29A30}"/>
                    </a:ext>
                  </a:extLst>
                </p:cNvPr>
                <p:cNvSpPr>
                  <a:spLocks noChangeArrowheads="1"/>
                </p:cNvSpPr>
                <p:nvPr/>
              </p:nvSpPr>
              <p:spPr bwMode="auto">
                <a:xfrm>
                  <a:off x="1145" y="2645"/>
                  <a:ext cx="33" cy="30"/>
                </a:xfrm>
                <a:custGeom>
                  <a:avLst/>
                  <a:gdLst>
                    <a:gd name="T0" fmla="*/ 0 w 163"/>
                    <a:gd name="T1" fmla="*/ 0 h 181"/>
                    <a:gd name="T2" fmla="*/ 0 w 163"/>
                    <a:gd name="T3" fmla="*/ 0 h 181"/>
                    <a:gd name="T4" fmla="*/ 0 w 163"/>
                    <a:gd name="T5" fmla="*/ 0 h 181"/>
                    <a:gd name="T6" fmla="*/ 0 w 163"/>
                    <a:gd name="T7" fmla="*/ 0 h 181"/>
                    <a:gd name="T8" fmla="*/ 0 w 163"/>
                    <a:gd name="T9" fmla="*/ 0 h 181"/>
                    <a:gd name="T10" fmla="*/ 0 w 163"/>
                    <a:gd name="T11" fmla="*/ 0 h 181"/>
                    <a:gd name="T12" fmla="*/ 0 w 163"/>
                    <a:gd name="T13" fmla="*/ 0 h 181"/>
                    <a:gd name="T14" fmla="*/ 0 w 163"/>
                    <a:gd name="T15" fmla="*/ 0 h 181"/>
                    <a:gd name="T16" fmla="*/ 0 w 163"/>
                    <a:gd name="T17" fmla="*/ 0 h 181"/>
                    <a:gd name="T18" fmla="*/ 0 w 163"/>
                    <a:gd name="T19" fmla="*/ 0 h 181"/>
                    <a:gd name="T20" fmla="*/ 0 w 163"/>
                    <a:gd name="T21" fmla="*/ 0 h 181"/>
                    <a:gd name="T22" fmla="*/ 0 w 163"/>
                    <a:gd name="T23" fmla="*/ 0 h 181"/>
                    <a:gd name="T24" fmla="*/ 0 w 163"/>
                    <a:gd name="T25" fmla="*/ 0 h 181"/>
                    <a:gd name="T26" fmla="*/ 0 w 163"/>
                    <a:gd name="T27" fmla="*/ 0 h 181"/>
                    <a:gd name="T28" fmla="*/ 0 w 163"/>
                    <a:gd name="T29" fmla="*/ 0 h 181"/>
                    <a:gd name="T30" fmla="*/ 0 w 163"/>
                    <a:gd name="T31" fmla="*/ 0 h 181"/>
                    <a:gd name="T32" fmla="*/ 0 w 163"/>
                    <a:gd name="T33" fmla="*/ 0 h 181"/>
                    <a:gd name="T34" fmla="*/ 0 w 163"/>
                    <a:gd name="T35" fmla="*/ 0 h 181"/>
                    <a:gd name="T36" fmla="*/ 0 w 163"/>
                    <a:gd name="T37" fmla="*/ 0 h 181"/>
                    <a:gd name="T38" fmla="*/ 0 w 163"/>
                    <a:gd name="T39" fmla="*/ 0 h 181"/>
                    <a:gd name="T40" fmla="*/ 0 w 163"/>
                    <a:gd name="T41" fmla="*/ 0 h 181"/>
                    <a:gd name="T42" fmla="*/ 0 w 163"/>
                    <a:gd name="T43" fmla="*/ 0 h 181"/>
                    <a:gd name="T44" fmla="*/ 0 w 163"/>
                    <a:gd name="T45" fmla="*/ 0 h 181"/>
                    <a:gd name="T46" fmla="*/ 0 w 163"/>
                    <a:gd name="T47" fmla="*/ 0 h 181"/>
                    <a:gd name="T48" fmla="*/ 0 w 163"/>
                    <a:gd name="T49" fmla="*/ 0 h 181"/>
                    <a:gd name="T50" fmla="*/ 0 w 163"/>
                    <a:gd name="T51" fmla="*/ 0 h 181"/>
                    <a:gd name="T52" fmla="*/ 0 w 163"/>
                    <a:gd name="T53" fmla="*/ 0 h 181"/>
                    <a:gd name="T54" fmla="*/ 0 w 163"/>
                    <a:gd name="T55" fmla="*/ 0 h 181"/>
                    <a:gd name="T56" fmla="*/ 0 w 163"/>
                    <a:gd name="T57" fmla="*/ 0 h 181"/>
                    <a:gd name="T58" fmla="*/ 0 w 163"/>
                    <a:gd name="T59" fmla="*/ 0 h 181"/>
                    <a:gd name="T60" fmla="*/ 0 w 163"/>
                    <a:gd name="T61" fmla="*/ 0 h 181"/>
                    <a:gd name="T62" fmla="*/ 0 w 163"/>
                    <a:gd name="T63" fmla="*/ 0 h 181"/>
                    <a:gd name="T64" fmla="*/ 0 w 163"/>
                    <a:gd name="T65" fmla="*/ 0 h 181"/>
                    <a:gd name="T66" fmla="*/ 0 w 163"/>
                    <a:gd name="T67" fmla="*/ 0 h 181"/>
                    <a:gd name="T68" fmla="*/ 0 w 163"/>
                    <a:gd name="T69" fmla="*/ 0 h 181"/>
                    <a:gd name="T70" fmla="*/ 0 w 163"/>
                    <a:gd name="T71" fmla="*/ 0 h 181"/>
                    <a:gd name="T72" fmla="*/ 0 w 163"/>
                    <a:gd name="T73" fmla="*/ 0 h 181"/>
                    <a:gd name="T74" fmla="*/ 0 w 163"/>
                    <a:gd name="T75" fmla="*/ 0 h 181"/>
                    <a:gd name="T76" fmla="*/ 0 w 163"/>
                    <a:gd name="T77" fmla="*/ 0 h 181"/>
                    <a:gd name="T78" fmla="*/ 0 w 163"/>
                    <a:gd name="T79" fmla="*/ 0 h 181"/>
                    <a:gd name="T80" fmla="*/ 0 w 163"/>
                    <a:gd name="T81" fmla="*/ 0 h 181"/>
                    <a:gd name="T82" fmla="*/ 0 w 163"/>
                    <a:gd name="T83" fmla="*/ 0 h 181"/>
                    <a:gd name="T84" fmla="*/ 0 w 163"/>
                    <a:gd name="T85" fmla="*/ 0 h 181"/>
                    <a:gd name="T86" fmla="*/ 0 w 163"/>
                    <a:gd name="T87" fmla="*/ 0 h 181"/>
                    <a:gd name="T88" fmla="*/ 0 w 163"/>
                    <a:gd name="T89" fmla="*/ 0 h 181"/>
                    <a:gd name="T90" fmla="*/ 0 w 163"/>
                    <a:gd name="T91" fmla="*/ 0 h 181"/>
                    <a:gd name="T92" fmla="*/ 0 w 163"/>
                    <a:gd name="T93" fmla="*/ 0 h 181"/>
                    <a:gd name="T94" fmla="*/ 0 w 163"/>
                    <a:gd name="T95" fmla="*/ 0 h 181"/>
                    <a:gd name="T96" fmla="*/ 0 w 163"/>
                    <a:gd name="T97" fmla="*/ 0 h 181"/>
                    <a:gd name="T98" fmla="*/ 0 w 163"/>
                    <a:gd name="T99" fmla="*/ 0 h 181"/>
                    <a:gd name="T100" fmla="*/ 0 w 163"/>
                    <a:gd name="T101" fmla="*/ 0 h 181"/>
                    <a:gd name="T102" fmla="*/ 0 w 163"/>
                    <a:gd name="T103" fmla="*/ 0 h 181"/>
                    <a:gd name="T104" fmla="*/ 0 w 163"/>
                    <a:gd name="T105" fmla="*/ 0 h 181"/>
                    <a:gd name="T106" fmla="*/ 0 w 163"/>
                    <a:gd name="T107" fmla="*/ 0 h 181"/>
                    <a:gd name="T108" fmla="*/ 0 w 163"/>
                    <a:gd name="T109" fmla="*/ 0 h 181"/>
                    <a:gd name="T110" fmla="*/ 0 w 163"/>
                    <a:gd name="T111" fmla="*/ 0 h 181"/>
                    <a:gd name="T112" fmla="*/ 0 w 163"/>
                    <a:gd name="T113" fmla="*/ 0 h 181"/>
                    <a:gd name="T114" fmla="*/ 0 w 163"/>
                    <a:gd name="T115" fmla="*/ 0 h 181"/>
                    <a:gd name="T116" fmla="*/ 0 w 163"/>
                    <a:gd name="T117" fmla="*/ 0 h 181"/>
                    <a:gd name="T118" fmla="*/ 0 w 163"/>
                    <a:gd name="T119" fmla="*/ 0 h 181"/>
                    <a:gd name="T120" fmla="*/ 0 w 163"/>
                    <a:gd name="T121" fmla="*/ 0 h 181"/>
                    <a:gd name="T122" fmla="*/ 0 w 163"/>
                    <a:gd name="T123" fmla="*/ 0 h 18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63" h="181">
                      <a:moveTo>
                        <a:pt x="163" y="84"/>
                      </a:moveTo>
                      <a:lnTo>
                        <a:pt x="163" y="77"/>
                      </a:lnTo>
                      <a:lnTo>
                        <a:pt x="162" y="71"/>
                      </a:lnTo>
                      <a:lnTo>
                        <a:pt x="161" y="63"/>
                      </a:lnTo>
                      <a:lnTo>
                        <a:pt x="160" y="57"/>
                      </a:lnTo>
                      <a:lnTo>
                        <a:pt x="158" y="50"/>
                      </a:lnTo>
                      <a:lnTo>
                        <a:pt x="156" y="44"/>
                      </a:lnTo>
                      <a:lnTo>
                        <a:pt x="154" y="38"/>
                      </a:lnTo>
                      <a:lnTo>
                        <a:pt x="151" y="33"/>
                      </a:lnTo>
                      <a:lnTo>
                        <a:pt x="149" y="31"/>
                      </a:lnTo>
                      <a:lnTo>
                        <a:pt x="147" y="30"/>
                      </a:lnTo>
                      <a:lnTo>
                        <a:pt x="145" y="27"/>
                      </a:lnTo>
                      <a:lnTo>
                        <a:pt x="143" y="26"/>
                      </a:lnTo>
                      <a:lnTo>
                        <a:pt x="141" y="24"/>
                      </a:lnTo>
                      <a:lnTo>
                        <a:pt x="139" y="23"/>
                      </a:lnTo>
                      <a:lnTo>
                        <a:pt x="137" y="21"/>
                      </a:lnTo>
                      <a:lnTo>
                        <a:pt x="135" y="19"/>
                      </a:lnTo>
                      <a:lnTo>
                        <a:pt x="133" y="18"/>
                      </a:lnTo>
                      <a:lnTo>
                        <a:pt x="132" y="18"/>
                      </a:lnTo>
                      <a:lnTo>
                        <a:pt x="130" y="17"/>
                      </a:lnTo>
                      <a:lnTo>
                        <a:pt x="128" y="15"/>
                      </a:lnTo>
                      <a:lnTo>
                        <a:pt x="127" y="14"/>
                      </a:lnTo>
                      <a:lnTo>
                        <a:pt x="125" y="13"/>
                      </a:lnTo>
                      <a:lnTo>
                        <a:pt x="123" y="13"/>
                      </a:lnTo>
                      <a:lnTo>
                        <a:pt x="122" y="12"/>
                      </a:lnTo>
                      <a:lnTo>
                        <a:pt x="129" y="18"/>
                      </a:lnTo>
                      <a:lnTo>
                        <a:pt x="135" y="25"/>
                      </a:lnTo>
                      <a:lnTo>
                        <a:pt x="140" y="33"/>
                      </a:lnTo>
                      <a:lnTo>
                        <a:pt x="145" y="42"/>
                      </a:lnTo>
                      <a:lnTo>
                        <a:pt x="149" y="51"/>
                      </a:lnTo>
                      <a:lnTo>
                        <a:pt x="152" y="62"/>
                      </a:lnTo>
                      <a:lnTo>
                        <a:pt x="153" y="73"/>
                      </a:lnTo>
                      <a:lnTo>
                        <a:pt x="154" y="84"/>
                      </a:lnTo>
                      <a:lnTo>
                        <a:pt x="154" y="92"/>
                      </a:lnTo>
                      <a:lnTo>
                        <a:pt x="153" y="101"/>
                      </a:lnTo>
                      <a:lnTo>
                        <a:pt x="151" y="109"/>
                      </a:lnTo>
                      <a:lnTo>
                        <a:pt x="148" y="117"/>
                      </a:lnTo>
                      <a:lnTo>
                        <a:pt x="145" y="125"/>
                      </a:lnTo>
                      <a:lnTo>
                        <a:pt x="142" y="132"/>
                      </a:lnTo>
                      <a:lnTo>
                        <a:pt x="138" y="139"/>
                      </a:lnTo>
                      <a:lnTo>
                        <a:pt x="133" y="145"/>
                      </a:lnTo>
                      <a:lnTo>
                        <a:pt x="128" y="151"/>
                      </a:lnTo>
                      <a:lnTo>
                        <a:pt x="122" y="156"/>
                      </a:lnTo>
                      <a:lnTo>
                        <a:pt x="116" y="159"/>
                      </a:lnTo>
                      <a:lnTo>
                        <a:pt x="110" y="163"/>
                      </a:lnTo>
                      <a:lnTo>
                        <a:pt x="103" y="166"/>
                      </a:lnTo>
                      <a:lnTo>
                        <a:pt x="97" y="169"/>
                      </a:lnTo>
                      <a:lnTo>
                        <a:pt x="89" y="170"/>
                      </a:lnTo>
                      <a:lnTo>
                        <a:pt x="82" y="170"/>
                      </a:lnTo>
                      <a:lnTo>
                        <a:pt x="75" y="170"/>
                      </a:lnTo>
                      <a:lnTo>
                        <a:pt x="68" y="169"/>
                      </a:lnTo>
                      <a:lnTo>
                        <a:pt x="61" y="166"/>
                      </a:lnTo>
                      <a:lnTo>
                        <a:pt x="54" y="163"/>
                      </a:lnTo>
                      <a:lnTo>
                        <a:pt x="47" y="159"/>
                      </a:lnTo>
                      <a:lnTo>
                        <a:pt x="41" y="156"/>
                      </a:lnTo>
                      <a:lnTo>
                        <a:pt x="35" y="151"/>
                      </a:lnTo>
                      <a:lnTo>
                        <a:pt x="30" y="145"/>
                      </a:lnTo>
                      <a:lnTo>
                        <a:pt x="26" y="139"/>
                      </a:lnTo>
                      <a:lnTo>
                        <a:pt x="21" y="132"/>
                      </a:lnTo>
                      <a:lnTo>
                        <a:pt x="18" y="125"/>
                      </a:lnTo>
                      <a:lnTo>
                        <a:pt x="15" y="117"/>
                      </a:lnTo>
                      <a:lnTo>
                        <a:pt x="12" y="109"/>
                      </a:lnTo>
                      <a:lnTo>
                        <a:pt x="11" y="101"/>
                      </a:lnTo>
                      <a:lnTo>
                        <a:pt x="10" y="92"/>
                      </a:lnTo>
                      <a:lnTo>
                        <a:pt x="9" y="84"/>
                      </a:lnTo>
                      <a:lnTo>
                        <a:pt x="9" y="77"/>
                      </a:lnTo>
                      <a:lnTo>
                        <a:pt x="10" y="68"/>
                      </a:lnTo>
                      <a:lnTo>
                        <a:pt x="12" y="61"/>
                      </a:lnTo>
                      <a:lnTo>
                        <a:pt x="13" y="55"/>
                      </a:lnTo>
                      <a:lnTo>
                        <a:pt x="18" y="42"/>
                      </a:lnTo>
                      <a:lnTo>
                        <a:pt x="25" y="30"/>
                      </a:lnTo>
                      <a:lnTo>
                        <a:pt x="33" y="19"/>
                      </a:lnTo>
                      <a:lnTo>
                        <a:pt x="43" y="11"/>
                      </a:lnTo>
                      <a:lnTo>
                        <a:pt x="48" y="7"/>
                      </a:lnTo>
                      <a:lnTo>
                        <a:pt x="54" y="5"/>
                      </a:lnTo>
                      <a:lnTo>
                        <a:pt x="60" y="1"/>
                      </a:lnTo>
                      <a:lnTo>
                        <a:pt x="66" y="0"/>
                      </a:lnTo>
                      <a:lnTo>
                        <a:pt x="62" y="0"/>
                      </a:lnTo>
                      <a:lnTo>
                        <a:pt x="57" y="1"/>
                      </a:lnTo>
                      <a:lnTo>
                        <a:pt x="52" y="1"/>
                      </a:lnTo>
                      <a:lnTo>
                        <a:pt x="48" y="2"/>
                      </a:lnTo>
                      <a:lnTo>
                        <a:pt x="44" y="4"/>
                      </a:lnTo>
                      <a:lnTo>
                        <a:pt x="39" y="5"/>
                      </a:lnTo>
                      <a:lnTo>
                        <a:pt x="35" y="6"/>
                      </a:lnTo>
                      <a:lnTo>
                        <a:pt x="31" y="7"/>
                      </a:lnTo>
                      <a:lnTo>
                        <a:pt x="24" y="14"/>
                      </a:lnTo>
                      <a:lnTo>
                        <a:pt x="18" y="23"/>
                      </a:lnTo>
                      <a:lnTo>
                        <a:pt x="13" y="31"/>
                      </a:lnTo>
                      <a:lnTo>
                        <a:pt x="9" y="41"/>
                      </a:lnTo>
                      <a:lnTo>
                        <a:pt x="5" y="50"/>
                      </a:lnTo>
                      <a:lnTo>
                        <a:pt x="2" y="61"/>
                      </a:lnTo>
                      <a:lnTo>
                        <a:pt x="1" y="72"/>
                      </a:lnTo>
                      <a:lnTo>
                        <a:pt x="0" y="84"/>
                      </a:lnTo>
                      <a:lnTo>
                        <a:pt x="1" y="93"/>
                      </a:lnTo>
                      <a:lnTo>
                        <a:pt x="2" y="103"/>
                      </a:lnTo>
                      <a:lnTo>
                        <a:pt x="4" y="113"/>
                      </a:lnTo>
                      <a:lnTo>
                        <a:pt x="7" y="121"/>
                      </a:lnTo>
                      <a:lnTo>
                        <a:pt x="10" y="131"/>
                      </a:lnTo>
                      <a:lnTo>
                        <a:pt x="14" y="138"/>
                      </a:lnTo>
                      <a:lnTo>
                        <a:pt x="19" y="146"/>
                      </a:lnTo>
                      <a:lnTo>
                        <a:pt x="24" y="152"/>
                      </a:lnTo>
                      <a:lnTo>
                        <a:pt x="30" y="158"/>
                      </a:lnTo>
                      <a:lnTo>
                        <a:pt x="36" y="164"/>
                      </a:lnTo>
                      <a:lnTo>
                        <a:pt x="43" y="169"/>
                      </a:lnTo>
                      <a:lnTo>
                        <a:pt x="50" y="174"/>
                      </a:lnTo>
                      <a:lnTo>
                        <a:pt x="58" y="176"/>
                      </a:lnTo>
                      <a:lnTo>
                        <a:pt x="66" y="178"/>
                      </a:lnTo>
                      <a:lnTo>
                        <a:pt x="74" y="181"/>
                      </a:lnTo>
                      <a:lnTo>
                        <a:pt x="82" y="181"/>
                      </a:lnTo>
                      <a:lnTo>
                        <a:pt x="90" y="181"/>
                      </a:lnTo>
                      <a:lnTo>
                        <a:pt x="98" y="178"/>
                      </a:lnTo>
                      <a:lnTo>
                        <a:pt x="106" y="176"/>
                      </a:lnTo>
                      <a:lnTo>
                        <a:pt x="114" y="174"/>
                      </a:lnTo>
                      <a:lnTo>
                        <a:pt x="121" y="169"/>
                      </a:lnTo>
                      <a:lnTo>
                        <a:pt x="127" y="164"/>
                      </a:lnTo>
                      <a:lnTo>
                        <a:pt x="134" y="158"/>
                      </a:lnTo>
                      <a:lnTo>
                        <a:pt x="139" y="152"/>
                      </a:lnTo>
                      <a:lnTo>
                        <a:pt x="145" y="146"/>
                      </a:lnTo>
                      <a:lnTo>
                        <a:pt x="149" y="138"/>
                      </a:lnTo>
                      <a:lnTo>
                        <a:pt x="153" y="131"/>
                      </a:lnTo>
                      <a:lnTo>
                        <a:pt x="157" y="121"/>
                      </a:lnTo>
                      <a:lnTo>
                        <a:pt x="159" y="113"/>
                      </a:lnTo>
                      <a:lnTo>
                        <a:pt x="161" y="103"/>
                      </a:lnTo>
                      <a:lnTo>
                        <a:pt x="163" y="93"/>
                      </a:lnTo>
                      <a:lnTo>
                        <a:pt x="163" y="84"/>
                      </a:lnTo>
                      <a:close/>
                    </a:path>
                  </a:pathLst>
                </a:custGeom>
                <a:solidFill>
                  <a:srgbClr val="F8D4A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88" name="Freeform 29">
                  <a:extLst>
                    <a:ext uri="{FF2B5EF4-FFF2-40B4-BE49-F238E27FC236}">
                      <a16:creationId xmlns:a16="http://schemas.microsoft.com/office/drawing/2014/main" id="{3850CC95-98A0-A13E-0ABA-8F3747B6EA9E}"/>
                    </a:ext>
                  </a:extLst>
                </p:cNvPr>
                <p:cNvSpPr>
                  <a:spLocks noEditPoints="1" noChangeArrowheads="1"/>
                </p:cNvSpPr>
                <p:nvPr/>
              </p:nvSpPr>
              <p:spPr bwMode="auto">
                <a:xfrm>
                  <a:off x="1146" y="2645"/>
                  <a:ext cx="31" cy="29"/>
                </a:xfrm>
                <a:custGeom>
                  <a:avLst/>
                  <a:gdLst>
                    <a:gd name="T0" fmla="*/ 0 w 154"/>
                    <a:gd name="T1" fmla="*/ 0 h 175"/>
                    <a:gd name="T2" fmla="*/ 0 w 154"/>
                    <a:gd name="T3" fmla="*/ 0 h 175"/>
                    <a:gd name="T4" fmla="*/ 0 w 154"/>
                    <a:gd name="T5" fmla="*/ 0 h 175"/>
                    <a:gd name="T6" fmla="*/ 0 w 154"/>
                    <a:gd name="T7" fmla="*/ 0 h 175"/>
                    <a:gd name="T8" fmla="*/ 0 w 154"/>
                    <a:gd name="T9" fmla="*/ 0 h 175"/>
                    <a:gd name="T10" fmla="*/ 0 w 154"/>
                    <a:gd name="T11" fmla="*/ 0 h 175"/>
                    <a:gd name="T12" fmla="*/ 0 w 154"/>
                    <a:gd name="T13" fmla="*/ 0 h 175"/>
                    <a:gd name="T14" fmla="*/ 0 w 154"/>
                    <a:gd name="T15" fmla="*/ 0 h 175"/>
                    <a:gd name="T16" fmla="*/ 0 w 154"/>
                    <a:gd name="T17" fmla="*/ 0 h 175"/>
                    <a:gd name="T18" fmla="*/ 0 w 154"/>
                    <a:gd name="T19" fmla="*/ 0 h 175"/>
                    <a:gd name="T20" fmla="*/ 0 w 154"/>
                    <a:gd name="T21" fmla="*/ 0 h 175"/>
                    <a:gd name="T22" fmla="*/ 0 w 154"/>
                    <a:gd name="T23" fmla="*/ 0 h 175"/>
                    <a:gd name="T24" fmla="*/ 0 w 154"/>
                    <a:gd name="T25" fmla="*/ 0 h 175"/>
                    <a:gd name="T26" fmla="*/ 0 w 154"/>
                    <a:gd name="T27" fmla="*/ 0 h 175"/>
                    <a:gd name="T28" fmla="*/ 0 w 154"/>
                    <a:gd name="T29" fmla="*/ 0 h 175"/>
                    <a:gd name="T30" fmla="*/ 0 w 154"/>
                    <a:gd name="T31" fmla="*/ 0 h 175"/>
                    <a:gd name="T32" fmla="*/ 0 w 154"/>
                    <a:gd name="T33" fmla="*/ 0 h 175"/>
                    <a:gd name="T34" fmla="*/ 0 w 154"/>
                    <a:gd name="T35" fmla="*/ 0 h 175"/>
                    <a:gd name="T36" fmla="*/ 0 w 154"/>
                    <a:gd name="T37" fmla="*/ 0 h 175"/>
                    <a:gd name="T38" fmla="*/ 0 w 154"/>
                    <a:gd name="T39" fmla="*/ 0 h 175"/>
                    <a:gd name="T40" fmla="*/ 0 w 154"/>
                    <a:gd name="T41" fmla="*/ 0 h 175"/>
                    <a:gd name="T42" fmla="*/ 0 w 154"/>
                    <a:gd name="T43" fmla="*/ 0 h 175"/>
                    <a:gd name="T44" fmla="*/ 0 w 154"/>
                    <a:gd name="T45" fmla="*/ 0 h 175"/>
                    <a:gd name="T46" fmla="*/ 0 w 154"/>
                    <a:gd name="T47" fmla="*/ 0 h 175"/>
                    <a:gd name="T48" fmla="*/ 0 w 154"/>
                    <a:gd name="T49" fmla="*/ 0 h 175"/>
                    <a:gd name="T50" fmla="*/ 0 w 154"/>
                    <a:gd name="T51" fmla="*/ 0 h 175"/>
                    <a:gd name="T52" fmla="*/ 0 w 154"/>
                    <a:gd name="T53" fmla="*/ 0 h 175"/>
                    <a:gd name="T54" fmla="*/ 0 w 154"/>
                    <a:gd name="T55" fmla="*/ 0 h 175"/>
                    <a:gd name="T56" fmla="*/ 0 w 154"/>
                    <a:gd name="T57" fmla="*/ 0 h 175"/>
                    <a:gd name="T58" fmla="*/ 0 w 154"/>
                    <a:gd name="T59" fmla="*/ 0 h 175"/>
                    <a:gd name="T60" fmla="*/ 0 w 154"/>
                    <a:gd name="T61" fmla="*/ 0 h 175"/>
                    <a:gd name="T62" fmla="*/ 0 w 154"/>
                    <a:gd name="T63" fmla="*/ 0 h 175"/>
                    <a:gd name="T64" fmla="*/ 0 w 154"/>
                    <a:gd name="T65" fmla="*/ 0 h 175"/>
                    <a:gd name="T66" fmla="*/ 0 w 154"/>
                    <a:gd name="T67" fmla="*/ 0 h 175"/>
                    <a:gd name="T68" fmla="*/ 0 w 154"/>
                    <a:gd name="T69" fmla="*/ 0 h 175"/>
                    <a:gd name="T70" fmla="*/ 0 w 154"/>
                    <a:gd name="T71" fmla="*/ 0 h 175"/>
                    <a:gd name="T72" fmla="*/ 0 w 154"/>
                    <a:gd name="T73" fmla="*/ 0 h 175"/>
                    <a:gd name="T74" fmla="*/ 0 w 154"/>
                    <a:gd name="T75" fmla="*/ 0 h 175"/>
                    <a:gd name="T76" fmla="*/ 0 w 154"/>
                    <a:gd name="T77" fmla="*/ 0 h 175"/>
                    <a:gd name="T78" fmla="*/ 0 w 154"/>
                    <a:gd name="T79" fmla="*/ 0 h 175"/>
                    <a:gd name="T80" fmla="*/ 0 w 154"/>
                    <a:gd name="T81" fmla="*/ 0 h 175"/>
                    <a:gd name="T82" fmla="*/ 0 w 154"/>
                    <a:gd name="T83" fmla="*/ 0 h 175"/>
                    <a:gd name="T84" fmla="*/ 0 w 154"/>
                    <a:gd name="T85" fmla="*/ 0 h 175"/>
                    <a:gd name="T86" fmla="*/ 0 w 154"/>
                    <a:gd name="T87" fmla="*/ 0 h 175"/>
                    <a:gd name="T88" fmla="*/ 0 w 154"/>
                    <a:gd name="T89" fmla="*/ 0 h 175"/>
                    <a:gd name="T90" fmla="*/ 0 w 154"/>
                    <a:gd name="T91" fmla="*/ 0 h 175"/>
                    <a:gd name="T92" fmla="*/ 0 w 154"/>
                    <a:gd name="T93" fmla="*/ 0 h 175"/>
                    <a:gd name="T94" fmla="*/ 0 w 154"/>
                    <a:gd name="T95" fmla="*/ 0 h 175"/>
                    <a:gd name="T96" fmla="*/ 0 w 154"/>
                    <a:gd name="T97" fmla="*/ 0 h 175"/>
                    <a:gd name="T98" fmla="*/ 0 w 154"/>
                    <a:gd name="T99" fmla="*/ 0 h 175"/>
                    <a:gd name="T100" fmla="*/ 0 w 154"/>
                    <a:gd name="T101" fmla="*/ 0 h 175"/>
                    <a:gd name="T102" fmla="*/ 0 w 154"/>
                    <a:gd name="T103" fmla="*/ 0 h 175"/>
                    <a:gd name="T104" fmla="*/ 0 w 154"/>
                    <a:gd name="T105" fmla="*/ 0 h 175"/>
                    <a:gd name="T106" fmla="*/ 0 w 154"/>
                    <a:gd name="T107" fmla="*/ 0 h 175"/>
                    <a:gd name="T108" fmla="*/ 0 w 154"/>
                    <a:gd name="T109" fmla="*/ 0 h 175"/>
                    <a:gd name="T110" fmla="*/ 0 w 154"/>
                    <a:gd name="T111" fmla="*/ 0 h 175"/>
                    <a:gd name="T112" fmla="*/ 0 w 154"/>
                    <a:gd name="T113" fmla="*/ 0 h 175"/>
                    <a:gd name="T114" fmla="*/ 0 w 154"/>
                    <a:gd name="T115" fmla="*/ 0 h 175"/>
                    <a:gd name="T116" fmla="*/ 0 w 154"/>
                    <a:gd name="T117" fmla="*/ 0 h 175"/>
                    <a:gd name="T118" fmla="*/ 0 w 154"/>
                    <a:gd name="T119" fmla="*/ 0 h 175"/>
                    <a:gd name="T120" fmla="*/ 0 w 154"/>
                    <a:gd name="T121" fmla="*/ 0 h 175"/>
                    <a:gd name="T122" fmla="*/ 0 w 154"/>
                    <a:gd name="T123" fmla="*/ 0 h 175"/>
                    <a:gd name="T124" fmla="*/ 0 w 154"/>
                    <a:gd name="T125" fmla="*/ 0 h 17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54" h="175">
                      <a:moveTo>
                        <a:pt x="154" y="84"/>
                      </a:moveTo>
                      <a:lnTo>
                        <a:pt x="153" y="75"/>
                      </a:lnTo>
                      <a:lnTo>
                        <a:pt x="152" y="67"/>
                      </a:lnTo>
                      <a:lnTo>
                        <a:pt x="151" y="59"/>
                      </a:lnTo>
                      <a:lnTo>
                        <a:pt x="148" y="50"/>
                      </a:lnTo>
                      <a:lnTo>
                        <a:pt x="146" y="43"/>
                      </a:lnTo>
                      <a:lnTo>
                        <a:pt x="142" y="36"/>
                      </a:lnTo>
                      <a:lnTo>
                        <a:pt x="138" y="29"/>
                      </a:lnTo>
                      <a:lnTo>
                        <a:pt x="134" y="23"/>
                      </a:lnTo>
                      <a:lnTo>
                        <a:pt x="133" y="21"/>
                      </a:lnTo>
                      <a:lnTo>
                        <a:pt x="132" y="21"/>
                      </a:lnTo>
                      <a:lnTo>
                        <a:pt x="131" y="20"/>
                      </a:lnTo>
                      <a:lnTo>
                        <a:pt x="130" y="20"/>
                      </a:lnTo>
                      <a:lnTo>
                        <a:pt x="130" y="19"/>
                      </a:lnTo>
                      <a:lnTo>
                        <a:pt x="119" y="13"/>
                      </a:lnTo>
                      <a:lnTo>
                        <a:pt x="108" y="8"/>
                      </a:lnTo>
                      <a:lnTo>
                        <a:pt x="97" y="4"/>
                      </a:lnTo>
                      <a:lnTo>
                        <a:pt x="86" y="1"/>
                      </a:lnTo>
                      <a:lnTo>
                        <a:pt x="75" y="0"/>
                      </a:lnTo>
                      <a:lnTo>
                        <a:pt x="64" y="0"/>
                      </a:lnTo>
                      <a:lnTo>
                        <a:pt x="52" y="1"/>
                      </a:lnTo>
                      <a:lnTo>
                        <a:pt x="40" y="2"/>
                      </a:lnTo>
                      <a:lnTo>
                        <a:pt x="32" y="9"/>
                      </a:lnTo>
                      <a:lnTo>
                        <a:pt x="24" y="17"/>
                      </a:lnTo>
                      <a:lnTo>
                        <a:pt x="17" y="26"/>
                      </a:lnTo>
                      <a:lnTo>
                        <a:pt x="11" y="36"/>
                      </a:lnTo>
                      <a:lnTo>
                        <a:pt x="6" y="47"/>
                      </a:lnTo>
                      <a:lnTo>
                        <a:pt x="3" y="59"/>
                      </a:lnTo>
                      <a:lnTo>
                        <a:pt x="0" y="71"/>
                      </a:lnTo>
                      <a:lnTo>
                        <a:pt x="0" y="84"/>
                      </a:lnTo>
                      <a:lnTo>
                        <a:pt x="0" y="93"/>
                      </a:lnTo>
                      <a:lnTo>
                        <a:pt x="1" y="102"/>
                      </a:lnTo>
                      <a:lnTo>
                        <a:pt x="3" y="111"/>
                      </a:lnTo>
                      <a:lnTo>
                        <a:pt x="6" y="120"/>
                      </a:lnTo>
                      <a:lnTo>
                        <a:pt x="9" y="127"/>
                      </a:lnTo>
                      <a:lnTo>
                        <a:pt x="13" y="135"/>
                      </a:lnTo>
                      <a:lnTo>
                        <a:pt x="17" y="143"/>
                      </a:lnTo>
                      <a:lnTo>
                        <a:pt x="22" y="149"/>
                      </a:lnTo>
                      <a:lnTo>
                        <a:pt x="27" y="155"/>
                      </a:lnTo>
                      <a:lnTo>
                        <a:pt x="33" y="159"/>
                      </a:lnTo>
                      <a:lnTo>
                        <a:pt x="40" y="164"/>
                      </a:lnTo>
                      <a:lnTo>
                        <a:pt x="46" y="168"/>
                      </a:lnTo>
                      <a:lnTo>
                        <a:pt x="54" y="171"/>
                      </a:lnTo>
                      <a:lnTo>
                        <a:pt x="62" y="174"/>
                      </a:lnTo>
                      <a:lnTo>
                        <a:pt x="69" y="175"/>
                      </a:lnTo>
                      <a:lnTo>
                        <a:pt x="77" y="175"/>
                      </a:lnTo>
                      <a:lnTo>
                        <a:pt x="85" y="175"/>
                      </a:lnTo>
                      <a:lnTo>
                        <a:pt x="93" y="174"/>
                      </a:lnTo>
                      <a:lnTo>
                        <a:pt x="100" y="171"/>
                      </a:lnTo>
                      <a:lnTo>
                        <a:pt x="107" y="168"/>
                      </a:lnTo>
                      <a:lnTo>
                        <a:pt x="114" y="164"/>
                      </a:lnTo>
                      <a:lnTo>
                        <a:pt x="120" y="159"/>
                      </a:lnTo>
                      <a:lnTo>
                        <a:pt x="126" y="155"/>
                      </a:lnTo>
                      <a:lnTo>
                        <a:pt x="131" y="149"/>
                      </a:lnTo>
                      <a:lnTo>
                        <a:pt x="136" y="143"/>
                      </a:lnTo>
                      <a:lnTo>
                        <a:pt x="140" y="135"/>
                      </a:lnTo>
                      <a:lnTo>
                        <a:pt x="144" y="127"/>
                      </a:lnTo>
                      <a:lnTo>
                        <a:pt x="148" y="120"/>
                      </a:lnTo>
                      <a:lnTo>
                        <a:pt x="150" y="111"/>
                      </a:lnTo>
                      <a:lnTo>
                        <a:pt x="152" y="102"/>
                      </a:lnTo>
                      <a:lnTo>
                        <a:pt x="153" y="93"/>
                      </a:lnTo>
                      <a:lnTo>
                        <a:pt x="154" y="84"/>
                      </a:lnTo>
                      <a:close/>
                      <a:moveTo>
                        <a:pt x="145" y="84"/>
                      </a:moveTo>
                      <a:lnTo>
                        <a:pt x="144" y="92"/>
                      </a:lnTo>
                      <a:lnTo>
                        <a:pt x="143" y="101"/>
                      </a:lnTo>
                      <a:lnTo>
                        <a:pt x="142" y="108"/>
                      </a:lnTo>
                      <a:lnTo>
                        <a:pt x="139" y="115"/>
                      </a:lnTo>
                      <a:lnTo>
                        <a:pt x="136" y="122"/>
                      </a:lnTo>
                      <a:lnTo>
                        <a:pt x="133" y="129"/>
                      </a:lnTo>
                      <a:lnTo>
                        <a:pt x="129" y="135"/>
                      </a:lnTo>
                      <a:lnTo>
                        <a:pt x="125" y="141"/>
                      </a:lnTo>
                      <a:lnTo>
                        <a:pt x="120" y="146"/>
                      </a:lnTo>
                      <a:lnTo>
                        <a:pt x="115" y="151"/>
                      </a:lnTo>
                      <a:lnTo>
                        <a:pt x="109" y="155"/>
                      </a:lnTo>
                      <a:lnTo>
                        <a:pt x="103" y="158"/>
                      </a:lnTo>
                      <a:lnTo>
                        <a:pt x="97" y="161"/>
                      </a:lnTo>
                      <a:lnTo>
                        <a:pt x="91" y="163"/>
                      </a:lnTo>
                      <a:lnTo>
                        <a:pt x="84" y="164"/>
                      </a:lnTo>
                      <a:lnTo>
                        <a:pt x="77" y="164"/>
                      </a:lnTo>
                      <a:lnTo>
                        <a:pt x="70" y="164"/>
                      </a:lnTo>
                      <a:lnTo>
                        <a:pt x="64" y="163"/>
                      </a:lnTo>
                      <a:lnTo>
                        <a:pt x="57" y="161"/>
                      </a:lnTo>
                      <a:lnTo>
                        <a:pt x="51" y="158"/>
                      </a:lnTo>
                      <a:lnTo>
                        <a:pt x="44" y="155"/>
                      </a:lnTo>
                      <a:lnTo>
                        <a:pt x="38" y="151"/>
                      </a:lnTo>
                      <a:lnTo>
                        <a:pt x="33" y="146"/>
                      </a:lnTo>
                      <a:lnTo>
                        <a:pt x="28" y="141"/>
                      </a:lnTo>
                      <a:lnTo>
                        <a:pt x="24" y="135"/>
                      </a:lnTo>
                      <a:lnTo>
                        <a:pt x="20" y="129"/>
                      </a:lnTo>
                      <a:lnTo>
                        <a:pt x="17" y="122"/>
                      </a:lnTo>
                      <a:lnTo>
                        <a:pt x="14" y="115"/>
                      </a:lnTo>
                      <a:lnTo>
                        <a:pt x="12" y="108"/>
                      </a:lnTo>
                      <a:lnTo>
                        <a:pt x="10" y="101"/>
                      </a:lnTo>
                      <a:lnTo>
                        <a:pt x="9" y="92"/>
                      </a:lnTo>
                      <a:lnTo>
                        <a:pt x="9" y="84"/>
                      </a:lnTo>
                      <a:lnTo>
                        <a:pt x="9" y="75"/>
                      </a:lnTo>
                      <a:lnTo>
                        <a:pt x="10" y="67"/>
                      </a:lnTo>
                      <a:lnTo>
                        <a:pt x="12" y="60"/>
                      </a:lnTo>
                      <a:lnTo>
                        <a:pt x="14" y="53"/>
                      </a:lnTo>
                      <a:lnTo>
                        <a:pt x="17" y="45"/>
                      </a:lnTo>
                      <a:lnTo>
                        <a:pt x="20" y="38"/>
                      </a:lnTo>
                      <a:lnTo>
                        <a:pt x="24" y="32"/>
                      </a:lnTo>
                      <a:lnTo>
                        <a:pt x="28" y="26"/>
                      </a:lnTo>
                      <a:lnTo>
                        <a:pt x="33" y="21"/>
                      </a:lnTo>
                      <a:lnTo>
                        <a:pt x="38" y="17"/>
                      </a:lnTo>
                      <a:lnTo>
                        <a:pt x="44" y="13"/>
                      </a:lnTo>
                      <a:lnTo>
                        <a:pt x="51" y="9"/>
                      </a:lnTo>
                      <a:lnTo>
                        <a:pt x="57" y="7"/>
                      </a:lnTo>
                      <a:lnTo>
                        <a:pt x="64" y="5"/>
                      </a:lnTo>
                      <a:lnTo>
                        <a:pt x="70" y="4"/>
                      </a:lnTo>
                      <a:lnTo>
                        <a:pt x="77" y="2"/>
                      </a:lnTo>
                      <a:lnTo>
                        <a:pt x="84" y="4"/>
                      </a:lnTo>
                      <a:lnTo>
                        <a:pt x="91" y="5"/>
                      </a:lnTo>
                      <a:lnTo>
                        <a:pt x="97" y="7"/>
                      </a:lnTo>
                      <a:lnTo>
                        <a:pt x="103" y="9"/>
                      </a:lnTo>
                      <a:lnTo>
                        <a:pt x="109" y="13"/>
                      </a:lnTo>
                      <a:lnTo>
                        <a:pt x="115" y="17"/>
                      </a:lnTo>
                      <a:lnTo>
                        <a:pt x="120" y="21"/>
                      </a:lnTo>
                      <a:lnTo>
                        <a:pt x="125" y="26"/>
                      </a:lnTo>
                      <a:lnTo>
                        <a:pt x="129" y="32"/>
                      </a:lnTo>
                      <a:lnTo>
                        <a:pt x="133" y="38"/>
                      </a:lnTo>
                      <a:lnTo>
                        <a:pt x="136" y="45"/>
                      </a:lnTo>
                      <a:lnTo>
                        <a:pt x="139" y="53"/>
                      </a:lnTo>
                      <a:lnTo>
                        <a:pt x="142" y="60"/>
                      </a:lnTo>
                      <a:lnTo>
                        <a:pt x="143" y="67"/>
                      </a:lnTo>
                      <a:lnTo>
                        <a:pt x="144" y="75"/>
                      </a:lnTo>
                      <a:lnTo>
                        <a:pt x="145" y="84"/>
                      </a:lnTo>
                      <a:close/>
                    </a:path>
                  </a:pathLst>
                </a:custGeom>
                <a:solidFill>
                  <a:srgbClr val="F8D4A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89" name="Freeform 30">
                  <a:extLst>
                    <a:ext uri="{FF2B5EF4-FFF2-40B4-BE49-F238E27FC236}">
                      <a16:creationId xmlns:a16="http://schemas.microsoft.com/office/drawing/2014/main" id="{62546C4D-1CB8-7C32-5B4E-FE2A397DA3C7}"/>
                    </a:ext>
                  </a:extLst>
                </p:cNvPr>
                <p:cNvSpPr>
                  <a:spLocks noEditPoints="1" noChangeArrowheads="1"/>
                </p:cNvSpPr>
                <p:nvPr/>
              </p:nvSpPr>
              <p:spPr bwMode="auto">
                <a:xfrm>
                  <a:off x="1147" y="2645"/>
                  <a:ext cx="29" cy="29"/>
                </a:xfrm>
                <a:custGeom>
                  <a:avLst/>
                  <a:gdLst>
                    <a:gd name="T0" fmla="*/ 0 w 145"/>
                    <a:gd name="T1" fmla="*/ 0 h 170"/>
                    <a:gd name="T2" fmla="*/ 0 w 145"/>
                    <a:gd name="T3" fmla="*/ 0 h 170"/>
                    <a:gd name="T4" fmla="*/ 0 w 145"/>
                    <a:gd name="T5" fmla="*/ 0 h 170"/>
                    <a:gd name="T6" fmla="*/ 0 w 145"/>
                    <a:gd name="T7" fmla="*/ 0 h 170"/>
                    <a:gd name="T8" fmla="*/ 0 w 145"/>
                    <a:gd name="T9" fmla="*/ 0 h 170"/>
                    <a:gd name="T10" fmla="*/ 0 w 145"/>
                    <a:gd name="T11" fmla="*/ 0 h 170"/>
                    <a:gd name="T12" fmla="*/ 0 w 145"/>
                    <a:gd name="T13" fmla="*/ 0 h 170"/>
                    <a:gd name="T14" fmla="*/ 0 w 145"/>
                    <a:gd name="T15" fmla="*/ 0 h 170"/>
                    <a:gd name="T16" fmla="*/ 0 w 145"/>
                    <a:gd name="T17" fmla="*/ 0 h 170"/>
                    <a:gd name="T18" fmla="*/ 0 w 145"/>
                    <a:gd name="T19" fmla="*/ 0 h 170"/>
                    <a:gd name="T20" fmla="*/ 0 w 145"/>
                    <a:gd name="T21" fmla="*/ 0 h 170"/>
                    <a:gd name="T22" fmla="*/ 0 w 145"/>
                    <a:gd name="T23" fmla="*/ 0 h 170"/>
                    <a:gd name="T24" fmla="*/ 0 w 145"/>
                    <a:gd name="T25" fmla="*/ 0 h 170"/>
                    <a:gd name="T26" fmla="*/ 0 w 145"/>
                    <a:gd name="T27" fmla="*/ 0 h 170"/>
                    <a:gd name="T28" fmla="*/ 0 w 145"/>
                    <a:gd name="T29" fmla="*/ 0 h 170"/>
                    <a:gd name="T30" fmla="*/ 0 w 145"/>
                    <a:gd name="T31" fmla="*/ 0 h 170"/>
                    <a:gd name="T32" fmla="*/ 0 w 145"/>
                    <a:gd name="T33" fmla="*/ 0 h 170"/>
                    <a:gd name="T34" fmla="*/ 0 w 145"/>
                    <a:gd name="T35" fmla="*/ 0 h 170"/>
                    <a:gd name="T36" fmla="*/ 0 w 145"/>
                    <a:gd name="T37" fmla="*/ 0 h 170"/>
                    <a:gd name="T38" fmla="*/ 0 w 145"/>
                    <a:gd name="T39" fmla="*/ 0 h 170"/>
                    <a:gd name="T40" fmla="*/ 0 w 145"/>
                    <a:gd name="T41" fmla="*/ 0 h 170"/>
                    <a:gd name="T42" fmla="*/ 0 w 145"/>
                    <a:gd name="T43" fmla="*/ 0 h 170"/>
                    <a:gd name="T44" fmla="*/ 0 w 145"/>
                    <a:gd name="T45" fmla="*/ 0 h 170"/>
                    <a:gd name="T46" fmla="*/ 0 w 145"/>
                    <a:gd name="T47" fmla="*/ 0 h 170"/>
                    <a:gd name="T48" fmla="*/ 0 w 145"/>
                    <a:gd name="T49" fmla="*/ 0 h 170"/>
                    <a:gd name="T50" fmla="*/ 0 w 145"/>
                    <a:gd name="T51" fmla="*/ 0 h 170"/>
                    <a:gd name="T52" fmla="*/ 0 w 145"/>
                    <a:gd name="T53" fmla="*/ 0 h 170"/>
                    <a:gd name="T54" fmla="*/ 0 w 145"/>
                    <a:gd name="T55" fmla="*/ 0 h 170"/>
                    <a:gd name="T56" fmla="*/ 0 w 145"/>
                    <a:gd name="T57" fmla="*/ 0 h 170"/>
                    <a:gd name="T58" fmla="*/ 0 w 145"/>
                    <a:gd name="T59" fmla="*/ 0 h 170"/>
                    <a:gd name="T60" fmla="*/ 0 w 145"/>
                    <a:gd name="T61" fmla="*/ 0 h 170"/>
                    <a:gd name="T62" fmla="*/ 0 w 145"/>
                    <a:gd name="T63" fmla="*/ 0 h 170"/>
                    <a:gd name="T64" fmla="*/ 0 w 145"/>
                    <a:gd name="T65" fmla="*/ 0 h 170"/>
                    <a:gd name="T66" fmla="*/ 0 w 145"/>
                    <a:gd name="T67" fmla="*/ 0 h 170"/>
                    <a:gd name="T68" fmla="*/ 0 w 145"/>
                    <a:gd name="T69" fmla="*/ 0 h 170"/>
                    <a:gd name="T70" fmla="*/ 0 w 145"/>
                    <a:gd name="T71" fmla="*/ 0 h 170"/>
                    <a:gd name="T72" fmla="*/ 0 w 145"/>
                    <a:gd name="T73" fmla="*/ 0 h 170"/>
                    <a:gd name="T74" fmla="*/ 0 w 145"/>
                    <a:gd name="T75" fmla="*/ 0 h 170"/>
                    <a:gd name="T76" fmla="*/ 0 w 145"/>
                    <a:gd name="T77" fmla="*/ 0 h 170"/>
                    <a:gd name="T78" fmla="*/ 0 w 145"/>
                    <a:gd name="T79" fmla="*/ 0 h 170"/>
                    <a:gd name="T80" fmla="*/ 0 w 145"/>
                    <a:gd name="T81" fmla="*/ 0 h 170"/>
                    <a:gd name="T82" fmla="*/ 0 w 145"/>
                    <a:gd name="T83" fmla="*/ 0 h 17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145" h="170">
                      <a:moveTo>
                        <a:pt x="145" y="84"/>
                      </a:moveTo>
                      <a:lnTo>
                        <a:pt x="144" y="73"/>
                      </a:lnTo>
                      <a:lnTo>
                        <a:pt x="143" y="62"/>
                      </a:lnTo>
                      <a:lnTo>
                        <a:pt x="140" y="51"/>
                      </a:lnTo>
                      <a:lnTo>
                        <a:pt x="136" y="42"/>
                      </a:lnTo>
                      <a:lnTo>
                        <a:pt x="131" y="33"/>
                      </a:lnTo>
                      <a:lnTo>
                        <a:pt x="126" y="25"/>
                      </a:lnTo>
                      <a:lnTo>
                        <a:pt x="120" y="18"/>
                      </a:lnTo>
                      <a:lnTo>
                        <a:pt x="113" y="12"/>
                      </a:lnTo>
                      <a:lnTo>
                        <a:pt x="106" y="8"/>
                      </a:lnTo>
                      <a:lnTo>
                        <a:pt x="99" y="6"/>
                      </a:lnTo>
                      <a:lnTo>
                        <a:pt x="92" y="4"/>
                      </a:lnTo>
                      <a:lnTo>
                        <a:pt x="85" y="2"/>
                      </a:lnTo>
                      <a:lnTo>
                        <a:pt x="78" y="1"/>
                      </a:lnTo>
                      <a:lnTo>
                        <a:pt x="71" y="0"/>
                      </a:lnTo>
                      <a:lnTo>
                        <a:pt x="64" y="0"/>
                      </a:lnTo>
                      <a:lnTo>
                        <a:pt x="57" y="0"/>
                      </a:lnTo>
                      <a:lnTo>
                        <a:pt x="51" y="1"/>
                      </a:lnTo>
                      <a:lnTo>
                        <a:pt x="45" y="5"/>
                      </a:lnTo>
                      <a:lnTo>
                        <a:pt x="39" y="7"/>
                      </a:lnTo>
                      <a:lnTo>
                        <a:pt x="34" y="11"/>
                      </a:lnTo>
                      <a:lnTo>
                        <a:pt x="24" y="19"/>
                      </a:lnTo>
                      <a:lnTo>
                        <a:pt x="16" y="30"/>
                      </a:lnTo>
                      <a:lnTo>
                        <a:pt x="12" y="36"/>
                      </a:lnTo>
                      <a:lnTo>
                        <a:pt x="9" y="42"/>
                      </a:lnTo>
                      <a:lnTo>
                        <a:pt x="7" y="48"/>
                      </a:lnTo>
                      <a:lnTo>
                        <a:pt x="4" y="55"/>
                      </a:lnTo>
                      <a:lnTo>
                        <a:pt x="3" y="61"/>
                      </a:lnTo>
                      <a:lnTo>
                        <a:pt x="1" y="68"/>
                      </a:lnTo>
                      <a:lnTo>
                        <a:pt x="0" y="77"/>
                      </a:lnTo>
                      <a:lnTo>
                        <a:pt x="0" y="84"/>
                      </a:lnTo>
                      <a:lnTo>
                        <a:pt x="1" y="92"/>
                      </a:lnTo>
                      <a:lnTo>
                        <a:pt x="2" y="101"/>
                      </a:lnTo>
                      <a:lnTo>
                        <a:pt x="3" y="109"/>
                      </a:lnTo>
                      <a:lnTo>
                        <a:pt x="6" y="117"/>
                      </a:lnTo>
                      <a:lnTo>
                        <a:pt x="9" y="125"/>
                      </a:lnTo>
                      <a:lnTo>
                        <a:pt x="12" y="132"/>
                      </a:lnTo>
                      <a:lnTo>
                        <a:pt x="17" y="139"/>
                      </a:lnTo>
                      <a:lnTo>
                        <a:pt x="21" y="145"/>
                      </a:lnTo>
                      <a:lnTo>
                        <a:pt x="26" y="151"/>
                      </a:lnTo>
                      <a:lnTo>
                        <a:pt x="32" y="156"/>
                      </a:lnTo>
                      <a:lnTo>
                        <a:pt x="38" y="159"/>
                      </a:lnTo>
                      <a:lnTo>
                        <a:pt x="45" y="163"/>
                      </a:lnTo>
                      <a:lnTo>
                        <a:pt x="52" y="166"/>
                      </a:lnTo>
                      <a:lnTo>
                        <a:pt x="59" y="169"/>
                      </a:lnTo>
                      <a:lnTo>
                        <a:pt x="66" y="170"/>
                      </a:lnTo>
                      <a:lnTo>
                        <a:pt x="73" y="170"/>
                      </a:lnTo>
                      <a:lnTo>
                        <a:pt x="80" y="170"/>
                      </a:lnTo>
                      <a:lnTo>
                        <a:pt x="88" y="169"/>
                      </a:lnTo>
                      <a:lnTo>
                        <a:pt x="94" y="166"/>
                      </a:lnTo>
                      <a:lnTo>
                        <a:pt x="101" y="163"/>
                      </a:lnTo>
                      <a:lnTo>
                        <a:pt x="107" y="159"/>
                      </a:lnTo>
                      <a:lnTo>
                        <a:pt x="113" y="156"/>
                      </a:lnTo>
                      <a:lnTo>
                        <a:pt x="119" y="151"/>
                      </a:lnTo>
                      <a:lnTo>
                        <a:pt x="124" y="145"/>
                      </a:lnTo>
                      <a:lnTo>
                        <a:pt x="129" y="139"/>
                      </a:lnTo>
                      <a:lnTo>
                        <a:pt x="133" y="132"/>
                      </a:lnTo>
                      <a:lnTo>
                        <a:pt x="136" y="125"/>
                      </a:lnTo>
                      <a:lnTo>
                        <a:pt x="139" y="117"/>
                      </a:lnTo>
                      <a:lnTo>
                        <a:pt x="142" y="109"/>
                      </a:lnTo>
                      <a:lnTo>
                        <a:pt x="144" y="101"/>
                      </a:lnTo>
                      <a:lnTo>
                        <a:pt x="145" y="92"/>
                      </a:lnTo>
                      <a:lnTo>
                        <a:pt x="145" y="84"/>
                      </a:lnTo>
                      <a:close/>
                      <a:moveTo>
                        <a:pt x="136" y="84"/>
                      </a:moveTo>
                      <a:lnTo>
                        <a:pt x="136" y="91"/>
                      </a:lnTo>
                      <a:lnTo>
                        <a:pt x="135" y="99"/>
                      </a:lnTo>
                      <a:lnTo>
                        <a:pt x="133" y="107"/>
                      </a:lnTo>
                      <a:lnTo>
                        <a:pt x="131" y="113"/>
                      </a:lnTo>
                      <a:lnTo>
                        <a:pt x="128" y="120"/>
                      </a:lnTo>
                      <a:lnTo>
                        <a:pt x="125" y="126"/>
                      </a:lnTo>
                      <a:lnTo>
                        <a:pt x="122" y="132"/>
                      </a:lnTo>
                      <a:lnTo>
                        <a:pt x="118" y="138"/>
                      </a:lnTo>
                      <a:lnTo>
                        <a:pt x="113" y="143"/>
                      </a:lnTo>
                      <a:lnTo>
                        <a:pt x="108" y="146"/>
                      </a:lnTo>
                      <a:lnTo>
                        <a:pt x="103" y="150"/>
                      </a:lnTo>
                      <a:lnTo>
                        <a:pt x="98" y="153"/>
                      </a:lnTo>
                      <a:lnTo>
                        <a:pt x="92" y="156"/>
                      </a:lnTo>
                      <a:lnTo>
                        <a:pt x="86" y="158"/>
                      </a:lnTo>
                      <a:lnTo>
                        <a:pt x="80" y="159"/>
                      </a:lnTo>
                      <a:lnTo>
                        <a:pt x="73" y="159"/>
                      </a:lnTo>
                      <a:lnTo>
                        <a:pt x="67" y="159"/>
                      </a:lnTo>
                      <a:lnTo>
                        <a:pt x="60" y="158"/>
                      </a:lnTo>
                      <a:lnTo>
                        <a:pt x="54" y="156"/>
                      </a:lnTo>
                      <a:lnTo>
                        <a:pt x="49" y="153"/>
                      </a:lnTo>
                      <a:lnTo>
                        <a:pt x="42" y="150"/>
                      </a:lnTo>
                      <a:lnTo>
                        <a:pt x="37" y="146"/>
                      </a:lnTo>
                      <a:lnTo>
                        <a:pt x="32" y="143"/>
                      </a:lnTo>
                      <a:lnTo>
                        <a:pt x="28" y="138"/>
                      </a:lnTo>
                      <a:lnTo>
                        <a:pt x="24" y="132"/>
                      </a:lnTo>
                      <a:lnTo>
                        <a:pt x="20" y="126"/>
                      </a:lnTo>
                      <a:lnTo>
                        <a:pt x="17" y="120"/>
                      </a:lnTo>
                      <a:lnTo>
                        <a:pt x="14" y="113"/>
                      </a:lnTo>
                      <a:lnTo>
                        <a:pt x="12" y="107"/>
                      </a:lnTo>
                      <a:lnTo>
                        <a:pt x="10" y="99"/>
                      </a:lnTo>
                      <a:lnTo>
                        <a:pt x="9" y="91"/>
                      </a:lnTo>
                      <a:lnTo>
                        <a:pt x="9" y="84"/>
                      </a:lnTo>
                      <a:lnTo>
                        <a:pt x="9" y="77"/>
                      </a:lnTo>
                      <a:lnTo>
                        <a:pt x="10" y="68"/>
                      </a:lnTo>
                      <a:lnTo>
                        <a:pt x="12" y="61"/>
                      </a:lnTo>
                      <a:lnTo>
                        <a:pt x="14" y="54"/>
                      </a:lnTo>
                      <a:lnTo>
                        <a:pt x="17" y="48"/>
                      </a:lnTo>
                      <a:lnTo>
                        <a:pt x="20" y="42"/>
                      </a:lnTo>
                      <a:lnTo>
                        <a:pt x="24" y="36"/>
                      </a:lnTo>
                      <a:lnTo>
                        <a:pt x="28" y="30"/>
                      </a:lnTo>
                      <a:lnTo>
                        <a:pt x="32" y="25"/>
                      </a:lnTo>
                      <a:lnTo>
                        <a:pt x="37" y="21"/>
                      </a:lnTo>
                      <a:lnTo>
                        <a:pt x="42" y="18"/>
                      </a:lnTo>
                      <a:lnTo>
                        <a:pt x="49" y="14"/>
                      </a:lnTo>
                      <a:lnTo>
                        <a:pt x="54" y="12"/>
                      </a:lnTo>
                      <a:lnTo>
                        <a:pt x="60" y="9"/>
                      </a:lnTo>
                      <a:lnTo>
                        <a:pt x="67" y="8"/>
                      </a:lnTo>
                      <a:lnTo>
                        <a:pt x="73" y="8"/>
                      </a:lnTo>
                      <a:lnTo>
                        <a:pt x="80" y="8"/>
                      </a:lnTo>
                      <a:lnTo>
                        <a:pt x="86" y="9"/>
                      </a:lnTo>
                      <a:lnTo>
                        <a:pt x="92" y="12"/>
                      </a:lnTo>
                      <a:lnTo>
                        <a:pt x="98" y="14"/>
                      </a:lnTo>
                      <a:lnTo>
                        <a:pt x="103" y="18"/>
                      </a:lnTo>
                      <a:lnTo>
                        <a:pt x="108" y="21"/>
                      </a:lnTo>
                      <a:lnTo>
                        <a:pt x="113" y="25"/>
                      </a:lnTo>
                      <a:lnTo>
                        <a:pt x="118" y="30"/>
                      </a:lnTo>
                      <a:lnTo>
                        <a:pt x="122" y="36"/>
                      </a:lnTo>
                      <a:lnTo>
                        <a:pt x="125" y="42"/>
                      </a:lnTo>
                      <a:lnTo>
                        <a:pt x="128" y="48"/>
                      </a:lnTo>
                      <a:lnTo>
                        <a:pt x="131" y="54"/>
                      </a:lnTo>
                      <a:lnTo>
                        <a:pt x="133" y="61"/>
                      </a:lnTo>
                      <a:lnTo>
                        <a:pt x="135" y="68"/>
                      </a:lnTo>
                      <a:lnTo>
                        <a:pt x="136" y="77"/>
                      </a:lnTo>
                      <a:lnTo>
                        <a:pt x="136" y="84"/>
                      </a:lnTo>
                      <a:close/>
                    </a:path>
                  </a:pathLst>
                </a:custGeom>
                <a:solidFill>
                  <a:srgbClr val="F8D7A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90" name="Freeform 31">
                  <a:extLst>
                    <a:ext uri="{FF2B5EF4-FFF2-40B4-BE49-F238E27FC236}">
                      <a16:creationId xmlns:a16="http://schemas.microsoft.com/office/drawing/2014/main" id="{7D30484E-A62F-04BB-A881-22DC4C4970DC}"/>
                    </a:ext>
                  </a:extLst>
                </p:cNvPr>
                <p:cNvSpPr>
                  <a:spLocks noEditPoints="1" noChangeArrowheads="1"/>
                </p:cNvSpPr>
                <p:nvPr/>
              </p:nvSpPr>
              <p:spPr bwMode="auto">
                <a:xfrm>
                  <a:off x="1148" y="2646"/>
                  <a:ext cx="27" cy="27"/>
                </a:xfrm>
                <a:custGeom>
                  <a:avLst/>
                  <a:gdLst>
                    <a:gd name="T0" fmla="*/ 0 w 136"/>
                    <a:gd name="T1" fmla="*/ 0 h 162"/>
                    <a:gd name="T2" fmla="*/ 0 w 136"/>
                    <a:gd name="T3" fmla="*/ 0 h 162"/>
                    <a:gd name="T4" fmla="*/ 0 w 136"/>
                    <a:gd name="T5" fmla="*/ 0 h 162"/>
                    <a:gd name="T6" fmla="*/ 0 w 136"/>
                    <a:gd name="T7" fmla="*/ 0 h 162"/>
                    <a:gd name="T8" fmla="*/ 0 w 136"/>
                    <a:gd name="T9" fmla="*/ 0 h 162"/>
                    <a:gd name="T10" fmla="*/ 0 w 136"/>
                    <a:gd name="T11" fmla="*/ 0 h 162"/>
                    <a:gd name="T12" fmla="*/ 0 w 136"/>
                    <a:gd name="T13" fmla="*/ 0 h 162"/>
                    <a:gd name="T14" fmla="*/ 0 w 136"/>
                    <a:gd name="T15" fmla="*/ 0 h 162"/>
                    <a:gd name="T16" fmla="*/ 0 w 136"/>
                    <a:gd name="T17" fmla="*/ 0 h 162"/>
                    <a:gd name="T18" fmla="*/ 0 w 136"/>
                    <a:gd name="T19" fmla="*/ 0 h 162"/>
                    <a:gd name="T20" fmla="*/ 0 w 136"/>
                    <a:gd name="T21" fmla="*/ 0 h 162"/>
                    <a:gd name="T22" fmla="*/ 0 w 136"/>
                    <a:gd name="T23" fmla="*/ 0 h 162"/>
                    <a:gd name="T24" fmla="*/ 0 w 136"/>
                    <a:gd name="T25" fmla="*/ 0 h 162"/>
                    <a:gd name="T26" fmla="*/ 0 w 136"/>
                    <a:gd name="T27" fmla="*/ 0 h 162"/>
                    <a:gd name="T28" fmla="*/ 0 w 136"/>
                    <a:gd name="T29" fmla="*/ 0 h 162"/>
                    <a:gd name="T30" fmla="*/ 0 w 136"/>
                    <a:gd name="T31" fmla="*/ 0 h 162"/>
                    <a:gd name="T32" fmla="*/ 0 w 136"/>
                    <a:gd name="T33" fmla="*/ 0 h 162"/>
                    <a:gd name="T34" fmla="*/ 0 w 136"/>
                    <a:gd name="T35" fmla="*/ 0 h 162"/>
                    <a:gd name="T36" fmla="*/ 0 w 136"/>
                    <a:gd name="T37" fmla="*/ 0 h 162"/>
                    <a:gd name="T38" fmla="*/ 0 w 136"/>
                    <a:gd name="T39" fmla="*/ 0 h 162"/>
                    <a:gd name="T40" fmla="*/ 0 w 136"/>
                    <a:gd name="T41" fmla="*/ 0 h 162"/>
                    <a:gd name="T42" fmla="*/ 0 w 136"/>
                    <a:gd name="T43" fmla="*/ 0 h 162"/>
                    <a:gd name="T44" fmla="*/ 0 w 136"/>
                    <a:gd name="T45" fmla="*/ 0 h 162"/>
                    <a:gd name="T46" fmla="*/ 0 w 136"/>
                    <a:gd name="T47" fmla="*/ 0 h 162"/>
                    <a:gd name="T48" fmla="*/ 0 w 136"/>
                    <a:gd name="T49" fmla="*/ 0 h 162"/>
                    <a:gd name="T50" fmla="*/ 0 w 136"/>
                    <a:gd name="T51" fmla="*/ 0 h 162"/>
                    <a:gd name="T52" fmla="*/ 0 w 136"/>
                    <a:gd name="T53" fmla="*/ 0 h 162"/>
                    <a:gd name="T54" fmla="*/ 0 w 136"/>
                    <a:gd name="T55" fmla="*/ 0 h 162"/>
                    <a:gd name="T56" fmla="*/ 0 w 136"/>
                    <a:gd name="T57" fmla="*/ 0 h 162"/>
                    <a:gd name="T58" fmla="*/ 0 w 136"/>
                    <a:gd name="T59" fmla="*/ 0 h 162"/>
                    <a:gd name="T60" fmla="*/ 0 w 136"/>
                    <a:gd name="T61" fmla="*/ 0 h 162"/>
                    <a:gd name="T62" fmla="*/ 0 w 136"/>
                    <a:gd name="T63" fmla="*/ 0 h 162"/>
                    <a:gd name="T64" fmla="*/ 0 w 136"/>
                    <a:gd name="T65" fmla="*/ 0 h 162"/>
                    <a:gd name="T66" fmla="*/ 0 w 136"/>
                    <a:gd name="T67" fmla="*/ 0 h 162"/>
                    <a:gd name="T68" fmla="*/ 0 w 136"/>
                    <a:gd name="T69" fmla="*/ 0 h 162"/>
                    <a:gd name="T70" fmla="*/ 0 w 136"/>
                    <a:gd name="T71" fmla="*/ 0 h 162"/>
                    <a:gd name="T72" fmla="*/ 0 w 136"/>
                    <a:gd name="T73" fmla="*/ 0 h 162"/>
                    <a:gd name="T74" fmla="*/ 0 w 136"/>
                    <a:gd name="T75" fmla="*/ 0 h 162"/>
                    <a:gd name="T76" fmla="*/ 0 w 136"/>
                    <a:gd name="T77" fmla="*/ 0 h 162"/>
                    <a:gd name="T78" fmla="*/ 0 w 136"/>
                    <a:gd name="T79" fmla="*/ 0 h 162"/>
                    <a:gd name="T80" fmla="*/ 0 w 136"/>
                    <a:gd name="T81" fmla="*/ 0 h 162"/>
                    <a:gd name="T82" fmla="*/ 0 w 136"/>
                    <a:gd name="T83" fmla="*/ 0 h 162"/>
                    <a:gd name="T84" fmla="*/ 0 w 136"/>
                    <a:gd name="T85" fmla="*/ 0 h 16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136" h="162">
                      <a:moveTo>
                        <a:pt x="136" y="82"/>
                      </a:moveTo>
                      <a:lnTo>
                        <a:pt x="135" y="73"/>
                      </a:lnTo>
                      <a:lnTo>
                        <a:pt x="134" y="65"/>
                      </a:lnTo>
                      <a:lnTo>
                        <a:pt x="133" y="58"/>
                      </a:lnTo>
                      <a:lnTo>
                        <a:pt x="130" y="51"/>
                      </a:lnTo>
                      <a:lnTo>
                        <a:pt x="127" y="43"/>
                      </a:lnTo>
                      <a:lnTo>
                        <a:pt x="124" y="36"/>
                      </a:lnTo>
                      <a:lnTo>
                        <a:pt x="120" y="30"/>
                      </a:lnTo>
                      <a:lnTo>
                        <a:pt x="116" y="24"/>
                      </a:lnTo>
                      <a:lnTo>
                        <a:pt x="111" y="19"/>
                      </a:lnTo>
                      <a:lnTo>
                        <a:pt x="106" y="15"/>
                      </a:lnTo>
                      <a:lnTo>
                        <a:pt x="100" y="11"/>
                      </a:lnTo>
                      <a:lnTo>
                        <a:pt x="94" y="7"/>
                      </a:lnTo>
                      <a:lnTo>
                        <a:pt x="88" y="5"/>
                      </a:lnTo>
                      <a:lnTo>
                        <a:pt x="82" y="3"/>
                      </a:lnTo>
                      <a:lnTo>
                        <a:pt x="75" y="2"/>
                      </a:lnTo>
                      <a:lnTo>
                        <a:pt x="68" y="0"/>
                      </a:lnTo>
                      <a:lnTo>
                        <a:pt x="61" y="2"/>
                      </a:lnTo>
                      <a:lnTo>
                        <a:pt x="55" y="3"/>
                      </a:lnTo>
                      <a:lnTo>
                        <a:pt x="48" y="5"/>
                      </a:lnTo>
                      <a:lnTo>
                        <a:pt x="42" y="7"/>
                      </a:lnTo>
                      <a:lnTo>
                        <a:pt x="35" y="11"/>
                      </a:lnTo>
                      <a:lnTo>
                        <a:pt x="29" y="15"/>
                      </a:lnTo>
                      <a:lnTo>
                        <a:pt x="24" y="19"/>
                      </a:lnTo>
                      <a:lnTo>
                        <a:pt x="19" y="24"/>
                      </a:lnTo>
                      <a:lnTo>
                        <a:pt x="15" y="30"/>
                      </a:lnTo>
                      <a:lnTo>
                        <a:pt x="11" y="36"/>
                      </a:lnTo>
                      <a:lnTo>
                        <a:pt x="8" y="43"/>
                      </a:lnTo>
                      <a:lnTo>
                        <a:pt x="5" y="51"/>
                      </a:lnTo>
                      <a:lnTo>
                        <a:pt x="3" y="58"/>
                      </a:lnTo>
                      <a:lnTo>
                        <a:pt x="1" y="65"/>
                      </a:lnTo>
                      <a:lnTo>
                        <a:pt x="0" y="73"/>
                      </a:lnTo>
                      <a:lnTo>
                        <a:pt x="0" y="82"/>
                      </a:lnTo>
                      <a:lnTo>
                        <a:pt x="0" y="90"/>
                      </a:lnTo>
                      <a:lnTo>
                        <a:pt x="1" y="99"/>
                      </a:lnTo>
                      <a:lnTo>
                        <a:pt x="3" y="106"/>
                      </a:lnTo>
                      <a:lnTo>
                        <a:pt x="5" y="113"/>
                      </a:lnTo>
                      <a:lnTo>
                        <a:pt x="8" y="120"/>
                      </a:lnTo>
                      <a:lnTo>
                        <a:pt x="11" y="127"/>
                      </a:lnTo>
                      <a:lnTo>
                        <a:pt x="15" y="133"/>
                      </a:lnTo>
                      <a:lnTo>
                        <a:pt x="19" y="139"/>
                      </a:lnTo>
                      <a:lnTo>
                        <a:pt x="24" y="144"/>
                      </a:lnTo>
                      <a:lnTo>
                        <a:pt x="29" y="149"/>
                      </a:lnTo>
                      <a:lnTo>
                        <a:pt x="35" y="153"/>
                      </a:lnTo>
                      <a:lnTo>
                        <a:pt x="42" y="156"/>
                      </a:lnTo>
                      <a:lnTo>
                        <a:pt x="48" y="159"/>
                      </a:lnTo>
                      <a:lnTo>
                        <a:pt x="55" y="161"/>
                      </a:lnTo>
                      <a:lnTo>
                        <a:pt x="61" y="162"/>
                      </a:lnTo>
                      <a:lnTo>
                        <a:pt x="68" y="162"/>
                      </a:lnTo>
                      <a:lnTo>
                        <a:pt x="75" y="162"/>
                      </a:lnTo>
                      <a:lnTo>
                        <a:pt x="82" y="161"/>
                      </a:lnTo>
                      <a:lnTo>
                        <a:pt x="88" y="159"/>
                      </a:lnTo>
                      <a:lnTo>
                        <a:pt x="94" y="156"/>
                      </a:lnTo>
                      <a:lnTo>
                        <a:pt x="100" y="153"/>
                      </a:lnTo>
                      <a:lnTo>
                        <a:pt x="106" y="149"/>
                      </a:lnTo>
                      <a:lnTo>
                        <a:pt x="111" y="144"/>
                      </a:lnTo>
                      <a:lnTo>
                        <a:pt x="116" y="139"/>
                      </a:lnTo>
                      <a:lnTo>
                        <a:pt x="120" y="133"/>
                      </a:lnTo>
                      <a:lnTo>
                        <a:pt x="124" y="127"/>
                      </a:lnTo>
                      <a:lnTo>
                        <a:pt x="127" y="120"/>
                      </a:lnTo>
                      <a:lnTo>
                        <a:pt x="130" y="113"/>
                      </a:lnTo>
                      <a:lnTo>
                        <a:pt x="133" y="106"/>
                      </a:lnTo>
                      <a:lnTo>
                        <a:pt x="134" y="99"/>
                      </a:lnTo>
                      <a:lnTo>
                        <a:pt x="135" y="90"/>
                      </a:lnTo>
                      <a:lnTo>
                        <a:pt x="136" y="82"/>
                      </a:lnTo>
                      <a:close/>
                      <a:moveTo>
                        <a:pt x="127" y="82"/>
                      </a:moveTo>
                      <a:lnTo>
                        <a:pt x="126" y="89"/>
                      </a:lnTo>
                      <a:lnTo>
                        <a:pt x="125" y="96"/>
                      </a:lnTo>
                      <a:lnTo>
                        <a:pt x="124" y="102"/>
                      </a:lnTo>
                      <a:lnTo>
                        <a:pt x="122" y="109"/>
                      </a:lnTo>
                      <a:lnTo>
                        <a:pt x="120" y="115"/>
                      </a:lnTo>
                      <a:lnTo>
                        <a:pt x="117" y="121"/>
                      </a:lnTo>
                      <a:lnTo>
                        <a:pt x="113" y="126"/>
                      </a:lnTo>
                      <a:lnTo>
                        <a:pt x="109" y="131"/>
                      </a:lnTo>
                      <a:lnTo>
                        <a:pt x="105" y="136"/>
                      </a:lnTo>
                      <a:lnTo>
                        <a:pt x="101" y="141"/>
                      </a:lnTo>
                      <a:lnTo>
                        <a:pt x="96" y="143"/>
                      </a:lnTo>
                      <a:lnTo>
                        <a:pt x="91" y="147"/>
                      </a:lnTo>
                      <a:lnTo>
                        <a:pt x="85" y="149"/>
                      </a:lnTo>
                      <a:lnTo>
                        <a:pt x="80" y="150"/>
                      </a:lnTo>
                      <a:lnTo>
                        <a:pt x="74" y="151"/>
                      </a:lnTo>
                      <a:lnTo>
                        <a:pt x="68" y="151"/>
                      </a:lnTo>
                      <a:lnTo>
                        <a:pt x="62" y="151"/>
                      </a:lnTo>
                      <a:lnTo>
                        <a:pt x="56" y="150"/>
                      </a:lnTo>
                      <a:lnTo>
                        <a:pt x="51" y="149"/>
                      </a:lnTo>
                      <a:lnTo>
                        <a:pt x="45" y="147"/>
                      </a:lnTo>
                      <a:lnTo>
                        <a:pt x="40" y="143"/>
                      </a:lnTo>
                      <a:lnTo>
                        <a:pt x="34" y="141"/>
                      </a:lnTo>
                      <a:lnTo>
                        <a:pt x="30" y="136"/>
                      </a:lnTo>
                      <a:lnTo>
                        <a:pt x="26" y="131"/>
                      </a:lnTo>
                      <a:lnTo>
                        <a:pt x="22" y="126"/>
                      </a:lnTo>
                      <a:lnTo>
                        <a:pt x="19" y="121"/>
                      </a:lnTo>
                      <a:lnTo>
                        <a:pt x="16" y="115"/>
                      </a:lnTo>
                      <a:lnTo>
                        <a:pt x="13" y="109"/>
                      </a:lnTo>
                      <a:lnTo>
                        <a:pt x="11" y="102"/>
                      </a:lnTo>
                      <a:lnTo>
                        <a:pt x="10" y="96"/>
                      </a:lnTo>
                      <a:lnTo>
                        <a:pt x="9" y="89"/>
                      </a:lnTo>
                      <a:lnTo>
                        <a:pt x="9" y="82"/>
                      </a:lnTo>
                      <a:lnTo>
                        <a:pt x="9" y="75"/>
                      </a:lnTo>
                      <a:lnTo>
                        <a:pt x="10" y="67"/>
                      </a:lnTo>
                      <a:lnTo>
                        <a:pt x="11" y="61"/>
                      </a:lnTo>
                      <a:lnTo>
                        <a:pt x="13" y="54"/>
                      </a:lnTo>
                      <a:lnTo>
                        <a:pt x="16" y="48"/>
                      </a:lnTo>
                      <a:lnTo>
                        <a:pt x="19" y="42"/>
                      </a:lnTo>
                      <a:lnTo>
                        <a:pt x="22" y="37"/>
                      </a:lnTo>
                      <a:lnTo>
                        <a:pt x="26" y="33"/>
                      </a:lnTo>
                      <a:lnTo>
                        <a:pt x="30" y="28"/>
                      </a:lnTo>
                      <a:lnTo>
                        <a:pt x="34" y="23"/>
                      </a:lnTo>
                      <a:lnTo>
                        <a:pt x="40" y="21"/>
                      </a:lnTo>
                      <a:lnTo>
                        <a:pt x="45" y="17"/>
                      </a:lnTo>
                      <a:lnTo>
                        <a:pt x="51" y="15"/>
                      </a:lnTo>
                      <a:lnTo>
                        <a:pt x="56" y="13"/>
                      </a:lnTo>
                      <a:lnTo>
                        <a:pt x="62" y="12"/>
                      </a:lnTo>
                      <a:lnTo>
                        <a:pt x="68" y="11"/>
                      </a:lnTo>
                      <a:lnTo>
                        <a:pt x="74" y="12"/>
                      </a:lnTo>
                      <a:lnTo>
                        <a:pt x="80" y="13"/>
                      </a:lnTo>
                      <a:lnTo>
                        <a:pt x="85" y="15"/>
                      </a:lnTo>
                      <a:lnTo>
                        <a:pt x="91" y="17"/>
                      </a:lnTo>
                      <a:lnTo>
                        <a:pt x="96" y="21"/>
                      </a:lnTo>
                      <a:lnTo>
                        <a:pt x="101" y="23"/>
                      </a:lnTo>
                      <a:lnTo>
                        <a:pt x="105" y="28"/>
                      </a:lnTo>
                      <a:lnTo>
                        <a:pt x="109" y="33"/>
                      </a:lnTo>
                      <a:lnTo>
                        <a:pt x="113" y="37"/>
                      </a:lnTo>
                      <a:lnTo>
                        <a:pt x="117" y="42"/>
                      </a:lnTo>
                      <a:lnTo>
                        <a:pt x="120" y="48"/>
                      </a:lnTo>
                      <a:lnTo>
                        <a:pt x="122" y="54"/>
                      </a:lnTo>
                      <a:lnTo>
                        <a:pt x="124" y="61"/>
                      </a:lnTo>
                      <a:lnTo>
                        <a:pt x="125" y="67"/>
                      </a:lnTo>
                      <a:lnTo>
                        <a:pt x="126" y="75"/>
                      </a:lnTo>
                      <a:lnTo>
                        <a:pt x="127" y="82"/>
                      </a:lnTo>
                      <a:close/>
                    </a:path>
                  </a:pathLst>
                </a:custGeom>
                <a:solidFill>
                  <a:srgbClr val="F9DAB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91" name="Freeform 32">
                  <a:extLst>
                    <a:ext uri="{FF2B5EF4-FFF2-40B4-BE49-F238E27FC236}">
                      <a16:creationId xmlns:a16="http://schemas.microsoft.com/office/drawing/2014/main" id="{E458508B-6B6D-620F-F038-DDF4474F8983}"/>
                    </a:ext>
                  </a:extLst>
                </p:cNvPr>
                <p:cNvSpPr>
                  <a:spLocks noEditPoints="1" noChangeArrowheads="1"/>
                </p:cNvSpPr>
                <p:nvPr/>
              </p:nvSpPr>
              <p:spPr bwMode="auto">
                <a:xfrm>
                  <a:off x="1149" y="2647"/>
                  <a:ext cx="25" cy="25"/>
                </a:xfrm>
                <a:custGeom>
                  <a:avLst/>
                  <a:gdLst>
                    <a:gd name="T0" fmla="*/ 0 w 127"/>
                    <a:gd name="T1" fmla="*/ 0 h 151"/>
                    <a:gd name="T2" fmla="*/ 0 w 127"/>
                    <a:gd name="T3" fmla="*/ 0 h 151"/>
                    <a:gd name="T4" fmla="*/ 0 w 127"/>
                    <a:gd name="T5" fmla="*/ 0 h 151"/>
                    <a:gd name="T6" fmla="*/ 0 w 127"/>
                    <a:gd name="T7" fmla="*/ 0 h 151"/>
                    <a:gd name="T8" fmla="*/ 0 w 127"/>
                    <a:gd name="T9" fmla="*/ 0 h 151"/>
                    <a:gd name="T10" fmla="*/ 0 w 127"/>
                    <a:gd name="T11" fmla="*/ 0 h 151"/>
                    <a:gd name="T12" fmla="*/ 0 w 127"/>
                    <a:gd name="T13" fmla="*/ 0 h 151"/>
                    <a:gd name="T14" fmla="*/ 0 w 127"/>
                    <a:gd name="T15" fmla="*/ 0 h 151"/>
                    <a:gd name="T16" fmla="*/ 0 w 127"/>
                    <a:gd name="T17" fmla="*/ 0 h 151"/>
                    <a:gd name="T18" fmla="*/ 0 w 127"/>
                    <a:gd name="T19" fmla="*/ 0 h 151"/>
                    <a:gd name="T20" fmla="*/ 0 w 127"/>
                    <a:gd name="T21" fmla="*/ 0 h 151"/>
                    <a:gd name="T22" fmla="*/ 0 w 127"/>
                    <a:gd name="T23" fmla="*/ 0 h 151"/>
                    <a:gd name="T24" fmla="*/ 0 w 127"/>
                    <a:gd name="T25" fmla="*/ 0 h 151"/>
                    <a:gd name="T26" fmla="*/ 0 w 127"/>
                    <a:gd name="T27" fmla="*/ 0 h 151"/>
                    <a:gd name="T28" fmla="*/ 0 w 127"/>
                    <a:gd name="T29" fmla="*/ 0 h 151"/>
                    <a:gd name="T30" fmla="*/ 0 w 127"/>
                    <a:gd name="T31" fmla="*/ 0 h 151"/>
                    <a:gd name="T32" fmla="*/ 0 w 127"/>
                    <a:gd name="T33" fmla="*/ 0 h 151"/>
                    <a:gd name="T34" fmla="*/ 0 w 127"/>
                    <a:gd name="T35" fmla="*/ 0 h 151"/>
                    <a:gd name="T36" fmla="*/ 0 w 127"/>
                    <a:gd name="T37" fmla="*/ 0 h 151"/>
                    <a:gd name="T38" fmla="*/ 0 w 127"/>
                    <a:gd name="T39" fmla="*/ 0 h 151"/>
                    <a:gd name="T40" fmla="*/ 0 w 127"/>
                    <a:gd name="T41" fmla="*/ 0 h 151"/>
                    <a:gd name="T42" fmla="*/ 0 w 127"/>
                    <a:gd name="T43" fmla="*/ 0 h 151"/>
                    <a:gd name="T44" fmla="*/ 0 w 127"/>
                    <a:gd name="T45" fmla="*/ 0 h 151"/>
                    <a:gd name="T46" fmla="*/ 0 w 127"/>
                    <a:gd name="T47" fmla="*/ 0 h 151"/>
                    <a:gd name="T48" fmla="*/ 0 w 127"/>
                    <a:gd name="T49" fmla="*/ 0 h 151"/>
                    <a:gd name="T50" fmla="*/ 0 w 127"/>
                    <a:gd name="T51" fmla="*/ 0 h 151"/>
                    <a:gd name="T52" fmla="*/ 0 w 127"/>
                    <a:gd name="T53" fmla="*/ 0 h 151"/>
                    <a:gd name="T54" fmla="*/ 0 w 127"/>
                    <a:gd name="T55" fmla="*/ 0 h 151"/>
                    <a:gd name="T56" fmla="*/ 0 w 127"/>
                    <a:gd name="T57" fmla="*/ 0 h 151"/>
                    <a:gd name="T58" fmla="*/ 0 w 127"/>
                    <a:gd name="T59" fmla="*/ 0 h 151"/>
                    <a:gd name="T60" fmla="*/ 0 w 127"/>
                    <a:gd name="T61" fmla="*/ 0 h 151"/>
                    <a:gd name="T62" fmla="*/ 0 w 127"/>
                    <a:gd name="T63" fmla="*/ 0 h 151"/>
                    <a:gd name="T64" fmla="*/ 0 w 127"/>
                    <a:gd name="T65" fmla="*/ 0 h 151"/>
                    <a:gd name="T66" fmla="*/ 0 w 127"/>
                    <a:gd name="T67" fmla="*/ 0 h 151"/>
                    <a:gd name="T68" fmla="*/ 0 w 127"/>
                    <a:gd name="T69" fmla="*/ 0 h 151"/>
                    <a:gd name="T70" fmla="*/ 0 w 127"/>
                    <a:gd name="T71" fmla="*/ 0 h 151"/>
                    <a:gd name="T72" fmla="*/ 0 w 127"/>
                    <a:gd name="T73" fmla="*/ 0 h 151"/>
                    <a:gd name="T74" fmla="*/ 0 w 127"/>
                    <a:gd name="T75" fmla="*/ 0 h 151"/>
                    <a:gd name="T76" fmla="*/ 0 w 127"/>
                    <a:gd name="T77" fmla="*/ 0 h 151"/>
                    <a:gd name="T78" fmla="*/ 0 w 127"/>
                    <a:gd name="T79" fmla="*/ 0 h 151"/>
                    <a:gd name="T80" fmla="*/ 0 w 127"/>
                    <a:gd name="T81" fmla="*/ 0 h 151"/>
                    <a:gd name="T82" fmla="*/ 0 w 127"/>
                    <a:gd name="T83" fmla="*/ 0 h 151"/>
                    <a:gd name="T84" fmla="*/ 0 w 127"/>
                    <a:gd name="T85" fmla="*/ 0 h 151"/>
                    <a:gd name="T86" fmla="*/ 0 w 127"/>
                    <a:gd name="T87" fmla="*/ 0 h 151"/>
                    <a:gd name="T88" fmla="*/ 0 w 127"/>
                    <a:gd name="T89" fmla="*/ 0 h 151"/>
                    <a:gd name="T90" fmla="*/ 0 w 127"/>
                    <a:gd name="T91" fmla="*/ 0 h 151"/>
                    <a:gd name="T92" fmla="*/ 0 w 127"/>
                    <a:gd name="T93" fmla="*/ 0 h 151"/>
                    <a:gd name="T94" fmla="*/ 0 w 127"/>
                    <a:gd name="T95" fmla="*/ 0 h 151"/>
                    <a:gd name="T96" fmla="*/ 0 w 127"/>
                    <a:gd name="T97" fmla="*/ 0 h 151"/>
                    <a:gd name="T98" fmla="*/ 0 w 127"/>
                    <a:gd name="T99" fmla="*/ 0 h 151"/>
                    <a:gd name="T100" fmla="*/ 0 w 127"/>
                    <a:gd name="T101" fmla="*/ 0 h 151"/>
                    <a:gd name="T102" fmla="*/ 0 w 127"/>
                    <a:gd name="T103" fmla="*/ 0 h 151"/>
                    <a:gd name="T104" fmla="*/ 0 w 127"/>
                    <a:gd name="T105" fmla="*/ 0 h 151"/>
                    <a:gd name="T106" fmla="*/ 0 w 127"/>
                    <a:gd name="T107" fmla="*/ 0 h 151"/>
                    <a:gd name="T108" fmla="*/ 0 w 127"/>
                    <a:gd name="T109" fmla="*/ 0 h 151"/>
                    <a:gd name="T110" fmla="*/ 0 w 127"/>
                    <a:gd name="T111" fmla="*/ 0 h 151"/>
                    <a:gd name="T112" fmla="*/ 0 w 127"/>
                    <a:gd name="T113" fmla="*/ 0 h 151"/>
                    <a:gd name="T114" fmla="*/ 0 w 127"/>
                    <a:gd name="T115" fmla="*/ 0 h 151"/>
                    <a:gd name="T116" fmla="*/ 0 w 127"/>
                    <a:gd name="T117" fmla="*/ 0 h 151"/>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127" h="151">
                      <a:moveTo>
                        <a:pt x="127" y="76"/>
                      </a:moveTo>
                      <a:lnTo>
                        <a:pt x="127" y="69"/>
                      </a:lnTo>
                      <a:lnTo>
                        <a:pt x="126" y="60"/>
                      </a:lnTo>
                      <a:lnTo>
                        <a:pt x="124" y="53"/>
                      </a:lnTo>
                      <a:lnTo>
                        <a:pt x="122" y="46"/>
                      </a:lnTo>
                      <a:lnTo>
                        <a:pt x="119" y="40"/>
                      </a:lnTo>
                      <a:lnTo>
                        <a:pt x="116" y="34"/>
                      </a:lnTo>
                      <a:lnTo>
                        <a:pt x="113" y="28"/>
                      </a:lnTo>
                      <a:lnTo>
                        <a:pt x="109" y="22"/>
                      </a:lnTo>
                      <a:lnTo>
                        <a:pt x="104" y="17"/>
                      </a:lnTo>
                      <a:lnTo>
                        <a:pt x="99" y="13"/>
                      </a:lnTo>
                      <a:lnTo>
                        <a:pt x="94" y="10"/>
                      </a:lnTo>
                      <a:lnTo>
                        <a:pt x="89" y="6"/>
                      </a:lnTo>
                      <a:lnTo>
                        <a:pt x="83" y="4"/>
                      </a:lnTo>
                      <a:lnTo>
                        <a:pt x="77" y="1"/>
                      </a:lnTo>
                      <a:lnTo>
                        <a:pt x="71" y="0"/>
                      </a:lnTo>
                      <a:lnTo>
                        <a:pt x="64" y="0"/>
                      </a:lnTo>
                      <a:lnTo>
                        <a:pt x="58" y="0"/>
                      </a:lnTo>
                      <a:lnTo>
                        <a:pt x="51" y="1"/>
                      </a:lnTo>
                      <a:lnTo>
                        <a:pt x="45" y="4"/>
                      </a:lnTo>
                      <a:lnTo>
                        <a:pt x="40" y="6"/>
                      </a:lnTo>
                      <a:lnTo>
                        <a:pt x="33" y="10"/>
                      </a:lnTo>
                      <a:lnTo>
                        <a:pt x="28" y="13"/>
                      </a:lnTo>
                      <a:lnTo>
                        <a:pt x="23" y="17"/>
                      </a:lnTo>
                      <a:lnTo>
                        <a:pt x="19" y="22"/>
                      </a:lnTo>
                      <a:lnTo>
                        <a:pt x="15" y="28"/>
                      </a:lnTo>
                      <a:lnTo>
                        <a:pt x="11" y="34"/>
                      </a:lnTo>
                      <a:lnTo>
                        <a:pt x="8" y="40"/>
                      </a:lnTo>
                      <a:lnTo>
                        <a:pt x="5" y="46"/>
                      </a:lnTo>
                      <a:lnTo>
                        <a:pt x="3" y="53"/>
                      </a:lnTo>
                      <a:lnTo>
                        <a:pt x="1" y="60"/>
                      </a:lnTo>
                      <a:lnTo>
                        <a:pt x="0" y="69"/>
                      </a:lnTo>
                      <a:lnTo>
                        <a:pt x="0" y="76"/>
                      </a:lnTo>
                      <a:lnTo>
                        <a:pt x="0" y="83"/>
                      </a:lnTo>
                      <a:lnTo>
                        <a:pt x="1" y="91"/>
                      </a:lnTo>
                      <a:lnTo>
                        <a:pt x="3" y="99"/>
                      </a:lnTo>
                      <a:lnTo>
                        <a:pt x="5" y="105"/>
                      </a:lnTo>
                      <a:lnTo>
                        <a:pt x="8" y="112"/>
                      </a:lnTo>
                      <a:lnTo>
                        <a:pt x="11" y="118"/>
                      </a:lnTo>
                      <a:lnTo>
                        <a:pt x="15" y="124"/>
                      </a:lnTo>
                      <a:lnTo>
                        <a:pt x="19" y="130"/>
                      </a:lnTo>
                      <a:lnTo>
                        <a:pt x="23" y="135"/>
                      </a:lnTo>
                      <a:lnTo>
                        <a:pt x="28" y="138"/>
                      </a:lnTo>
                      <a:lnTo>
                        <a:pt x="33" y="142"/>
                      </a:lnTo>
                      <a:lnTo>
                        <a:pt x="40" y="145"/>
                      </a:lnTo>
                      <a:lnTo>
                        <a:pt x="45" y="148"/>
                      </a:lnTo>
                      <a:lnTo>
                        <a:pt x="51" y="150"/>
                      </a:lnTo>
                      <a:lnTo>
                        <a:pt x="58" y="151"/>
                      </a:lnTo>
                      <a:lnTo>
                        <a:pt x="64" y="151"/>
                      </a:lnTo>
                      <a:lnTo>
                        <a:pt x="71" y="151"/>
                      </a:lnTo>
                      <a:lnTo>
                        <a:pt x="77" y="150"/>
                      </a:lnTo>
                      <a:lnTo>
                        <a:pt x="83" y="148"/>
                      </a:lnTo>
                      <a:lnTo>
                        <a:pt x="89" y="145"/>
                      </a:lnTo>
                      <a:lnTo>
                        <a:pt x="94" y="142"/>
                      </a:lnTo>
                      <a:lnTo>
                        <a:pt x="99" y="138"/>
                      </a:lnTo>
                      <a:lnTo>
                        <a:pt x="104" y="135"/>
                      </a:lnTo>
                      <a:lnTo>
                        <a:pt x="109" y="130"/>
                      </a:lnTo>
                      <a:lnTo>
                        <a:pt x="113" y="124"/>
                      </a:lnTo>
                      <a:lnTo>
                        <a:pt x="116" y="118"/>
                      </a:lnTo>
                      <a:lnTo>
                        <a:pt x="119" y="112"/>
                      </a:lnTo>
                      <a:lnTo>
                        <a:pt x="122" y="105"/>
                      </a:lnTo>
                      <a:lnTo>
                        <a:pt x="124" y="99"/>
                      </a:lnTo>
                      <a:lnTo>
                        <a:pt x="126" y="91"/>
                      </a:lnTo>
                      <a:lnTo>
                        <a:pt x="127" y="83"/>
                      </a:lnTo>
                      <a:lnTo>
                        <a:pt x="127" y="76"/>
                      </a:lnTo>
                      <a:close/>
                      <a:moveTo>
                        <a:pt x="118" y="76"/>
                      </a:moveTo>
                      <a:lnTo>
                        <a:pt x="118" y="82"/>
                      </a:lnTo>
                      <a:lnTo>
                        <a:pt x="117" y="89"/>
                      </a:lnTo>
                      <a:lnTo>
                        <a:pt x="116" y="95"/>
                      </a:lnTo>
                      <a:lnTo>
                        <a:pt x="114" y="101"/>
                      </a:lnTo>
                      <a:lnTo>
                        <a:pt x="109" y="112"/>
                      </a:lnTo>
                      <a:lnTo>
                        <a:pt x="102" y="121"/>
                      </a:lnTo>
                      <a:lnTo>
                        <a:pt x="94" y="130"/>
                      </a:lnTo>
                      <a:lnTo>
                        <a:pt x="85" y="136"/>
                      </a:lnTo>
                      <a:lnTo>
                        <a:pt x="80" y="138"/>
                      </a:lnTo>
                      <a:lnTo>
                        <a:pt x="75" y="139"/>
                      </a:lnTo>
                      <a:lnTo>
                        <a:pt x="70" y="141"/>
                      </a:lnTo>
                      <a:lnTo>
                        <a:pt x="64" y="141"/>
                      </a:lnTo>
                      <a:lnTo>
                        <a:pt x="59" y="141"/>
                      </a:lnTo>
                      <a:lnTo>
                        <a:pt x="53" y="139"/>
                      </a:lnTo>
                      <a:lnTo>
                        <a:pt x="48" y="138"/>
                      </a:lnTo>
                      <a:lnTo>
                        <a:pt x="43" y="136"/>
                      </a:lnTo>
                      <a:lnTo>
                        <a:pt x="38" y="132"/>
                      </a:lnTo>
                      <a:lnTo>
                        <a:pt x="33" y="130"/>
                      </a:lnTo>
                      <a:lnTo>
                        <a:pt x="29" y="126"/>
                      </a:lnTo>
                      <a:lnTo>
                        <a:pt x="25" y="121"/>
                      </a:lnTo>
                      <a:lnTo>
                        <a:pt x="21" y="117"/>
                      </a:lnTo>
                      <a:lnTo>
                        <a:pt x="18" y="112"/>
                      </a:lnTo>
                      <a:lnTo>
                        <a:pt x="16" y="107"/>
                      </a:lnTo>
                      <a:lnTo>
                        <a:pt x="13" y="101"/>
                      </a:lnTo>
                      <a:lnTo>
                        <a:pt x="12" y="95"/>
                      </a:lnTo>
                      <a:lnTo>
                        <a:pt x="10" y="89"/>
                      </a:lnTo>
                      <a:lnTo>
                        <a:pt x="9" y="82"/>
                      </a:lnTo>
                      <a:lnTo>
                        <a:pt x="9" y="76"/>
                      </a:lnTo>
                      <a:lnTo>
                        <a:pt x="9" y="69"/>
                      </a:lnTo>
                      <a:lnTo>
                        <a:pt x="10" y="63"/>
                      </a:lnTo>
                      <a:lnTo>
                        <a:pt x="12" y="57"/>
                      </a:lnTo>
                      <a:lnTo>
                        <a:pt x="13" y="51"/>
                      </a:lnTo>
                      <a:lnTo>
                        <a:pt x="18" y="40"/>
                      </a:lnTo>
                      <a:lnTo>
                        <a:pt x="25" y="30"/>
                      </a:lnTo>
                      <a:lnTo>
                        <a:pt x="33" y="22"/>
                      </a:lnTo>
                      <a:lnTo>
                        <a:pt x="43" y="16"/>
                      </a:lnTo>
                      <a:lnTo>
                        <a:pt x="48" y="13"/>
                      </a:lnTo>
                      <a:lnTo>
                        <a:pt x="53" y="12"/>
                      </a:lnTo>
                      <a:lnTo>
                        <a:pt x="59" y="11"/>
                      </a:lnTo>
                      <a:lnTo>
                        <a:pt x="64" y="11"/>
                      </a:lnTo>
                      <a:lnTo>
                        <a:pt x="70" y="11"/>
                      </a:lnTo>
                      <a:lnTo>
                        <a:pt x="75" y="12"/>
                      </a:lnTo>
                      <a:lnTo>
                        <a:pt x="80" y="13"/>
                      </a:lnTo>
                      <a:lnTo>
                        <a:pt x="85" y="16"/>
                      </a:lnTo>
                      <a:lnTo>
                        <a:pt x="94" y="22"/>
                      </a:lnTo>
                      <a:lnTo>
                        <a:pt x="102" y="30"/>
                      </a:lnTo>
                      <a:lnTo>
                        <a:pt x="109" y="40"/>
                      </a:lnTo>
                      <a:lnTo>
                        <a:pt x="114" y="51"/>
                      </a:lnTo>
                      <a:lnTo>
                        <a:pt x="116" y="57"/>
                      </a:lnTo>
                      <a:lnTo>
                        <a:pt x="117" y="63"/>
                      </a:lnTo>
                      <a:lnTo>
                        <a:pt x="118" y="69"/>
                      </a:lnTo>
                      <a:lnTo>
                        <a:pt x="118" y="76"/>
                      </a:lnTo>
                      <a:close/>
                    </a:path>
                  </a:pathLst>
                </a:custGeom>
                <a:solidFill>
                  <a:srgbClr val="F9DDB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92" name="Freeform 33">
                  <a:extLst>
                    <a:ext uri="{FF2B5EF4-FFF2-40B4-BE49-F238E27FC236}">
                      <a16:creationId xmlns:a16="http://schemas.microsoft.com/office/drawing/2014/main" id="{56C7D471-77DF-3FD1-EF8A-64D5AA953614}"/>
                    </a:ext>
                  </a:extLst>
                </p:cNvPr>
                <p:cNvSpPr>
                  <a:spLocks noEditPoints="1" noChangeArrowheads="1"/>
                </p:cNvSpPr>
                <p:nvPr/>
              </p:nvSpPr>
              <p:spPr bwMode="auto">
                <a:xfrm>
                  <a:off x="1150" y="2648"/>
                  <a:ext cx="23" cy="23"/>
                </a:xfrm>
                <a:custGeom>
                  <a:avLst/>
                  <a:gdLst>
                    <a:gd name="T0" fmla="*/ 0 w 118"/>
                    <a:gd name="T1" fmla="*/ 0 h 140"/>
                    <a:gd name="T2" fmla="*/ 0 w 118"/>
                    <a:gd name="T3" fmla="*/ 0 h 140"/>
                    <a:gd name="T4" fmla="*/ 0 w 118"/>
                    <a:gd name="T5" fmla="*/ 0 h 140"/>
                    <a:gd name="T6" fmla="*/ 0 w 118"/>
                    <a:gd name="T7" fmla="*/ 0 h 140"/>
                    <a:gd name="T8" fmla="*/ 0 w 118"/>
                    <a:gd name="T9" fmla="*/ 0 h 140"/>
                    <a:gd name="T10" fmla="*/ 0 w 118"/>
                    <a:gd name="T11" fmla="*/ 0 h 140"/>
                    <a:gd name="T12" fmla="*/ 0 w 118"/>
                    <a:gd name="T13" fmla="*/ 0 h 140"/>
                    <a:gd name="T14" fmla="*/ 0 w 118"/>
                    <a:gd name="T15" fmla="*/ 0 h 140"/>
                    <a:gd name="T16" fmla="*/ 0 w 118"/>
                    <a:gd name="T17" fmla="*/ 0 h 140"/>
                    <a:gd name="T18" fmla="*/ 0 w 118"/>
                    <a:gd name="T19" fmla="*/ 0 h 140"/>
                    <a:gd name="T20" fmla="*/ 0 w 118"/>
                    <a:gd name="T21" fmla="*/ 0 h 140"/>
                    <a:gd name="T22" fmla="*/ 0 w 118"/>
                    <a:gd name="T23" fmla="*/ 0 h 140"/>
                    <a:gd name="T24" fmla="*/ 0 w 118"/>
                    <a:gd name="T25" fmla="*/ 0 h 140"/>
                    <a:gd name="T26" fmla="*/ 0 w 118"/>
                    <a:gd name="T27" fmla="*/ 0 h 140"/>
                    <a:gd name="T28" fmla="*/ 0 w 118"/>
                    <a:gd name="T29" fmla="*/ 0 h 140"/>
                    <a:gd name="T30" fmla="*/ 0 w 118"/>
                    <a:gd name="T31" fmla="*/ 0 h 140"/>
                    <a:gd name="T32" fmla="*/ 0 w 118"/>
                    <a:gd name="T33" fmla="*/ 0 h 140"/>
                    <a:gd name="T34" fmla="*/ 0 w 118"/>
                    <a:gd name="T35" fmla="*/ 0 h 140"/>
                    <a:gd name="T36" fmla="*/ 0 w 118"/>
                    <a:gd name="T37" fmla="*/ 0 h 140"/>
                    <a:gd name="T38" fmla="*/ 0 w 118"/>
                    <a:gd name="T39" fmla="*/ 0 h 140"/>
                    <a:gd name="T40" fmla="*/ 0 w 118"/>
                    <a:gd name="T41" fmla="*/ 0 h 140"/>
                    <a:gd name="T42" fmla="*/ 0 w 118"/>
                    <a:gd name="T43" fmla="*/ 0 h 140"/>
                    <a:gd name="T44" fmla="*/ 0 w 118"/>
                    <a:gd name="T45" fmla="*/ 0 h 140"/>
                    <a:gd name="T46" fmla="*/ 0 w 118"/>
                    <a:gd name="T47" fmla="*/ 0 h 140"/>
                    <a:gd name="T48" fmla="*/ 0 w 118"/>
                    <a:gd name="T49" fmla="*/ 0 h 140"/>
                    <a:gd name="T50" fmla="*/ 0 w 118"/>
                    <a:gd name="T51" fmla="*/ 0 h 140"/>
                    <a:gd name="T52" fmla="*/ 0 w 118"/>
                    <a:gd name="T53" fmla="*/ 0 h 140"/>
                    <a:gd name="T54" fmla="*/ 0 w 118"/>
                    <a:gd name="T55" fmla="*/ 0 h 140"/>
                    <a:gd name="T56" fmla="*/ 0 w 118"/>
                    <a:gd name="T57" fmla="*/ 0 h 140"/>
                    <a:gd name="T58" fmla="*/ 0 w 118"/>
                    <a:gd name="T59" fmla="*/ 0 h 140"/>
                    <a:gd name="T60" fmla="*/ 0 w 118"/>
                    <a:gd name="T61" fmla="*/ 0 h 140"/>
                    <a:gd name="T62" fmla="*/ 0 w 118"/>
                    <a:gd name="T63" fmla="*/ 0 h 140"/>
                    <a:gd name="T64" fmla="*/ 0 w 118"/>
                    <a:gd name="T65" fmla="*/ 0 h 140"/>
                    <a:gd name="T66" fmla="*/ 0 w 118"/>
                    <a:gd name="T67" fmla="*/ 0 h 140"/>
                    <a:gd name="T68" fmla="*/ 0 w 118"/>
                    <a:gd name="T69" fmla="*/ 0 h 140"/>
                    <a:gd name="T70" fmla="*/ 0 w 118"/>
                    <a:gd name="T71" fmla="*/ 0 h 140"/>
                    <a:gd name="T72" fmla="*/ 0 w 118"/>
                    <a:gd name="T73" fmla="*/ 0 h 140"/>
                    <a:gd name="T74" fmla="*/ 0 w 118"/>
                    <a:gd name="T75" fmla="*/ 0 h 140"/>
                    <a:gd name="T76" fmla="*/ 0 w 118"/>
                    <a:gd name="T77" fmla="*/ 0 h 140"/>
                    <a:gd name="T78" fmla="*/ 0 w 118"/>
                    <a:gd name="T79" fmla="*/ 0 h 140"/>
                    <a:gd name="T80" fmla="*/ 0 w 118"/>
                    <a:gd name="T81" fmla="*/ 0 h 140"/>
                    <a:gd name="T82" fmla="*/ 0 w 118"/>
                    <a:gd name="T83" fmla="*/ 0 h 140"/>
                    <a:gd name="T84" fmla="*/ 0 w 118"/>
                    <a:gd name="T85" fmla="*/ 0 h 140"/>
                    <a:gd name="T86" fmla="*/ 0 w 118"/>
                    <a:gd name="T87" fmla="*/ 0 h 140"/>
                    <a:gd name="T88" fmla="*/ 0 w 118"/>
                    <a:gd name="T89" fmla="*/ 0 h 140"/>
                    <a:gd name="T90" fmla="*/ 0 w 118"/>
                    <a:gd name="T91" fmla="*/ 0 h 140"/>
                    <a:gd name="T92" fmla="*/ 0 w 118"/>
                    <a:gd name="T93" fmla="*/ 0 h 140"/>
                    <a:gd name="T94" fmla="*/ 0 w 118"/>
                    <a:gd name="T95" fmla="*/ 0 h 140"/>
                    <a:gd name="T96" fmla="*/ 0 w 118"/>
                    <a:gd name="T97" fmla="*/ 0 h 14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118" h="140">
                      <a:moveTo>
                        <a:pt x="118" y="71"/>
                      </a:moveTo>
                      <a:lnTo>
                        <a:pt x="117" y="64"/>
                      </a:lnTo>
                      <a:lnTo>
                        <a:pt x="116" y="56"/>
                      </a:lnTo>
                      <a:lnTo>
                        <a:pt x="115" y="50"/>
                      </a:lnTo>
                      <a:lnTo>
                        <a:pt x="113" y="43"/>
                      </a:lnTo>
                      <a:lnTo>
                        <a:pt x="110" y="37"/>
                      </a:lnTo>
                      <a:lnTo>
                        <a:pt x="108" y="31"/>
                      </a:lnTo>
                      <a:lnTo>
                        <a:pt x="104" y="26"/>
                      </a:lnTo>
                      <a:lnTo>
                        <a:pt x="100" y="22"/>
                      </a:lnTo>
                      <a:lnTo>
                        <a:pt x="96" y="17"/>
                      </a:lnTo>
                      <a:lnTo>
                        <a:pt x="92" y="12"/>
                      </a:lnTo>
                      <a:lnTo>
                        <a:pt x="87" y="10"/>
                      </a:lnTo>
                      <a:lnTo>
                        <a:pt x="82" y="6"/>
                      </a:lnTo>
                      <a:lnTo>
                        <a:pt x="76" y="4"/>
                      </a:lnTo>
                      <a:lnTo>
                        <a:pt x="71" y="2"/>
                      </a:lnTo>
                      <a:lnTo>
                        <a:pt x="65" y="1"/>
                      </a:lnTo>
                      <a:lnTo>
                        <a:pt x="59" y="0"/>
                      </a:lnTo>
                      <a:lnTo>
                        <a:pt x="53" y="1"/>
                      </a:lnTo>
                      <a:lnTo>
                        <a:pt x="47" y="2"/>
                      </a:lnTo>
                      <a:lnTo>
                        <a:pt x="42" y="4"/>
                      </a:lnTo>
                      <a:lnTo>
                        <a:pt x="36" y="6"/>
                      </a:lnTo>
                      <a:lnTo>
                        <a:pt x="31" y="10"/>
                      </a:lnTo>
                      <a:lnTo>
                        <a:pt x="25" y="12"/>
                      </a:lnTo>
                      <a:lnTo>
                        <a:pt x="21" y="17"/>
                      </a:lnTo>
                      <a:lnTo>
                        <a:pt x="17" y="22"/>
                      </a:lnTo>
                      <a:lnTo>
                        <a:pt x="13" y="26"/>
                      </a:lnTo>
                      <a:lnTo>
                        <a:pt x="10" y="31"/>
                      </a:lnTo>
                      <a:lnTo>
                        <a:pt x="7" y="37"/>
                      </a:lnTo>
                      <a:lnTo>
                        <a:pt x="4" y="43"/>
                      </a:lnTo>
                      <a:lnTo>
                        <a:pt x="2" y="50"/>
                      </a:lnTo>
                      <a:lnTo>
                        <a:pt x="1" y="56"/>
                      </a:lnTo>
                      <a:lnTo>
                        <a:pt x="0" y="64"/>
                      </a:lnTo>
                      <a:lnTo>
                        <a:pt x="0" y="71"/>
                      </a:lnTo>
                      <a:lnTo>
                        <a:pt x="0" y="78"/>
                      </a:lnTo>
                      <a:lnTo>
                        <a:pt x="1" y="85"/>
                      </a:lnTo>
                      <a:lnTo>
                        <a:pt x="2" y="91"/>
                      </a:lnTo>
                      <a:lnTo>
                        <a:pt x="4" y="98"/>
                      </a:lnTo>
                      <a:lnTo>
                        <a:pt x="7" y="104"/>
                      </a:lnTo>
                      <a:lnTo>
                        <a:pt x="10" y="110"/>
                      </a:lnTo>
                      <a:lnTo>
                        <a:pt x="13" y="115"/>
                      </a:lnTo>
                      <a:lnTo>
                        <a:pt x="17" y="120"/>
                      </a:lnTo>
                      <a:lnTo>
                        <a:pt x="21" y="125"/>
                      </a:lnTo>
                      <a:lnTo>
                        <a:pt x="25" y="128"/>
                      </a:lnTo>
                      <a:lnTo>
                        <a:pt x="31" y="132"/>
                      </a:lnTo>
                      <a:lnTo>
                        <a:pt x="36" y="136"/>
                      </a:lnTo>
                      <a:lnTo>
                        <a:pt x="42" y="138"/>
                      </a:lnTo>
                      <a:lnTo>
                        <a:pt x="47" y="139"/>
                      </a:lnTo>
                      <a:lnTo>
                        <a:pt x="53" y="140"/>
                      </a:lnTo>
                      <a:lnTo>
                        <a:pt x="59" y="140"/>
                      </a:lnTo>
                      <a:lnTo>
                        <a:pt x="65" y="140"/>
                      </a:lnTo>
                      <a:lnTo>
                        <a:pt x="71" y="139"/>
                      </a:lnTo>
                      <a:lnTo>
                        <a:pt x="76" y="138"/>
                      </a:lnTo>
                      <a:lnTo>
                        <a:pt x="82" y="136"/>
                      </a:lnTo>
                      <a:lnTo>
                        <a:pt x="87" y="132"/>
                      </a:lnTo>
                      <a:lnTo>
                        <a:pt x="92" y="128"/>
                      </a:lnTo>
                      <a:lnTo>
                        <a:pt x="96" y="125"/>
                      </a:lnTo>
                      <a:lnTo>
                        <a:pt x="100" y="120"/>
                      </a:lnTo>
                      <a:lnTo>
                        <a:pt x="104" y="115"/>
                      </a:lnTo>
                      <a:lnTo>
                        <a:pt x="108" y="110"/>
                      </a:lnTo>
                      <a:lnTo>
                        <a:pt x="110" y="104"/>
                      </a:lnTo>
                      <a:lnTo>
                        <a:pt x="113" y="98"/>
                      </a:lnTo>
                      <a:lnTo>
                        <a:pt x="115" y="91"/>
                      </a:lnTo>
                      <a:lnTo>
                        <a:pt x="116" y="85"/>
                      </a:lnTo>
                      <a:lnTo>
                        <a:pt x="117" y="78"/>
                      </a:lnTo>
                      <a:lnTo>
                        <a:pt x="118" y="71"/>
                      </a:lnTo>
                      <a:close/>
                      <a:moveTo>
                        <a:pt x="109" y="71"/>
                      </a:moveTo>
                      <a:lnTo>
                        <a:pt x="108" y="83"/>
                      </a:lnTo>
                      <a:lnTo>
                        <a:pt x="105" y="94"/>
                      </a:lnTo>
                      <a:lnTo>
                        <a:pt x="100" y="104"/>
                      </a:lnTo>
                      <a:lnTo>
                        <a:pt x="94" y="113"/>
                      </a:lnTo>
                      <a:lnTo>
                        <a:pt x="87" y="120"/>
                      </a:lnTo>
                      <a:lnTo>
                        <a:pt x="78" y="126"/>
                      </a:lnTo>
                      <a:lnTo>
                        <a:pt x="69" y="128"/>
                      </a:lnTo>
                      <a:lnTo>
                        <a:pt x="59" y="130"/>
                      </a:lnTo>
                      <a:lnTo>
                        <a:pt x="49" y="128"/>
                      </a:lnTo>
                      <a:lnTo>
                        <a:pt x="40" y="126"/>
                      </a:lnTo>
                      <a:lnTo>
                        <a:pt x="31" y="120"/>
                      </a:lnTo>
                      <a:lnTo>
                        <a:pt x="23" y="113"/>
                      </a:lnTo>
                      <a:lnTo>
                        <a:pt x="17" y="104"/>
                      </a:lnTo>
                      <a:lnTo>
                        <a:pt x="13" y="94"/>
                      </a:lnTo>
                      <a:lnTo>
                        <a:pt x="10" y="83"/>
                      </a:lnTo>
                      <a:lnTo>
                        <a:pt x="9" y="71"/>
                      </a:lnTo>
                      <a:lnTo>
                        <a:pt x="10" y="59"/>
                      </a:lnTo>
                      <a:lnTo>
                        <a:pt x="13" y="48"/>
                      </a:lnTo>
                      <a:lnTo>
                        <a:pt x="17" y="37"/>
                      </a:lnTo>
                      <a:lnTo>
                        <a:pt x="23" y="29"/>
                      </a:lnTo>
                      <a:lnTo>
                        <a:pt x="31" y="22"/>
                      </a:lnTo>
                      <a:lnTo>
                        <a:pt x="40" y="16"/>
                      </a:lnTo>
                      <a:lnTo>
                        <a:pt x="49" y="12"/>
                      </a:lnTo>
                      <a:lnTo>
                        <a:pt x="59" y="11"/>
                      </a:lnTo>
                      <a:lnTo>
                        <a:pt x="69" y="12"/>
                      </a:lnTo>
                      <a:lnTo>
                        <a:pt x="78" y="16"/>
                      </a:lnTo>
                      <a:lnTo>
                        <a:pt x="87" y="22"/>
                      </a:lnTo>
                      <a:lnTo>
                        <a:pt x="94" y="29"/>
                      </a:lnTo>
                      <a:lnTo>
                        <a:pt x="100" y="37"/>
                      </a:lnTo>
                      <a:lnTo>
                        <a:pt x="105" y="48"/>
                      </a:lnTo>
                      <a:lnTo>
                        <a:pt x="108" y="59"/>
                      </a:lnTo>
                      <a:lnTo>
                        <a:pt x="109" y="71"/>
                      </a:lnTo>
                      <a:close/>
                    </a:path>
                  </a:pathLst>
                </a:custGeom>
                <a:solidFill>
                  <a:srgbClr val="F9E0B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93" name="Freeform 34">
                  <a:extLst>
                    <a:ext uri="{FF2B5EF4-FFF2-40B4-BE49-F238E27FC236}">
                      <a16:creationId xmlns:a16="http://schemas.microsoft.com/office/drawing/2014/main" id="{FB06432E-C95A-FFC9-B366-8AB8C5EAB1F5}"/>
                    </a:ext>
                  </a:extLst>
                </p:cNvPr>
                <p:cNvSpPr>
                  <a:spLocks noEditPoints="1" noChangeArrowheads="1"/>
                </p:cNvSpPr>
                <p:nvPr/>
              </p:nvSpPr>
              <p:spPr bwMode="auto">
                <a:xfrm>
                  <a:off x="1151" y="2649"/>
                  <a:ext cx="21" cy="21"/>
                </a:xfrm>
                <a:custGeom>
                  <a:avLst/>
                  <a:gdLst>
                    <a:gd name="T0" fmla="*/ 0 w 109"/>
                    <a:gd name="T1" fmla="*/ 0 h 130"/>
                    <a:gd name="T2" fmla="*/ 0 w 109"/>
                    <a:gd name="T3" fmla="*/ 0 h 130"/>
                    <a:gd name="T4" fmla="*/ 0 w 109"/>
                    <a:gd name="T5" fmla="*/ 0 h 130"/>
                    <a:gd name="T6" fmla="*/ 0 w 109"/>
                    <a:gd name="T7" fmla="*/ 0 h 130"/>
                    <a:gd name="T8" fmla="*/ 0 w 109"/>
                    <a:gd name="T9" fmla="*/ 0 h 130"/>
                    <a:gd name="T10" fmla="*/ 0 w 109"/>
                    <a:gd name="T11" fmla="*/ 0 h 130"/>
                    <a:gd name="T12" fmla="*/ 0 w 109"/>
                    <a:gd name="T13" fmla="*/ 0 h 130"/>
                    <a:gd name="T14" fmla="*/ 0 w 109"/>
                    <a:gd name="T15" fmla="*/ 0 h 130"/>
                    <a:gd name="T16" fmla="*/ 0 w 109"/>
                    <a:gd name="T17" fmla="*/ 0 h 130"/>
                    <a:gd name="T18" fmla="*/ 0 w 109"/>
                    <a:gd name="T19" fmla="*/ 0 h 130"/>
                    <a:gd name="T20" fmla="*/ 0 w 109"/>
                    <a:gd name="T21" fmla="*/ 0 h 130"/>
                    <a:gd name="T22" fmla="*/ 0 w 109"/>
                    <a:gd name="T23" fmla="*/ 0 h 130"/>
                    <a:gd name="T24" fmla="*/ 0 w 109"/>
                    <a:gd name="T25" fmla="*/ 0 h 130"/>
                    <a:gd name="T26" fmla="*/ 0 w 109"/>
                    <a:gd name="T27" fmla="*/ 0 h 130"/>
                    <a:gd name="T28" fmla="*/ 0 w 109"/>
                    <a:gd name="T29" fmla="*/ 0 h 130"/>
                    <a:gd name="T30" fmla="*/ 0 w 109"/>
                    <a:gd name="T31" fmla="*/ 0 h 130"/>
                    <a:gd name="T32" fmla="*/ 0 w 109"/>
                    <a:gd name="T33" fmla="*/ 0 h 130"/>
                    <a:gd name="T34" fmla="*/ 0 w 109"/>
                    <a:gd name="T35" fmla="*/ 0 h 130"/>
                    <a:gd name="T36" fmla="*/ 0 w 109"/>
                    <a:gd name="T37" fmla="*/ 0 h 130"/>
                    <a:gd name="T38" fmla="*/ 0 w 109"/>
                    <a:gd name="T39" fmla="*/ 0 h 130"/>
                    <a:gd name="T40" fmla="*/ 0 w 109"/>
                    <a:gd name="T41" fmla="*/ 0 h 130"/>
                    <a:gd name="T42" fmla="*/ 0 w 109"/>
                    <a:gd name="T43" fmla="*/ 0 h 130"/>
                    <a:gd name="T44" fmla="*/ 0 w 109"/>
                    <a:gd name="T45" fmla="*/ 0 h 130"/>
                    <a:gd name="T46" fmla="*/ 0 w 109"/>
                    <a:gd name="T47" fmla="*/ 0 h 130"/>
                    <a:gd name="T48" fmla="*/ 0 w 109"/>
                    <a:gd name="T49" fmla="*/ 0 h 130"/>
                    <a:gd name="T50" fmla="*/ 0 w 109"/>
                    <a:gd name="T51" fmla="*/ 0 h 130"/>
                    <a:gd name="T52" fmla="*/ 0 w 109"/>
                    <a:gd name="T53" fmla="*/ 0 h 130"/>
                    <a:gd name="T54" fmla="*/ 0 w 109"/>
                    <a:gd name="T55" fmla="*/ 0 h 130"/>
                    <a:gd name="T56" fmla="*/ 0 w 109"/>
                    <a:gd name="T57" fmla="*/ 0 h 130"/>
                    <a:gd name="T58" fmla="*/ 0 w 109"/>
                    <a:gd name="T59" fmla="*/ 0 h 130"/>
                    <a:gd name="T60" fmla="*/ 0 w 109"/>
                    <a:gd name="T61" fmla="*/ 0 h 130"/>
                    <a:gd name="T62" fmla="*/ 0 w 109"/>
                    <a:gd name="T63" fmla="*/ 0 h 130"/>
                    <a:gd name="T64" fmla="*/ 0 w 109"/>
                    <a:gd name="T65" fmla="*/ 0 h 130"/>
                    <a:gd name="T66" fmla="*/ 0 w 109"/>
                    <a:gd name="T67" fmla="*/ 0 h 130"/>
                    <a:gd name="T68" fmla="*/ 0 w 109"/>
                    <a:gd name="T69" fmla="*/ 0 h 130"/>
                    <a:gd name="T70" fmla="*/ 0 w 109"/>
                    <a:gd name="T71" fmla="*/ 0 h 130"/>
                    <a:gd name="T72" fmla="*/ 0 w 109"/>
                    <a:gd name="T73" fmla="*/ 0 h 130"/>
                    <a:gd name="T74" fmla="*/ 0 w 109"/>
                    <a:gd name="T75" fmla="*/ 0 h 130"/>
                    <a:gd name="T76" fmla="*/ 0 w 109"/>
                    <a:gd name="T77" fmla="*/ 0 h 130"/>
                    <a:gd name="T78" fmla="*/ 0 w 109"/>
                    <a:gd name="T79" fmla="*/ 0 h 130"/>
                    <a:gd name="T80" fmla="*/ 0 w 109"/>
                    <a:gd name="T81" fmla="*/ 0 h 130"/>
                    <a:gd name="T82" fmla="*/ 0 w 109"/>
                    <a:gd name="T83" fmla="*/ 0 h 130"/>
                    <a:gd name="T84" fmla="*/ 0 w 109"/>
                    <a:gd name="T85" fmla="*/ 0 h 13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109" h="130">
                      <a:moveTo>
                        <a:pt x="109" y="65"/>
                      </a:moveTo>
                      <a:lnTo>
                        <a:pt x="109" y="58"/>
                      </a:lnTo>
                      <a:lnTo>
                        <a:pt x="108" y="52"/>
                      </a:lnTo>
                      <a:lnTo>
                        <a:pt x="107" y="46"/>
                      </a:lnTo>
                      <a:lnTo>
                        <a:pt x="105" y="40"/>
                      </a:lnTo>
                      <a:lnTo>
                        <a:pt x="100" y="29"/>
                      </a:lnTo>
                      <a:lnTo>
                        <a:pt x="93" y="19"/>
                      </a:lnTo>
                      <a:lnTo>
                        <a:pt x="85" y="11"/>
                      </a:lnTo>
                      <a:lnTo>
                        <a:pt x="76" y="5"/>
                      </a:lnTo>
                      <a:lnTo>
                        <a:pt x="71" y="2"/>
                      </a:lnTo>
                      <a:lnTo>
                        <a:pt x="66" y="1"/>
                      </a:lnTo>
                      <a:lnTo>
                        <a:pt x="61" y="0"/>
                      </a:lnTo>
                      <a:lnTo>
                        <a:pt x="55" y="0"/>
                      </a:lnTo>
                      <a:lnTo>
                        <a:pt x="50" y="0"/>
                      </a:lnTo>
                      <a:lnTo>
                        <a:pt x="44" y="1"/>
                      </a:lnTo>
                      <a:lnTo>
                        <a:pt x="39" y="2"/>
                      </a:lnTo>
                      <a:lnTo>
                        <a:pt x="34" y="5"/>
                      </a:lnTo>
                      <a:lnTo>
                        <a:pt x="24" y="11"/>
                      </a:lnTo>
                      <a:lnTo>
                        <a:pt x="16" y="19"/>
                      </a:lnTo>
                      <a:lnTo>
                        <a:pt x="9" y="29"/>
                      </a:lnTo>
                      <a:lnTo>
                        <a:pt x="4" y="40"/>
                      </a:lnTo>
                      <a:lnTo>
                        <a:pt x="3" y="46"/>
                      </a:lnTo>
                      <a:lnTo>
                        <a:pt x="1" y="52"/>
                      </a:lnTo>
                      <a:lnTo>
                        <a:pt x="0" y="58"/>
                      </a:lnTo>
                      <a:lnTo>
                        <a:pt x="0" y="65"/>
                      </a:lnTo>
                      <a:lnTo>
                        <a:pt x="0" y="71"/>
                      </a:lnTo>
                      <a:lnTo>
                        <a:pt x="1" y="78"/>
                      </a:lnTo>
                      <a:lnTo>
                        <a:pt x="3" y="84"/>
                      </a:lnTo>
                      <a:lnTo>
                        <a:pt x="4" y="90"/>
                      </a:lnTo>
                      <a:lnTo>
                        <a:pt x="7" y="96"/>
                      </a:lnTo>
                      <a:lnTo>
                        <a:pt x="9" y="101"/>
                      </a:lnTo>
                      <a:lnTo>
                        <a:pt x="12" y="106"/>
                      </a:lnTo>
                      <a:lnTo>
                        <a:pt x="16" y="110"/>
                      </a:lnTo>
                      <a:lnTo>
                        <a:pt x="20" y="115"/>
                      </a:lnTo>
                      <a:lnTo>
                        <a:pt x="24" y="119"/>
                      </a:lnTo>
                      <a:lnTo>
                        <a:pt x="29" y="121"/>
                      </a:lnTo>
                      <a:lnTo>
                        <a:pt x="34" y="125"/>
                      </a:lnTo>
                      <a:lnTo>
                        <a:pt x="39" y="127"/>
                      </a:lnTo>
                      <a:lnTo>
                        <a:pt x="44" y="128"/>
                      </a:lnTo>
                      <a:lnTo>
                        <a:pt x="50" y="130"/>
                      </a:lnTo>
                      <a:lnTo>
                        <a:pt x="55" y="130"/>
                      </a:lnTo>
                      <a:lnTo>
                        <a:pt x="61" y="130"/>
                      </a:lnTo>
                      <a:lnTo>
                        <a:pt x="66" y="128"/>
                      </a:lnTo>
                      <a:lnTo>
                        <a:pt x="71" y="127"/>
                      </a:lnTo>
                      <a:lnTo>
                        <a:pt x="76" y="125"/>
                      </a:lnTo>
                      <a:lnTo>
                        <a:pt x="85" y="119"/>
                      </a:lnTo>
                      <a:lnTo>
                        <a:pt x="93" y="110"/>
                      </a:lnTo>
                      <a:lnTo>
                        <a:pt x="100" y="101"/>
                      </a:lnTo>
                      <a:lnTo>
                        <a:pt x="105" y="90"/>
                      </a:lnTo>
                      <a:lnTo>
                        <a:pt x="107" y="84"/>
                      </a:lnTo>
                      <a:lnTo>
                        <a:pt x="108" y="78"/>
                      </a:lnTo>
                      <a:lnTo>
                        <a:pt x="109" y="71"/>
                      </a:lnTo>
                      <a:lnTo>
                        <a:pt x="109" y="65"/>
                      </a:lnTo>
                      <a:close/>
                      <a:moveTo>
                        <a:pt x="100" y="65"/>
                      </a:moveTo>
                      <a:lnTo>
                        <a:pt x="99" y="76"/>
                      </a:lnTo>
                      <a:lnTo>
                        <a:pt x="97" y="85"/>
                      </a:lnTo>
                      <a:lnTo>
                        <a:pt x="92" y="95"/>
                      </a:lnTo>
                      <a:lnTo>
                        <a:pt x="87" y="103"/>
                      </a:lnTo>
                      <a:lnTo>
                        <a:pt x="80" y="109"/>
                      </a:lnTo>
                      <a:lnTo>
                        <a:pt x="73" y="114"/>
                      </a:lnTo>
                      <a:lnTo>
                        <a:pt x="64" y="118"/>
                      </a:lnTo>
                      <a:lnTo>
                        <a:pt x="55" y="119"/>
                      </a:lnTo>
                      <a:lnTo>
                        <a:pt x="46" y="118"/>
                      </a:lnTo>
                      <a:lnTo>
                        <a:pt x="38" y="114"/>
                      </a:lnTo>
                      <a:lnTo>
                        <a:pt x="30" y="109"/>
                      </a:lnTo>
                      <a:lnTo>
                        <a:pt x="22" y="103"/>
                      </a:lnTo>
                      <a:lnTo>
                        <a:pt x="17" y="95"/>
                      </a:lnTo>
                      <a:lnTo>
                        <a:pt x="13" y="85"/>
                      </a:lnTo>
                      <a:lnTo>
                        <a:pt x="10" y="76"/>
                      </a:lnTo>
                      <a:lnTo>
                        <a:pt x="9" y="65"/>
                      </a:lnTo>
                      <a:lnTo>
                        <a:pt x="10" y="54"/>
                      </a:lnTo>
                      <a:lnTo>
                        <a:pt x="13" y="43"/>
                      </a:lnTo>
                      <a:lnTo>
                        <a:pt x="17" y="35"/>
                      </a:lnTo>
                      <a:lnTo>
                        <a:pt x="22" y="26"/>
                      </a:lnTo>
                      <a:lnTo>
                        <a:pt x="30" y="20"/>
                      </a:lnTo>
                      <a:lnTo>
                        <a:pt x="38" y="16"/>
                      </a:lnTo>
                      <a:lnTo>
                        <a:pt x="46" y="12"/>
                      </a:lnTo>
                      <a:lnTo>
                        <a:pt x="55" y="11"/>
                      </a:lnTo>
                      <a:lnTo>
                        <a:pt x="64" y="12"/>
                      </a:lnTo>
                      <a:lnTo>
                        <a:pt x="73" y="16"/>
                      </a:lnTo>
                      <a:lnTo>
                        <a:pt x="80" y="20"/>
                      </a:lnTo>
                      <a:lnTo>
                        <a:pt x="87" y="26"/>
                      </a:lnTo>
                      <a:lnTo>
                        <a:pt x="92" y="35"/>
                      </a:lnTo>
                      <a:lnTo>
                        <a:pt x="97" y="43"/>
                      </a:lnTo>
                      <a:lnTo>
                        <a:pt x="99" y="54"/>
                      </a:lnTo>
                      <a:lnTo>
                        <a:pt x="100" y="65"/>
                      </a:lnTo>
                      <a:close/>
                    </a:path>
                  </a:pathLst>
                </a:custGeom>
                <a:solidFill>
                  <a:srgbClr val="FAE3B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94" name="Freeform 35">
                  <a:extLst>
                    <a:ext uri="{FF2B5EF4-FFF2-40B4-BE49-F238E27FC236}">
                      <a16:creationId xmlns:a16="http://schemas.microsoft.com/office/drawing/2014/main" id="{FFE68A21-A45B-2A33-D66B-83958E8AA6BB}"/>
                    </a:ext>
                  </a:extLst>
                </p:cNvPr>
                <p:cNvSpPr>
                  <a:spLocks noEditPoints="1" noChangeArrowheads="1"/>
                </p:cNvSpPr>
                <p:nvPr/>
              </p:nvSpPr>
              <p:spPr bwMode="auto">
                <a:xfrm>
                  <a:off x="1152" y="2649"/>
                  <a:ext cx="20" cy="20"/>
                </a:xfrm>
                <a:custGeom>
                  <a:avLst/>
                  <a:gdLst>
                    <a:gd name="T0" fmla="*/ 0 w 100"/>
                    <a:gd name="T1" fmla="*/ 0 h 119"/>
                    <a:gd name="T2" fmla="*/ 0 w 100"/>
                    <a:gd name="T3" fmla="*/ 0 h 119"/>
                    <a:gd name="T4" fmla="*/ 0 w 100"/>
                    <a:gd name="T5" fmla="*/ 0 h 119"/>
                    <a:gd name="T6" fmla="*/ 0 w 100"/>
                    <a:gd name="T7" fmla="*/ 0 h 119"/>
                    <a:gd name="T8" fmla="*/ 0 w 100"/>
                    <a:gd name="T9" fmla="*/ 0 h 119"/>
                    <a:gd name="T10" fmla="*/ 0 w 100"/>
                    <a:gd name="T11" fmla="*/ 0 h 119"/>
                    <a:gd name="T12" fmla="*/ 0 w 100"/>
                    <a:gd name="T13" fmla="*/ 0 h 119"/>
                    <a:gd name="T14" fmla="*/ 0 w 100"/>
                    <a:gd name="T15" fmla="*/ 0 h 119"/>
                    <a:gd name="T16" fmla="*/ 0 w 100"/>
                    <a:gd name="T17" fmla="*/ 0 h 119"/>
                    <a:gd name="T18" fmla="*/ 0 w 100"/>
                    <a:gd name="T19" fmla="*/ 0 h 119"/>
                    <a:gd name="T20" fmla="*/ 0 w 100"/>
                    <a:gd name="T21" fmla="*/ 0 h 119"/>
                    <a:gd name="T22" fmla="*/ 0 w 100"/>
                    <a:gd name="T23" fmla="*/ 0 h 119"/>
                    <a:gd name="T24" fmla="*/ 0 w 100"/>
                    <a:gd name="T25" fmla="*/ 0 h 119"/>
                    <a:gd name="T26" fmla="*/ 0 w 100"/>
                    <a:gd name="T27" fmla="*/ 0 h 119"/>
                    <a:gd name="T28" fmla="*/ 0 w 100"/>
                    <a:gd name="T29" fmla="*/ 0 h 119"/>
                    <a:gd name="T30" fmla="*/ 0 w 100"/>
                    <a:gd name="T31" fmla="*/ 0 h 119"/>
                    <a:gd name="T32" fmla="*/ 0 w 100"/>
                    <a:gd name="T33" fmla="*/ 0 h 119"/>
                    <a:gd name="T34" fmla="*/ 0 w 100"/>
                    <a:gd name="T35" fmla="*/ 0 h 119"/>
                    <a:gd name="T36" fmla="*/ 0 w 100"/>
                    <a:gd name="T37" fmla="*/ 0 h 119"/>
                    <a:gd name="T38" fmla="*/ 0 w 100"/>
                    <a:gd name="T39" fmla="*/ 0 h 119"/>
                    <a:gd name="T40" fmla="*/ 0 w 100"/>
                    <a:gd name="T41" fmla="*/ 0 h 119"/>
                    <a:gd name="T42" fmla="*/ 0 w 100"/>
                    <a:gd name="T43" fmla="*/ 0 h 119"/>
                    <a:gd name="T44" fmla="*/ 0 w 100"/>
                    <a:gd name="T45" fmla="*/ 0 h 119"/>
                    <a:gd name="T46" fmla="*/ 0 w 100"/>
                    <a:gd name="T47" fmla="*/ 0 h 119"/>
                    <a:gd name="T48" fmla="*/ 0 w 100"/>
                    <a:gd name="T49" fmla="*/ 0 h 119"/>
                    <a:gd name="T50" fmla="*/ 0 w 100"/>
                    <a:gd name="T51" fmla="*/ 0 h 119"/>
                    <a:gd name="T52" fmla="*/ 0 w 100"/>
                    <a:gd name="T53" fmla="*/ 0 h 119"/>
                    <a:gd name="T54" fmla="*/ 0 w 100"/>
                    <a:gd name="T55" fmla="*/ 0 h 119"/>
                    <a:gd name="T56" fmla="*/ 0 w 100"/>
                    <a:gd name="T57" fmla="*/ 0 h 119"/>
                    <a:gd name="T58" fmla="*/ 0 w 100"/>
                    <a:gd name="T59" fmla="*/ 0 h 119"/>
                    <a:gd name="T60" fmla="*/ 0 w 100"/>
                    <a:gd name="T61" fmla="*/ 0 h 119"/>
                    <a:gd name="T62" fmla="*/ 0 w 100"/>
                    <a:gd name="T63" fmla="*/ 0 h 119"/>
                    <a:gd name="T64" fmla="*/ 0 w 100"/>
                    <a:gd name="T65" fmla="*/ 0 h 119"/>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00" h="119">
                      <a:moveTo>
                        <a:pt x="100" y="60"/>
                      </a:moveTo>
                      <a:lnTo>
                        <a:pt x="99" y="48"/>
                      </a:lnTo>
                      <a:lnTo>
                        <a:pt x="96" y="37"/>
                      </a:lnTo>
                      <a:lnTo>
                        <a:pt x="91" y="26"/>
                      </a:lnTo>
                      <a:lnTo>
                        <a:pt x="85" y="18"/>
                      </a:lnTo>
                      <a:lnTo>
                        <a:pt x="78" y="11"/>
                      </a:lnTo>
                      <a:lnTo>
                        <a:pt x="69" y="5"/>
                      </a:lnTo>
                      <a:lnTo>
                        <a:pt x="60" y="1"/>
                      </a:lnTo>
                      <a:lnTo>
                        <a:pt x="50" y="0"/>
                      </a:lnTo>
                      <a:lnTo>
                        <a:pt x="40" y="1"/>
                      </a:lnTo>
                      <a:lnTo>
                        <a:pt x="31" y="5"/>
                      </a:lnTo>
                      <a:lnTo>
                        <a:pt x="22" y="11"/>
                      </a:lnTo>
                      <a:lnTo>
                        <a:pt x="14" y="18"/>
                      </a:lnTo>
                      <a:lnTo>
                        <a:pt x="8" y="26"/>
                      </a:lnTo>
                      <a:lnTo>
                        <a:pt x="4" y="37"/>
                      </a:lnTo>
                      <a:lnTo>
                        <a:pt x="1" y="48"/>
                      </a:lnTo>
                      <a:lnTo>
                        <a:pt x="0" y="60"/>
                      </a:lnTo>
                      <a:lnTo>
                        <a:pt x="1" y="72"/>
                      </a:lnTo>
                      <a:lnTo>
                        <a:pt x="4" y="83"/>
                      </a:lnTo>
                      <a:lnTo>
                        <a:pt x="8" y="93"/>
                      </a:lnTo>
                      <a:lnTo>
                        <a:pt x="14" y="102"/>
                      </a:lnTo>
                      <a:lnTo>
                        <a:pt x="22" y="109"/>
                      </a:lnTo>
                      <a:lnTo>
                        <a:pt x="31" y="115"/>
                      </a:lnTo>
                      <a:lnTo>
                        <a:pt x="40" y="117"/>
                      </a:lnTo>
                      <a:lnTo>
                        <a:pt x="50" y="119"/>
                      </a:lnTo>
                      <a:lnTo>
                        <a:pt x="60" y="117"/>
                      </a:lnTo>
                      <a:lnTo>
                        <a:pt x="69" y="115"/>
                      </a:lnTo>
                      <a:lnTo>
                        <a:pt x="78" y="109"/>
                      </a:lnTo>
                      <a:lnTo>
                        <a:pt x="85" y="102"/>
                      </a:lnTo>
                      <a:lnTo>
                        <a:pt x="91" y="93"/>
                      </a:lnTo>
                      <a:lnTo>
                        <a:pt x="96" y="83"/>
                      </a:lnTo>
                      <a:lnTo>
                        <a:pt x="99" y="72"/>
                      </a:lnTo>
                      <a:lnTo>
                        <a:pt x="100" y="60"/>
                      </a:lnTo>
                      <a:close/>
                      <a:moveTo>
                        <a:pt x="91" y="60"/>
                      </a:moveTo>
                      <a:lnTo>
                        <a:pt x="90" y="69"/>
                      </a:lnTo>
                      <a:lnTo>
                        <a:pt x="87" y="79"/>
                      </a:lnTo>
                      <a:lnTo>
                        <a:pt x="84" y="87"/>
                      </a:lnTo>
                      <a:lnTo>
                        <a:pt x="79" y="95"/>
                      </a:lnTo>
                      <a:lnTo>
                        <a:pt x="73" y="101"/>
                      </a:lnTo>
                      <a:lnTo>
                        <a:pt x="66" y="104"/>
                      </a:lnTo>
                      <a:lnTo>
                        <a:pt x="58" y="108"/>
                      </a:lnTo>
                      <a:lnTo>
                        <a:pt x="50" y="108"/>
                      </a:lnTo>
                      <a:lnTo>
                        <a:pt x="42" y="108"/>
                      </a:lnTo>
                      <a:lnTo>
                        <a:pt x="34" y="104"/>
                      </a:lnTo>
                      <a:lnTo>
                        <a:pt x="27" y="101"/>
                      </a:lnTo>
                      <a:lnTo>
                        <a:pt x="20" y="95"/>
                      </a:lnTo>
                      <a:lnTo>
                        <a:pt x="16" y="87"/>
                      </a:lnTo>
                      <a:lnTo>
                        <a:pt x="12" y="79"/>
                      </a:lnTo>
                      <a:lnTo>
                        <a:pt x="9" y="69"/>
                      </a:lnTo>
                      <a:lnTo>
                        <a:pt x="9" y="60"/>
                      </a:lnTo>
                      <a:lnTo>
                        <a:pt x="9" y="50"/>
                      </a:lnTo>
                      <a:lnTo>
                        <a:pt x="12" y="41"/>
                      </a:lnTo>
                      <a:lnTo>
                        <a:pt x="16" y="32"/>
                      </a:lnTo>
                      <a:lnTo>
                        <a:pt x="20" y="25"/>
                      </a:lnTo>
                      <a:lnTo>
                        <a:pt x="27" y="19"/>
                      </a:lnTo>
                      <a:lnTo>
                        <a:pt x="34" y="15"/>
                      </a:lnTo>
                      <a:lnTo>
                        <a:pt x="42" y="12"/>
                      </a:lnTo>
                      <a:lnTo>
                        <a:pt x="50" y="11"/>
                      </a:lnTo>
                      <a:lnTo>
                        <a:pt x="58" y="12"/>
                      </a:lnTo>
                      <a:lnTo>
                        <a:pt x="66" y="15"/>
                      </a:lnTo>
                      <a:lnTo>
                        <a:pt x="73" y="19"/>
                      </a:lnTo>
                      <a:lnTo>
                        <a:pt x="79" y="25"/>
                      </a:lnTo>
                      <a:lnTo>
                        <a:pt x="84" y="32"/>
                      </a:lnTo>
                      <a:lnTo>
                        <a:pt x="87" y="41"/>
                      </a:lnTo>
                      <a:lnTo>
                        <a:pt x="90" y="50"/>
                      </a:lnTo>
                      <a:lnTo>
                        <a:pt x="91" y="60"/>
                      </a:lnTo>
                      <a:close/>
                    </a:path>
                  </a:pathLst>
                </a:custGeom>
                <a:solidFill>
                  <a:srgbClr val="FAE3B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95" name="Freeform 36">
                  <a:extLst>
                    <a:ext uri="{FF2B5EF4-FFF2-40B4-BE49-F238E27FC236}">
                      <a16:creationId xmlns:a16="http://schemas.microsoft.com/office/drawing/2014/main" id="{F203E23F-AFFF-5F54-A793-463D49B13EFB}"/>
                    </a:ext>
                  </a:extLst>
                </p:cNvPr>
                <p:cNvSpPr>
                  <a:spLocks noEditPoints="1" noChangeArrowheads="1"/>
                </p:cNvSpPr>
                <p:nvPr/>
              </p:nvSpPr>
              <p:spPr bwMode="auto">
                <a:xfrm>
                  <a:off x="1152" y="2650"/>
                  <a:ext cx="19" cy="18"/>
                </a:xfrm>
                <a:custGeom>
                  <a:avLst/>
                  <a:gdLst>
                    <a:gd name="T0" fmla="*/ 0 w 91"/>
                    <a:gd name="T1" fmla="*/ 0 h 108"/>
                    <a:gd name="T2" fmla="*/ 0 w 91"/>
                    <a:gd name="T3" fmla="*/ 0 h 108"/>
                    <a:gd name="T4" fmla="*/ 0 w 91"/>
                    <a:gd name="T5" fmla="*/ 0 h 108"/>
                    <a:gd name="T6" fmla="*/ 0 w 91"/>
                    <a:gd name="T7" fmla="*/ 0 h 108"/>
                    <a:gd name="T8" fmla="*/ 0 w 91"/>
                    <a:gd name="T9" fmla="*/ 0 h 108"/>
                    <a:gd name="T10" fmla="*/ 0 w 91"/>
                    <a:gd name="T11" fmla="*/ 0 h 108"/>
                    <a:gd name="T12" fmla="*/ 0 w 91"/>
                    <a:gd name="T13" fmla="*/ 0 h 108"/>
                    <a:gd name="T14" fmla="*/ 0 w 91"/>
                    <a:gd name="T15" fmla="*/ 0 h 108"/>
                    <a:gd name="T16" fmla="*/ 0 w 91"/>
                    <a:gd name="T17" fmla="*/ 0 h 108"/>
                    <a:gd name="T18" fmla="*/ 0 w 91"/>
                    <a:gd name="T19" fmla="*/ 0 h 108"/>
                    <a:gd name="T20" fmla="*/ 0 w 91"/>
                    <a:gd name="T21" fmla="*/ 0 h 108"/>
                    <a:gd name="T22" fmla="*/ 0 w 91"/>
                    <a:gd name="T23" fmla="*/ 0 h 108"/>
                    <a:gd name="T24" fmla="*/ 0 w 91"/>
                    <a:gd name="T25" fmla="*/ 0 h 108"/>
                    <a:gd name="T26" fmla="*/ 0 w 91"/>
                    <a:gd name="T27" fmla="*/ 0 h 108"/>
                    <a:gd name="T28" fmla="*/ 0 w 91"/>
                    <a:gd name="T29" fmla="*/ 0 h 108"/>
                    <a:gd name="T30" fmla="*/ 0 w 91"/>
                    <a:gd name="T31" fmla="*/ 0 h 108"/>
                    <a:gd name="T32" fmla="*/ 0 w 91"/>
                    <a:gd name="T33" fmla="*/ 0 h 108"/>
                    <a:gd name="T34" fmla="*/ 0 w 91"/>
                    <a:gd name="T35" fmla="*/ 0 h 108"/>
                    <a:gd name="T36" fmla="*/ 0 w 91"/>
                    <a:gd name="T37" fmla="*/ 0 h 108"/>
                    <a:gd name="T38" fmla="*/ 0 w 91"/>
                    <a:gd name="T39" fmla="*/ 0 h 108"/>
                    <a:gd name="T40" fmla="*/ 0 w 91"/>
                    <a:gd name="T41" fmla="*/ 0 h 108"/>
                    <a:gd name="T42" fmla="*/ 0 w 91"/>
                    <a:gd name="T43" fmla="*/ 0 h 108"/>
                    <a:gd name="T44" fmla="*/ 0 w 91"/>
                    <a:gd name="T45" fmla="*/ 0 h 108"/>
                    <a:gd name="T46" fmla="*/ 0 w 91"/>
                    <a:gd name="T47" fmla="*/ 0 h 108"/>
                    <a:gd name="T48" fmla="*/ 0 w 91"/>
                    <a:gd name="T49" fmla="*/ 0 h 108"/>
                    <a:gd name="T50" fmla="*/ 0 w 91"/>
                    <a:gd name="T51" fmla="*/ 0 h 108"/>
                    <a:gd name="T52" fmla="*/ 0 w 91"/>
                    <a:gd name="T53" fmla="*/ 0 h 108"/>
                    <a:gd name="T54" fmla="*/ 0 w 91"/>
                    <a:gd name="T55" fmla="*/ 0 h 108"/>
                    <a:gd name="T56" fmla="*/ 0 w 91"/>
                    <a:gd name="T57" fmla="*/ 0 h 108"/>
                    <a:gd name="T58" fmla="*/ 0 w 91"/>
                    <a:gd name="T59" fmla="*/ 0 h 108"/>
                    <a:gd name="T60" fmla="*/ 0 w 91"/>
                    <a:gd name="T61" fmla="*/ 0 h 108"/>
                    <a:gd name="T62" fmla="*/ 0 w 91"/>
                    <a:gd name="T63" fmla="*/ 0 h 108"/>
                    <a:gd name="T64" fmla="*/ 0 w 91"/>
                    <a:gd name="T65" fmla="*/ 0 h 10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91" h="108">
                      <a:moveTo>
                        <a:pt x="91" y="54"/>
                      </a:moveTo>
                      <a:lnTo>
                        <a:pt x="90" y="43"/>
                      </a:lnTo>
                      <a:lnTo>
                        <a:pt x="88" y="32"/>
                      </a:lnTo>
                      <a:lnTo>
                        <a:pt x="83" y="24"/>
                      </a:lnTo>
                      <a:lnTo>
                        <a:pt x="78" y="15"/>
                      </a:lnTo>
                      <a:lnTo>
                        <a:pt x="71" y="9"/>
                      </a:lnTo>
                      <a:lnTo>
                        <a:pt x="64" y="3"/>
                      </a:lnTo>
                      <a:lnTo>
                        <a:pt x="55" y="1"/>
                      </a:lnTo>
                      <a:lnTo>
                        <a:pt x="46" y="0"/>
                      </a:lnTo>
                      <a:lnTo>
                        <a:pt x="37" y="1"/>
                      </a:lnTo>
                      <a:lnTo>
                        <a:pt x="29" y="3"/>
                      </a:lnTo>
                      <a:lnTo>
                        <a:pt x="21" y="9"/>
                      </a:lnTo>
                      <a:lnTo>
                        <a:pt x="13" y="15"/>
                      </a:lnTo>
                      <a:lnTo>
                        <a:pt x="8" y="24"/>
                      </a:lnTo>
                      <a:lnTo>
                        <a:pt x="4" y="32"/>
                      </a:lnTo>
                      <a:lnTo>
                        <a:pt x="1" y="43"/>
                      </a:lnTo>
                      <a:lnTo>
                        <a:pt x="0" y="54"/>
                      </a:lnTo>
                      <a:lnTo>
                        <a:pt x="1" y="65"/>
                      </a:lnTo>
                      <a:lnTo>
                        <a:pt x="4" y="74"/>
                      </a:lnTo>
                      <a:lnTo>
                        <a:pt x="8" y="84"/>
                      </a:lnTo>
                      <a:lnTo>
                        <a:pt x="13" y="92"/>
                      </a:lnTo>
                      <a:lnTo>
                        <a:pt x="21" y="98"/>
                      </a:lnTo>
                      <a:lnTo>
                        <a:pt x="29" y="103"/>
                      </a:lnTo>
                      <a:lnTo>
                        <a:pt x="37" y="107"/>
                      </a:lnTo>
                      <a:lnTo>
                        <a:pt x="46" y="108"/>
                      </a:lnTo>
                      <a:lnTo>
                        <a:pt x="55" y="107"/>
                      </a:lnTo>
                      <a:lnTo>
                        <a:pt x="64" y="103"/>
                      </a:lnTo>
                      <a:lnTo>
                        <a:pt x="71" y="98"/>
                      </a:lnTo>
                      <a:lnTo>
                        <a:pt x="78" y="92"/>
                      </a:lnTo>
                      <a:lnTo>
                        <a:pt x="83" y="84"/>
                      </a:lnTo>
                      <a:lnTo>
                        <a:pt x="88" y="74"/>
                      </a:lnTo>
                      <a:lnTo>
                        <a:pt x="90" y="65"/>
                      </a:lnTo>
                      <a:lnTo>
                        <a:pt x="91" y="54"/>
                      </a:lnTo>
                      <a:close/>
                      <a:moveTo>
                        <a:pt x="82" y="54"/>
                      </a:moveTo>
                      <a:lnTo>
                        <a:pt x="81" y="62"/>
                      </a:lnTo>
                      <a:lnTo>
                        <a:pt x="79" y="71"/>
                      </a:lnTo>
                      <a:lnTo>
                        <a:pt x="76" y="78"/>
                      </a:lnTo>
                      <a:lnTo>
                        <a:pt x="72" y="84"/>
                      </a:lnTo>
                      <a:lnTo>
                        <a:pt x="66" y="90"/>
                      </a:lnTo>
                      <a:lnTo>
                        <a:pt x="60" y="93"/>
                      </a:lnTo>
                      <a:lnTo>
                        <a:pt x="53" y="96"/>
                      </a:lnTo>
                      <a:lnTo>
                        <a:pt x="46" y="97"/>
                      </a:lnTo>
                      <a:lnTo>
                        <a:pt x="39" y="96"/>
                      </a:lnTo>
                      <a:lnTo>
                        <a:pt x="32" y="93"/>
                      </a:lnTo>
                      <a:lnTo>
                        <a:pt x="26" y="90"/>
                      </a:lnTo>
                      <a:lnTo>
                        <a:pt x="21" y="84"/>
                      </a:lnTo>
                      <a:lnTo>
                        <a:pt x="15" y="78"/>
                      </a:lnTo>
                      <a:lnTo>
                        <a:pt x="12" y="71"/>
                      </a:lnTo>
                      <a:lnTo>
                        <a:pt x="10" y="62"/>
                      </a:lnTo>
                      <a:lnTo>
                        <a:pt x="9" y="54"/>
                      </a:lnTo>
                      <a:lnTo>
                        <a:pt x="10" y="45"/>
                      </a:lnTo>
                      <a:lnTo>
                        <a:pt x="12" y="37"/>
                      </a:lnTo>
                      <a:lnTo>
                        <a:pt x="15" y="30"/>
                      </a:lnTo>
                      <a:lnTo>
                        <a:pt x="21" y="24"/>
                      </a:lnTo>
                      <a:lnTo>
                        <a:pt x="26" y="18"/>
                      </a:lnTo>
                      <a:lnTo>
                        <a:pt x="32" y="14"/>
                      </a:lnTo>
                      <a:lnTo>
                        <a:pt x="39" y="12"/>
                      </a:lnTo>
                      <a:lnTo>
                        <a:pt x="46" y="11"/>
                      </a:lnTo>
                      <a:lnTo>
                        <a:pt x="53" y="12"/>
                      </a:lnTo>
                      <a:lnTo>
                        <a:pt x="60" y="14"/>
                      </a:lnTo>
                      <a:lnTo>
                        <a:pt x="66" y="18"/>
                      </a:lnTo>
                      <a:lnTo>
                        <a:pt x="72" y="24"/>
                      </a:lnTo>
                      <a:lnTo>
                        <a:pt x="76" y="30"/>
                      </a:lnTo>
                      <a:lnTo>
                        <a:pt x="79" y="37"/>
                      </a:lnTo>
                      <a:lnTo>
                        <a:pt x="81" y="45"/>
                      </a:lnTo>
                      <a:lnTo>
                        <a:pt x="82" y="54"/>
                      </a:lnTo>
                      <a:close/>
                    </a:path>
                  </a:pathLst>
                </a:custGeom>
                <a:solidFill>
                  <a:srgbClr val="FAE6B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96" name="Freeform 37">
                  <a:extLst>
                    <a:ext uri="{FF2B5EF4-FFF2-40B4-BE49-F238E27FC236}">
                      <a16:creationId xmlns:a16="http://schemas.microsoft.com/office/drawing/2014/main" id="{27670ED5-447C-47C8-7EF5-14BE6790B3D5}"/>
                    </a:ext>
                  </a:extLst>
                </p:cNvPr>
                <p:cNvSpPr>
                  <a:spLocks noEditPoints="1" noChangeArrowheads="1"/>
                </p:cNvSpPr>
                <p:nvPr/>
              </p:nvSpPr>
              <p:spPr bwMode="auto">
                <a:xfrm>
                  <a:off x="1153" y="2651"/>
                  <a:ext cx="17" cy="16"/>
                </a:xfrm>
                <a:custGeom>
                  <a:avLst/>
                  <a:gdLst>
                    <a:gd name="T0" fmla="*/ 0 w 82"/>
                    <a:gd name="T1" fmla="*/ 0 h 97"/>
                    <a:gd name="T2" fmla="*/ 0 w 82"/>
                    <a:gd name="T3" fmla="*/ 0 h 97"/>
                    <a:gd name="T4" fmla="*/ 0 w 82"/>
                    <a:gd name="T5" fmla="*/ 0 h 97"/>
                    <a:gd name="T6" fmla="*/ 0 w 82"/>
                    <a:gd name="T7" fmla="*/ 0 h 97"/>
                    <a:gd name="T8" fmla="*/ 0 w 82"/>
                    <a:gd name="T9" fmla="*/ 0 h 97"/>
                    <a:gd name="T10" fmla="*/ 0 w 82"/>
                    <a:gd name="T11" fmla="*/ 0 h 97"/>
                    <a:gd name="T12" fmla="*/ 0 w 82"/>
                    <a:gd name="T13" fmla="*/ 0 h 97"/>
                    <a:gd name="T14" fmla="*/ 0 w 82"/>
                    <a:gd name="T15" fmla="*/ 0 h 97"/>
                    <a:gd name="T16" fmla="*/ 0 w 82"/>
                    <a:gd name="T17" fmla="*/ 0 h 97"/>
                    <a:gd name="T18" fmla="*/ 0 w 82"/>
                    <a:gd name="T19" fmla="*/ 0 h 97"/>
                    <a:gd name="T20" fmla="*/ 0 w 82"/>
                    <a:gd name="T21" fmla="*/ 0 h 97"/>
                    <a:gd name="T22" fmla="*/ 0 w 82"/>
                    <a:gd name="T23" fmla="*/ 0 h 97"/>
                    <a:gd name="T24" fmla="*/ 0 w 82"/>
                    <a:gd name="T25" fmla="*/ 0 h 97"/>
                    <a:gd name="T26" fmla="*/ 0 w 82"/>
                    <a:gd name="T27" fmla="*/ 0 h 97"/>
                    <a:gd name="T28" fmla="*/ 0 w 82"/>
                    <a:gd name="T29" fmla="*/ 0 h 97"/>
                    <a:gd name="T30" fmla="*/ 0 w 82"/>
                    <a:gd name="T31" fmla="*/ 0 h 97"/>
                    <a:gd name="T32" fmla="*/ 0 w 82"/>
                    <a:gd name="T33" fmla="*/ 0 h 97"/>
                    <a:gd name="T34" fmla="*/ 0 w 82"/>
                    <a:gd name="T35" fmla="*/ 0 h 97"/>
                    <a:gd name="T36" fmla="*/ 0 w 82"/>
                    <a:gd name="T37" fmla="*/ 0 h 97"/>
                    <a:gd name="T38" fmla="*/ 0 w 82"/>
                    <a:gd name="T39" fmla="*/ 0 h 97"/>
                    <a:gd name="T40" fmla="*/ 0 w 82"/>
                    <a:gd name="T41" fmla="*/ 0 h 97"/>
                    <a:gd name="T42" fmla="*/ 0 w 82"/>
                    <a:gd name="T43" fmla="*/ 0 h 97"/>
                    <a:gd name="T44" fmla="*/ 0 w 82"/>
                    <a:gd name="T45" fmla="*/ 0 h 97"/>
                    <a:gd name="T46" fmla="*/ 0 w 82"/>
                    <a:gd name="T47" fmla="*/ 0 h 97"/>
                    <a:gd name="T48" fmla="*/ 0 w 82"/>
                    <a:gd name="T49" fmla="*/ 0 h 97"/>
                    <a:gd name="T50" fmla="*/ 0 w 82"/>
                    <a:gd name="T51" fmla="*/ 0 h 97"/>
                    <a:gd name="T52" fmla="*/ 0 w 82"/>
                    <a:gd name="T53" fmla="*/ 0 h 97"/>
                    <a:gd name="T54" fmla="*/ 0 w 82"/>
                    <a:gd name="T55" fmla="*/ 0 h 97"/>
                    <a:gd name="T56" fmla="*/ 0 w 82"/>
                    <a:gd name="T57" fmla="*/ 0 h 97"/>
                    <a:gd name="T58" fmla="*/ 0 w 82"/>
                    <a:gd name="T59" fmla="*/ 0 h 97"/>
                    <a:gd name="T60" fmla="*/ 0 w 82"/>
                    <a:gd name="T61" fmla="*/ 0 h 97"/>
                    <a:gd name="T62" fmla="*/ 0 w 82"/>
                    <a:gd name="T63" fmla="*/ 0 h 97"/>
                    <a:gd name="T64" fmla="*/ 0 w 82"/>
                    <a:gd name="T65" fmla="*/ 0 h 9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82" h="97">
                      <a:moveTo>
                        <a:pt x="82" y="49"/>
                      </a:moveTo>
                      <a:lnTo>
                        <a:pt x="81" y="39"/>
                      </a:lnTo>
                      <a:lnTo>
                        <a:pt x="78" y="30"/>
                      </a:lnTo>
                      <a:lnTo>
                        <a:pt x="75" y="21"/>
                      </a:lnTo>
                      <a:lnTo>
                        <a:pt x="70" y="14"/>
                      </a:lnTo>
                      <a:lnTo>
                        <a:pt x="64" y="8"/>
                      </a:lnTo>
                      <a:lnTo>
                        <a:pt x="57" y="4"/>
                      </a:lnTo>
                      <a:lnTo>
                        <a:pt x="49" y="1"/>
                      </a:lnTo>
                      <a:lnTo>
                        <a:pt x="41" y="0"/>
                      </a:lnTo>
                      <a:lnTo>
                        <a:pt x="33" y="1"/>
                      </a:lnTo>
                      <a:lnTo>
                        <a:pt x="25" y="4"/>
                      </a:lnTo>
                      <a:lnTo>
                        <a:pt x="18" y="8"/>
                      </a:lnTo>
                      <a:lnTo>
                        <a:pt x="11" y="14"/>
                      </a:lnTo>
                      <a:lnTo>
                        <a:pt x="7" y="21"/>
                      </a:lnTo>
                      <a:lnTo>
                        <a:pt x="3" y="30"/>
                      </a:lnTo>
                      <a:lnTo>
                        <a:pt x="0" y="39"/>
                      </a:lnTo>
                      <a:lnTo>
                        <a:pt x="0" y="49"/>
                      </a:lnTo>
                      <a:lnTo>
                        <a:pt x="0" y="58"/>
                      </a:lnTo>
                      <a:lnTo>
                        <a:pt x="3" y="68"/>
                      </a:lnTo>
                      <a:lnTo>
                        <a:pt x="7" y="76"/>
                      </a:lnTo>
                      <a:lnTo>
                        <a:pt x="11" y="84"/>
                      </a:lnTo>
                      <a:lnTo>
                        <a:pt x="18" y="90"/>
                      </a:lnTo>
                      <a:lnTo>
                        <a:pt x="25" y="93"/>
                      </a:lnTo>
                      <a:lnTo>
                        <a:pt x="33" y="97"/>
                      </a:lnTo>
                      <a:lnTo>
                        <a:pt x="41" y="97"/>
                      </a:lnTo>
                      <a:lnTo>
                        <a:pt x="49" y="97"/>
                      </a:lnTo>
                      <a:lnTo>
                        <a:pt x="57" y="93"/>
                      </a:lnTo>
                      <a:lnTo>
                        <a:pt x="64" y="90"/>
                      </a:lnTo>
                      <a:lnTo>
                        <a:pt x="70" y="84"/>
                      </a:lnTo>
                      <a:lnTo>
                        <a:pt x="75" y="76"/>
                      </a:lnTo>
                      <a:lnTo>
                        <a:pt x="78" y="68"/>
                      </a:lnTo>
                      <a:lnTo>
                        <a:pt x="81" y="58"/>
                      </a:lnTo>
                      <a:lnTo>
                        <a:pt x="82" y="49"/>
                      </a:lnTo>
                      <a:close/>
                      <a:moveTo>
                        <a:pt x="73" y="49"/>
                      </a:moveTo>
                      <a:lnTo>
                        <a:pt x="72" y="56"/>
                      </a:lnTo>
                      <a:lnTo>
                        <a:pt x="70" y="63"/>
                      </a:lnTo>
                      <a:lnTo>
                        <a:pt x="67" y="70"/>
                      </a:lnTo>
                      <a:lnTo>
                        <a:pt x="63" y="75"/>
                      </a:lnTo>
                      <a:lnTo>
                        <a:pt x="59" y="80"/>
                      </a:lnTo>
                      <a:lnTo>
                        <a:pt x="53" y="84"/>
                      </a:lnTo>
                      <a:lnTo>
                        <a:pt x="47" y="86"/>
                      </a:lnTo>
                      <a:lnTo>
                        <a:pt x="41" y="86"/>
                      </a:lnTo>
                      <a:lnTo>
                        <a:pt x="35" y="86"/>
                      </a:lnTo>
                      <a:lnTo>
                        <a:pt x="29" y="84"/>
                      </a:lnTo>
                      <a:lnTo>
                        <a:pt x="24" y="80"/>
                      </a:lnTo>
                      <a:lnTo>
                        <a:pt x="19" y="75"/>
                      </a:lnTo>
                      <a:lnTo>
                        <a:pt x="15" y="70"/>
                      </a:lnTo>
                      <a:lnTo>
                        <a:pt x="11" y="63"/>
                      </a:lnTo>
                      <a:lnTo>
                        <a:pt x="9" y="56"/>
                      </a:lnTo>
                      <a:lnTo>
                        <a:pt x="9" y="49"/>
                      </a:lnTo>
                      <a:lnTo>
                        <a:pt x="9" y="42"/>
                      </a:lnTo>
                      <a:lnTo>
                        <a:pt x="11" y="34"/>
                      </a:lnTo>
                      <a:lnTo>
                        <a:pt x="15" y="27"/>
                      </a:lnTo>
                      <a:lnTo>
                        <a:pt x="19" y="22"/>
                      </a:lnTo>
                      <a:lnTo>
                        <a:pt x="24" y="18"/>
                      </a:lnTo>
                      <a:lnTo>
                        <a:pt x="29" y="14"/>
                      </a:lnTo>
                      <a:lnTo>
                        <a:pt x="35" y="12"/>
                      </a:lnTo>
                      <a:lnTo>
                        <a:pt x="41" y="10"/>
                      </a:lnTo>
                      <a:lnTo>
                        <a:pt x="47" y="12"/>
                      </a:lnTo>
                      <a:lnTo>
                        <a:pt x="53" y="14"/>
                      </a:lnTo>
                      <a:lnTo>
                        <a:pt x="59" y="18"/>
                      </a:lnTo>
                      <a:lnTo>
                        <a:pt x="63" y="22"/>
                      </a:lnTo>
                      <a:lnTo>
                        <a:pt x="67" y="27"/>
                      </a:lnTo>
                      <a:lnTo>
                        <a:pt x="70" y="34"/>
                      </a:lnTo>
                      <a:lnTo>
                        <a:pt x="72" y="42"/>
                      </a:lnTo>
                      <a:lnTo>
                        <a:pt x="73" y="49"/>
                      </a:lnTo>
                      <a:close/>
                    </a:path>
                  </a:pathLst>
                </a:custGeom>
                <a:solidFill>
                  <a:srgbClr val="FBE9B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97" name="Freeform 38">
                  <a:extLst>
                    <a:ext uri="{FF2B5EF4-FFF2-40B4-BE49-F238E27FC236}">
                      <a16:creationId xmlns:a16="http://schemas.microsoft.com/office/drawing/2014/main" id="{BA1EEB09-9A7F-8807-52CD-F7A4E73B1DCD}"/>
                    </a:ext>
                  </a:extLst>
                </p:cNvPr>
                <p:cNvSpPr>
                  <a:spLocks noEditPoints="1" noChangeArrowheads="1"/>
                </p:cNvSpPr>
                <p:nvPr/>
              </p:nvSpPr>
              <p:spPr bwMode="auto">
                <a:xfrm>
                  <a:off x="1154" y="2652"/>
                  <a:ext cx="15" cy="14"/>
                </a:xfrm>
                <a:custGeom>
                  <a:avLst/>
                  <a:gdLst>
                    <a:gd name="T0" fmla="*/ 0 w 73"/>
                    <a:gd name="T1" fmla="*/ 0 h 86"/>
                    <a:gd name="T2" fmla="*/ 0 w 73"/>
                    <a:gd name="T3" fmla="*/ 0 h 86"/>
                    <a:gd name="T4" fmla="*/ 0 w 73"/>
                    <a:gd name="T5" fmla="*/ 0 h 86"/>
                    <a:gd name="T6" fmla="*/ 0 w 73"/>
                    <a:gd name="T7" fmla="*/ 0 h 86"/>
                    <a:gd name="T8" fmla="*/ 0 w 73"/>
                    <a:gd name="T9" fmla="*/ 0 h 86"/>
                    <a:gd name="T10" fmla="*/ 0 w 73"/>
                    <a:gd name="T11" fmla="*/ 0 h 86"/>
                    <a:gd name="T12" fmla="*/ 0 w 73"/>
                    <a:gd name="T13" fmla="*/ 0 h 86"/>
                    <a:gd name="T14" fmla="*/ 0 w 73"/>
                    <a:gd name="T15" fmla="*/ 0 h 86"/>
                    <a:gd name="T16" fmla="*/ 0 w 73"/>
                    <a:gd name="T17" fmla="*/ 0 h 86"/>
                    <a:gd name="T18" fmla="*/ 0 w 73"/>
                    <a:gd name="T19" fmla="*/ 0 h 86"/>
                    <a:gd name="T20" fmla="*/ 0 w 73"/>
                    <a:gd name="T21" fmla="*/ 0 h 86"/>
                    <a:gd name="T22" fmla="*/ 0 w 73"/>
                    <a:gd name="T23" fmla="*/ 0 h 86"/>
                    <a:gd name="T24" fmla="*/ 0 w 73"/>
                    <a:gd name="T25" fmla="*/ 0 h 86"/>
                    <a:gd name="T26" fmla="*/ 0 w 73"/>
                    <a:gd name="T27" fmla="*/ 0 h 86"/>
                    <a:gd name="T28" fmla="*/ 0 w 73"/>
                    <a:gd name="T29" fmla="*/ 0 h 86"/>
                    <a:gd name="T30" fmla="*/ 0 w 73"/>
                    <a:gd name="T31" fmla="*/ 0 h 86"/>
                    <a:gd name="T32" fmla="*/ 0 w 73"/>
                    <a:gd name="T33" fmla="*/ 0 h 86"/>
                    <a:gd name="T34" fmla="*/ 0 w 73"/>
                    <a:gd name="T35" fmla="*/ 0 h 86"/>
                    <a:gd name="T36" fmla="*/ 0 w 73"/>
                    <a:gd name="T37" fmla="*/ 0 h 86"/>
                    <a:gd name="T38" fmla="*/ 0 w 73"/>
                    <a:gd name="T39" fmla="*/ 0 h 86"/>
                    <a:gd name="T40" fmla="*/ 0 w 73"/>
                    <a:gd name="T41" fmla="*/ 0 h 86"/>
                    <a:gd name="T42" fmla="*/ 0 w 73"/>
                    <a:gd name="T43" fmla="*/ 0 h 86"/>
                    <a:gd name="T44" fmla="*/ 0 w 73"/>
                    <a:gd name="T45" fmla="*/ 0 h 86"/>
                    <a:gd name="T46" fmla="*/ 0 w 73"/>
                    <a:gd name="T47" fmla="*/ 0 h 86"/>
                    <a:gd name="T48" fmla="*/ 0 w 73"/>
                    <a:gd name="T49" fmla="*/ 0 h 86"/>
                    <a:gd name="T50" fmla="*/ 0 w 73"/>
                    <a:gd name="T51" fmla="*/ 0 h 86"/>
                    <a:gd name="T52" fmla="*/ 0 w 73"/>
                    <a:gd name="T53" fmla="*/ 0 h 86"/>
                    <a:gd name="T54" fmla="*/ 0 w 73"/>
                    <a:gd name="T55" fmla="*/ 0 h 86"/>
                    <a:gd name="T56" fmla="*/ 0 w 73"/>
                    <a:gd name="T57" fmla="*/ 0 h 86"/>
                    <a:gd name="T58" fmla="*/ 0 w 73"/>
                    <a:gd name="T59" fmla="*/ 0 h 86"/>
                    <a:gd name="T60" fmla="*/ 0 w 73"/>
                    <a:gd name="T61" fmla="*/ 0 h 86"/>
                    <a:gd name="T62" fmla="*/ 0 w 73"/>
                    <a:gd name="T63" fmla="*/ 0 h 86"/>
                    <a:gd name="T64" fmla="*/ 0 w 73"/>
                    <a:gd name="T65" fmla="*/ 0 h 8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73" h="86">
                      <a:moveTo>
                        <a:pt x="73" y="43"/>
                      </a:moveTo>
                      <a:lnTo>
                        <a:pt x="72" y="34"/>
                      </a:lnTo>
                      <a:lnTo>
                        <a:pt x="70" y="26"/>
                      </a:lnTo>
                      <a:lnTo>
                        <a:pt x="67" y="19"/>
                      </a:lnTo>
                      <a:lnTo>
                        <a:pt x="63" y="13"/>
                      </a:lnTo>
                      <a:lnTo>
                        <a:pt x="57" y="7"/>
                      </a:lnTo>
                      <a:lnTo>
                        <a:pt x="51" y="3"/>
                      </a:lnTo>
                      <a:lnTo>
                        <a:pt x="44" y="1"/>
                      </a:lnTo>
                      <a:lnTo>
                        <a:pt x="37" y="0"/>
                      </a:lnTo>
                      <a:lnTo>
                        <a:pt x="30" y="1"/>
                      </a:lnTo>
                      <a:lnTo>
                        <a:pt x="23" y="3"/>
                      </a:lnTo>
                      <a:lnTo>
                        <a:pt x="17" y="7"/>
                      </a:lnTo>
                      <a:lnTo>
                        <a:pt x="12" y="13"/>
                      </a:lnTo>
                      <a:lnTo>
                        <a:pt x="6" y="19"/>
                      </a:lnTo>
                      <a:lnTo>
                        <a:pt x="3" y="26"/>
                      </a:lnTo>
                      <a:lnTo>
                        <a:pt x="1" y="34"/>
                      </a:lnTo>
                      <a:lnTo>
                        <a:pt x="0" y="43"/>
                      </a:lnTo>
                      <a:lnTo>
                        <a:pt x="1" y="51"/>
                      </a:lnTo>
                      <a:lnTo>
                        <a:pt x="3" y="60"/>
                      </a:lnTo>
                      <a:lnTo>
                        <a:pt x="6" y="67"/>
                      </a:lnTo>
                      <a:lnTo>
                        <a:pt x="12" y="73"/>
                      </a:lnTo>
                      <a:lnTo>
                        <a:pt x="17" y="79"/>
                      </a:lnTo>
                      <a:lnTo>
                        <a:pt x="23" y="82"/>
                      </a:lnTo>
                      <a:lnTo>
                        <a:pt x="30" y="85"/>
                      </a:lnTo>
                      <a:lnTo>
                        <a:pt x="37" y="86"/>
                      </a:lnTo>
                      <a:lnTo>
                        <a:pt x="44" y="85"/>
                      </a:lnTo>
                      <a:lnTo>
                        <a:pt x="51" y="82"/>
                      </a:lnTo>
                      <a:lnTo>
                        <a:pt x="57" y="79"/>
                      </a:lnTo>
                      <a:lnTo>
                        <a:pt x="63" y="73"/>
                      </a:lnTo>
                      <a:lnTo>
                        <a:pt x="67" y="67"/>
                      </a:lnTo>
                      <a:lnTo>
                        <a:pt x="70" y="60"/>
                      </a:lnTo>
                      <a:lnTo>
                        <a:pt x="72" y="51"/>
                      </a:lnTo>
                      <a:lnTo>
                        <a:pt x="73" y="43"/>
                      </a:lnTo>
                      <a:close/>
                      <a:moveTo>
                        <a:pt x="64" y="43"/>
                      </a:moveTo>
                      <a:lnTo>
                        <a:pt x="64" y="49"/>
                      </a:lnTo>
                      <a:lnTo>
                        <a:pt x="62" y="55"/>
                      </a:lnTo>
                      <a:lnTo>
                        <a:pt x="59" y="61"/>
                      </a:lnTo>
                      <a:lnTo>
                        <a:pt x="56" y="66"/>
                      </a:lnTo>
                      <a:lnTo>
                        <a:pt x="52" y="69"/>
                      </a:lnTo>
                      <a:lnTo>
                        <a:pt x="48" y="73"/>
                      </a:lnTo>
                      <a:lnTo>
                        <a:pt x="43" y="74"/>
                      </a:lnTo>
                      <a:lnTo>
                        <a:pt x="37" y="75"/>
                      </a:lnTo>
                      <a:lnTo>
                        <a:pt x="32" y="74"/>
                      </a:lnTo>
                      <a:lnTo>
                        <a:pt x="27" y="73"/>
                      </a:lnTo>
                      <a:lnTo>
                        <a:pt x="22" y="69"/>
                      </a:lnTo>
                      <a:lnTo>
                        <a:pt x="18" y="66"/>
                      </a:lnTo>
                      <a:lnTo>
                        <a:pt x="15" y="61"/>
                      </a:lnTo>
                      <a:lnTo>
                        <a:pt x="12" y="55"/>
                      </a:lnTo>
                      <a:lnTo>
                        <a:pt x="11" y="49"/>
                      </a:lnTo>
                      <a:lnTo>
                        <a:pt x="10" y="43"/>
                      </a:lnTo>
                      <a:lnTo>
                        <a:pt x="11" y="37"/>
                      </a:lnTo>
                      <a:lnTo>
                        <a:pt x="12" y="30"/>
                      </a:lnTo>
                      <a:lnTo>
                        <a:pt x="15" y="25"/>
                      </a:lnTo>
                      <a:lnTo>
                        <a:pt x="18" y="20"/>
                      </a:lnTo>
                      <a:lnTo>
                        <a:pt x="22" y="16"/>
                      </a:lnTo>
                      <a:lnTo>
                        <a:pt x="27" y="13"/>
                      </a:lnTo>
                      <a:lnTo>
                        <a:pt x="32" y="12"/>
                      </a:lnTo>
                      <a:lnTo>
                        <a:pt x="37" y="10"/>
                      </a:lnTo>
                      <a:lnTo>
                        <a:pt x="43" y="12"/>
                      </a:lnTo>
                      <a:lnTo>
                        <a:pt x="48" y="13"/>
                      </a:lnTo>
                      <a:lnTo>
                        <a:pt x="52" y="16"/>
                      </a:lnTo>
                      <a:lnTo>
                        <a:pt x="56" y="20"/>
                      </a:lnTo>
                      <a:lnTo>
                        <a:pt x="59" y="25"/>
                      </a:lnTo>
                      <a:lnTo>
                        <a:pt x="62" y="30"/>
                      </a:lnTo>
                      <a:lnTo>
                        <a:pt x="64" y="37"/>
                      </a:lnTo>
                      <a:lnTo>
                        <a:pt x="64" y="43"/>
                      </a:lnTo>
                      <a:close/>
                    </a:path>
                  </a:pathLst>
                </a:custGeom>
                <a:solidFill>
                  <a:srgbClr val="FBECB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98" name="Freeform 39">
                  <a:extLst>
                    <a:ext uri="{FF2B5EF4-FFF2-40B4-BE49-F238E27FC236}">
                      <a16:creationId xmlns:a16="http://schemas.microsoft.com/office/drawing/2014/main" id="{96325AE5-89E8-56B4-4DE5-2A5BF9CAEC00}"/>
                    </a:ext>
                  </a:extLst>
                </p:cNvPr>
                <p:cNvSpPr>
                  <a:spLocks noEditPoints="1" noChangeArrowheads="1"/>
                </p:cNvSpPr>
                <p:nvPr/>
              </p:nvSpPr>
              <p:spPr bwMode="auto">
                <a:xfrm>
                  <a:off x="1155" y="2653"/>
                  <a:ext cx="13" cy="12"/>
                </a:xfrm>
                <a:custGeom>
                  <a:avLst/>
                  <a:gdLst>
                    <a:gd name="T0" fmla="*/ 0 w 64"/>
                    <a:gd name="T1" fmla="*/ 0 h 76"/>
                    <a:gd name="T2" fmla="*/ 0 w 64"/>
                    <a:gd name="T3" fmla="*/ 0 h 76"/>
                    <a:gd name="T4" fmla="*/ 0 w 64"/>
                    <a:gd name="T5" fmla="*/ 0 h 76"/>
                    <a:gd name="T6" fmla="*/ 0 w 64"/>
                    <a:gd name="T7" fmla="*/ 0 h 76"/>
                    <a:gd name="T8" fmla="*/ 0 w 64"/>
                    <a:gd name="T9" fmla="*/ 0 h 76"/>
                    <a:gd name="T10" fmla="*/ 0 w 64"/>
                    <a:gd name="T11" fmla="*/ 0 h 76"/>
                    <a:gd name="T12" fmla="*/ 0 w 64"/>
                    <a:gd name="T13" fmla="*/ 0 h 76"/>
                    <a:gd name="T14" fmla="*/ 0 w 64"/>
                    <a:gd name="T15" fmla="*/ 0 h 76"/>
                    <a:gd name="T16" fmla="*/ 0 w 64"/>
                    <a:gd name="T17" fmla="*/ 0 h 76"/>
                    <a:gd name="T18" fmla="*/ 0 w 64"/>
                    <a:gd name="T19" fmla="*/ 0 h 76"/>
                    <a:gd name="T20" fmla="*/ 0 w 64"/>
                    <a:gd name="T21" fmla="*/ 0 h 76"/>
                    <a:gd name="T22" fmla="*/ 0 w 64"/>
                    <a:gd name="T23" fmla="*/ 0 h 76"/>
                    <a:gd name="T24" fmla="*/ 0 w 64"/>
                    <a:gd name="T25" fmla="*/ 0 h 76"/>
                    <a:gd name="T26" fmla="*/ 0 w 64"/>
                    <a:gd name="T27" fmla="*/ 0 h 76"/>
                    <a:gd name="T28" fmla="*/ 0 w 64"/>
                    <a:gd name="T29" fmla="*/ 0 h 76"/>
                    <a:gd name="T30" fmla="*/ 0 w 64"/>
                    <a:gd name="T31" fmla="*/ 0 h 76"/>
                    <a:gd name="T32" fmla="*/ 0 w 64"/>
                    <a:gd name="T33" fmla="*/ 0 h 76"/>
                    <a:gd name="T34" fmla="*/ 0 w 64"/>
                    <a:gd name="T35" fmla="*/ 0 h 76"/>
                    <a:gd name="T36" fmla="*/ 0 w 64"/>
                    <a:gd name="T37" fmla="*/ 0 h 76"/>
                    <a:gd name="T38" fmla="*/ 0 w 64"/>
                    <a:gd name="T39" fmla="*/ 0 h 76"/>
                    <a:gd name="T40" fmla="*/ 0 w 64"/>
                    <a:gd name="T41" fmla="*/ 0 h 76"/>
                    <a:gd name="T42" fmla="*/ 0 w 64"/>
                    <a:gd name="T43" fmla="*/ 0 h 76"/>
                    <a:gd name="T44" fmla="*/ 0 w 64"/>
                    <a:gd name="T45" fmla="*/ 0 h 76"/>
                    <a:gd name="T46" fmla="*/ 0 w 64"/>
                    <a:gd name="T47" fmla="*/ 0 h 76"/>
                    <a:gd name="T48" fmla="*/ 0 w 64"/>
                    <a:gd name="T49" fmla="*/ 0 h 76"/>
                    <a:gd name="T50" fmla="*/ 0 w 64"/>
                    <a:gd name="T51" fmla="*/ 0 h 76"/>
                    <a:gd name="T52" fmla="*/ 0 w 64"/>
                    <a:gd name="T53" fmla="*/ 0 h 76"/>
                    <a:gd name="T54" fmla="*/ 0 w 64"/>
                    <a:gd name="T55" fmla="*/ 0 h 76"/>
                    <a:gd name="T56" fmla="*/ 0 w 64"/>
                    <a:gd name="T57" fmla="*/ 0 h 76"/>
                    <a:gd name="T58" fmla="*/ 0 w 64"/>
                    <a:gd name="T59" fmla="*/ 0 h 76"/>
                    <a:gd name="T60" fmla="*/ 0 w 64"/>
                    <a:gd name="T61" fmla="*/ 0 h 76"/>
                    <a:gd name="T62" fmla="*/ 0 w 64"/>
                    <a:gd name="T63" fmla="*/ 0 h 76"/>
                    <a:gd name="T64" fmla="*/ 0 w 64"/>
                    <a:gd name="T65" fmla="*/ 0 h 7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64" h="76">
                      <a:moveTo>
                        <a:pt x="64" y="39"/>
                      </a:moveTo>
                      <a:lnTo>
                        <a:pt x="63" y="32"/>
                      </a:lnTo>
                      <a:lnTo>
                        <a:pt x="61" y="24"/>
                      </a:lnTo>
                      <a:lnTo>
                        <a:pt x="58" y="17"/>
                      </a:lnTo>
                      <a:lnTo>
                        <a:pt x="54" y="12"/>
                      </a:lnTo>
                      <a:lnTo>
                        <a:pt x="50" y="8"/>
                      </a:lnTo>
                      <a:lnTo>
                        <a:pt x="44" y="4"/>
                      </a:lnTo>
                      <a:lnTo>
                        <a:pt x="38" y="2"/>
                      </a:lnTo>
                      <a:lnTo>
                        <a:pt x="32" y="0"/>
                      </a:lnTo>
                      <a:lnTo>
                        <a:pt x="26" y="2"/>
                      </a:lnTo>
                      <a:lnTo>
                        <a:pt x="20" y="4"/>
                      </a:lnTo>
                      <a:lnTo>
                        <a:pt x="15" y="8"/>
                      </a:lnTo>
                      <a:lnTo>
                        <a:pt x="10" y="12"/>
                      </a:lnTo>
                      <a:lnTo>
                        <a:pt x="6" y="17"/>
                      </a:lnTo>
                      <a:lnTo>
                        <a:pt x="2" y="24"/>
                      </a:lnTo>
                      <a:lnTo>
                        <a:pt x="0" y="32"/>
                      </a:lnTo>
                      <a:lnTo>
                        <a:pt x="0" y="39"/>
                      </a:lnTo>
                      <a:lnTo>
                        <a:pt x="0" y="46"/>
                      </a:lnTo>
                      <a:lnTo>
                        <a:pt x="2" y="53"/>
                      </a:lnTo>
                      <a:lnTo>
                        <a:pt x="6" y="60"/>
                      </a:lnTo>
                      <a:lnTo>
                        <a:pt x="10" y="65"/>
                      </a:lnTo>
                      <a:lnTo>
                        <a:pt x="15" y="70"/>
                      </a:lnTo>
                      <a:lnTo>
                        <a:pt x="20" y="74"/>
                      </a:lnTo>
                      <a:lnTo>
                        <a:pt x="26" y="76"/>
                      </a:lnTo>
                      <a:lnTo>
                        <a:pt x="32" y="76"/>
                      </a:lnTo>
                      <a:lnTo>
                        <a:pt x="38" y="76"/>
                      </a:lnTo>
                      <a:lnTo>
                        <a:pt x="44" y="74"/>
                      </a:lnTo>
                      <a:lnTo>
                        <a:pt x="50" y="70"/>
                      </a:lnTo>
                      <a:lnTo>
                        <a:pt x="54" y="65"/>
                      </a:lnTo>
                      <a:lnTo>
                        <a:pt x="58" y="60"/>
                      </a:lnTo>
                      <a:lnTo>
                        <a:pt x="61" y="53"/>
                      </a:lnTo>
                      <a:lnTo>
                        <a:pt x="63" y="46"/>
                      </a:lnTo>
                      <a:lnTo>
                        <a:pt x="64" y="39"/>
                      </a:lnTo>
                      <a:close/>
                      <a:moveTo>
                        <a:pt x="55" y="39"/>
                      </a:moveTo>
                      <a:lnTo>
                        <a:pt x="54" y="45"/>
                      </a:lnTo>
                      <a:lnTo>
                        <a:pt x="53" y="50"/>
                      </a:lnTo>
                      <a:lnTo>
                        <a:pt x="51" y="54"/>
                      </a:lnTo>
                      <a:lnTo>
                        <a:pt x="48" y="58"/>
                      </a:lnTo>
                      <a:lnTo>
                        <a:pt x="45" y="62"/>
                      </a:lnTo>
                      <a:lnTo>
                        <a:pt x="41" y="64"/>
                      </a:lnTo>
                      <a:lnTo>
                        <a:pt x="37" y="65"/>
                      </a:lnTo>
                      <a:lnTo>
                        <a:pt x="32" y="65"/>
                      </a:lnTo>
                      <a:lnTo>
                        <a:pt x="28" y="65"/>
                      </a:lnTo>
                      <a:lnTo>
                        <a:pt x="23" y="64"/>
                      </a:lnTo>
                      <a:lnTo>
                        <a:pt x="20" y="62"/>
                      </a:lnTo>
                      <a:lnTo>
                        <a:pt x="16" y="58"/>
                      </a:lnTo>
                      <a:lnTo>
                        <a:pt x="13" y="54"/>
                      </a:lnTo>
                      <a:lnTo>
                        <a:pt x="11" y="50"/>
                      </a:lnTo>
                      <a:lnTo>
                        <a:pt x="10" y="45"/>
                      </a:lnTo>
                      <a:lnTo>
                        <a:pt x="10" y="39"/>
                      </a:lnTo>
                      <a:lnTo>
                        <a:pt x="10" y="33"/>
                      </a:lnTo>
                      <a:lnTo>
                        <a:pt x="11" y="28"/>
                      </a:lnTo>
                      <a:lnTo>
                        <a:pt x="13" y="23"/>
                      </a:lnTo>
                      <a:lnTo>
                        <a:pt x="16" y="20"/>
                      </a:lnTo>
                      <a:lnTo>
                        <a:pt x="20" y="16"/>
                      </a:lnTo>
                      <a:lnTo>
                        <a:pt x="23" y="14"/>
                      </a:lnTo>
                      <a:lnTo>
                        <a:pt x="28" y="12"/>
                      </a:lnTo>
                      <a:lnTo>
                        <a:pt x="32" y="11"/>
                      </a:lnTo>
                      <a:lnTo>
                        <a:pt x="37" y="12"/>
                      </a:lnTo>
                      <a:lnTo>
                        <a:pt x="41" y="14"/>
                      </a:lnTo>
                      <a:lnTo>
                        <a:pt x="45" y="16"/>
                      </a:lnTo>
                      <a:lnTo>
                        <a:pt x="48" y="20"/>
                      </a:lnTo>
                      <a:lnTo>
                        <a:pt x="51" y="23"/>
                      </a:lnTo>
                      <a:lnTo>
                        <a:pt x="53" y="28"/>
                      </a:lnTo>
                      <a:lnTo>
                        <a:pt x="54" y="33"/>
                      </a:lnTo>
                      <a:lnTo>
                        <a:pt x="55" y="39"/>
                      </a:lnTo>
                      <a:close/>
                    </a:path>
                  </a:pathLst>
                </a:custGeom>
                <a:solidFill>
                  <a:srgbClr val="FCEFB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99" name="Freeform 40">
                  <a:extLst>
                    <a:ext uri="{FF2B5EF4-FFF2-40B4-BE49-F238E27FC236}">
                      <a16:creationId xmlns:a16="http://schemas.microsoft.com/office/drawing/2014/main" id="{8A5FCE9D-1872-5D06-CD50-4C9989E65FFB}"/>
                    </a:ext>
                  </a:extLst>
                </p:cNvPr>
                <p:cNvSpPr>
                  <a:spLocks noEditPoints="1" noChangeArrowheads="1"/>
                </p:cNvSpPr>
                <p:nvPr/>
              </p:nvSpPr>
              <p:spPr bwMode="auto">
                <a:xfrm>
                  <a:off x="1156" y="2654"/>
                  <a:ext cx="11" cy="11"/>
                </a:xfrm>
                <a:custGeom>
                  <a:avLst/>
                  <a:gdLst>
                    <a:gd name="T0" fmla="*/ 0 w 54"/>
                    <a:gd name="T1" fmla="*/ 0 h 65"/>
                    <a:gd name="T2" fmla="*/ 0 w 54"/>
                    <a:gd name="T3" fmla="*/ 0 h 65"/>
                    <a:gd name="T4" fmla="*/ 0 w 54"/>
                    <a:gd name="T5" fmla="*/ 0 h 65"/>
                    <a:gd name="T6" fmla="*/ 0 w 54"/>
                    <a:gd name="T7" fmla="*/ 0 h 65"/>
                    <a:gd name="T8" fmla="*/ 0 w 54"/>
                    <a:gd name="T9" fmla="*/ 0 h 65"/>
                    <a:gd name="T10" fmla="*/ 0 w 54"/>
                    <a:gd name="T11" fmla="*/ 0 h 65"/>
                    <a:gd name="T12" fmla="*/ 0 w 54"/>
                    <a:gd name="T13" fmla="*/ 0 h 65"/>
                    <a:gd name="T14" fmla="*/ 0 w 54"/>
                    <a:gd name="T15" fmla="*/ 0 h 65"/>
                    <a:gd name="T16" fmla="*/ 0 w 54"/>
                    <a:gd name="T17" fmla="*/ 0 h 65"/>
                    <a:gd name="T18" fmla="*/ 0 w 54"/>
                    <a:gd name="T19" fmla="*/ 0 h 65"/>
                    <a:gd name="T20" fmla="*/ 0 w 54"/>
                    <a:gd name="T21" fmla="*/ 0 h 65"/>
                    <a:gd name="T22" fmla="*/ 0 w 54"/>
                    <a:gd name="T23" fmla="*/ 0 h 65"/>
                    <a:gd name="T24" fmla="*/ 0 w 54"/>
                    <a:gd name="T25" fmla="*/ 0 h 65"/>
                    <a:gd name="T26" fmla="*/ 0 w 54"/>
                    <a:gd name="T27" fmla="*/ 0 h 65"/>
                    <a:gd name="T28" fmla="*/ 0 w 54"/>
                    <a:gd name="T29" fmla="*/ 0 h 65"/>
                    <a:gd name="T30" fmla="*/ 0 w 54"/>
                    <a:gd name="T31" fmla="*/ 0 h 65"/>
                    <a:gd name="T32" fmla="*/ 0 w 54"/>
                    <a:gd name="T33" fmla="*/ 0 h 65"/>
                    <a:gd name="T34" fmla="*/ 0 w 54"/>
                    <a:gd name="T35" fmla="*/ 0 h 65"/>
                    <a:gd name="T36" fmla="*/ 0 w 54"/>
                    <a:gd name="T37" fmla="*/ 0 h 65"/>
                    <a:gd name="T38" fmla="*/ 0 w 54"/>
                    <a:gd name="T39" fmla="*/ 0 h 65"/>
                    <a:gd name="T40" fmla="*/ 0 w 54"/>
                    <a:gd name="T41" fmla="*/ 0 h 65"/>
                    <a:gd name="T42" fmla="*/ 0 w 54"/>
                    <a:gd name="T43" fmla="*/ 0 h 65"/>
                    <a:gd name="T44" fmla="*/ 0 w 54"/>
                    <a:gd name="T45" fmla="*/ 0 h 65"/>
                    <a:gd name="T46" fmla="*/ 0 w 54"/>
                    <a:gd name="T47" fmla="*/ 0 h 65"/>
                    <a:gd name="T48" fmla="*/ 0 w 54"/>
                    <a:gd name="T49" fmla="*/ 0 h 65"/>
                    <a:gd name="T50" fmla="*/ 0 w 54"/>
                    <a:gd name="T51" fmla="*/ 0 h 65"/>
                    <a:gd name="T52" fmla="*/ 0 w 54"/>
                    <a:gd name="T53" fmla="*/ 0 h 65"/>
                    <a:gd name="T54" fmla="*/ 0 w 54"/>
                    <a:gd name="T55" fmla="*/ 0 h 65"/>
                    <a:gd name="T56" fmla="*/ 0 w 54"/>
                    <a:gd name="T57" fmla="*/ 0 h 65"/>
                    <a:gd name="T58" fmla="*/ 0 w 54"/>
                    <a:gd name="T59" fmla="*/ 0 h 65"/>
                    <a:gd name="T60" fmla="*/ 0 w 54"/>
                    <a:gd name="T61" fmla="*/ 0 h 65"/>
                    <a:gd name="T62" fmla="*/ 0 w 54"/>
                    <a:gd name="T63" fmla="*/ 0 h 65"/>
                    <a:gd name="T64" fmla="*/ 0 w 54"/>
                    <a:gd name="T65" fmla="*/ 0 h 65"/>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54" h="65">
                      <a:moveTo>
                        <a:pt x="54" y="33"/>
                      </a:moveTo>
                      <a:lnTo>
                        <a:pt x="54" y="27"/>
                      </a:lnTo>
                      <a:lnTo>
                        <a:pt x="52" y="20"/>
                      </a:lnTo>
                      <a:lnTo>
                        <a:pt x="49" y="15"/>
                      </a:lnTo>
                      <a:lnTo>
                        <a:pt x="46" y="10"/>
                      </a:lnTo>
                      <a:lnTo>
                        <a:pt x="42" y="6"/>
                      </a:lnTo>
                      <a:lnTo>
                        <a:pt x="38" y="3"/>
                      </a:lnTo>
                      <a:lnTo>
                        <a:pt x="33" y="2"/>
                      </a:lnTo>
                      <a:lnTo>
                        <a:pt x="27" y="0"/>
                      </a:lnTo>
                      <a:lnTo>
                        <a:pt x="22" y="2"/>
                      </a:lnTo>
                      <a:lnTo>
                        <a:pt x="17" y="3"/>
                      </a:lnTo>
                      <a:lnTo>
                        <a:pt x="12" y="6"/>
                      </a:lnTo>
                      <a:lnTo>
                        <a:pt x="8" y="10"/>
                      </a:lnTo>
                      <a:lnTo>
                        <a:pt x="5" y="15"/>
                      </a:lnTo>
                      <a:lnTo>
                        <a:pt x="2" y="20"/>
                      </a:lnTo>
                      <a:lnTo>
                        <a:pt x="1" y="27"/>
                      </a:lnTo>
                      <a:lnTo>
                        <a:pt x="0" y="33"/>
                      </a:lnTo>
                      <a:lnTo>
                        <a:pt x="1" y="39"/>
                      </a:lnTo>
                      <a:lnTo>
                        <a:pt x="2" y="45"/>
                      </a:lnTo>
                      <a:lnTo>
                        <a:pt x="5" y="51"/>
                      </a:lnTo>
                      <a:lnTo>
                        <a:pt x="8" y="56"/>
                      </a:lnTo>
                      <a:lnTo>
                        <a:pt x="12" y="59"/>
                      </a:lnTo>
                      <a:lnTo>
                        <a:pt x="17" y="63"/>
                      </a:lnTo>
                      <a:lnTo>
                        <a:pt x="22" y="64"/>
                      </a:lnTo>
                      <a:lnTo>
                        <a:pt x="27" y="65"/>
                      </a:lnTo>
                      <a:lnTo>
                        <a:pt x="33" y="64"/>
                      </a:lnTo>
                      <a:lnTo>
                        <a:pt x="38" y="63"/>
                      </a:lnTo>
                      <a:lnTo>
                        <a:pt x="42" y="59"/>
                      </a:lnTo>
                      <a:lnTo>
                        <a:pt x="46" y="56"/>
                      </a:lnTo>
                      <a:lnTo>
                        <a:pt x="49" y="51"/>
                      </a:lnTo>
                      <a:lnTo>
                        <a:pt x="52" y="45"/>
                      </a:lnTo>
                      <a:lnTo>
                        <a:pt x="54" y="39"/>
                      </a:lnTo>
                      <a:lnTo>
                        <a:pt x="54" y="33"/>
                      </a:lnTo>
                      <a:close/>
                      <a:moveTo>
                        <a:pt x="45" y="33"/>
                      </a:moveTo>
                      <a:lnTo>
                        <a:pt x="45" y="38"/>
                      </a:lnTo>
                      <a:lnTo>
                        <a:pt x="44" y="41"/>
                      </a:lnTo>
                      <a:lnTo>
                        <a:pt x="42" y="45"/>
                      </a:lnTo>
                      <a:lnTo>
                        <a:pt x="40" y="48"/>
                      </a:lnTo>
                      <a:lnTo>
                        <a:pt x="37" y="51"/>
                      </a:lnTo>
                      <a:lnTo>
                        <a:pt x="34" y="53"/>
                      </a:lnTo>
                      <a:lnTo>
                        <a:pt x="31" y="54"/>
                      </a:lnTo>
                      <a:lnTo>
                        <a:pt x="27" y="54"/>
                      </a:lnTo>
                      <a:lnTo>
                        <a:pt x="23" y="54"/>
                      </a:lnTo>
                      <a:lnTo>
                        <a:pt x="20" y="53"/>
                      </a:lnTo>
                      <a:lnTo>
                        <a:pt x="17" y="51"/>
                      </a:lnTo>
                      <a:lnTo>
                        <a:pt x="14" y="48"/>
                      </a:lnTo>
                      <a:lnTo>
                        <a:pt x="12" y="45"/>
                      </a:lnTo>
                      <a:lnTo>
                        <a:pt x="11" y="41"/>
                      </a:lnTo>
                      <a:lnTo>
                        <a:pt x="9" y="38"/>
                      </a:lnTo>
                      <a:lnTo>
                        <a:pt x="9" y="33"/>
                      </a:lnTo>
                      <a:lnTo>
                        <a:pt x="9" y="28"/>
                      </a:lnTo>
                      <a:lnTo>
                        <a:pt x="11" y="24"/>
                      </a:lnTo>
                      <a:lnTo>
                        <a:pt x="12" y="21"/>
                      </a:lnTo>
                      <a:lnTo>
                        <a:pt x="14" y="17"/>
                      </a:lnTo>
                      <a:lnTo>
                        <a:pt x="17" y="15"/>
                      </a:lnTo>
                      <a:lnTo>
                        <a:pt x="20" y="12"/>
                      </a:lnTo>
                      <a:lnTo>
                        <a:pt x="23" y="11"/>
                      </a:lnTo>
                      <a:lnTo>
                        <a:pt x="27" y="11"/>
                      </a:lnTo>
                      <a:lnTo>
                        <a:pt x="31" y="11"/>
                      </a:lnTo>
                      <a:lnTo>
                        <a:pt x="34" y="12"/>
                      </a:lnTo>
                      <a:lnTo>
                        <a:pt x="37" y="15"/>
                      </a:lnTo>
                      <a:lnTo>
                        <a:pt x="40" y="17"/>
                      </a:lnTo>
                      <a:lnTo>
                        <a:pt x="42" y="21"/>
                      </a:lnTo>
                      <a:lnTo>
                        <a:pt x="44" y="24"/>
                      </a:lnTo>
                      <a:lnTo>
                        <a:pt x="45" y="28"/>
                      </a:lnTo>
                      <a:lnTo>
                        <a:pt x="45" y="33"/>
                      </a:lnTo>
                      <a:close/>
                    </a:path>
                  </a:pathLst>
                </a:custGeom>
                <a:solidFill>
                  <a:srgbClr val="FCEFB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800" name="Freeform 41">
                  <a:extLst>
                    <a:ext uri="{FF2B5EF4-FFF2-40B4-BE49-F238E27FC236}">
                      <a16:creationId xmlns:a16="http://schemas.microsoft.com/office/drawing/2014/main" id="{BA28C740-559A-9D0D-8134-A7AA45D645BB}"/>
                    </a:ext>
                  </a:extLst>
                </p:cNvPr>
                <p:cNvSpPr>
                  <a:spLocks noEditPoints="1" noChangeArrowheads="1"/>
                </p:cNvSpPr>
                <p:nvPr/>
              </p:nvSpPr>
              <p:spPr bwMode="auto">
                <a:xfrm>
                  <a:off x="1157" y="2655"/>
                  <a:ext cx="9" cy="9"/>
                </a:xfrm>
                <a:custGeom>
                  <a:avLst/>
                  <a:gdLst>
                    <a:gd name="T0" fmla="*/ 0 w 45"/>
                    <a:gd name="T1" fmla="*/ 0 h 54"/>
                    <a:gd name="T2" fmla="*/ 0 w 45"/>
                    <a:gd name="T3" fmla="*/ 0 h 54"/>
                    <a:gd name="T4" fmla="*/ 0 w 45"/>
                    <a:gd name="T5" fmla="*/ 0 h 54"/>
                    <a:gd name="T6" fmla="*/ 0 w 45"/>
                    <a:gd name="T7" fmla="*/ 0 h 54"/>
                    <a:gd name="T8" fmla="*/ 0 w 45"/>
                    <a:gd name="T9" fmla="*/ 0 h 54"/>
                    <a:gd name="T10" fmla="*/ 0 w 45"/>
                    <a:gd name="T11" fmla="*/ 0 h 54"/>
                    <a:gd name="T12" fmla="*/ 0 w 45"/>
                    <a:gd name="T13" fmla="*/ 0 h 54"/>
                    <a:gd name="T14" fmla="*/ 0 w 45"/>
                    <a:gd name="T15" fmla="*/ 0 h 54"/>
                    <a:gd name="T16" fmla="*/ 0 w 45"/>
                    <a:gd name="T17" fmla="*/ 0 h 54"/>
                    <a:gd name="T18" fmla="*/ 0 w 45"/>
                    <a:gd name="T19" fmla="*/ 0 h 54"/>
                    <a:gd name="T20" fmla="*/ 0 w 45"/>
                    <a:gd name="T21" fmla="*/ 0 h 54"/>
                    <a:gd name="T22" fmla="*/ 0 w 45"/>
                    <a:gd name="T23" fmla="*/ 0 h 54"/>
                    <a:gd name="T24" fmla="*/ 0 w 45"/>
                    <a:gd name="T25" fmla="*/ 0 h 54"/>
                    <a:gd name="T26" fmla="*/ 0 w 45"/>
                    <a:gd name="T27" fmla="*/ 0 h 54"/>
                    <a:gd name="T28" fmla="*/ 0 w 45"/>
                    <a:gd name="T29" fmla="*/ 0 h 54"/>
                    <a:gd name="T30" fmla="*/ 0 w 45"/>
                    <a:gd name="T31" fmla="*/ 0 h 54"/>
                    <a:gd name="T32" fmla="*/ 0 w 45"/>
                    <a:gd name="T33" fmla="*/ 0 h 54"/>
                    <a:gd name="T34" fmla="*/ 0 w 45"/>
                    <a:gd name="T35" fmla="*/ 0 h 54"/>
                    <a:gd name="T36" fmla="*/ 0 w 45"/>
                    <a:gd name="T37" fmla="*/ 0 h 54"/>
                    <a:gd name="T38" fmla="*/ 0 w 45"/>
                    <a:gd name="T39" fmla="*/ 0 h 54"/>
                    <a:gd name="T40" fmla="*/ 0 w 45"/>
                    <a:gd name="T41" fmla="*/ 0 h 54"/>
                    <a:gd name="T42" fmla="*/ 0 w 45"/>
                    <a:gd name="T43" fmla="*/ 0 h 54"/>
                    <a:gd name="T44" fmla="*/ 0 w 45"/>
                    <a:gd name="T45" fmla="*/ 0 h 54"/>
                    <a:gd name="T46" fmla="*/ 0 w 45"/>
                    <a:gd name="T47" fmla="*/ 0 h 54"/>
                    <a:gd name="T48" fmla="*/ 0 w 45"/>
                    <a:gd name="T49" fmla="*/ 0 h 54"/>
                    <a:gd name="T50" fmla="*/ 0 w 45"/>
                    <a:gd name="T51" fmla="*/ 0 h 54"/>
                    <a:gd name="T52" fmla="*/ 0 w 45"/>
                    <a:gd name="T53" fmla="*/ 0 h 54"/>
                    <a:gd name="T54" fmla="*/ 0 w 45"/>
                    <a:gd name="T55" fmla="*/ 0 h 54"/>
                    <a:gd name="T56" fmla="*/ 0 w 45"/>
                    <a:gd name="T57" fmla="*/ 0 h 54"/>
                    <a:gd name="T58" fmla="*/ 0 w 45"/>
                    <a:gd name="T59" fmla="*/ 0 h 54"/>
                    <a:gd name="T60" fmla="*/ 0 w 45"/>
                    <a:gd name="T61" fmla="*/ 0 h 54"/>
                    <a:gd name="T62" fmla="*/ 0 w 45"/>
                    <a:gd name="T63" fmla="*/ 0 h 54"/>
                    <a:gd name="T64" fmla="*/ 0 w 45"/>
                    <a:gd name="T65" fmla="*/ 0 h 5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45" h="54">
                      <a:moveTo>
                        <a:pt x="45" y="28"/>
                      </a:moveTo>
                      <a:lnTo>
                        <a:pt x="44" y="22"/>
                      </a:lnTo>
                      <a:lnTo>
                        <a:pt x="43" y="17"/>
                      </a:lnTo>
                      <a:lnTo>
                        <a:pt x="41" y="12"/>
                      </a:lnTo>
                      <a:lnTo>
                        <a:pt x="38" y="9"/>
                      </a:lnTo>
                      <a:lnTo>
                        <a:pt x="35" y="5"/>
                      </a:lnTo>
                      <a:lnTo>
                        <a:pt x="31" y="3"/>
                      </a:lnTo>
                      <a:lnTo>
                        <a:pt x="27" y="1"/>
                      </a:lnTo>
                      <a:lnTo>
                        <a:pt x="22" y="0"/>
                      </a:lnTo>
                      <a:lnTo>
                        <a:pt x="18" y="1"/>
                      </a:lnTo>
                      <a:lnTo>
                        <a:pt x="13" y="3"/>
                      </a:lnTo>
                      <a:lnTo>
                        <a:pt x="10" y="5"/>
                      </a:lnTo>
                      <a:lnTo>
                        <a:pt x="6" y="9"/>
                      </a:lnTo>
                      <a:lnTo>
                        <a:pt x="3" y="12"/>
                      </a:lnTo>
                      <a:lnTo>
                        <a:pt x="1" y="17"/>
                      </a:lnTo>
                      <a:lnTo>
                        <a:pt x="0" y="22"/>
                      </a:lnTo>
                      <a:lnTo>
                        <a:pt x="0" y="28"/>
                      </a:lnTo>
                      <a:lnTo>
                        <a:pt x="0" y="34"/>
                      </a:lnTo>
                      <a:lnTo>
                        <a:pt x="1" y="39"/>
                      </a:lnTo>
                      <a:lnTo>
                        <a:pt x="3" y="43"/>
                      </a:lnTo>
                      <a:lnTo>
                        <a:pt x="6" y="47"/>
                      </a:lnTo>
                      <a:lnTo>
                        <a:pt x="10" y="51"/>
                      </a:lnTo>
                      <a:lnTo>
                        <a:pt x="13" y="53"/>
                      </a:lnTo>
                      <a:lnTo>
                        <a:pt x="18" y="54"/>
                      </a:lnTo>
                      <a:lnTo>
                        <a:pt x="22" y="54"/>
                      </a:lnTo>
                      <a:lnTo>
                        <a:pt x="27" y="54"/>
                      </a:lnTo>
                      <a:lnTo>
                        <a:pt x="31" y="53"/>
                      </a:lnTo>
                      <a:lnTo>
                        <a:pt x="35" y="51"/>
                      </a:lnTo>
                      <a:lnTo>
                        <a:pt x="38" y="47"/>
                      </a:lnTo>
                      <a:lnTo>
                        <a:pt x="41" y="43"/>
                      </a:lnTo>
                      <a:lnTo>
                        <a:pt x="43" y="39"/>
                      </a:lnTo>
                      <a:lnTo>
                        <a:pt x="44" y="34"/>
                      </a:lnTo>
                      <a:lnTo>
                        <a:pt x="45" y="28"/>
                      </a:lnTo>
                      <a:close/>
                      <a:moveTo>
                        <a:pt x="36" y="28"/>
                      </a:moveTo>
                      <a:lnTo>
                        <a:pt x="35" y="31"/>
                      </a:lnTo>
                      <a:lnTo>
                        <a:pt x="35" y="34"/>
                      </a:lnTo>
                      <a:lnTo>
                        <a:pt x="33" y="37"/>
                      </a:lnTo>
                      <a:lnTo>
                        <a:pt x="32" y="40"/>
                      </a:lnTo>
                      <a:lnTo>
                        <a:pt x="30" y="41"/>
                      </a:lnTo>
                      <a:lnTo>
                        <a:pt x="27" y="42"/>
                      </a:lnTo>
                      <a:lnTo>
                        <a:pt x="25" y="43"/>
                      </a:lnTo>
                      <a:lnTo>
                        <a:pt x="22" y="43"/>
                      </a:lnTo>
                      <a:lnTo>
                        <a:pt x="19" y="43"/>
                      </a:lnTo>
                      <a:lnTo>
                        <a:pt x="17" y="42"/>
                      </a:lnTo>
                      <a:lnTo>
                        <a:pt x="15" y="41"/>
                      </a:lnTo>
                      <a:lnTo>
                        <a:pt x="13" y="40"/>
                      </a:lnTo>
                      <a:lnTo>
                        <a:pt x="11" y="37"/>
                      </a:lnTo>
                      <a:lnTo>
                        <a:pt x="10" y="34"/>
                      </a:lnTo>
                      <a:lnTo>
                        <a:pt x="9" y="31"/>
                      </a:lnTo>
                      <a:lnTo>
                        <a:pt x="9" y="28"/>
                      </a:lnTo>
                      <a:lnTo>
                        <a:pt x="9" y="24"/>
                      </a:lnTo>
                      <a:lnTo>
                        <a:pt x="10" y="22"/>
                      </a:lnTo>
                      <a:lnTo>
                        <a:pt x="11" y="18"/>
                      </a:lnTo>
                      <a:lnTo>
                        <a:pt x="13" y="16"/>
                      </a:lnTo>
                      <a:lnTo>
                        <a:pt x="15" y="15"/>
                      </a:lnTo>
                      <a:lnTo>
                        <a:pt x="17" y="13"/>
                      </a:lnTo>
                      <a:lnTo>
                        <a:pt x="19" y="12"/>
                      </a:lnTo>
                      <a:lnTo>
                        <a:pt x="22" y="11"/>
                      </a:lnTo>
                      <a:lnTo>
                        <a:pt x="25" y="12"/>
                      </a:lnTo>
                      <a:lnTo>
                        <a:pt x="27" y="13"/>
                      </a:lnTo>
                      <a:lnTo>
                        <a:pt x="30" y="15"/>
                      </a:lnTo>
                      <a:lnTo>
                        <a:pt x="32" y="16"/>
                      </a:lnTo>
                      <a:lnTo>
                        <a:pt x="33" y="18"/>
                      </a:lnTo>
                      <a:lnTo>
                        <a:pt x="35" y="22"/>
                      </a:lnTo>
                      <a:lnTo>
                        <a:pt x="35" y="24"/>
                      </a:lnTo>
                      <a:lnTo>
                        <a:pt x="36" y="28"/>
                      </a:lnTo>
                      <a:close/>
                    </a:path>
                  </a:pathLst>
                </a:custGeom>
                <a:solidFill>
                  <a:srgbClr val="FCF2C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801" name="Freeform 42">
                  <a:extLst>
                    <a:ext uri="{FF2B5EF4-FFF2-40B4-BE49-F238E27FC236}">
                      <a16:creationId xmlns:a16="http://schemas.microsoft.com/office/drawing/2014/main" id="{10A792C9-3A9B-DE3B-E782-34152881F221}"/>
                    </a:ext>
                  </a:extLst>
                </p:cNvPr>
                <p:cNvSpPr>
                  <a:spLocks noEditPoints="1" noChangeArrowheads="1"/>
                </p:cNvSpPr>
                <p:nvPr/>
              </p:nvSpPr>
              <p:spPr bwMode="auto">
                <a:xfrm>
                  <a:off x="1158" y="2656"/>
                  <a:ext cx="7" cy="7"/>
                </a:xfrm>
                <a:custGeom>
                  <a:avLst/>
                  <a:gdLst>
                    <a:gd name="T0" fmla="*/ 0 w 36"/>
                    <a:gd name="T1" fmla="*/ 0 h 43"/>
                    <a:gd name="T2" fmla="*/ 0 w 36"/>
                    <a:gd name="T3" fmla="*/ 0 h 43"/>
                    <a:gd name="T4" fmla="*/ 0 w 36"/>
                    <a:gd name="T5" fmla="*/ 0 h 43"/>
                    <a:gd name="T6" fmla="*/ 0 w 36"/>
                    <a:gd name="T7" fmla="*/ 0 h 43"/>
                    <a:gd name="T8" fmla="*/ 0 w 36"/>
                    <a:gd name="T9" fmla="*/ 0 h 43"/>
                    <a:gd name="T10" fmla="*/ 0 w 36"/>
                    <a:gd name="T11" fmla="*/ 0 h 43"/>
                    <a:gd name="T12" fmla="*/ 0 w 36"/>
                    <a:gd name="T13" fmla="*/ 0 h 43"/>
                    <a:gd name="T14" fmla="*/ 0 w 36"/>
                    <a:gd name="T15" fmla="*/ 0 h 43"/>
                    <a:gd name="T16" fmla="*/ 0 w 36"/>
                    <a:gd name="T17" fmla="*/ 0 h 43"/>
                    <a:gd name="T18" fmla="*/ 0 w 36"/>
                    <a:gd name="T19" fmla="*/ 0 h 43"/>
                    <a:gd name="T20" fmla="*/ 0 w 36"/>
                    <a:gd name="T21" fmla="*/ 0 h 43"/>
                    <a:gd name="T22" fmla="*/ 0 w 36"/>
                    <a:gd name="T23" fmla="*/ 0 h 43"/>
                    <a:gd name="T24" fmla="*/ 0 w 36"/>
                    <a:gd name="T25" fmla="*/ 0 h 43"/>
                    <a:gd name="T26" fmla="*/ 0 w 36"/>
                    <a:gd name="T27" fmla="*/ 0 h 43"/>
                    <a:gd name="T28" fmla="*/ 0 w 36"/>
                    <a:gd name="T29" fmla="*/ 0 h 43"/>
                    <a:gd name="T30" fmla="*/ 0 w 36"/>
                    <a:gd name="T31" fmla="*/ 0 h 43"/>
                    <a:gd name="T32" fmla="*/ 0 w 36"/>
                    <a:gd name="T33" fmla="*/ 0 h 43"/>
                    <a:gd name="T34" fmla="*/ 0 w 36"/>
                    <a:gd name="T35" fmla="*/ 0 h 43"/>
                    <a:gd name="T36" fmla="*/ 0 w 36"/>
                    <a:gd name="T37" fmla="*/ 0 h 43"/>
                    <a:gd name="T38" fmla="*/ 0 w 36"/>
                    <a:gd name="T39" fmla="*/ 0 h 43"/>
                    <a:gd name="T40" fmla="*/ 0 w 36"/>
                    <a:gd name="T41" fmla="*/ 0 h 43"/>
                    <a:gd name="T42" fmla="*/ 0 w 36"/>
                    <a:gd name="T43" fmla="*/ 0 h 43"/>
                    <a:gd name="T44" fmla="*/ 0 w 36"/>
                    <a:gd name="T45" fmla="*/ 0 h 43"/>
                    <a:gd name="T46" fmla="*/ 0 w 36"/>
                    <a:gd name="T47" fmla="*/ 0 h 43"/>
                    <a:gd name="T48" fmla="*/ 0 w 36"/>
                    <a:gd name="T49" fmla="*/ 0 h 43"/>
                    <a:gd name="T50" fmla="*/ 0 w 36"/>
                    <a:gd name="T51" fmla="*/ 0 h 43"/>
                    <a:gd name="T52" fmla="*/ 0 w 36"/>
                    <a:gd name="T53" fmla="*/ 0 h 43"/>
                    <a:gd name="T54" fmla="*/ 0 w 36"/>
                    <a:gd name="T55" fmla="*/ 0 h 43"/>
                    <a:gd name="T56" fmla="*/ 0 w 36"/>
                    <a:gd name="T57" fmla="*/ 0 h 43"/>
                    <a:gd name="T58" fmla="*/ 0 w 36"/>
                    <a:gd name="T59" fmla="*/ 0 h 43"/>
                    <a:gd name="T60" fmla="*/ 0 w 36"/>
                    <a:gd name="T61" fmla="*/ 0 h 43"/>
                    <a:gd name="T62" fmla="*/ 0 w 36"/>
                    <a:gd name="T63" fmla="*/ 0 h 43"/>
                    <a:gd name="T64" fmla="*/ 0 w 36"/>
                    <a:gd name="T65" fmla="*/ 0 h 43"/>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6" h="43">
                      <a:moveTo>
                        <a:pt x="36" y="22"/>
                      </a:moveTo>
                      <a:lnTo>
                        <a:pt x="36" y="17"/>
                      </a:lnTo>
                      <a:lnTo>
                        <a:pt x="35" y="13"/>
                      </a:lnTo>
                      <a:lnTo>
                        <a:pt x="33" y="10"/>
                      </a:lnTo>
                      <a:lnTo>
                        <a:pt x="31" y="6"/>
                      </a:lnTo>
                      <a:lnTo>
                        <a:pt x="28" y="4"/>
                      </a:lnTo>
                      <a:lnTo>
                        <a:pt x="25" y="1"/>
                      </a:lnTo>
                      <a:lnTo>
                        <a:pt x="22" y="0"/>
                      </a:lnTo>
                      <a:lnTo>
                        <a:pt x="18" y="0"/>
                      </a:lnTo>
                      <a:lnTo>
                        <a:pt x="14" y="0"/>
                      </a:lnTo>
                      <a:lnTo>
                        <a:pt x="11" y="1"/>
                      </a:lnTo>
                      <a:lnTo>
                        <a:pt x="8" y="4"/>
                      </a:lnTo>
                      <a:lnTo>
                        <a:pt x="5" y="6"/>
                      </a:lnTo>
                      <a:lnTo>
                        <a:pt x="3" y="10"/>
                      </a:lnTo>
                      <a:lnTo>
                        <a:pt x="2" y="13"/>
                      </a:lnTo>
                      <a:lnTo>
                        <a:pt x="0" y="17"/>
                      </a:lnTo>
                      <a:lnTo>
                        <a:pt x="0" y="22"/>
                      </a:lnTo>
                      <a:lnTo>
                        <a:pt x="0" y="27"/>
                      </a:lnTo>
                      <a:lnTo>
                        <a:pt x="2" y="30"/>
                      </a:lnTo>
                      <a:lnTo>
                        <a:pt x="3" y="34"/>
                      </a:lnTo>
                      <a:lnTo>
                        <a:pt x="5" y="37"/>
                      </a:lnTo>
                      <a:lnTo>
                        <a:pt x="8" y="40"/>
                      </a:lnTo>
                      <a:lnTo>
                        <a:pt x="11" y="42"/>
                      </a:lnTo>
                      <a:lnTo>
                        <a:pt x="14" y="43"/>
                      </a:lnTo>
                      <a:lnTo>
                        <a:pt x="18" y="43"/>
                      </a:lnTo>
                      <a:lnTo>
                        <a:pt x="22" y="43"/>
                      </a:lnTo>
                      <a:lnTo>
                        <a:pt x="25" y="42"/>
                      </a:lnTo>
                      <a:lnTo>
                        <a:pt x="28" y="40"/>
                      </a:lnTo>
                      <a:lnTo>
                        <a:pt x="31" y="37"/>
                      </a:lnTo>
                      <a:lnTo>
                        <a:pt x="33" y="34"/>
                      </a:lnTo>
                      <a:lnTo>
                        <a:pt x="35" y="30"/>
                      </a:lnTo>
                      <a:lnTo>
                        <a:pt x="36" y="27"/>
                      </a:lnTo>
                      <a:lnTo>
                        <a:pt x="36" y="22"/>
                      </a:lnTo>
                      <a:close/>
                      <a:moveTo>
                        <a:pt x="27" y="22"/>
                      </a:moveTo>
                      <a:lnTo>
                        <a:pt x="27" y="24"/>
                      </a:lnTo>
                      <a:lnTo>
                        <a:pt x="26" y="25"/>
                      </a:lnTo>
                      <a:lnTo>
                        <a:pt x="26" y="28"/>
                      </a:lnTo>
                      <a:lnTo>
                        <a:pt x="24" y="29"/>
                      </a:lnTo>
                      <a:lnTo>
                        <a:pt x="23" y="30"/>
                      </a:lnTo>
                      <a:lnTo>
                        <a:pt x="22" y="31"/>
                      </a:lnTo>
                      <a:lnTo>
                        <a:pt x="20" y="33"/>
                      </a:lnTo>
                      <a:lnTo>
                        <a:pt x="18" y="33"/>
                      </a:lnTo>
                      <a:lnTo>
                        <a:pt x="16" y="33"/>
                      </a:lnTo>
                      <a:lnTo>
                        <a:pt x="15" y="31"/>
                      </a:lnTo>
                      <a:lnTo>
                        <a:pt x="13" y="30"/>
                      </a:lnTo>
                      <a:lnTo>
                        <a:pt x="12" y="29"/>
                      </a:lnTo>
                      <a:lnTo>
                        <a:pt x="11" y="28"/>
                      </a:lnTo>
                      <a:lnTo>
                        <a:pt x="10" y="25"/>
                      </a:lnTo>
                      <a:lnTo>
                        <a:pt x="9" y="24"/>
                      </a:lnTo>
                      <a:lnTo>
                        <a:pt x="9" y="22"/>
                      </a:lnTo>
                      <a:lnTo>
                        <a:pt x="9" y="19"/>
                      </a:lnTo>
                      <a:lnTo>
                        <a:pt x="10" y="17"/>
                      </a:lnTo>
                      <a:lnTo>
                        <a:pt x="11" y="16"/>
                      </a:lnTo>
                      <a:lnTo>
                        <a:pt x="12" y="15"/>
                      </a:lnTo>
                      <a:lnTo>
                        <a:pt x="13" y="13"/>
                      </a:lnTo>
                      <a:lnTo>
                        <a:pt x="15" y="12"/>
                      </a:lnTo>
                      <a:lnTo>
                        <a:pt x="16" y="11"/>
                      </a:lnTo>
                      <a:lnTo>
                        <a:pt x="18" y="11"/>
                      </a:lnTo>
                      <a:lnTo>
                        <a:pt x="20" y="11"/>
                      </a:lnTo>
                      <a:lnTo>
                        <a:pt x="22" y="12"/>
                      </a:lnTo>
                      <a:lnTo>
                        <a:pt x="23" y="13"/>
                      </a:lnTo>
                      <a:lnTo>
                        <a:pt x="24" y="15"/>
                      </a:lnTo>
                      <a:lnTo>
                        <a:pt x="26" y="16"/>
                      </a:lnTo>
                      <a:lnTo>
                        <a:pt x="26" y="17"/>
                      </a:lnTo>
                      <a:lnTo>
                        <a:pt x="27" y="19"/>
                      </a:lnTo>
                      <a:lnTo>
                        <a:pt x="27" y="22"/>
                      </a:lnTo>
                      <a:close/>
                    </a:path>
                  </a:pathLst>
                </a:custGeom>
                <a:solidFill>
                  <a:srgbClr val="FDF4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802" name="Freeform 43">
                  <a:extLst>
                    <a:ext uri="{FF2B5EF4-FFF2-40B4-BE49-F238E27FC236}">
                      <a16:creationId xmlns:a16="http://schemas.microsoft.com/office/drawing/2014/main" id="{AA464E5C-C65E-B74A-9041-52EA5BDF846E}"/>
                    </a:ext>
                  </a:extLst>
                </p:cNvPr>
                <p:cNvSpPr>
                  <a:spLocks noChangeArrowheads="1"/>
                </p:cNvSpPr>
                <p:nvPr/>
              </p:nvSpPr>
              <p:spPr bwMode="auto">
                <a:xfrm>
                  <a:off x="1159" y="2657"/>
                  <a:ext cx="5" cy="5"/>
                </a:xfrm>
                <a:custGeom>
                  <a:avLst/>
                  <a:gdLst>
                    <a:gd name="T0" fmla="*/ 0 w 27"/>
                    <a:gd name="T1" fmla="*/ 0 h 32"/>
                    <a:gd name="T2" fmla="*/ 0 w 27"/>
                    <a:gd name="T3" fmla="*/ 0 h 32"/>
                    <a:gd name="T4" fmla="*/ 0 w 27"/>
                    <a:gd name="T5" fmla="*/ 0 h 32"/>
                    <a:gd name="T6" fmla="*/ 0 w 27"/>
                    <a:gd name="T7" fmla="*/ 0 h 32"/>
                    <a:gd name="T8" fmla="*/ 0 w 27"/>
                    <a:gd name="T9" fmla="*/ 0 h 32"/>
                    <a:gd name="T10" fmla="*/ 0 w 27"/>
                    <a:gd name="T11" fmla="*/ 0 h 32"/>
                    <a:gd name="T12" fmla="*/ 0 w 27"/>
                    <a:gd name="T13" fmla="*/ 0 h 32"/>
                    <a:gd name="T14" fmla="*/ 0 w 27"/>
                    <a:gd name="T15" fmla="*/ 0 h 32"/>
                    <a:gd name="T16" fmla="*/ 0 w 27"/>
                    <a:gd name="T17" fmla="*/ 0 h 32"/>
                    <a:gd name="T18" fmla="*/ 0 w 27"/>
                    <a:gd name="T19" fmla="*/ 0 h 32"/>
                    <a:gd name="T20" fmla="*/ 0 w 27"/>
                    <a:gd name="T21" fmla="*/ 0 h 32"/>
                    <a:gd name="T22" fmla="*/ 0 w 27"/>
                    <a:gd name="T23" fmla="*/ 0 h 32"/>
                    <a:gd name="T24" fmla="*/ 0 w 27"/>
                    <a:gd name="T25" fmla="*/ 0 h 32"/>
                    <a:gd name="T26" fmla="*/ 0 w 27"/>
                    <a:gd name="T27" fmla="*/ 0 h 32"/>
                    <a:gd name="T28" fmla="*/ 0 w 27"/>
                    <a:gd name="T29" fmla="*/ 0 h 32"/>
                    <a:gd name="T30" fmla="*/ 0 w 27"/>
                    <a:gd name="T31" fmla="*/ 0 h 32"/>
                    <a:gd name="T32" fmla="*/ 0 w 27"/>
                    <a:gd name="T33" fmla="*/ 0 h 32"/>
                    <a:gd name="T34" fmla="*/ 0 w 27"/>
                    <a:gd name="T35" fmla="*/ 0 h 32"/>
                    <a:gd name="T36" fmla="*/ 0 w 27"/>
                    <a:gd name="T37" fmla="*/ 0 h 32"/>
                    <a:gd name="T38" fmla="*/ 0 w 27"/>
                    <a:gd name="T39" fmla="*/ 0 h 32"/>
                    <a:gd name="T40" fmla="*/ 0 w 27"/>
                    <a:gd name="T41" fmla="*/ 0 h 32"/>
                    <a:gd name="T42" fmla="*/ 0 w 27"/>
                    <a:gd name="T43" fmla="*/ 0 h 32"/>
                    <a:gd name="T44" fmla="*/ 0 w 27"/>
                    <a:gd name="T45" fmla="*/ 0 h 32"/>
                    <a:gd name="T46" fmla="*/ 0 w 27"/>
                    <a:gd name="T47" fmla="*/ 0 h 32"/>
                    <a:gd name="T48" fmla="*/ 0 w 27"/>
                    <a:gd name="T49" fmla="*/ 0 h 32"/>
                    <a:gd name="T50" fmla="*/ 0 w 27"/>
                    <a:gd name="T51" fmla="*/ 0 h 32"/>
                    <a:gd name="T52" fmla="*/ 0 w 27"/>
                    <a:gd name="T53" fmla="*/ 0 h 32"/>
                    <a:gd name="T54" fmla="*/ 0 w 27"/>
                    <a:gd name="T55" fmla="*/ 0 h 32"/>
                    <a:gd name="T56" fmla="*/ 0 w 27"/>
                    <a:gd name="T57" fmla="*/ 0 h 32"/>
                    <a:gd name="T58" fmla="*/ 0 w 27"/>
                    <a:gd name="T59" fmla="*/ 0 h 32"/>
                    <a:gd name="T60" fmla="*/ 0 w 27"/>
                    <a:gd name="T61" fmla="*/ 0 h 32"/>
                    <a:gd name="T62" fmla="*/ 0 w 27"/>
                    <a:gd name="T63" fmla="*/ 0 h 32"/>
                    <a:gd name="T64" fmla="*/ 0 w 27"/>
                    <a:gd name="T65" fmla="*/ 0 h 3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7" h="32">
                      <a:moveTo>
                        <a:pt x="27" y="17"/>
                      </a:moveTo>
                      <a:lnTo>
                        <a:pt x="26" y="13"/>
                      </a:lnTo>
                      <a:lnTo>
                        <a:pt x="26" y="11"/>
                      </a:lnTo>
                      <a:lnTo>
                        <a:pt x="24" y="7"/>
                      </a:lnTo>
                      <a:lnTo>
                        <a:pt x="23" y="5"/>
                      </a:lnTo>
                      <a:lnTo>
                        <a:pt x="21" y="4"/>
                      </a:lnTo>
                      <a:lnTo>
                        <a:pt x="18" y="2"/>
                      </a:lnTo>
                      <a:lnTo>
                        <a:pt x="16" y="1"/>
                      </a:lnTo>
                      <a:lnTo>
                        <a:pt x="13" y="0"/>
                      </a:lnTo>
                      <a:lnTo>
                        <a:pt x="10" y="1"/>
                      </a:lnTo>
                      <a:lnTo>
                        <a:pt x="8" y="2"/>
                      </a:lnTo>
                      <a:lnTo>
                        <a:pt x="6" y="4"/>
                      </a:lnTo>
                      <a:lnTo>
                        <a:pt x="4" y="5"/>
                      </a:lnTo>
                      <a:lnTo>
                        <a:pt x="2" y="7"/>
                      </a:lnTo>
                      <a:lnTo>
                        <a:pt x="1" y="11"/>
                      </a:lnTo>
                      <a:lnTo>
                        <a:pt x="0" y="13"/>
                      </a:lnTo>
                      <a:lnTo>
                        <a:pt x="0" y="17"/>
                      </a:lnTo>
                      <a:lnTo>
                        <a:pt x="0" y="20"/>
                      </a:lnTo>
                      <a:lnTo>
                        <a:pt x="1" y="23"/>
                      </a:lnTo>
                      <a:lnTo>
                        <a:pt x="2" y="26"/>
                      </a:lnTo>
                      <a:lnTo>
                        <a:pt x="4" y="29"/>
                      </a:lnTo>
                      <a:lnTo>
                        <a:pt x="6" y="30"/>
                      </a:lnTo>
                      <a:lnTo>
                        <a:pt x="8" y="31"/>
                      </a:lnTo>
                      <a:lnTo>
                        <a:pt x="10" y="32"/>
                      </a:lnTo>
                      <a:lnTo>
                        <a:pt x="13" y="32"/>
                      </a:lnTo>
                      <a:lnTo>
                        <a:pt x="16" y="32"/>
                      </a:lnTo>
                      <a:lnTo>
                        <a:pt x="18" y="31"/>
                      </a:lnTo>
                      <a:lnTo>
                        <a:pt x="21" y="30"/>
                      </a:lnTo>
                      <a:lnTo>
                        <a:pt x="23" y="29"/>
                      </a:lnTo>
                      <a:lnTo>
                        <a:pt x="24" y="26"/>
                      </a:lnTo>
                      <a:lnTo>
                        <a:pt x="26" y="23"/>
                      </a:lnTo>
                      <a:lnTo>
                        <a:pt x="26" y="20"/>
                      </a:lnTo>
                      <a:lnTo>
                        <a:pt x="27" y="17"/>
                      </a:lnTo>
                      <a:close/>
                    </a:path>
                  </a:pathLst>
                </a:custGeom>
                <a:solidFill>
                  <a:srgbClr val="FDF8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803" name="Freeform 44">
                  <a:extLst>
                    <a:ext uri="{FF2B5EF4-FFF2-40B4-BE49-F238E27FC236}">
                      <a16:creationId xmlns:a16="http://schemas.microsoft.com/office/drawing/2014/main" id="{BBDC46B8-FE64-1D83-047D-75EAC12698EA}"/>
                    </a:ext>
                  </a:extLst>
                </p:cNvPr>
                <p:cNvSpPr>
                  <a:spLocks noChangeArrowheads="1"/>
                </p:cNvSpPr>
                <p:nvPr/>
              </p:nvSpPr>
              <p:spPr bwMode="auto">
                <a:xfrm>
                  <a:off x="1160" y="2658"/>
                  <a:ext cx="3" cy="3"/>
                </a:xfrm>
                <a:custGeom>
                  <a:avLst/>
                  <a:gdLst>
                    <a:gd name="T0" fmla="*/ 0 w 18"/>
                    <a:gd name="T1" fmla="*/ 0 h 22"/>
                    <a:gd name="T2" fmla="*/ 0 w 18"/>
                    <a:gd name="T3" fmla="*/ 0 h 22"/>
                    <a:gd name="T4" fmla="*/ 0 w 18"/>
                    <a:gd name="T5" fmla="*/ 0 h 22"/>
                    <a:gd name="T6" fmla="*/ 0 w 18"/>
                    <a:gd name="T7" fmla="*/ 0 h 22"/>
                    <a:gd name="T8" fmla="*/ 0 w 18"/>
                    <a:gd name="T9" fmla="*/ 0 h 22"/>
                    <a:gd name="T10" fmla="*/ 0 w 18"/>
                    <a:gd name="T11" fmla="*/ 0 h 22"/>
                    <a:gd name="T12" fmla="*/ 0 w 18"/>
                    <a:gd name="T13" fmla="*/ 0 h 22"/>
                    <a:gd name="T14" fmla="*/ 0 w 18"/>
                    <a:gd name="T15" fmla="*/ 0 h 22"/>
                    <a:gd name="T16" fmla="*/ 0 w 18"/>
                    <a:gd name="T17" fmla="*/ 0 h 22"/>
                    <a:gd name="T18" fmla="*/ 0 w 18"/>
                    <a:gd name="T19" fmla="*/ 0 h 22"/>
                    <a:gd name="T20" fmla="*/ 0 w 18"/>
                    <a:gd name="T21" fmla="*/ 0 h 22"/>
                    <a:gd name="T22" fmla="*/ 0 w 18"/>
                    <a:gd name="T23" fmla="*/ 0 h 22"/>
                    <a:gd name="T24" fmla="*/ 0 w 18"/>
                    <a:gd name="T25" fmla="*/ 0 h 22"/>
                    <a:gd name="T26" fmla="*/ 0 w 18"/>
                    <a:gd name="T27" fmla="*/ 0 h 22"/>
                    <a:gd name="T28" fmla="*/ 0 w 18"/>
                    <a:gd name="T29" fmla="*/ 0 h 22"/>
                    <a:gd name="T30" fmla="*/ 0 w 18"/>
                    <a:gd name="T31" fmla="*/ 0 h 22"/>
                    <a:gd name="T32" fmla="*/ 0 w 18"/>
                    <a:gd name="T33" fmla="*/ 0 h 22"/>
                    <a:gd name="T34" fmla="*/ 0 w 18"/>
                    <a:gd name="T35" fmla="*/ 0 h 22"/>
                    <a:gd name="T36" fmla="*/ 0 w 18"/>
                    <a:gd name="T37" fmla="*/ 0 h 22"/>
                    <a:gd name="T38" fmla="*/ 0 w 18"/>
                    <a:gd name="T39" fmla="*/ 0 h 22"/>
                    <a:gd name="T40" fmla="*/ 0 w 18"/>
                    <a:gd name="T41" fmla="*/ 0 h 22"/>
                    <a:gd name="T42" fmla="*/ 0 w 18"/>
                    <a:gd name="T43" fmla="*/ 0 h 22"/>
                    <a:gd name="T44" fmla="*/ 0 w 18"/>
                    <a:gd name="T45" fmla="*/ 0 h 22"/>
                    <a:gd name="T46" fmla="*/ 0 w 18"/>
                    <a:gd name="T47" fmla="*/ 0 h 22"/>
                    <a:gd name="T48" fmla="*/ 0 w 18"/>
                    <a:gd name="T49" fmla="*/ 0 h 22"/>
                    <a:gd name="T50" fmla="*/ 0 w 18"/>
                    <a:gd name="T51" fmla="*/ 0 h 22"/>
                    <a:gd name="T52" fmla="*/ 0 w 18"/>
                    <a:gd name="T53" fmla="*/ 0 h 22"/>
                    <a:gd name="T54" fmla="*/ 0 w 18"/>
                    <a:gd name="T55" fmla="*/ 0 h 22"/>
                    <a:gd name="T56" fmla="*/ 0 w 18"/>
                    <a:gd name="T57" fmla="*/ 0 h 22"/>
                    <a:gd name="T58" fmla="*/ 0 w 18"/>
                    <a:gd name="T59" fmla="*/ 0 h 22"/>
                    <a:gd name="T60" fmla="*/ 0 w 18"/>
                    <a:gd name="T61" fmla="*/ 0 h 22"/>
                    <a:gd name="T62" fmla="*/ 0 w 18"/>
                    <a:gd name="T63" fmla="*/ 0 h 22"/>
                    <a:gd name="T64" fmla="*/ 0 w 18"/>
                    <a:gd name="T65" fmla="*/ 0 h 2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8" h="22">
                      <a:moveTo>
                        <a:pt x="18" y="11"/>
                      </a:moveTo>
                      <a:lnTo>
                        <a:pt x="18" y="8"/>
                      </a:lnTo>
                      <a:lnTo>
                        <a:pt x="17" y="6"/>
                      </a:lnTo>
                      <a:lnTo>
                        <a:pt x="17" y="5"/>
                      </a:lnTo>
                      <a:lnTo>
                        <a:pt x="15" y="4"/>
                      </a:lnTo>
                      <a:lnTo>
                        <a:pt x="14" y="2"/>
                      </a:lnTo>
                      <a:lnTo>
                        <a:pt x="13" y="1"/>
                      </a:lnTo>
                      <a:lnTo>
                        <a:pt x="11" y="0"/>
                      </a:lnTo>
                      <a:lnTo>
                        <a:pt x="9" y="0"/>
                      </a:lnTo>
                      <a:lnTo>
                        <a:pt x="7" y="0"/>
                      </a:lnTo>
                      <a:lnTo>
                        <a:pt x="6" y="1"/>
                      </a:lnTo>
                      <a:lnTo>
                        <a:pt x="4" y="2"/>
                      </a:lnTo>
                      <a:lnTo>
                        <a:pt x="3" y="4"/>
                      </a:lnTo>
                      <a:lnTo>
                        <a:pt x="2" y="5"/>
                      </a:lnTo>
                      <a:lnTo>
                        <a:pt x="1" y="6"/>
                      </a:lnTo>
                      <a:lnTo>
                        <a:pt x="0" y="8"/>
                      </a:lnTo>
                      <a:lnTo>
                        <a:pt x="0" y="11"/>
                      </a:lnTo>
                      <a:lnTo>
                        <a:pt x="0" y="13"/>
                      </a:lnTo>
                      <a:lnTo>
                        <a:pt x="1" y="14"/>
                      </a:lnTo>
                      <a:lnTo>
                        <a:pt x="2" y="17"/>
                      </a:lnTo>
                      <a:lnTo>
                        <a:pt x="3" y="18"/>
                      </a:lnTo>
                      <a:lnTo>
                        <a:pt x="4" y="19"/>
                      </a:lnTo>
                      <a:lnTo>
                        <a:pt x="6" y="20"/>
                      </a:lnTo>
                      <a:lnTo>
                        <a:pt x="7" y="22"/>
                      </a:lnTo>
                      <a:lnTo>
                        <a:pt x="9" y="22"/>
                      </a:lnTo>
                      <a:lnTo>
                        <a:pt x="11" y="22"/>
                      </a:lnTo>
                      <a:lnTo>
                        <a:pt x="13" y="20"/>
                      </a:lnTo>
                      <a:lnTo>
                        <a:pt x="14" y="19"/>
                      </a:lnTo>
                      <a:lnTo>
                        <a:pt x="15" y="18"/>
                      </a:lnTo>
                      <a:lnTo>
                        <a:pt x="17" y="17"/>
                      </a:lnTo>
                      <a:lnTo>
                        <a:pt x="17" y="14"/>
                      </a:lnTo>
                      <a:lnTo>
                        <a:pt x="18" y="13"/>
                      </a:lnTo>
                      <a:lnTo>
                        <a:pt x="18" y="11"/>
                      </a:lnTo>
                      <a:close/>
                    </a:path>
                  </a:pathLst>
                </a:custGeom>
                <a:solidFill>
                  <a:srgbClr val="FDFA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804" name="Freeform 45">
                  <a:extLst>
                    <a:ext uri="{FF2B5EF4-FFF2-40B4-BE49-F238E27FC236}">
                      <a16:creationId xmlns:a16="http://schemas.microsoft.com/office/drawing/2014/main" id="{7DAEDB75-83D7-05EB-C250-3D43D3EA7C94}"/>
                    </a:ext>
                  </a:extLst>
                </p:cNvPr>
                <p:cNvSpPr>
                  <a:spLocks noChangeArrowheads="1"/>
                </p:cNvSpPr>
                <p:nvPr/>
              </p:nvSpPr>
              <p:spPr bwMode="auto">
                <a:xfrm>
                  <a:off x="1161" y="2658"/>
                  <a:ext cx="2" cy="2"/>
                </a:xfrm>
                <a:custGeom>
                  <a:avLst/>
                  <a:gdLst>
                    <a:gd name="T0" fmla="*/ 0 w 9"/>
                    <a:gd name="T1" fmla="*/ 0 h 11"/>
                    <a:gd name="T2" fmla="*/ 0 w 9"/>
                    <a:gd name="T3" fmla="*/ 0 h 11"/>
                    <a:gd name="T4" fmla="*/ 0 w 9"/>
                    <a:gd name="T5" fmla="*/ 0 h 11"/>
                    <a:gd name="T6" fmla="*/ 0 w 9"/>
                    <a:gd name="T7" fmla="*/ 0 h 11"/>
                    <a:gd name="T8" fmla="*/ 0 w 9"/>
                    <a:gd name="T9" fmla="*/ 0 h 11"/>
                    <a:gd name="T10" fmla="*/ 0 w 9"/>
                    <a:gd name="T11" fmla="*/ 0 h 11"/>
                    <a:gd name="T12" fmla="*/ 0 w 9"/>
                    <a:gd name="T13" fmla="*/ 0 h 11"/>
                    <a:gd name="T14" fmla="*/ 0 w 9"/>
                    <a:gd name="T15" fmla="*/ 0 h 11"/>
                    <a:gd name="T16" fmla="*/ 0 w 9"/>
                    <a:gd name="T17" fmla="*/ 0 h 11"/>
                    <a:gd name="T18" fmla="*/ 0 w 9"/>
                    <a:gd name="T19" fmla="*/ 0 h 11"/>
                    <a:gd name="T20" fmla="*/ 0 w 9"/>
                    <a:gd name="T21" fmla="*/ 0 h 11"/>
                    <a:gd name="T22" fmla="*/ 0 w 9"/>
                    <a:gd name="T23" fmla="*/ 0 h 11"/>
                    <a:gd name="T24" fmla="*/ 0 w 9"/>
                    <a:gd name="T25" fmla="*/ 0 h 11"/>
                    <a:gd name="T26" fmla="*/ 0 w 9"/>
                    <a:gd name="T27" fmla="*/ 0 h 11"/>
                    <a:gd name="T28" fmla="*/ 0 w 9"/>
                    <a:gd name="T29" fmla="*/ 0 h 11"/>
                    <a:gd name="T30" fmla="*/ 0 w 9"/>
                    <a:gd name="T31" fmla="*/ 0 h 11"/>
                    <a:gd name="T32" fmla="*/ 0 w 9"/>
                    <a:gd name="T33" fmla="*/ 0 h 11"/>
                    <a:gd name="T34" fmla="*/ 0 w 9"/>
                    <a:gd name="T35" fmla="*/ 0 h 11"/>
                    <a:gd name="T36" fmla="*/ 0 w 9"/>
                    <a:gd name="T37" fmla="*/ 0 h 11"/>
                    <a:gd name="T38" fmla="*/ 0 w 9"/>
                    <a:gd name="T39" fmla="*/ 0 h 11"/>
                    <a:gd name="T40" fmla="*/ 0 w 9"/>
                    <a:gd name="T41" fmla="*/ 0 h 11"/>
                    <a:gd name="T42" fmla="*/ 0 w 9"/>
                    <a:gd name="T43" fmla="*/ 0 h 11"/>
                    <a:gd name="T44" fmla="*/ 0 w 9"/>
                    <a:gd name="T45" fmla="*/ 0 h 11"/>
                    <a:gd name="T46" fmla="*/ 0 w 9"/>
                    <a:gd name="T47" fmla="*/ 0 h 11"/>
                    <a:gd name="T48" fmla="*/ 0 w 9"/>
                    <a:gd name="T49" fmla="*/ 0 h 11"/>
                    <a:gd name="T50" fmla="*/ 0 w 9"/>
                    <a:gd name="T51" fmla="*/ 0 h 11"/>
                    <a:gd name="T52" fmla="*/ 0 w 9"/>
                    <a:gd name="T53" fmla="*/ 0 h 11"/>
                    <a:gd name="T54" fmla="*/ 0 w 9"/>
                    <a:gd name="T55" fmla="*/ 0 h 11"/>
                    <a:gd name="T56" fmla="*/ 0 w 9"/>
                    <a:gd name="T57" fmla="*/ 0 h 11"/>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9" h="11">
                      <a:moveTo>
                        <a:pt x="9" y="6"/>
                      </a:moveTo>
                      <a:lnTo>
                        <a:pt x="9" y="5"/>
                      </a:lnTo>
                      <a:lnTo>
                        <a:pt x="8" y="3"/>
                      </a:lnTo>
                      <a:lnTo>
                        <a:pt x="8" y="2"/>
                      </a:lnTo>
                      <a:lnTo>
                        <a:pt x="7" y="2"/>
                      </a:lnTo>
                      <a:lnTo>
                        <a:pt x="7" y="1"/>
                      </a:lnTo>
                      <a:lnTo>
                        <a:pt x="6" y="1"/>
                      </a:lnTo>
                      <a:lnTo>
                        <a:pt x="5" y="1"/>
                      </a:lnTo>
                      <a:lnTo>
                        <a:pt x="4" y="0"/>
                      </a:lnTo>
                      <a:lnTo>
                        <a:pt x="3" y="1"/>
                      </a:lnTo>
                      <a:lnTo>
                        <a:pt x="2" y="1"/>
                      </a:lnTo>
                      <a:lnTo>
                        <a:pt x="1" y="2"/>
                      </a:lnTo>
                      <a:lnTo>
                        <a:pt x="0" y="2"/>
                      </a:lnTo>
                      <a:lnTo>
                        <a:pt x="0" y="3"/>
                      </a:lnTo>
                      <a:lnTo>
                        <a:pt x="0" y="5"/>
                      </a:lnTo>
                      <a:lnTo>
                        <a:pt x="0" y="6"/>
                      </a:lnTo>
                      <a:lnTo>
                        <a:pt x="0" y="7"/>
                      </a:lnTo>
                      <a:lnTo>
                        <a:pt x="0" y="8"/>
                      </a:lnTo>
                      <a:lnTo>
                        <a:pt x="1" y="9"/>
                      </a:lnTo>
                      <a:lnTo>
                        <a:pt x="2" y="11"/>
                      </a:lnTo>
                      <a:lnTo>
                        <a:pt x="3" y="11"/>
                      </a:lnTo>
                      <a:lnTo>
                        <a:pt x="4" y="11"/>
                      </a:lnTo>
                      <a:lnTo>
                        <a:pt x="5" y="11"/>
                      </a:lnTo>
                      <a:lnTo>
                        <a:pt x="6" y="11"/>
                      </a:lnTo>
                      <a:lnTo>
                        <a:pt x="7" y="11"/>
                      </a:lnTo>
                      <a:lnTo>
                        <a:pt x="7" y="9"/>
                      </a:lnTo>
                      <a:lnTo>
                        <a:pt x="8" y="8"/>
                      </a:lnTo>
                      <a:lnTo>
                        <a:pt x="9" y="7"/>
                      </a:lnTo>
                      <a:lnTo>
                        <a:pt x="9" y="6"/>
                      </a:lnTo>
                      <a:close/>
                    </a:path>
                  </a:pathLst>
                </a:custGeom>
                <a:solidFill>
                  <a:srgbClr val="FEFEC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805" name="Freeform 46">
                  <a:extLst>
                    <a:ext uri="{FF2B5EF4-FFF2-40B4-BE49-F238E27FC236}">
                      <a16:creationId xmlns:a16="http://schemas.microsoft.com/office/drawing/2014/main" id="{B4E59209-AC5B-A6B8-44A8-837C0B32F331}"/>
                    </a:ext>
                  </a:extLst>
                </p:cNvPr>
                <p:cNvSpPr>
                  <a:spLocks noChangeArrowheads="1"/>
                </p:cNvSpPr>
                <p:nvPr/>
              </p:nvSpPr>
              <p:spPr bwMode="auto">
                <a:xfrm>
                  <a:off x="1043" y="2596"/>
                  <a:ext cx="44" cy="47"/>
                </a:xfrm>
                <a:custGeom>
                  <a:avLst/>
                  <a:gdLst>
                    <a:gd name="T0" fmla="*/ 0 w 220"/>
                    <a:gd name="T1" fmla="*/ 0 h 284"/>
                    <a:gd name="T2" fmla="*/ 0 w 220"/>
                    <a:gd name="T3" fmla="*/ 0 h 284"/>
                    <a:gd name="T4" fmla="*/ 0 w 220"/>
                    <a:gd name="T5" fmla="*/ 0 h 284"/>
                    <a:gd name="T6" fmla="*/ 0 w 220"/>
                    <a:gd name="T7" fmla="*/ 0 h 284"/>
                    <a:gd name="T8" fmla="*/ 0 w 220"/>
                    <a:gd name="T9" fmla="*/ 0 h 284"/>
                    <a:gd name="T10" fmla="*/ 0 w 220"/>
                    <a:gd name="T11" fmla="*/ 0 h 28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0" h="284">
                      <a:moveTo>
                        <a:pt x="185" y="0"/>
                      </a:moveTo>
                      <a:lnTo>
                        <a:pt x="0" y="48"/>
                      </a:lnTo>
                      <a:lnTo>
                        <a:pt x="58" y="260"/>
                      </a:lnTo>
                      <a:lnTo>
                        <a:pt x="94" y="284"/>
                      </a:lnTo>
                      <a:lnTo>
                        <a:pt x="220" y="23"/>
                      </a:lnTo>
                      <a:lnTo>
                        <a:pt x="185" y="0"/>
                      </a:lnTo>
                      <a:close/>
                    </a:path>
                  </a:pathLst>
                </a:custGeom>
                <a:solidFill>
                  <a:srgbClr val="C2C2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806" name="Freeform 47">
                  <a:extLst>
                    <a:ext uri="{FF2B5EF4-FFF2-40B4-BE49-F238E27FC236}">
                      <a16:creationId xmlns:a16="http://schemas.microsoft.com/office/drawing/2014/main" id="{82EA98F1-EC83-B192-C5D8-E97DC50E0B58}"/>
                    </a:ext>
                  </a:extLst>
                </p:cNvPr>
                <p:cNvSpPr>
                  <a:spLocks noChangeArrowheads="1"/>
                </p:cNvSpPr>
                <p:nvPr/>
              </p:nvSpPr>
              <p:spPr bwMode="auto">
                <a:xfrm>
                  <a:off x="1043" y="2596"/>
                  <a:ext cx="44" cy="26"/>
                </a:xfrm>
                <a:custGeom>
                  <a:avLst/>
                  <a:gdLst>
                    <a:gd name="T0" fmla="*/ 0 w 222"/>
                    <a:gd name="T1" fmla="*/ 0 h 157"/>
                    <a:gd name="T2" fmla="*/ 0 w 222"/>
                    <a:gd name="T3" fmla="*/ 0 h 157"/>
                    <a:gd name="T4" fmla="*/ 0 w 222"/>
                    <a:gd name="T5" fmla="*/ 0 h 157"/>
                    <a:gd name="T6" fmla="*/ 0 w 222"/>
                    <a:gd name="T7" fmla="*/ 0 h 157"/>
                    <a:gd name="T8" fmla="*/ 0 w 222"/>
                    <a:gd name="T9" fmla="*/ 0 h 15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2" h="157">
                      <a:moveTo>
                        <a:pt x="186" y="0"/>
                      </a:moveTo>
                      <a:lnTo>
                        <a:pt x="0" y="48"/>
                      </a:lnTo>
                      <a:lnTo>
                        <a:pt x="157" y="157"/>
                      </a:lnTo>
                      <a:lnTo>
                        <a:pt x="222" y="24"/>
                      </a:lnTo>
                      <a:lnTo>
                        <a:pt x="186" y="0"/>
                      </a:lnTo>
                      <a:close/>
                    </a:path>
                  </a:pathLst>
                </a:custGeom>
                <a:solidFill>
                  <a:srgbClr val="EBECE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807" name="Freeform 48">
                  <a:extLst>
                    <a:ext uri="{FF2B5EF4-FFF2-40B4-BE49-F238E27FC236}">
                      <a16:creationId xmlns:a16="http://schemas.microsoft.com/office/drawing/2014/main" id="{92DFB020-3EBE-8457-D35D-7ECB35E1C95A}"/>
                    </a:ext>
                  </a:extLst>
                </p:cNvPr>
                <p:cNvSpPr>
                  <a:spLocks noChangeArrowheads="1"/>
                </p:cNvSpPr>
                <p:nvPr/>
              </p:nvSpPr>
              <p:spPr bwMode="auto">
                <a:xfrm>
                  <a:off x="1043" y="2601"/>
                  <a:ext cx="13" cy="15"/>
                </a:xfrm>
                <a:custGeom>
                  <a:avLst/>
                  <a:gdLst>
                    <a:gd name="T0" fmla="*/ 0 w 63"/>
                    <a:gd name="T1" fmla="*/ 0 h 89"/>
                    <a:gd name="T2" fmla="*/ 0 w 63"/>
                    <a:gd name="T3" fmla="*/ 0 h 89"/>
                    <a:gd name="T4" fmla="*/ 0 w 63"/>
                    <a:gd name="T5" fmla="*/ 0 h 89"/>
                    <a:gd name="T6" fmla="*/ 0 w 63"/>
                    <a:gd name="T7" fmla="*/ 0 h 8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3" h="89">
                      <a:moveTo>
                        <a:pt x="63" y="0"/>
                      </a:moveTo>
                      <a:lnTo>
                        <a:pt x="0" y="16"/>
                      </a:lnTo>
                      <a:lnTo>
                        <a:pt x="20" y="89"/>
                      </a:lnTo>
                      <a:lnTo>
                        <a:pt x="63" y="0"/>
                      </a:lnTo>
                      <a:close/>
                    </a:path>
                  </a:pathLst>
                </a:custGeom>
                <a:solidFill>
                  <a:srgbClr val="A9A9A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808" name="Freeform 49">
                  <a:extLst>
                    <a:ext uri="{FF2B5EF4-FFF2-40B4-BE49-F238E27FC236}">
                      <a16:creationId xmlns:a16="http://schemas.microsoft.com/office/drawing/2014/main" id="{ACA2FCB9-EA56-3112-059C-07342BE4BC7B}"/>
                    </a:ext>
                  </a:extLst>
                </p:cNvPr>
                <p:cNvSpPr>
                  <a:spLocks noChangeArrowheads="1"/>
                </p:cNvSpPr>
                <p:nvPr/>
              </p:nvSpPr>
              <p:spPr bwMode="auto">
                <a:xfrm>
                  <a:off x="1043" y="2601"/>
                  <a:ext cx="13" cy="8"/>
                </a:xfrm>
                <a:custGeom>
                  <a:avLst/>
                  <a:gdLst>
                    <a:gd name="T0" fmla="*/ 0 w 63"/>
                    <a:gd name="T1" fmla="*/ 0 h 46"/>
                    <a:gd name="T2" fmla="*/ 0 w 63"/>
                    <a:gd name="T3" fmla="*/ 0 h 46"/>
                    <a:gd name="T4" fmla="*/ 0 w 63"/>
                    <a:gd name="T5" fmla="*/ 0 h 46"/>
                    <a:gd name="T6" fmla="*/ 0 w 63"/>
                    <a:gd name="T7" fmla="*/ 0 h 4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3" h="46">
                      <a:moveTo>
                        <a:pt x="63" y="0"/>
                      </a:moveTo>
                      <a:lnTo>
                        <a:pt x="0" y="16"/>
                      </a:lnTo>
                      <a:lnTo>
                        <a:pt x="41" y="46"/>
                      </a:lnTo>
                      <a:lnTo>
                        <a:pt x="63" y="0"/>
                      </a:lnTo>
                      <a:close/>
                    </a:path>
                  </a:pathLst>
                </a:custGeom>
                <a:solidFill>
                  <a:srgbClr val="DED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809" name="Freeform 50">
                  <a:extLst>
                    <a:ext uri="{FF2B5EF4-FFF2-40B4-BE49-F238E27FC236}">
                      <a16:creationId xmlns:a16="http://schemas.microsoft.com/office/drawing/2014/main" id="{2BDB7838-80ED-34F2-28D1-E33715A8D8BD}"/>
                    </a:ext>
                  </a:extLst>
                </p:cNvPr>
                <p:cNvSpPr>
                  <a:spLocks noChangeArrowheads="1"/>
                </p:cNvSpPr>
                <p:nvPr/>
              </p:nvSpPr>
              <p:spPr bwMode="auto">
                <a:xfrm>
                  <a:off x="1078" y="2596"/>
                  <a:ext cx="93" cy="63"/>
                </a:xfrm>
                <a:custGeom>
                  <a:avLst/>
                  <a:gdLst>
                    <a:gd name="T0" fmla="*/ 0 w 463"/>
                    <a:gd name="T1" fmla="*/ 0 h 376"/>
                    <a:gd name="T2" fmla="*/ 0 w 463"/>
                    <a:gd name="T3" fmla="*/ 0 h 376"/>
                    <a:gd name="T4" fmla="*/ 0 w 463"/>
                    <a:gd name="T5" fmla="*/ 0 h 376"/>
                    <a:gd name="T6" fmla="*/ 0 w 463"/>
                    <a:gd name="T7" fmla="*/ 0 h 376"/>
                    <a:gd name="T8" fmla="*/ 0 w 463"/>
                    <a:gd name="T9" fmla="*/ 0 h 37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63" h="376">
                      <a:moveTo>
                        <a:pt x="8" y="0"/>
                      </a:moveTo>
                      <a:lnTo>
                        <a:pt x="0" y="79"/>
                      </a:lnTo>
                      <a:lnTo>
                        <a:pt x="432" y="376"/>
                      </a:lnTo>
                      <a:lnTo>
                        <a:pt x="463" y="311"/>
                      </a:lnTo>
                      <a:lnTo>
                        <a:pt x="8" y="0"/>
                      </a:lnTo>
                      <a:close/>
                    </a:path>
                  </a:pathLst>
                </a:custGeom>
                <a:solidFill>
                  <a:srgbClr val="B5DC7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810" name="Freeform 51">
                  <a:extLst>
                    <a:ext uri="{FF2B5EF4-FFF2-40B4-BE49-F238E27FC236}">
                      <a16:creationId xmlns:a16="http://schemas.microsoft.com/office/drawing/2014/main" id="{7C528A56-97E0-C37C-8C06-15FB218680B5}"/>
                    </a:ext>
                  </a:extLst>
                </p:cNvPr>
                <p:cNvSpPr>
                  <a:spLocks noChangeArrowheads="1"/>
                </p:cNvSpPr>
                <p:nvPr/>
              </p:nvSpPr>
              <p:spPr bwMode="auto">
                <a:xfrm>
                  <a:off x="1065" y="2609"/>
                  <a:ext cx="100" cy="72"/>
                </a:xfrm>
                <a:custGeom>
                  <a:avLst/>
                  <a:gdLst>
                    <a:gd name="T0" fmla="*/ 0 w 501"/>
                    <a:gd name="T1" fmla="*/ 0 h 430"/>
                    <a:gd name="T2" fmla="*/ 0 w 501"/>
                    <a:gd name="T3" fmla="*/ 0 h 430"/>
                    <a:gd name="T4" fmla="*/ 0 w 501"/>
                    <a:gd name="T5" fmla="*/ 0 h 430"/>
                    <a:gd name="T6" fmla="*/ 0 w 501"/>
                    <a:gd name="T7" fmla="*/ 0 h 430"/>
                    <a:gd name="T8" fmla="*/ 0 w 501"/>
                    <a:gd name="T9" fmla="*/ 0 h 430"/>
                    <a:gd name="T10" fmla="*/ 0 w 501"/>
                    <a:gd name="T11" fmla="*/ 0 h 43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01" h="430">
                      <a:moveTo>
                        <a:pt x="69" y="0"/>
                      </a:moveTo>
                      <a:lnTo>
                        <a:pt x="14" y="52"/>
                      </a:lnTo>
                      <a:lnTo>
                        <a:pt x="0" y="131"/>
                      </a:lnTo>
                      <a:lnTo>
                        <a:pt x="436" y="430"/>
                      </a:lnTo>
                      <a:lnTo>
                        <a:pt x="501" y="297"/>
                      </a:lnTo>
                      <a:lnTo>
                        <a:pt x="69" y="0"/>
                      </a:lnTo>
                      <a:close/>
                    </a:path>
                  </a:pathLst>
                </a:custGeom>
                <a:solidFill>
                  <a:srgbClr val="8DC63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811" name="Freeform 52">
                  <a:extLst>
                    <a:ext uri="{FF2B5EF4-FFF2-40B4-BE49-F238E27FC236}">
                      <a16:creationId xmlns:a16="http://schemas.microsoft.com/office/drawing/2014/main" id="{9B1D93A5-4BE2-A5BA-B4EC-E3815F561ABA}"/>
                    </a:ext>
                  </a:extLst>
                </p:cNvPr>
                <p:cNvSpPr>
                  <a:spLocks noChangeArrowheads="1"/>
                </p:cNvSpPr>
                <p:nvPr/>
              </p:nvSpPr>
              <p:spPr bwMode="auto">
                <a:xfrm>
                  <a:off x="1055" y="2630"/>
                  <a:ext cx="97" cy="61"/>
                </a:xfrm>
                <a:custGeom>
                  <a:avLst/>
                  <a:gdLst>
                    <a:gd name="T0" fmla="*/ 0 w 487"/>
                    <a:gd name="T1" fmla="*/ 0 h 367"/>
                    <a:gd name="T2" fmla="*/ 0 w 487"/>
                    <a:gd name="T3" fmla="*/ 0 h 367"/>
                    <a:gd name="T4" fmla="*/ 0 w 487"/>
                    <a:gd name="T5" fmla="*/ 0 h 367"/>
                    <a:gd name="T6" fmla="*/ 0 w 487"/>
                    <a:gd name="T7" fmla="*/ 0 h 367"/>
                    <a:gd name="T8" fmla="*/ 0 w 487"/>
                    <a:gd name="T9" fmla="*/ 0 h 36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87" h="367">
                      <a:moveTo>
                        <a:pt x="51" y="0"/>
                      </a:moveTo>
                      <a:lnTo>
                        <a:pt x="0" y="55"/>
                      </a:lnTo>
                      <a:lnTo>
                        <a:pt x="455" y="367"/>
                      </a:lnTo>
                      <a:lnTo>
                        <a:pt x="487" y="301"/>
                      </a:lnTo>
                      <a:lnTo>
                        <a:pt x="51" y="0"/>
                      </a:lnTo>
                      <a:close/>
                    </a:path>
                  </a:pathLst>
                </a:custGeom>
                <a:solidFill>
                  <a:srgbClr val="6EAE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812" name="Freeform 53">
                  <a:extLst>
                    <a:ext uri="{FF2B5EF4-FFF2-40B4-BE49-F238E27FC236}">
                      <a16:creationId xmlns:a16="http://schemas.microsoft.com/office/drawing/2014/main" id="{C54A4DE9-F163-8B3F-2333-9A690B6F3E2A}"/>
                    </a:ext>
                  </a:extLst>
                </p:cNvPr>
                <p:cNvSpPr>
                  <a:spLocks noChangeArrowheads="1"/>
                </p:cNvSpPr>
                <p:nvPr/>
              </p:nvSpPr>
              <p:spPr bwMode="auto">
                <a:xfrm>
                  <a:off x="1143" y="2647"/>
                  <a:ext cx="30" cy="45"/>
                </a:xfrm>
                <a:custGeom>
                  <a:avLst/>
                  <a:gdLst>
                    <a:gd name="T0" fmla="*/ 0 w 147"/>
                    <a:gd name="T1" fmla="*/ 0 h 276"/>
                    <a:gd name="T2" fmla="*/ 0 w 147"/>
                    <a:gd name="T3" fmla="*/ 0 h 276"/>
                    <a:gd name="T4" fmla="*/ 0 w 147"/>
                    <a:gd name="T5" fmla="*/ 0 h 276"/>
                    <a:gd name="T6" fmla="*/ 0 w 147"/>
                    <a:gd name="T7" fmla="*/ 0 h 276"/>
                    <a:gd name="T8" fmla="*/ 0 w 147"/>
                    <a:gd name="T9" fmla="*/ 0 h 27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7" h="276">
                      <a:moveTo>
                        <a:pt x="127" y="0"/>
                      </a:moveTo>
                      <a:lnTo>
                        <a:pt x="147" y="14"/>
                      </a:lnTo>
                      <a:lnTo>
                        <a:pt x="20" y="276"/>
                      </a:lnTo>
                      <a:lnTo>
                        <a:pt x="0" y="263"/>
                      </a:lnTo>
                      <a:lnTo>
                        <a:pt x="127" y="0"/>
                      </a:lnTo>
                      <a:close/>
                    </a:path>
                  </a:pathLst>
                </a:custGeom>
                <a:solidFill>
                  <a:srgbClr val="C2C16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813" name="Freeform 54">
                  <a:extLst>
                    <a:ext uri="{FF2B5EF4-FFF2-40B4-BE49-F238E27FC236}">
                      <a16:creationId xmlns:a16="http://schemas.microsoft.com/office/drawing/2014/main" id="{7696D837-E302-164E-496C-28F214D608B2}"/>
                    </a:ext>
                  </a:extLst>
                </p:cNvPr>
                <p:cNvSpPr>
                  <a:spLocks noChangeArrowheads="1"/>
                </p:cNvSpPr>
                <p:nvPr/>
              </p:nvSpPr>
              <p:spPr bwMode="auto">
                <a:xfrm>
                  <a:off x="1150" y="2647"/>
                  <a:ext cx="23" cy="34"/>
                </a:xfrm>
                <a:custGeom>
                  <a:avLst/>
                  <a:gdLst>
                    <a:gd name="T0" fmla="*/ 0 w 114"/>
                    <a:gd name="T1" fmla="*/ 0 h 209"/>
                    <a:gd name="T2" fmla="*/ 0 w 114"/>
                    <a:gd name="T3" fmla="*/ 0 h 209"/>
                    <a:gd name="T4" fmla="*/ 0 w 114"/>
                    <a:gd name="T5" fmla="*/ 0 h 209"/>
                    <a:gd name="T6" fmla="*/ 0 w 114"/>
                    <a:gd name="T7" fmla="*/ 0 h 209"/>
                    <a:gd name="T8" fmla="*/ 0 w 114"/>
                    <a:gd name="T9" fmla="*/ 0 h 20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4" h="209">
                      <a:moveTo>
                        <a:pt x="94" y="0"/>
                      </a:moveTo>
                      <a:lnTo>
                        <a:pt x="114" y="14"/>
                      </a:lnTo>
                      <a:lnTo>
                        <a:pt x="20" y="209"/>
                      </a:lnTo>
                      <a:lnTo>
                        <a:pt x="0" y="195"/>
                      </a:lnTo>
                      <a:lnTo>
                        <a:pt x="94" y="0"/>
                      </a:lnTo>
                      <a:close/>
                    </a:path>
                  </a:pathLst>
                </a:custGeom>
                <a:solidFill>
                  <a:srgbClr val="FDFC9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814" name="Freeform 55">
                  <a:extLst>
                    <a:ext uri="{FF2B5EF4-FFF2-40B4-BE49-F238E27FC236}">
                      <a16:creationId xmlns:a16="http://schemas.microsoft.com/office/drawing/2014/main" id="{07874D21-03B4-295B-FF04-9E8131AB00C8}"/>
                    </a:ext>
                  </a:extLst>
                </p:cNvPr>
                <p:cNvSpPr>
                  <a:spLocks noChangeArrowheads="1"/>
                </p:cNvSpPr>
                <p:nvPr/>
              </p:nvSpPr>
              <p:spPr bwMode="auto">
                <a:xfrm>
                  <a:off x="1162" y="2647"/>
                  <a:ext cx="11" cy="13"/>
                </a:xfrm>
                <a:custGeom>
                  <a:avLst/>
                  <a:gdLst>
                    <a:gd name="T0" fmla="*/ 0 w 51"/>
                    <a:gd name="T1" fmla="*/ 0 h 78"/>
                    <a:gd name="T2" fmla="*/ 0 w 51"/>
                    <a:gd name="T3" fmla="*/ 0 h 78"/>
                    <a:gd name="T4" fmla="*/ 0 w 51"/>
                    <a:gd name="T5" fmla="*/ 0 h 78"/>
                    <a:gd name="T6" fmla="*/ 0 w 51"/>
                    <a:gd name="T7" fmla="*/ 0 h 78"/>
                    <a:gd name="T8" fmla="*/ 0 w 51"/>
                    <a:gd name="T9" fmla="*/ 0 h 7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1" h="78">
                      <a:moveTo>
                        <a:pt x="31" y="0"/>
                      </a:moveTo>
                      <a:lnTo>
                        <a:pt x="51" y="14"/>
                      </a:lnTo>
                      <a:lnTo>
                        <a:pt x="21" y="78"/>
                      </a:lnTo>
                      <a:lnTo>
                        <a:pt x="0" y="65"/>
                      </a:lnTo>
                      <a:lnTo>
                        <a:pt x="31" y="0"/>
                      </a:lnTo>
                      <a:close/>
                    </a:path>
                  </a:pathLst>
                </a:custGeom>
                <a:solidFill>
                  <a:srgbClr val="FEFEC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grpSp>
          <p:sp>
            <p:nvSpPr>
              <p:cNvPr id="157762" name="Line 56">
                <a:extLst>
                  <a:ext uri="{FF2B5EF4-FFF2-40B4-BE49-F238E27FC236}">
                    <a16:creationId xmlns:a16="http://schemas.microsoft.com/office/drawing/2014/main" id="{7F3EEBCB-156C-0CE1-0856-17E318F9A8DC}"/>
                  </a:ext>
                </a:extLst>
              </p:cNvPr>
              <p:cNvSpPr>
                <a:spLocks noChangeShapeType="1"/>
              </p:cNvSpPr>
              <p:nvPr/>
            </p:nvSpPr>
            <p:spPr bwMode="auto">
              <a:xfrm>
                <a:off x="1319" y="1614"/>
                <a:ext cx="4031" cy="0"/>
              </a:xfrm>
              <a:prstGeom prst="line">
                <a:avLst/>
              </a:prstGeom>
              <a:noFill/>
              <a:ln w="25400">
                <a:solidFill>
                  <a:srgbClr val="C0C0C0"/>
                </a:solidFill>
                <a:prstDash val="sysDot"/>
                <a:round/>
                <a:headEnd/>
                <a:tailEnd type="oval" w="med" len="me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grpSp>
        <p:grpSp>
          <p:nvGrpSpPr>
            <p:cNvPr id="132099" name="Group 112">
              <a:extLst>
                <a:ext uri="{FF2B5EF4-FFF2-40B4-BE49-F238E27FC236}">
                  <a16:creationId xmlns:a16="http://schemas.microsoft.com/office/drawing/2014/main" id="{E1B23572-E980-B272-A7E7-10398D08195F}"/>
                </a:ext>
              </a:extLst>
            </p:cNvPr>
            <p:cNvGrpSpPr>
              <a:grpSpLocks/>
            </p:cNvGrpSpPr>
            <p:nvPr/>
          </p:nvGrpSpPr>
          <p:grpSpPr bwMode="auto">
            <a:xfrm>
              <a:off x="3619500" y="2689225"/>
              <a:ext cx="4205288" cy="635000"/>
              <a:chOff x="1274" y="2720"/>
              <a:chExt cx="2649" cy="400"/>
            </a:xfrm>
          </p:grpSpPr>
          <p:grpSp>
            <p:nvGrpSpPr>
              <p:cNvPr id="157707" name="Group 113">
                <a:extLst>
                  <a:ext uri="{FF2B5EF4-FFF2-40B4-BE49-F238E27FC236}">
                    <a16:creationId xmlns:a16="http://schemas.microsoft.com/office/drawing/2014/main" id="{89883E4E-DC20-7E6F-99F4-6E53132423B3}"/>
                  </a:ext>
                </a:extLst>
              </p:cNvPr>
              <p:cNvGrpSpPr>
                <a:grpSpLocks/>
              </p:cNvGrpSpPr>
              <p:nvPr/>
            </p:nvGrpSpPr>
            <p:grpSpPr bwMode="auto">
              <a:xfrm rot="-4423226">
                <a:off x="1236" y="2780"/>
                <a:ext cx="400" cy="280"/>
                <a:chOff x="1043" y="2596"/>
                <a:chExt cx="142" cy="99"/>
              </a:xfrm>
            </p:grpSpPr>
            <p:sp>
              <p:nvSpPr>
                <p:cNvPr id="157709" name="Freeform 114">
                  <a:extLst>
                    <a:ext uri="{FF2B5EF4-FFF2-40B4-BE49-F238E27FC236}">
                      <a16:creationId xmlns:a16="http://schemas.microsoft.com/office/drawing/2014/main" id="{0F6B94C8-87CA-579C-3555-F3A4D13ED8E1}"/>
                    </a:ext>
                  </a:extLst>
                </p:cNvPr>
                <p:cNvSpPr>
                  <a:spLocks noChangeArrowheads="1"/>
                </p:cNvSpPr>
                <p:nvPr/>
              </p:nvSpPr>
              <p:spPr bwMode="auto">
                <a:xfrm>
                  <a:off x="1149" y="2693"/>
                  <a:ext cx="12" cy="2"/>
                </a:xfrm>
                <a:custGeom>
                  <a:avLst/>
                  <a:gdLst>
                    <a:gd name="T0" fmla="*/ 0 w 63"/>
                    <a:gd name="T1" fmla="*/ 0 h 14"/>
                    <a:gd name="T2" fmla="*/ 0 w 63"/>
                    <a:gd name="T3" fmla="*/ 0 h 14"/>
                    <a:gd name="T4" fmla="*/ 0 w 63"/>
                    <a:gd name="T5" fmla="*/ 0 h 14"/>
                    <a:gd name="T6" fmla="*/ 0 w 63"/>
                    <a:gd name="T7" fmla="*/ 0 h 14"/>
                    <a:gd name="T8" fmla="*/ 0 w 63"/>
                    <a:gd name="T9" fmla="*/ 0 h 14"/>
                    <a:gd name="T10" fmla="*/ 0 w 63"/>
                    <a:gd name="T11" fmla="*/ 0 h 14"/>
                    <a:gd name="T12" fmla="*/ 0 w 63"/>
                    <a:gd name="T13" fmla="*/ 0 h 14"/>
                    <a:gd name="T14" fmla="*/ 0 w 63"/>
                    <a:gd name="T15" fmla="*/ 0 h 14"/>
                    <a:gd name="T16" fmla="*/ 0 w 63"/>
                    <a:gd name="T17" fmla="*/ 0 h 14"/>
                    <a:gd name="T18" fmla="*/ 0 w 63"/>
                    <a:gd name="T19" fmla="*/ 0 h 14"/>
                    <a:gd name="T20" fmla="*/ 0 w 63"/>
                    <a:gd name="T21" fmla="*/ 0 h 14"/>
                    <a:gd name="T22" fmla="*/ 0 w 63"/>
                    <a:gd name="T23" fmla="*/ 0 h 14"/>
                    <a:gd name="T24" fmla="*/ 0 w 63"/>
                    <a:gd name="T25" fmla="*/ 0 h 14"/>
                    <a:gd name="T26" fmla="*/ 0 w 63"/>
                    <a:gd name="T27" fmla="*/ 0 h 14"/>
                    <a:gd name="T28" fmla="*/ 0 w 63"/>
                    <a:gd name="T29" fmla="*/ 0 h 14"/>
                    <a:gd name="T30" fmla="*/ 0 w 63"/>
                    <a:gd name="T31" fmla="*/ 0 h 14"/>
                    <a:gd name="T32" fmla="*/ 0 w 63"/>
                    <a:gd name="T33" fmla="*/ 0 h 1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63" h="14">
                      <a:moveTo>
                        <a:pt x="63" y="14"/>
                      </a:moveTo>
                      <a:lnTo>
                        <a:pt x="55" y="14"/>
                      </a:lnTo>
                      <a:lnTo>
                        <a:pt x="48" y="14"/>
                      </a:lnTo>
                      <a:lnTo>
                        <a:pt x="40" y="14"/>
                      </a:lnTo>
                      <a:lnTo>
                        <a:pt x="31" y="11"/>
                      </a:lnTo>
                      <a:lnTo>
                        <a:pt x="23" y="10"/>
                      </a:lnTo>
                      <a:lnTo>
                        <a:pt x="16" y="8"/>
                      </a:lnTo>
                      <a:lnTo>
                        <a:pt x="8" y="4"/>
                      </a:lnTo>
                      <a:lnTo>
                        <a:pt x="0" y="0"/>
                      </a:lnTo>
                      <a:lnTo>
                        <a:pt x="8" y="3"/>
                      </a:lnTo>
                      <a:lnTo>
                        <a:pt x="15" y="6"/>
                      </a:lnTo>
                      <a:lnTo>
                        <a:pt x="23" y="8"/>
                      </a:lnTo>
                      <a:lnTo>
                        <a:pt x="30" y="10"/>
                      </a:lnTo>
                      <a:lnTo>
                        <a:pt x="39" y="11"/>
                      </a:lnTo>
                      <a:lnTo>
                        <a:pt x="47" y="12"/>
                      </a:lnTo>
                      <a:lnTo>
                        <a:pt x="55" y="14"/>
                      </a:lnTo>
                      <a:lnTo>
                        <a:pt x="63" y="14"/>
                      </a:lnTo>
                      <a:close/>
                    </a:path>
                  </a:pathLst>
                </a:custGeom>
                <a:solidFill>
                  <a:srgbClr val="F0A78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10" name="Freeform 115">
                  <a:extLst>
                    <a:ext uri="{FF2B5EF4-FFF2-40B4-BE49-F238E27FC236}">
                      <a16:creationId xmlns:a16="http://schemas.microsoft.com/office/drawing/2014/main" id="{4BF94A79-CBA3-D39E-6DC3-A640581CF208}"/>
                    </a:ext>
                  </a:extLst>
                </p:cNvPr>
                <p:cNvSpPr>
                  <a:spLocks noChangeArrowheads="1"/>
                </p:cNvSpPr>
                <p:nvPr/>
              </p:nvSpPr>
              <p:spPr bwMode="auto">
                <a:xfrm>
                  <a:off x="1143" y="2689"/>
                  <a:ext cx="26" cy="6"/>
                </a:xfrm>
                <a:custGeom>
                  <a:avLst/>
                  <a:gdLst>
                    <a:gd name="T0" fmla="*/ 0 w 129"/>
                    <a:gd name="T1" fmla="*/ 0 h 38"/>
                    <a:gd name="T2" fmla="*/ 0 w 129"/>
                    <a:gd name="T3" fmla="*/ 0 h 38"/>
                    <a:gd name="T4" fmla="*/ 0 w 129"/>
                    <a:gd name="T5" fmla="*/ 0 h 38"/>
                    <a:gd name="T6" fmla="*/ 0 w 129"/>
                    <a:gd name="T7" fmla="*/ 0 h 38"/>
                    <a:gd name="T8" fmla="*/ 0 w 129"/>
                    <a:gd name="T9" fmla="*/ 0 h 38"/>
                    <a:gd name="T10" fmla="*/ 0 w 129"/>
                    <a:gd name="T11" fmla="*/ 0 h 38"/>
                    <a:gd name="T12" fmla="*/ 0 w 129"/>
                    <a:gd name="T13" fmla="*/ 0 h 38"/>
                    <a:gd name="T14" fmla="*/ 0 w 129"/>
                    <a:gd name="T15" fmla="*/ 0 h 38"/>
                    <a:gd name="T16" fmla="*/ 0 w 129"/>
                    <a:gd name="T17" fmla="*/ 0 h 38"/>
                    <a:gd name="T18" fmla="*/ 0 w 129"/>
                    <a:gd name="T19" fmla="*/ 0 h 38"/>
                    <a:gd name="T20" fmla="*/ 0 w 129"/>
                    <a:gd name="T21" fmla="*/ 0 h 38"/>
                    <a:gd name="T22" fmla="*/ 0 w 129"/>
                    <a:gd name="T23" fmla="*/ 0 h 38"/>
                    <a:gd name="T24" fmla="*/ 0 w 129"/>
                    <a:gd name="T25" fmla="*/ 0 h 38"/>
                    <a:gd name="T26" fmla="*/ 0 w 129"/>
                    <a:gd name="T27" fmla="*/ 0 h 38"/>
                    <a:gd name="T28" fmla="*/ 0 w 129"/>
                    <a:gd name="T29" fmla="*/ 0 h 38"/>
                    <a:gd name="T30" fmla="*/ 0 w 129"/>
                    <a:gd name="T31" fmla="*/ 0 h 38"/>
                    <a:gd name="T32" fmla="*/ 0 w 129"/>
                    <a:gd name="T33" fmla="*/ 0 h 38"/>
                    <a:gd name="T34" fmla="*/ 0 w 129"/>
                    <a:gd name="T35" fmla="*/ 0 h 38"/>
                    <a:gd name="T36" fmla="*/ 0 w 129"/>
                    <a:gd name="T37" fmla="*/ 0 h 38"/>
                    <a:gd name="T38" fmla="*/ 0 w 129"/>
                    <a:gd name="T39" fmla="*/ 0 h 38"/>
                    <a:gd name="T40" fmla="*/ 0 w 129"/>
                    <a:gd name="T41" fmla="*/ 0 h 38"/>
                    <a:gd name="T42" fmla="*/ 0 w 129"/>
                    <a:gd name="T43" fmla="*/ 0 h 38"/>
                    <a:gd name="T44" fmla="*/ 0 w 129"/>
                    <a:gd name="T45" fmla="*/ 0 h 38"/>
                    <a:gd name="T46" fmla="*/ 0 w 129"/>
                    <a:gd name="T47" fmla="*/ 0 h 38"/>
                    <a:gd name="T48" fmla="*/ 0 w 129"/>
                    <a:gd name="T49" fmla="*/ 0 h 38"/>
                    <a:gd name="T50" fmla="*/ 0 w 129"/>
                    <a:gd name="T51" fmla="*/ 0 h 38"/>
                    <a:gd name="T52" fmla="*/ 0 w 129"/>
                    <a:gd name="T53" fmla="*/ 0 h 38"/>
                    <a:gd name="T54" fmla="*/ 0 w 129"/>
                    <a:gd name="T55" fmla="*/ 0 h 38"/>
                    <a:gd name="T56" fmla="*/ 0 w 129"/>
                    <a:gd name="T57" fmla="*/ 0 h 38"/>
                    <a:gd name="T58" fmla="*/ 0 w 129"/>
                    <a:gd name="T59" fmla="*/ 0 h 38"/>
                    <a:gd name="T60" fmla="*/ 0 w 129"/>
                    <a:gd name="T61" fmla="*/ 0 h 38"/>
                    <a:gd name="T62" fmla="*/ 0 w 129"/>
                    <a:gd name="T63" fmla="*/ 0 h 38"/>
                    <a:gd name="T64" fmla="*/ 0 w 129"/>
                    <a:gd name="T65" fmla="*/ 0 h 3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29" h="38">
                      <a:moveTo>
                        <a:pt x="129" y="28"/>
                      </a:moveTo>
                      <a:lnTo>
                        <a:pt x="116" y="33"/>
                      </a:lnTo>
                      <a:lnTo>
                        <a:pt x="102" y="36"/>
                      </a:lnTo>
                      <a:lnTo>
                        <a:pt x="89" y="38"/>
                      </a:lnTo>
                      <a:lnTo>
                        <a:pt x="75" y="38"/>
                      </a:lnTo>
                      <a:lnTo>
                        <a:pt x="60" y="35"/>
                      </a:lnTo>
                      <a:lnTo>
                        <a:pt x="47" y="32"/>
                      </a:lnTo>
                      <a:lnTo>
                        <a:pt x="33" y="26"/>
                      </a:lnTo>
                      <a:lnTo>
                        <a:pt x="20" y="18"/>
                      </a:lnTo>
                      <a:lnTo>
                        <a:pt x="18" y="16"/>
                      </a:lnTo>
                      <a:lnTo>
                        <a:pt x="15" y="14"/>
                      </a:lnTo>
                      <a:lnTo>
                        <a:pt x="12" y="11"/>
                      </a:lnTo>
                      <a:lnTo>
                        <a:pt x="10" y="10"/>
                      </a:lnTo>
                      <a:lnTo>
                        <a:pt x="7" y="8"/>
                      </a:lnTo>
                      <a:lnTo>
                        <a:pt x="5" y="5"/>
                      </a:lnTo>
                      <a:lnTo>
                        <a:pt x="2" y="3"/>
                      </a:lnTo>
                      <a:lnTo>
                        <a:pt x="0" y="0"/>
                      </a:lnTo>
                      <a:lnTo>
                        <a:pt x="10" y="8"/>
                      </a:lnTo>
                      <a:lnTo>
                        <a:pt x="21" y="14"/>
                      </a:lnTo>
                      <a:lnTo>
                        <a:pt x="32" y="20"/>
                      </a:lnTo>
                      <a:lnTo>
                        <a:pt x="44" y="23"/>
                      </a:lnTo>
                      <a:lnTo>
                        <a:pt x="56" y="27"/>
                      </a:lnTo>
                      <a:lnTo>
                        <a:pt x="69" y="30"/>
                      </a:lnTo>
                      <a:lnTo>
                        <a:pt x="81" y="32"/>
                      </a:lnTo>
                      <a:lnTo>
                        <a:pt x="94" y="33"/>
                      </a:lnTo>
                      <a:lnTo>
                        <a:pt x="99" y="32"/>
                      </a:lnTo>
                      <a:lnTo>
                        <a:pt x="103" y="32"/>
                      </a:lnTo>
                      <a:lnTo>
                        <a:pt x="107" y="32"/>
                      </a:lnTo>
                      <a:lnTo>
                        <a:pt x="112" y="32"/>
                      </a:lnTo>
                      <a:lnTo>
                        <a:pt x="116" y="30"/>
                      </a:lnTo>
                      <a:lnTo>
                        <a:pt x="120" y="30"/>
                      </a:lnTo>
                      <a:lnTo>
                        <a:pt x="124" y="29"/>
                      </a:lnTo>
                      <a:lnTo>
                        <a:pt x="129" y="28"/>
                      </a:lnTo>
                      <a:close/>
                    </a:path>
                  </a:pathLst>
                </a:custGeom>
                <a:solidFill>
                  <a:srgbClr val="F1AA8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11" name="Freeform 116">
                  <a:extLst>
                    <a:ext uri="{FF2B5EF4-FFF2-40B4-BE49-F238E27FC236}">
                      <a16:creationId xmlns:a16="http://schemas.microsoft.com/office/drawing/2014/main" id="{839B5A8B-0515-B08D-0C4C-1A658D868F7E}"/>
                    </a:ext>
                  </a:extLst>
                </p:cNvPr>
                <p:cNvSpPr>
                  <a:spLocks noChangeArrowheads="1"/>
                </p:cNvSpPr>
                <p:nvPr/>
              </p:nvSpPr>
              <p:spPr bwMode="auto">
                <a:xfrm>
                  <a:off x="1140" y="2685"/>
                  <a:ext cx="33" cy="10"/>
                </a:xfrm>
                <a:custGeom>
                  <a:avLst/>
                  <a:gdLst>
                    <a:gd name="T0" fmla="*/ 0 w 166"/>
                    <a:gd name="T1" fmla="*/ 0 h 59"/>
                    <a:gd name="T2" fmla="*/ 0 w 166"/>
                    <a:gd name="T3" fmla="*/ 0 h 59"/>
                    <a:gd name="T4" fmla="*/ 0 w 166"/>
                    <a:gd name="T5" fmla="*/ 0 h 59"/>
                    <a:gd name="T6" fmla="*/ 0 w 166"/>
                    <a:gd name="T7" fmla="*/ 0 h 59"/>
                    <a:gd name="T8" fmla="*/ 0 w 166"/>
                    <a:gd name="T9" fmla="*/ 0 h 59"/>
                    <a:gd name="T10" fmla="*/ 0 w 166"/>
                    <a:gd name="T11" fmla="*/ 0 h 59"/>
                    <a:gd name="T12" fmla="*/ 0 w 166"/>
                    <a:gd name="T13" fmla="*/ 0 h 59"/>
                    <a:gd name="T14" fmla="*/ 0 w 166"/>
                    <a:gd name="T15" fmla="*/ 0 h 59"/>
                    <a:gd name="T16" fmla="*/ 0 w 166"/>
                    <a:gd name="T17" fmla="*/ 0 h 59"/>
                    <a:gd name="T18" fmla="*/ 0 w 166"/>
                    <a:gd name="T19" fmla="*/ 0 h 59"/>
                    <a:gd name="T20" fmla="*/ 0 w 166"/>
                    <a:gd name="T21" fmla="*/ 0 h 59"/>
                    <a:gd name="T22" fmla="*/ 0 w 166"/>
                    <a:gd name="T23" fmla="*/ 0 h 59"/>
                    <a:gd name="T24" fmla="*/ 0 w 166"/>
                    <a:gd name="T25" fmla="*/ 0 h 59"/>
                    <a:gd name="T26" fmla="*/ 0 w 166"/>
                    <a:gd name="T27" fmla="*/ 0 h 59"/>
                    <a:gd name="T28" fmla="*/ 0 w 166"/>
                    <a:gd name="T29" fmla="*/ 0 h 59"/>
                    <a:gd name="T30" fmla="*/ 0 w 166"/>
                    <a:gd name="T31" fmla="*/ 0 h 59"/>
                    <a:gd name="T32" fmla="*/ 0 w 166"/>
                    <a:gd name="T33" fmla="*/ 0 h 59"/>
                    <a:gd name="T34" fmla="*/ 0 w 166"/>
                    <a:gd name="T35" fmla="*/ 0 h 59"/>
                    <a:gd name="T36" fmla="*/ 0 w 166"/>
                    <a:gd name="T37" fmla="*/ 0 h 59"/>
                    <a:gd name="T38" fmla="*/ 0 w 166"/>
                    <a:gd name="T39" fmla="*/ 0 h 59"/>
                    <a:gd name="T40" fmla="*/ 0 w 166"/>
                    <a:gd name="T41" fmla="*/ 0 h 59"/>
                    <a:gd name="T42" fmla="*/ 0 w 166"/>
                    <a:gd name="T43" fmla="*/ 0 h 59"/>
                    <a:gd name="T44" fmla="*/ 0 w 166"/>
                    <a:gd name="T45" fmla="*/ 0 h 59"/>
                    <a:gd name="T46" fmla="*/ 0 w 166"/>
                    <a:gd name="T47" fmla="*/ 0 h 59"/>
                    <a:gd name="T48" fmla="*/ 0 w 166"/>
                    <a:gd name="T49" fmla="*/ 0 h 59"/>
                    <a:gd name="T50" fmla="*/ 0 w 166"/>
                    <a:gd name="T51" fmla="*/ 0 h 59"/>
                    <a:gd name="T52" fmla="*/ 0 w 166"/>
                    <a:gd name="T53" fmla="*/ 0 h 59"/>
                    <a:gd name="T54" fmla="*/ 0 w 166"/>
                    <a:gd name="T55" fmla="*/ 0 h 59"/>
                    <a:gd name="T56" fmla="*/ 0 w 166"/>
                    <a:gd name="T57" fmla="*/ 0 h 59"/>
                    <a:gd name="T58" fmla="*/ 0 w 166"/>
                    <a:gd name="T59" fmla="*/ 0 h 59"/>
                    <a:gd name="T60" fmla="*/ 0 w 166"/>
                    <a:gd name="T61" fmla="*/ 0 h 59"/>
                    <a:gd name="T62" fmla="*/ 0 w 166"/>
                    <a:gd name="T63" fmla="*/ 0 h 59"/>
                    <a:gd name="T64" fmla="*/ 0 w 166"/>
                    <a:gd name="T65" fmla="*/ 0 h 59"/>
                    <a:gd name="T66" fmla="*/ 0 w 166"/>
                    <a:gd name="T67" fmla="*/ 0 h 59"/>
                    <a:gd name="T68" fmla="*/ 0 w 166"/>
                    <a:gd name="T69" fmla="*/ 0 h 59"/>
                    <a:gd name="T70" fmla="*/ 0 w 166"/>
                    <a:gd name="T71" fmla="*/ 0 h 59"/>
                    <a:gd name="T72" fmla="*/ 0 w 166"/>
                    <a:gd name="T73" fmla="*/ 0 h 59"/>
                    <a:gd name="T74" fmla="*/ 0 w 166"/>
                    <a:gd name="T75" fmla="*/ 0 h 59"/>
                    <a:gd name="T76" fmla="*/ 0 w 166"/>
                    <a:gd name="T77" fmla="*/ 0 h 59"/>
                    <a:gd name="T78" fmla="*/ 0 w 166"/>
                    <a:gd name="T79" fmla="*/ 0 h 59"/>
                    <a:gd name="T80" fmla="*/ 0 w 166"/>
                    <a:gd name="T81" fmla="*/ 0 h 59"/>
                    <a:gd name="T82" fmla="*/ 0 w 166"/>
                    <a:gd name="T83" fmla="*/ 0 h 59"/>
                    <a:gd name="T84" fmla="*/ 0 w 166"/>
                    <a:gd name="T85" fmla="*/ 0 h 59"/>
                    <a:gd name="T86" fmla="*/ 0 w 166"/>
                    <a:gd name="T87" fmla="*/ 0 h 59"/>
                    <a:gd name="T88" fmla="*/ 0 w 166"/>
                    <a:gd name="T89" fmla="*/ 0 h 59"/>
                    <a:gd name="T90" fmla="*/ 0 w 166"/>
                    <a:gd name="T91" fmla="*/ 0 h 59"/>
                    <a:gd name="T92" fmla="*/ 0 w 166"/>
                    <a:gd name="T93" fmla="*/ 0 h 59"/>
                    <a:gd name="T94" fmla="*/ 0 w 166"/>
                    <a:gd name="T95" fmla="*/ 0 h 59"/>
                    <a:gd name="T96" fmla="*/ 0 w 166"/>
                    <a:gd name="T97" fmla="*/ 0 h 5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166" h="59">
                      <a:moveTo>
                        <a:pt x="47" y="45"/>
                      </a:moveTo>
                      <a:lnTo>
                        <a:pt x="54" y="48"/>
                      </a:lnTo>
                      <a:lnTo>
                        <a:pt x="61" y="51"/>
                      </a:lnTo>
                      <a:lnTo>
                        <a:pt x="69" y="53"/>
                      </a:lnTo>
                      <a:lnTo>
                        <a:pt x="76" y="55"/>
                      </a:lnTo>
                      <a:lnTo>
                        <a:pt x="85" y="56"/>
                      </a:lnTo>
                      <a:lnTo>
                        <a:pt x="93" y="57"/>
                      </a:lnTo>
                      <a:lnTo>
                        <a:pt x="101" y="59"/>
                      </a:lnTo>
                      <a:lnTo>
                        <a:pt x="109" y="59"/>
                      </a:lnTo>
                      <a:lnTo>
                        <a:pt x="117" y="57"/>
                      </a:lnTo>
                      <a:lnTo>
                        <a:pt x="124" y="56"/>
                      </a:lnTo>
                      <a:lnTo>
                        <a:pt x="131" y="54"/>
                      </a:lnTo>
                      <a:lnTo>
                        <a:pt x="139" y="51"/>
                      </a:lnTo>
                      <a:lnTo>
                        <a:pt x="146" y="49"/>
                      </a:lnTo>
                      <a:lnTo>
                        <a:pt x="153" y="45"/>
                      </a:lnTo>
                      <a:lnTo>
                        <a:pt x="159" y="41"/>
                      </a:lnTo>
                      <a:lnTo>
                        <a:pt x="166" y="37"/>
                      </a:lnTo>
                      <a:lnTo>
                        <a:pt x="159" y="39"/>
                      </a:lnTo>
                      <a:lnTo>
                        <a:pt x="152" y="42"/>
                      </a:lnTo>
                      <a:lnTo>
                        <a:pt x="146" y="43"/>
                      </a:lnTo>
                      <a:lnTo>
                        <a:pt x="139" y="45"/>
                      </a:lnTo>
                      <a:lnTo>
                        <a:pt x="132" y="47"/>
                      </a:lnTo>
                      <a:lnTo>
                        <a:pt x="125" y="47"/>
                      </a:lnTo>
                      <a:lnTo>
                        <a:pt x="117" y="48"/>
                      </a:lnTo>
                      <a:lnTo>
                        <a:pt x="110" y="48"/>
                      </a:lnTo>
                      <a:lnTo>
                        <a:pt x="95" y="47"/>
                      </a:lnTo>
                      <a:lnTo>
                        <a:pt x="79" y="44"/>
                      </a:lnTo>
                      <a:lnTo>
                        <a:pt x="64" y="41"/>
                      </a:lnTo>
                      <a:lnTo>
                        <a:pt x="50" y="36"/>
                      </a:lnTo>
                      <a:lnTo>
                        <a:pt x="36" y="29"/>
                      </a:lnTo>
                      <a:lnTo>
                        <a:pt x="24" y="20"/>
                      </a:lnTo>
                      <a:lnTo>
                        <a:pt x="11" y="11"/>
                      </a:lnTo>
                      <a:lnTo>
                        <a:pt x="0" y="0"/>
                      </a:lnTo>
                      <a:lnTo>
                        <a:pt x="4" y="6"/>
                      </a:lnTo>
                      <a:lnTo>
                        <a:pt x="8" y="12"/>
                      </a:lnTo>
                      <a:lnTo>
                        <a:pt x="12" y="17"/>
                      </a:lnTo>
                      <a:lnTo>
                        <a:pt x="16" y="21"/>
                      </a:lnTo>
                      <a:lnTo>
                        <a:pt x="21" y="26"/>
                      </a:lnTo>
                      <a:lnTo>
                        <a:pt x="26" y="31"/>
                      </a:lnTo>
                      <a:lnTo>
                        <a:pt x="31" y="35"/>
                      </a:lnTo>
                      <a:lnTo>
                        <a:pt x="36" y="39"/>
                      </a:lnTo>
                      <a:lnTo>
                        <a:pt x="38" y="39"/>
                      </a:lnTo>
                      <a:lnTo>
                        <a:pt x="39" y="41"/>
                      </a:lnTo>
                      <a:lnTo>
                        <a:pt x="40" y="42"/>
                      </a:lnTo>
                      <a:lnTo>
                        <a:pt x="41" y="42"/>
                      </a:lnTo>
                      <a:lnTo>
                        <a:pt x="43" y="43"/>
                      </a:lnTo>
                      <a:lnTo>
                        <a:pt x="44" y="44"/>
                      </a:lnTo>
                      <a:lnTo>
                        <a:pt x="45" y="44"/>
                      </a:lnTo>
                      <a:lnTo>
                        <a:pt x="47" y="45"/>
                      </a:lnTo>
                      <a:close/>
                    </a:path>
                  </a:pathLst>
                </a:custGeom>
                <a:solidFill>
                  <a:srgbClr val="F1AB8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12" name="Freeform 117">
                  <a:extLst>
                    <a:ext uri="{FF2B5EF4-FFF2-40B4-BE49-F238E27FC236}">
                      <a16:creationId xmlns:a16="http://schemas.microsoft.com/office/drawing/2014/main" id="{84BCD87C-B248-D23D-BAE9-C991ED2C74AA}"/>
                    </a:ext>
                  </a:extLst>
                </p:cNvPr>
                <p:cNvSpPr>
                  <a:spLocks noChangeArrowheads="1"/>
                </p:cNvSpPr>
                <p:nvPr/>
              </p:nvSpPr>
              <p:spPr bwMode="auto">
                <a:xfrm>
                  <a:off x="1138" y="2682"/>
                  <a:ext cx="38" cy="12"/>
                </a:xfrm>
                <a:custGeom>
                  <a:avLst/>
                  <a:gdLst>
                    <a:gd name="T0" fmla="*/ 0 w 191"/>
                    <a:gd name="T1" fmla="*/ 0 h 72"/>
                    <a:gd name="T2" fmla="*/ 0 w 191"/>
                    <a:gd name="T3" fmla="*/ 0 h 72"/>
                    <a:gd name="T4" fmla="*/ 0 w 191"/>
                    <a:gd name="T5" fmla="*/ 0 h 72"/>
                    <a:gd name="T6" fmla="*/ 0 w 191"/>
                    <a:gd name="T7" fmla="*/ 0 h 72"/>
                    <a:gd name="T8" fmla="*/ 0 w 191"/>
                    <a:gd name="T9" fmla="*/ 0 h 72"/>
                    <a:gd name="T10" fmla="*/ 0 w 191"/>
                    <a:gd name="T11" fmla="*/ 0 h 72"/>
                    <a:gd name="T12" fmla="*/ 0 w 191"/>
                    <a:gd name="T13" fmla="*/ 0 h 72"/>
                    <a:gd name="T14" fmla="*/ 0 w 191"/>
                    <a:gd name="T15" fmla="*/ 0 h 72"/>
                    <a:gd name="T16" fmla="*/ 0 w 191"/>
                    <a:gd name="T17" fmla="*/ 0 h 72"/>
                    <a:gd name="T18" fmla="*/ 0 w 191"/>
                    <a:gd name="T19" fmla="*/ 0 h 72"/>
                    <a:gd name="T20" fmla="*/ 0 w 191"/>
                    <a:gd name="T21" fmla="*/ 0 h 72"/>
                    <a:gd name="T22" fmla="*/ 0 w 191"/>
                    <a:gd name="T23" fmla="*/ 0 h 72"/>
                    <a:gd name="T24" fmla="*/ 0 w 191"/>
                    <a:gd name="T25" fmla="*/ 0 h 72"/>
                    <a:gd name="T26" fmla="*/ 0 w 191"/>
                    <a:gd name="T27" fmla="*/ 0 h 72"/>
                    <a:gd name="T28" fmla="*/ 0 w 191"/>
                    <a:gd name="T29" fmla="*/ 0 h 72"/>
                    <a:gd name="T30" fmla="*/ 0 w 191"/>
                    <a:gd name="T31" fmla="*/ 0 h 72"/>
                    <a:gd name="T32" fmla="*/ 0 w 191"/>
                    <a:gd name="T33" fmla="*/ 0 h 72"/>
                    <a:gd name="T34" fmla="*/ 0 w 191"/>
                    <a:gd name="T35" fmla="*/ 0 h 72"/>
                    <a:gd name="T36" fmla="*/ 0 w 191"/>
                    <a:gd name="T37" fmla="*/ 0 h 72"/>
                    <a:gd name="T38" fmla="*/ 0 w 191"/>
                    <a:gd name="T39" fmla="*/ 0 h 72"/>
                    <a:gd name="T40" fmla="*/ 0 w 191"/>
                    <a:gd name="T41" fmla="*/ 0 h 72"/>
                    <a:gd name="T42" fmla="*/ 0 w 191"/>
                    <a:gd name="T43" fmla="*/ 0 h 72"/>
                    <a:gd name="T44" fmla="*/ 0 w 191"/>
                    <a:gd name="T45" fmla="*/ 0 h 72"/>
                    <a:gd name="T46" fmla="*/ 0 w 191"/>
                    <a:gd name="T47" fmla="*/ 0 h 72"/>
                    <a:gd name="T48" fmla="*/ 0 w 191"/>
                    <a:gd name="T49" fmla="*/ 0 h 72"/>
                    <a:gd name="T50" fmla="*/ 0 w 191"/>
                    <a:gd name="T51" fmla="*/ 0 h 72"/>
                    <a:gd name="T52" fmla="*/ 0 w 191"/>
                    <a:gd name="T53" fmla="*/ 0 h 72"/>
                    <a:gd name="T54" fmla="*/ 0 w 191"/>
                    <a:gd name="T55" fmla="*/ 0 h 72"/>
                    <a:gd name="T56" fmla="*/ 0 w 191"/>
                    <a:gd name="T57" fmla="*/ 0 h 72"/>
                    <a:gd name="T58" fmla="*/ 0 w 191"/>
                    <a:gd name="T59" fmla="*/ 0 h 72"/>
                    <a:gd name="T60" fmla="*/ 0 w 191"/>
                    <a:gd name="T61" fmla="*/ 0 h 72"/>
                    <a:gd name="T62" fmla="*/ 0 w 191"/>
                    <a:gd name="T63" fmla="*/ 0 h 72"/>
                    <a:gd name="T64" fmla="*/ 0 w 191"/>
                    <a:gd name="T65" fmla="*/ 0 h 72"/>
                    <a:gd name="T66" fmla="*/ 0 w 191"/>
                    <a:gd name="T67" fmla="*/ 0 h 72"/>
                    <a:gd name="T68" fmla="*/ 0 w 191"/>
                    <a:gd name="T69" fmla="*/ 0 h 72"/>
                    <a:gd name="T70" fmla="*/ 0 w 191"/>
                    <a:gd name="T71" fmla="*/ 0 h 72"/>
                    <a:gd name="T72" fmla="*/ 0 w 191"/>
                    <a:gd name="T73" fmla="*/ 0 h 72"/>
                    <a:gd name="T74" fmla="*/ 0 w 191"/>
                    <a:gd name="T75" fmla="*/ 0 h 72"/>
                    <a:gd name="T76" fmla="*/ 0 w 191"/>
                    <a:gd name="T77" fmla="*/ 0 h 72"/>
                    <a:gd name="T78" fmla="*/ 0 w 191"/>
                    <a:gd name="T79" fmla="*/ 0 h 72"/>
                    <a:gd name="T80" fmla="*/ 0 w 191"/>
                    <a:gd name="T81" fmla="*/ 0 h 72"/>
                    <a:gd name="T82" fmla="*/ 0 w 191"/>
                    <a:gd name="T83" fmla="*/ 0 h 72"/>
                    <a:gd name="T84" fmla="*/ 0 w 191"/>
                    <a:gd name="T85" fmla="*/ 0 h 72"/>
                    <a:gd name="T86" fmla="*/ 0 w 191"/>
                    <a:gd name="T87" fmla="*/ 0 h 72"/>
                    <a:gd name="T88" fmla="*/ 0 w 191"/>
                    <a:gd name="T89" fmla="*/ 0 h 72"/>
                    <a:gd name="T90" fmla="*/ 0 w 191"/>
                    <a:gd name="T91" fmla="*/ 0 h 72"/>
                    <a:gd name="T92" fmla="*/ 0 w 191"/>
                    <a:gd name="T93" fmla="*/ 0 h 72"/>
                    <a:gd name="T94" fmla="*/ 0 w 191"/>
                    <a:gd name="T95" fmla="*/ 0 h 72"/>
                    <a:gd name="T96" fmla="*/ 0 w 191"/>
                    <a:gd name="T97" fmla="*/ 0 h 7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191" h="72">
                      <a:moveTo>
                        <a:pt x="26" y="39"/>
                      </a:moveTo>
                      <a:lnTo>
                        <a:pt x="36" y="47"/>
                      </a:lnTo>
                      <a:lnTo>
                        <a:pt x="47" y="53"/>
                      </a:lnTo>
                      <a:lnTo>
                        <a:pt x="58" y="59"/>
                      </a:lnTo>
                      <a:lnTo>
                        <a:pt x="70" y="62"/>
                      </a:lnTo>
                      <a:lnTo>
                        <a:pt x="82" y="66"/>
                      </a:lnTo>
                      <a:lnTo>
                        <a:pt x="95" y="69"/>
                      </a:lnTo>
                      <a:lnTo>
                        <a:pt x="107" y="71"/>
                      </a:lnTo>
                      <a:lnTo>
                        <a:pt x="120" y="72"/>
                      </a:lnTo>
                      <a:lnTo>
                        <a:pt x="125" y="71"/>
                      </a:lnTo>
                      <a:lnTo>
                        <a:pt x="129" y="71"/>
                      </a:lnTo>
                      <a:lnTo>
                        <a:pt x="133" y="71"/>
                      </a:lnTo>
                      <a:lnTo>
                        <a:pt x="138" y="71"/>
                      </a:lnTo>
                      <a:lnTo>
                        <a:pt x="142" y="69"/>
                      </a:lnTo>
                      <a:lnTo>
                        <a:pt x="146" y="69"/>
                      </a:lnTo>
                      <a:lnTo>
                        <a:pt x="150" y="68"/>
                      </a:lnTo>
                      <a:lnTo>
                        <a:pt x="155" y="67"/>
                      </a:lnTo>
                      <a:lnTo>
                        <a:pt x="160" y="65"/>
                      </a:lnTo>
                      <a:lnTo>
                        <a:pt x="164" y="62"/>
                      </a:lnTo>
                      <a:lnTo>
                        <a:pt x="169" y="60"/>
                      </a:lnTo>
                      <a:lnTo>
                        <a:pt x="174" y="56"/>
                      </a:lnTo>
                      <a:lnTo>
                        <a:pt x="178" y="53"/>
                      </a:lnTo>
                      <a:lnTo>
                        <a:pt x="183" y="49"/>
                      </a:lnTo>
                      <a:lnTo>
                        <a:pt x="187" y="45"/>
                      </a:lnTo>
                      <a:lnTo>
                        <a:pt x="191" y="42"/>
                      </a:lnTo>
                      <a:lnTo>
                        <a:pt x="183" y="45"/>
                      </a:lnTo>
                      <a:lnTo>
                        <a:pt x="175" y="49"/>
                      </a:lnTo>
                      <a:lnTo>
                        <a:pt x="166" y="53"/>
                      </a:lnTo>
                      <a:lnTo>
                        <a:pt x="157" y="55"/>
                      </a:lnTo>
                      <a:lnTo>
                        <a:pt x="148" y="57"/>
                      </a:lnTo>
                      <a:lnTo>
                        <a:pt x="139" y="59"/>
                      </a:lnTo>
                      <a:lnTo>
                        <a:pt x="130" y="60"/>
                      </a:lnTo>
                      <a:lnTo>
                        <a:pt x="120" y="60"/>
                      </a:lnTo>
                      <a:lnTo>
                        <a:pt x="103" y="60"/>
                      </a:lnTo>
                      <a:lnTo>
                        <a:pt x="85" y="56"/>
                      </a:lnTo>
                      <a:lnTo>
                        <a:pt x="69" y="51"/>
                      </a:lnTo>
                      <a:lnTo>
                        <a:pt x="53" y="44"/>
                      </a:lnTo>
                      <a:lnTo>
                        <a:pt x="38" y="36"/>
                      </a:lnTo>
                      <a:lnTo>
                        <a:pt x="24" y="25"/>
                      </a:lnTo>
                      <a:lnTo>
                        <a:pt x="12" y="13"/>
                      </a:lnTo>
                      <a:lnTo>
                        <a:pt x="0" y="0"/>
                      </a:lnTo>
                      <a:lnTo>
                        <a:pt x="2" y="5"/>
                      </a:lnTo>
                      <a:lnTo>
                        <a:pt x="5" y="11"/>
                      </a:lnTo>
                      <a:lnTo>
                        <a:pt x="8" y="15"/>
                      </a:lnTo>
                      <a:lnTo>
                        <a:pt x="11" y="20"/>
                      </a:lnTo>
                      <a:lnTo>
                        <a:pt x="15" y="25"/>
                      </a:lnTo>
                      <a:lnTo>
                        <a:pt x="18" y="30"/>
                      </a:lnTo>
                      <a:lnTo>
                        <a:pt x="22" y="35"/>
                      </a:lnTo>
                      <a:lnTo>
                        <a:pt x="26" y="39"/>
                      </a:lnTo>
                      <a:close/>
                    </a:path>
                  </a:pathLst>
                </a:custGeom>
                <a:solidFill>
                  <a:srgbClr val="F1AB8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13" name="Freeform 118">
                  <a:extLst>
                    <a:ext uri="{FF2B5EF4-FFF2-40B4-BE49-F238E27FC236}">
                      <a16:creationId xmlns:a16="http://schemas.microsoft.com/office/drawing/2014/main" id="{BD1F102E-84B0-F67B-2748-3D9769D7BB64}"/>
                    </a:ext>
                  </a:extLst>
                </p:cNvPr>
                <p:cNvSpPr>
                  <a:spLocks noChangeArrowheads="1"/>
                </p:cNvSpPr>
                <p:nvPr/>
              </p:nvSpPr>
              <p:spPr bwMode="auto">
                <a:xfrm>
                  <a:off x="1136" y="2679"/>
                  <a:ext cx="42" cy="14"/>
                </a:xfrm>
                <a:custGeom>
                  <a:avLst/>
                  <a:gdLst>
                    <a:gd name="T0" fmla="*/ 0 w 210"/>
                    <a:gd name="T1" fmla="*/ 0 h 84"/>
                    <a:gd name="T2" fmla="*/ 0 w 210"/>
                    <a:gd name="T3" fmla="*/ 0 h 84"/>
                    <a:gd name="T4" fmla="*/ 0 w 210"/>
                    <a:gd name="T5" fmla="*/ 0 h 84"/>
                    <a:gd name="T6" fmla="*/ 0 w 210"/>
                    <a:gd name="T7" fmla="*/ 0 h 84"/>
                    <a:gd name="T8" fmla="*/ 0 w 210"/>
                    <a:gd name="T9" fmla="*/ 0 h 84"/>
                    <a:gd name="T10" fmla="*/ 0 w 210"/>
                    <a:gd name="T11" fmla="*/ 0 h 84"/>
                    <a:gd name="T12" fmla="*/ 0 w 210"/>
                    <a:gd name="T13" fmla="*/ 0 h 84"/>
                    <a:gd name="T14" fmla="*/ 0 w 210"/>
                    <a:gd name="T15" fmla="*/ 0 h 84"/>
                    <a:gd name="T16" fmla="*/ 0 w 210"/>
                    <a:gd name="T17" fmla="*/ 0 h 84"/>
                    <a:gd name="T18" fmla="*/ 0 w 210"/>
                    <a:gd name="T19" fmla="*/ 0 h 84"/>
                    <a:gd name="T20" fmla="*/ 0 w 210"/>
                    <a:gd name="T21" fmla="*/ 0 h 84"/>
                    <a:gd name="T22" fmla="*/ 0 w 210"/>
                    <a:gd name="T23" fmla="*/ 0 h 84"/>
                    <a:gd name="T24" fmla="*/ 0 w 210"/>
                    <a:gd name="T25" fmla="*/ 0 h 84"/>
                    <a:gd name="T26" fmla="*/ 0 w 210"/>
                    <a:gd name="T27" fmla="*/ 0 h 84"/>
                    <a:gd name="T28" fmla="*/ 0 w 210"/>
                    <a:gd name="T29" fmla="*/ 0 h 84"/>
                    <a:gd name="T30" fmla="*/ 0 w 210"/>
                    <a:gd name="T31" fmla="*/ 0 h 84"/>
                    <a:gd name="T32" fmla="*/ 0 w 210"/>
                    <a:gd name="T33" fmla="*/ 0 h 84"/>
                    <a:gd name="T34" fmla="*/ 0 w 210"/>
                    <a:gd name="T35" fmla="*/ 0 h 84"/>
                    <a:gd name="T36" fmla="*/ 0 w 210"/>
                    <a:gd name="T37" fmla="*/ 0 h 84"/>
                    <a:gd name="T38" fmla="*/ 0 w 210"/>
                    <a:gd name="T39" fmla="*/ 0 h 84"/>
                    <a:gd name="T40" fmla="*/ 0 w 210"/>
                    <a:gd name="T41" fmla="*/ 0 h 84"/>
                    <a:gd name="T42" fmla="*/ 0 w 210"/>
                    <a:gd name="T43" fmla="*/ 0 h 84"/>
                    <a:gd name="T44" fmla="*/ 0 w 210"/>
                    <a:gd name="T45" fmla="*/ 0 h 84"/>
                    <a:gd name="T46" fmla="*/ 0 w 210"/>
                    <a:gd name="T47" fmla="*/ 0 h 84"/>
                    <a:gd name="T48" fmla="*/ 0 w 210"/>
                    <a:gd name="T49" fmla="*/ 0 h 84"/>
                    <a:gd name="T50" fmla="*/ 0 w 210"/>
                    <a:gd name="T51" fmla="*/ 0 h 84"/>
                    <a:gd name="T52" fmla="*/ 0 w 210"/>
                    <a:gd name="T53" fmla="*/ 0 h 84"/>
                    <a:gd name="T54" fmla="*/ 0 w 210"/>
                    <a:gd name="T55" fmla="*/ 0 h 84"/>
                    <a:gd name="T56" fmla="*/ 0 w 210"/>
                    <a:gd name="T57" fmla="*/ 0 h 84"/>
                    <a:gd name="T58" fmla="*/ 0 w 210"/>
                    <a:gd name="T59" fmla="*/ 0 h 84"/>
                    <a:gd name="T60" fmla="*/ 0 w 210"/>
                    <a:gd name="T61" fmla="*/ 0 h 84"/>
                    <a:gd name="T62" fmla="*/ 0 w 210"/>
                    <a:gd name="T63" fmla="*/ 0 h 84"/>
                    <a:gd name="T64" fmla="*/ 0 w 210"/>
                    <a:gd name="T65" fmla="*/ 0 h 84"/>
                    <a:gd name="T66" fmla="*/ 0 w 210"/>
                    <a:gd name="T67" fmla="*/ 0 h 84"/>
                    <a:gd name="T68" fmla="*/ 0 w 210"/>
                    <a:gd name="T69" fmla="*/ 0 h 84"/>
                    <a:gd name="T70" fmla="*/ 0 w 210"/>
                    <a:gd name="T71" fmla="*/ 0 h 84"/>
                    <a:gd name="T72" fmla="*/ 0 w 210"/>
                    <a:gd name="T73" fmla="*/ 0 h 84"/>
                    <a:gd name="T74" fmla="*/ 0 w 210"/>
                    <a:gd name="T75" fmla="*/ 0 h 84"/>
                    <a:gd name="T76" fmla="*/ 0 w 210"/>
                    <a:gd name="T77" fmla="*/ 0 h 84"/>
                    <a:gd name="T78" fmla="*/ 0 w 210"/>
                    <a:gd name="T79" fmla="*/ 0 h 84"/>
                    <a:gd name="T80" fmla="*/ 0 w 210"/>
                    <a:gd name="T81" fmla="*/ 0 h 84"/>
                    <a:gd name="T82" fmla="*/ 0 w 210"/>
                    <a:gd name="T83" fmla="*/ 0 h 84"/>
                    <a:gd name="T84" fmla="*/ 0 w 210"/>
                    <a:gd name="T85" fmla="*/ 0 h 84"/>
                    <a:gd name="T86" fmla="*/ 0 w 210"/>
                    <a:gd name="T87" fmla="*/ 0 h 84"/>
                    <a:gd name="T88" fmla="*/ 0 w 210"/>
                    <a:gd name="T89" fmla="*/ 0 h 84"/>
                    <a:gd name="T90" fmla="*/ 0 w 210"/>
                    <a:gd name="T91" fmla="*/ 0 h 84"/>
                    <a:gd name="T92" fmla="*/ 0 w 210"/>
                    <a:gd name="T93" fmla="*/ 0 h 84"/>
                    <a:gd name="T94" fmla="*/ 0 w 210"/>
                    <a:gd name="T95" fmla="*/ 0 h 84"/>
                    <a:gd name="T96" fmla="*/ 0 w 210"/>
                    <a:gd name="T97" fmla="*/ 0 h 84"/>
                    <a:gd name="T98" fmla="*/ 0 w 210"/>
                    <a:gd name="T99" fmla="*/ 0 h 84"/>
                    <a:gd name="T100" fmla="*/ 0 w 210"/>
                    <a:gd name="T101" fmla="*/ 0 h 84"/>
                    <a:gd name="T102" fmla="*/ 0 w 210"/>
                    <a:gd name="T103" fmla="*/ 0 h 84"/>
                    <a:gd name="T104" fmla="*/ 0 w 210"/>
                    <a:gd name="T105" fmla="*/ 0 h 8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210" h="84">
                      <a:moveTo>
                        <a:pt x="17" y="36"/>
                      </a:moveTo>
                      <a:lnTo>
                        <a:pt x="28" y="47"/>
                      </a:lnTo>
                      <a:lnTo>
                        <a:pt x="41" y="56"/>
                      </a:lnTo>
                      <a:lnTo>
                        <a:pt x="53" y="65"/>
                      </a:lnTo>
                      <a:lnTo>
                        <a:pt x="67" y="71"/>
                      </a:lnTo>
                      <a:lnTo>
                        <a:pt x="81" y="77"/>
                      </a:lnTo>
                      <a:lnTo>
                        <a:pt x="96" y="80"/>
                      </a:lnTo>
                      <a:lnTo>
                        <a:pt x="112" y="83"/>
                      </a:lnTo>
                      <a:lnTo>
                        <a:pt x="127" y="84"/>
                      </a:lnTo>
                      <a:lnTo>
                        <a:pt x="134" y="84"/>
                      </a:lnTo>
                      <a:lnTo>
                        <a:pt x="142" y="83"/>
                      </a:lnTo>
                      <a:lnTo>
                        <a:pt x="149" y="83"/>
                      </a:lnTo>
                      <a:lnTo>
                        <a:pt x="156" y="81"/>
                      </a:lnTo>
                      <a:lnTo>
                        <a:pt x="163" y="79"/>
                      </a:lnTo>
                      <a:lnTo>
                        <a:pt x="170" y="78"/>
                      </a:lnTo>
                      <a:lnTo>
                        <a:pt x="176" y="75"/>
                      </a:lnTo>
                      <a:lnTo>
                        <a:pt x="183" y="73"/>
                      </a:lnTo>
                      <a:lnTo>
                        <a:pt x="187" y="69"/>
                      </a:lnTo>
                      <a:lnTo>
                        <a:pt x="190" y="67"/>
                      </a:lnTo>
                      <a:lnTo>
                        <a:pt x="194" y="63"/>
                      </a:lnTo>
                      <a:lnTo>
                        <a:pt x="197" y="61"/>
                      </a:lnTo>
                      <a:lnTo>
                        <a:pt x="200" y="57"/>
                      </a:lnTo>
                      <a:lnTo>
                        <a:pt x="204" y="54"/>
                      </a:lnTo>
                      <a:lnTo>
                        <a:pt x="207" y="50"/>
                      </a:lnTo>
                      <a:lnTo>
                        <a:pt x="210" y="45"/>
                      </a:lnTo>
                      <a:lnTo>
                        <a:pt x="201" y="51"/>
                      </a:lnTo>
                      <a:lnTo>
                        <a:pt x="191" y="57"/>
                      </a:lnTo>
                      <a:lnTo>
                        <a:pt x="181" y="62"/>
                      </a:lnTo>
                      <a:lnTo>
                        <a:pt x="171" y="66"/>
                      </a:lnTo>
                      <a:lnTo>
                        <a:pt x="160" y="69"/>
                      </a:lnTo>
                      <a:lnTo>
                        <a:pt x="149" y="71"/>
                      </a:lnTo>
                      <a:lnTo>
                        <a:pt x="138" y="73"/>
                      </a:lnTo>
                      <a:lnTo>
                        <a:pt x="127" y="73"/>
                      </a:lnTo>
                      <a:lnTo>
                        <a:pt x="118" y="73"/>
                      </a:lnTo>
                      <a:lnTo>
                        <a:pt x="108" y="72"/>
                      </a:lnTo>
                      <a:lnTo>
                        <a:pt x="99" y="71"/>
                      </a:lnTo>
                      <a:lnTo>
                        <a:pt x="89" y="68"/>
                      </a:lnTo>
                      <a:lnTo>
                        <a:pt x="80" y="65"/>
                      </a:lnTo>
                      <a:lnTo>
                        <a:pt x="71" y="62"/>
                      </a:lnTo>
                      <a:lnTo>
                        <a:pt x="63" y="57"/>
                      </a:lnTo>
                      <a:lnTo>
                        <a:pt x="55" y="54"/>
                      </a:lnTo>
                      <a:lnTo>
                        <a:pt x="39" y="43"/>
                      </a:lnTo>
                      <a:lnTo>
                        <a:pt x="25" y="30"/>
                      </a:lnTo>
                      <a:lnTo>
                        <a:pt x="12" y="17"/>
                      </a:lnTo>
                      <a:lnTo>
                        <a:pt x="0" y="0"/>
                      </a:lnTo>
                      <a:lnTo>
                        <a:pt x="1" y="5"/>
                      </a:lnTo>
                      <a:lnTo>
                        <a:pt x="3" y="9"/>
                      </a:lnTo>
                      <a:lnTo>
                        <a:pt x="5" y="14"/>
                      </a:lnTo>
                      <a:lnTo>
                        <a:pt x="7" y="19"/>
                      </a:lnTo>
                      <a:lnTo>
                        <a:pt x="9" y="24"/>
                      </a:lnTo>
                      <a:lnTo>
                        <a:pt x="12" y="27"/>
                      </a:lnTo>
                      <a:lnTo>
                        <a:pt x="14" y="32"/>
                      </a:lnTo>
                      <a:lnTo>
                        <a:pt x="17" y="36"/>
                      </a:lnTo>
                      <a:close/>
                    </a:path>
                  </a:pathLst>
                </a:custGeom>
                <a:solidFill>
                  <a:srgbClr val="F1AD8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14" name="Freeform 119">
                  <a:extLst>
                    <a:ext uri="{FF2B5EF4-FFF2-40B4-BE49-F238E27FC236}">
                      <a16:creationId xmlns:a16="http://schemas.microsoft.com/office/drawing/2014/main" id="{6BDCE3E7-D149-3D87-4AB5-D32E7D3D885C}"/>
                    </a:ext>
                  </a:extLst>
                </p:cNvPr>
                <p:cNvSpPr>
                  <a:spLocks noChangeArrowheads="1"/>
                </p:cNvSpPr>
                <p:nvPr/>
              </p:nvSpPr>
              <p:spPr bwMode="auto">
                <a:xfrm>
                  <a:off x="1135" y="2677"/>
                  <a:ext cx="45" cy="15"/>
                </a:xfrm>
                <a:custGeom>
                  <a:avLst/>
                  <a:gdLst>
                    <a:gd name="T0" fmla="*/ 0 w 224"/>
                    <a:gd name="T1" fmla="*/ 0 h 95"/>
                    <a:gd name="T2" fmla="*/ 0 w 224"/>
                    <a:gd name="T3" fmla="*/ 0 h 95"/>
                    <a:gd name="T4" fmla="*/ 0 w 224"/>
                    <a:gd name="T5" fmla="*/ 0 h 95"/>
                    <a:gd name="T6" fmla="*/ 0 w 224"/>
                    <a:gd name="T7" fmla="*/ 0 h 95"/>
                    <a:gd name="T8" fmla="*/ 0 w 224"/>
                    <a:gd name="T9" fmla="*/ 0 h 95"/>
                    <a:gd name="T10" fmla="*/ 0 w 224"/>
                    <a:gd name="T11" fmla="*/ 0 h 95"/>
                    <a:gd name="T12" fmla="*/ 0 w 224"/>
                    <a:gd name="T13" fmla="*/ 0 h 95"/>
                    <a:gd name="T14" fmla="*/ 0 w 224"/>
                    <a:gd name="T15" fmla="*/ 0 h 95"/>
                    <a:gd name="T16" fmla="*/ 0 w 224"/>
                    <a:gd name="T17" fmla="*/ 0 h 95"/>
                    <a:gd name="T18" fmla="*/ 0 w 224"/>
                    <a:gd name="T19" fmla="*/ 0 h 95"/>
                    <a:gd name="T20" fmla="*/ 0 w 224"/>
                    <a:gd name="T21" fmla="*/ 0 h 95"/>
                    <a:gd name="T22" fmla="*/ 0 w 224"/>
                    <a:gd name="T23" fmla="*/ 0 h 95"/>
                    <a:gd name="T24" fmla="*/ 0 w 224"/>
                    <a:gd name="T25" fmla="*/ 0 h 95"/>
                    <a:gd name="T26" fmla="*/ 0 w 224"/>
                    <a:gd name="T27" fmla="*/ 0 h 95"/>
                    <a:gd name="T28" fmla="*/ 0 w 224"/>
                    <a:gd name="T29" fmla="*/ 0 h 95"/>
                    <a:gd name="T30" fmla="*/ 0 w 224"/>
                    <a:gd name="T31" fmla="*/ 0 h 95"/>
                    <a:gd name="T32" fmla="*/ 0 w 224"/>
                    <a:gd name="T33" fmla="*/ 0 h 95"/>
                    <a:gd name="T34" fmla="*/ 0 w 224"/>
                    <a:gd name="T35" fmla="*/ 0 h 95"/>
                    <a:gd name="T36" fmla="*/ 0 w 224"/>
                    <a:gd name="T37" fmla="*/ 0 h 95"/>
                    <a:gd name="T38" fmla="*/ 0 w 224"/>
                    <a:gd name="T39" fmla="*/ 0 h 95"/>
                    <a:gd name="T40" fmla="*/ 0 w 224"/>
                    <a:gd name="T41" fmla="*/ 0 h 95"/>
                    <a:gd name="T42" fmla="*/ 0 w 224"/>
                    <a:gd name="T43" fmla="*/ 0 h 95"/>
                    <a:gd name="T44" fmla="*/ 0 w 224"/>
                    <a:gd name="T45" fmla="*/ 0 h 95"/>
                    <a:gd name="T46" fmla="*/ 0 w 224"/>
                    <a:gd name="T47" fmla="*/ 0 h 95"/>
                    <a:gd name="T48" fmla="*/ 0 w 224"/>
                    <a:gd name="T49" fmla="*/ 0 h 95"/>
                    <a:gd name="T50" fmla="*/ 0 w 224"/>
                    <a:gd name="T51" fmla="*/ 0 h 95"/>
                    <a:gd name="T52" fmla="*/ 0 w 224"/>
                    <a:gd name="T53" fmla="*/ 0 h 95"/>
                    <a:gd name="T54" fmla="*/ 0 w 224"/>
                    <a:gd name="T55" fmla="*/ 0 h 95"/>
                    <a:gd name="T56" fmla="*/ 0 w 224"/>
                    <a:gd name="T57" fmla="*/ 0 h 95"/>
                    <a:gd name="T58" fmla="*/ 0 w 224"/>
                    <a:gd name="T59" fmla="*/ 0 h 95"/>
                    <a:gd name="T60" fmla="*/ 0 w 224"/>
                    <a:gd name="T61" fmla="*/ 0 h 95"/>
                    <a:gd name="T62" fmla="*/ 0 w 224"/>
                    <a:gd name="T63" fmla="*/ 0 h 95"/>
                    <a:gd name="T64" fmla="*/ 0 w 224"/>
                    <a:gd name="T65" fmla="*/ 0 h 95"/>
                    <a:gd name="T66" fmla="*/ 0 w 224"/>
                    <a:gd name="T67" fmla="*/ 0 h 95"/>
                    <a:gd name="T68" fmla="*/ 0 w 224"/>
                    <a:gd name="T69" fmla="*/ 0 h 95"/>
                    <a:gd name="T70" fmla="*/ 0 w 224"/>
                    <a:gd name="T71" fmla="*/ 0 h 95"/>
                    <a:gd name="T72" fmla="*/ 0 w 224"/>
                    <a:gd name="T73" fmla="*/ 0 h 95"/>
                    <a:gd name="T74" fmla="*/ 0 w 224"/>
                    <a:gd name="T75" fmla="*/ 0 h 95"/>
                    <a:gd name="T76" fmla="*/ 0 w 224"/>
                    <a:gd name="T77" fmla="*/ 0 h 95"/>
                    <a:gd name="T78" fmla="*/ 0 w 224"/>
                    <a:gd name="T79" fmla="*/ 0 h 95"/>
                    <a:gd name="T80" fmla="*/ 0 w 224"/>
                    <a:gd name="T81" fmla="*/ 0 h 95"/>
                    <a:gd name="T82" fmla="*/ 0 w 224"/>
                    <a:gd name="T83" fmla="*/ 0 h 95"/>
                    <a:gd name="T84" fmla="*/ 0 w 224"/>
                    <a:gd name="T85" fmla="*/ 0 h 95"/>
                    <a:gd name="T86" fmla="*/ 0 w 224"/>
                    <a:gd name="T87" fmla="*/ 0 h 95"/>
                    <a:gd name="T88" fmla="*/ 0 w 224"/>
                    <a:gd name="T89" fmla="*/ 0 h 95"/>
                    <a:gd name="T90" fmla="*/ 0 w 224"/>
                    <a:gd name="T91" fmla="*/ 0 h 95"/>
                    <a:gd name="T92" fmla="*/ 0 w 224"/>
                    <a:gd name="T93" fmla="*/ 0 h 95"/>
                    <a:gd name="T94" fmla="*/ 0 w 224"/>
                    <a:gd name="T95" fmla="*/ 0 h 95"/>
                    <a:gd name="T96" fmla="*/ 0 w 224"/>
                    <a:gd name="T97" fmla="*/ 0 h 95"/>
                    <a:gd name="T98" fmla="*/ 0 w 224"/>
                    <a:gd name="T99" fmla="*/ 0 h 95"/>
                    <a:gd name="T100" fmla="*/ 0 w 224"/>
                    <a:gd name="T101" fmla="*/ 0 h 95"/>
                    <a:gd name="T102" fmla="*/ 0 w 224"/>
                    <a:gd name="T103" fmla="*/ 0 h 95"/>
                    <a:gd name="T104" fmla="*/ 0 w 224"/>
                    <a:gd name="T105" fmla="*/ 0 h 95"/>
                    <a:gd name="T106" fmla="*/ 0 w 224"/>
                    <a:gd name="T107" fmla="*/ 0 h 95"/>
                    <a:gd name="T108" fmla="*/ 0 w 224"/>
                    <a:gd name="T109" fmla="*/ 0 h 95"/>
                    <a:gd name="T110" fmla="*/ 0 w 224"/>
                    <a:gd name="T111" fmla="*/ 0 h 95"/>
                    <a:gd name="T112" fmla="*/ 0 w 224"/>
                    <a:gd name="T113" fmla="*/ 0 h 9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24" h="95">
                      <a:moveTo>
                        <a:pt x="12" y="35"/>
                      </a:moveTo>
                      <a:lnTo>
                        <a:pt x="24" y="48"/>
                      </a:lnTo>
                      <a:lnTo>
                        <a:pt x="37" y="60"/>
                      </a:lnTo>
                      <a:lnTo>
                        <a:pt x="50" y="71"/>
                      </a:lnTo>
                      <a:lnTo>
                        <a:pt x="65" y="79"/>
                      </a:lnTo>
                      <a:lnTo>
                        <a:pt x="81" y="86"/>
                      </a:lnTo>
                      <a:lnTo>
                        <a:pt x="97" y="91"/>
                      </a:lnTo>
                      <a:lnTo>
                        <a:pt x="115" y="95"/>
                      </a:lnTo>
                      <a:lnTo>
                        <a:pt x="132" y="95"/>
                      </a:lnTo>
                      <a:lnTo>
                        <a:pt x="142" y="95"/>
                      </a:lnTo>
                      <a:lnTo>
                        <a:pt x="151" y="94"/>
                      </a:lnTo>
                      <a:lnTo>
                        <a:pt x="160" y="92"/>
                      </a:lnTo>
                      <a:lnTo>
                        <a:pt x="169" y="90"/>
                      </a:lnTo>
                      <a:lnTo>
                        <a:pt x="178" y="88"/>
                      </a:lnTo>
                      <a:lnTo>
                        <a:pt x="187" y="84"/>
                      </a:lnTo>
                      <a:lnTo>
                        <a:pt x="195" y="80"/>
                      </a:lnTo>
                      <a:lnTo>
                        <a:pt x="203" y="77"/>
                      </a:lnTo>
                      <a:lnTo>
                        <a:pt x="206" y="73"/>
                      </a:lnTo>
                      <a:lnTo>
                        <a:pt x="209" y="70"/>
                      </a:lnTo>
                      <a:lnTo>
                        <a:pt x="212" y="67"/>
                      </a:lnTo>
                      <a:lnTo>
                        <a:pt x="214" y="64"/>
                      </a:lnTo>
                      <a:lnTo>
                        <a:pt x="217" y="60"/>
                      </a:lnTo>
                      <a:lnTo>
                        <a:pt x="219" y="56"/>
                      </a:lnTo>
                      <a:lnTo>
                        <a:pt x="222" y="53"/>
                      </a:lnTo>
                      <a:lnTo>
                        <a:pt x="224" y="49"/>
                      </a:lnTo>
                      <a:lnTo>
                        <a:pt x="214" y="56"/>
                      </a:lnTo>
                      <a:lnTo>
                        <a:pt x="204" y="64"/>
                      </a:lnTo>
                      <a:lnTo>
                        <a:pt x="193" y="70"/>
                      </a:lnTo>
                      <a:lnTo>
                        <a:pt x="181" y="76"/>
                      </a:lnTo>
                      <a:lnTo>
                        <a:pt x="170" y="79"/>
                      </a:lnTo>
                      <a:lnTo>
                        <a:pt x="157" y="82"/>
                      </a:lnTo>
                      <a:lnTo>
                        <a:pt x="145" y="84"/>
                      </a:lnTo>
                      <a:lnTo>
                        <a:pt x="132" y="84"/>
                      </a:lnTo>
                      <a:lnTo>
                        <a:pt x="122" y="84"/>
                      </a:lnTo>
                      <a:lnTo>
                        <a:pt x="112" y="83"/>
                      </a:lnTo>
                      <a:lnTo>
                        <a:pt x="101" y="82"/>
                      </a:lnTo>
                      <a:lnTo>
                        <a:pt x="92" y="78"/>
                      </a:lnTo>
                      <a:lnTo>
                        <a:pt x="82" y="76"/>
                      </a:lnTo>
                      <a:lnTo>
                        <a:pt x="73" y="71"/>
                      </a:lnTo>
                      <a:lnTo>
                        <a:pt x="64" y="67"/>
                      </a:lnTo>
                      <a:lnTo>
                        <a:pt x="56" y="61"/>
                      </a:lnTo>
                      <a:lnTo>
                        <a:pt x="47" y="55"/>
                      </a:lnTo>
                      <a:lnTo>
                        <a:pt x="40" y="49"/>
                      </a:lnTo>
                      <a:lnTo>
                        <a:pt x="32" y="42"/>
                      </a:lnTo>
                      <a:lnTo>
                        <a:pt x="25" y="35"/>
                      </a:lnTo>
                      <a:lnTo>
                        <a:pt x="18" y="28"/>
                      </a:lnTo>
                      <a:lnTo>
                        <a:pt x="12" y="19"/>
                      </a:lnTo>
                      <a:lnTo>
                        <a:pt x="6" y="10"/>
                      </a:lnTo>
                      <a:lnTo>
                        <a:pt x="0" y="0"/>
                      </a:lnTo>
                      <a:lnTo>
                        <a:pt x="1" y="5"/>
                      </a:lnTo>
                      <a:lnTo>
                        <a:pt x="2" y="10"/>
                      </a:lnTo>
                      <a:lnTo>
                        <a:pt x="4" y="13"/>
                      </a:lnTo>
                      <a:lnTo>
                        <a:pt x="5" y="18"/>
                      </a:lnTo>
                      <a:lnTo>
                        <a:pt x="7" y="23"/>
                      </a:lnTo>
                      <a:lnTo>
                        <a:pt x="8" y="26"/>
                      </a:lnTo>
                      <a:lnTo>
                        <a:pt x="10" y="30"/>
                      </a:lnTo>
                      <a:lnTo>
                        <a:pt x="12" y="35"/>
                      </a:lnTo>
                      <a:close/>
                    </a:path>
                  </a:pathLst>
                </a:custGeom>
                <a:solidFill>
                  <a:srgbClr val="F2AF9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15" name="Freeform 120">
                  <a:extLst>
                    <a:ext uri="{FF2B5EF4-FFF2-40B4-BE49-F238E27FC236}">
                      <a16:creationId xmlns:a16="http://schemas.microsoft.com/office/drawing/2014/main" id="{9B288841-C3BA-7888-30E3-8CCC14845617}"/>
                    </a:ext>
                  </a:extLst>
                </p:cNvPr>
                <p:cNvSpPr>
                  <a:spLocks noChangeArrowheads="1"/>
                </p:cNvSpPr>
                <p:nvPr/>
              </p:nvSpPr>
              <p:spPr bwMode="auto">
                <a:xfrm>
                  <a:off x="1135" y="2674"/>
                  <a:ext cx="47" cy="18"/>
                </a:xfrm>
                <a:custGeom>
                  <a:avLst/>
                  <a:gdLst>
                    <a:gd name="T0" fmla="*/ 0 w 235"/>
                    <a:gd name="T1" fmla="*/ 0 h 106"/>
                    <a:gd name="T2" fmla="*/ 0 w 235"/>
                    <a:gd name="T3" fmla="*/ 0 h 106"/>
                    <a:gd name="T4" fmla="*/ 0 w 235"/>
                    <a:gd name="T5" fmla="*/ 0 h 106"/>
                    <a:gd name="T6" fmla="*/ 0 w 235"/>
                    <a:gd name="T7" fmla="*/ 0 h 106"/>
                    <a:gd name="T8" fmla="*/ 0 w 235"/>
                    <a:gd name="T9" fmla="*/ 0 h 106"/>
                    <a:gd name="T10" fmla="*/ 0 w 235"/>
                    <a:gd name="T11" fmla="*/ 0 h 106"/>
                    <a:gd name="T12" fmla="*/ 0 w 235"/>
                    <a:gd name="T13" fmla="*/ 0 h 106"/>
                    <a:gd name="T14" fmla="*/ 0 w 235"/>
                    <a:gd name="T15" fmla="*/ 0 h 106"/>
                    <a:gd name="T16" fmla="*/ 0 w 235"/>
                    <a:gd name="T17" fmla="*/ 0 h 106"/>
                    <a:gd name="T18" fmla="*/ 0 w 235"/>
                    <a:gd name="T19" fmla="*/ 0 h 106"/>
                    <a:gd name="T20" fmla="*/ 0 w 235"/>
                    <a:gd name="T21" fmla="*/ 0 h 106"/>
                    <a:gd name="T22" fmla="*/ 0 w 235"/>
                    <a:gd name="T23" fmla="*/ 0 h 106"/>
                    <a:gd name="T24" fmla="*/ 0 w 235"/>
                    <a:gd name="T25" fmla="*/ 0 h 106"/>
                    <a:gd name="T26" fmla="*/ 0 w 235"/>
                    <a:gd name="T27" fmla="*/ 0 h 106"/>
                    <a:gd name="T28" fmla="*/ 0 w 235"/>
                    <a:gd name="T29" fmla="*/ 0 h 106"/>
                    <a:gd name="T30" fmla="*/ 0 w 235"/>
                    <a:gd name="T31" fmla="*/ 0 h 106"/>
                    <a:gd name="T32" fmla="*/ 0 w 235"/>
                    <a:gd name="T33" fmla="*/ 0 h 106"/>
                    <a:gd name="T34" fmla="*/ 0 w 235"/>
                    <a:gd name="T35" fmla="*/ 0 h 106"/>
                    <a:gd name="T36" fmla="*/ 0 w 235"/>
                    <a:gd name="T37" fmla="*/ 0 h 106"/>
                    <a:gd name="T38" fmla="*/ 0 w 235"/>
                    <a:gd name="T39" fmla="*/ 0 h 106"/>
                    <a:gd name="T40" fmla="*/ 0 w 235"/>
                    <a:gd name="T41" fmla="*/ 0 h 106"/>
                    <a:gd name="T42" fmla="*/ 0 w 235"/>
                    <a:gd name="T43" fmla="*/ 0 h 106"/>
                    <a:gd name="T44" fmla="*/ 0 w 235"/>
                    <a:gd name="T45" fmla="*/ 0 h 106"/>
                    <a:gd name="T46" fmla="*/ 0 w 235"/>
                    <a:gd name="T47" fmla="*/ 0 h 106"/>
                    <a:gd name="T48" fmla="*/ 0 w 235"/>
                    <a:gd name="T49" fmla="*/ 0 h 106"/>
                    <a:gd name="T50" fmla="*/ 0 w 235"/>
                    <a:gd name="T51" fmla="*/ 0 h 106"/>
                    <a:gd name="T52" fmla="*/ 0 w 235"/>
                    <a:gd name="T53" fmla="*/ 0 h 106"/>
                    <a:gd name="T54" fmla="*/ 0 w 235"/>
                    <a:gd name="T55" fmla="*/ 0 h 106"/>
                    <a:gd name="T56" fmla="*/ 0 w 235"/>
                    <a:gd name="T57" fmla="*/ 0 h 106"/>
                    <a:gd name="T58" fmla="*/ 0 w 235"/>
                    <a:gd name="T59" fmla="*/ 0 h 106"/>
                    <a:gd name="T60" fmla="*/ 0 w 235"/>
                    <a:gd name="T61" fmla="*/ 0 h 106"/>
                    <a:gd name="T62" fmla="*/ 0 w 235"/>
                    <a:gd name="T63" fmla="*/ 0 h 106"/>
                    <a:gd name="T64" fmla="*/ 0 w 235"/>
                    <a:gd name="T65" fmla="*/ 0 h 106"/>
                    <a:gd name="T66" fmla="*/ 0 w 235"/>
                    <a:gd name="T67" fmla="*/ 0 h 106"/>
                    <a:gd name="T68" fmla="*/ 0 w 235"/>
                    <a:gd name="T69" fmla="*/ 0 h 106"/>
                    <a:gd name="T70" fmla="*/ 0 w 235"/>
                    <a:gd name="T71" fmla="*/ 0 h 106"/>
                    <a:gd name="T72" fmla="*/ 0 w 235"/>
                    <a:gd name="T73" fmla="*/ 0 h 106"/>
                    <a:gd name="T74" fmla="*/ 0 w 235"/>
                    <a:gd name="T75" fmla="*/ 0 h 106"/>
                    <a:gd name="T76" fmla="*/ 0 w 235"/>
                    <a:gd name="T77" fmla="*/ 0 h 106"/>
                    <a:gd name="T78" fmla="*/ 0 w 235"/>
                    <a:gd name="T79" fmla="*/ 0 h 106"/>
                    <a:gd name="T80" fmla="*/ 0 w 235"/>
                    <a:gd name="T81" fmla="*/ 0 h 106"/>
                    <a:gd name="T82" fmla="*/ 0 w 235"/>
                    <a:gd name="T83" fmla="*/ 0 h 106"/>
                    <a:gd name="T84" fmla="*/ 0 w 235"/>
                    <a:gd name="T85" fmla="*/ 0 h 106"/>
                    <a:gd name="T86" fmla="*/ 0 w 235"/>
                    <a:gd name="T87" fmla="*/ 0 h 106"/>
                    <a:gd name="T88" fmla="*/ 0 w 235"/>
                    <a:gd name="T89" fmla="*/ 0 h 106"/>
                    <a:gd name="T90" fmla="*/ 0 w 235"/>
                    <a:gd name="T91" fmla="*/ 0 h 106"/>
                    <a:gd name="T92" fmla="*/ 0 w 235"/>
                    <a:gd name="T93" fmla="*/ 0 h 106"/>
                    <a:gd name="T94" fmla="*/ 0 w 235"/>
                    <a:gd name="T95" fmla="*/ 0 h 106"/>
                    <a:gd name="T96" fmla="*/ 0 w 235"/>
                    <a:gd name="T97" fmla="*/ 0 h 106"/>
                    <a:gd name="T98" fmla="*/ 0 w 235"/>
                    <a:gd name="T99" fmla="*/ 0 h 106"/>
                    <a:gd name="T100" fmla="*/ 0 w 235"/>
                    <a:gd name="T101" fmla="*/ 0 h 106"/>
                    <a:gd name="T102" fmla="*/ 0 w 235"/>
                    <a:gd name="T103" fmla="*/ 0 h 106"/>
                    <a:gd name="T104" fmla="*/ 0 w 235"/>
                    <a:gd name="T105" fmla="*/ 0 h 106"/>
                    <a:gd name="T106" fmla="*/ 0 w 235"/>
                    <a:gd name="T107" fmla="*/ 0 h 106"/>
                    <a:gd name="T108" fmla="*/ 0 w 235"/>
                    <a:gd name="T109" fmla="*/ 0 h 106"/>
                    <a:gd name="T110" fmla="*/ 0 w 235"/>
                    <a:gd name="T111" fmla="*/ 0 h 106"/>
                    <a:gd name="T112" fmla="*/ 0 w 235"/>
                    <a:gd name="T113" fmla="*/ 0 h 106"/>
                    <a:gd name="T114" fmla="*/ 0 w 235"/>
                    <a:gd name="T115" fmla="*/ 0 h 106"/>
                    <a:gd name="T116" fmla="*/ 0 w 235"/>
                    <a:gd name="T117" fmla="*/ 0 h 106"/>
                    <a:gd name="T118" fmla="*/ 0 w 235"/>
                    <a:gd name="T119" fmla="*/ 0 h 106"/>
                    <a:gd name="T120" fmla="*/ 0 w 235"/>
                    <a:gd name="T121" fmla="*/ 0 h 106"/>
                    <a:gd name="T122" fmla="*/ 0 w 235"/>
                    <a:gd name="T123" fmla="*/ 0 h 106"/>
                    <a:gd name="T124" fmla="*/ 0 w 235"/>
                    <a:gd name="T125" fmla="*/ 0 h 10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35" h="106">
                      <a:moveTo>
                        <a:pt x="8" y="33"/>
                      </a:moveTo>
                      <a:lnTo>
                        <a:pt x="20" y="50"/>
                      </a:lnTo>
                      <a:lnTo>
                        <a:pt x="33" y="63"/>
                      </a:lnTo>
                      <a:lnTo>
                        <a:pt x="47" y="76"/>
                      </a:lnTo>
                      <a:lnTo>
                        <a:pt x="63" y="87"/>
                      </a:lnTo>
                      <a:lnTo>
                        <a:pt x="71" y="90"/>
                      </a:lnTo>
                      <a:lnTo>
                        <a:pt x="79" y="95"/>
                      </a:lnTo>
                      <a:lnTo>
                        <a:pt x="88" y="98"/>
                      </a:lnTo>
                      <a:lnTo>
                        <a:pt x="97" y="101"/>
                      </a:lnTo>
                      <a:lnTo>
                        <a:pt x="107" y="104"/>
                      </a:lnTo>
                      <a:lnTo>
                        <a:pt x="116" y="105"/>
                      </a:lnTo>
                      <a:lnTo>
                        <a:pt x="126" y="106"/>
                      </a:lnTo>
                      <a:lnTo>
                        <a:pt x="135" y="106"/>
                      </a:lnTo>
                      <a:lnTo>
                        <a:pt x="146" y="106"/>
                      </a:lnTo>
                      <a:lnTo>
                        <a:pt x="157" y="104"/>
                      </a:lnTo>
                      <a:lnTo>
                        <a:pt x="168" y="102"/>
                      </a:lnTo>
                      <a:lnTo>
                        <a:pt x="179" y="99"/>
                      </a:lnTo>
                      <a:lnTo>
                        <a:pt x="189" y="95"/>
                      </a:lnTo>
                      <a:lnTo>
                        <a:pt x="199" y="90"/>
                      </a:lnTo>
                      <a:lnTo>
                        <a:pt x="209" y="84"/>
                      </a:lnTo>
                      <a:lnTo>
                        <a:pt x="218" y="78"/>
                      </a:lnTo>
                      <a:lnTo>
                        <a:pt x="220" y="76"/>
                      </a:lnTo>
                      <a:lnTo>
                        <a:pt x="222" y="72"/>
                      </a:lnTo>
                      <a:lnTo>
                        <a:pt x="224" y="70"/>
                      </a:lnTo>
                      <a:lnTo>
                        <a:pt x="226" y="66"/>
                      </a:lnTo>
                      <a:lnTo>
                        <a:pt x="228" y="63"/>
                      </a:lnTo>
                      <a:lnTo>
                        <a:pt x="231" y="59"/>
                      </a:lnTo>
                      <a:lnTo>
                        <a:pt x="233" y="57"/>
                      </a:lnTo>
                      <a:lnTo>
                        <a:pt x="235" y="53"/>
                      </a:lnTo>
                      <a:lnTo>
                        <a:pt x="235" y="52"/>
                      </a:lnTo>
                      <a:lnTo>
                        <a:pt x="235" y="51"/>
                      </a:lnTo>
                      <a:lnTo>
                        <a:pt x="224" y="62"/>
                      </a:lnTo>
                      <a:lnTo>
                        <a:pt x="213" y="70"/>
                      </a:lnTo>
                      <a:lnTo>
                        <a:pt x="201" y="77"/>
                      </a:lnTo>
                      <a:lnTo>
                        <a:pt x="189" y="83"/>
                      </a:lnTo>
                      <a:lnTo>
                        <a:pt x="176" y="88"/>
                      </a:lnTo>
                      <a:lnTo>
                        <a:pt x="163" y="92"/>
                      </a:lnTo>
                      <a:lnTo>
                        <a:pt x="149" y="94"/>
                      </a:lnTo>
                      <a:lnTo>
                        <a:pt x="135" y="95"/>
                      </a:lnTo>
                      <a:lnTo>
                        <a:pt x="124" y="95"/>
                      </a:lnTo>
                      <a:lnTo>
                        <a:pt x="114" y="94"/>
                      </a:lnTo>
                      <a:lnTo>
                        <a:pt x="103" y="92"/>
                      </a:lnTo>
                      <a:lnTo>
                        <a:pt x="93" y="88"/>
                      </a:lnTo>
                      <a:lnTo>
                        <a:pt x="83" y="84"/>
                      </a:lnTo>
                      <a:lnTo>
                        <a:pt x="73" y="80"/>
                      </a:lnTo>
                      <a:lnTo>
                        <a:pt x="64" y="75"/>
                      </a:lnTo>
                      <a:lnTo>
                        <a:pt x="55" y="69"/>
                      </a:lnTo>
                      <a:lnTo>
                        <a:pt x="47" y="63"/>
                      </a:lnTo>
                      <a:lnTo>
                        <a:pt x="39" y="56"/>
                      </a:lnTo>
                      <a:lnTo>
                        <a:pt x="31" y="47"/>
                      </a:lnTo>
                      <a:lnTo>
                        <a:pt x="24" y="39"/>
                      </a:lnTo>
                      <a:lnTo>
                        <a:pt x="17" y="30"/>
                      </a:lnTo>
                      <a:lnTo>
                        <a:pt x="11" y="21"/>
                      </a:lnTo>
                      <a:lnTo>
                        <a:pt x="6" y="11"/>
                      </a:lnTo>
                      <a:lnTo>
                        <a:pt x="0" y="0"/>
                      </a:lnTo>
                      <a:lnTo>
                        <a:pt x="1" y="5"/>
                      </a:lnTo>
                      <a:lnTo>
                        <a:pt x="2" y="9"/>
                      </a:lnTo>
                      <a:lnTo>
                        <a:pt x="2" y="14"/>
                      </a:lnTo>
                      <a:lnTo>
                        <a:pt x="3" y="17"/>
                      </a:lnTo>
                      <a:lnTo>
                        <a:pt x="4" y="21"/>
                      </a:lnTo>
                      <a:lnTo>
                        <a:pt x="5" y="26"/>
                      </a:lnTo>
                      <a:lnTo>
                        <a:pt x="7" y="29"/>
                      </a:lnTo>
                      <a:lnTo>
                        <a:pt x="8" y="33"/>
                      </a:lnTo>
                      <a:close/>
                    </a:path>
                  </a:pathLst>
                </a:custGeom>
                <a:solidFill>
                  <a:srgbClr val="F2B19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16" name="Freeform 121">
                  <a:extLst>
                    <a:ext uri="{FF2B5EF4-FFF2-40B4-BE49-F238E27FC236}">
                      <a16:creationId xmlns:a16="http://schemas.microsoft.com/office/drawing/2014/main" id="{68824287-3A36-288A-24BA-933BA8A8CA4E}"/>
                    </a:ext>
                  </a:extLst>
                </p:cNvPr>
                <p:cNvSpPr>
                  <a:spLocks noChangeArrowheads="1"/>
                </p:cNvSpPr>
                <p:nvPr/>
              </p:nvSpPr>
              <p:spPr bwMode="auto">
                <a:xfrm>
                  <a:off x="1134" y="2672"/>
                  <a:ext cx="49" cy="19"/>
                </a:xfrm>
                <a:custGeom>
                  <a:avLst/>
                  <a:gdLst>
                    <a:gd name="T0" fmla="*/ 0 w 242"/>
                    <a:gd name="T1" fmla="*/ 0 h 114"/>
                    <a:gd name="T2" fmla="*/ 0 w 242"/>
                    <a:gd name="T3" fmla="*/ 0 h 114"/>
                    <a:gd name="T4" fmla="*/ 0 w 242"/>
                    <a:gd name="T5" fmla="*/ 0 h 114"/>
                    <a:gd name="T6" fmla="*/ 0 w 242"/>
                    <a:gd name="T7" fmla="*/ 0 h 114"/>
                    <a:gd name="T8" fmla="*/ 0 w 242"/>
                    <a:gd name="T9" fmla="*/ 0 h 114"/>
                    <a:gd name="T10" fmla="*/ 0 w 242"/>
                    <a:gd name="T11" fmla="*/ 0 h 114"/>
                    <a:gd name="T12" fmla="*/ 0 w 242"/>
                    <a:gd name="T13" fmla="*/ 0 h 114"/>
                    <a:gd name="T14" fmla="*/ 0 w 242"/>
                    <a:gd name="T15" fmla="*/ 0 h 114"/>
                    <a:gd name="T16" fmla="*/ 0 w 242"/>
                    <a:gd name="T17" fmla="*/ 0 h 114"/>
                    <a:gd name="T18" fmla="*/ 0 w 242"/>
                    <a:gd name="T19" fmla="*/ 0 h 114"/>
                    <a:gd name="T20" fmla="*/ 0 w 242"/>
                    <a:gd name="T21" fmla="*/ 0 h 114"/>
                    <a:gd name="T22" fmla="*/ 0 w 242"/>
                    <a:gd name="T23" fmla="*/ 0 h 114"/>
                    <a:gd name="T24" fmla="*/ 0 w 242"/>
                    <a:gd name="T25" fmla="*/ 0 h 114"/>
                    <a:gd name="T26" fmla="*/ 0 w 242"/>
                    <a:gd name="T27" fmla="*/ 0 h 114"/>
                    <a:gd name="T28" fmla="*/ 0 w 242"/>
                    <a:gd name="T29" fmla="*/ 0 h 114"/>
                    <a:gd name="T30" fmla="*/ 0 w 242"/>
                    <a:gd name="T31" fmla="*/ 0 h 114"/>
                    <a:gd name="T32" fmla="*/ 0 w 242"/>
                    <a:gd name="T33" fmla="*/ 0 h 114"/>
                    <a:gd name="T34" fmla="*/ 0 w 242"/>
                    <a:gd name="T35" fmla="*/ 0 h 114"/>
                    <a:gd name="T36" fmla="*/ 0 w 242"/>
                    <a:gd name="T37" fmla="*/ 0 h 114"/>
                    <a:gd name="T38" fmla="*/ 0 w 242"/>
                    <a:gd name="T39" fmla="*/ 0 h 114"/>
                    <a:gd name="T40" fmla="*/ 0 w 242"/>
                    <a:gd name="T41" fmla="*/ 0 h 114"/>
                    <a:gd name="T42" fmla="*/ 0 w 242"/>
                    <a:gd name="T43" fmla="*/ 0 h 114"/>
                    <a:gd name="T44" fmla="*/ 0 w 242"/>
                    <a:gd name="T45" fmla="*/ 0 h 114"/>
                    <a:gd name="T46" fmla="*/ 0 w 242"/>
                    <a:gd name="T47" fmla="*/ 0 h 114"/>
                    <a:gd name="T48" fmla="*/ 0 w 242"/>
                    <a:gd name="T49" fmla="*/ 0 h 114"/>
                    <a:gd name="T50" fmla="*/ 0 w 242"/>
                    <a:gd name="T51" fmla="*/ 0 h 114"/>
                    <a:gd name="T52" fmla="*/ 0 w 242"/>
                    <a:gd name="T53" fmla="*/ 0 h 114"/>
                    <a:gd name="T54" fmla="*/ 0 w 242"/>
                    <a:gd name="T55" fmla="*/ 0 h 114"/>
                    <a:gd name="T56" fmla="*/ 0 w 242"/>
                    <a:gd name="T57" fmla="*/ 0 h 114"/>
                    <a:gd name="T58" fmla="*/ 0 w 242"/>
                    <a:gd name="T59" fmla="*/ 0 h 114"/>
                    <a:gd name="T60" fmla="*/ 0 w 242"/>
                    <a:gd name="T61" fmla="*/ 0 h 114"/>
                    <a:gd name="T62" fmla="*/ 0 w 242"/>
                    <a:gd name="T63" fmla="*/ 0 h 114"/>
                    <a:gd name="T64" fmla="*/ 0 w 242"/>
                    <a:gd name="T65" fmla="*/ 0 h 114"/>
                    <a:gd name="T66" fmla="*/ 0 w 242"/>
                    <a:gd name="T67" fmla="*/ 0 h 114"/>
                    <a:gd name="T68" fmla="*/ 0 w 242"/>
                    <a:gd name="T69" fmla="*/ 0 h 114"/>
                    <a:gd name="T70" fmla="*/ 0 w 242"/>
                    <a:gd name="T71" fmla="*/ 0 h 11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242" h="114">
                      <a:moveTo>
                        <a:pt x="4" y="30"/>
                      </a:moveTo>
                      <a:lnTo>
                        <a:pt x="10" y="40"/>
                      </a:lnTo>
                      <a:lnTo>
                        <a:pt x="16" y="49"/>
                      </a:lnTo>
                      <a:lnTo>
                        <a:pt x="22" y="58"/>
                      </a:lnTo>
                      <a:lnTo>
                        <a:pt x="29" y="65"/>
                      </a:lnTo>
                      <a:lnTo>
                        <a:pt x="36" y="72"/>
                      </a:lnTo>
                      <a:lnTo>
                        <a:pt x="44" y="79"/>
                      </a:lnTo>
                      <a:lnTo>
                        <a:pt x="51" y="85"/>
                      </a:lnTo>
                      <a:lnTo>
                        <a:pt x="60" y="91"/>
                      </a:lnTo>
                      <a:lnTo>
                        <a:pt x="68" y="97"/>
                      </a:lnTo>
                      <a:lnTo>
                        <a:pt x="77" y="101"/>
                      </a:lnTo>
                      <a:lnTo>
                        <a:pt x="86" y="106"/>
                      </a:lnTo>
                      <a:lnTo>
                        <a:pt x="96" y="108"/>
                      </a:lnTo>
                      <a:lnTo>
                        <a:pt x="105" y="112"/>
                      </a:lnTo>
                      <a:lnTo>
                        <a:pt x="116" y="113"/>
                      </a:lnTo>
                      <a:lnTo>
                        <a:pt x="126" y="114"/>
                      </a:lnTo>
                      <a:lnTo>
                        <a:pt x="136" y="114"/>
                      </a:lnTo>
                      <a:lnTo>
                        <a:pt x="149" y="114"/>
                      </a:lnTo>
                      <a:lnTo>
                        <a:pt x="161" y="112"/>
                      </a:lnTo>
                      <a:lnTo>
                        <a:pt x="174" y="109"/>
                      </a:lnTo>
                      <a:lnTo>
                        <a:pt x="185" y="106"/>
                      </a:lnTo>
                      <a:lnTo>
                        <a:pt x="197" y="100"/>
                      </a:lnTo>
                      <a:lnTo>
                        <a:pt x="208" y="94"/>
                      </a:lnTo>
                      <a:lnTo>
                        <a:pt x="218" y="86"/>
                      </a:lnTo>
                      <a:lnTo>
                        <a:pt x="228" y="79"/>
                      </a:lnTo>
                      <a:lnTo>
                        <a:pt x="229" y="78"/>
                      </a:lnTo>
                      <a:lnTo>
                        <a:pt x="230" y="76"/>
                      </a:lnTo>
                      <a:lnTo>
                        <a:pt x="232" y="74"/>
                      </a:lnTo>
                      <a:lnTo>
                        <a:pt x="232" y="73"/>
                      </a:lnTo>
                      <a:lnTo>
                        <a:pt x="233" y="72"/>
                      </a:lnTo>
                      <a:lnTo>
                        <a:pt x="234" y="70"/>
                      </a:lnTo>
                      <a:lnTo>
                        <a:pt x="235" y="68"/>
                      </a:lnTo>
                      <a:lnTo>
                        <a:pt x="236" y="67"/>
                      </a:lnTo>
                      <a:lnTo>
                        <a:pt x="237" y="65"/>
                      </a:lnTo>
                      <a:lnTo>
                        <a:pt x="237" y="64"/>
                      </a:lnTo>
                      <a:lnTo>
                        <a:pt x="238" y="61"/>
                      </a:lnTo>
                      <a:lnTo>
                        <a:pt x="239" y="59"/>
                      </a:lnTo>
                      <a:lnTo>
                        <a:pt x="240" y="58"/>
                      </a:lnTo>
                      <a:lnTo>
                        <a:pt x="241" y="55"/>
                      </a:lnTo>
                      <a:lnTo>
                        <a:pt x="241" y="54"/>
                      </a:lnTo>
                      <a:lnTo>
                        <a:pt x="242" y="52"/>
                      </a:lnTo>
                      <a:lnTo>
                        <a:pt x="230" y="64"/>
                      </a:lnTo>
                      <a:lnTo>
                        <a:pt x="219" y="73"/>
                      </a:lnTo>
                      <a:lnTo>
                        <a:pt x="207" y="83"/>
                      </a:lnTo>
                      <a:lnTo>
                        <a:pt x="194" y="90"/>
                      </a:lnTo>
                      <a:lnTo>
                        <a:pt x="180" y="96"/>
                      </a:lnTo>
                      <a:lnTo>
                        <a:pt x="166" y="100"/>
                      </a:lnTo>
                      <a:lnTo>
                        <a:pt x="151" y="103"/>
                      </a:lnTo>
                      <a:lnTo>
                        <a:pt x="136" y="103"/>
                      </a:lnTo>
                      <a:lnTo>
                        <a:pt x="125" y="103"/>
                      </a:lnTo>
                      <a:lnTo>
                        <a:pt x="114" y="102"/>
                      </a:lnTo>
                      <a:lnTo>
                        <a:pt x="102" y="100"/>
                      </a:lnTo>
                      <a:lnTo>
                        <a:pt x="92" y="96"/>
                      </a:lnTo>
                      <a:lnTo>
                        <a:pt x="82" y="92"/>
                      </a:lnTo>
                      <a:lnTo>
                        <a:pt x="72" y="88"/>
                      </a:lnTo>
                      <a:lnTo>
                        <a:pt x="63" y="82"/>
                      </a:lnTo>
                      <a:lnTo>
                        <a:pt x="54" y="74"/>
                      </a:lnTo>
                      <a:lnTo>
                        <a:pt x="45" y="67"/>
                      </a:lnTo>
                      <a:lnTo>
                        <a:pt x="37" y="60"/>
                      </a:lnTo>
                      <a:lnTo>
                        <a:pt x="30" y="52"/>
                      </a:lnTo>
                      <a:lnTo>
                        <a:pt x="23" y="42"/>
                      </a:lnTo>
                      <a:lnTo>
                        <a:pt x="16" y="32"/>
                      </a:lnTo>
                      <a:lnTo>
                        <a:pt x="10" y="22"/>
                      </a:lnTo>
                      <a:lnTo>
                        <a:pt x="5" y="11"/>
                      </a:lnTo>
                      <a:lnTo>
                        <a:pt x="0" y="0"/>
                      </a:lnTo>
                      <a:lnTo>
                        <a:pt x="0" y="4"/>
                      </a:lnTo>
                      <a:lnTo>
                        <a:pt x="1" y="7"/>
                      </a:lnTo>
                      <a:lnTo>
                        <a:pt x="1" y="11"/>
                      </a:lnTo>
                      <a:lnTo>
                        <a:pt x="1" y="16"/>
                      </a:lnTo>
                      <a:lnTo>
                        <a:pt x="2" y="19"/>
                      </a:lnTo>
                      <a:lnTo>
                        <a:pt x="3" y="23"/>
                      </a:lnTo>
                      <a:lnTo>
                        <a:pt x="3" y="26"/>
                      </a:lnTo>
                      <a:lnTo>
                        <a:pt x="4" y="30"/>
                      </a:lnTo>
                      <a:close/>
                    </a:path>
                  </a:pathLst>
                </a:custGeom>
                <a:solidFill>
                  <a:srgbClr val="F2B49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17" name="Freeform 122">
                  <a:extLst>
                    <a:ext uri="{FF2B5EF4-FFF2-40B4-BE49-F238E27FC236}">
                      <a16:creationId xmlns:a16="http://schemas.microsoft.com/office/drawing/2014/main" id="{9E47CC64-5917-73D2-EC43-ADEBECFFEB3E}"/>
                    </a:ext>
                  </a:extLst>
                </p:cNvPr>
                <p:cNvSpPr>
                  <a:spLocks noChangeArrowheads="1"/>
                </p:cNvSpPr>
                <p:nvPr/>
              </p:nvSpPr>
              <p:spPr bwMode="auto">
                <a:xfrm>
                  <a:off x="1134" y="2669"/>
                  <a:ext cx="50" cy="21"/>
                </a:xfrm>
                <a:custGeom>
                  <a:avLst/>
                  <a:gdLst>
                    <a:gd name="T0" fmla="*/ 0 w 246"/>
                    <a:gd name="T1" fmla="*/ 0 h 123"/>
                    <a:gd name="T2" fmla="*/ 0 w 246"/>
                    <a:gd name="T3" fmla="*/ 0 h 123"/>
                    <a:gd name="T4" fmla="*/ 0 w 246"/>
                    <a:gd name="T5" fmla="*/ 0 h 123"/>
                    <a:gd name="T6" fmla="*/ 0 w 246"/>
                    <a:gd name="T7" fmla="*/ 0 h 123"/>
                    <a:gd name="T8" fmla="*/ 0 w 246"/>
                    <a:gd name="T9" fmla="*/ 0 h 123"/>
                    <a:gd name="T10" fmla="*/ 0 w 246"/>
                    <a:gd name="T11" fmla="*/ 0 h 123"/>
                    <a:gd name="T12" fmla="*/ 0 w 246"/>
                    <a:gd name="T13" fmla="*/ 0 h 123"/>
                    <a:gd name="T14" fmla="*/ 0 w 246"/>
                    <a:gd name="T15" fmla="*/ 0 h 123"/>
                    <a:gd name="T16" fmla="*/ 0 w 246"/>
                    <a:gd name="T17" fmla="*/ 0 h 123"/>
                    <a:gd name="T18" fmla="*/ 0 w 246"/>
                    <a:gd name="T19" fmla="*/ 0 h 123"/>
                    <a:gd name="T20" fmla="*/ 0 w 246"/>
                    <a:gd name="T21" fmla="*/ 0 h 123"/>
                    <a:gd name="T22" fmla="*/ 0 w 246"/>
                    <a:gd name="T23" fmla="*/ 0 h 123"/>
                    <a:gd name="T24" fmla="*/ 0 w 246"/>
                    <a:gd name="T25" fmla="*/ 0 h 123"/>
                    <a:gd name="T26" fmla="*/ 0 w 246"/>
                    <a:gd name="T27" fmla="*/ 0 h 123"/>
                    <a:gd name="T28" fmla="*/ 0 w 246"/>
                    <a:gd name="T29" fmla="*/ 0 h 123"/>
                    <a:gd name="T30" fmla="*/ 0 w 246"/>
                    <a:gd name="T31" fmla="*/ 0 h 123"/>
                    <a:gd name="T32" fmla="*/ 0 w 246"/>
                    <a:gd name="T33" fmla="*/ 0 h 123"/>
                    <a:gd name="T34" fmla="*/ 0 w 246"/>
                    <a:gd name="T35" fmla="*/ 0 h 123"/>
                    <a:gd name="T36" fmla="*/ 0 w 246"/>
                    <a:gd name="T37" fmla="*/ 0 h 123"/>
                    <a:gd name="T38" fmla="*/ 0 w 246"/>
                    <a:gd name="T39" fmla="*/ 0 h 123"/>
                    <a:gd name="T40" fmla="*/ 0 w 246"/>
                    <a:gd name="T41" fmla="*/ 0 h 123"/>
                    <a:gd name="T42" fmla="*/ 0 w 246"/>
                    <a:gd name="T43" fmla="*/ 0 h 123"/>
                    <a:gd name="T44" fmla="*/ 0 w 246"/>
                    <a:gd name="T45" fmla="*/ 0 h 123"/>
                    <a:gd name="T46" fmla="*/ 0 w 246"/>
                    <a:gd name="T47" fmla="*/ 0 h 123"/>
                    <a:gd name="T48" fmla="*/ 0 w 246"/>
                    <a:gd name="T49" fmla="*/ 0 h 123"/>
                    <a:gd name="T50" fmla="*/ 0 w 246"/>
                    <a:gd name="T51" fmla="*/ 0 h 123"/>
                    <a:gd name="T52" fmla="*/ 0 w 246"/>
                    <a:gd name="T53" fmla="*/ 0 h 123"/>
                    <a:gd name="T54" fmla="*/ 0 w 246"/>
                    <a:gd name="T55" fmla="*/ 0 h 123"/>
                    <a:gd name="T56" fmla="*/ 0 w 246"/>
                    <a:gd name="T57" fmla="*/ 0 h 123"/>
                    <a:gd name="T58" fmla="*/ 0 w 246"/>
                    <a:gd name="T59" fmla="*/ 0 h 123"/>
                    <a:gd name="T60" fmla="*/ 0 w 246"/>
                    <a:gd name="T61" fmla="*/ 0 h 123"/>
                    <a:gd name="T62" fmla="*/ 0 w 246"/>
                    <a:gd name="T63" fmla="*/ 0 h 123"/>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246" h="123">
                      <a:moveTo>
                        <a:pt x="1" y="28"/>
                      </a:moveTo>
                      <a:lnTo>
                        <a:pt x="7" y="39"/>
                      </a:lnTo>
                      <a:lnTo>
                        <a:pt x="12" y="49"/>
                      </a:lnTo>
                      <a:lnTo>
                        <a:pt x="18" y="58"/>
                      </a:lnTo>
                      <a:lnTo>
                        <a:pt x="25" y="67"/>
                      </a:lnTo>
                      <a:lnTo>
                        <a:pt x="32" y="75"/>
                      </a:lnTo>
                      <a:lnTo>
                        <a:pt x="40" y="84"/>
                      </a:lnTo>
                      <a:lnTo>
                        <a:pt x="48" y="91"/>
                      </a:lnTo>
                      <a:lnTo>
                        <a:pt x="56" y="97"/>
                      </a:lnTo>
                      <a:lnTo>
                        <a:pt x="65" y="103"/>
                      </a:lnTo>
                      <a:lnTo>
                        <a:pt x="74" y="108"/>
                      </a:lnTo>
                      <a:lnTo>
                        <a:pt x="84" y="112"/>
                      </a:lnTo>
                      <a:lnTo>
                        <a:pt x="94" y="116"/>
                      </a:lnTo>
                      <a:lnTo>
                        <a:pt x="104" y="120"/>
                      </a:lnTo>
                      <a:lnTo>
                        <a:pt x="115" y="122"/>
                      </a:lnTo>
                      <a:lnTo>
                        <a:pt x="125" y="123"/>
                      </a:lnTo>
                      <a:lnTo>
                        <a:pt x="136" y="123"/>
                      </a:lnTo>
                      <a:lnTo>
                        <a:pt x="150" y="122"/>
                      </a:lnTo>
                      <a:lnTo>
                        <a:pt x="164" y="120"/>
                      </a:lnTo>
                      <a:lnTo>
                        <a:pt x="177" y="116"/>
                      </a:lnTo>
                      <a:lnTo>
                        <a:pt x="190" y="111"/>
                      </a:lnTo>
                      <a:lnTo>
                        <a:pt x="202" y="105"/>
                      </a:lnTo>
                      <a:lnTo>
                        <a:pt x="214" y="98"/>
                      </a:lnTo>
                      <a:lnTo>
                        <a:pt x="225" y="90"/>
                      </a:lnTo>
                      <a:lnTo>
                        <a:pt x="236" y="79"/>
                      </a:lnTo>
                      <a:lnTo>
                        <a:pt x="238" y="76"/>
                      </a:lnTo>
                      <a:lnTo>
                        <a:pt x="239" y="73"/>
                      </a:lnTo>
                      <a:lnTo>
                        <a:pt x="241" y="69"/>
                      </a:lnTo>
                      <a:lnTo>
                        <a:pt x="242" y="66"/>
                      </a:lnTo>
                      <a:lnTo>
                        <a:pt x="243" y="62"/>
                      </a:lnTo>
                      <a:lnTo>
                        <a:pt x="244" y="60"/>
                      </a:lnTo>
                      <a:lnTo>
                        <a:pt x="245" y="56"/>
                      </a:lnTo>
                      <a:lnTo>
                        <a:pt x="246" y="52"/>
                      </a:lnTo>
                      <a:lnTo>
                        <a:pt x="236" y="66"/>
                      </a:lnTo>
                      <a:lnTo>
                        <a:pt x="223" y="78"/>
                      </a:lnTo>
                      <a:lnTo>
                        <a:pt x="211" y="87"/>
                      </a:lnTo>
                      <a:lnTo>
                        <a:pt x="197" y="96"/>
                      </a:lnTo>
                      <a:lnTo>
                        <a:pt x="183" y="103"/>
                      </a:lnTo>
                      <a:lnTo>
                        <a:pt x="168" y="108"/>
                      </a:lnTo>
                      <a:lnTo>
                        <a:pt x="152" y="111"/>
                      </a:lnTo>
                      <a:lnTo>
                        <a:pt x="136" y="112"/>
                      </a:lnTo>
                      <a:lnTo>
                        <a:pt x="125" y="112"/>
                      </a:lnTo>
                      <a:lnTo>
                        <a:pt x="113" y="110"/>
                      </a:lnTo>
                      <a:lnTo>
                        <a:pt x="101" y="108"/>
                      </a:lnTo>
                      <a:lnTo>
                        <a:pt x="91" y="104"/>
                      </a:lnTo>
                      <a:lnTo>
                        <a:pt x="80" y="99"/>
                      </a:lnTo>
                      <a:lnTo>
                        <a:pt x="70" y="94"/>
                      </a:lnTo>
                      <a:lnTo>
                        <a:pt x="61" y="87"/>
                      </a:lnTo>
                      <a:lnTo>
                        <a:pt x="52" y="80"/>
                      </a:lnTo>
                      <a:lnTo>
                        <a:pt x="43" y="73"/>
                      </a:lnTo>
                      <a:lnTo>
                        <a:pt x="35" y="64"/>
                      </a:lnTo>
                      <a:lnTo>
                        <a:pt x="28" y="55"/>
                      </a:lnTo>
                      <a:lnTo>
                        <a:pt x="21" y="45"/>
                      </a:lnTo>
                      <a:lnTo>
                        <a:pt x="15" y="34"/>
                      </a:lnTo>
                      <a:lnTo>
                        <a:pt x="9" y="22"/>
                      </a:lnTo>
                      <a:lnTo>
                        <a:pt x="4" y="12"/>
                      </a:lnTo>
                      <a:lnTo>
                        <a:pt x="0" y="0"/>
                      </a:lnTo>
                      <a:lnTo>
                        <a:pt x="0" y="3"/>
                      </a:lnTo>
                      <a:lnTo>
                        <a:pt x="0" y="7"/>
                      </a:lnTo>
                      <a:lnTo>
                        <a:pt x="0" y="11"/>
                      </a:lnTo>
                      <a:lnTo>
                        <a:pt x="0" y="14"/>
                      </a:lnTo>
                      <a:lnTo>
                        <a:pt x="0" y="18"/>
                      </a:lnTo>
                      <a:lnTo>
                        <a:pt x="1" y="21"/>
                      </a:lnTo>
                      <a:lnTo>
                        <a:pt x="1" y="25"/>
                      </a:lnTo>
                      <a:lnTo>
                        <a:pt x="1" y="28"/>
                      </a:lnTo>
                      <a:close/>
                    </a:path>
                  </a:pathLst>
                </a:custGeom>
                <a:solidFill>
                  <a:srgbClr val="F3B69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18" name="Freeform 123">
                  <a:extLst>
                    <a:ext uri="{FF2B5EF4-FFF2-40B4-BE49-F238E27FC236}">
                      <a16:creationId xmlns:a16="http://schemas.microsoft.com/office/drawing/2014/main" id="{8E91526A-E57A-3CF2-1AAB-3BB14DC2FF3D}"/>
                    </a:ext>
                  </a:extLst>
                </p:cNvPr>
                <p:cNvSpPr>
                  <a:spLocks noChangeArrowheads="1"/>
                </p:cNvSpPr>
                <p:nvPr/>
              </p:nvSpPr>
              <p:spPr bwMode="auto">
                <a:xfrm>
                  <a:off x="1134" y="2667"/>
                  <a:ext cx="50" cy="22"/>
                </a:xfrm>
                <a:custGeom>
                  <a:avLst/>
                  <a:gdLst>
                    <a:gd name="T0" fmla="*/ 0 w 249"/>
                    <a:gd name="T1" fmla="*/ 0 h 132"/>
                    <a:gd name="T2" fmla="*/ 0 w 249"/>
                    <a:gd name="T3" fmla="*/ 0 h 132"/>
                    <a:gd name="T4" fmla="*/ 0 w 249"/>
                    <a:gd name="T5" fmla="*/ 0 h 132"/>
                    <a:gd name="T6" fmla="*/ 0 w 249"/>
                    <a:gd name="T7" fmla="*/ 0 h 132"/>
                    <a:gd name="T8" fmla="*/ 0 w 249"/>
                    <a:gd name="T9" fmla="*/ 0 h 132"/>
                    <a:gd name="T10" fmla="*/ 0 w 249"/>
                    <a:gd name="T11" fmla="*/ 0 h 132"/>
                    <a:gd name="T12" fmla="*/ 0 w 249"/>
                    <a:gd name="T13" fmla="*/ 0 h 132"/>
                    <a:gd name="T14" fmla="*/ 0 w 249"/>
                    <a:gd name="T15" fmla="*/ 0 h 132"/>
                    <a:gd name="T16" fmla="*/ 0 w 249"/>
                    <a:gd name="T17" fmla="*/ 0 h 132"/>
                    <a:gd name="T18" fmla="*/ 0 w 249"/>
                    <a:gd name="T19" fmla="*/ 0 h 132"/>
                    <a:gd name="T20" fmla="*/ 0 w 249"/>
                    <a:gd name="T21" fmla="*/ 0 h 132"/>
                    <a:gd name="T22" fmla="*/ 0 w 249"/>
                    <a:gd name="T23" fmla="*/ 0 h 132"/>
                    <a:gd name="T24" fmla="*/ 0 w 249"/>
                    <a:gd name="T25" fmla="*/ 0 h 132"/>
                    <a:gd name="T26" fmla="*/ 0 w 249"/>
                    <a:gd name="T27" fmla="*/ 0 h 132"/>
                    <a:gd name="T28" fmla="*/ 0 w 249"/>
                    <a:gd name="T29" fmla="*/ 0 h 132"/>
                    <a:gd name="T30" fmla="*/ 0 w 249"/>
                    <a:gd name="T31" fmla="*/ 0 h 132"/>
                    <a:gd name="T32" fmla="*/ 0 w 249"/>
                    <a:gd name="T33" fmla="*/ 0 h 132"/>
                    <a:gd name="T34" fmla="*/ 0 w 249"/>
                    <a:gd name="T35" fmla="*/ 0 h 132"/>
                    <a:gd name="T36" fmla="*/ 0 w 249"/>
                    <a:gd name="T37" fmla="*/ 0 h 132"/>
                    <a:gd name="T38" fmla="*/ 0 w 249"/>
                    <a:gd name="T39" fmla="*/ 0 h 132"/>
                    <a:gd name="T40" fmla="*/ 0 w 249"/>
                    <a:gd name="T41" fmla="*/ 0 h 132"/>
                    <a:gd name="T42" fmla="*/ 0 w 249"/>
                    <a:gd name="T43" fmla="*/ 0 h 132"/>
                    <a:gd name="T44" fmla="*/ 0 w 249"/>
                    <a:gd name="T45" fmla="*/ 0 h 132"/>
                    <a:gd name="T46" fmla="*/ 0 w 249"/>
                    <a:gd name="T47" fmla="*/ 0 h 132"/>
                    <a:gd name="T48" fmla="*/ 0 w 249"/>
                    <a:gd name="T49" fmla="*/ 0 h 132"/>
                    <a:gd name="T50" fmla="*/ 0 w 249"/>
                    <a:gd name="T51" fmla="*/ 0 h 132"/>
                    <a:gd name="T52" fmla="*/ 0 w 249"/>
                    <a:gd name="T53" fmla="*/ 0 h 132"/>
                    <a:gd name="T54" fmla="*/ 0 w 249"/>
                    <a:gd name="T55" fmla="*/ 0 h 132"/>
                    <a:gd name="T56" fmla="*/ 0 w 249"/>
                    <a:gd name="T57" fmla="*/ 0 h 132"/>
                    <a:gd name="T58" fmla="*/ 0 w 249"/>
                    <a:gd name="T59" fmla="*/ 0 h 132"/>
                    <a:gd name="T60" fmla="*/ 0 w 249"/>
                    <a:gd name="T61" fmla="*/ 0 h 132"/>
                    <a:gd name="T62" fmla="*/ 0 w 249"/>
                    <a:gd name="T63" fmla="*/ 0 h 132"/>
                    <a:gd name="T64" fmla="*/ 0 w 249"/>
                    <a:gd name="T65" fmla="*/ 0 h 13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49" h="132">
                      <a:moveTo>
                        <a:pt x="0" y="29"/>
                      </a:moveTo>
                      <a:lnTo>
                        <a:pt x="5" y="40"/>
                      </a:lnTo>
                      <a:lnTo>
                        <a:pt x="10" y="51"/>
                      </a:lnTo>
                      <a:lnTo>
                        <a:pt x="16" y="61"/>
                      </a:lnTo>
                      <a:lnTo>
                        <a:pt x="23" y="71"/>
                      </a:lnTo>
                      <a:lnTo>
                        <a:pt x="30" y="79"/>
                      </a:lnTo>
                      <a:lnTo>
                        <a:pt x="37" y="89"/>
                      </a:lnTo>
                      <a:lnTo>
                        <a:pt x="45" y="96"/>
                      </a:lnTo>
                      <a:lnTo>
                        <a:pt x="54" y="103"/>
                      </a:lnTo>
                      <a:lnTo>
                        <a:pt x="63" y="111"/>
                      </a:lnTo>
                      <a:lnTo>
                        <a:pt x="72" y="117"/>
                      </a:lnTo>
                      <a:lnTo>
                        <a:pt x="82" y="121"/>
                      </a:lnTo>
                      <a:lnTo>
                        <a:pt x="92" y="125"/>
                      </a:lnTo>
                      <a:lnTo>
                        <a:pt x="102" y="129"/>
                      </a:lnTo>
                      <a:lnTo>
                        <a:pt x="114" y="131"/>
                      </a:lnTo>
                      <a:lnTo>
                        <a:pt x="125" y="132"/>
                      </a:lnTo>
                      <a:lnTo>
                        <a:pt x="136" y="132"/>
                      </a:lnTo>
                      <a:lnTo>
                        <a:pt x="151" y="132"/>
                      </a:lnTo>
                      <a:lnTo>
                        <a:pt x="166" y="129"/>
                      </a:lnTo>
                      <a:lnTo>
                        <a:pt x="180" y="125"/>
                      </a:lnTo>
                      <a:lnTo>
                        <a:pt x="194" y="119"/>
                      </a:lnTo>
                      <a:lnTo>
                        <a:pt x="207" y="112"/>
                      </a:lnTo>
                      <a:lnTo>
                        <a:pt x="219" y="102"/>
                      </a:lnTo>
                      <a:lnTo>
                        <a:pt x="230" y="93"/>
                      </a:lnTo>
                      <a:lnTo>
                        <a:pt x="242" y="81"/>
                      </a:lnTo>
                      <a:lnTo>
                        <a:pt x="243" y="77"/>
                      </a:lnTo>
                      <a:lnTo>
                        <a:pt x="244" y="75"/>
                      </a:lnTo>
                      <a:lnTo>
                        <a:pt x="245" y="71"/>
                      </a:lnTo>
                      <a:lnTo>
                        <a:pt x="246" y="67"/>
                      </a:lnTo>
                      <a:lnTo>
                        <a:pt x="247" y="64"/>
                      </a:lnTo>
                      <a:lnTo>
                        <a:pt x="248" y="60"/>
                      </a:lnTo>
                      <a:lnTo>
                        <a:pt x="249" y="58"/>
                      </a:lnTo>
                      <a:lnTo>
                        <a:pt x="249" y="54"/>
                      </a:lnTo>
                      <a:lnTo>
                        <a:pt x="239" y="69"/>
                      </a:lnTo>
                      <a:lnTo>
                        <a:pt x="227" y="82"/>
                      </a:lnTo>
                      <a:lnTo>
                        <a:pt x="214" y="94"/>
                      </a:lnTo>
                      <a:lnTo>
                        <a:pt x="200" y="103"/>
                      </a:lnTo>
                      <a:lnTo>
                        <a:pt x="185" y="112"/>
                      </a:lnTo>
                      <a:lnTo>
                        <a:pt x="169" y="117"/>
                      </a:lnTo>
                      <a:lnTo>
                        <a:pt x="161" y="119"/>
                      </a:lnTo>
                      <a:lnTo>
                        <a:pt x="153" y="120"/>
                      </a:lnTo>
                      <a:lnTo>
                        <a:pt x="145" y="121"/>
                      </a:lnTo>
                      <a:lnTo>
                        <a:pt x="136" y="121"/>
                      </a:lnTo>
                      <a:lnTo>
                        <a:pt x="124" y="121"/>
                      </a:lnTo>
                      <a:lnTo>
                        <a:pt x="113" y="120"/>
                      </a:lnTo>
                      <a:lnTo>
                        <a:pt x="100" y="117"/>
                      </a:lnTo>
                      <a:lnTo>
                        <a:pt x="90" y="113"/>
                      </a:lnTo>
                      <a:lnTo>
                        <a:pt x="79" y="108"/>
                      </a:lnTo>
                      <a:lnTo>
                        <a:pt x="69" y="102"/>
                      </a:lnTo>
                      <a:lnTo>
                        <a:pt x="59" y="95"/>
                      </a:lnTo>
                      <a:lnTo>
                        <a:pt x="50" y="88"/>
                      </a:lnTo>
                      <a:lnTo>
                        <a:pt x="42" y="79"/>
                      </a:lnTo>
                      <a:lnTo>
                        <a:pt x="34" y="70"/>
                      </a:lnTo>
                      <a:lnTo>
                        <a:pt x="27" y="60"/>
                      </a:lnTo>
                      <a:lnTo>
                        <a:pt x="20" y="49"/>
                      </a:lnTo>
                      <a:lnTo>
                        <a:pt x="14" y="37"/>
                      </a:lnTo>
                      <a:lnTo>
                        <a:pt x="9" y="26"/>
                      </a:lnTo>
                      <a:lnTo>
                        <a:pt x="5" y="14"/>
                      </a:lnTo>
                      <a:lnTo>
                        <a:pt x="1" y="0"/>
                      </a:lnTo>
                      <a:lnTo>
                        <a:pt x="1" y="4"/>
                      </a:lnTo>
                      <a:lnTo>
                        <a:pt x="0" y="8"/>
                      </a:lnTo>
                      <a:lnTo>
                        <a:pt x="0" y="11"/>
                      </a:lnTo>
                      <a:lnTo>
                        <a:pt x="0" y="15"/>
                      </a:lnTo>
                      <a:lnTo>
                        <a:pt x="0" y="18"/>
                      </a:lnTo>
                      <a:lnTo>
                        <a:pt x="0" y="22"/>
                      </a:lnTo>
                      <a:lnTo>
                        <a:pt x="0" y="26"/>
                      </a:lnTo>
                      <a:lnTo>
                        <a:pt x="0" y="29"/>
                      </a:lnTo>
                      <a:close/>
                    </a:path>
                  </a:pathLst>
                </a:custGeom>
                <a:solidFill>
                  <a:srgbClr val="F3B69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19" name="Freeform 124">
                  <a:extLst>
                    <a:ext uri="{FF2B5EF4-FFF2-40B4-BE49-F238E27FC236}">
                      <a16:creationId xmlns:a16="http://schemas.microsoft.com/office/drawing/2014/main" id="{FD2325AF-C423-3699-4FAA-92DA63A80BA6}"/>
                    </a:ext>
                  </a:extLst>
                </p:cNvPr>
                <p:cNvSpPr>
                  <a:spLocks noChangeArrowheads="1"/>
                </p:cNvSpPr>
                <p:nvPr/>
              </p:nvSpPr>
              <p:spPr bwMode="auto">
                <a:xfrm>
                  <a:off x="1134" y="2665"/>
                  <a:ext cx="51" cy="23"/>
                </a:xfrm>
                <a:custGeom>
                  <a:avLst/>
                  <a:gdLst>
                    <a:gd name="T0" fmla="*/ 0 w 251"/>
                    <a:gd name="T1" fmla="*/ 0 h 140"/>
                    <a:gd name="T2" fmla="*/ 0 w 251"/>
                    <a:gd name="T3" fmla="*/ 0 h 140"/>
                    <a:gd name="T4" fmla="*/ 0 w 251"/>
                    <a:gd name="T5" fmla="*/ 0 h 140"/>
                    <a:gd name="T6" fmla="*/ 0 w 251"/>
                    <a:gd name="T7" fmla="*/ 0 h 140"/>
                    <a:gd name="T8" fmla="*/ 0 w 251"/>
                    <a:gd name="T9" fmla="*/ 0 h 140"/>
                    <a:gd name="T10" fmla="*/ 0 w 251"/>
                    <a:gd name="T11" fmla="*/ 0 h 140"/>
                    <a:gd name="T12" fmla="*/ 0 w 251"/>
                    <a:gd name="T13" fmla="*/ 0 h 140"/>
                    <a:gd name="T14" fmla="*/ 0 w 251"/>
                    <a:gd name="T15" fmla="*/ 0 h 140"/>
                    <a:gd name="T16" fmla="*/ 0 w 251"/>
                    <a:gd name="T17" fmla="*/ 0 h 140"/>
                    <a:gd name="T18" fmla="*/ 0 w 251"/>
                    <a:gd name="T19" fmla="*/ 0 h 140"/>
                    <a:gd name="T20" fmla="*/ 0 w 251"/>
                    <a:gd name="T21" fmla="*/ 0 h 140"/>
                    <a:gd name="T22" fmla="*/ 0 w 251"/>
                    <a:gd name="T23" fmla="*/ 0 h 140"/>
                    <a:gd name="T24" fmla="*/ 0 w 251"/>
                    <a:gd name="T25" fmla="*/ 0 h 140"/>
                    <a:gd name="T26" fmla="*/ 0 w 251"/>
                    <a:gd name="T27" fmla="*/ 0 h 140"/>
                    <a:gd name="T28" fmla="*/ 0 w 251"/>
                    <a:gd name="T29" fmla="*/ 0 h 140"/>
                    <a:gd name="T30" fmla="*/ 0 w 251"/>
                    <a:gd name="T31" fmla="*/ 0 h 140"/>
                    <a:gd name="T32" fmla="*/ 0 w 251"/>
                    <a:gd name="T33" fmla="*/ 0 h 140"/>
                    <a:gd name="T34" fmla="*/ 0 w 251"/>
                    <a:gd name="T35" fmla="*/ 0 h 140"/>
                    <a:gd name="T36" fmla="*/ 0 w 251"/>
                    <a:gd name="T37" fmla="*/ 0 h 140"/>
                    <a:gd name="T38" fmla="*/ 0 w 251"/>
                    <a:gd name="T39" fmla="*/ 0 h 140"/>
                    <a:gd name="T40" fmla="*/ 0 w 251"/>
                    <a:gd name="T41" fmla="*/ 0 h 140"/>
                    <a:gd name="T42" fmla="*/ 0 w 251"/>
                    <a:gd name="T43" fmla="*/ 0 h 140"/>
                    <a:gd name="T44" fmla="*/ 0 w 251"/>
                    <a:gd name="T45" fmla="*/ 0 h 140"/>
                    <a:gd name="T46" fmla="*/ 0 w 251"/>
                    <a:gd name="T47" fmla="*/ 0 h 140"/>
                    <a:gd name="T48" fmla="*/ 0 w 251"/>
                    <a:gd name="T49" fmla="*/ 0 h 140"/>
                    <a:gd name="T50" fmla="*/ 0 w 251"/>
                    <a:gd name="T51" fmla="*/ 0 h 140"/>
                    <a:gd name="T52" fmla="*/ 0 w 251"/>
                    <a:gd name="T53" fmla="*/ 0 h 140"/>
                    <a:gd name="T54" fmla="*/ 0 w 251"/>
                    <a:gd name="T55" fmla="*/ 0 h 140"/>
                    <a:gd name="T56" fmla="*/ 0 w 251"/>
                    <a:gd name="T57" fmla="*/ 0 h 140"/>
                    <a:gd name="T58" fmla="*/ 0 w 251"/>
                    <a:gd name="T59" fmla="*/ 0 h 140"/>
                    <a:gd name="T60" fmla="*/ 0 w 251"/>
                    <a:gd name="T61" fmla="*/ 0 h 140"/>
                    <a:gd name="T62" fmla="*/ 0 w 251"/>
                    <a:gd name="T63" fmla="*/ 0 h 140"/>
                    <a:gd name="T64" fmla="*/ 0 w 251"/>
                    <a:gd name="T65" fmla="*/ 0 h 140"/>
                    <a:gd name="T66" fmla="*/ 0 w 251"/>
                    <a:gd name="T67" fmla="*/ 0 h 140"/>
                    <a:gd name="T68" fmla="*/ 0 w 251"/>
                    <a:gd name="T69" fmla="*/ 0 h 140"/>
                    <a:gd name="T70" fmla="*/ 0 w 251"/>
                    <a:gd name="T71" fmla="*/ 0 h 14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251" h="140">
                      <a:moveTo>
                        <a:pt x="0" y="28"/>
                      </a:moveTo>
                      <a:lnTo>
                        <a:pt x="4" y="40"/>
                      </a:lnTo>
                      <a:lnTo>
                        <a:pt x="9" y="50"/>
                      </a:lnTo>
                      <a:lnTo>
                        <a:pt x="15" y="62"/>
                      </a:lnTo>
                      <a:lnTo>
                        <a:pt x="21" y="73"/>
                      </a:lnTo>
                      <a:lnTo>
                        <a:pt x="28" y="83"/>
                      </a:lnTo>
                      <a:lnTo>
                        <a:pt x="35" y="92"/>
                      </a:lnTo>
                      <a:lnTo>
                        <a:pt x="43" y="101"/>
                      </a:lnTo>
                      <a:lnTo>
                        <a:pt x="52" y="108"/>
                      </a:lnTo>
                      <a:lnTo>
                        <a:pt x="61" y="115"/>
                      </a:lnTo>
                      <a:lnTo>
                        <a:pt x="70" y="122"/>
                      </a:lnTo>
                      <a:lnTo>
                        <a:pt x="80" y="127"/>
                      </a:lnTo>
                      <a:lnTo>
                        <a:pt x="91" y="132"/>
                      </a:lnTo>
                      <a:lnTo>
                        <a:pt x="101" y="136"/>
                      </a:lnTo>
                      <a:lnTo>
                        <a:pt x="113" y="138"/>
                      </a:lnTo>
                      <a:lnTo>
                        <a:pt x="125" y="140"/>
                      </a:lnTo>
                      <a:lnTo>
                        <a:pt x="136" y="140"/>
                      </a:lnTo>
                      <a:lnTo>
                        <a:pt x="152" y="139"/>
                      </a:lnTo>
                      <a:lnTo>
                        <a:pt x="168" y="136"/>
                      </a:lnTo>
                      <a:lnTo>
                        <a:pt x="183" y="131"/>
                      </a:lnTo>
                      <a:lnTo>
                        <a:pt x="197" y="124"/>
                      </a:lnTo>
                      <a:lnTo>
                        <a:pt x="211" y="115"/>
                      </a:lnTo>
                      <a:lnTo>
                        <a:pt x="223" y="106"/>
                      </a:lnTo>
                      <a:lnTo>
                        <a:pt x="236" y="94"/>
                      </a:lnTo>
                      <a:lnTo>
                        <a:pt x="246" y="80"/>
                      </a:lnTo>
                      <a:lnTo>
                        <a:pt x="247" y="77"/>
                      </a:lnTo>
                      <a:lnTo>
                        <a:pt x="248" y="73"/>
                      </a:lnTo>
                      <a:lnTo>
                        <a:pt x="249" y="71"/>
                      </a:lnTo>
                      <a:lnTo>
                        <a:pt x="249" y="67"/>
                      </a:lnTo>
                      <a:lnTo>
                        <a:pt x="250" y="64"/>
                      </a:lnTo>
                      <a:lnTo>
                        <a:pt x="250" y="61"/>
                      </a:lnTo>
                      <a:lnTo>
                        <a:pt x="251" y="58"/>
                      </a:lnTo>
                      <a:lnTo>
                        <a:pt x="251" y="54"/>
                      </a:lnTo>
                      <a:lnTo>
                        <a:pt x="247" y="62"/>
                      </a:lnTo>
                      <a:lnTo>
                        <a:pt x="241" y="71"/>
                      </a:lnTo>
                      <a:lnTo>
                        <a:pt x="236" y="78"/>
                      </a:lnTo>
                      <a:lnTo>
                        <a:pt x="229" y="85"/>
                      </a:lnTo>
                      <a:lnTo>
                        <a:pt x="223" y="91"/>
                      </a:lnTo>
                      <a:lnTo>
                        <a:pt x="216" y="98"/>
                      </a:lnTo>
                      <a:lnTo>
                        <a:pt x="209" y="103"/>
                      </a:lnTo>
                      <a:lnTo>
                        <a:pt x="202" y="109"/>
                      </a:lnTo>
                      <a:lnTo>
                        <a:pt x="195" y="114"/>
                      </a:lnTo>
                      <a:lnTo>
                        <a:pt x="187" y="118"/>
                      </a:lnTo>
                      <a:lnTo>
                        <a:pt x="179" y="121"/>
                      </a:lnTo>
                      <a:lnTo>
                        <a:pt x="171" y="124"/>
                      </a:lnTo>
                      <a:lnTo>
                        <a:pt x="162" y="126"/>
                      </a:lnTo>
                      <a:lnTo>
                        <a:pt x="154" y="128"/>
                      </a:lnTo>
                      <a:lnTo>
                        <a:pt x="145" y="130"/>
                      </a:lnTo>
                      <a:lnTo>
                        <a:pt x="136" y="130"/>
                      </a:lnTo>
                      <a:lnTo>
                        <a:pt x="124" y="128"/>
                      </a:lnTo>
                      <a:lnTo>
                        <a:pt x="112" y="127"/>
                      </a:lnTo>
                      <a:lnTo>
                        <a:pt x="100" y="124"/>
                      </a:lnTo>
                      <a:lnTo>
                        <a:pt x="89" y="120"/>
                      </a:lnTo>
                      <a:lnTo>
                        <a:pt x="78" y="114"/>
                      </a:lnTo>
                      <a:lnTo>
                        <a:pt x="68" y="108"/>
                      </a:lnTo>
                      <a:lnTo>
                        <a:pt x="58" y="101"/>
                      </a:lnTo>
                      <a:lnTo>
                        <a:pt x="49" y="92"/>
                      </a:lnTo>
                      <a:lnTo>
                        <a:pt x="41" y="84"/>
                      </a:lnTo>
                      <a:lnTo>
                        <a:pt x="33" y="73"/>
                      </a:lnTo>
                      <a:lnTo>
                        <a:pt x="26" y="62"/>
                      </a:lnTo>
                      <a:lnTo>
                        <a:pt x="20" y="52"/>
                      </a:lnTo>
                      <a:lnTo>
                        <a:pt x="14" y="40"/>
                      </a:lnTo>
                      <a:lnTo>
                        <a:pt x="10" y="27"/>
                      </a:lnTo>
                      <a:lnTo>
                        <a:pt x="6" y="15"/>
                      </a:lnTo>
                      <a:lnTo>
                        <a:pt x="3" y="0"/>
                      </a:lnTo>
                      <a:lnTo>
                        <a:pt x="2" y="4"/>
                      </a:lnTo>
                      <a:lnTo>
                        <a:pt x="2" y="7"/>
                      </a:lnTo>
                      <a:lnTo>
                        <a:pt x="1" y="11"/>
                      </a:lnTo>
                      <a:lnTo>
                        <a:pt x="1" y="13"/>
                      </a:lnTo>
                      <a:lnTo>
                        <a:pt x="1" y="17"/>
                      </a:lnTo>
                      <a:lnTo>
                        <a:pt x="0" y="21"/>
                      </a:lnTo>
                      <a:lnTo>
                        <a:pt x="0" y="24"/>
                      </a:lnTo>
                      <a:lnTo>
                        <a:pt x="0" y="28"/>
                      </a:lnTo>
                      <a:close/>
                    </a:path>
                  </a:pathLst>
                </a:custGeom>
                <a:solidFill>
                  <a:srgbClr val="F3B89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20" name="Freeform 125">
                  <a:extLst>
                    <a:ext uri="{FF2B5EF4-FFF2-40B4-BE49-F238E27FC236}">
                      <a16:creationId xmlns:a16="http://schemas.microsoft.com/office/drawing/2014/main" id="{F1FC84B9-4B95-13AE-DBA2-86E6AF70671E}"/>
                    </a:ext>
                  </a:extLst>
                </p:cNvPr>
                <p:cNvSpPr>
                  <a:spLocks noChangeArrowheads="1"/>
                </p:cNvSpPr>
                <p:nvPr/>
              </p:nvSpPr>
              <p:spPr bwMode="auto">
                <a:xfrm>
                  <a:off x="1135" y="2663"/>
                  <a:ext cx="50" cy="24"/>
                </a:xfrm>
                <a:custGeom>
                  <a:avLst/>
                  <a:gdLst>
                    <a:gd name="T0" fmla="*/ 0 w 251"/>
                    <a:gd name="T1" fmla="*/ 0 h 146"/>
                    <a:gd name="T2" fmla="*/ 0 w 251"/>
                    <a:gd name="T3" fmla="*/ 0 h 146"/>
                    <a:gd name="T4" fmla="*/ 0 w 251"/>
                    <a:gd name="T5" fmla="*/ 0 h 146"/>
                    <a:gd name="T6" fmla="*/ 0 w 251"/>
                    <a:gd name="T7" fmla="*/ 0 h 146"/>
                    <a:gd name="T8" fmla="*/ 0 w 251"/>
                    <a:gd name="T9" fmla="*/ 0 h 146"/>
                    <a:gd name="T10" fmla="*/ 0 w 251"/>
                    <a:gd name="T11" fmla="*/ 0 h 146"/>
                    <a:gd name="T12" fmla="*/ 0 w 251"/>
                    <a:gd name="T13" fmla="*/ 0 h 146"/>
                    <a:gd name="T14" fmla="*/ 0 w 251"/>
                    <a:gd name="T15" fmla="*/ 0 h 146"/>
                    <a:gd name="T16" fmla="*/ 0 w 251"/>
                    <a:gd name="T17" fmla="*/ 0 h 146"/>
                    <a:gd name="T18" fmla="*/ 0 w 251"/>
                    <a:gd name="T19" fmla="*/ 0 h 146"/>
                    <a:gd name="T20" fmla="*/ 0 w 251"/>
                    <a:gd name="T21" fmla="*/ 0 h 146"/>
                    <a:gd name="T22" fmla="*/ 0 w 251"/>
                    <a:gd name="T23" fmla="*/ 0 h 146"/>
                    <a:gd name="T24" fmla="*/ 0 w 251"/>
                    <a:gd name="T25" fmla="*/ 0 h 146"/>
                    <a:gd name="T26" fmla="*/ 0 w 251"/>
                    <a:gd name="T27" fmla="*/ 0 h 146"/>
                    <a:gd name="T28" fmla="*/ 0 w 251"/>
                    <a:gd name="T29" fmla="*/ 0 h 146"/>
                    <a:gd name="T30" fmla="*/ 0 w 251"/>
                    <a:gd name="T31" fmla="*/ 0 h 146"/>
                    <a:gd name="T32" fmla="*/ 0 w 251"/>
                    <a:gd name="T33" fmla="*/ 0 h 146"/>
                    <a:gd name="T34" fmla="*/ 0 w 251"/>
                    <a:gd name="T35" fmla="*/ 0 h 146"/>
                    <a:gd name="T36" fmla="*/ 0 w 251"/>
                    <a:gd name="T37" fmla="*/ 0 h 146"/>
                    <a:gd name="T38" fmla="*/ 0 w 251"/>
                    <a:gd name="T39" fmla="*/ 0 h 146"/>
                    <a:gd name="T40" fmla="*/ 0 w 251"/>
                    <a:gd name="T41" fmla="*/ 0 h 146"/>
                    <a:gd name="T42" fmla="*/ 0 w 251"/>
                    <a:gd name="T43" fmla="*/ 0 h 146"/>
                    <a:gd name="T44" fmla="*/ 0 w 251"/>
                    <a:gd name="T45" fmla="*/ 0 h 146"/>
                    <a:gd name="T46" fmla="*/ 0 w 251"/>
                    <a:gd name="T47" fmla="*/ 0 h 146"/>
                    <a:gd name="T48" fmla="*/ 0 w 251"/>
                    <a:gd name="T49" fmla="*/ 0 h 146"/>
                    <a:gd name="T50" fmla="*/ 0 w 251"/>
                    <a:gd name="T51" fmla="*/ 0 h 146"/>
                    <a:gd name="T52" fmla="*/ 0 w 251"/>
                    <a:gd name="T53" fmla="*/ 0 h 146"/>
                    <a:gd name="T54" fmla="*/ 0 w 251"/>
                    <a:gd name="T55" fmla="*/ 0 h 146"/>
                    <a:gd name="T56" fmla="*/ 0 w 251"/>
                    <a:gd name="T57" fmla="*/ 0 h 146"/>
                    <a:gd name="T58" fmla="*/ 0 w 251"/>
                    <a:gd name="T59" fmla="*/ 0 h 146"/>
                    <a:gd name="T60" fmla="*/ 0 w 251"/>
                    <a:gd name="T61" fmla="*/ 0 h 146"/>
                    <a:gd name="T62" fmla="*/ 0 w 251"/>
                    <a:gd name="T63" fmla="*/ 0 h 146"/>
                    <a:gd name="T64" fmla="*/ 0 w 251"/>
                    <a:gd name="T65" fmla="*/ 0 h 146"/>
                    <a:gd name="T66" fmla="*/ 0 w 251"/>
                    <a:gd name="T67" fmla="*/ 0 h 146"/>
                    <a:gd name="T68" fmla="*/ 0 w 251"/>
                    <a:gd name="T69" fmla="*/ 0 h 146"/>
                    <a:gd name="T70" fmla="*/ 0 w 251"/>
                    <a:gd name="T71" fmla="*/ 0 h 146"/>
                    <a:gd name="T72" fmla="*/ 0 w 251"/>
                    <a:gd name="T73" fmla="*/ 0 h 14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251" h="146">
                      <a:moveTo>
                        <a:pt x="0" y="25"/>
                      </a:moveTo>
                      <a:lnTo>
                        <a:pt x="4" y="39"/>
                      </a:lnTo>
                      <a:lnTo>
                        <a:pt x="8" y="51"/>
                      </a:lnTo>
                      <a:lnTo>
                        <a:pt x="13" y="62"/>
                      </a:lnTo>
                      <a:lnTo>
                        <a:pt x="19" y="74"/>
                      </a:lnTo>
                      <a:lnTo>
                        <a:pt x="26" y="85"/>
                      </a:lnTo>
                      <a:lnTo>
                        <a:pt x="33" y="95"/>
                      </a:lnTo>
                      <a:lnTo>
                        <a:pt x="41" y="104"/>
                      </a:lnTo>
                      <a:lnTo>
                        <a:pt x="49" y="113"/>
                      </a:lnTo>
                      <a:lnTo>
                        <a:pt x="58" y="120"/>
                      </a:lnTo>
                      <a:lnTo>
                        <a:pt x="68" y="127"/>
                      </a:lnTo>
                      <a:lnTo>
                        <a:pt x="78" y="133"/>
                      </a:lnTo>
                      <a:lnTo>
                        <a:pt x="89" y="138"/>
                      </a:lnTo>
                      <a:lnTo>
                        <a:pt x="99" y="142"/>
                      </a:lnTo>
                      <a:lnTo>
                        <a:pt x="112" y="145"/>
                      </a:lnTo>
                      <a:lnTo>
                        <a:pt x="123" y="146"/>
                      </a:lnTo>
                      <a:lnTo>
                        <a:pt x="135" y="146"/>
                      </a:lnTo>
                      <a:lnTo>
                        <a:pt x="144" y="146"/>
                      </a:lnTo>
                      <a:lnTo>
                        <a:pt x="152" y="145"/>
                      </a:lnTo>
                      <a:lnTo>
                        <a:pt x="160" y="144"/>
                      </a:lnTo>
                      <a:lnTo>
                        <a:pt x="168" y="142"/>
                      </a:lnTo>
                      <a:lnTo>
                        <a:pt x="184" y="137"/>
                      </a:lnTo>
                      <a:lnTo>
                        <a:pt x="199" y="128"/>
                      </a:lnTo>
                      <a:lnTo>
                        <a:pt x="213" y="119"/>
                      </a:lnTo>
                      <a:lnTo>
                        <a:pt x="226" y="107"/>
                      </a:lnTo>
                      <a:lnTo>
                        <a:pt x="238" y="94"/>
                      </a:lnTo>
                      <a:lnTo>
                        <a:pt x="248" y="79"/>
                      </a:lnTo>
                      <a:lnTo>
                        <a:pt x="249" y="76"/>
                      </a:lnTo>
                      <a:lnTo>
                        <a:pt x="249" y="72"/>
                      </a:lnTo>
                      <a:lnTo>
                        <a:pt x="250" y="70"/>
                      </a:lnTo>
                      <a:lnTo>
                        <a:pt x="250" y="66"/>
                      </a:lnTo>
                      <a:lnTo>
                        <a:pt x="251" y="62"/>
                      </a:lnTo>
                      <a:lnTo>
                        <a:pt x="251" y="60"/>
                      </a:lnTo>
                      <a:lnTo>
                        <a:pt x="251" y="57"/>
                      </a:lnTo>
                      <a:lnTo>
                        <a:pt x="251" y="53"/>
                      </a:lnTo>
                      <a:lnTo>
                        <a:pt x="247" y="62"/>
                      </a:lnTo>
                      <a:lnTo>
                        <a:pt x="242" y="71"/>
                      </a:lnTo>
                      <a:lnTo>
                        <a:pt x="237" y="79"/>
                      </a:lnTo>
                      <a:lnTo>
                        <a:pt x="231" y="86"/>
                      </a:lnTo>
                      <a:lnTo>
                        <a:pt x="224" y="95"/>
                      </a:lnTo>
                      <a:lnTo>
                        <a:pt x="217" y="101"/>
                      </a:lnTo>
                      <a:lnTo>
                        <a:pt x="210" y="108"/>
                      </a:lnTo>
                      <a:lnTo>
                        <a:pt x="203" y="113"/>
                      </a:lnTo>
                      <a:lnTo>
                        <a:pt x="196" y="119"/>
                      </a:lnTo>
                      <a:lnTo>
                        <a:pt x="188" y="122"/>
                      </a:lnTo>
                      <a:lnTo>
                        <a:pt x="179" y="127"/>
                      </a:lnTo>
                      <a:lnTo>
                        <a:pt x="171" y="130"/>
                      </a:lnTo>
                      <a:lnTo>
                        <a:pt x="162" y="133"/>
                      </a:lnTo>
                      <a:lnTo>
                        <a:pt x="153" y="134"/>
                      </a:lnTo>
                      <a:lnTo>
                        <a:pt x="144" y="136"/>
                      </a:lnTo>
                      <a:lnTo>
                        <a:pt x="135" y="136"/>
                      </a:lnTo>
                      <a:lnTo>
                        <a:pt x="123" y="136"/>
                      </a:lnTo>
                      <a:lnTo>
                        <a:pt x="111" y="133"/>
                      </a:lnTo>
                      <a:lnTo>
                        <a:pt x="98" y="130"/>
                      </a:lnTo>
                      <a:lnTo>
                        <a:pt x="87" y="126"/>
                      </a:lnTo>
                      <a:lnTo>
                        <a:pt x="76" y="120"/>
                      </a:lnTo>
                      <a:lnTo>
                        <a:pt x="66" y="113"/>
                      </a:lnTo>
                      <a:lnTo>
                        <a:pt x="57" y="106"/>
                      </a:lnTo>
                      <a:lnTo>
                        <a:pt x="48" y="97"/>
                      </a:lnTo>
                      <a:lnTo>
                        <a:pt x="39" y="88"/>
                      </a:lnTo>
                      <a:lnTo>
                        <a:pt x="32" y="77"/>
                      </a:lnTo>
                      <a:lnTo>
                        <a:pt x="25" y="66"/>
                      </a:lnTo>
                      <a:lnTo>
                        <a:pt x="19" y="54"/>
                      </a:lnTo>
                      <a:lnTo>
                        <a:pt x="14" y="41"/>
                      </a:lnTo>
                      <a:lnTo>
                        <a:pt x="10" y="28"/>
                      </a:lnTo>
                      <a:lnTo>
                        <a:pt x="7" y="15"/>
                      </a:lnTo>
                      <a:lnTo>
                        <a:pt x="5" y="0"/>
                      </a:lnTo>
                      <a:lnTo>
                        <a:pt x="4" y="3"/>
                      </a:lnTo>
                      <a:lnTo>
                        <a:pt x="3" y="6"/>
                      </a:lnTo>
                      <a:lnTo>
                        <a:pt x="3" y="10"/>
                      </a:lnTo>
                      <a:lnTo>
                        <a:pt x="2" y="12"/>
                      </a:lnTo>
                      <a:lnTo>
                        <a:pt x="1" y="16"/>
                      </a:lnTo>
                      <a:lnTo>
                        <a:pt x="1" y="19"/>
                      </a:lnTo>
                      <a:lnTo>
                        <a:pt x="0" y="22"/>
                      </a:lnTo>
                      <a:lnTo>
                        <a:pt x="0" y="25"/>
                      </a:lnTo>
                      <a:close/>
                    </a:path>
                  </a:pathLst>
                </a:custGeom>
                <a:solidFill>
                  <a:srgbClr val="F3BA9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21" name="Freeform 126">
                  <a:extLst>
                    <a:ext uri="{FF2B5EF4-FFF2-40B4-BE49-F238E27FC236}">
                      <a16:creationId xmlns:a16="http://schemas.microsoft.com/office/drawing/2014/main" id="{03F09EFD-9F9D-C8FC-48C9-619C2752AA83}"/>
                    </a:ext>
                  </a:extLst>
                </p:cNvPr>
                <p:cNvSpPr>
                  <a:spLocks noChangeArrowheads="1"/>
                </p:cNvSpPr>
                <p:nvPr/>
              </p:nvSpPr>
              <p:spPr bwMode="auto">
                <a:xfrm>
                  <a:off x="1135" y="2661"/>
                  <a:ext cx="50" cy="25"/>
                </a:xfrm>
                <a:custGeom>
                  <a:avLst/>
                  <a:gdLst>
                    <a:gd name="T0" fmla="*/ 0 w 249"/>
                    <a:gd name="T1" fmla="*/ 0 h 154"/>
                    <a:gd name="T2" fmla="*/ 0 w 249"/>
                    <a:gd name="T3" fmla="*/ 0 h 154"/>
                    <a:gd name="T4" fmla="*/ 0 w 249"/>
                    <a:gd name="T5" fmla="*/ 0 h 154"/>
                    <a:gd name="T6" fmla="*/ 0 w 249"/>
                    <a:gd name="T7" fmla="*/ 0 h 154"/>
                    <a:gd name="T8" fmla="*/ 0 w 249"/>
                    <a:gd name="T9" fmla="*/ 0 h 154"/>
                    <a:gd name="T10" fmla="*/ 0 w 249"/>
                    <a:gd name="T11" fmla="*/ 0 h 154"/>
                    <a:gd name="T12" fmla="*/ 0 w 249"/>
                    <a:gd name="T13" fmla="*/ 0 h 154"/>
                    <a:gd name="T14" fmla="*/ 0 w 249"/>
                    <a:gd name="T15" fmla="*/ 0 h 154"/>
                    <a:gd name="T16" fmla="*/ 0 w 249"/>
                    <a:gd name="T17" fmla="*/ 0 h 154"/>
                    <a:gd name="T18" fmla="*/ 0 w 249"/>
                    <a:gd name="T19" fmla="*/ 0 h 154"/>
                    <a:gd name="T20" fmla="*/ 0 w 249"/>
                    <a:gd name="T21" fmla="*/ 0 h 154"/>
                    <a:gd name="T22" fmla="*/ 0 w 249"/>
                    <a:gd name="T23" fmla="*/ 0 h 154"/>
                    <a:gd name="T24" fmla="*/ 0 w 249"/>
                    <a:gd name="T25" fmla="*/ 0 h 154"/>
                    <a:gd name="T26" fmla="*/ 0 w 249"/>
                    <a:gd name="T27" fmla="*/ 0 h 154"/>
                    <a:gd name="T28" fmla="*/ 0 w 249"/>
                    <a:gd name="T29" fmla="*/ 0 h 154"/>
                    <a:gd name="T30" fmla="*/ 0 w 249"/>
                    <a:gd name="T31" fmla="*/ 0 h 154"/>
                    <a:gd name="T32" fmla="*/ 0 w 249"/>
                    <a:gd name="T33" fmla="*/ 0 h 154"/>
                    <a:gd name="T34" fmla="*/ 0 w 249"/>
                    <a:gd name="T35" fmla="*/ 0 h 154"/>
                    <a:gd name="T36" fmla="*/ 0 w 249"/>
                    <a:gd name="T37" fmla="*/ 0 h 154"/>
                    <a:gd name="T38" fmla="*/ 0 w 249"/>
                    <a:gd name="T39" fmla="*/ 0 h 154"/>
                    <a:gd name="T40" fmla="*/ 0 w 249"/>
                    <a:gd name="T41" fmla="*/ 0 h 154"/>
                    <a:gd name="T42" fmla="*/ 0 w 249"/>
                    <a:gd name="T43" fmla="*/ 0 h 154"/>
                    <a:gd name="T44" fmla="*/ 0 w 249"/>
                    <a:gd name="T45" fmla="*/ 0 h 154"/>
                    <a:gd name="T46" fmla="*/ 0 w 249"/>
                    <a:gd name="T47" fmla="*/ 0 h 154"/>
                    <a:gd name="T48" fmla="*/ 0 w 249"/>
                    <a:gd name="T49" fmla="*/ 0 h 154"/>
                    <a:gd name="T50" fmla="*/ 0 w 249"/>
                    <a:gd name="T51" fmla="*/ 0 h 154"/>
                    <a:gd name="T52" fmla="*/ 0 w 249"/>
                    <a:gd name="T53" fmla="*/ 0 h 154"/>
                    <a:gd name="T54" fmla="*/ 0 w 249"/>
                    <a:gd name="T55" fmla="*/ 0 h 154"/>
                    <a:gd name="T56" fmla="*/ 0 w 249"/>
                    <a:gd name="T57" fmla="*/ 0 h 154"/>
                    <a:gd name="T58" fmla="*/ 0 w 249"/>
                    <a:gd name="T59" fmla="*/ 0 h 154"/>
                    <a:gd name="T60" fmla="*/ 0 w 249"/>
                    <a:gd name="T61" fmla="*/ 0 h 154"/>
                    <a:gd name="T62" fmla="*/ 0 w 249"/>
                    <a:gd name="T63" fmla="*/ 0 h 154"/>
                    <a:gd name="T64" fmla="*/ 0 w 249"/>
                    <a:gd name="T65" fmla="*/ 0 h 154"/>
                    <a:gd name="T66" fmla="*/ 0 w 249"/>
                    <a:gd name="T67" fmla="*/ 0 h 154"/>
                    <a:gd name="T68" fmla="*/ 0 w 249"/>
                    <a:gd name="T69" fmla="*/ 0 h 154"/>
                    <a:gd name="T70" fmla="*/ 0 w 249"/>
                    <a:gd name="T71" fmla="*/ 0 h 154"/>
                    <a:gd name="T72" fmla="*/ 0 w 249"/>
                    <a:gd name="T73" fmla="*/ 0 h 154"/>
                    <a:gd name="T74" fmla="*/ 0 w 249"/>
                    <a:gd name="T75" fmla="*/ 0 h 154"/>
                    <a:gd name="T76" fmla="*/ 0 w 249"/>
                    <a:gd name="T77" fmla="*/ 0 h 154"/>
                    <a:gd name="T78" fmla="*/ 0 w 249"/>
                    <a:gd name="T79" fmla="*/ 0 h 15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249" h="154">
                      <a:moveTo>
                        <a:pt x="0" y="24"/>
                      </a:moveTo>
                      <a:lnTo>
                        <a:pt x="3" y="39"/>
                      </a:lnTo>
                      <a:lnTo>
                        <a:pt x="7" y="51"/>
                      </a:lnTo>
                      <a:lnTo>
                        <a:pt x="11" y="64"/>
                      </a:lnTo>
                      <a:lnTo>
                        <a:pt x="17" y="76"/>
                      </a:lnTo>
                      <a:lnTo>
                        <a:pt x="23" y="86"/>
                      </a:lnTo>
                      <a:lnTo>
                        <a:pt x="30" y="97"/>
                      </a:lnTo>
                      <a:lnTo>
                        <a:pt x="38" y="108"/>
                      </a:lnTo>
                      <a:lnTo>
                        <a:pt x="46" y="116"/>
                      </a:lnTo>
                      <a:lnTo>
                        <a:pt x="55" y="125"/>
                      </a:lnTo>
                      <a:lnTo>
                        <a:pt x="65" y="132"/>
                      </a:lnTo>
                      <a:lnTo>
                        <a:pt x="75" y="138"/>
                      </a:lnTo>
                      <a:lnTo>
                        <a:pt x="86" y="144"/>
                      </a:lnTo>
                      <a:lnTo>
                        <a:pt x="97" y="148"/>
                      </a:lnTo>
                      <a:lnTo>
                        <a:pt x="109" y="151"/>
                      </a:lnTo>
                      <a:lnTo>
                        <a:pt x="121" y="152"/>
                      </a:lnTo>
                      <a:lnTo>
                        <a:pt x="133" y="154"/>
                      </a:lnTo>
                      <a:lnTo>
                        <a:pt x="142" y="154"/>
                      </a:lnTo>
                      <a:lnTo>
                        <a:pt x="151" y="152"/>
                      </a:lnTo>
                      <a:lnTo>
                        <a:pt x="159" y="150"/>
                      </a:lnTo>
                      <a:lnTo>
                        <a:pt x="168" y="148"/>
                      </a:lnTo>
                      <a:lnTo>
                        <a:pt x="176" y="145"/>
                      </a:lnTo>
                      <a:lnTo>
                        <a:pt x="184" y="142"/>
                      </a:lnTo>
                      <a:lnTo>
                        <a:pt x="192" y="138"/>
                      </a:lnTo>
                      <a:lnTo>
                        <a:pt x="199" y="133"/>
                      </a:lnTo>
                      <a:lnTo>
                        <a:pt x="206" y="127"/>
                      </a:lnTo>
                      <a:lnTo>
                        <a:pt x="213" y="122"/>
                      </a:lnTo>
                      <a:lnTo>
                        <a:pt x="220" y="115"/>
                      </a:lnTo>
                      <a:lnTo>
                        <a:pt x="226" y="109"/>
                      </a:lnTo>
                      <a:lnTo>
                        <a:pt x="233" y="102"/>
                      </a:lnTo>
                      <a:lnTo>
                        <a:pt x="238" y="95"/>
                      </a:lnTo>
                      <a:lnTo>
                        <a:pt x="244" y="86"/>
                      </a:lnTo>
                      <a:lnTo>
                        <a:pt x="248" y="78"/>
                      </a:lnTo>
                      <a:lnTo>
                        <a:pt x="249" y="74"/>
                      </a:lnTo>
                      <a:lnTo>
                        <a:pt x="249" y="72"/>
                      </a:lnTo>
                      <a:lnTo>
                        <a:pt x="249" y="69"/>
                      </a:lnTo>
                      <a:lnTo>
                        <a:pt x="249" y="65"/>
                      </a:lnTo>
                      <a:lnTo>
                        <a:pt x="249" y="63"/>
                      </a:lnTo>
                      <a:lnTo>
                        <a:pt x="249" y="59"/>
                      </a:lnTo>
                      <a:lnTo>
                        <a:pt x="249" y="57"/>
                      </a:lnTo>
                      <a:lnTo>
                        <a:pt x="249" y="53"/>
                      </a:lnTo>
                      <a:lnTo>
                        <a:pt x="245" y="63"/>
                      </a:lnTo>
                      <a:lnTo>
                        <a:pt x="241" y="72"/>
                      </a:lnTo>
                      <a:lnTo>
                        <a:pt x="236" y="80"/>
                      </a:lnTo>
                      <a:lnTo>
                        <a:pt x="230" y="89"/>
                      </a:lnTo>
                      <a:lnTo>
                        <a:pt x="223" y="97"/>
                      </a:lnTo>
                      <a:lnTo>
                        <a:pt x="217" y="104"/>
                      </a:lnTo>
                      <a:lnTo>
                        <a:pt x="210" y="112"/>
                      </a:lnTo>
                      <a:lnTo>
                        <a:pt x="203" y="118"/>
                      </a:lnTo>
                      <a:lnTo>
                        <a:pt x="195" y="124"/>
                      </a:lnTo>
                      <a:lnTo>
                        <a:pt x="187" y="128"/>
                      </a:lnTo>
                      <a:lnTo>
                        <a:pt x="179" y="133"/>
                      </a:lnTo>
                      <a:lnTo>
                        <a:pt x="170" y="136"/>
                      </a:lnTo>
                      <a:lnTo>
                        <a:pt x="161" y="139"/>
                      </a:lnTo>
                      <a:lnTo>
                        <a:pt x="152" y="142"/>
                      </a:lnTo>
                      <a:lnTo>
                        <a:pt x="143" y="143"/>
                      </a:lnTo>
                      <a:lnTo>
                        <a:pt x="133" y="143"/>
                      </a:lnTo>
                      <a:lnTo>
                        <a:pt x="121" y="142"/>
                      </a:lnTo>
                      <a:lnTo>
                        <a:pt x="109" y="140"/>
                      </a:lnTo>
                      <a:lnTo>
                        <a:pt x="96" y="137"/>
                      </a:lnTo>
                      <a:lnTo>
                        <a:pt x="85" y="132"/>
                      </a:lnTo>
                      <a:lnTo>
                        <a:pt x="74" y="126"/>
                      </a:lnTo>
                      <a:lnTo>
                        <a:pt x="64" y="119"/>
                      </a:lnTo>
                      <a:lnTo>
                        <a:pt x="54" y="110"/>
                      </a:lnTo>
                      <a:lnTo>
                        <a:pt x="45" y="101"/>
                      </a:lnTo>
                      <a:lnTo>
                        <a:pt x="37" y="91"/>
                      </a:lnTo>
                      <a:lnTo>
                        <a:pt x="30" y="80"/>
                      </a:lnTo>
                      <a:lnTo>
                        <a:pt x="24" y="69"/>
                      </a:lnTo>
                      <a:lnTo>
                        <a:pt x="18" y="57"/>
                      </a:lnTo>
                      <a:lnTo>
                        <a:pt x="14" y="43"/>
                      </a:lnTo>
                      <a:lnTo>
                        <a:pt x="10" y="29"/>
                      </a:lnTo>
                      <a:lnTo>
                        <a:pt x="8" y="15"/>
                      </a:lnTo>
                      <a:lnTo>
                        <a:pt x="6" y="0"/>
                      </a:lnTo>
                      <a:lnTo>
                        <a:pt x="5" y="3"/>
                      </a:lnTo>
                      <a:lnTo>
                        <a:pt x="4" y="6"/>
                      </a:lnTo>
                      <a:lnTo>
                        <a:pt x="4" y="9"/>
                      </a:lnTo>
                      <a:lnTo>
                        <a:pt x="3" y="12"/>
                      </a:lnTo>
                      <a:lnTo>
                        <a:pt x="2" y="16"/>
                      </a:lnTo>
                      <a:lnTo>
                        <a:pt x="1" y="18"/>
                      </a:lnTo>
                      <a:lnTo>
                        <a:pt x="1" y="22"/>
                      </a:lnTo>
                      <a:lnTo>
                        <a:pt x="0" y="24"/>
                      </a:lnTo>
                      <a:close/>
                    </a:path>
                  </a:pathLst>
                </a:custGeom>
                <a:solidFill>
                  <a:srgbClr val="F4BD9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22" name="Freeform 127">
                  <a:extLst>
                    <a:ext uri="{FF2B5EF4-FFF2-40B4-BE49-F238E27FC236}">
                      <a16:creationId xmlns:a16="http://schemas.microsoft.com/office/drawing/2014/main" id="{66C00C40-5DF2-2D9F-393C-6087FEBC9051}"/>
                    </a:ext>
                  </a:extLst>
                </p:cNvPr>
                <p:cNvSpPr>
                  <a:spLocks noChangeArrowheads="1"/>
                </p:cNvSpPr>
                <p:nvPr/>
              </p:nvSpPr>
              <p:spPr bwMode="auto">
                <a:xfrm>
                  <a:off x="1136" y="2659"/>
                  <a:ext cx="49" cy="26"/>
                </a:xfrm>
                <a:custGeom>
                  <a:avLst/>
                  <a:gdLst>
                    <a:gd name="T0" fmla="*/ 0 w 246"/>
                    <a:gd name="T1" fmla="*/ 0 h 159"/>
                    <a:gd name="T2" fmla="*/ 0 w 246"/>
                    <a:gd name="T3" fmla="*/ 0 h 159"/>
                    <a:gd name="T4" fmla="*/ 0 w 246"/>
                    <a:gd name="T5" fmla="*/ 0 h 159"/>
                    <a:gd name="T6" fmla="*/ 0 w 246"/>
                    <a:gd name="T7" fmla="*/ 0 h 159"/>
                    <a:gd name="T8" fmla="*/ 0 w 246"/>
                    <a:gd name="T9" fmla="*/ 0 h 159"/>
                    <a:gd name="T10" fmla="*/ 0 w 246"/>
                    <a:gd name="T11" fmla="*/ 0 h 159"/>
                    <a:gd name="T12" fmla="*/ 0 w 246"/>
                    <a:gd name="T13" fmla="*/ 0 h 159"/>
                    <a:gd name="T14" fmla="*/ 0 w 246"/>
                    <a:gd name="T15" fmla="*/ 0 h 159"/>
                    <a:gd name="T16" fmla="*/ 0 w 246"/>
                    <a:gd name="T17" fmla="*/ 0 h 159"/>
                    <a:gd name="T18" fmla="*/ 0 w 246"/>
                    <a:gd name="T19" fmla="*/ 0 h 159"/>
                    <a:gd name="T20" fmla="*/ 0 w 246"/>
                    <a:gd name="T21" fmla="*/ 0 h 159"/>
                    <a:gd name="T22" fmla="*/ 0 w 246"/>
                    <a:gd name="T23" fmla="*/ 0 h 159"/>
                    <a:gd name="T24" fmla="*/ 0 w 246"/>
                    <a:gd name="T25" fmla="*/ 0 h 159"/>
                    <a:gd name="T26" fmla="*/ 0 w 246"/>
                    <a:gd name="T27" fmla="*/ 0 h 159"/>
                    <a:gd name="T28" fmla="*/ 0 w 246"/>
                    <a:gd name="T29" fmla="*/ 0 h 159"/>
                    <a:gd name="T30" fmla="*/ 0 w 246"/>
                    <a:gd name="T31" fmla="*/ 0 h 159"/>
                    <a:gd name="T32" fmla="*/ 0 w 246"/>
                    <a:gd name="T33" fmla="*/ 0 h 159"/>
                    <a:gd name="T34" fmla="*/ 0 w 246"/>
                    <a:gd name="T35" fmla="*/ 0 h 159"/>
                    <a:gd name="T36" fmla="*/ 0 w 246"/>
                    <a:gd name="T37" fmla="*/ 0 h 159"/>
                    <a:gd name="T38" fmla="*/ 0 w 246"/>
                    <a:gd name="T39" fmla="*/ 0 h 159"/>
                    <a:gd name="T40" fmla="*/ 0 w 246"/>
                    <a:gd name="T41" fmla="*/ 0 h 159"/>
                    <a:gd name="T42" fmla="*/ 0 w 246"/>
                    <a:gd name="T43" fmla="*/ 0 h 159"/>
                    <a:gd name="T44" fmla="*/ 0 w 246"/>
                    <a:gd name="T45" fmla="*/ 0 h 159"/>
                    <a:gd name="T46" fmla="*/ 0 w 246"/>
                    <a:gd name="T47" fmla="*/ 0 h 159"/>
                    <a:gd name="T48" fmla="*/ 0 w 246"/>
                    <a:gd name="T49" fmla="*/ 0 h 159"/>
                    <a:gd name="T50" fmla="*/ 0 w 246"/>
                    <a:gd name="T51" fmla="*/ 0 h 159"/>
                    <a:gd name="T52" fmla="*/ 0 w 246"/>
                    <a:gd name="T53" fmla="*/ 0 h 159"/>
                    <a:gd name="T54" fmla="*/ 0 w 246"/>
                    <a:gd name="T55" fmla="*/ 0 h 159"/>
                    <a:gd name="T56" fmla="*/ 0 w 246"/>
                    <a:gd name="T57" fmla="*/ 0 h 159"/>
                    <a:gd name="T58" fmla="*/ 0 w 246"/>
                    <a:gd name="T59" fmla="*/ 0 h 159"/>
                    <a:gd name="T60" fmla="*/ 0 w 246"/>
                    <a:gd name="T61" fmla="*/ 0 h 159"/>
                    <a:gd name="T62" fmla="*/ 0 w 246"/>
                    <a:gd name="T63" fmla="*/ 0 h 159"/>
                    <a:gd name="T64" fmla="*/ 0 w 246"/>
                    <a:gd name="T65" fmla="*/ 0 h 159"/>
                    <a:gd name="T66" fmla="*/ 0 w 246"/>
                    <a:gd name="T67" fmla="*/ 0 h 159"/>
                    <a:gd name="T68" fmla="*/ 0 w 246"/>
                    <a:gd name="T69" fmla="*/ 0 h 159"/>
                    <a:gd name="T70" fmla="*/ 0 w 246"/>
                    <a:gd name="T71" fmla="*/ 0 h 159"/>
                    <a:gd name="T72" fmla="*/ 0 w 246"/>
                    <a:gd name="T73" fmla="*/ 0 h 159"/>
                    <a:gd name="T74" fmla="*/ 0 w 246"/>
                    <a:gd name="T75" fmla="*/ 0 h 159"/>
                    <a:gd name="T76" fmla="*/ 0 w 246"/>
                    <a:gd name="T77" fmla="*/ 0 h 159"/>
                    <a:gd name="T78" fmla="*/ 0 w 246"/>
                    <a:gd name="T79" fmla="*/ 0 h 159"/>
                    <a:gd name="T80" fmla="*/ 0 w 246"/>
                    <a:gd name="T81" fmla="*/ 0 h 15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246" h="159">
                      <a:moveTo>
                        <a:pt x="0" y="23"/>
                      </a:moveTo>
                      <a:lnTo>
                        <a:pt x="2" y="38"/>
                      </a:lnTo>
                      <a:lnTo>
                        <a:pt x="5" y="51"/>
                      </a:lnTo>
                      <a:lnTo>
                        <a:pt x="9" y="64"/>
                      </a:lnTo>
                      <a:lnTo>
                        <a:pt x="14" y="77"/>
                      </a:lnTo>
                      <a:lnTo>
                        <a:pt x="20" y="89"/>
                      </a:lnTo>
                      <a:lnTo>
                        <a:pt x="27" y="100"/>
                      </a:lnTo>
                      <a:lnTo>
                        <a:pt x="34" y="111"/>
                      </a:lnTo>
                      <a:lnTo>
                        <a:pt x="43" y="120"/>
                      </a:lnTo>
                      <a:lnTo>
                        <a:pt x="52" y="129"/>
                      </a:lnTo>
                      <a:lnTo>
                        <a:pt x="61" y="136"/>
                      </a:lnTo>
                      <a:lnTo>
                        <a:pt x="71" y="143"/>
                      </a:lnTo>
                      <a:lnTo>
                        <a:pt x="82" y="149"/>
                      </a:lnTo>
                      <a:lnTo>
                        <a:pt x="93" y="153"/>
                      </a:lnTo>
                      <a:lnTo>
                        <a:pt x="106" y="156"/>
                      </a:lnTo>
                      <a:lnTo>
                        <a:pt x="118" y="159"/>
                      </a:lnTo>
                      <a:lnTo>
                        <a:pt x="130" y="159"/>
                      </a:lnTo>
                      <a:lnTo>
                        <a:pt x="139" y="159"/>
                      </a:lnTo>
                      <a:lnTo>
                        <a:pt x="148" y="157"/>
                      </a:lnTo>
                      <a:lnTo>
                        <a:pt x="157" y="156"/>
                      </a:lnTo>
                      <a:lnTo>
                        <a:pt x="166" y="153"/>
                      </a:lnTo>
                      <a:lnTo>
                        <a:pt x="174" y="150"/>
                      </a:lnTo>
                      <a:lnTo>
                        <a:pt x="183" y="145"/>
                      </a:lnTo>
                      <a:lnTo>
                        <a:pt x="191" y="142"/>
                      </a:lnTo>
                      <a:lnTo>
                        <a:pt x="198" y="136"/>
                      </a:lnTo>
                      <a:lnTo>
                        <a:pt x="205" y="131"/>
                      </a:lnTo>
                      <a:lnTo>
                        <a:pt x="212" y="124"/>
                      </a:lnTo>
                      <a:lnTo>
                        <a:pt x="219" y="118"/>
                      </a:lnTo>
                      <a:lnTo>
                        <a:pt x="226" y="111"/>
                      </a:lnTo>
                      <a:lnTo>
                        <a:pt x="232" y="102"/>
                      </a:lnTo>
                      <a:lnTo>
                        <a:pt x="237" y="94"/>
                      </a:lnTo>
                      <a:lnTo>
                        <a:pt x="242" y="85"/>
                      </a:lnTo>
                      <a:lnTo>
                        <a:pt x="246" y="76"/>
                      </a:lnTo>
                      <a:lnTo>
                        <a:pt x="246" y="74"/>
                      </a:lnTo>
                      <a:lnTo>
                        <a:pt x="246" y="70"/>
                      </a:lnTo>
                      <a:lnTo>
                        <a:pt x="246" y="68"/>
                      </a:lnTo>
                      <a:lnTo>
                        <a:pt x="246" y="64"/>
                      </a:lnTo>
                      <a:lnTo>
                        <a:pt x="246" y="60"/>
                      </a:lnTo>
                      <a:lnTo>
                        <a:pt x="246" y="58"/>
                      </a:lnTo>
                      <a:lnTo>
                        <a:pt x="246" y="54"/>
                      </a:lnTo>
                      <a:lnTo>
                        <a:pt x="246" y="52"/>
                      </a:lnTo>
                      <a:lnTo>
                        <a:pt x="242" y="62"/>
                      </a:lnTo>
                      <a:lnTo>
                        <a:pt x="238" y="72"/>
                      </a:lnTo>
                      <a:lnTo>
                        <a:pt x="233" y="82"/>
                      </a:lnTo>
                      <a:lnTo>
                        <a:pt x="228" y="90"/>
                      </a:lnTo>
                      <a:lnTo>
                        <a:pt x="221" y="99"/>
                      </a:lnTo>
                      <a:lnTo>
                        <a:pt x="215" y="107"/>
                      </a:lnTo>
                      <a:lnTo>
                        <a:pt x="208" y="114"/>
                      </a:lnTo>
                      <a:lnTo>
                        <a:pt x="201" y="121"/>
                      </a:lnTo>
                      <a:lnTo>
                        <a:pt x="193" y="127"/>
                      </a:lnTo>
                      <a:lnTo>
                        <a:pt x="185" y="132"/>
                      </a:lnTo>
                      <a:lnTo>
                        <a:pt x="177" y="137"/>
                      </a:lnTo>
                      <a:lnTo>
                        <a:pt x="168" y="142"/>
                      </a:lnTo>
                      <a:lnTo>
                        <a:pt x="159" y="144"/>
                      </a:lnTo>
                      <a:lnTo>
                        <a:pt x="149" y="147"/>
                      </a:lnTo>
                      <a:lnTo>
                        <a:pt x="140" y="148"/>
                      </a:lnTo>
                      <a:lnTo>
                        <a:pt x="130" y="148"/>
                      </a:lnTo>
                      <a:lnTo>
                        <a:pt x="118" y="148"/>
                      </a:lnTo>
                      <a:lnTo>
                        <a:pt x="106" y="145"/>
                      </a:lnTo>
                      <a:lnTo>
                        <a:pt x="93" y="142"/>
                      </a:lnTo>
                      <a:lnTo>
                        <a:pt x="82" y="137"/>
                      </a:lnTo>
                      <a:lnTo>
                        <a:pt x="71" y="131"/>
                      </a:lnTo>
                      <a:lnTo>
                        <a:pt x="61" y="124"/>
                      </a:lnTo>
                      <a:lnTo>
                        <a:pt x="52" y="115"/>
                      </a:lnTo>
                      <a:lnTo>
                        <a:pt x="43" y="106"/>
                      </a:lnTo>
                      <a:lnTo>
                        <a:pt x="35" y="95"/>
                      </a:lnTo>
                      <a:lnTo>
                        <a:pt x="28" y="84"/>
                      </a:lnTo>
                      <a:lnTo>
                        <a:pt x="22" y="72"/>
                      </a:lnTo>
                      <a:lnTo>
                        <a:pt x="17" y="59"/>
                      </a:lnTo>
                      <a:lnTo>
                        <a:pt x="13" y="46"/>
                      </a:lnTo>
                      <a:lnTo>
                        <a:pt x="10" y="32"/>
                      </a:lnTo>
                      <a:lnTo>
                        <a:pt x="8" y="17"/>
                      </a:lnTo>
                      <a:lnTo>
                        <a:pt x="8" y="3"/>
                      </a:lnTo>
                      <a:lnTo>
                        <a:pt x="8" y="2"/>
                      </a:lnTo>
                      <a:lnTo>
                        <a:pt x="8" y="0"/>
                      </a:lnTo>
                      <a:lnTo>
                        <a:pt x="7" y="3"/>
                      </a:lnTo>
                      <a:lnTo>
                        <a:pt x="5" y="5"/>
                      </a:lnTo>
                      <a:lnTo>
                        <a:pt x="4" y="9"/>
                      </a:lnTo>
                      <a:lnTo>
                        <a:pt x="3" y="11"/>
                      </a:lnTo>
                      <a:lnTo>
                        <a:pt x="2" y="14"/>
                      </a:lnTo>
                      <a:lnTo>
                        <a:pt x="1" y="17"/>
                      </a:lnTo>
                      <a:lnTo>
                        <a:pt x="1" y="20"/>
                      </a:lnTo>
                      <a:lnTo>
                        <a:pt x="0" y="23"/>
                      </a:lnTo>
                      <a:close/>
                    </a:path>
                  </a:pathLst>
                </a:custGeom>
                <a:solidFill>
                  <a:srgbClr val="F4BF9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23" name="Freeform 128">
                  <a:extLst>
                    <a:ext uri="{FF2B5EF4-FFF2-40B4-BE49-F238E27FC236}">
                      <a16:creationId xmlns:a16="http://schemas.microsoft.com/office/drawing/2014/main" id="{F5EFDBDA-86F0-FEE2-74F4-4DEE7B184EDE}"/>
                    </a:ext>
                  </a:extLst>
                </p:cNvPr>
                <p:cNvSpPr>
                  <a:spLocks noChangeArrowheads="1"/>
                </p:cNvSpPr>
                <p:nvPr/>
              </p:nvSpPr>
              <p:spPr bwMode="auto">
                <a:xfrm>
                  <a:off x="1136" y="2657"/>
                  <a:ext cx="49" cy="27"/>
                </a:xfrm>
                <a:custGeom>
                  <a:avLst/>
                  <a:gdLst>
                    <a:gd name="T0" fmla="*/ 0 w 243"/>
                    <a:gd name="T1" fmla="*/ 0 h 164"/>
                    <a:gd name="T2" fmla="*/ 0 w 243"/>
                    <a:gd name="T3" fmla="*/ 0 h 164"/>
                    <a:gd name="T4" fmla="*/ 0 w 243"/>
                    <a:gd name="T5" fmla="*/ 0 h 164"/>
                    <a:gd name="T6" fmla="*/ 0 w 243"/>
                    <a:gd name="T7" fmla="*/ 0 h 164"/>
                    <a:gd name="T8" fmla="*/ 0 w 243"/>
                    <a:gd name="T9" fmla="*/ 0 h 164"/>
                    <a:gd name="T10" fmla="*/ 0 w 243"/>
                    <a:gd name="T11" fmla="*/ 0 h 164"/>
                    <a:gd name="T12" fmla="*/ 0 w 243"/>
                    <a:gd name="T13" fmla="*/ 0 h 164"/>
                    <a:gd name="T14" fmla="*/ 0 w 243"/>
                    <a:gd name="T15" fmla="*/ 0 h 164"/>
                    <a:gd name="T16" fmla="*/ 0 w 243"/>
                    <a:gd name="T17" fmla="*/ 0 h 164"/>
                    <a:gd name="T18" fmla="*/ 0 w 243"/>
                    <a:gd name="T19" fmla="*/ 0 h 164"/>
                    <a:gd name="T20" fmla="*/ 0 w 243"/>
                    <a:gd name="T21" fmla="*/ 0 h 164"/>
                    <a:gd name="T22" fmla="*/ 0 w 243"/>
                    <a:gd name="T23" fmla="*/ 0 h 164"/>
                    <a:gd name="T24" fmla="*/ 0 w 243"/>
                    <a:gd name="T25" fmla="*/ 0 h 164"/>
                    <a:gd name="T26" fmla="*/ 0 w 243"/>
                    <a:gd name="T27" fmla="*/ 0 h 164"/>
                    <a:gd name="T28" fmla="*/ 0 w 243"/>
                    <a:gd name="T29" fmla="*/ 0 h 164"/>
                    <a:gd name="T30" fmla="*/ 0 w 243"/>
                    <a:gd name="T31" fmla="*/ 0 h 164"/>
                    <a:gd name="T32" fmla="*/ 0 w 243"/>
                    <a:gd name="T33" fmla="*/ 0 h 164"/>
                    <a:gd name="T34" fmla="*/ 0 w 243"/>
                    <a:gd name="T35" fmla="*/ 0 h 164"/>
                    <a:gd name="T36" fmla="*/ 0 w 243"/>
                    <a:gd name="T37" fmla="*/ 0 h 164"/>
                    <a:gd name="T38" fmla="*/ 0 w 243"/>
                    <a:gd name="T39" fmla="*/ 0 h 164"/>
                    <a:gd name="T40" fmla="*/ 0 w 243"/>
                    <a:gd name="T41" fmla="*/ 0 h 164"/>
                    <a:gd name="T42" fmla="*/ 0 w 243"/>
                    <a:gd name="T43" fmla="*/ 0 h 164"/>
                    <a:gd name="T44" fmla="*/ 0 w 243"/>
                    <a:gd name="T45" fmla="*/ 0 h 164"/>
                    <a:gd name="T46" fmla="*/ 0 w 243"/>
                    <a:gd name="T47" fmla="*/ 0 h 164"/>
                    <a:gd name="T48" fmla="*/ 0 w 243"/>
                    <a:gd name="T49" fmla="*/ 0 h 164"/>
                    <a:gd name="T50" fmla="*/ 0 w 243"/>
                    <a:gd name="T51" fmla="*/ 0 h 164"/>
                    <a:gd name="T52" fmla="*/ 0 w 243"/>
                    <a:gd name="T53" fmla="*/ 0 h 164"/>
                    <a:gd name="T54" fmla="*/ 0 w 243"/>
                    <a:gd name="T55" fmla="*/ 0 h 164"/>
                    <a:gd name="T56" fmla="*/ 0 w 243"/>
                    <a:gd name="T57" fmla="*/ 0 h 164"/>
                    <a:gd name="T58" fmla="*/ 0 w 243"/>
                    <a:gd name="T59" fmla="*/ 0 h 164"/>
                    <a:gd name="T60" fmla="*/ 0 w 243"/>
                    <a:gd name="T61" fmla="*/ 0 h 164"/>
                    <a:gd name="T62" fmla="*/ 0 w 243"/>
                    <a:gd name="T63" fmla="*/ 0 h 164"/>
                    <a:gd name="T64" fmla="*/ 0 w 243"/>
                    <a:gd name="T65" fmla="*/ 0 h 164"/>
                    <a:gd name="T66" fmla="*/ 0 w 243"/>
                    <a:gd name="T67" fmla="*/ 0 h 164"/>
                    <a:gd name="T68" fmla="*/ 0 w 243"/>
                    <a:gd name="T69" fmla="*/ 0 h 164"/>
                    <a:gd name="T70" fmla="*/ 0 w 243"/>
                    <a:gd name="T71" fmla="*/ 0 h 164"/>
                    <a:gd name="T72" fmla="*/ 0 w 243"/>
                    <a:gd name="T73" fmla="*/ 0 h 164"/>
                    <a:gd name="T74" fmla="*/ 0 w 243"/>
                    <a:gd name="T75" fmla="*/ 0 h 164"/>
                    <a:gd name="T76" fmla="*/ 0 w 243"/>
                    <a:gd name="T77" fmla="*/ 0 h 164"/>
                    <a:gd name="T78" fmla="*/ 0 w 243"/>
                    <a:gd name="T79" fmla="*/ 0 h 164"/>
                    <a:gd name="T80" fmla="*/ 0 w 243"/>
                    <a:gd name="T81" fmla="*/ 0 h 164"/>
                    <a:gd name="T82" fmla="*/ 0 w 243"/>
                    <a:gd name="T83" fmla="*/ 0 h 164"/>
                    <a:gd name="T84" fmla="*/ 0 w 243"/>
                    <a:gd name="T85" fmla="*/ 0 h 164"/>
                    <a:gd name="T86" fmla="*/ 0 w 243"/>
                    <a:gd name="T87" fmla="*/ 0 h 164"/>
                    <a:gd name="T88" fmla="*/ 0 w 243"/>
                    <a:gd name="T89" fmla="*/ 0 h 164"/>
                    <a:gd name="T90" fmla="*/ 0 w 243"/>
                    <a:gd name="T91" fmla="*/ 0 h 164"/>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43" h="164">
                      <a:moveTo>
                        <a:pt x="0" y="21"/>
                      </a:moveTo>
                      <a:lnTo>
                        <a:pt x="2" y="36"/>
                      </a:lnTo>
                      <a:lnTo>
                        <a:pt x="4" y="50"/>
                      </a:lnTo>
                      <a:lnTo>
                        <a:pt x="8" y="64"/>
                      </a:lnTo>
                      <a:lnTo>
                        <a:pt x="12" y="78"/>
                      </a:lnTo>
                      <a:lnTo>
                        <a:pt x="18" y="90"/>
                      </a:lnTo>
                      <a:lnTo>
                        <a:pt x="24" y="101"/>
                      </a:lnTo>
                      <a:lnTo>
                        <a:pt x="31" y="112"/>
                      </a:lnTo>
                      <a:lnTo>
                        <a:pt x="39" y="122"/>
                      </a:lnTo>
                      <a:lnTo>
                        <a:pt x="48" y="131"/>
                      </a:lnTo>
                      <a:lnTo>
                        <a:pt x="58" y="140"/>
                      </a:lnTo>
                      <a:lnTo>
                        <a:pt x="68" y="147"/>
                      </a:lnTo>
                      <a:lnTo>
                        <a:pt x="79" y="153"/>
                      </a:lnTo>
                      <a:lnTo>
                        <a:pt x="90" y="158"/>
                      </a:lnTo>
                      <a:lnTo>
                        <a:pt x="103" y="161"/>
                      </a:lnTo>
                      <a:lnTo>
                        <a:pt x="115" y="163"/>
                      </a:lnTo>
                      <a:lnTo>
                        <a:pt x="127" y="164"/>
                      </a:lnTo>
                      <a:lnTo>
                        <a:pt x="137" y="164"/>
                      </a:lnTo>
                      <a:lnTo>
                        <a:pt x="146" y="163"/>
                      </a:lnTo>
                      <a:lnTo>
                        <a:pt x="155" y="160"/>
                      </a:lnTo>
                      <a:lnTo>
                        <a:pt x="164" y="157"/>
                      </a:lnTo>
                      <a:lnTo>
                        <a:pt x="173" y="154"/>
                      </a:lnTo>
                      <a:lnTo>
                        <a:pt x="181" y="149"/>
                      </a:lnTo>
                      <a:lnTo>
                        <a:pt x="189" y="145"/>
                      </a:lnTo>
                      <a:lnTo>
                        <a:pt x="197" y="139"/>
                      </a:lnTo>
                      <a:lnTo>
                        <a:pt x="204" y="133"/>
                      </a:lnTo>
                      <a:lnTo>
                        <a:pt x="211" y="125"/>
                      </a:lnTo>
                      <a:lnTo>
                        <a:pt x="217" y="118"/>
                      </a:lnTo>
                      <a:lnTo>
                        <a:pt x="224" y="110"/>
                      </a:lnTo>
                      <a:lnTo>
                        <a:pt x="230" y="101"/>
                      </a:lnTo>
                      <a:lnTo>
                        <a:pt x="235" y="93"/>
                      </a:lnTo>
                      <a:lnTo>
                        <a:pt x="239" y="84"/>
                      </a:lnTo>
                      <a:lnTo>
                        <a:pt x="243" y="74"/>
                      </a:lnTo>
                      <a:lnTo>
                        <a:pt x="243" y="70"/>
                      </a:lnTo>
                      <a:lnTo>
                        <a:pt x="243" y="68"/>
                      </a:lnTo>
                      <a:lnTo>
                        <a:pt x="243" y="64"/>
                      </a:lnTo>
                      <a:lnTo>
                        <a:pt x="243" y="62"/>
                      </a:lnTo>
                      <a:lnTo>
                        <a:pt x="242" y="58"/>
                      </a:lnTo>
                      <a:lnTo>
                        <a:pt x="242" y="56"/>
                      </a:lnTo>
                      <a:lnTo>
                        <a:pt x="241" y="52"/>
                      </a:lnTo>
                      <a:lnTo>
                        <a:pt x="241" y="50"/>
                      </a:lnTo>
                      <a:lnTo>
                        <a:pt x="238" y="61"/>
                      </a:lnTo>
                      <a:lnTo>
                        <a:pt x="234" y="72"/>
                      </a:lnTo>
                      <a:lnTo>
                        <a:pt x="230" y="81"/>
                      </a:lnTo>
                      <a:lnTo>
                        <a:pt x="225" y="91"/>
                      </a:lnTo>
                      <a:lnTo>
                        <a:pt x="219" y="100"/>
                      </a:lnTo>
                      <a:lnTo>
                        <a:pt x="213" y="109"/>
                      </a:lnTo>
                      <a:lnTo>
                        <a:pt x="206" y="116"/>
                      </a:lnTo>
                      <a:lnTo>
                        <a:pt x="199" y="123"/>
                      </a:lnTo>
                      <a:lnTo>
                        <a:pt x="191" y="130"/>
                      </a:lnTo>
                      <a:lnTo>
                        <a:pt x="183" y="136"/>
                      </a:lnTo>
                      <a:lnTo>
                        <a:pt x="174" y="141"/>
                      </a:lnTo>
                      <a:lnTo>
                        <a:pt x="166" y="146"/>
                      </a:lnTo>
                      <a:lnTo>
                        <a:pt x="156" y="148"/>
                      </a:lnTo>
                      <a:lnTo>
                        <a:pt x="147" y="151"/>
                      </a:lnTo>
                      <a:lnTo>
                        <a:pt x="137" y="153"/>
                      </a:lnTo>
                      <a:lnTo>
                        <a:pt x="127" y="153"/>
                      </a:lnTo>
                      <a:lnTo>
                        <a:pt x="115" y="152"/>
                      </a:lnTo>
                      <a:lnTo>
                        <a:pt x="104" y="151"/>
                      </a:lnTo>
                      <a:lnTo>
                        <a:pt x="91" y="147"/>
                      </a:lnTo>
                      <a:lnTo>
                        <a:pt x="81" y="142"/>
                      </a:lnTo>
                      <a:lnTo>
                        <a:pt x="70" y="136"/>
                      </a:lnTo>
                      <a:lnTo>
                        <a:pt x="61" y="129"/>
                      </a:lnTo>
                      <a:lnTo>
                        <a:pt x="52" y="121"/>
                      </a:lnTo>
                      <a:lnTo>
                        <a:pt x="43" y="112"/>
                      </a:lnTo>
                      <a:lnTo>
                        <a:pt x="36" y="101"/>
                      </a:lnTo>
                      <a:lnTo>
                        <a:pt x="29" y="91"/>
                      </a:lnTo>
                      <a:lnTo>
                        <a:pt x="23" y="80"/>
                      </a:lnTo>
                      <a:lnTo>
                        <a:pt x="18" y="68"/>
                      </a:lnTo>
                      <a:lnTo>
                        <a:pt x="14" y="55"/>
                      </a:lnTo>
                      <a:lnTo>
                        <a:pt x="12" y="42"/>
                      </a:lnTo>
                      <a:lnTo>
                        <a:pt x="10" y="27"/>
                      </a:lnTo>
                      <a:lnTo>
                        <a:pt x="9" y="13"/>
                      </a:lnTo>
                      <a:lnTo>
                        <a:pt x="9" y="12"/>
                      </a:lnTo>
                      <a:lnTo>
                        <a:pt x="9" y="9"/>
                      </a:lnTo>
                      <a:lnTo>
                        <a:pt x="9" y="8"/>
                      </a:lnTo>
                      <a:lnTo>
                        <a:pt x="9" y="6"/>
                      </a:lnTo>
                      <a:lnTo>
                        <a:pt x="9" y="4"/>
                      </a:lnTo>
                      <a:lnTo>
                        <a:pt x="9" y="3"/>
                      </a:lnTo>
                      <a:lnTo>
                        <a:pt x="10" y="1"/>
                      </a:lnTo>
                      <a:lnTo>
                        <a:pt x="10" y="0"/>
                      </a:lnTo>
                      <a:lnTo>
                        <a:pt x="9" y="0"/>
                      </a:lnTo>
                      <a:lnTo>
                        <a:pt x="9" y="1"/>
                      </a:lnTo>
                      <a:lnTo>
                        <a:pt x="8" y="2"/>
                      </a:lnTo>
                      <a:lnTo>
                        <a:pt x="8" y="3"/>
                      </a:lnTo>
                      <a:lnTo>
                        <a:pt x="7" y="6"/>
                      </a:lnTo>
                      <a:lnTo>
                        <a:pt x="6" y="8"/>
                      </a:lnTo>
                      <a:lnTo>
                        <a:pt x="5" y="10"/>
                      </a:lnTo>
                      <a:lnTo>
                        <a:pt x="4" y="13"/>
                      </a:lnTo>
                      <a:lnTo>
                        <a:pt x="3" y="14"/>
                      </a:lnTo>
                      <a:lnTo>
                        <a:pt x="2" y="16"/>
                      </a:lnTo>
                      <a:lnTo>
                        <a:pt x="1" y="19"/>
                      </a:lnTo>
                      <a:lnTo>
                        <a:pt x="0" y="21"/>
                      </a:lnTo>
                      <a:close/>
                    </a:path>
                  </a:pathLst>
                </a:custGeom>
                <a:solidFill>
                  <a:srgbClr val="F4BF9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24" name="Freeform 129">
                  <a:extLst>
                    <a:ext uri="{FF2B5EF4-FFF2-40B4-BE49-F238E27FC236}">
                      <a16:creationId xmlns:a16="http://schemas.microsoft.com/office/drawing/2014/main" id="{45775F5B-F1A8-CD94-8E4D-022BE641256C}"/>
                    </a:ext>
                  </a:extLst>
                </p:cNvPr>
                <p:cNvSpPr>
                  <a:spLocks noChangeArrowheads="1"/>
                </p:cNvSpPr>
                <p:nvPr/>
              </p:nvSpPr>
              <p:spPr bwMode="auto">
                <a:xfrm>
                  <a:off x="1137" y="2655"/>
                  <a:ext cx="48" cy="28"/>
                </a:xfrm>
                <a:custGeom>
                  <a:avLst/>
                  <a:gdLst>
                    <a:gd name="T0" fmla="*/ 0 w 238"/>
                    <a:gd name="T1" fmla="*/ 0 h 169"/>
                    <a:gd name="T2" fmla="*/ 0 w 238"/>
                    <a:gd name="T3" fmla="*/ 0 h 169"/>
                    <a:gd name="T4" fmla="*/ 0 w 238"/>
                    <a:gd name="T5" fmla="*/ 0 h 169"/>
                    <a:gd name="T6" fmla="*/ 0 w 238"/>
                    <a:gd name="T7" fmla="*/ 0 h 169"/>
                    <a:gd name="T8" fmla="*/ 0 w 238"/>
                    <a:gd name="T9" fmla="*/ 0 h 169"/>
                    <a:gd name="T10" fmla="*/ 0 w 238"/>
                    <a:gd name="T11" fmla="*/ 0 h 169"/>
                    <a:gd name="T12" fmla="*/ 0 w 238"/>
                    <a:gd name="T13" fmla="*/ 0 h 169"/>
                    <a:gd name="T14" fmla="*/ 0 w 238"/>
                    <a:gd name="T15" fmla="*/ 0 h 169"/>
                    <a:gd name="T16" fmla="*/ 0 w 238"/>
                    <a:gd name="T17" fmla="*/ 0 h 169"/>
                    <a:gd name="T18" fmla="*/ 0 w 238"/>
                    <a:gd name="T19" fmla="*/ 0 h 169"/>
                    <a:gd name="T20" fmla="*/ 0 w 238"/>
                    <a:gd name="T21" fmla="*/ 0 h 169"/>
                    <a:gd name="T22" fmla="*/ 0 w 238"/>
                    <a:gd name="T23" fmla="*/ 0 h 169"/>
                    <a:gd name="T24" fmla="*/ 0 w 238"/>
                    <a:gd name="T25" fmla="*/ 0 h 169"/>
                    <a:gd name="T26" fmla="*/ 0 w 238"/>
                    <a:gd name="T27" fmla="*/ 0 h 169"/>
                    <a:gd name="T28" fmla="*/ 0 w 238"/>
                    <a:gd name="T29" fmla="*/ 0 h 169"/>
                    <a:gd name="T30" fmla="*/ 0 w 238"/>
                    <a:gd name="T31" fmla="*/ 0 h 169"/>
                    <a:gd name="T32" fmla="*/ 0 w 238"/>
                    <a:gd name="T33" fmla="*/ 0 h 169"/>
                    <a:gd name="T34" fmla="*/ 0 w 238"/>
                    <a:gd name="T35" fmla="*/ 0 h 169"/>
                    <a:gd name="T36" fmla="*/ 0 w 238"/>
                    <a:gd name="T37" fmla="*/ 0 h 169"/>
                    <a:gd name="T38" fmla="*/ 0 w 238"/>
                    <a:gd name="T39" fmla="*/ 0 h 169"/>
                    <a:gd name="T40" fmla="*/ 0 w 238"/>
                    <a:gd name="T41" fmla="*/ 0 h 169"/>
                    <a:gd name="T42" fmla="*/ 0 w 238"/>
                    <a:gd name="T43" fmla="*/ 0 h 169"/>
                    <a:gd name="T44" fmla="*/ 0 w 238"/>
                    <a:gd name="T45" fmla="*/ 0 h 169"/>
                    <a:gd name="T46" fmla="*/ 0 w 238"/>
                    <a:gd name="T47" fmla="*/ 0 h 169"/>
                    <a:gd name="T48" fmla="*/ 0 w 238"/>
                    <a:gd name="T49" fmla="*/ 0 h 169"/>
                    <a:gd name="T50" fmla="*/ 0 w 238"/>
                    <a:gd name="T51" fmla="*/ 0 h 169"/>
                    <a:gd name="T52" fmla="*/ 0 w 238"/>
                    <a:gd name="T53" fmla="*/ 0 h 169"/>
                    <a:gd name="T54" fmla="*/ 0 w 238"/>
                    <a:gd name="T55" fmla="*/ 0 h 169"/>
                    <a:gd name="T56" fmla="*/ 0 w 238"/>
                    <a:gd name="T57" fmla="*/ 0 h 169"/>
                    <a:gd name="T58" fmla="*/ 0 w 238"/>
                    <a:gd name="T59" fmla="*/ 0 h 169"/>
                    <a:gd name="T60" fmla="*/ 0 w 238"/>
                    <a:gd name="T61" fmla="*/ 0 h 169"/>
                    <a:gd name="T62" fmla="*/ 0 w 238"/>
                    <a:gd name="T63" fmla="*/ 0 h 169"/>
                    <a:gd name="T64" fmla="*/ 0 w 238"/>
                    <a:gd name="T65" fmla="*/ 0 h 169"/>
                    <a:gd name="T66" fmla="*/ 0 w 238"/>
                    <a:gd name="T67" fmla="*/ 0 h 169"/>
                    <a:gd name="T68" fmla="*/ 0 w 238"/>
                    <a:gd name="T69" fmla="*/ 0 h 169"/>
                    <a:gd name="T70" fmla="*/ 0 w 238"/>
                    <a:gd name="T71" fmla="*/ 0 h 169"/>
                    <a:gd name="T72" fmla="*/ 0 w 238"/>
                    <a:gd name="T73" fmla="*/ 0 h 169"/>
                    <a:gd name="T74" fmla="*/ 0 w 238"/>
                    <a:gd name="T75" fmla="*/ 0 h 169"/>
                    <a:gd name="T76" fmla="*/ 0 w 238"/>
                    <a:gd name="T77" fmla="*/ 0 h 169"/>
                    <a:gd name="T78" fmla="*/ 0 w 238"/>
                    <a:gd name="T79" fmla="*/ 0 h 169"/>
                    <a:gd name="T80" fmla="*/ 0 w 238"/>
                    <a:gd name="T81" fmla="*/ 0 h 169"/>
                    <a:gd name="T82" fmla="*/ 0 w 238"/>
                    <a:gd name="T83" fmla="*/ 0 h 169"/>
                    <a:gd name="T84" fmla="*/ 0 w 238"/>
                    <a:gd name="T85" fmla="*/ 0 h 169"/>
                    <a:gd name="T86" fmla="*/ 0 w 238"/>
                    <a:gd name="T87" fmla="*/ 0 h 169"/>
                    <a:gd name="T88" fmla="*/ 0 w 238"/>
                    <a:gd name="T89" fmla="*/ 0 h 169"/>
                    <a:gd name="T90" fmla="*/ 0 w 238"/>
                    <a:gd name="T91" fmla="*/ 0 h 169"/>
                    <a:gd name="T92" fmla="*/ 0 w 238"/>
                    <a:gd name="T93" fmla="*/ 0 h 169"/>
                    <a:gd name="T94" fmla="*/ 0 w 238"/>
                    <a:gd name="T95" fmla="*/ 0 h 169"/>
                    <a:gd name="T96" fmla="*/ 0 w 238"/>
                    <a:gd name="T97" fmla="*/ 0 h 169"/>
                    <a:gd name="T98" fmla="*/ 0 w 238"/>
                    <a:gd name="T99" fmla="*/ 0 h 16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38" h="169">
                      <a:moveTo>
                        <a:pt x="0" y="21"/>
                      </a:moveTo>
                      <a:lnTo>
                        <a:pt x="0" y="21"/>
                      </a:lnTo>
                      <a:lnTo>
                        <a:pt x="0" y="23"/>
                      </a:lnTo>
                      <a:lnTo>
                        <a:pt x="0" y="24"/>
                      </a:lnTo>
                      <a:lnTo>
                        <a:pt x="0" y="38"/>
                      </a:lnTo>
                      <a:lnTo>
                        <a:pt x="2" y="53"/>
                      </a:lnTo>
                      <a:lnTo>
                        <a:pt x="5" y="67"/>
                      </a:lnTo>
                      <a:lnTo>
                        <a:pt x="9" y="80"/>
                      </a:lnTo>
                      <a:lnTo>
                        <a:pt x="14" y="93"/>
                      </a:lnTo>
                      <a:lnTo>
                        <a:pt x="20" y="105"/>
                      </a:lnTo>
                      <a:lnTo>
                        <a:pt x="27" y="116"/>
                      </a:lnTo>
                      <a:lnTo>
                        <a:pt x="35" y="127"/>
                      </a:lnTo>
                      <a:lnTo>
                        <a:pt x="44" y="136"/>
                      </a:lnTo>
                      <a:lnTo>
                        <a:pt x="53" y="145"/>
                      </a:lnTo>
                      <a:lnTo>
                        <a:pt x="63" y="152"/>
                      </a:lnTo>
                      <a:lnTo>
                        <a:pt x="74" y="158"/>
                      </a:lnTo>
                      <a:lnTo>
                        <a:pt x="85" y="163"/>
                      </a:lnTo>
                      <a:lnTo>
                        <a:pt x="98" y="166"/>
                      </a:lnTo>
                      <a:lnTo>
                        <a:pt x="110" y="169"/>
                      </a:lnTo>
                      <a:lnTo>
                        <a:pt x="122" y="169"/>
                      </a:lnTo>
                      <a:lnTo>
                        <a:pt x="132" y="169"/>
                      </a:lnTo>
                      <a:lnTo>
                        <a:pt x="141" y="168"/>
                      </a:lnTo>
                      <a:lnTo>
                        <a:pt x="151" y="165"/>
                      </a:lnTo>
                      <a:lnTo>
                        <a:pt x="160" y="162"/>
                      </a:lnTo>
                      <a:lnTo>
                        <a:pt x="169" y="158"/>
                      </a:lnTo>
                      <a:lnTo>
                        <a:pt x="177" y="153"/>
                      </a:lnTo>
                      <a:lnTo>
                        <a:pt x="185" y="148"/>
                      </a:lnTo>
                      <a:lnTo>
                        <a:pt x="193" y="142"/>
                      </a:lnTo>
                      <a:lnTo>
                        <a:pt x="200" y="135"/>
                      </a:lnTo>
                      <a:lnTo>
                        <a:pt x="207" y="128"/>
                      </a:lnTo>
                      <a:lnTo>
                        <a:pt x="213" y="120"/>
                      </a:lnTo>
                      <a:lnTo>
                        <a:pt x="220" y="111"/>
                      </a:lnTo>
                      <a:lnTo>
                        <a:pt x="225" y="103"/>
                      </a:lnTo>
                      <a:lnTo>
                        <a:pt x="230" y="93"/>
                      </a:lnTo>
                      <a:lnTo>
                        <a:pt x="234" y="83"/>
                      </a:lnTo>
                      <a:lnTo>
                        <a:pt x="238" y="73"/>
                      </a:lnTo>
                      <a:lnTo>
                        <a:pt x="237" y="69"/>
                      </a:lnTo>
                      <a:lnTo>
                        <a:pt x="237" y="67"/>
                      </a:lnTo>
                      <a:lnTo>
                        <a:pt x="236" y="63"/>
                      </a:lnTo>
                      <a:lnTo>
                        <a:pt x="236" y="61"/>
                      </a:lnTo>
                      <a:lnTo>
                        <a:pt x="235" y="57"/>
                      </a:lnTo>
                      <a:lnTo>
                        <a:pt x="235" y="55"/>
                      </a:lnTo>
                      <a:lnTo>
                        <a:pt x="234" y="51"/>
                      </a:lnTo>
                      <a:lnTo>
                        <a:pt x="234" y="49"/>
                      </a:lnTo>
                      <a:lnTo>
                        <a:pt x="231" y="61"/>
                      </a:lnTo>
                      <a:lnTo>
                        <a:pt x="228" y="72"/>
                      </a:lnTo>
                      <a:lnTo>
                        <a:pt x="224" y="83"/>
                      </a:lnTo>
                      <a:lnTo>
                        <a:pt x="220" y="92"/>
                      </a:lnTo>
                      <a:lnTo>
                        <a:pt x="214" y="102"/>
                      </a:lnTo>
                      <a:lnTo>
                        <a:pt x="208" y="111"/>
                      </a:lnTo>
                      <a:lnTo>
                        <a:pt x="201" y="120"/>
                      </a:lnTo>
                      <a:lnTo>
                        <a:pt x="194" y="127"/>
                      </a:lnTo>
                      <a:lnTo>
                        <a:pt x="187" y="134"/>
                      </a:lnTo>
                      <a:lnTo>
                        <a:pt x="179" y="140"/>
                      </a:lnTo>
                      <a:lnTo>
                        <a:pt x="170" y="146"/>
                      </a:lnTo>
                      <a:lnTo>
                        <a:pt x="161" y="151"/>
                      </a:lnTo>
                      <a:lnTo>
                        <a:pt x="152" y="154"/>
                      </a:lnTo>
                      <a:lnTo>
                        <a:pt x="142" y="157"/>
                      </a:lnTo>
                      <a:lnTo>
                        <a:pt x="132" y="158"/>
                      </a:lnTo>
                      <a:lnTo>
                        <a:pt x="122" y="158"/>
                      </a:lnTo>
                      <a:lnTo>
                        <a:pt x="111" y="158"/>
                      </a:lnTo>
                      <a:lnTo>
                        <a:pt x="99" y="156"/>
                      </a:lnTo>
                      <a:lnTo>
                        <a:pt x="88" y="152"/>
                      </a:lnTo>
                      <a:lnTo>
                        <a:pt x="77" y="148"/>
                      </a:lnTo>
                      <a:lnTo>
                        <a:pt x="67" y="142"/>
                      </a:lnTo>
                      <a:lnTo>
                        <a:pt x="58" y="135"/>
                      </a:lnTo>
                      <a:lnTo>
                        <a:pt x="50" y="128"/>
                      </a:lnTo>
                      <a:lnTo>
                        <a:pt x="42" y="120"/>
                      </a:lnTo>
                      <a:lnTo>
                        <a:pt x="34" y="110"/>
                      </a:lnTo>
                      <a:lnTo>
                        <a:pt x="28" y="99"/>
                      </a:lnTo>
                      <a:lnTo>
                        <a:pt x="22" y="89"/>
                      </a:lnTo>
                      <a:lnTo>
                        <a:pt x="18" y="77"/>
                      </a:lnTo>
                      <a:lnTo>
                        <a:pt x="14" y="63"/>
                      </a:lnTo>
                      <a:lnTo>
                        <a:pt x="11" y="51"/>
                      </a:lnTo>
                      <a:lnTo>
                        <a:pt x="9" y="37"/>
                      </a:lnTo>
                      <a:lnTo>
                        <a:pt x="9" y="24"/>
                      </a:lnTo>
                      <a:lnTo>
                        <a:pt x="9" y="20"/>
                      </a:lnTo>
                      <a:lnTo>
                        <a:pt x="9" y="18"/>
                      </a:lnTo>
                      <a:lnTo>
                        <a:pt x="9" y="15"/>
                      </a:lnTo>
                      <a:lnTo>
                        <a:pt x="9" y="12"/>
                      </a:lnTo>
                      <a:lnTo>
                        <a:pt x="9" y="9"/>
                      </a:lnTo>
                      <a:lnTo>
                        <a:pt x="10" y="6"/>
                      </a:lnTo>
                      <a:lnTo>
                        <a:pt x="10" y="3"/>
                      </a:lnTo>
                      <a:lnTo>
                        <a:pt x="10" y="0"/>
                      </a:lnTo>
                      <a:lnTo>
                        <a:pt x="9" y="2"/>
                      </a:lnTo>
                      <a:lnTo>
                        <a:pt x="8" y="3"/>
                      </a:lnTo>
                      <a:lnTo>
                        <a:pt x="7" y="6"/>
                      </a:lnTo>
                      <a:lnTo>
                        <a:pt x="6" y="7"/>
                      </a:lnTo>
                      <a:lnTo>
                        <a:pt x="5" y="9"/>
                      </a:lnTo>
                      <a:lnTo>
                        <a:pt x="4" y="11"/>
                      </a:lnTo>
                      <a:lnTo>
                        <a:pt x="3" y="13"/>
                      </a:lnTo>
                      <a:lnTo>
                        <a:pt x="3" y="14"/>
                      </a:lnTo>
                      <a:lnTo>
                        <a:pt x="2" y="15"/>
                      </a:lnTo>
                      <a:lnTo>
                        <a:pt x="2" y="17"/>
                      </a:lnTo>
                      <a:lnTo>
                        <a:pt x="1" y="17"/>
                      </a:lnTo>
                      <a:lnTo>
                        <a:pt x="1" y="18"/>
                      </a:lnTo>
                      <a:lnTo>
                        <a:pt x="1" y="19"/>
                      </a:lnTo>
                      <a:lnTo>
                        <a:pt x="0" y="19"/>
                      </a:lnTo>
                      <a:lnTo>
                        <a:pt x="0" y="20"/>
                      </a:lnTo>
                      <a:lnTo>
                        <a:pt x="0" y="21"/>
                      </a:lnTo>
                      <a:close/>
                    </a:path>
                  </a:pathLst>
                </a:custGeom>
                <a:solidFill>
                  <a:srgbClr val="F5C19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25" name="Freeform 130">
                  <a:extLst>
                    <a:ext uri="{FF2B5EF4-FFF2-40B4-BE49-F238E27FC236}">
                      <a16:creationId xmlns:a16="http://schemas.microsoft.com/office/drawing/2014/main" id="{1237A712-238E-271D-E636-225808AF1494}"/>
                    </a:ext>
                  </a:extLst>
                </p:cNvPr>
                <p:cNvSpPr>
                  <a:spLocks noChangeArrowheads="1"/>
                </p:cNvSpPr>
                <p:nvPr/>
              </p:nvSpPr>
              <p:spPr bwMode="auto">
                <a:xfrm>
                  <a:off x="1138" y="2654"/>
                  <a:ext cx="46" cy="29"/>
                </a:xfrm>
                <a:custGeom>
                  <a:avLst/>
                  <a:gdLst>
                    <a:gd name="T0" fmla="*/ 0 w 232"/>
                    <a:gd name="T1" fmla="*/ 0 h 174"/>
                    <a:gd name="T2" fmla="*/ 0 w 232"/>
                    <a:gd name="T3" fmla="*/ 0 h 174"/>
                    <a:gd name="T4" fmla="*/ 0 w 232"/>
                    <a:gd name="T5" fmla="*/ 0 h 174"/>
                    <a:gd name="T6" fmla="*/ 0 w 232"/>
                    <a:gd name="T7" fmla="*/ 0 h 174"/>
                    <a:gd name="T8" fmla="*/ 0 w 232"/>
                    <a:gd name="T9" fmla="*/ 0 h 174"/>
                    <a:gd name="T10" fmla="*/ 0 w 232"/>
                    <a:gd name="T11" fmla="*/ 0 h 174"/>
                    <a:gd name="T12" fmla="*/ 0 w 232"/>
                    <a:gd name="T13" fmla="*/ 0 h 174"/>
                    <a:gd name="T14" fmla="*/ 0 w 232"/>
                    <a:gd name="T15" fmla="*/ 0 h 174"/>
                    <a:gd name="T16" fmla="*/ 0 w 232"/>
                    <a:gd name="T17" fmla="*/ 0 h 174"/>
                    <a:gd name="T18" fmla="*/ 0 w 232"/>
                    <a:gd name="T19" fmla="*/ 0 h 174"/>
                    <a:gd name="T20" fmla="*/ 0 w 232"/>
                    <a:gd name="T21" fmla="*/ 0 h 174"/>
                    <a:gd name="T22" fmla="*/ 0 w 232"/>
                    <a:gd name="T23" fmla="*/ 0 h 174"/>
                    <a:gd name="T24" fmla="*/ 0 w 232"/>
                    <a:gd name="T25" fmla="*/ 0 h 174"/>
                    <a:gd name="T26" fmla="*/ 0 w 232"/>
                    <a:gd name="T27" fmla="*/ 0 h 174"/>
                    <a:gd name="T28" fmla="*/ 0 w 232"/>
                    <a:gd name="T29" fmla="*/ 0 h 174"/>
                    <a:gd name="T30" fmla="*/ 0 w 232"/>
                    <a:gd name="T31" fmla="*/ 0 h 174"/>
                    <a:gd name="T32" fmla="*/ 0 w 232"/>
                    <a:gd name="T33" fmla="*/ 0 h 174"/>
                    <a:gd name="T34" fmla="*/ 0 w 232"/>
                    <a:gd name="T35" fmla="*/ 0 h 174"/>
                    <a:gd name="T36" fmla="*/ 0 w 232"/>
                    <a:gd name="T37" fmla="*/ 0 h 174"/>
                    <a:gd name="T38" fmla="*/ 0 w 232"/>
                    <a:gd name="T39" fmla="*/ 0 h 174"/>
                    <a:gd name="T40" fmla="*/ 0 w 232"/>
                    <a:gd name="T41" fmla="*/ 0 h 174"/>
                    <a:gd name="T42" fmla="*/ 0 w 232"/>
                    <a:gd name="T43" fmla="*/ 0 h 174"/>
                    <a:gd name="T44" fmla="*/ 0 w 232"/>
                    <a:gd name="T45" fmla="*/ 0 h 174"/>
                    <a:gd name="T46" fmla="*/ 0 w 232"/>
                    <a:gd name="T47" fmla="*/ 0 h 174"/>
                    <a:gd name="T48" fmla="*/ 0 w 232"/>
                    <a:gd name="T49" fmla="*/ 0 h 174"/>
                    <a:gd name="T50" fmla="*/ 0 w 232"/>
                    <a:gd name="T51" fmla="*/ 0 h 174"/>
                    <a:gd name="T52" fmla="*/ 0 w 232"/>
                    <a:gd name="T53" fmla="*/ 0 h 174"/>
                    <a:gd name="T54" fmla="*/ 0 w 232"/>
                    <a:gd name="T55" fmla="*/ 0 h 174"/>
                    <a:gd name="T56" fmla="*/ 0 w 232"/>
                    <a:gd name="T57" fmla="*/ 0 h 174"/>
                    <a:gd name="T58" fmla="*/ 0 w 232"/>
                    <a:gd name="T59" fmla="*/ 0 h 174"/>
                    <a:gd name="T60" fmla="*/ 0 w 232"/>
                    <a:gd name="T61" fmla="*/ 0 h 174"/>
                    <a:gd name="T62" fmla="*/ 0 w 232"/>
                    <a:gd name="T63" fmla="*/ 0 h 174"/>
                    <a:gd name="T64" fmla="*/ 0 w 232"/>
                    <a:gd name="T65" fmla="*/ 0 h 174"/>
                    <a:gd name="T66" fmla="*/ 0 w 232"/>
                    <a:gd name="T67" fmla="*/ 0 h 174"/>
                    <a:gd name="T68" fmla="*/ 0 w 232"/>
                    <a:gd name="T69" fmla="*/ 0 h 174"/>
                    <a:gd name="T70" fmla="*/ 0 w 232"/>
                    <a:gd name="T71" fmla="*/ 0 h 174"/>
                    <a:gd name="T72" fmla="*/ 0 w 232"/>
                    <a:gd name="T73" fmla="*/ 0 h 174"/>
                    <a:gd name="T74" fmla="*/ 0 w 232"/>
                    <a:gd name="T75" fmla="*/ 0 h 174"/>
                    <a:gd name="T76" fmla="*/ 0 w 232"/>
                    <a:gd name="T77" fmla="*/ 0 h 174"/>
                    <a:gd name="T78" fmla="*/ 0 w 232"/>
                    <a:gd name="T79" fmla="*/ 0 h 174"/>
                    <a:gd name="T80" fmla="*/ 0 w 232"/>
                    <a:gd name="T81" fmla="*/ 0 h 174"/>
                    <a:gd name="T82" fmla="*/ 0 w 232"/>
                    <a:gd name="T83" fmla="*/ 0 h 174"/>
                    <a:gd name="T84" fmla="*/ 0 w 232"/>
                    <a:gd name="T85" fmla="*/ 0 h 174"/>
                    <a:gd name="T86" fmla="*/ 0 w 232"/>
                    <a:gd name="T87" fmla="*/ 0 h 174"/>
                    <a:gd name="T88" fmla="*/ 0 w 232"/>
                    <a:gd name="T89" fmla="*/ 0 h 174"/>
                    <a:gd name="T90" fmla="*/ 0 w 232"/>
                    <a:gd name="T91" fmla="*/ 0 h 174"/>
                    <a:gd name="T92" fmla="*/ 0 w 232"/>
                    <a:gd name="T93" fmla="*/ 0 h 174"/>
                    <a:gd name="T94" fmla="*/ 0 w 232"/>
                    <a:gd name="T95" fmla="*/ 0 h 17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232" h="174">
                      <a:moveTo>
                        <a:pt x="1" y="21"/>
                      </a:moveTo>
                      <a:lnTo>
                        <a:pt x="1" y="22"/>
                      </a:lnTo>
                      <a:lnTo>
                        <a:pt x="0" y="24"/>
                      </a:lnTo>
                      <a:lnTo>
                        <a:pt x="0" y="25"/>
                      </a:lnTo>
                      <a:lnTo>
                        <a:pt x="0" y="27"/>
                      </a:lnTo>
                      <a:lnTo>
                        <a:pt x="0" y="29"/>
                      </a:lnTo>
                      <a:lnTo>
                        <a:pt x="0" y="30"/>
                      </a:lnTo>
                      <a:lnTo>
                        <a:pt x="0" y="33"/>
                      </a:lnTo>
                      <a:lnTo>
                        <a:pt x="0" y="34"/>
                      </a:lnTo>
                      <a:lnTo>
                        <a:pt x="1" y="48"/>
                      </a:lnTo>
                      <a:lnTo>
                        <a:pt x="3" y="63"/>
                      </a:lnTo>
                      <a:lnTo>
                        <a:pt x="5" y="76"/>
                      </a:lnTo>
                      <a:lnTo>
                        <a:pt x="9" y="89"/>
                      </a:lnTo>
                      <a:lnTo>
                        <a:pt x="14" y="101"/>
                      </a:lnTo>
                      <a:lnTo>
                        <a:pt x="20" y="112"/>
                      </a:lnTo>
                      <a:lnTo>
                        <a:pt x="27" y="122"/>
                      </a:lnTo>
                      <a:lnTo>
                        <a:pt x="34" y="133"/>
                      </a:lnTo>
                      <a:lnTo>
                        <a:pt x="43" y="142"/>
                      </a:lnTo>
                      <a:lnTo>
                        <a:pt x="52" y="150"/>
                      </a:lnTo>
                      <a:lnTo>
                        <a:pt x="61" y="157"/>
                      </a:lnTo>
                      <a:lnTo>
                        <a:pt x="72" y="163"/>
                      </a:lnTo>
                      <a:lnTo>
                        <a:pt x="82" y="168"/>
                      </a:lnTo>
                      <a:lnTo>
                        <a:pt x="95" y="172"/>
                      </a:lnTo>
                      <a:lnTo>
                        <a:pt x="106" y="173"/>
                      </a:lnTo>
                      <a:lnTo>
                        <a:pt x="118" y="174"/>
                      </a:lnTo>
                      <a:lnTo>
                        <a:pt x="128" y="174"/>
                      </a:lnTo>
                      <a:lnTo>
                        <a:pt x="138" y="172"/>
                      </a:lnTo>
                      <a:lnTo>
                        <a:pt x="147" y="169"/>
                      </a:lnTo>
                      <a:lnTo>
                        <a:pt x="157" y="167"/>
                      </a:lnTo>
                      <a:lnTo>
                        <a:pt x="165" y="162"/>
                      </a:lnTo>
                      <a:lnTo>
                        <a:pt x="174" y="157"/>
                      </a:lnTo>
                      <a:lnTo>
                        <a:pt x="182" y="151"/>
                      </a:lnTo>
                      <a:lnTo>
                        <a:pt x="190" y="145"/>
                      </a:lnTo>
                      <a:lnTo>
                        <a:pt x="197" y="137"/>
                      </a:lnTo>
                      <a:lnTo>
                        <a:pt x="204" y="130"/>
                      </a:lnTo>
                      <a:lnTo>
                        <a:pt x="210" y="121"/>
                      </a:lnTo>
                      <a:lnTo>
                        <a:pt x="216" y="112"/>
                      </a:lnTo>
                      <a:lnTo>
                        <a:pt x="221" y="102"/>
                      </a:lnTo>
                      <a:lnTo>
                        <a:pt x="225" y="93"/>
                      </a:lnTo>
                      <a:lnTo>
                        <a:pt x="229" y="82"/>
                      </a:lnTo>
                      <a:lnTo>
                        <a:pt x="232" y="71"/>
                      </a:lnTo>
                      <a:lnTo>
                        <a:pt x="231" y="67"/>
                      </a:lnTo>
                      <a:lnTo>
                        <a:pt x="231" y="65"/>
                      </a:lnTo>
                      <a:lnTo>
                        <a:pt x="230" y="61"/>
                      </a:lnTo>
                      <a:lnTo>
                        <a:pt x="230" y="59"/>
                      </a:lnTo>
                      <a:lnTo>
                        <a:pt x="229" y="55"/>
                      </a:lnTo>
                      <a:lnTo>
                        <a:pt x="228" y="53"/>
                      </a:lnTo>
                      <a:lnTo>
                        <a:pt x="227" y="51"/>
                      </a:lnTo>
                      <a:lnTo>
                        <a:pt x="226" y="47"/>
                      </a:lnTo>
                      <a:lnTo>
                        <a:pt x="225" y="59"/>
                      </a:lnTo>
                      <a:lnTo>
                        <a:pt x="223" y="71"/>
                      </a:lnTo>
                      <a:lnTo>
                        <a:pt x="219" y="82"/>
                      </a:lnTo>
                      <a:lnTo>
                        <a:pt x="215" y="93"/>
                      </a:lnTo>
                      <a:lnTo>
                        <a:pt x="209" y="103"/>
                      </a:lnTo>
                      <a:lnTo>
                        <a:pt x="204" y="113"/>
                      </a:lnTo>
                      <a:lnTo>
                        <a:pt x="197" y="121"/>
                      </a:lnTo>
                      <a:lnTo>
                        <a:pt x="191" y="130"/>
                      </a:lnTo>
                      <a:lnTo>
                        <a:pt x="183" y="137"/>
                      </a:lnTo>
                      <a:lnTo>
                        <a:pt x="175" y="144"/>
                      </a:lnTo>
                      <a:lnTo>
                        <a:pt x="167" y="149"/>
                      </a:lnTo>
                      <a:lnTo>
                        <a:pt x="158" y="155"/>
                      </a:lnTo>
                      <a:lnTo>
                        <a:pt x="148" y="158"/>
                      </a:lnTo>
                      <a:lnTo>
                        <a:pt x="139" y="161"/>
                      </a:lnTo>
                      <a:lnTo>
                        <a:pt x="128" y="162"/>
                      </a:lnTo>
                      <a:lnTo>
                        <a:pt x="118" y="163"/>
                      </a:lnTo>
                      <a:lnTo>
                        <a:pt x="107" y="162"/>
                      </a:lnTo>
                      <a:lnTo>
                        <a:pt x="96" y="161"/>
                      </a:lnTo>
                      <a:lnTo>
                        <a:pt x="85" y="157"/>
                      </a:lnTo>
                      <a:lnTo>
                        <a:pt x="75" y="152"/>
                      </a:lnTo>
                      <a:lnTo>
                        <a:pt x="66" y="148"/>
                      </a:lnTo>
                      <a:lnTo>
                        <a:pt x="57" y="142"/>
                      </a:lnTo>
                      <a:lnTo>
                        <a:pt x="48" y="133"/>
                      </a:lnTo>
                      <a:lnTo>
                        <a:pt x="41" y="125"/>
                      </a:lnTo>
                      <a:lnTo>
                        <a:pt x="34" y="116"/>
                      </a:lnTo>
                      <a:lnTo>
                        <a:pt x="28" y="106"/>
                      </a:lnTo>
                      <a:lnTo>
                        <a:pt x="22" y="95"/>
                      </a:lnTo>
                      <a:lnTo>
                        <a:pt x="18" y="84"/>
                      </a:lnTo>
                      <a:lnTo>
                        <a:pt x="14" y="72"/>
                      </a:lnTo>
                      <a:lnTo>
                        <a:pt x="11" y="60"/>
                      </a:lnTo>
                      <a:lnTo>
                        <a:pt x="10" y="47"/>
                      </a:lnTo>
                      <a:lnTo>
                        <a:pt x="9" y="34"/>
                      </a:lnTo>
                      <a:lnTo>
                        <a:pt x="9" y="29"/>
                      </a:lnTo>
                      <a:lnTo>
                        <a:pt x="9" y="25"/>
                      </a:lnTo>
                      <a:lnTo>
                        <a:pt x="10" y="21"/>
                      </a:lnTo>
                      <a:lnTo>
                        <a:pt x="10" y="17"/>
                      </a:lnTo>
                      <a:lnTo>
                        <a:pt x="11" y="13"/>
                      </a:lnTo>
                      <a:lnTo>
                        <a:pt x="11" y="9"/>
                      </a:lnTo>
                      <a:lnTo>
                        <a:pt x="12" y="5"/>
                      </a:lnTo>
                      <a:lnTo>
                        <a:pt x="13" y="0"/>
                      </a:lnTo>
                      <a:lnTo>
                        <a:pt x="11" y="3"/>
                      </a:lnTo>
                      <a:lnTo>
                        <a:pt x="10" y="5"/>
                      </a:lnTo>
                      <a:lnTo>
                        <a:pt x="8" y="7"/>
                      </a:lnTo>
                      <a:lnTo>
                        <a:pt x="6" y="10"/>
                      </a:lnTo>
                      <a:lnTo>
                        <a:pt x="5" y="12"/>
                      </a:lnTo>
                      <a:lnTo>
                        <a:pt x="4" y="15"/>
                      </a:lnTo>
                      <a:lnTo>
                        <a:pt x="2" y="18"/>
                      </a:lnTo>
                      <a:lnTo>
                        <a:pt x="1" y="21"/>
                      </a:lnTo>
                      <a:close/>
                    </a:path>
                  </a:pathLst>
                </a:custGeom>
                <a:solidFill>
                  <a:srgbClr val="F5C39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26" name="Freeform 131">
                  <a:extLst>
                    <a:ext uri="{FF2B5EF4-FFF2-40B4-BE49-F238E27FC236}">
                      <a16:creationId xmlns:a16="http://schemas.microsoft.com/office/drawing/2014/main" id="{11E0D2B0-671C-87F4-D7B9-BA5E5F4B9AF0}"/>
                    </a:ext>
                  </a:extLst>
                </p:cNvPr>
                <p:cNvSpPr>
                  <a:spLocks noChangeArrowheads="1"/>
                </p:cNvSpPr>
                <p:nvPr/>
              </p:nvSpPr>
              <p:spPr bwMode="auto">
                <a:xfrm>
                  <a:off x="1139" y="2652"/>
                  <a:ext cx="45" cy="30"/>
                </a:xfrm>
                <a:custGeom>
                  <a:avLst/>
                  <a:gdLst>
                    <a:gd name="T0" fmla="*/ 0 w 225"/>
                    <a:gd name="T1" fmla="*/ 0 h 176"/>
                    <a:gd name="T2" fmla="*/ 0 w 225"/>
                    <a:gd name="T3" fmla="*/ 0 h 176"/>
                    <a:gd name="T4" fmla="*/ 0 w 225"/>
                    <a:gd name="T5" fmla="*/ 0 h 176"/>
                    <a:gd name="T6" fmla="*/ 0 w 225"/>
                    <a:gd name="T7" fmla="*/ 0 h 176"/>
                    <a:gd name="T8" fmla="*/ 0 w 225"/>
                    <a:gd name="T9" fmla="*/ 0 h 176"/>
                    <a:gd name="T10" fmla="*/ 0 w 225"/>
                    <a:gd name="T11" fmla="*/ 0 h 176"/>
                    <a:gd name="T12" fmla="*/ 0 w 225"/>
                    <a:gd name="T13" fmla="*/ 0 h 176"/>
                    <a:gd name="T14" fmla="*/ 0 w 225"/>
                    <a:gd name="T15" fmla="*/ 0 h 176"/>
                    <a:gd name="T16" fmla="*/ 0 w 225"/>
                    <a:gd name="T17" fmla="*/ 0 h 176"/>
                    <a:gd name="T18" fmla="*/ 0 w 225"/>
                    <a:gd name="T19" fmla="*/ 0 h 176"/>
                    <a:gd name="T20" fmla="*/ 0 w 225"/>
                    <a:gd name="T21" fmla="*/ 0 h 176"/>
                    <a:gd name="T22" fmla="*/ 0 w 225"/>
                    <a:gd name="T23" fmla="*/ 0 h 176"/>
                    <a:gd name="T24" fmla="*/ 0 w 225"/>
                    <a:gd name="T25" fmla="*/ 0 h 176"/>
                    <a:gd name="T26" fmla="*/ 0 w 225"/>
                    <a:gd name="T27" fmla="*/ 0 h 176"/>
                    <a:gd name="T28" fmla="*/ 0 w 225"/>
                    <a:gd name="T29" fmla="*/ 0 h 176"/>
                    <a:gd name="T30" fmla="*/ 0 w 225"/>
                    <a:gd name="T31" fmla="*/ 0 h 176"/>
                    <a:gd name="T32" fmla="*/ 0 w 225"/>
                    <a:gd name="T33" fmla="*/ 0 h 176"/>
                    <a:gd name="T34" fmla="*/ 0 w 225"/>
                    <a:gd name="T35" fmla="*/ 0 h 176"/>
                    <a:gd name="T36" fmla="*/ 0 w 225"/>
                    <a:gd name="T37" fmla="*/ 0 h 176"/>
                    <a:gd name="T38" fmla="*/ 0 w 225"/>
                    <a:gd name="T39" fmla="*/ 0 h 176"/>
                    <a:gd name="T40" fmla="*/ 0 w 225"/>
                    <a:gd name="T41" fmla="*/ 0 h 176"/>
                    <a:gd name="T42" fmla="*/ 0 w 225"/>
                    <a:gd name="T43" fmla="*/ 0 h 176"/>
                    <a:gd name="T44" fmla="*/ 0 w 225"/>
                    <a:gd name="T45" fmla="*/ 0 h 176"/>
                    <a:gd name="T46" fmla="*/ 0 w 225"/>
                    <a:gd name="T47" fmla="*/ 0 h 176"/>
                    <a:gd name="T48" fmla="*/ 0 w 225"/>
                    <a:gd name="T49" fmla="*/ 0 h 176"/>
                    <a:gd name="T50" fmla="*/ 0 w 225"/>
                    <a:gd name="T51" fmla="*/ 0 h 176"/>
                    <a:gd name="T52" fmla="*/ 0 w 225"/>
                    <a:gd name="T53" fmla="*/ 0 h 176"/>
                    <a:gd name="T54" fmla="*/ 0 w 225"/>
                    <a:gd name="T55" fmla="*/ 0 h 176"/>
                    <a:gd name="T56" fmla="*/ 0 w 225"/>
                    <a:gd name="T57" fmla="*/ 0 h 176"/>
                    <a:gd name="T58" fmla="*/ 0 w 225"/>
                    <a:gd name="T59" fmla="*/ 0 h 176"/>
                    <a:gd name="T60" fmla="*/ 0 w 225"/>
                    <a:gd name="T61" fmla="*/ 0 h 176"/>
                    <a:gd name="T62" fmla="*/ 0 w 225"/>
                    <a:gd name="T63" fmla="*/ 0 h 176"/>
                    <a:gd name="T64" fmla="*/ 0 w 225"/>
                    <a:gd name="T65" fmla="*/ 0 h 176"/>
                    <a:gd name="T66" fmla="*/ 0 w 225"/>
                    <a:gd name="T67" fmla="*/ 0 h 176"/>
                    <a:gd name="T68" fmla="*/ 0 w 225"/>
                    <a:gd name="T69" fmla="*/ 0 h 176"/>
                    <a:gd name="T70" fmla="*/ 0 w 225"/>
                    <a:gd name="T71" fmla="*/ 0 h 176"/>
                    <a:gd name="T72" fmla="*/ 0 w 225"/>
                    <a:gd name="T73" fmla="*/ 0 h 176"/>
                    <a:gd name="T74" fmla="*/ 0 w 225"/>
                    <a:gd name="T75" fmla="*/ 0 h 176"/>
                    <a:gd name="T76" fmla="*/ 0 w 225"/>
                    <a:gd name="T77" fmla="*/ 0 h 176"/>
                    <a:gd name="T78" fmla="*/ 0 w 225"/>
                    <a:gd name="T79" fmla="*/ 0 h 176"/>
                    <a:gd name="T80" fmla="*/ 0 w 225"/>
                    <a:gd name="T81" fmla="*/ 0 h 176"/>
                    <a:gd name="T82" fmla="*/ 0 w 225"/>
                    <a:gd name="T83" fmla="*/ 0 h 176"/>
                    <a:gd name="T84" fmla="*/ 0 w 225"/>
                    <a:gd name="T85" fmla="*/ 0 h 176"/>
                    <a:gd name="T86" fmla="*/ 0 w 225"/>
                    <a:gd name="T87" fmla="*/ 0 h 176"/>
                    <a:gd name="T88" fmla="*/ 0 w 225"/>
                    <a:gd name="T89" fmla="*/ 0 h 176"/>
                    <a:gd name="T90" fmla="*/ 0 w 225"/>
                    <a:gd name="T91" fmla="*/ 0 h 176"/>
                    <a:gd name="T92" fmla="*/ 0 w 225"/>
                    <a:gd name="T93" fmla="*/ 0 h 176"/>
                    <a:gd name="T94" fmla="*/ 0 w 225"/>
                    <a:gd name="T95" fmla="*/ 0 h 17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225" h="176">
                      <a:moveTo>
                        <a:pt x="1" y="18"/>
                      </a:moveTo>
                      <a:lnTo>
                        <a:pt x="1" y="21"/>
                      </a:lnTo>
                      <a:lnTo>
                        <a:pt x="1" y="24"/>
                      </a:lnTo>
                      <a:lnTo>
                        <a:pt x="0" y="27"/>
                      </a:lnTo>
                      <a:lnTo>
                        <a:pt x="0" y="30"/>
                      </a:lnTo>
                      <a:lnTo>
                        <a:pt x="0" y="33"/>
                      </a:lnTo>
                      <a:lnTo>
                        <a:pt x="0" y="36"/>
                      </a:lnTo>
                      <a:lnTo>
                        <a:pt x="0" y="38"/>
                      </a:lnTo>
                      <a:lnTo>
                        <a:pt x="0" y="42"/>
                      </a:lnTo>
                      <a:lnTo>
                        <a:pt x="0" y="55"/>
                      </a:lnTo>
                      <a:lnTo>
                        <a:pt x="2" y="69"/>
                      </a:lnTo>
                      <a:lnTo>
                        <a:pt x="5" y="81"/>
                      </a:lnTo>
                      <a:lnTo>
                        <a:pt x="9" y="95"/>
                      </a:lnTo>
                      <a:lnTo>
                        <a:pt x="13" y="107"/>
                      </a:lnTo>
                      <a:lnTo>
                        <a:pt x="19" y="117"/>
                      </a:lnTo>
                      <a:lnTo>
                        <a:pt x="25" y="128"/>
                      </a:lnTo>
                      <a:lnTo>
                        <a:pt x="33" y="138"/>
                      </a:lnTo>
                      <a:lnTo>
                        <a:pt x="41" y="146"/>
                      </a:lnTo>
                      <a:lnTo>
                        <a:pt x="49" y="153"/>
                      </a:lnTo>
                      <a:lnTo>
                        <a:pt x="59" y="160"/>
                      </a:lnTo>
                      <a:lnTo>
                        <a:pt x="68" y="166"/>
                      </a:lnTo>
                      <a:lnTo>
                        <a:pt x="79" y="170"/>
                      </a:lnTo>
                      <a:lnTo>
                        <a:pt x="90" y="174"/>
                      </a:lnTo>
                      <a:lnTo>
                        <a:pt x="102" y="176"/>
                      </a:lnTo>
                      <a:lnTo>
                        <a:pt x="113" y="176"/>
                      </a:lnTo>
                      <a:lnTo>
                        <a:pt x="123" y="176"/>
                      </a:lnTo>
                      <a:lnTo>
                        <a:pt x="133" y="175"/>
                      </a:lnTo>
                      <a:lnTo>
                        <a:pt x="143" y="172"/>
                      </a:lnTo>
                      <a:lnTo>
                        <a:pt x="152" y="169"/>
                      </a:lnTo>
                      <a:lnTo>
                        <a:pt x="161" y="164"/>
                      </a:lnTo>
                      <a:lnTo>
                        <a:pt x="170" y="158"/>
                      </a:lnTo>
                      <a:lnTo>
                        <a:pt x="178" y="152"/>
                      </a:lnTo>
                      <a:lnTo>
                        <a:pt x="185" y="145"/>
                      </a:lnTo>
                      <a:lnTo>
                        <a:pt x="192" y="138"/>
                      </a:lnTo>
                      <a:lnTo>
                        <a:pt x="199" y="129"/>
                      </a:lnTo>
                      <a:lnTo>
                        <a:pt x="205" y="120"/>
                      </a:lnTo>
                      <a:lnTo>
                        <a:pt x="211" y="110"/>
                      </a:lnTo>
                      <a:lnTo>
                        <a:pt x="215" y="101"/>
                      </a:lnTo>
                      <a:lnTo>
                        <a:pt x="219" y="90"/>
                      </a:lnTo>
                      <a:lnTo>
                        <a:pt x="222" y="79"/>
                      </a:lnTo>
                      <a:lnTo>
                        <a:pt x="225" y="67"/>
                      </a:lnTo>
                      <a:lnTo>
                        <a:pt x="224" y="63"/>
                      </a:lnTo>
                      <a:lnTo>
                        <a:pt x="223" y="61"/>
                      </a:lnTo>
                      <a:lnTo>
                        <a:pt x="222" y="59"/>
                      </a:lnTo>
                      <a:lnTo>
                        <a:pt x="221" y="55"/>
                      </a:lnTo>
                      <a:lnTo>
                        <a:pt x="221" y="53"/>
                      </a:lnTo>
                      <a:lnTo>
                        <a:pt x="220" y="49"/>
                      </a:lnTo>
                      <a:lnTo>
                        <a:pt x="219" y="47"/>
                      </a:lnTo>
                      <a:lnTo>
                        <a:pt x="218" y="44"/>
                      </a:lnTo>
                      <a:lnTo>
                        <a:pt x="217" y="56"/>
                      </a:lnTo>
                      <a:lnTo>
                        <a:pt x="215" y="68"/>
                      </a:lnTo>
                      <a:lnTo>
                        <a:pt x="212" y="80"/>
                      </a:lnTo>
                      <a:lnTo>
                        <a:pt x="209" y="91"/>
                      </a:lnTo>
                      <a:lnTo>
                        <a:pt x="203" y="102"/>
                      </a:lnTo>
                      <a:lnTo>
                        <a:pt x="198" y="113"/>
                      </a:lnTo>
                      <a:lnTo>
                        <a:pt x="192" y="122"/>
                      </a:lnTo>
                      <a:lnTo>
                        <a:pt x="186" y="130"/>
                      </a:lnTo>
                      <a:lnTo>
                        <a:pt x="178" y="138"/>
                      </a:lnTo>
                      <a:lnTo>
                        <a:pt x="170" y="145"/>
                      </a:lnTo>
                      <a:lnTo>
                        <a:pt x="162" y="151"/>
                      </a:lnTo>
                      <a:lnTo>
                        <a:pt x="153" y="157"/>
                      </a:lnTo>
                      <a:lnTo>
                        <a:pt x="144" y="160"/>
                      </a:lnTo>
                      <a:lnTo>
                        <a:pt x="134" y="163"/>
                      </a:lnTo>
                      <a:lnTo>
                        <a:pt x="124" y="165"/>
                      </a:lnTo>
                      <a:lnTo>
                        <a:pt x="113" y="165"/>
                      </a:lnTo>
                      <a:lnTo>
                        <a:pt x="103" y="165"/>
                      </a:lnTo>
                      <a:lnTo>
                        <a:pt x="92" y="163"/>
                      </a:lnTo>
                      <a:lnTo>
                        <a:pt x="81" y="160"/>
                      </a:lnTo>
                      <a:lnTo>
                        <a:pt x="72" y="156"/>
                      </a:lnTo>
                      <a:lnTo>
                        <a:pt x="63" y="151"/>
                      </a:lnTo>
                      <a:lnTo>
                        <a:pt x="54" y="145"/>
                      </a:lnTo>
                      <a:lnTo>
                        <a:pt x="46" y="138"/>
                      </a:lnTo>
                      <a:lnTo>
                        <a:pt x="39" y="129"/>
                      </a:lnTo>
                      <a:lnTo>
                        <a:pt x="32" y="121"/>
                      </a:lnTo>
                      <a:lnTo>
                        <a:pt x="26" y="111"/>
                      </a:lnTo>
                      <a:lnTo>
                        <a:pt x="21" y="101"/>
                      </a:lnTo>
                      <a:lnTo>
                        <a:pt x="17" y="90"/>
                      </a:lnTo>
                      <a:lnTo>
                        <a:pt x="13" y="79"/>
                      </a:lnTo>
                      <a:lnTo>
                        <a:pt x="11" y="67"/>
                      </a:lnTo>
                      <a:lnTo>
                        <a:pt x="9" y="55"/>
                      </a:lnTo>
                      <a:lnTo>
                        <a:pt x="9" y="42"/>
                      </a:lnTo>
                      <a:lnTo>
                        <a:pt x="9" y="36"/>
                      </a:lnTo>
                      <a:lnTo>
                        <a:pt x="9" y="31"/>
                      </a:lnTo>
                      <a:lnTo>
                        <a:pt x="10" y="25"/>
                      </a:lnTo>
                      <a:lnTo>
                        <a:pt x="10" y="20"/>
                      </a:lnTo>
                      <a:lnTo>
                        <a:pt x="11" y="15"/>
                      </a:lnTo>
                      <a:lnTo>
                        <a:pt x="12" y="9"/>
                      </a:lnTo>
                      <a:lnTo>
                        <a:pt x="13" y="5"/>
                      </a:lnTo>
                      <a:lnTo>
                        <a:pt x="15" y="0"/>
                      </a:lnTo>
                      <a:lnTo>
                        <a:pt x="13" y="2"/>
                      </a:lnTo>
                      <a:lnTo>
                        <a:pt x="11" y="5"/>
                      </a:lnTo>
                      <a:lnTo>
                        <a:pt x="9" y="7"/>
                      </a:lnTo>
                      <a:lnTo>
                        <a:pt x="8" y="8"/>
                      </a:lnTo>
                      <a:lnTo>
                        <a:pt x="6" y="11"/>
                      </a:lnTo>
                      <a:lnTo>
                        <a:pt x="5" y="13"/>
                      </a:lnTo>
                      <a:lnTo>
                        <a:pt x="3" y="15"/>
                      </a:lnTo>
                      <a:lnTo>
                        <a:pt x="1" y="18"/>
                      </a:lnTo>
                      <a:close/>
                    </a:path>
                  </a:pathLst>
                </a:custGeom>
                <a:solidFill>
                  <a:srgbClr val="F5C6A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27" name="Freeform 132">
                  <a:extLst>
                    <a:ext uri="{FF2B5EF4-FFF2-40B4-BE49-F238E27FC236}">
                      <a16:creationId xmlns:a16="http://schemas.microsoft.com/office/drawing/2014/main" id="{F5C9309E-6896-16C2-BBBC-C337C509DA04}"/>
                    </a:ext>
                  </a:extLst>
                </p:cNvPr>
                <p:cNvSpPr>
                  <a:spLocks noChangeArrowheads="1"/>
                </p:cNvSpPr>
                <p:nvPr/>
              </p:nvSpPr>
              <p:spPr bwMode="auto">
                <a:xfrm>
                  <a:off x="1140" y="2651"/>
                  <a:ext cx="43" cy="30"/>
                </a:xfrm>
                <a:custGeom>
                  <a:avLst/>
                  <a:gdLst>
                    <a:gd name="T0" fmla="*/ 0 w 217"/>
                    <a:gd name="T1" fmla="*/ 0 h 180"/>
                    <a:gd name="T2" fmla="*/ 0 w 217"/>
                    <a:gd name="T3" fmla="*/ 0 h 180"/>
                    <a:gd name="T4" fmla="*/ 0 w 217"/>
                    <a:gd name="T5" fmla="*/ 0 h 180"/>
                    <a:gd name="T6" fmla="*/ 0 w 217"/>
                    <a:gd name="T7" fmla="*/ 0 h 180"/>
                    <a:gd name="T8" fmla="*/ 0 w 217"/>
                    <a:gd name="T9" fmla="*/ 0 h 180"/>
                    <a:gd name="T10" fmla="*/ 0 w 217"/>
                    <a:gd name="T11" fmla="*/ 0 h 180"/>
                    <a:gd name="T12" fmla="*/ 0 w 217"/>
                    <a:gd name="T13" fmla="*/ 0 h 180"/>
                    <a:gd name="T14" fmla="*/ 0 w 217"/>
                    <a:gd name="T15" fmla="*/ 0 h 180"/>
                    <a:gd name="T16" fmla="*/ 0 w 217"/>
                    <a:gd name="T17" fmla="*/ 0 h 180"/>
                    <a:gd name="T18" fmla="*/ 0 w 217"/>
                    <a:gd name="T19" fmla="*/ 0 h 180"/>
                    <a:gd name="T20" fmla="*/ 0 w 217"/>
                    <a:gd name="T21" fmla="*/ 0 h 180"/>
                    <a:gd name="T22" fmla="*/ 0 w 217"/>
                    <a:gd name="T23" fmla="*/ 0 h 180"/>
                    <a:gd name="T24" fmla="*/ 0 w 217"/>
                    <a:gd name="T25" fmla="*/ 0 h 180"/>
                    <a:gd name="T26" fmla="*/ 0 w 217"/>
                    <a:gd name="T27" fmla="*/ 0 h 180"/>
                    <a:gd name="T28" fmla="*/ 0 w 217"/>
                    <a:gd name="T29" fmla="*/ 0 h 180"/>
                    <a:gd name="T30" fmla="*/ 0 w 217"/>
                    <a:gd name="T31" fmla="*/ 0 h 180"/>
                    <a:gd name="T32" fmla="*/ 0 w 217"/>
                    <a:gd name="T33" fmla="*/ 0 h 180"/>
                    <a:gd name="T34" fmla="*/ 0 w 217"/>
                    <a:gd name="T35" fmla="*/ 0 h 180"/>
                    <a:gd name="T36" fmla="*/ 0 w 217"/>
                    <a:gd name="T37" fmla="*/ 0 h 180"/>
                    <a:gd name="T38" fmla="*/ 0 w 217"/>
                    <a:gd name="T39" fmla="*/ 0 h 180"/>
                    <a:gd name="T40" fmla="*/ 0 w 217"/>
                    <a:gd name="T41" fmla="*/ 0 h 180"/>
                    <a:gd name="T42" fmla="*/ 0 w 217"/>
                    <a:gd name="T43" fmla="*/ 0 h 180"/>
                    <a:gd name="T44" fmla="*/ 0 w 217"/>
                    <a:gd name="T45" fmla="*/ 0 h 180"/>
                    <a:gd name="T46" fmla="*/ 0 w 217"/>
                    <a:gd name="T47" fmla="*/ 0 h 180"/>
                    <a:gd name="T48" fmla="*/ 0 w 217"/>
                    <a:gd name="T49" fmla="*/ 0 h 180"/>
                    <a:gd name="T50" fmla="*/ 0 w 217"/>
                    <a:gd name="T51" fmla="*/ 0 h 180"/>
                    <a:gd name="T52" fmla="*/ 0 w 217"/>
                    <a:gd name="T53" fmla="*/ 0 h 180"/>
                    <a:gd name="T54" fmla="*/ 0 w 217"/>
                    <a:gd name="T55" fmla="*/ 0 h 180"/>
                    <a:gd name="T56" fmla="*/ 0 w 217"/>
                    <a:gd name="T57" fmla="*/ 0 h 180"/>
                    <a:gd name="T58" fmla="*/ 0 w 217"/>
                    <a:gd name="T59" fmla="*/ 0 h 180"/>
                    <a:gd name="T60" fmla="*/ 0 w 217"/>
                    <a:gd name="T61" fmla="*/ 0 h 180"/>
                    <a:gd name="T62" fmla="*/ 0 w 217"/>
                    <a:gd name="T63" fmla="*/ 0 h 180"/>
                    <a:gd name="T64" fmla="*/ 0 w 217"/>
                    <a:gd name="T65" fmla="*/ 0 h 180"/>
                    <a:gd name="T66" fmla="*/ 0 w 217"/>
                    <a:gd name="T67" fmla="*/ 0 h 180"/>
                    <a:gd name="T68" fmla="*/ 0 w 217"/>
                    <a:gd name="T69" fmla="*/ 0 h 180"/>
                    <a:gd name="T70" fmla="*/ 0 w 217"/>
                    <a:gd name="T71" fmla="*/ 0 h 180"/>
                    <a:gd name="T72" fmla="*/ 0 w 217"/>
                    <a:gd name="T73" fmla="*/ 0 h 180"/>
                    <a:gd name="T74" fmla="*/ 0 w 217"/>
                    <a:gd name="T75" fmla="*/ 0 h 180"/>
                    <a:gd name="T76" fmla="*/ 0 w 217"/>
                    <a:gd name="T77" fmla="*/ 0 h 180"/>
                    <a:gd name="T78" fmla="*/ 0 w 217"/>
                    <a:gd name="T79" fmla="*/ 0 h 180"/>
                    <a:gd name="T80" fmla="*/ 0 w 217"/>
                    <a:gd name="T81" fmla="*/ 0 h 180"/>
                    <a:gd name="T82" fmla="*/ 0 w 217"/>
                    <a:gd name="T83" fmla="*/ 0 h 180"/>
                    <a:gd name="T84" fmla="*/ 0 w 217"/>
                    <a:gd name="T85" fmla="*/ 0 h 180"/>
                    <a:gd name="T86" fmla="*/ 0 w 217"/>
                    <a:gd name="T87" fmla="*/ 0 h 180"/>
                    <a:gd name="T88" fmla="*/ 0 w 217"/>
                    <a:gd name="T89" fmla="*/ 0 h 180"/>
                    <a:gd name="T90" fmla="*/ 0 w 217"/>
                    <a:gd name="T91" fmla="*/ 0 h 180"/>
                    <a:gd name="T92" fmla="*/ 0 w 217"/>
                    <a:gd name="T93" fmla="*/ 0 h 180"/>
                    <a:gd name="T94" fmla="*/ 0 w 217"/>
                    <a:gd name="T95" fmla="*/ 0 h 180"/>
                    <a:gd name="T96" fmla="*/ 0 w 217"/>
                    <a:gd name="T97" fmla="*/ 0 h 180"/>
                    <a:gd name="T98" fmla="*/ 0 w 217"/>
                    <a:gd name="T99" fmla="*/ 0 h 180"/>
                    <a:gd name="T100" fmla="*/ 0 w 217"/>
                    <a:gd name="T101" fmla="*/ 0 h 180"/>
                    <a:gd name="T102" fmla="*/ 0 w 217"/>
                    <a:gd name="T103" fmla="*/ 0 h 18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217" h="180">
                      <a:moveTo>
                        <a:pt x="4" y="18"/>
                      </a:moveTo>
                      <a:lnTo>
                        <a:pt x="3" y="22"/>
                      </a:lnTo>
                      <a:lnTo>
                        <a:pt x="2" y="26"/>
                      </a:lnTo>
                      <a:lnTo>
                        <a:pt x="2" y="30"/>
                      </a:lnTo>
                      <a:lnTo>
                        <a:pt x="1" y="34"/>
                      </a:lnTo>
                      <a:lnTo>
                        <a:pt x="1" y="38"/>
                      </a:lnTo>
                      <a:lnTo>
                        <a:pt x="0" y="42"/>
                      </a:lnTo>
                      <a:lnTo>
                        <a:pt x="0" y="46"/>
                      </a:lnTo>
                      <a:lnTo>
                        <a:pt x="0" y="51"/>
                      </a:lnTo>
                      <a:lnTo>
                        <a:pt x="1" y="64"/>
                      </a:lnTo>
                      <a:lnTo>
                        <a:pt x="2" y="77"/>
                      </a:lnTo>
                      <a:lnTo>
                        <a:pt x="5" y="89"/>
                      </a:lnTo>
                      <a:lnTo>
                        <a:pt x="9" y="101"/>
                      </a:lnTo>
                      <a:lnTo>
                        <a:pt x="13" y="112"/>
                      </a:lnTo>
                      <a:lnTo>
                        <a:pt x="19" y="123"/>
                      </a:lnTo>
                      <a:lnTo>
                        <a:pt x="25" y="133"/>
                      </a:lnTo>
                      <a:lnTo>
                        <a:pt x="32" y="142"/>
                      </a:lnTo>
                      <a:lnTo>
                        <a:pt x="39" y="150"/>
                      </a:lnTo>
                      <a:lnTo>
                        <a:pt x="48" y="159"/>
                      </a:lnTo>
                      <a:lnTo>
                        <a:pt x="57" y="165"/>
                      </a:lnTo>
                      <a:lnTo>
                        <a:pt x="66" y="171"/>
                      </a:lnTo>
                      <a:lnTo>
                        <a:pt x="76" y="174"/>
                      </a:lnTo>
                      <a:lnTo>
                        <a:pt x="87" y="178"/>
                      </a:lnTo>
                      <a:lnTo>
                        <a:pt x="98" y="179"/>
                      </a:lnTo>
                      <a:lnTo>
                        <a:pt x="109" y="180"/>
                      </a:lnTo>
                      <a:lnTo>
                        <a:pt x="119" y="179"/>
                      </a:lnTo>
                      <a:lnTo>
                        <a:pt x="130" y="178"/>
                      </a:lnTo>
                      <a:lnTo>
                        <a:pt x="139" y="175"/>
                      </a:lnTo>
                      <a:lnTo>
                        <a:pt x="149" y="172"/>
                      </a:lnTo>
                      <a:lnTo>
                        <a:pt x="158" y="167"/>
                      </a:lnTo>
                      <a:lnTo>
                        <a:pt x="166" y="161"/>
                      </a:lnTo>
                      <a:lnTo>
                        <a:pt x="174" y="154"/>
                      </a:lnTo>
                      <a:lnTo>
                        <a:pt x="182" y="147"/>
                      </a:lnTo>
                      <a:lnTo>
                        <a:pt x="188" y="138"/>
                      </a:lnTo>
                      <a:lnTo>
                        <a:pt x="195" y="130"/>
                      </a:lnTo>
                      <a:lnTo>
                        <a:pt x="200" y="120"/>
                      </a:lnTo>
                      <a:lnTo>
                        <a:pt x="206" y="110"/>
                      </a:lnTo>
                      <a:lnTo>
                        <a:pt x="210" y="99"/>
                      </a:lnTo>
                      <a:lnTo>
                        <a:pt x="214" y="88"/>
                      </a:lnTo>
                      <a:lnTo>
                        <a:pt x="216" y="76"/>
                      </a:lnTo>
                      <a:lnTo>
                        <a:pt x="217" y="64"/>
                      </a:lnTo>
                      <a:lnTo>
                        <a:pt x="217" y="62"/>
                      </a:lnTo>
                      <a:lnTo>
                        <a:pt x="216" y="58"/>
                      </a:lnTo>
                      <a:lnTo>
                        <a:pt x="215" y="56"/>
                      </a:lnTo>
                      <a:lnTo>
                        <a:pt x="214" y="53"/>
                      </a:lnTo>
                      <a:lnTo>
                        <a:pt x="212" y="50"/>
                      </a:lnTo>
                      <a:lnTo>
                        <a:pt x="211" y="47"/>
                      </a:lnTo>
                      <a:lnTo>
                        <a:pt x="210" y="45"/>
                      </a:lnTo>
                      <a:lnTo>
                        <a:pt x="209" y="42"/>
                      </a:lnTo>
                      <a:lnTo>
                        <a:pt x="209" y="44"/>
                      </a:lnTo>
                      <a:lnTo>
                        <a:pt x="209" y="45"/>
                      </a:lnTo>
                      <a:lnTo>
                        <a:pt x="209" y="46"/>
                      </a:lnTo>
                      <a:lnTo>
                        <a:pt x="209" y="47"/>
                      </a:lnTo>
                      <a:lnTo>
                        <a:pt x="209" y="48"/>
                      </a:lnTo>
                      <a:lnTo>
                        <a:pt x="209" y="50"/>
                      </a:lnTo>
                      <a:lnTo>
                        <a:pt x="209" y="51"/>
                      </a:lnTo>
                      <a:lnTo>
                        <a:pt x="209" y="63"/>
                      </a:lnTo>
                      <a:lnTo>
                        <a:pt x="207" y="75"/>
                      </a:lnTo>
                      <a:lnTo>
                        <a:pt x="205" y="86"/>
                      </a:lnTo>
                      <a:lnTo>
                        <a:pt x="200" y="98"/>
                      </a:lnTo>
                      <a:lnTo>
                        <a:pt x="196" y="107"/>
                      </a:lnTo>
                      <a:lnTo>
                        <a:pt x="191" y="117"/>
                      </a:lnTo>
                      <a:lnTo>
                        <a:pt x="185" y="126"/>
                      </a:lnTo>
                      <a:lnTo>
                        <a:pt x="179" y="135"/>
                      </a:lnTo>
                      <a:lnTo>
                        <a:pt x="172" y="142"/>
                      </a:lnTo>
                      <a:lnTo>
                        <a:pt x="164" y="149"/>
                      </a:lnTo>
                      <a:lnTo>
                        <a:pt x="156" y="155"/>
                      </a:lnTo>
                      <a:lnTo>
                        <a:pt x="148" y="160"/>
                      </a:lnTo>
                      <a:lnTo>
                        <a:pt x="139" y="165"/>
                      </a:lnTo>
                      <a:lnTo>
                        <a:pt x="129" y="167"/>
                      </a:lnTo>
                      <a:lnTo>
                        <a:pt x="119" y="168"/>
                      </a:lnTo>
                      <a:lnTo>
                        <a:pt x="109" y="169"/>
                      </a:lnTo>
                      <a:lnTo>
                        <a:pt x="99" y="168"/>
                      </a:lnTo>
                      <a:lnTo>
                        <a:pt x="89" y="167"/>
                      </a:lnTo>
                      <a:lnTo>
                        <a:pt x="79" y="165"/>
                      </a:lnTo>
                      <a:lnTo>
                        <a:pt x="70" y="160"/>
                      </a:lnTo>
                      <a:lnTo>
                        <a:pt x="61" y="155"/>
                      </a:lnTo>
                      <a:lnTo>
                        <a:pt x="53" y="149"/>
                      </a:lnTo>
                      <a:lnTo>
                        <a:pt x="45" y="142"/>
                      </a:lnTo>
                      <a:lnTo>
                        <a:pt x="38" y="135"/>
                      </a:lnTo>
                      <a:lnTo>
                        <a:pt x="32" y="126"/>
                      </a:lnTo>
                      <a:lnTo>
                        <a:pt x="26" y="117"/>
                      </a:lnTo>
                      <a:lnTo>
                        <a:pt x="21" y="107"/>
                      </a:lnTo>
                      <a:lnTo>
                        <a:pt x="17" y="98"/>
                      </a:lnTo>
                      <a:lnTo>
                        <a:pt x="14" y="86"/>
                      </a:lnTo>
                      <a:lnTo>
                        <a:pt x="11" y="75"/>
                      </a:lnTo>
                      <a:lnTo>
                        <a:pt x="10" y="63"/>
                      </a:lnTo>
                      <a:lnTo>
                        <a:pt x="9" y="51"/>
                      </a:lnTo>
                      <a:lnTo>
                        <a:pt x="9" y="44"/>
                      </a:lnTo>
                      <a:lnTo>
                        <a:pt x="10" y="38"/>
                      </a:lnTo>
                      <a:lnTo>
                        <a:pt x="11" y="32"/>
                      </a:lnTo>
                      <a:lnTo>
                        <a:pt x="12" y="24"/>
                      </a:lnTo>
                      <a:lnTo>
                        <a:pt x="13" y="18"/>
                      </a:lnTo>
                      <a:lnTo>
                        <a:pt x="14" y="12"/>
                      </a:lnTo>
                      <a:lnTo>
                        <a:pt x="16" y="6"/>
                      </a:lnTo>
                      <a:lnTo>
                        <a:pt x="18" y="0"/>
                      </a:lnTo>
                      <a:lnTo>
                        <a:pt x="16" y="3"/>
                      </a:lnTo>
                      <a:lnTo>
                        <a:pt x="15" y="5"/>
                      </a:lnTo>
                      <a:lnTo>
                        <a:pt x="13" y="6"/>
                      </a:lnTo>
                      <a:lnTo>
                        <a:pt x="11" y="9"/>
                      </a:lnTo>
                      <a:lnTo>
                        <a:pt x="9" y="11"/>
                      </a:lnTo>
                      <a:lnTo>
                        <a:pt x="7" y="14"/>
                      </a:lnTo>
                      <a:lnTo>
                        <a:pt x="5" y="16"/>
                      </a:lnTo>
                      <a:lnTo>
                        <a:pt x="4" y="18"/>
                      </a:lnTo>
                      <a:close/>
                    </a:path>
                  </a:pathLst>
                </a:custGeom>
                <a:solidFill>
                  <a:srgbClr val="F6C9A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28" name="Freeform 133">
                  <a:extLst>
                    <a:ext uri="{FF2B5EF4-FFF2-40B4-BE49-F238E27FC236}">
                      <a16:creationId xmlns:a16="http://schemas.microsoft.com/office/drawing/2014/main" id="{B709D64F-23A4-308A-8387-3DF0D404510E}"/>
                    </a:ext>
                  </a:extLst>
                </p:cNvPr>
                <p:cNvSpPr>
                  <a:spLocks noChangeArrowheads="1"/>
                </p:cNvSpPr>
                <p:nvPr/>
              </p:nvSpPr>
              <p:spPr bwMode="auto">
                <a:xfrm>
                  <a:off x="1141" y="2650"/>
                  <a:ext cx="42" cy="30"/>
                </a:xfrm>
                <a:custGeom>
                  <a:avLst/>
                  <a:gdLst>
                    <a:gd name="T0" fmla="*/ 0 w 209"/>
                    <a:gd name="T1" fmla="*/ 0 h 181"/>
                    <a:gd name="T2" fmla="*/ 0 w 209"/>
                    <a:gd name="T3" fmla="*/ 0 h 181"/>
                    <a:gd name="T4" fmla="*/ 0 w 209"/>
                    <a:gd name="T5" fmla="*/ 0 h 181"/>
                    <a:gd name="T6" fmla="*/ 0 w 209"/>
                    <a:gd name="T7" fmla="*/ 0 h 181"/>
                    <a:gd name="T8" fmla="*/ 0 w 209"/>
                    <a:gd name="T9" fmla="*/ 0 h 181"/>
                    <a:gd name="T10" fmla="*/ 0 w 209"/>
                    <a:gd name="T11" fmla="*/ 0 h 181"/>
                    <a:gd name="T12" fmla="*/ 0 w 209"/>
                    <a:gd name="T13" fmla="*/ 0 h 181"/>
                    <a:gd name="T14" fmla="*/ 0 w 209"/>
                    <a:gd name="T15" fmla="*/ 0 h 181"/>
                    <a:gd name="T16" fmla="*/ 0 w 209"/>
                    <a:gd name="T17" fmla="*/ 0 h 181"/>
                    <a:gd name="T18" fmla="*/ 0 w 209"/>
                    <a:gd name="T19" fmla="*/ 0 h 181"/>
                    <a:gd name="T20" fmla="*/ 0 w 209"/>
                    <a:gd name="T21" fmla="*/ 0 h 181"/>
                    <a:gd name="T22" fmla="*/ 0 w 209"/>
                    <a:gd name="T23" fmla="*/ 0 h 181"/>
                    <a:gd name="T24" fmla="*/ 0 w 209"/>
                    <a:gd name="T25" fmla="*/ 0 h 181"/>
                    <a:gd name="T26" fmla="*/ 0 w 209"/>
                    <a:gd name="T27" fmla="*/ 0 h 181"/>
                    <a:gd name="T28" fmla="*/ 0 w 209"/>
                    <a:gd name="T29" fmla="*/ 0 h 181"/>
                    <a:gd name="T30" fmla="*/ 0 w 209"/>
                    <a:gd name="T31" fmla="*/ 0 h 181"/>
                    <a:gd name="T32" fmla="*/ 0 w 209"/>
                    <a:gd name="T33" fmla="*/ 0 h 181"/>
                    <a:gd name="T34" fmla="*/ 0 w 209"/>
                    <a:gd name="T35" fmla="*/ 0 h 181"/>
                    <a:gd name="T36" fmla="*/ 0 w 209"/>
                    <a:gd name="T37" fmla="*/ 0 h 181"/>
                    <a:gd name="T38" fmla="*/ 0 w 209"/>
                    <a:gd name="T39" fmla="*/ 0 h 181"/>
                    <a:gd name="T40" fmla="*/ 0 w 209"/>
                    <a:gd name="T41" fmla="*/ 0 h 181"/>
                    <a:gd name="T42" fmla="*/ 0 w 209"/>
                    <a:gd name="T43" fmla="*/ 0 h 181"/>
                    <a:gd name="T44" fmla="*/ 0 w 209"/>
                    <a:gd name="T45" fmla="*/ 0 h 181"/>
                    <a:gd name="T46" fmla="*/ 0 w 209"/>
                    <a:gd name="T47" fmla="*/ 0 h 181"/>
                    <a:gd name="T48" fmla="*/ 0 w 209"/>
                    <a:gd name="T49" fmla="*/ 0 h 181"/>
                    <a:gd name="T50" fmla="*/ 0 w 209"/>
                    <a:gd name="T51" fmla="*/ 0 h 181"/>
                    <a:gd name="T52" fmla="*/ 0 w 209"/>
                    <a:gd name="T53" fmla="*/ 0 h 181"/>
                    <a:gd name="T54" fmla="*/ 0 w 209"/>
                    <a:gd name="T55" fmla="*/ 0 h 181"/>
                    <a:gd name="T56" fmla="*/ 0 w 209"/>
                    <a:gd name="T57" fmla="*/ 0 h 181"/>
                    <a:gd name="T58" fmla="*/ 0 w 209"/>
                    <a:gd name="T59" fmla="*/ 0 h 181"/>
                    <a:gd name="T60" fmla="*/ 0 w 209"/>
                    <a:gd name="T61" fmla="*/ 0 h 181"/>
                    <a:gd name="T62" fmla="*/ 0 w 209"/>
                    <a:gd name="T63" fmla="*/ 0 h 181"/>
                    <a:gd name="T64" fmla="*/ 0 w 209"/>
                    <a:gd name="T65" fmla="*/ 0 h 181"/>
                    <a:gd name="T66" fmla="*/ 0 w 209"/>
                    <a:gd name="T67" fmla="*/ 0 h 181"/>
                    <a:gd name="T68" fmla="*/ 0 w 209"/>
                    <a:gd name="T69" fmla="*/ 0 h 181"/>
                    <a:gd name="T70" fmla="*/ 0 w 209"/>
                    <a:gd name="T71" fmla="*/ 0 h 181"/>
                    <a:gd name="T72" fmla="*/ 0 w 209"/>
                    <a:gd name="T73" fmla="*/ 0 h 181"/>
                    <a:gd name="T74" fmla="*/ 0 w 209"/>
                    <a:gd name="T75" fmla="*/ 0 h 181"/>
                    <a:gd name="T76" fmla="*/ 0 w 209"/>
                    <a:gd name="T77" fmla="*/ 0 h 181"/>
                    <a:gd name="T78" fmla="*/ 0 w 209"/>
                    <a:gd name="T79" fmla="*/ 0 h 181"/>
                    <a:gd name="T80" fmla="*/ 0 w 209"/>
                    <a:gd name="T81" fmla="*/ 0 h 181"/>
                    <a:gd name="T82" fmla="*/ 0 w 209"/>
                    <a:gd name="T83" fmla="*/ 0 h 181"/>
                    <a:gd name="T84" fmla="*/ 0 w 209"/>
                    <a:gd name="T85" fmla="*/ 0 h 181"/>
                    <a:gd name="T86" fmla="*/ 0 w 209"/>
                    <a:gd name="T87" fmla="*/ 0 h 181"/>
                    <a:gd name="T88" fmla="*/ 0 w 209"/>
                    <a:gd name="T89" fmla="*/ 0 h 181"/>
                    <a:gd name="T90" fmla="*/ 0 w 209"/>
                    <a:gd name="T91" fmla="*/ 0 h 181"/>
                    <a:gd name="T92" fmla="*/ 0 w 209"/>
                    <a:gd name="T93" fmla="*/ 0 h 181"/>
                    <a:gd name="T94" fmla="*/ 0 w 209"/>
                    <a:gd name="T95" fmla="*/ 0 h 181"/>
                    <a:gd name="T96" fmla="*/ 0 w 209"/>
                    <a:gd name="T97" fmla="*/ 0 h 181"/>
                    <a:gd name="T98" fmla="*/ 0 w 209"/>
                    <a:gd name="T99" fmla="*/ 0 h 181"/>
                    <a:gd name="T100" fmla="*/ 0 w 209"/>
                    <a:gd name="T101" fmla="*/ 0 h 181"/>
                    <a:gd name="T102" fmla="*/ 0 w 209"/>
                    <a:gd name="T103" fmla="*/ 0 h 181"/>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209" h="181">
                      <a:moveTo>
                        <a:pt x="6" y="16"/>
                      </a:moveTo>
                      <a:lnTo>
                        <a:pt x="4" y="21"/>
                      </a:lnTo>
                      <a:lnTo>
                        <a:pt x="3" y="25"/>
                      </a:lnTo>
                      <a:lnTo>
                        <a:pt x="2" y="31"/>
                      </a:lnTo>
                      <a:lnTo>
                        <a:pt x="1" y="36"/>
                      </a:lnTo>
                      <a:lnTo>
                        <a:pt x="1" y="41"/>
                      </a:lnTo>
                      <a:lnTo>
                        <a:pt x="0" y="47"/>
                      </a:lnTo>
                      <a:lnTo>
                        <a:pt x="0" y="52"/>
                      </a:lnTo>
                      <a:lnTo>
                        <a:pt x="0" y="58"/>
                      </a:lnTo>
                      <a:lnTo>
                        <a:pt x="0" y="71"/>
                      </a:lnTo>
                      <a:lnTo>
                        <a:pt x="2" y="83"/>
                      </a:lnTo>
                      <a:lnTo>
                        <a:pt x="4" y="95"/>
                      </a:lnTo>
                      <a:lnTo>
                        <a:pt x="8" y="106"/>
                      </a:lnTo>
                      <a:lnTo>
                        <a:pt x="12" y="117"/>
                      </a:lnTo>
                      <a:lnTo>
                        <a:pt x="17" y="127"/>
                      </a:lnTo>
                      <a:lnTo>
                        <a:pt x="23" y="137"/>
                      </a:lnTo>
                      <a:lnTo>
                        <a:pt x="30" y="145"/>
                      </a:lnTo>
                      <a:lnTo>
                        <a:pt x="37" y="154"/>
                      </a:lnTo>
                      <a:lnTo>
                        <a:pt x="45" y="161"/>
                      </a:lnTo>
                      <a:lnTo>
                        <a:pt x="54" y="167"/>
                      </a:lnTo>
                      <a:lnTo>
                        <a:pt x="63" y="172"/>
                      </a:lnTo>
                      <a:lnTo>
                        <a:pt x="72" y="176"/>
                      </a:lnTo>
                      <a:lnTo>
                        <a:pt x="83" y="179"/>
                      </a:lnTo>
                      <a:lnTo>
                        <a:pt x="94" y="181"/>
                      </a:lnTo>
                      <a:lnTo>
                        <a:pt x="104" y="181"/>
                      </a:lnTo>
                      <a:lnTo>
                        <a:pt x="115" y="181"/>
                      </a:lnTo>
                      <a:lnTo>
                        <a:pt x="125" y="179"/>
                      </a:lnTo>
                      <a:lnTo>
                        <a:pt x="135" y="176"/>
                      </a:lnTo>
                      <a:lnTo>
                        <a:pt x="144" y="173"/>
                      </a:lnTo>
                      <a:lnTo>
                        <a:pt x="153" y="167"/>
                      </a:lnTo>
                      <a:lnTo>
                        <a:pt x="161" y="161"/>
                      </a:lnTo>
                      <a:lnTo>
                        <a:pt x="169" y="154"/>
                      </a:lnTo>
                      <a:lnTo>
                        <a:pt x="177" y="146"/>
                      </a:lnTo>
                      <a:lnTo>
                        <a:pt x="183" y="138"/>
                      </a:lnTo>
                      <a:lnTo>
                        <a:pt x="189" y="129"/>
                      </a:lnTo>
                      <a:lnTo>
                        <a:pt x="194" y="118"/>
                      </a:lnTo>
                      <a:lnTo>
                        <a:pt x="200" y="107"/>
                      </a:lnTo>
                      <a:lnTo>
                        <a:pt x="203" y="96"/>
                      </a:lnTo>
                      <a:lnTo>
                        <a:pt x="206" y="84"/>
                      </a:lnTo>
                      <a:lnTo>
                        <a:pt x="208" y="72"/>
                      </a:lnTo>
                      <a:lnTo>
                        <a:pt x="209" y="60"/>
                      </a:lnTo>
                      <a:lnTo>
                        <a:pt x="207" y="57"/>
                      </a:lnTo>
                      <a:lnTo>
                        <a:pt x="206" y="54"/>
                      </a:lnTo>
                      <a:lnTo>
                        <a:pt x="205" y="52"/>
                      </a:lnTo>
                      <a:lnTo>
                        <a:pt x="204" y="49"/>
                      </a:lnTo>
                      <a:lnTo>
                        <a:pt x="202" y="46"/>
                      </a:lnTo>
                      <a:lnTo>
                        <a:pt x="201" y="43"/>
                      </a:lnTo>
                      <a:lnTo>
                        <a:pt x="200" y="41"/>
                      </a:lnTo>
                      <a:lnTo>
                        <a:pt x="197" y="39"/>
                      </a:lnTo>
                      <a:lnTo>
                        <a:pt x="197" y="41"/>
                      </a:lnTo>
                      <a:lnTo>
                        <a:pt x="198" y="43"/>
                      </a:lnTo>
                      <a:lnTo>
                        <a:pt x="198" y="46"/>
                      </a:lnTo>
                      <a:lnTo>
                        <a:pt x="198" y="48"/>
                      </a:lnTo>
                      <a:lnTo>
                        <a:pt x="198" y="51"/>
                      </a:lnTo>
                      <a:lnTo>
                        <a:pt x="198" y="53"/>
                      </a:lnTo>
                      <a:lnTo>
                        <a:pt x="200" y="55"/>
                      </a:lnTo>
                      <a:lnTo>
                        <a:pt x="200" y="58"/>
                      </a:lnTo>
                      <a:lnTo>
                        <a:pt x="198" y="70"/>
                      </a:lnTo>
                      <a:lnTo>
                        <a:pt x="197" y="81"/>
                      </a:lnTo>
                      <a:lnTo>
                        <a:pt x="194" y="91"/>
                      </a:lnTo>
                      <a:lnTo>
                        <a:pt x="191" y="102"/>
                      </a:lnTo>
                      <a:lnTo>
                        <a:pt x="187" y="112"/>
                      </a:lnTo>
                      <a:lnTo>
                        <a:pt x="182" y="121"/>
                      </a:lnTo>
                      <a:lnTo>
                        <a:pt x="177" y="130"/>
                      </a:lnTo>
                      <a:lnTo>
                        <a:pt x="171" y="138"/>
                      </a:lnTo>
                      <a:lnTo>
                        <a:pt x="164" y="145"/>
                      </a:lnTo>
                      <a:lnTo>
                        <a:pt x="157" y="151"/>
                      </a:lnTo>
                      <a:lnTo>
                        <a:pt x="149" y="157"/>
                      </a:lnTo>
                      <a:lnTo>
                        <a:pt x="141" y="162"/>
                      </a:lnTo>
                      <a:lnTo>
                        <a:pt x="132" y="166"/>
                      </a:lnTo>
                      <a:lnTo>
                        <a:pt x="123" y="169"/>
                      </a:lnTo>
                      <a:lnTo>
                        <a:pt x="114" y="170"/>
                      </a:lnTo>
                      <a:lnTo>
                        <a:pt x="104" y="170"/>
                      </a:lnTo>
                      <a:lnTo>
                        <a:pt x="94" y="170"/>
                      </a:lnTo>
                      <a:lnTo>
                        <a:pt x="85" y="169"/>
                      </a:lnTo>
                      <a:lnTo>
                        <a:pt x="76" y="166"/>
                      </a:lnTo>
                      <a:lnTo>
                        <a:pt x="66" y="162"/>
                      </a:lnTo>
                      <a:lnTo>
                        <a:pt x="58" y="157"/>
                      </a:lnTo>
                      <a:lnTo>
                        <a:pt x="50" y="151"/>
                      </a:lnTo>
                      <a:lnTo>
                        <a:pt x="43" y="145"/>
                      </a:lnTo>
                      <a:lnTo>
                        <a:pt x="36" y="138"/>
                      </a:lnTo>
                      <a:lnTo>
                        <a:pt x="30" y="130"/>
                      </a:lnTo>
                      <a:lnTo>
                        <a:pt x="25" y="121"/>
                      </a:lnTo>
                      <a:lnTo>
                        <a:pt x="20" y="112"/>
                      </a:lnTo>
                      <a:lnTo>
                        <a:pt x="16" y="102"/>
                      </a:lnTo>
                      <a:lnTo>
                        <a:pt x="13" y="91"/>
                      </a:lnTo>
                      <a:lnTo>
                        <a:pt x="11" y="81"/>
                      </a:lnTo>
                      <a:lnTo>
                        <a:pt x="9" y="70"/>
                      </a:lnTo>
                      <a:lnTo>
                        <a:pt x="9" y="58"/>
                      </a:lnTo>
                      <a:lnTo>
                        <a:pt x="9" y="49"/>
                      </a:lnTo>
                      <a:lnTo>
                        <a:pt x="10" y="42"/>
                      </a:lnTo>
                      <a:lnTo>
                        <a:pt x="11" y="35"/>
                      </a:lnTo>
                      <a:lnTo>
                        <a:pt x="12" y="28"/>
                      </a:lnTo>
                      <a:lnTo>
                        <a:pt x="14" y="21"/>
                      </a:lnTo>
                      <a:lnTo>
                        <a:pt x="16" y="13"/>
                      </a:lnTo>
                      <a:lnTo>
                        <a:pt x="19" y="6"/>
                      </a:lnTo>
                      <a:lnTo>
                        <a:pt x="22" y="0"/>
                      </a:lnTo>
                      <a:lnTo>
                        <a:pt x="20" y="1"/>
                      </a:lnTo>
                      <a:lnTo>
                        <a:pt x="18" y="4"/>
                      </a:lnTo>
                      <a:lnTo>
                        <a:pt x="16" y="6"/>
                      </a:lnTo>
                      <a:lnTo>
                        <a:pt x="14" y="7"/>
                      </a:lnTo>
                      <a:lnTo>
                        <a:pt x="12" y="10"/>
                      </a:lnTo>
                      <a:lnTo>
                        <a:pt x="10" y="12"/>
                      </a:lnTo>
                      <a:lnTo>
                        <a:pt x="8" y="13"/>
                      </a:lnTo>
                      <a:lnTo>
                        <a:pt x="6" y="16"/>
                      </a:lnTo>
                      <a:close/>
                    </a:path>
                  </a:pathLst>
                </a:custGeom>
                <a:solidFill>
                  <a:srgbClr val="F6CBA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29" name="Freeform 134">
                  <a:extLst>
                    <a:ext uri="{FF2B5EF4-FFF2-40B4-BE49-F238E27FC236}">
                      <a16:creationId xmlns:a16="http://schemas.microsoft.com/office/drawing/2014/main" id="{0106A04A-5BFC-9C3E-0F76-6FA9111AB753}"/>
                    </a:ext>
                  </a:extLst>
                </p:cNvPr>
                <p:cNvSpPr>
                  <a:spLocks noChangeArrowheads="1"/>
                </p:cNvSpPr>
                <p:nvPr/>
              </p:nvSpPr>
              <p:spPr bwMode="auto">
                <a:xfrm>
                  <a:off x="1142" y="2649"/>
                  <a:ext cx="40" cy="30"/>
                </a:xfrm>
                <a:custGeom>
                  <a:avLst/>
                  <a:gdLst>
                    <a:gd name="T0" fmla="*/ 0 w 200"/>
                    <a:gd name="T1" fmla="*/ 0 h 183"/>
                    <a:gd name="T2" fmla="*/ 0 w 200"/>
                    <a:gd name="T3" fmla="*/ 0 h 183"/>
                    <a:gd name="T4" fmla="*/ 0 w 200"/>
                    <a:gd name="T5" fmla="*/ 0 h 183"/>
                    <a:gd name="T6" fmla="*/ 0 w 200"/>
                    <a:gd name="T7" fmla="*/ 0 h 183"/>
                    <a:gd name="T8" fmla="*/ 0 w 200"/>
                    <a:gd name="T9" fmla="*/ 0 h 183"/>
                    <a:gd name="T10" fmla="*/ 0 w 200"/>
                    <a:gd name="T11" fmla="*/ 0 h 183"/>
                    <a:gd name="T12" fmla="*/ 0 w 200"/>
                    <a:gd name="T13" fmla="*/ 0 h 183"/>
                    <a:gd name="T14" fmla="*/ 0 w 200"/>
                    <a:gd name="T15" fmla="*/ 0 h 183"/>
                    <a:gd name="T16" fmla="*/ 0 w 200"/>
                    <a:gd name="T17" fmla="*/ 0 h 183"/>
                    <a:gd name="T18" fmla="*/ 0 w 200"/>
                    <a:gd name="T19" fmla="*/ 0 h 183"/>
                    <a:gd name="T20" fmla="*/ 0 w 200"/>
                    <a:gd name="T21" fmla="*/ 0 h 183"/>
                    <a:gd name="T22" fmla="*/ 0 w 200"/>
                    <a:gd name="T23" fmla="*/ 0 h 183"/>
                    <a:gd name="T24" fmla="*/ 0 w 200"/>
                    <a:gd name="T25" fmla="*/ 0 h 183"/>
                    <a:gd name="T26" fmla="*/ 0 w 200"/>
                    <a:gd name="T27" fmla="*/ 0 h 183"/>
                    <a:gd name="T28" fmla="*/ 0 w 200"/>
                    <a:gd name="T29" fmla="*/ 0 h 183"/>
                    <a:gd name="T30" fmla="*/ 0 w 200"/>
                    <a:gd name="T31" fmla="*/ 0 h 183"/>
                    <a:gd name="T32" fmla="*/ 0 w 200"/>
                    <a:gd name="T33" fmla="*/ 0 h 183"/>
                    <a:gd name="T34" fmla="*/ 0 w 200"/>
                    <a:gd name="T35" fmla="*/ 0 h 183"/>
                    <a:gd name="T36" fmla="*/ 0 w 200"/>
                    <a:gd name="T37" fmla="*/ 0 h 183"/>
                    <a:gd name="T38" fmla="*/ 0 w 200"/>
                    <a:gd name="T39" fmla="*/ 0 h 183"/>
                    <a:gd name="T40" fmla="*/ 0 w 200"/>
                    <a:gd name="T41" fmla="*/ 0 h 183"/>
                    <a:gd name="T42" fmla="*/ 0 w 200"/>
                    <a:gd name="T43" fmla="*/ 0 h 183"/>
                    <a:gd name="T44" fmla="*/ 0 w 200"/>
                    <a:gd name="T45" fmla="*/ 0 h 183"/>
                    <a:gd name="T46" fmla="*/ 0 w 200"/>
                    <a:gd name="T47" fmla="*/ 0 h 183"/>
                    <a:gd name="T48" fmla="*/ 0 w 200"/>
                    <a:gd name="T49" fmla="*/ 0 h 183"/>
                    <a:gd name="T50" fmla="*/ 0 w 200"/>
                    <a:gd name="T51" fmla="*/ 0 h 183"/>
                    <a:gd name="T52" fmla="*/ 0 w 200"/>
                    <a:gd name="T53" fmla="*/ 0 h 183"/>
                    <a:gd name="T54" fmla="*/ 0 w 200"/>
                    <a:gd name="T55" fmla="*/ 0 h 183"/>
                    <a:gd name="T56" fmla="*/ 0 w 200"/>
                    <a:gd name="T57" fmla="*/ 0 h 183"/>
                    <a:gd name="T58" fmla="*/ 0 w 200"/>
                    <a:gd name="T59" fmla="*/ 0 h 183"/>
                    <a:gd name="T60" fmla="*/ 0 w 200"/>
                    <a:gd name="T61" fmla="*/ 0 h 183"/>
                    <a:gd name="T62" fmla="*/ 0 w 200"/>
                    <a:gd name="T63" fmla="*/ 0 h 183"/>
                    <a:gd name="T64" fmla="*/ 0 w 200"/>
                    <a:gd name="T65" fmla="*/ 0 h 183"/>
                    <a:gd name="T66" fmla="*/ 0 w 200"/>
                    <a:gd name="T67" fmla="*/ 0 h 183"/>
                    <a:gd name="T68" fmla="*/ 0 w 200"/>
                    <a:gd name="T69" fmla="*/ 0 h 183"/>
                    <a:gd name="T70" fmla="*/ 0 w 200"/>
                    <a:gd name="T71" fmla="*/ 0 h 183"/>
                    <a:gd name="T72" fmla="*/ 0 w 200"/>
                    <a:gd name="T73" fmla="*/ 0 h 183"/>
                    <a:gd name="T74" fmla="*/ 0 w 200"/>
                    <a:gd name="T75" fmla="*/ 0 h 183"/>
                    <a:gd name="T76" fmla="*/ 0 w 200"/>
                    <a:gd name="T77" fmla="*/ 0 h 183"/>
                    <a:gd name="T78" fmla="*/ 0 w 200"/>
                    <a:gd name="T79" fmla="*/ 0 h 183"/>
                    <a:gd name="T80" fmla="*/ 0 w 200"/>
                    <a:gd name="T81" fmla="*/ 0 h 183"/>
                    <a:gd name="T82" fmla="*/ 0 w 200"/>
                    <a:gd name="T83" fmla="*/ 0 h 183"/>
                    <a:gd name="T84" fmla="*/ 0 w 200"/>
                    <a:gd name="T85" fmla="*/ 0 h 183"/>
                    <a:gd name="T86" fmla="*/ 0 w 200"/>
                    <a:gd name="T87" fmla="*/ 0 h 183"/>
                    <a:gd name="T88" fmla="*/ 0 w 200"/>
                    <a:gd name="T89" fmla="*/ 0 h 183"/>
                    <a:gd name="T90" fmla="*/ 0 w 200"/>
                    <a:gd name="T91" fmla="*/ 0 h 183"/>
                    <a:gd name="T92" fmla="*/ 0 w 200"/>
                    <a:gd name="T93" fmla="*/ 0 h 183"/>
                    <a:gd name="T94" fmla="*/ 0 w 200"/>
                    <a:gd name="T95" fmla="*/ 0 h 183"/>
                    <a:gd name="T96" fmla="*/ 0 w 200"/>
                    <a:gd name="T97" fmla="*/ 0 h 183"/>
                    <a:gd name="T98" fmla="*/ 0 w 200"/>
                    <a:gd name="T99" fmla="*/ 0 h 183"/>
                    <a:gd name="T100" fmla="*/ 0 w 200"/>
                    <a:gd name="T101" fmla="*/ 0 h 183"/>
                    <a:gd name="T102" fmla="*/ 0 w 200"/>
                    <a:gd name="T103" fmla="*/ 0 h 183"/>
                    <a:gd name="T104" fmla="*/ 0 w 200"/>
                    <a:gd name="T105" fmla="*/ 0 h 183"/>
                    <a:gd name="T106" fmla="*/ 0 w 200"/>
                    <a:gd name="T107" fmla="*/ 0 h 183"/>
                    <a:gd name="T108" fmla="*/ 0 w 200"/>
                    <a:gd name="T109" fmla="*/ 0 h 183"/>
                    <a:gd name="T110" fmla="*/ 0 w 200"/>
                    <a:gd name="T111" fmla="*/ 0 h 183"/>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200" h="183">
                      <a:moveTo>
                        <a:pt x="200" y="65"/>
                      </a:moveTo>
                      <a:lnTo>
                        <a:pt x="200" y="64"/>
                      </a:lnTo>
                      <a:lnTo>
                        <a:pt x="200" y="62"/>
                      </a:lnTo>
                      <a:lnTo>
                        <a:pt x="200" y="61"/>
                      </a:lnTo>
                      <a:lnTo>
                        <a:pt x="200" y="60"/>
                      </a:lnTo>
                      <a:lnTo>
                        <a:pt x="200" y="59"/>
                      </a:lnTo>
                      <a:lnTo>
                        <a:pt x="200" y="58"/>
                      </a:lnTo>
                      <a:lnTo>
                        <a:pt x="200" y="56"/>
                      </a:lnTo>
                      <a:lnTo>
                        <a:pt x="198" y="53"/>
                      </a:lnTo>
                      <a:lnTo>
                        <a:pt x="197" y="50"/>
                      </a:lnTo>
                      <a:lnTo>
                        <a:pt x="196" y="48"/>
                      </a:lnTo>
                      <a:lnTo>
                        <a:pt x="193" y="46"/>
                      </a:lnTo>
                      <a:lnTo>
                        <a:pt x="192" y="42"/>
                      </a:lnTo>
                      <a:lnTo>
                        <a:pt x="190" y="40"/>
                      </a:lnTo>
                      <a:lnTo>
                        <a:pt x="188" y="37"/>
                      </a:lnTo>
                      <a:lnTo>
                        <a:pt x="187" y="35"/>
                      </a:lnTo>
                      <a:lnTo>
                        <a:pt x="187" y="38"/>
                      </a:lnTo>
                      <a:lnTo>
                        <a:pt x="188" y="42"/>
                      </a:lnTo>
                      <a:lnTo>
                        <a:pt x="189" y="46"/>
                      </a:lnTo>
                      <a:lnTo>
                        <a:pt x="189" y="49"/>
                      </a:lnTo>
                      <a:lnTo>
                        <a:pt x="190" y="53"/>
                      </a:lnTo>
                      <a:lnTo>
                        <a:pt x="190" y="58"/>
                      </a:lnTo>
                      <a:lnTo>
                        <a:pt x="190" y="61"/>
                      </a:lnTo>
                      <a:lnTo>
                        <a:pt x="190" y="65"/>
                      </a:lnTo>
                      <a:lnTo>
                        <a:pt x="190" y="76"/>
                      </a:lnTo>
                      <a:lnTo>
                        <a:pt x="188" y="86"/>
                      </a:lnTo>
                      <a:lnTo>
                        <a:pt x="186" y="97"/>
                      </a:lnTo>
                      <a:lnTo>
                        <a:pt x="183" y="107"/>
                      </a:lnTo>
                      <a:lnTo>
                        <a:pt x="179" y="116"/>
                      </a:lnTo>
                      <a:lnTo>
                        <a:pt x="175" y="125"/>
                      </a:lnTo>
                      <a:lnTo>
                        <a:pt x="169" y="133"/>
                      </a:lnTo>
                      <a:lnTo>
                        <a:pt x="164" y="142"/>
                      </a:lnTo>
                      <a:lnTo>
                        <a:pt x="157" y="147"/>
                      </a:lnTo>
                      <a:lnTo>
                        <a:pt x="150" y="155"/>
                      </a:lnTo>
                      <a:lnTo>
                        <a:pt x="143" y="159"/>
                      </a:lnTo>
                      <a:lnTo>
                        <a:pt x="135" y="164"/>
                      </a:lnTo>
                      <a:lnTo>
                        <a:pt x="127" y="168"/>
                      </a:lnTo>
                      <a:lnTo>
                        <a:pt x="118" y="170"/>
                      </a:lnTo>
                      <a:lnTo>
                        <a:pt x="109" y="173"/>
                      </a:lnTo>
                      <a:lnTo>
                        <a:pt x="100" y="173"/>
                      </a:lnTo>
                      <a:lnTo>
                        <a:pt x="91" y="173"/>
                      </a:lnTo>
                      <a:lnTo>
                        <a:pt x="82" y="170"/>
                      </a:lnTo>
                      <a:lnTo>
                        <a:pt x="73" y="168"/>
                      </a:lnTo>
                      <a:lnTo>
                        <a:pt x="64" y="164"/>
                      </a:lnTo>
                      <a:lnTo>
                        <a:pt x="56" y="159"/>
                      </a:lnTo>
                      <a:lnTo>
                        <a:pt x="49" y="155"/>
                      </a:lnTo>
                      <a:lnTo>
                        <a:pt x="42" y="147"/>
                      </a:lnTo>
                      <a:lnTo>
                        <a:pt x="36" y="142"/>
                      </a:lnTo>
                      <a:lnTo>
                        <a:pt x="30" y="133"/>
                      </a:lnTo>
                      <a:lnTo>
                        <a:pt x="25" y="125"/>
                      </a:lnTo>
                      <a:lnTo>
                        <a:pt x="20" y="116"/>
                      </a:lnTo>
                      <a:lnTo>
                        <a:pt x="16" y="107"/>
                      </a:lnTo>
                      <a:lnTo>
                        <a:pt x="13" y="97"/>
                      </a:lnTo>
                      <a:lnTo>
                        <a:pt x="11" y="86"/>
                      </a:lnTo>
                      <a:lnTo>
                        <a:pt x="10" y="76"/>
                      </a:lnTo>
                      <a:lnTo>
                        <a:pt x="9" y="65"/>
                      </a:lnTo>
                      <a:lnTo>
                        <a:pt x="9" y="55"/>
                      </a:lnTo>
                      <a:lnTo>
                        <a:pt x="10" y="47"/>
                      </a:lnTo>
                      <a:lnTo>
                        <a:pt x="12" y="38"/>
                      </a:lnTo>
                      <a:lnTo>
                        <a:pt x="14" y="30"/>
                      </a:lnTo>
                      <a:lnTo>
                        <a:pt x="16" y="22"/>
                      </a:lnTo>
                      <a:lnTo>
                        <a:pt x="20" y="14"/>
                      </a:lnTo>
                      <a:lnTo>
                        <a:pt x="23" y="7"/>
                      </a:lnTo>
                      <a:lnTo>
                        <a:pt x="27" y="0"/>
                      </a:lnTo>
                      <a:lnTo>
                        <a:pt x="25" y="1"/>
                      </a:lnTo>
                      <a:lnTo>
                        <a:pt x="22" y="4"/>
                      </a:lnTo>
                      <a:lnTo>
                        <a:pt x="20" y="5"/>
                      </a:lnTo>
                      <a:lnTo>
                        <a:pt x="18" y="7"/>
                      </a:lnTo>
                      <a:lnTo>
                        <a:pt x="16" y="8"/>
                      </a:lnTo>
                      <a:lnTo>
                        <a:pt x="14" y="11"/>
                      </a:lnTo>
                      <a:lnTo>
                        <a:pt x="11" y="13"/>
                      </a:lnTo>
                      <a:lnTo>
                        <a:pt x="9" y="14"/>
                      </a:lnTo>
                      <a:lnTo>
                        <a:pt x="7" y="20"/>
                      </a:lnTo>
                      <a:lnTo>
                        <a:pt x="5" y="26"/>
                      </a:lnTo>
                      <a:lnTo>
                        <a:pt x="4" y="32"/>
                      </a:lnTo>
                      <a:lnTo>
                        <a:pt x="3" y="38"/>
                      </a:lnTo>
                      <a:lnTo>
                        <a:pt x="2" y="46"/>
                      </a:lnTo>
                      <a:lnTo>
                        <a:pt x="1" y="52"/>
                      </a:lnTo>
                      <a:lnTo>
                        <a:pt x="0" y="58"/>
                      </a:lnTo>
                      <a:lnTo>
                        <a:pt x="0" y="65"/>
                      </a:lnTo>
                      <a:lnTo>
                        <a:pt x="1" y="77"/>
                      </a:lnTo>
                      <a:lnTo>
                        <a:pt x="2" y="89"/>
                      </a:lnTo>
                      <a:lnTo>
                        <a:pt x="5" y="100"/>
                      </a:lnTo>
                      <a:lnTo>
                        <a:pt x="8" y="112"/>
                      </a:lnTo>
                      <a:lnTo>
                        <a:pt x="12" y="121"/>
                      </a:lnTo>
                      <a:lnTo>
                        <a:pt x="17" y="131"/>
                      </a:lnTo>
                      <a:lnTo>
                        <a:pt x="23" y="140"/>
                      </a:lnTo>
                      <a:lnTo>
                        <a:pt x="29" y="149"/>
                      </a:lnTo>
                      <a:lnTo>
                        <a:pt x="36" y="156"/>
                      </a:lnTo>
                      <a:lnTo>
                        <a:pt x="44" y="163"/>
                      </a:lnTo>
                      <a:lnTo>
                        <a:pt x="52" y="169"/>
                      </a:lnTo>
                      <a:lnTo>
                        <a:pt x="61" y="174"/>
                      </a:lnTo>
                      <a:lnTo>
                        <a:pt x="70" y="179"/>
                      </a:lnTo>
                      <a:lnTo>
                        <a:pt x="80" y="181"/>
                      </a:lnTo>
                      <a:lnTo>
                        <a:pt x="90" y="182"/>
                      </a:lnTo>
                      <a:lnTo>
                        <a:pt x="100" y="183"/>
                      </a:lnTo>
                      <a:lnTo>
                        <a:pt x="110" y="182"/>
                      </a:lnTo>
                      <a:lnTo>
                        <a:pt x="120" y="181"/>
                      </a:lnTo>
                      <a:lnTo>
                        <a:pt x="130" y="179"/>
                      </a:lnTo>
                      <a:lnTo>
                        <a:pt x="139" y="174"/>
                      </a:lnTo>
                      <a:lnTo>
                        <a:pt x="147" y="169"/>
                      </a:lnTo>
                      <a:lnTo>
                        <a:pt x="155" y="163"/>
                      </a:lnTo>
                      <a:lnTo>
                        <a:pt x="163" y="156"/>
                      </a:lnTo>
                      <a:lnTo>
                        <a:pt x="170" y="149"/>
                      </a:lnTo>
                      <a:lnTo>
                        <a:pt x="176" y="140"/>
                      </a:lnTo>
                      <a:lnTo>
                        <a:pt x="182" y="131"/>
                      </a:lnTo>
                      <a:lnTo>
                        <a:pt x="187" y="121"/>
                      </a:lnTo>
                      <a:lnTo>
                        <a:pt x="191" y="112"/>
                      </a:lnTo>
                      <a:lnTo>
                        <a:pt x="196" y="100"/>
                      </a:lnTo>
                      <a:lnTo>
                        <a:pt x="198" y="89"/>
                      </a:lnTo>
                      <a:lnTo>
                        <a:pt x="200" y="77"/>
                      </a:lnTo>
                      <a:lnTo>
                        <a:pt x="200" y="65"/>
                      </a:lnTo>
                      <a:close/>
                    </a:path>
                  </a:pathLst>
                </a:custGeom>
                <a:solidFill>
                  <a:srgbClr val="F6CBA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30" name="Freeform 135">
                  <a:extLst>
                    <a:ext uri="{FF2B5EF4-FFF2-40B4-BE49-F238E27FC236}">
                      <a16:creationId xmlns:a16="http://schemas.microsoft.com/office/drawing/2014/main" id="{60A2F883-59BF-E360-8CDE-CF5ED7B138AF}"/>
                    </a:ext>
                  </a:extLst>
                </p:cNvPr>
                <p:cNvSpPr>
                  <a:spLocks noChangeArrowheads="1"/>
                </p:cNvSpPr>
                <p:nvPr/>
              </p:nvSpPr>
              <p:spPr bwMode="auto">
                <a:xfrm>
                  <a:off x="1143" y="2648"/>
                  <a:ext cx="38" cy="30"/>
                </a:xfrm>
                <a:custGeom>
                  <a:avLst/>
                  <a:gdLst>
                    <a:gd name="T0" fmla="*/ 0 w 191"/>
                    <a:gd name="T1" fmla="*/ 0 h 183"/>
                    <a:gd name="T2" fmla="*/ 0 w 191"/>
                    <a:gd name="T3" fmla="*/ 0 h 183"/>
                    <a:gd name="T4" fmla="*/ 0 w 191"/>
                    <a:gd name="T5" fmla="*/ 0 h 183"/>
                    <a:gd name="T6" fmla="*/ 0 w 191"/>
                    <a:gd name="T7" fmla="*/ 0 h 183"/>
                    <a:gd name="T8" fmla="*/ 0 w 191"/>
                    <a:gd name="T9" fmla="*/ 0 h 183"/>
                    <a:gd name="T10" fmla="*/ 0 w 191"/>
                    <a:gd name="T11" fmla="*/ 0 h 183"/>
                    <a:gd name="T12" fmla="*/ 0 w 191"/>
                    <a:gd name="T13" fmla="*/ 0 h 183"/>
                    <a:gd name="T14" fmla="*/ 0 w 191"/>
                    <a:gd name="T15" fmla="*/ 0 h 183"/>
                    <a:gd name="T16" fmla="*/ 0 w 191"/>
                    <a:gd name="T17" fmla="*/ 0 h 183"/>
                    <a:gd name="T18" fmla="*/ 0 w 191"/>
                    <a:gd name="T19" fmla="*/ 0 h 183"/>
                    <a:gd name="T20" fmla="*/ 0 w 191"/>
                    <a:gd name="T21" fmla="*/ 0 h 183"/>
                    <a:gd name="T22" fmla="*/ 0 w 191"/>
                    <a:gd name="T23" fmla="*/ 0 h 183"/>
                    <a:gd name="T24" fmla="*/ 0 w 191"/>
                    <a:gd name="T25" fmla="*/ 0 h 183"/>
                    <a:gd name="T26" fmla="*/ 0 w 191"/>
                    <a:gd name="T27" fmla="*/ 0 h 183"/>
                    <a:gd name="T28" fmla="*/ 0 w 191"/>
                    <a:gd name="T29" fmla="*/ 0 h 183"/>
                    <a:gd name="T30" fmla="*/ 0 w 191"/>
                    <a:gd name="T31" fmla="*/ 0 h 183"/>
                    <a:gd name="T32" fmla="*/ 0 w 191"/>
                    <a:gd name="T33" fmla="*/ 0 h 183"/>
                    <a:gd name="T34" fmla="*/ 0 w 191"/>
                    <a:gd name="T35" fmla="*/ 0 h 183"/>
                    <a:gd name="T36" fmla="*/ 0 w 191"/>
                    <a:gd name="T37" fmla="*/ 0 h 183"/>
                    <a:gd name="T38" fmla="*/ 0 w 191"/>
                    <a:gd name="T39" fmla="*/ 0 h 183"/>
                    <a:gd name="T40" fmla="*/ 0 w 191"/>
                    <a:gd name="T41" fmla="*/ 0 h 183"/>
                    <a:gd name="T42" fmla="*/ 0 w 191"/>
                    <a:gd name="T43" fmla="*/ 0 h 183"/>
                    <a:gd name="T44" fmla="*/ 0 w 191"/>
                    <a:gd name="T45" fmla="*/ 0 h 183"/>
                    <a:gd name="T46" fmla="*/ 0 w 191"/>
                    <a:gd name="T47" fmla="*/ 0 h 183"/>
                    <a:gd name="T48" fmla="*/ 0 w 191"/>
                    <a:gd name="T49" fmla="*/ 0 h 183"/>
                    <a:gd name="T50" fmla="*/ 0 w 191"/>
                    <a:gd name="T51" fmla="*/ 0 h 183"/>
                    <a:gd name="T52" fmla="*/ 0 w 191"/>
                    <a:gd name="T53" fmla="*/ 0 h 183"/>
                    <a:gd name="T54" fmla="*/ 0 w 191"/>
                    <a:gd name="T55" fmla="*/ 0 h 183"/>
                    <a:gd name="T56" fmla="*/ 0 w 191"/>
                    <a:gd name="T57" fmla="*/ 0 h 183"/>
                    <a:gd name="T58" fmla="*/ 0 w 191"/>
                    <a:gd name="T59" fmla="*/ 0 h 183"/>
                    <a:gd name="T60" fmla="*/ 0 w 191"/>
                    <a:gd name="T61" fmla="*/ 0 h 183"/>
                    <a:gd name="T62" fmla="*/ 0 w 191"/>
                    <a:gd name="T63" fmla="*/ 0 h 183"/>
                    <a:gd name="T64" fmla="*/ 0 w 191"/>
                    <a:gd name="T65" fmla="*/ 0 h 183"/>
                    <a:gd name="T66" fmla="*/ 0 w 191"/>
                    <a:gd name="T67" fmla="*/ 0 h 183"/>
                    <a:gd name="T68" fmla="*/ 0 w 191"/>
                    <a:gd name="T69" fmla="*/ 0 h 183"/>
                    <a:gd name="T70" fmla="*/ 0 w 191"/>
                    <a:gd name="T71" fmla="*/ 0 h 183"/>
                    <a:gd name="T72" fmla="*/ 0 w 191"/>
                    <a:gd name="T73" fmla="*/ 0 h 183"/>
                    <a:gd name="T74" fmla="*/ 0 w 191"/>
                    <a:gd name="T75" fmla="*/ 0 h 183"/>
                    <a:gd name="T76" fmla="*/ 0 w 191"/>
                    <a:gd name="T77" fmla="*/ 0 h 183"/>
                    <a:gd name="T78" fmla="*/ 0 w 191"/>
                    <a:gd name="T79" fmla="*/ 0 h 183"/>
                    <a:gd name="T80" fmla="*/ 0 w 191"/>
                    <a:gd name="T81" fmla="*/ 0 h 183"/>
                    <a:gd name="T82" fmla="*/ 0 w 191"/>
                    <a:gd name="T83" fmla="*/ 0 h 183"/>
                    <a:gd name="T84" fmla="*/ 0 w 191"/>
                    <a:gd name="T85" fmla="*/ 0 h 183"/>
                    <a:gd name="T86" fmla="*/ 0 w 191"/>
                    <a:gd name="T87" fmla="*/ 0 h 183"/>
                    <a:gd name="T88" fmla="*/ 0 w 191"/>
                    <a:gd name="T89" fmla="*/ 0 h 183"/>
                    <a:gd name="T90" fmla="*/ 0 w 191"/>
                    <a:gd name="T91" fmla="*/ 0 h 183"/>
                    <a:gd name="T92" fmla="*/ 0 w 191"/>
                    <a:gd name="T93" fmla="*/ 0 h 183"/>
                    <a:gd name="T94" fmla="*/ 0 w 191"/>
                    <a:gd name="T95" fmla="*/ 0 h 183"/>
                    <a:gd name="T96" fmla="*/ 0 w 191"/>
                    <a:gd name="T97" fmla="*/ 0 h 183"/>
                    <a:gd name="T98" fmla="*/ 0 w 191"/>
                    <a:gd name="T99" fmla="*/ 0 h 183"/>
                    <a:gd name="T100" fmla="*/ 0 w 191"/>
                    <a:gd name="T101" fmla="*/ 0 h 183"/>
                    <a:gd name="T102" fmla="*/ 0 w 191"/>
                    <a:gd name="T103" fmla="*/ 0 h 183"/>
                    <a:gd name="T104" fmla="*/ 0 w 191"/>
                    <a:gd name="T105" fmla="*/ 0 h 183"/>
                    <a:gd name="T106" fmla="*/ 0 w 191"/>
                    <a:gd name="T107" fmla="*/ 0 h 183"/>
                    <a:gd name="T108" fmla="*/ 0 w 191"/>
                    <a:gd name="T109" fmla="*/ 0 h 183"/>
                    <a:gd name="T110" fmla="*/ 0 w 191"/>
                    <a:gd name="T111" fmla="*/ 0 h 183"/>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91" h="183">
                      <a:moveTo>
                        <a:pt x="191" y="71"/>
                      </a:moveTo>
                      <a:lnTo>
                        <a:pt x="191" y="68"/>
                      </a:lnTo>
                      <a:lnTo>
                        <a:pt x="189" y="66"/>
                      </a:lnTo>
                      <a:lnTo>
                        <a:pt x="189" y="64"/>
                      </a:lnTo>
                      <a:lnTo>
                        <a:pt x="189" y="61"/>
                      </a:lnTo>
                      <a:lnTo>
                        <a:pt x="189" y="59"/>
                      </a:lnTo>
                      <a:lnTo>
                        <a:pt x="189" y="56"/>
                      </a:lnTo>
                      <a:lnTo>
                        <a:pt x="188" y="54"/>
                      </a:lnTo>
                      <a:lnTo>
                        <a:pt x="188" y="52"/>
                      </a:lnTo>
                      <a:lnTo>
                        <a:pt x="187" y="48"/>
                      </a:lnTo>
                      <a:lnTo>
                        <a:pt x="185" y="46"/>
                      </a:lnTo>
                      <a:lnTo>
                        <a:pt x="183" y="43"/>
                      </a:lnTo>
                      <a:lnTo>
                        <a:pt x="181" y="41"/>
                      </a:lnTo>
                      <a:lnTo>
                        <a:pt x="179" y="38"/>
                      </a:lnTo>
                      <a:lnTo>
                        <a:pt x="178" y="35"/>
                      </a:lnTo>
                      <a:lnTo>
                        <a:pt x="176" y="32"/>
                      </a:lnTo>
                      <a:lnTo>
                        <a:pt x="174" y="30"/>
                      </a:lnTo>
                      <a:lnTo>
                        <a:pt x="175" y="35"/>
                      </a:lnTo>
                      <a:lnTo>
                        <a:pt x="177" y="40"/>
                      </a:lnTo>
                      <a:lnTo>
                        <a:pt x="178" y="44"/>
                      </a:lnTo>
                      <a:lnTo>
                        <a:pt x="179" y="49"/>
                      </a:lnTo>
                      <a:lnTo>
                        <a:pt x="180" y="55"/>
                      </a:lnTo>
                      <a:lnTo>
                        <a:pt x="180" y="60"/>
                      </a:lnTo>
                      <a:lnTo>
                        <a:pt x="180" y="66"/>
                      </a:lnTo>
                      <a:lnTo>
                        <a:pt x="181" y="71"/>
                      </a:lnTo>
                      <a:lnTo>
                        <a:pt x="180" y="82"/>
                      </a:lnTo>
                      <a:lnTo>
                        <a:pt x="179" y="91"/>
                      </a:lnTo>
                      <a:lnTo>
                        <a:pt x="177" y="101"/>
                      </a:lnTo>
                      <a:lnTo>
                        <a:pt x="174" y="110"/>
                      </a:lnTo>
                      <a:lnTo>
                        <a:pt x="170" y="120"/>
                      </a:lnTo>
                      <a:lnTo>
                        <a:pt x="166" y="128"/>
                      </a:lnTo>
                      <a:lnTo>
                        <a:pt x="161" y="136"/>
                      </a:lnTo>
                      <a:lnTo>
                        <a:pt x="156" y="143"/>
                      </a:lnTo>
                      <a:lnTo>
                        <a:pt x="149" y="150"/>
                      </a:lnTo>
                      <a:lnTo>
                        <a:pt x="143" y="156"/>
                      </a:lnTo>
                      <a:lnTo>
                        <a:pt x="136" y="161"/>
                      </a:lnTo>
                      <a:lnTo>
                        <a:pt x="128" y="165"/>
                      </a:lnTo>
                      <a:lnTo>
                        <a:pt x="121" y="169"/>
                      </a:lnTo>
                      <a:lnTo>
                        <a:pt x="112" y="171"/>
                      </a:lnTo>
                      <a:lnTo>
                        <a:pt x="104" y="173"/>
                      </a:lnTo>
                      <a:lnTo>
                        <a:pt x="95" y="173"/>
                      </a:lnTo>
                      <a:lnTo>
                        <a:pt x="86" y="173"/>
                      </a:lnTo>
                      <a:lnTo>
                        <a:pt x="78" y="171"/>
                      </a:lnTo>
                      <a:lnTo>
                        <a:pt x="70" y="169"/>
                      </a:lnTo>
                      <a:lnTo>
                        <a:pt x="61" y="165"/>
                      </a:lnTo>
                      <a:lnTo>
                        <a:pt x="53" y="161"/>
                      </a:lnTo>
                      <a:lnTo>
                        <a:pt x="46" y="156"/>
                      </a:lnTo>
                      <a:lnTo>
                        <a:pt x="40" y="150"/>
                      </a:lnTo>
                      <a:lnTo>
                        <a:pt x="34" y="143"/>
                      </a:lnTo>
                      <a:lnTo>
                        <a:pt x="28" y="136"/>
                      </a:lnTo>
                      <a:lnTo>
                        <a:pt x="23" y="128"/>
                      </a:lnTo>
                      <a:lnTo>
                        <a:pt x="19" y="120"/>
                      </a:lnTo>
                      <a:lnTo>
                        <a:pt x="15" y="110"/>
                      </a:lnTo>
                      <a:lnTo>
                        <a:pt x="12" y="101"/>
                      </a:lnTo>
                      <a:lnTo>
                        <a:pt x="10" y="91"/>
                      </a:lnTo>
                      <a:lnTo>
                        <a:pt x="9" y="82"/>
                      </a:lnTo>
                      <a:lnTo>
                        <a:pt x="9" y="71"/>
                      </a:lnTo>
                      <a:lnTo>
                        <a:pt x="9" y="60"/>
                      </a:lnTo>
                      <a:lnTo>
                        <a:pt x="10" y="50"/>
                      </a:lnTo>
                      <a:lnTo>
                        <a:pt x="12" y="41"/>
                      </a:lnTo>
                      <a:lnTo>
                        <a:pt x="15" y="32"/>
                      </a:lnTo>
                      <a:lnTo>
                        <a:pt x="18" y="23"/>
                      </a:lnTo>
                      <a:lnTo>
                        <a:pt x="22" y="14"/>
                      </a:lnTo>
                      <a:lnTo>
                        <a:pt x="27" y="7"/>
                      </a:lnTo>
                      <a:lnTo>
                        <a:pt x="32" y="0"/>
                      </a:lnTo>
                      <a:lnTo>
                        <a:pt x="30" y="1"/>
                      </a:lnTo>
                      <a:lnTo>
                        <a:pt x="27" y="2"/>
                      </a:lnTo>
                      <a:lnTo>
                        <a:pt x="25" y="5"/>
                      </a:lnTo>
                      <a:lnTo>
                        <a:pt x="22" y="6"/>
                      </a:lnTo>
                      <a:lnTo>
                        <a:pt x="20" y="7"/>
                      </a:lnTo>
                      <a:lnTo>
                        <a:pt x="18" y="10"/>
                      </a:lnTo>
                      <a:lnTo>
                        <a:pt x="15" y="11"/>
                      </a:lnTo>
                      <a:lnTo>
                        <a:pt x="13" y="13"/>
                      </a:lnTo>
                      <a:lnTo>
                        <a:pt x="10" y="19"/>
                      </a:lnTo>
                      <a:lnTo>
                        <a:pt x="7" y="26"/>
                      </a:lnTo>
                      <a:lnTo>
                        <a:pt x="5" y="34"/>
                      </a:lnTo>
                      <a:lnTo>
                        <a:pt x="3" y="41"/>
                      </a:lnTo>
                      <a:lnTo>
                        <a:pt x="2" y="48"/>
                      </a:lnTo>
                      <a:lnTo>
                        <a:pt x="1" y="55"/>
                      </a:lnTo>
                      <a:lnTo>
                        <a:pt x="0" y="62"/>
                      </a:lnTo>
                      <a:lnTo>
                        <a:pt x="0" y="71"/>
                      </a:lnTo>
                      <a:lnTo>
                        <a:pt x="0" y="83"/>
                      </a:lnTo>
                      <a:lnTo>
                        <a:pt x="2" y="94"/>
                      </a:lnTo>
                      <a:lnTo>
                        <a:pt x="4" y="104"/>
                      </a:lnTo>
                      <a:lnTo>
                        <a:pt x="7" y="115"/>
                      </a:lnTo>
                      <a:lnTo>
                        <a:pt x="11" y="125"/>
                      </a:lnTo>
                      <a:lnTo>
                        <a:pt x="16" y="134"/>
                      </a:lnTo>
                      <a:lnTo>
                        <a:pt x="21" y="143"/>
                      </a:lnTo>
                      <a:lnTo>
                        <a:pt x="27" y="151"/>
                      </a:lnTo>
                      <a:lnTo>
                        <a:pt x="34" y="158"/>
                      </a:lnTo>
                      <a:lnTo>
                        <a:pt x="41" y="164"/>
                      </a:lnTo>
                      <a:lnTo>
                        <a:pt x="49" y="170"/>
                      </a:lnTo>
                      <a:lnTo>
                        <a:pt x="57" y="175"/>
                      </a:lnTo>
                      <a:lnTo>
                        <a:pt x="67" y="179"/>
                      </a:lnTo>
                      <a:lnTo>
                        <a:pt x="76" y="182"/>
                      </a:lnTo>
                      <a:lnTo>
                        <a:pt x="85" y="183"/>
                      </a:lnTo>
                      <a:lnTo>
                        <a:pt x="95" y="183"/>
                      </a:lnTo>
                      <a:lnTo>
                        <a:pt x="105" y="183"/>
                      </a:lnTo>
                      <a:lnTo>
                        <a:pt x="114" y="182"/>
                      </a:lnTo>
                      <a:lnTo>
                        <a:pt x="123" y="179"/>
                      </a:lnTo>
                      <a:lnTo>
                        <a:pt x="132" y="175"/>
                      </a:lnTo>
                      <a:lnTo>
                        <a:pt x="140" y="170"/>
                      </a:lnTo>
                      <a:lnTo>
                        <a:pt x="148" y="164"/>
                      </a:lnTo>
                      <a:lnTo>
                        <a:pt x="155" y="158"/>
                      </a:lnTo>
                      <a:lnTo>
                        <a:pt x="162" y="151"/>
                      </a:lnTo>
                      <a:lnTo>
                        <a:pt x="168" y="143"/>
                      </a:lnTo>
                      <a:lnTo>
                        <a:pt x="173" y="134"/>
                      </a:lnTo>
                      <a:lnTo>
                        <a:pt x="178" y="125"/>
                      </a:lnTo>
                      <a:lnTo>
                        <a:pt x="182" y="115"/>
                      </a:lnTo>
                      <a:lnTo>
                        <a:pt x="185" y="104"/>
                      </a:lnTo>
                      <a:lnTo>
                        <a:pt x="188" y="94"/>
                      </a:lnTo>
                      <a:lnTo>
                        <a:pt x="189" y="83"/>
                      </a:lnTo>
                      <a:lnTo>
                        <a:pt x="191" y="71"/>
                      </a:lnTo>
                      <a:close/>
                    </a:path>
                  </a:pathLst>
                </a:custGeom>
                <a:solidFill>
                  <a:srgbClr val="F7CDA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31" name="Freeform 136">
                  <a:extLst>
                    <a:ext uri="{FF2B5EF4-FFF2-40B4-BE49-F238E27FC236}">
                      <a16:creationId xmlns:a16="http://schemas.microsoft.com/office/drawing/2014/main" id="{708024EC-1722-ADD1-A771-0377FF264210}"/>
                    </a:ext>
                  </a:extLst>
                </p:cNvPr>
                <p:cNvSpPr>
                  <a:spLocks noChangeArrowheads="1"/>
                </p:cNvSpPr>
                <p:nvPr/>
              </p:nvSpPr>
              <p:spPr bwMode="auto">
                <a:xfrm>
                  <a:off x="1143" y="2647"/>
                  <a:ext cx="37" cy="30"/>
                </a:xfrm>
                <a:custGeom>
                  <a:avLst/>
                  <a:gdLst>
                    <a:gd name="T0" fmla="*/ 0 w 181"/>
                    <a:gd name="T1" fmla="*/ 0 h 185"/>
                    <a:gd name="T2" fmla="*/ 0 w 181"/>
                    <a:gd name="T3" fmla="*/ 0 h 185"/>
                    <a:gd name="T4" fmla="*/ 0 w 181"/>
                    <a:gd name="T5" fmla="*/ 0 h 185"/>
                    <a:gd name="T6" fmla="*/ 0 w 181"/>
                    <a:gd name="T7" fmla="*/ 0 h 185"/>
                    <a:gd name="T8" fmla="*/ 0 w 181"/>
                    <a:gd name="T9" fmla="*/ 0 h 185"/>
                    <a:gd name="T10" fmla="*/ 0 w 181"/>
                    <a:gd name="T11" fmla="*/ 0 h 185"/>
                    <a:gd name="T12" fmla="*/ 0 w 181"/>
                    <a:gd name="T13" fmla="*/ 0 h 185"/>
                    <a:gd name="T14" fmla="*/ 0 w 181"/>
                    <a:gd name="T15" fmla="*/ 0 h 185"/>
                    <a:gd name="T16" fmla="*/ 0 w 181"/>
                    <a:gd name="T17" fmla="*/ 0 h 185"/>
                    <a:gd name="T18" fmla="*/ 0 w 181"/>
                    <a:gd name="T19" fmla="*/ 0 h 185"/>
                    <a:gd name="T20" fmla="*/ 0 w 181"/>
                    <a:gd name="T21" fmla="*/ 0 h 185"/>
                    <a:gd name="T22" fmla="*/ 0 w 181"/>
                    <a:gd name="T23" fmla="*/ 0 h 185"/>
                    <a:gd name="T24" fmla="*/ 0 w 181"/>
                    <a:gd name="T25" fmla="*/ 0 h 185"/>
                    <a:gd name="T26" fmla="*/ 0 w 181"/>
                    <a:gd name="T27" fmla="*/ 0 h 185"/>
                    <a:gd name="T28" fmla="*/ 0 w 181"/>
                    <a:gd name="T29" fmla="*/ 0 h 185"/>
                    <a:gd name="T30" fmla="*/ 0 w 181"/>
                    <a:gd name="T31" fmla="*/ 0 h 185"/>
                    <a:gd name="T32" fmla="*/ 0 w 181"/>
                    <a:gd name="T33" fmla="*/ 0 h 185"/>
                    <a:gd name="T34" fmla="*/ 0 w 181"/>
                    <a:gd name="T35" fmla="*/ 0 h 185"/>
                    <a:gd name="T36" fmla="*/ 0 w 181"/>
                    <a:gd name="T37" fmla="*/ 0 h 185"/>
                    <a:gd name="T38" fmla="*/ 0 w 181"/>
                    <a:gd name="T39" fmla="*/ 0 h 185"/>
                    <a:gd name="T40" fmla="*/ 0 w 181"/>
                    <a:gd name="T41" fmla="*/ 0 h 185"/>
                    <a:gd name="T42" fmla="*/ 0 w 181"/>
                    <a:gd name="T43" fmla="*/ 0 h 185"/>
                    <a:gd name="T44" fmla="*/ 0 w 181"/>
                    <a:gd name="T45" fmla="*/ 0 h 185"/>
                    <a:gd name="T46" fmla="*/ 0 w 181"/>
                    <a:gd name="T47" fmla="*/ 0 h 185"/>
                    <a:gd name="T48" fmla="*/ 0 w 181"/>
                    <a:gd name="T49" fmla="*/ 0 h 185"/>
                    <a:gd name="T50" fmla="*/ 0 w 181"/>
                    <a:gd name="T51" fmla="*/ 0 h 185"/>
                    <a:gd name="T52" fmla="*/ 0 w 181"/>
                    <a:gd name="T53" fmla="*/ 0 h 185"/>
                    <a:gd name="T54" fmla="*/ 0 w 181"/>
                    <a:gd name="T55" fmla="*/ 0 h 185"/>
                    <a:gd name="T56" fmla="*/ 0 w 181"/>
                    <a:gd name="T57" fmla="*/ 0 h 185"/>
                    <a:gd name="T58" fmla="*/ 0 w 181"/>
                    <a:gd name="T59" fmla="*/ 0 h 185"/>
                    <a:gd name="T60" fmla="*/ 0 w 181"/>
                    <a:gd name="T61" fmla="*/ 0 h 185"/>
                    <a:gd name="T62" fmla="*/ 0 w 181"/>
                    <a:gd name="T63" fmla="*/ 0 h 185"/>
                    <a:gd name="T64" fmla="*/ 0 w 181"/>
                    <a:gd name="T65" fmla="*/ 0 h 185"/>
                    <a:gd name="T66" fmla="*/ 0 w 181"/>
                    <a:gd name="T67" fmla="*/ 0 h 185"/>
                    <a:gd name="T68" fmla="*/ 0 w 181"/>
                    <a:gd name="T69" fmla="*/ 0 h 185"/>
                    <a:gd name="T70" fmla="*/ 0 w 181"/>
                    <a:gd name="T71" fmla="*/ 0 h 185"/>
                    <a:gd name="T72" fmla="*/ 0 w 181"/>
                    <a:gd name="T73" fmla="*/ 0 h 185"/>
                    <a:gd name="T74" fmla="*/ 0 w 181"/>
                    <a:gd name="T75" fmla="*/ 0 h 185"/>
                    <a:gd name="T76" fmla="*/ 0 w 181"/>
                    <a:gd name="T77" fmla="*/ 0 h 185"/>
                    <a:gd name="T78" fmla="*/ 0 w 181"/>
                    <a:gd name="T79" fmla="*/ 0 h 185"/>
                    <a:gd name="T80" fmla="*/ 0 w 181"/>
                    <a:gd name="T81" fmla="*/ 0 h 185"/>
                    <a:gd name="T82" fmla="*/ 0 w 181"/>
                    <a:gd name="T83" fmla="*/ 0 h 185"/>
                    <a:gd name="T84" fmla="*/ 0 w 181"/>
                    <a:gd name="T85" fmla="*/ 0 h 185"/>
                    <a:gd name="T86" fmla="*/ 0 w 181"/>
                    <a:gd name="T87" fmla="*/ 0 h 185"/>
                    <a:gd name="T88" fmla="*/ 0 w 181"/>
                    <a:gd name="T89" fmla="*/ 0 h 185"/>
                    <a:gd name="T90" fmla="*/ 0 w 181"/>
                    <a:gd name="T91" fmla="*/ 0 h 185"/>
                    <a:gd name="T92" fmla="*/ 0 w 181"/>
                    <a:gd name="T93" fmla="*/ 0 h 185"/>
                    <a:gd name="T94" fmla="*/ 0 w 181"/>
                    <a:gd name="T95" fmla="*/ 0 h 185"/>
                    <a:gd name="T96" fmla="*/ 0 w 181"/>
                    <a:gd name="T97" fmla="*/ 0 h 185"/>
                    <a:gd name="T98" fmla="*/ 0 w 181"/>
                    <a:gd name="T99" fmla="*/ 0 h 185"/>
                    <a:gd name="T100" fmla="*/ 0 w 181"/>
                    <a:gd name="T101" fmla="*/ 0 h 185"/>
                    <a:gd name="T102" fmla="*/ 0 w 181"/>
                    <a:gd name="T103" fmla="*/ 0 h 185"/>
                    <a:gd name="T104" fmla="*/ 0 w 181"/>
                    <a:gd name="T105" fmla="*/ 0 h 185"/>
                    <a:gd name="T106" fmla="*/ 0 w 181"/>
                    <a:gd name="T107" fmla="*/ 0 h 185"/>
                    <a:gd name="T108" fmla="*/ 0 w 181"/>
                    <a:gd name="T109" fmla="*/ 0 h 185"/>
                    <a:gd name="T110" fmla="*/ 0 w 181"/>
                    <a:gd name="T111" fmla="*/ 0 h 185"/>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81" h="185">
                      <a:moveTo>
                        <a:pt x="181" y="77"/>
                      </a:moveTo>
                      <a:lnTo>
                        <a:pt x="181" y="73"/>
                      </a:lnTo>
                      <a:lnTo>
                        <a:pt x="181" y="70"/>
                      </a:lnTo>
                      <a:lnTo>
                        <a:pt x="181" y="65"/>
                      </a:lnTo>
                      <a:lnTo>
                        <a:pt x="180" y="61"/>
                      </a:lnTo>
                      <a:lnTo>
                        <a:pt x="180" y="58"/>
                      </a:lnTo>
                      <a:lnTo>
                        <a:pt x="179" y="54"/>
                      </a:lnTo>
                      <a:lnTo>
                        <a:pt x="178" y="50"/>
                      </a:lnTo>
                      <a:lnTo>
                        <a:pt x="178" y="47"/>
                      </a:lnTo>
                      <a:lnTo>
                        <a:pt x="176" y="44"/>
                      </a:lnTo>
                      <a:lnTo>
                        <a:pt x="174" y="41"/>
                      </a:lnTo>
                      <a:lnTo>
                        <a:pt x="171" y="38"/>
                      </a:lnTo>
                      <a:lnTo>
                        <a:pt x="169" y="36"/>
                      </a:lnTo>
                      <a:lnTo>
                        <a:pt x="167" y="34"/>
                      </a:lnTo>
                      <a:lnTo>
                        <a:pt x="165" y="31"/>
                      </a:lnTo>
                      <a:lnTo>
                        <a:pt x="163" y="29"/>
                      </a:lnTo>
                      <a:lnTo>
                        <a:pt x="160" y="26"/>
                      </a:lnTo>
                      <a:lnTo>
                        <a:pt x="163" y="31"/>
                      </a:lnTo>
                      <a:lnTo>
                        <a:pt x="165" y="37"/>
                      </a:lnTo>
                      <a:lnTo>
                        <a:pt x="167" y="43"/>
                      </a:lnTo>
                      <a:lnTo>
                        <a:pt x="169" y="50"/>
                      </a:lnTo>
                      <a:lnTo>
                        <a:pt x="170" y="56"/>
                      </a:lnTo>
                      <a:lnTo>
                        <a:pt x="171" y="64"/>
                      </a:lnTo>
                      <a:lnTo>
                        <a:pt x="172" y="70"/>
                      </a:lnTo>
                      <a:lnTo>
                        <a:pt x="172" y="77"/>
                      </a:lnTo>
                      <a:lnTo>
                        <a:pt x="172" y="86"/>
                      </a:lnTo>
                      <a:lnTo>
                        <a:pt x="170" y="96"/>
                      </a:lnTo>
                      <a:lnTo>
                        <a:pt x="168" y="106"/>
                      </a:lnTo>
                      <a:lnTo>
                        <a:pt x="166" y="114"/>
                      </a:lnTo>
                      <a:lnTo>
                        <a:pt x="162" y="124"/>
                      </a:lnTo>
                      <a:lnTo>
                        <a:pt x="158" y="131"/>
                      </a:lnTo>
                      <a:lnTo>
                        <a:pt x="154" y="139"/>
                      </a:lnTo>
                      <a:lnTo>
                        <a:pt x="148" y="145"/>
                      </a:lnTo>
                      <a:lnTo>
                        <a:pt x="143" y="151"/>
                      </a:lnTo>
                      <a:lnTo>
                        <a:pt x="136" y="157"/>
                      </a:lnTo>
                      <a:lnTo>
                        <a:pt x="130" y="162"/>
                      </a:lnTo>
                      <a:lnTo>
                        <a:pt x="123" y="167"/>
                      </a:lnTo>
                      <a:lnTo>
                        <a:pt x="115" y="169"/>
                      </a:lnTo>
                      <a:lnTo>
                        <a:pt x="107" y="171"/>
                      </a:lnTo>
                      <a:lnTo>
                        <a:pt x="99" y="174"/>
                      </a:lnTo>
                      <a:lnTo>
                        <a:pt x="91" y="174"/>
                      </a:lnTo>
                      <a:lnTo>
                        <a:pt x="83" y="174"/>
                      </a:lnTo>
                      <a:lnTo>
                        <a:pt x="75" y="171"/>
                      </a:lnTo>
                      <a:lnTo>
                        <a:pt x="67" y="169"/>
                      </a:lnTo>
                      <a:lnTo>
                        <a:pt x="59" y="167"/>
                      </a:lnTo>
                      <a:lnTo>
                        <a:pt x="52" y="162"/>
                      </a:lnTo>
                      <a:lnTo>
                        <a:pt x="45" y="157"/>
                      </a:lnTo>
                      <a:lnTo>
                        <a:pt x="39" y="151"/>
                      </a:lnTo>
                      <a:lnTo>
                        <a:pt x="33" y="145"/>
                      </a:lnTo>
                      <a:lnTo>
                        <a:pt x="28" y="139"/>
                      </a:lnTo>
                      <a:lnTo>
                        <a:pt x="23" y="131"/>
                      </a:lnTo>
                      <a:lnTo>
                        <a:pt x="19" y="124"/>
                      </a:lnTo>
                      <a:lnTo>
                        <a:pt x="16" y="114"/>
                      </a:lnTo>
                      <a:lnTo>
                        <a:pt x="13" y="106"/>
                      </a:lnTo>
                      <a:lnTo>
                        <a:pt x="11" y="96"/>
                      </a:lnTo>
                      <a:lnTo>
                        <a:pt x="10" y="86"/>
                      </a:lnTo>
                      <a:lnTo>
                        <a:pt x="9" y="77"/>
                      </a:lnTo>
                      <a:lnTo>
                        <a:pt x="10" y="65"/>
                      </a:lnTo>
                      <a:lnTo>
                        <a:pt x="11" y="54"/>
                      </a:lnTo>
                      <a:lnTo>
                        <a:pt x="14" y="43"/>
                      </a:lnTo>
                      <a:lnTo>
                        <a:pt x="18" y="34"/>
                      </a:lnTo>
                      <a:lnTo>
                        <a:pt x="22" y="24"/>
                      </a:lnTo>
                      <a:lnTo>
                        <a:pt x="27" y="16"/>
                      </a:lnTo>
                      <a:lnTo>
                        <a:pt x="33" y="7"/>
                      </a:lnTo>
                      <a:lnTo>
                        <a:pt x="40" y="0"/>
                      </a:lnTo>
                      <a:lnTo>
                        <a:pt x="37" y="1"/>
                      </a:lnTo>
                      <a:lnTo>
                        <a:pt x="35" y="2"/>
                      </a:lnTo>
                      <a:lnTo>
                        <a:pt x="32" y="4"/>
                      </a:lnTo>
                      <a:lnTo>
                        <a:pt x="29" y="6"/>
                      </a:lnTo>
                      <a:lnTo>
                        <a:pt x="26" y="7"/>
                      </a:lnTo>
                      <a:lnTo>
                        <a:pt x="23" y="8"/>
                      </a:lnTo>
                      <a:lnTo>
                        <a:pt x="21" y="11"/>
                      </a:lnTo>
                      <a:lnTo>
                        <a:pt x="18" y="12"/>
                      </a:lnTo>
                      <a:lnTo>
                        <a:pt x="14" y="19"/>
                      </a:lnTo>
                      <a:lnTo>
                        <a:pt x="11" y="26"/>
                      </a:lnTo>
                      <a:lnTo>
                        <a:pt x="7" y="34"/>
                      </a:lnTo>
                      <a:lnTo>
                        <a:pt x="5" y="42"/>
                      </a:lnTo>
                      <a:lnTo>
                        <a:pt x="3" y="50"/>
                      </a:lnTo>
                      <a:lnTo>
                        <a:pt x="1" y="59"/>
                      </a:lnTo>
                      <a:lnTo>
                        <a:pt x="0" y="67"/>
                      </a:lnTo>
                      <a:lnTo>
                        <a:pt x="0" y="77"/>
                      </a:lnTo>
                      <a:lnTo>
                        <a:pt x="1" y="88"/>
                      </a:lnTo>
                      <a:lnTo>
                        <a:pt x="2" y="98"/>
                      </a:lnTo>
                      <a:lnTo>
                        <a:pt x="4" y="109"/>
                      </a:lnTo>
                      <a:lnTo>
                        <a:pt x="7" y="119"/>
                      </a:lnTo>
                      <a:lnTo>
                        <a:pt x="11" y="128"/>
                      </a:lnTo>
                      <a:lnTo>
                        <a:pt x="16" y="137"/>
                      </a:lnTo>
                      <a:lnTo>
                        <a:pt x="21" y="145"/>
                      </a:lnTo>
                      <a:lnTo>
                        <a:pt x="27" y="154"/>
                      </a:lnTo>
                      <a:lnTo>
                        <a:pt x="33" y="159"/>
                      </a:lnTo>
                      <a:lnTo>
                        <a:pt x="40" y="167"/>
                      </a:lnTo>
                      <a:lnTo>
                        <a:pt x="47" y="171"/>
                      </a:lnTo>
                      <a:lnTo>
                        <a:pt x="55" y="176"/>
                      </a:lnTo>
                      <a:lnTo>
                        <a:pt x="64" y="180"/>
                      </a:lnTo>
                      <a:lnTo>
                        <a:pt x="73" y="182"/>
                      </a:lnTo>
                      <a:lnTo>
                        <a:pt x="82" y="185"/>
                      </a:lnTo>
                      <a:lnTo>
                        <a:pt x="91" y="185"/>
                      </a:lnTo>
                      <a:lnTo>
                        <a:pt x="100" y="185"/>
                      </a:lnTo>
                      <a:lnTo>
                        <a:pt x="109" y="182"/>
                      </a:lnTo>
                      <a:lnTo>
                        <a:pt x="118" y="180"/>
                      </a:lnTo>
                      <a:lnTo>
                        <a:pt x="126" y="176"/>
                      </a:lnTo>
                      <a:lnTo>
                        <a:pt x="134" y="171"/>
                      </a:lnTo>
                      <a:lnTo>
                        <a:pt x="141" y="167"/>
                      </a:lnTo>
                      <a:lnTo>
                        <a:pt x="148" y="159"/>
                      </a:lnTo>
                      <a:lnTo>
                        <a:pt x="155" y="154"/>
                      </a:lnTo>
                      <a:lnTo>
                        <a:pt x="160" y="145"/>
                      </a:lnTo>
                      <a:lnTo>
                        <a:pt x="166" y="137"/>
                      </a:lnTo>
                      <a:lnTo>
                        <a:pt x="170" y="128"/>
                      </a:lnTo>
                      <a:lnTo>
                        <a:pt x="174" y="119"/>
                      </a:lnTo>
                      <a:lnTo>
                        <a:pt x="177" y="109"/>
                      </a:lnTo>
                      <a:lnTo>
                        <a:pt x="179" y="98"/>
                      </a:lnTo>
                      <a:lnTo>
                        <a:pt x="181" y="88"/>
                      </a:lnTo>
                      <a:lnTo>
                        <a:pt x="181" y="77"/>
                      </a:lnTo>
                      <a:close/>
                    </a:path>
                  </a:pathLst>
                </a:custGeom>
                <a:solidFill>
                  <a:srgbClr val="F7CFA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32" name="Freeform 137">
                  <a:extLst>
                    <a:ext uri="{FF2B5EF4-FFF2-40B4-BE49-F238E27FC236}">
                      <a16:creationId xmlns:a16="http://schemas.microsoft.com/office/drawing/2014/main" id="{3EBF2C7C-109E-409E-6346-D97286A16516}"/>
                    </a:ext>
                  </a:extLst>
                </p:cNvPr>
                <p:cNvSpPr>
                  <a:spLocks noChangeArrowheads="1"/>
                </p:cNvSpPr>
                <p:nvPr/>
              </p:nvSpPr>
              <p:spPr bwMode="auto">
                <a:xfrm>
                  <a:off x="1144" y="2646"/>
                  <a:ext cx="35" cy="30"/>
                </a:xfrm>
                <a:custGeom>
                  <a:avLst/>
                  <a:gdLst>
                    <a:gd name="T0" fmla="*/ 0 w 172"/>
                    <a:gd name="T1" fmla="*/ 0 h 184"/>
                    <a:gd name="T2" fmla="*/ 0 w 172"/>
                    <a:gd name="T3" fmla="*/ 0 h 184"/>
                    <a:gd name="T4" fmla="*/ 0 w 172"/>
                    <a:gd name="T5" fmla="*/ 0 h 184"/>
                    <a:gd name="T6" fmla="*/ 0 w 172"/>
                    <a:gd name="T7" fmla="*/ 0 h 184"/>
                    <a:gd name="T8" fmla="*/ 0 w 172"/>
                    <a:gd name="T9" fmla="*/ 0 h 184"/>
                    <a:gd name="T10" fmla="*/ 0 w 172"/>
                    <a:gd name="T11" fmla="*/ 0 h 184"/>
                    <a:gd name="T12" fmla="*/ 0 w 172"/>
                    <a:gd name="T13" fmla="*/ 0 h 184"/>
                    <a:gd name="T14" fmla="*/ 0 w 172"/>
                    <a:gd name="T15" fmla="*/ 0 h 184"/>
                    <a:gd name="T16" fmla="*/ 0 w 172"/>
                    <a:gd name="T17" fmla="*/ 0 h 184"/>
                    <a:gd name="T18" fmla="*/ 0 w 172"/>
                    <a:gd name="T19" fmla="*/ 0 h 184"/>
                    <a:gd name="T20" fmla="*/ 0 w 172"/>
                    <a:gd name="T21" fmla="*/ 0 h 184"/>
                    <a:gd name="T22" fmla="*/ 0 w 172"/>
                    <a:gd name="T23" fmla="*/ 0 h 184"/>
                    <a:gd name="T24" fmla="*/ 0 w 172"/>
                    <a:gd name="T25" fmla="*/ 0 h 184"/>
                    <a:gd name="T26" fmla="*/ 0 w 172"/>
                    <a:gd name="T27" fmla="*/ 0 h 184"/>
                    <a:gd name="T28" fmla="*/ 0 w 172"/>
                    <a:gd name="T29" fmla="*/ 0 h 184"/>
                    <a:gd name="T30" fmla="*/ 0 w 172"/>
                    <a:gd name="T31" fmla="*/ 0 h 184"/>
                    <a:gd name="T32" fmla="*/ 0 w 172"/>
                    <a:gd name="T33" fmla="*/ 0 h 184"/>
                    <a:gd name="T34" fmla="*/ 0 w 172"/>
                    <a:gd name="T35" fmla="*/ 0 h 184"/>
                    <a:gd name="T36" fmla="*/ 0 w 172"/>
                    <a:gd name="T37" fmla="*/ 0 h 184"/>
                    <a:gd name="T38" fmla="*/ 0 w 172"/>
                    <a:gd name="T39" fmla="*/ 0 h 184"/>
                    <a:gd name="T40" fmla="*/ 0 w 172"/>
                    <a:gd name="T41" fmla="*/ 0 h 184"/>
                    <a:gd name="T42" fmla="*/ 0 w 172"/>
                    <a:gd name="T43" fmla="*/ 0 h 184"/>
                    <a:gd name="T44" fmla="*/ 0 w 172"/>
                    <a:gd name="T45" fmla="*/ 0 h 184"/>
                    <a:gd name="T46" fmla="*/ 0 w 172"/>
                    <a:gd name="T47" fmla="*/ 0 h 184"/>
                    <a:gd name="T48" fmla="*/ 0 w 172"/>
                    <a:gd name="T49" fmla="*/ 0 h 184"/>
                    <a:gd name="T50" fmla="*/ 0 w 172"/>
                    <a:gd name="T51" fmla="*/ 0 h 184"/>
                    <a:gd name="T52" fmla="*/ 0 w 172"/>
                    <a:gd name="T53" fmla="*/ 0 h 184"/>
                    <a:gd name="T54" fmla="*/ 0 w 172"/>
                    <a:gd name="T55" fmla="*/ 0 h 184"/>
                    <a:gd name="T56" fmla="*/ 0 w 172"/>
                    <a:gd name="T57" fmla="*/ 0 h 184"/>
                    <a:gd name="T58" fmla="*/ 0 w 172"/>
                    <a:gd name="T59" fmla="*/ 0 h 184"/>
                    <a:gd name="T60" fmla="*/ 0 w 172"/>
                    <a:gd name="T61" fmla="*/ 0 h 184"/>
                    <a:gd name="T62" fmla="*/ 0 w 172"/>
                    <a:gd name="T63" fmla="*/ 0 h 184"/>
                    <a:gd name="T64" fmla="*/ 0 w 172"/>
                    <a:gd name="T65" fmla="*/ 0 h 184"/>
                    <a:gd name="T66" fmla="*/ 0 w 172"/>
                    <a:gd name="T67" fmla="*/ 0 h 184"/>
                    <a:gd name="T68" fmla="*/ 0 w 172"/>
                    <a:gd name="T69" fmla="*/ 0 h 184"/>
                    <a:gd name="T70" fmla="*/ 0 w 172"/>
                    <a:gd name="T71" fmla="*/ 0 h 184"/>
                    <a:gd name="T72" fmla="*/ 0 w 172"/>
                    <a:gd name="T73" fmla="*/ 0 h 184"/>
                    <a:gd name="T74" fmla="*/ 0 w 172"/>
                    <a:gd name="T75" fmla="*/ 0 h 184"/>
                    <a:gd name="T76" fmla="*/ 0 w 172"/>
                    <a:gd name="T77" fmla="*/ 0 h 184"/>
                    <a:gd name="T78" fmla="*/ 0 w 172"/>
                    <a:gd name="T79" fmla="*/ 0 h 184"/>
                    <a:gd name="T80" fmla="*/ 0 w 172"/>
                    <a:gd name="T81" fmla="*/ 0 h 184"/>
                    <a:gd name="T82" fmla="*/ 0 w 172"/>
                    <a:gd name="T83" fmla="*/ 0 h 184"/>
                    <a:gd name="T84" fmla="*/ 0 w 172"/>
                    <a:gd name="T85" fmla="*/ 0 h 184"/>
                    <a:gd name="T86" fmla="*/ 0 w 172"/>
                    <a:gd name="T87" fmla="*/ 0 h 184"/>
                    <a:gd name="T88" fmla="*/ 0 w 172"/>
                    <a:gd name="T89" fmla="*/ 0 h 184"/>
                    <a:gd name="T90" fmla="*/ 0 w 172"/>
                    <a:gd name="T91" fmla="*/ 0 h 184"/>
                    <a:gd name="T92" fmla="*/ 0 w 172"/>
                    <a:gd name="T93" fmla="*/ 0 h 184"/>
                    <a:gd name="T94" fmla="*/ 0 w 172"/>
                    <a:gd name="T95" fmla="*/ 0 h 184"/>
                    <a:gd name="T96" fmla="*/ 0 w 172"/>
                    <a:gd name="T97" fmla="*/ 0 h 184"/>
                    <a:gd name="T98" fmla="*/ 0 w 172"/>
                    <a:gd name="T99" fmla="*/ 0 h 184"/>
                    <a:gd name="T100" fmla="*/ 0 w 172"/>
                    <a:gd name="T101" fmla="*/ 0 h 184"/>
                    <a:gd name="T102" fmla="*/ 0 w 172"/>
                    <a:gd name="T103" fmla="*/ 0 h 184"/>
                    <a:gd name="T104" fmla="*/ 0 w 172"/>
                    <a:gd name="T105" fmla="*/ 0 h 184"/>
                    <a:gd name="T106" fmla="*/ 0 w 172"/>
                    <a:gd name="T107" fmla="*/ 0 h 184"/>
                    <a:gd name="T108" fmla="*/ 0 w 172"/>
                    <a:gd name="T109" fmla="*/ 0 h 184"/>
                    <a:gd name="T110" fmla="*/ 0 w 172"/>
                    <a:gd name="T111" fmla="*/ 0 h 184"/>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72" h="184">
                      <a:moveTo>
                        <a:pt x="172" y="82"/>
                      </a:moveTo>
                      <a:lnTo>
                        <a:pt x="171" y="77"/>
                      </a:lnTo>
                      <a:lnTo>
                        <a:pt x="171" y="71"/>
                      </a:lnTo>
                      <a:lnTo>
                        <a:pt x="171" y="66"/>
                      </a:lnTo>
                      <a:lnTo>
                        <a:pt x="170" y="60"/>
                      </a:lnTo>
                      <a:lnTo>
                        <a:pt x="169" y="55"/>
                      </a:lnTo>
                      <a:lnTo>
                        <a:pt x="168" y="51"/>
                      </a:lnTo>
                      <a:lnTo>
                        <a:pt x="166" y="46"/>
                      </a:lnTo>
                      <a:lnTo>
                        <a:pt x="165" y="41"/>
                      </a:lnTo>
                      <a:lnTo>
                        <a:pt x="162" y="39"/>
                      </a:lnTo>
                      <a:lnTo>
                        <a:pt x="160" y="36"/>
                      </a:lnTo>
                      <a:lnTo>
                        <a:pt x="157" y="33"/>
                      </a:lnTo>
                      <a:lnTo>
                        <a:pt x="154" y="30"/>
                      </a:lnTo>
                      <a:lnTo>
                        <a:pt x="152" y="28"/>
                      </a:lnTo>
                      <a:lnTo>
                        <a:pt x="149" y="25"/>
                      </a:lnTo>
                      <a:lnTo>
                        <a:pt x="146" y="23"/>
                      </a:lnTo>
                      <a:lnTo>
                        <a:pt x="143" y="21"/>
                      </a:lnTo>
                      <a:lnTo>
                        <a:pt x="147" y="27"/>
                      </a:lnTo>
                      <a:lnTo>
                        <a:pt x="151" y="34"/>
                      </a:lnTo>
                      <a:lnTo>
                        <a:pt x="155" y="41"/>
                      </a:lnTo>
                      <a:lnTo>
                        <a:pt x="157" y="48"/>
                      </a:lnTo>
                      <a:lnTo>
                        <a:pt x="160" y="57"/>
                      </a:lnTo>
                      <a:lnTo>
                        <a:pt x="161" y="65"/>
                      </a:lnTo>
                      <a:lnTo>
                        <a:pt x="162" y="73"/>
                      </a:lnTo>
                      <a:lnTo>
                        <a:pt x="163" y="82"/>
                      </a:lnTo>
                      <a:lnTo>
                        <a:pt x="162" y="91"/>
                      </a:lnTo>
                      <a:lnTo>
                        <a:pt x="161" y="100"/>
                      </a:lnTo>
                      <a:lnTo>
                        <a:pt x="159" y="109"/>
                      </a:lnTo>
                      <a:lnTo>
                        <a:pt x="157" y="118"/>
                      </a:lnTo>
                      <a:lnTo>
                        <a:pt x="153" y="125"/>
                      </a:lnTo>
                      <a:lnTo>
                        <a:pt x="149" y="133"/>
                      </a:lnTo>
                      <a:lnTo>
                        <a:pt x="145" y="141"/>
                      </a:lnTo>
                      <a:lnTo>
                        <a:pt x="140" y="147"/>
                      </a:lnTo>
                      <a:lnTo>
                        <a:pt x="135" y="153"/>
                      </a:lnTo>
                      <a:lnTo>
                        <a:pt x="129" y="157"/>
                      </a:lnTo>
                      <a:lnTo>
                        <a:pt x="123" y="162"/>
                      </a:lnTo>
                      <a:lnTo>
                        <a:pt x="116" y="166"/>
                      </a:lnTo>
                      <a:lnTo>
                        <a:pt x="109" y="169"/>
                      </a:lnTo>
                      <a:lnTo>
                        <a:pt x="102" y="172"/>
                      </a:lnTo>
                      <a:lnTo>
                        <a:pt x="94" y="173"/>
                      </a:lnTo>
                      <a:lnTo>
                        <a:pt x="86" y="173"/>
                      </a:lnTo>
                      <a:lnTo>
                        <a:pt x="78" y="173"/>
                      </a:lnTo>
                      <a:lnTo>
                        <a:pt x="71" y="172"/>
                      </a:lnTo>
                      <a:lnTo>
                        <a:pt x="63" y="169"/>
                      </a:lnTo>
                      <a:lnTo>
                        <a:pt x="55" y="166"/>
                      </a:lnTo>
                      <a:lnTo>
                        <a:pt x="49" y="162"/>
                      </a:lnTo>
                      <a:lnTo>
                        <a:pt x="42" y="157"/>
                      </a:lnTo>
                      <a:lnTo>
                        <a:pt x="36" y="153"/>
                      </a:lnTo>
                      <a:lnTo>
                        <a:pt x="31" y="147"/>
                      </a:lnTo>
                      <a:lnTo>
                        <a:pt x="26" y="141"/>
                      </a:lnTo>
                      <a:lnTo>
                        <a:pt x="22" y="133"/>
                      </a:lnTo>
                      <a:lnTo>
                        <a:pt x="18" y="125"/>
                      </a:lnTo>
                      <a:lnTo>
                        <a:pt x="15" y="118"/>
                      </a:lnTo>
                      <a:lnTo>
                        <a:pt x="12" y="109"/>
                      </a:lnTo>
                      <a:lnTo>
                        <a:pt x="10" y="100"/>
                      </a:lnTo>
                      <a:lnTo>
                        <a:pt x="9" y="91"/>
                      </a:lnTo>
                      <a:lnTo>
                        <a:pt x="9" y="82"/>
                      </a:lnTo>
                      <a:lnTo>
                        <a:pt x="9" y="69"/>
                      </a:lnTo>
                      <a:lnTo>
                        <a:pt x="12" y="57"/>
                      </a:lnTo>
                      <a:lnTo>
                        <a:pt x="15" y="45"/>
                      </a:lnTo>
                      <a:lnTo>
                        <a:pt x="20" y="34"/>
                      </a:lnTo>
                      <a:lnTo>
                        <a:pt x="26" y="24"/>
                      </a:lnTo>
                      <a:lnTo>
                        <a:pt x="33" y="15"/>
                      </a:lnTo>
                      <a:lnTo>
                        <a:pt x="41" y="7"/>
                      </a:lnTo>
                      <a:lnTo>
                        <a:pt x="49" y="0"/>
                      </a:lnTo>
                      <a:lnTo>
                        <a:pt x="46" y="2"/>
                      </a:lnTo>
                      <a:lnTo>
                        <a:pt x="43" y="3"/>
                      </a:lnTo>
                      <a:lnTo>
                        <a:pt x="39" y="4"/>
                      </a:lnTo>
                      <a:lnTo>
                        <a:pt x="36" y="5"/>
                      </a:lnTo>
                      <a:lnTo>
                        <a:pt x="33" y="6"/>
                      </a:lnTo>
                      <a:lnTo>
                        <a:pt x="30" y="7"/>
                      </a:lnTo>
                      <a:lnTo>
                        <a:pt x="27" y="10"/>
                      </a:lnTo>
                      <a:lnTo>
                        <a:pt x="23" y="11"/>
                      </a:lnTo>
                      <a:lnTo>
                        <a:pt x="18" y="18"/>
                      </a:lnTo>
                      <a:lnTo>
                        <a:pt x="13" y="25"/>
                      </a:lnTo>
                      <a:lnTo>
                        <a:pt x="9" y="34"/>
                      </a:lnTo>
                      <a:lnTo>
                        <a:pt x="6" y="43"/>
                      </a:lnTo>
                      <a:lnTo>
                        <a:pt x="3" y="52"/>
                      </a:lnTo>
                      <a:lnTo>
                        <a:pt x="1" y="61"/>
                      </a:lnTo>
                      <a:lnTo>
                        <a:pt x="0" y="71"/>
                      </a:lnTo>
                      <a:lnTo>
                        <a:pt x="0" y="82"/>
                      </a:lnTo>
                      <a:lnTo>
                        <a:pt x="0" y="93"/>
                      </a:lnTo>
                      <a:lnTo>
                        <a:pt x="1" y="102"/>
                      </a:lnTo>
                      <a:lnTo>
                        <a:pt x="3" y="112"/>
                      </a:lnTo>
                      <a:lnTo>
                        <a:pt x="6" y="121"/>
                      </a:lnTo>
                      <a:lnTo>
                        <a:pt x="10" y="131"/>
                      </a:lnTo>
                      <a:lnTo>
                        <a:pt x="14" y="139"/>
                      </a:lnTo>
                      <a:lnTo>
                        <a:pt x="19" y="147"/>
                      </a:lnTo>
                      <a:lnTo>
                        <a:pt x="25" y="154"/>
                      </a:lnTo>
                      <a:lnTo>
                        <a:pt x="31" y="161"/>
                      </a:lnTo>
                      <a:lnTo>
                        <a:pt x="37" y="167"/>
                      </a:lnTo>
                      <a:lnTo>
                        <a:pt x="44" y="172"/>
                      </a:lnTo>
                      <a:lnTo>
                        <a:pt x="52" y="176"/>
                      </a:lnTo>
                      <a:lnTo>
                        <a:pt x="61" y="180"/>
                      </a:lnTo>
                      <a:lnTo>
                        <a:pt x="69" y="182"/>
                      </a:lnTo>
                      <a:lnTo>
                        <a:pt x="77" y="184"/>
                      </a:lnTo>
                      <a:lnTo>
                        <a:pt x="86" y="184"/>
                      </a:lnTo>
                      <a:lnTo>
                        <a:pt x="95" y="184"/>
                      </a:lnTo>
                      <a:lnTo>
                        <a:pt x="103" y="182"/>
                      </a:lnTo>
                      <a:lnTo>
                        <a:pt x="111" y="180"/>
                      </a:lnTo>
                      <a:lnTo>
                        <a:pt x="119" y="176"/>
                      </a:lnTo>
                      <a:lnTo>
                        <a:pt x="127" y="172"/>
                      </a:lnTo>
                      <a:lnTo>
                        <a:pt x="134" y="167"/>
                      </a:lnTo>
                      <a:lnTo>
                        <a:pt x="140" y="161"/>
                      </a:lnTo>
                      <a:lnTo>
                        <a:pt x="147" y="154"/>
                      </a:lnTo>
                      <a:lnTo>
                        <a:pt x="152" y="147"/>
                      </a:lnTo>
                      <a:lnTo>
                        <a:pt x="157" y="139"/>
                      </a:lnTo>
                      <a:lnTo>
                        <a:pt x="161" y="131"/>
                      </a:lnTo>
                      <a:lnTo>
                        <a:pt x="165" y="121"/>
                      </a:lnTo>
                      <a:lnTo>
                        <a:pt x="168" y="112"/>
                      </a:lnTo>
                      <a:lnTo>
                        <a:pt x="170" y="102"/>
                      </a:lnTo>
                      <a:lnTo>
                        <a:pt x="171" y="93"/>
                      </a:lnTo>
                      <a:lnTo>
                        <a:pt x="172" y="82"/>
                      </a:lnTo>
                      <a:close/>
                    </a:path>
                  </a:pathLst>
                </a:custGeom>
                <a:solidFill>
                  <a:srgbClr val="F7D2A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33" name="Freeform 138">
                  <a:extLst>
                    <a:ext uri="{FF2B5EF4-FFF2-40B4-BE49-F238E27FC236}">
                      <a16:creationId xmlns:a16="http://schemas.microsoft.com/office/drawing/2014/main" id="{7C39DBB7-1DA2-B8E9-E7AA-270B93819F69}"/>
                    </a:ext>
                  </a:extLst>
                </p:cNvPr>
                <p:cNvSpPr>
                  <a:spLocks noChangeArrowheads="1"/>
                </p:cNvSpPr>
                <p:nvPr/>
              </p:nvSpPr>
              <p:spPr bwMode="auto">
                <a:xfrm>
                  <a:off x="1145" y="2645"/>
                  <a:ext cx="33" cy="30"/>
                </a:xfrm>
                <a:custGeom>
                  <a:avLst/>
                  <a:gdLst>
                    <a:gd name="T0" fmla="*/ 0 w 163"/>
                    <a:gd name="T1" fmla="*/ 0 h 181"/>
                    <a:gd name="T2" fmla="*/ 0 w 163"/>
                    <a:gd name="T3" fmla="*/ 0 h 181"/>
                    <a:gd name="T4" fmla="*/ 0 w 163"/>
                    <a:gd name="T5" fmla="*/ 0 h 181"/>
                    <a:gd name="T6" fmla="*/ 0 w 163"/>
                    <a:gd name="T7" fmla="*/ 0 h 181"/>
                    <a:gd name="T8" fmla="*/ 0 w 163"/>
                    <a:gd name="T9" fmla="*/ 0 h 181"/>
                    <a:gd name="T10" fmla="*/ 0 w 163"/>
                    <a:gd name="T11" fmla="*/ 0 h 181"/>
                    <a:gd name="T12" fmla="*/ 0 w 163"/>
                    <a:gd name="T13" fmla="*/ 0 h 181"/>
                    <a:gd name="T14" fmla="*/ 0 w 163"/>
                    <a:gd name="T15" fmla="*/ 0 h 181"/>
                    <a:gd name="T16" fmla="*/ 0 w 163"/>
                    <a:gd name="T17" fmla="*/ 0 h 181"/>
                    <a:gd name="T18" fmla="*/ 0 w 163"/>
                    <a:gd name="T19" fmla="*/ 0 h 181"/>
                    <a:gd name="T20" fmla="*/ 0 w 163"/>
                    <a:gd name="T21" fmla="*/ 0 h 181"/>
                    <a:gd name="T22" fmla="*/ 0 w 163"/>
                    <a:gd name="T23" fmla="*/ 0 h 181"/>
                    <a:gd name="T24" fmla="*/ 0 w 163"/>
                    <a:gd name="T25" fmla="*/ 0 h 181"/>
                    <a:gd name="T26" fmla="*/ 0 w 163"/>
                    <a:gd name="T27" fmla="*/ 0 h 181"/>
                    <a:gd name="T28" fmla="*/ 0 w 163"/>
                    <a:gd name="T29" fmla="*/ 0 h 181"/>
                    <a:gd name="T30" fmla="*/ 0 w 163"/>
                    <a:gd name="T31" fmla="*/ 0 h 181"/>
                    <a:gd name="T32" fmla="*/ 0 w 163"/>
                    <a:gd name="T33" fmla="*/ 0 h 181"/>
                    <a:gd name="T34" fmla="*/ 0 w 163"/>
                    <a:gd name="T35" fmla="*/ 0 h 181"/>
                    <a:gd name="T36" fmla="*/ 0 w 163"/>
                    <a:gd name="T37" fmla="*/ 0 h 181"/>
                    <a:gd name="T38" fmla="*/ 0 w 163"/>
                    <a:gd name="T39" fmla="*/ 0 h 181"/>
                    <a:gd name="T40" fmla="*/ 0 w 163"/>
                    <a:gd name="T41" fmla="*/ 0 h 181"/>
                    <a:gd name="T42" fmla="*/ 0 w 163"/>
                    <a:gd name="T43" fmla="*/ 0 h 181"/>
                    <a:gd name="T44" fmla="*/ 0 w 163"/>
                    <a:gd name="T45" fmla="*/ 0 h 181"/>
                    <a:gd name="T46" fmla="*/ 0 w 163"/>
                    <a:gd name="T47" fmla="*/ 0 h 181"/>
                    <a:gd name="T48" fmla="*/ 0 w 163"/>
                    <a:gd name="T49" fmla="*/ 0 h 181"/>
                    <a:gd name="T50" fmla="*/ 0 w 163"/>
                    <a:gd name="T51" fmla="*/ 0 h 181"/>
                    <a:gd name="T52" fmla="*/ 0 w 163"/>
                    <a:gd name="T53" fmla="*/ 0 h 181"/>
                    <a:gd name="T54" fmla="*/ 0 w 163"/>
                    <a:gd name="T55" fmla="*/ 0 h 181"/>
                    <a:gd name="T56" fmla="*/ 0 w 163"/>
                    <a:gd name="T57" fmla="*/ 0 h 181"/>
                    <a:gd name="T58" fmla="*/ 0 w 163"/>
                    <a:gd name="T59" fmla="*/ 0 h 181"/>
                    <a:gd name="T60" fmla="*/ 0 w 163"/>
                    <a:gd name="T61" fmla="*/ 0 h 181"/>
                    <a:gd name="T62" fmla="*/ 0 w 163"/>
                    <a:gd name="T63" fmla="*/ 0 h 181"/>
                    <a:gd name="T64" fmla="*/ 0 w 163"/>
                    <a:gd name="T65" fmla="*/ 0 h 181"/>
                    <a:gd name="T66" fmla="*/ 0 w 163"/>
                    <a:gd name="T67" fmla="*/ 0 h 181"/>
                    <a:gd name="T68" fmla="*/ 0 w 163"/>
                    <a:gd name="T69" fmla="*/ 0 h 181"/>
                    <a:gd name="T70" fmla="*/ 0 w 163"/>
                    <a:gd name="T71" fmla="*/ 0 h 181"/>
                    <a:gd name="T72" fmla="*/ 0 w 163"/>
                    <a:gd name="T73" fmla="*/ 0 h 181"/>
                    <a:gd name="T74" fmla="*/ 0 w 163"/>
                    <a:gd name="T75" fmla="*/ 0 h 181"/>
                    <a:gd name="T76" fmla="*/ 0 w 163"/>
                    <a:gd name="T77" fmla="*/ 0 h 181"/>
                    <a:gd name="T78" fmla="*/ 0 w 163"/>
                    <a:gd name="T79" fmla="*/ 0 h 181"/>
                    <a:gd name="T80" fmla="*/ 0 w 163"/>
                    <a:gd name="T81" fmla="*/ 0 h 181"/>
                    <a:gd name="T82" fmla="*/ 0 w 163"/>
                    <a:gd name="T83" fmla="*/ 0 h 181"/>
                    <a:gd name="T84" fmla="*/ 0 w 163"/>
                    <a:gd name="T85" fmla="*/ 0 h 181"/>
                    <a:gd name="T86" fmla="*/ 0 w 163"/>
                    <a:gd name="T87" fmla="*/ 0 h 181"/>
                    <a:gd name="T88" fmla="*/ 0 w 163"/>
                    <a:gd name="T89" fmla="*/ 0 h 181"/>
                    <a:gd name="T90" fmla="*/ 0 w 163"/>
                    <a:gd name="T91" fmla="*/ 0 h 181"/>
                    <a:gd name="T92" fmla="*/ 0 w 163"/>
                    <a:gd name="T93" fmla="*/ 0 h 181"/>
                    <a:gd name="T94" fmla="*/ 0 w 163"/>
                    <a:gd name="T95" fmla="*/ 0 h 181"/>
                    <a:gd name="T96" fmla="*/ 0 w 163"/>
                    <a:gd name="T97" fmla="*/ 0 h 181"/>
                    <a:gd name="T98" fmla="*/ 0 w 163"/>
                    <a:gd name="T99" fmla="*/ 0 h 181"/>
                    <a:gd name="T100" fmla="*/ 0 w 163"/>
                    <a:gd name="T101" fmla="*/ 0 h 181"/>
                    <a:gd name="T102" fmla="*/ 0 w 163"/>
                    <a:gd name="T103" fmla="*/ 0 h 181"/>
                    <a:gd name="T104" fmla="*/ 0 w 163"/>
                    <a:gd name="T105" fmla="*/ 0 h 181"/>
                    <a:gd name="T106" fmla="*/ 0 w 163"/>
                    <a:gd name="T107" fmla="*/ 0 h 181"/>
                    <a:gd name="T108" fmla="*/ 0 w 163"/>
                    <a:gd name="T109" fmla="*/ 0 h 181"/>
                    <a:gd name="T110" fmla="*/ 0 w 163"/>
                    <a:gd name="T111" fmla="*/ 0 h 181"/>
                    <a:gd name="T112" fmla="*/ 0 w 163"/>
                    <a:gd name="T113" fmla="*/ 0 h 181"/>
                    <a:gd name="T114" fmla="*/ 0 w 163"/>
                    <a:gd name="T115" fmla="*/ 0 h 181"/>
                    <a:gd name="T116" fmla="*/ 0 w 163"/>
                    <a:gd name="T117" fmla="*/ 0 h 181"/>
                    <a:gd name="T118" fmla="*/ 0 w 163"/>
                    <a:gd name="T119" fmla="*/ 0 h 181"/>
                    <a:gd name="T120" fmla="*/ 0 w 163"/>
                    <a:gd name="T121" fmla="*/ 0 h 181"/>
                    <a:gd name="T122" fmla="*/ 0 w 163"/>
                    <a:gd name="T123" fmla="*/ 0 h 18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63" h="181">
                      <a:moveTo>
                        <a:pt x="163" y="84"/>
                      </a:moveTo>
                      <a:lnTo>
                        <a:pt x="163" y="77"/>
                      </a:lnTo>
                      <a:lnTo>
                        <a:pt x="162" y="71"/>
                      </a:lnTo>
                      <a:lnTo>
                        <a:pt x="161" y="63"/>
                      </a:lnTo>
                      <a:lnTo>
                        <a:pt x="160" y="57"/>
                      </a:lnTo>
                      <a:lnTo>
                        <a:pt x="158" y="50"/>
                      </a:lnTo>
                      <a:lnTo>
                        <a:pt x="156" y="44"/>
                      </a:lnTo>
                      <a:lnTo>
                        <a:pt x="154" y="38"/>
                      </a:lnTo>
                      <a:lnTo>
                        <a:pt x="151" y="33"/>
                      </a:lnTo>
                      <a:lnTo>
                        <a:pt x="149" y="31"/>
                      </a:lnTo>
                      <a:lnTo>
                        <a:pt x="147" y="30"/>
                      </a:lnTo>
                      <a:lnTo>
                        <a:pt x="145" y="27"/>
                      </a:lnTo>
                      <a:lnTo>
                        <a:pt x="143" y="26"/>
                      </a:lnTo>
                      <a:lnTo>
                        <a:pt x="141" y="24"/>
                      </a:lnTo>
                      <a:lnTo>
                        <a:pt x="139" y="23"/>
                      </a:lnTo>
                      <a:lnTo>
                        <a:pt x="137" y="21"/>
                      </a:lnTo>
                      <a:lnTo>
                        <a:pt x="135" y="19"/>
                      </a:lnTo>
                      <a:lnTo>
                        <a:pt x="133" y="18"/>
                      </a:lnTo>
                      <a:lnTo>
                        <a:pt x="132" y="18"/>
                      </a:lnTo>
                      <a:lnTo>
                        <a:pt x="130" y="17"/>
                      </a:lnTo>
                      <a:lnTo>
                        <a:pt x="128" y="15"/>
                      </a:lnTo>
                      <a:lnTo>
                        <a:pt x="127" y="14"/>
                      </a:lnTo>
                      <a:lnTo>
                        <a:pt x="125" y="13"/>
                      </a:lnTo>
                      <a:lnTo>
                        <a:pt x="123" y="13"/>
                      </a:lnTo>
                      <a:lnTo>
                        <a:pt x="122" y="12"/>
                      </a:lnTo>
                      <a:lnTo>
                        <a:pt x="129" y="18"/>
                      </a:lnTo>
                      <a:lnTo>
                        <a:pt x="135" y="25"/>
                      </a:lnTo>
                      <a:lnTo>
                        <a:pt x="140" y="33"/>
                      </a:lnTo>
                      <a:lnTo>
                        <a:pt x="145" y="42"/>
                      </a:lnTo>
                      <a:lnTo>
                        <a:pt x="149" y="51"/>
                      </a:lnTo>
                      <a:lnTo>
                        <a:pt x="152" y="62"/>
                      </a:lnTo>
                      <a:lnTo>
                        <a:pt x="153" y="73"/>
                      </a:lnTo>
                      <a:lnTo>
                        <a:pt x="154" y="84"/>
                      </a:lnTo>
                      <a:lnTo>
                        <a:pt x="154" y="92"/>
                      </a:lnTo>
                      <a:lnTo>
                        <a:pt x="153" y="101"/>
                      </a:lnTo>
                      <a:lnTo>
                        <a:pt x="151" y="109"/>
                      </a:lnTo>
                      <a:lnTo>
                        <a:pt x="148" y="117"/>
                      </a:lnTo>
                      <a:lnTo>
                        <a:pt x="145" y="125"/>
                      </a:lnTo>
                      <a:lnTo>
                        <a:pt x="142" y="132"/>
                      </a:lnTo>
                      <a:lnTo>
                        <a:pt x="138" y="139"/>
                      </a:lnTo>
                      <a:lnTo>
                        <a:pt x="133" y="145"/>
                      </a:lnTo>
                      <a:lnTo>
                        <a:pt x="128" y="151"/>
                      </a:lnTo>
                      <a:lnTo>
                        <a:pt x="122" y="156"/>
                      </a:lnTo>
                      <a:lnTo>
                        <a:pt x="116" y="159"/>
                      </a:lnTo>
                      <a:lnTo>
                        <a:pt x="110" y="163"/>
                      </a:lnTo>
                      <a:lnTo>
                        <a:pt x="103" y="166"/>
                      </a:lnTo>
                      <a:lnTo>
                        <a:pt x="97" y="169"/>
                      </a:lnTo>
                      <a:lnTo>
                        <a:pt x="89" y="170"/>
                      </a:lnTo>
                      <a:lnTo>
                        <a:pt x="82" y="170"/>
                      </a:lnTo>
                      <a:lnTo>
                        <a:pt x="75" y="170"/>
                      </a:lnTo>
                      <a:lnTo>
                        <a:pt x="68" y="169"/>
                      </a:lnTo>
                      <a:lnTo>
                        <a:pt x="61" y="166"/>
                      </a:lnTo>
                      <a:lnTo>
                        <a:pt x="54" y="163"/>
                      </a:lnTo>
                      <a:lnTo>
                        <a:pt x="47" y="159"/>
                      </a:lnTo>
                      <a:lnTo>
                        <a:pt x="41" y="156"/>
                      </a:lnTo>
                      <a:lnTo>
                        <a:pt x="35" y="151"/>
                      </a:lnTo>
                      <a:lnTo>
                        <a:pt x="30" y="145"/>
                      </a:lnTo>
                      <a:lnTo>
                        <a:pt x="26" y="139"/>
                      </a:lnTo>
                      <a:lnTo>
                        <a:pt x="21" y="132"/>
                      </a:lnTo>
                      <a:lnTo>
                        <a:pt x="18" y="125"/>
                      </a:lnTo>
                      <a:lnTo>
                        <a:pt x="15" y="117"/>
                      </a:lnTo>
                      <a:lnTo>
                        <a:pt x="12" y="109"/>
                      </a:lnTo>
                      <a:lnTo>
                        <a:pt x="11" y="101"/>
                      </a:lnTo>
                      <a:lnTo>
                        <a:pt x="10" y="92"/>
                      </a:lnTo>
                      <a:lnTo>
                        <a:pt x="9" y="84"/>
                      </a:lnTo>
                      <a:lnTo>
                        <a:pt x="9" y="77"/>
                      </a:lnTo>
                      <a:lnTo>
                        <a:pt x="10" y="68"/>
                      </a:lnTo>
                      <a:lnTo>
                        <a:pt x="12" y="61"/>
                      </a:lnTo>
                      <a:lnTo>
                        <a:pt x="13" y="55"/>
                      </a:lnTo>
                      <a:lnTo>
                        <a:pt x="18" y="42"/>
                      </a:lnTo>
                      <a:lnTo>
                        <a:pt x="25" y="30"/>
                      </a:lnTo>
                      <a:lnTo>
                        <a:pt x="33" y="19"/>
                      </a:lnTo>
                      <a:lnTo>
                        <a:pt x="43" y="11"/>
                      </a:lnTo>
                      <a:lnTo>
                        <a:pt x="48" y="7"/>
                      </a:lnTo>
                      <a:lnTo>
                        <a:pt x="54" y="5"/>
                      </a:lnTo>
                      <a:lnTo>
                        <a:pt x="60" y="1"/>
                      </a:lnTo>
                      <a:lnTo>
                        <a:pt x="66" y="0"/>
                      </a:lnTo>
                      <a:lnTo>
                        <a:pt x="62" y="0"/>
                      </a:lnTo>
                      <a:lnTo>
                        <a:pt x="57" y="1"/>
                      </a:lnTo>
                      <a:lnTo>
                        <a:pt x="52" y="1"/>
                      </a:lnTo>
                      <a:lnTo>
                        <a:pt x="48" y="2"/>
                      </a:lnTo>
                      <a:lnTo>
                        <a:pt x="44" y="4"/>
                      </a:lnTo>
                      <a:lnTo>
                        <a:pt x="39" y="5"/>
                      </a:lnTo>
                      <a:lnTo>
                        <a:pt x="35" y="6"/>
                      </a:lnTo>
                      <a:lnTo>
                        <a:pt x="31" y="7"/>
                      </a:lnTo>
                      <a:lnTo>
                        <a:pt x="24" y="14"/>
                      </a:lnTo>
                      <a:lnTo>
                        <a:pt x="18" y="23"/>
                      </a:lnTo>
                      <a:lnTo>
                        <a:pt x="13" y="31"/>
                      </a:lnTo>
                      <a:lnTo>
                        <a:pt x="9" y="41"/>
                      </a:lnTo>
                      <a:lnTo>
                        <a:pt x="5" y="50"/>
                      </a:lnTo>
                      <a:lnTo>
                        <a:pt x="2" y="61"/>
                      </a:lnTo>
                      <a:lnTo>
                        <a:pt x="1" y="72"/>
                      </a:lnTo>
                      <a:lnTo>
                        <a:pt x="0" y="84"/>
                      </a:lnTo>
                      <a:lnTo>
                        <a:pt x="1" y="93"/>
                      </a:lnTo>
                      <a:lnTo>
                        <a:pt x="2" y="103"/>
                      </a:lnTo>
                      <a:lnTo>
                        <a:pt x="4" y="113"/>
                      </a:lnTo>
                      <a:lnTo>
                        <a:pt x="7" y="121"/>
                      </a:lnTo>
                      <a:lnTo>
                        <a:pt x="10" y="131"/>
                      </a:lnTo>
                      <a:lnTo>
                        <a:pt x="14" y="138"/>
                      </a:lnTo>
                      <a:lnTo>
                        <a:pt x="19" y="146"/>
                      </a:lnTo>
                      <a:lnTo>
                        <a:pt x="24" y="152"/>
                      </a:lnTo>
                      <a:lnTo>
                        <a:pt x="30" y="158"/>
                      </a:lnTo>
                      <a:lnTo>
                        <a:pt x="36" y="164"/>
                      </a:lnTo>
                      <a:lnTo>
                        <a:pt x="43" y="169"/>
                      </a:lnTo>
                      <a:lnTo>
                        <a:pt x="50" y="174"/>
                      </a:lnTo>
                      <a:lnTo>
                        <a:pt x="58" y="176"/>
                      </a:lnTo>
                      <a:lnTo>
                        <a:pt x="66" y="178"/>
                      </a:lnTo>
                      <a:lnTo>
                        <a:pt x="74" y="181"/>
                      </a:lnTo>
                      <a:lnTo>
                        <a:pt x="82" y="181"/>
                      </a:lnTo>
                      <a:lnTo>
                        <a:pt x="90" y="181"/>
                      </a:lnTo>
                      <a:lnTo>
                        <a:pt x="98" y="178"/>
                      </a:lnTo>
                      <a:lnTo>
                        <a:pt x="106" y="176"/>
                      </a:lnTo>
                      <a:lnTo>
                        <a:pt x="114" y="174"/>
                      </a:lnTo>
                      <a:lnTo>
                        <a:pt x="121" y="169"/>
                      </a:lnTo>
                      <a:lnTo>
                        <a:pt x="127" y="164"/>
                      </a:lnTo>
                      <a:lnTo>
                        <a:pt x="134" y="158"/>
                      </a:lnTo>
                      <a:lnTo>
                        <a:pt x="139" y="152"/>
                      </a:lnTo>
                      <a:lnTo>
                        <a:pt x="145" y="146"/>
                      </a:lnTo>
                      <a:lnTo>
                        <a:pt x="149" y="138"/>
                      </a:lnTo>
                      <a:lnTo>
                        <a:pt x="153" y="131"/>
                      </a:lnTo>
                      <a:lnTo>
                        <a:pt x="157" y="121"/>
                      </a:lnTo>
                      <a:lnTo>
                        <a:pt x="159" y="113"/>
                      </a:lnTo>
                      <a:lnTo>
                        <a:pt x="161" y="103"/>
                      </a:lnTo>
                      <a:lnTo>
                        <a:pt x="163" y="93"/>
                      </a:lnTo>
                      <a:lnTo>
                        <a:pt x="163" y="84"/>
                      </a:lnTo>
                      <a:close/>
                    </a:path>
                  </a:pathLst>
                </a:custGeom>
                <a:solidFill>
                  <a:srgbClr val="F8D4A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34" name="Freeform 139">
                  <a:extLst>
                    <a:ext uri="{FF2B5EF4-FFF2-40B4-BE49-F238E27FC236}">
                      <a16:creationId xmlns:a16="http://schemas.microsoft.com/office/drawing/2014/main" id="{2C4A869E-3B68-8DE6-F1F2-698756F0AB6E}"/>
                    </a:ext>
                  </a:extLst>
                </p:cNvPr>
                <p:cNvSpPr>
                  <a:spLocks noEditPoints="1" noChangeArrowheads="1"/>
                </p:cNvSpPr>
                <p:nvPr/>
              </p:nvSpPr>
              <p:spPr bwMode="auto">
                <a:xfrm>
                  <a:off x="1146" y="2645"/>
                  <a:ext cx="31" cy="29"/>
                </a:xfrm>
                <a:custGeom>
                  <a:avLst/>
                  <a:gdLst>
                    <a:gd name="T0" fmla="*/ 0 w 154"/>
                    <a:gd name="T1" fmla="*/ 0 h 175"/>
                    <a:gd name="T2" fmla="*/ 0 w 154"/>
                    <a:gd name="T3" fmla="*/ 0 h 175"/>
                    <a:gd name="T4" fmla="*/ 0 w 154"/>
                    <a:gd name="T5" fmla="*/ 0 h 175"/>
                    <a:gd name="T6" fmla="*/ 0 w 154"/>
                    <a:gd name="T7" fmla="*/ 0 h 175"/>
                    <a:gd name="T8" fmla="*/ 0 w 154"/>
                    <a:gd name="T9" fmla="*/ 0 h 175"/>
                    <a:gd name="T10" fmla="*/ 0 w 154"/>
                    <a:gd name="T11" fmla="*/ 0 h 175"/>
                    <a:gd name="T12" fmla="*/ 0 w 154"/>
                    <a:gd name="T13" fmla="*/ 0 h 175"/>
                    <a:gd name="T14" fmla="*/ 0 w 154"/>
                    <a:gd name="T15" fmla="*/ 0 h 175"/>
                    <a:gd name="T16" fmla="*/ 0 w 154"/>
                    <a:gd name="T17" fmla="*/ 0 h 175"/>
                    <a:gd name="T18" fmla="*/ 0 w 154"/>
                    <a:gd name="T19" fmla="*/ 0 h 175"/>
                    <a:gd name="T20" fmla="*/ 0 w 154"/>
                    <a:gd name="T21" fmla="*/ 0 h 175"/>
                    <a:gd name="T22" fmla="*/ 0 w 154"/>
                    <a:gd name="T23" fmla="*/ 0 h 175"/>
                    <a:gd name="T24" fmla="*/ 0 w 154"/>
                    <a:gd name="T25" fmla="*/ 0 h 175"/>
                    <a:gd name="T26" fmla="*/ 0 w 154"/>
                    <a:gd name="T27" fmla="*/ 0 h 175"/>
                    <a:gd name="T28" fmla="*/ 0 w 154"/>
                    <a:gd name="T29" fmla="*/ 0 h 175"/>
                    <a:gd name="T30" fmla="*/ 0 w 154"/>
                    <a:gd name="T31" fmla="*/ 0 h 175"/>
                    <a:gd name="T32" fmla="*/ 0 w 154"/>
                    <a:gd name="T33" fmla="*/ 0 h 175"/>
                    <a:gd name="T34" fmla="*/ 0 w 154"/>
                    <a:gd name="T35" fmla="*/ 0 h 175"/>
                    <a:gd name="T36" fmla="*/ 0 w 154"/>
                    <a:gd name="T37" fmla="*/ 0 h 175"/>
                    <a:gd name="T38" fmla="*/ 0 w 154"/>
                    <a:gd name="T39" fmla="*/ 0 h 175"/>
                    <a:gd name="T40" fmla="*/ 0 w 154"/>
                    <a:gd name="T41" fmla="*/ 0 h 175"/>
                    <a:gd name="T42" fmla="*/ 0 w 154"/>
                    <a:gd name="T43" fmla="*/ 0 h 175"/>
                    <a:gd name="T44" fmla="*/ 0 w 154"/>
                    <a:gd name="T45" fmla="*/ 0 h 175"/>
                    <a:gd name="T46" fmla="*/ 0 w 154"/>
                    <a:gd name="T47" fmla="*/ 0 h 175"/>
                    <a:gd name="T48" fmla="*/ 0 w 154"/>
                    <a:gd name="T49" fmla="*/ 0 h 175"/>
                    <a:gd name="T50" fmla="*/ 0 w 154"/>
                    <a:gd name="T51" fmla="*/ 0 h 175"/>
                    <a:gd name="T52" fmla="*/ 0 w 154"/>
                    <a:gd name="T53" fmla="*/ 0 h 175"/>
                    <a:gd name="T54" fmla="*/ 0 w 154"/>
                    <a:gd name="T55" fmla="*/ 0 h 175"/>
                    <a:gd name="T56" fmla="*/ 0 w 154"/>
                    <a:gd name="T57" fmla="*/ 0 h 175"/>
                    <a:gd name="T58" fmla="*/ 0 w 154"/>
                    <a:gd name="T59" fmla="*/ 0 h 175"/>
                    <a:gd name="T60" fmla="*/ 0 w 154"/>
                    <a:gd name="T61" fmla="*/ 0 h 175"/>
                    <a:gd name="T62" fmla="*/ 0 w 154"/>
                    <a:gd name="T63" fmla="*/ 0 h 175"/>
                    <a:gd name="T64" fmla="*/ 0 w 154"/>
                    <a:gd name="T65" fmla="*/ 0 h 175"/>
                    <a:gd name="T66" fmla="*/ 0 w 154"/>
                    <a:gd name="T67" fmla="*/ 0 h 175"/>
                    <a:gd name="T68" fmla="*/ 0 w 154"/>
                    <a:gd name="T69" fmla="*/ 0 h 175"/>
                    <a:gd name="T70" fmla="*/ 0 w 154"/>
                    <a:gd name="T71" fmla="*/ 0 h 175"/>
                    <a:gd name="T72" fmla="*/ 0 w 154"/>
                    <a:gd name="T73" fmla="*/ 0 h 175"/>
                    <a:gd name="T74" fmla="*/ 0 w 154"/>
                    <a:gd name="T75" fmla="*/ 0 h 175"/>
                    <a:gd name="T76" fmla="*/ 0 w 154"/>
                    <a:gd name="T77" fmla="*/ 0 h 175"/>
                    <a:gd name="T78" fmla="*/ 0 w 154"/>
                    <a:gd name="T79" fmla="*/ 0 h 175"/>
                    <a:gd name="T80" fmla="*/ 0 w 154"/>
                    <a:gd name="T81" fmla="*/ 0 h 175"/>
                    <a:gd name="T82" fmla="*/ 0 w 154"/>
                    <a:gd name="T83" fmla="*/ 0 h 175"/>
                    <a:gd name="T84" fmla="*/ 0 w 154"/>
                    <a:gd name="T85" fmla="*/ 0 h 175"/>
                    <a:gd name="T86" fmla="*/ 0 w 154"/>
                    <a:gd name="T87" fmla="*/ 0 h 175"/>
                    <a:gd name="T88" fmla="*/ 0 w 154"/>
                    <a:gd name="T89" fmla="*/ 0 h 175"/>
                    <a:gd name="T90" fmla="*/ 0 w 154"/>
                    <a:gd name="T91" fmla="*/ 0 h 175"/>
                    <a:gd name="T92" fmla="*/ 0 w 154"/>
                    <a:gd name="T93" fmla="*/ 0 h 175"/>
                    <a:gd name="T94" fmla="*/ 0 w 154"/>
                    <a:gd name="T95" fmla="*/ 0 h 175"/>
                    <a:gd name="T96" fmla="*/ 0 w 154"/>
                    <a:gd name="T97" fmla="*/ 0 h 175"/>
                    <a:gd name="T98" fmla="*/ 0 w 154"/>
                    <a:gd name="T99" fmla="*/ 0 h 175"/>
                    <a:gd name="T100" fmla="*/ 0 w 154"/>
                    <a:gd name="T101" fmla="*/ 0 h 175"/>
                    <a:gd name="T102" fmla="*/ 0 w 154"/>
                    <a:gd name="T103" fmla="*/ 0 h 175"/>
                    <a:gd name="T104" fmla="*/ 0 w 154"/>
                    <a:gd name="T105" fmla="*/ 0 h 175"/>
                    <a:gd name="T106" fmla="*/ 0 w 154"/>
                    <a:gd name="T107" fmla="*/ 0 h 175"/>
                    <a:gd name="T108" fmla="*/ 0 w 154"/>
                    <a:gd name="T109" fmla="*/ 0 h 175"/>
                    <a:gd name="T110" fmla="*/ 0 w 154"/>
                    <a:gd name="T111" fmla="*/ 0 h 175"/>
                    <a:gd name="T112" fmla="*/ 0 w 154"/>
                    <a:gd name="T113" fmla="*/ 0 h 175"/>
                    <a:gd name="T114" fmla="*/ 0 w 154"/>
                    <a:gd name="T115" fmla="*/ 0 h 175"/>
                    <a:gd name="T116" fmla="*/ 0 w 154"/>
                    <a:gd name="T117" fmla="*/ 0 h 175"/>
                    <a:gd name="T118" fmla="*/ 0 w 154"/>
                    <a:gd name="T119" fmla="*/ 0 h 175"/>
                    <a:gd name="T120" fmla="*/ 0 w 154"/>
                    <a:gd name="T121" fmla="*/ 0 h 175"/>
                    <a:gd name="T122" fmla="*/ 0 w 154"/>
                    <a:gd name="T123" fmla="*/ 0 h 175"/>
                    <a:gd name="T124" fmla="*/ 0 w 154"/>
                    <a:gd name="T125" fmla="*/ 0 h 17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54" h="175">
                      <a:moveTo>
                        <a:pt x="154" y="84"/>
                      </a:moveTo>
                      <a:lnTo>
                        <a:pt x="153" y="75"/>
                      </a:lnTo>
                      <a:lnTo>
                        <a:pt x="152" y="67"/>
                      </a:lnTo>
                      <a:lnTo>
                        <a:pt x="151" y="59"/>
                      </a:lnTo>
                      <a:lnTo>
                        <a:pt x="148" y="50"/>
                      </a:lnTo>
                      <a:lnTo>
                        <a:pt x="146" y="43"/>
                      </a:lnTo>
                      <a:lnTo>
                        <a:pt x="142" y="36"/>
                      </a:lnTo>
                      <a:lnTo>
                        <a:pt x="138" y="29"/>
                      </a:lnTo>
                      <a:lnTo>
                        <a:pt x="134" y="23"/>
                      </a:lnTo>
                      <a:lnTo>
                        <a:pt x="133" y="21"/>
                      </a:lnTo>
                      <a:lnTo>
                        <a:pt x="132" y="21"/>
                      </a:lnTo>
                      <a:lnTo>
                        <a:pt x="131" y="20"/>
                      </a:lnTo>
                      <a:lnTo>
                        <a:pt x="130" y="20"/>
                      </a:lnTo>
                      <a:lnTo>
                        <a:pt x="130" y="19"/>
                      </a:lnTo>
                      <a:lnTo>
                        <a:pt x="119" y="13"/>
                      </a:lnTo>
                      <a:lnTo>
                        <a:pt x="108" y="8"/>
                      </a:lnTo>
                      <a:lnTo>
                        <a:pt x="97" y="4"/>
                      </a:lnTo>
                      <a:lnTo>
                        <a:pt x="86" y="1"/>
                      </a:lnTo>
                      <a:lnTo>
                        <a:pt x="75" y="0"/>
                      </a:lnTo>
                      <a:lnTo>
                        <a:pt x="64" y="0"/>
                      </a:lnTo>
                      <a:lnTo>
                        <a:pt x="52" y="1"/>
                      </a:lnTo>
                      <a:lnTo>
                        <a:pt x="40" y="2"/>
                      </a:lnTo>
                      <a:lnTo>
                        <a:pt x="32" y="9"/>
                      </a:lnTo>
                      <a:lnTo>
                        <a:pt x="24" y="17"/>
                      </a:lnTo>
                      <a:lnTo>
                        <a:pt x="17" y="26"/>
                      </a:lnTo>
                      <a:lnTo>
                        <a:pt x="11" y="36"/>
                      </a:lnTo>
                      <a:lnTo>
                        <a:pt x="6" y="47"/>
                      </a:lnTo>
                      <a:lnTo>
                        <a:pt x="3" y="59"/>
                      </a:lnTo>
                      <a:lnTo>
                        <a:pt x="0" y="71"/>
                      </a:lnTo>
                      <a:lnTo>
                        <a:pt x="0" y="84"/>
                      </a:lnTo>
                      <a:lnTo>
                        <a:pt x="0" y="93"/>
                      </a:lnTo>
                      <a:lnTo>
                        <a:pt x="1" y="102"/>
                      </a:lnTo>
                      <a:lnTo>
                        <a:pt x="3" y="111"/>
                      </a:lnTo>
                      <a:lnTo>
                        <a:pt x="6" y="120"/>
                      </a:lnTo>
                      <a:lnTo>
                        <a:pt x="9" y="127"/>
                      </a:lnTo>
                      <a:lnTo>
                        <a:pt x="13" y="135"/>
                      </a:lnTo>
                      <a:lnTo>
                        <a:pt x="17" y="143"/>
                      </a:lnTo>
                      <a:lnTo>
                        <a:pt x="22" y="149"/>
                      </a:lnTo>
                      <a:lnTo>
                        <a:pt x="27" y="155"/>
                      </a:lnTo>
                      <a:lnTo>
                        <a:pt x="33" y="159"/>
                      </a:lnTo>
                      <a:lnTo>
                        <a:pt x="40" y="164"/>
                      </a:lnTo>
                      <a:lnTo>
                        <a:pt x="46" y="168"/>
                      </a:lnTo>
                      <a:lnTo>
                        <a:pt x="54" y="171"/>
                      </a:lnTo>
                      <a:lnTo>
                        <a:pt x="62" y="174"/>
                      </a:lnTo>
                      <a:lnTo>
                        <a:pt x="69" y="175"/>
                      </a:lnTo>
                      <a:lnTo>
                        <a:pt x="77" y="175"/>
                      </a:lnTo>
                      <a:lnTo>
                        <a:pt x="85" y="175"/>
                      </a:lnTo>
                      <a:lnTo>
                        <a:pt x="93" y="174"/>
                      </a:lnTo>
                      <a:lnTo>
                        <a:pt x="100" y="171"/>
                      </a:lnTo>
                      <a:lnTo>
                        <a:pt x="107" y="168"/>
                      </a:lnTo>
                      <a:lnTo>
                        <a:pt x="114" y="164"/>
                      </a:lnTo>
                      <a:lnTo>
                        <a:pt x="120" y="159"/>
                      </a:lnTo>
                      <a:lnTo>
                        <a:pt x="126" y="155"/>
                      </a:lnTo>
                      <a:lnTo>
                        <a:pt x="131" y="149"/>
                      </a:lnTo>
                      <a:lnTo>
                        <a:pt x="136" y="143"/>
                      </a:lnTo>
                      <a:lnTo>
                        <a:pt x="140" y="135"/>
                      </a:lnTo>
                      <a:lnTo>
                        <a:pt x="144" y="127"/>
                      </a:lnTo>
                      <a:lnTo>
                        <a:pt x="148" y="120"/>
                      </a:lnTo>
                      <a:lnTo>
                        <a:pt x="150" y="111"/>
                      </a:lnTo>
                      <a:lnTo>
                        <a:pt x="152" y="102"/>
                      </a:lnTo>
                      <a:lnTo>
                        <a:pt x="153" y="93"/>
                      </a:lnTo>
                      <a:lnTo>
                        <a:pt x="154" y="84"/>
                      </a:lnTo>
                      <a:close/>
                      <a:moveTo>
                        <a:pt x="145" y="84"/>
                      </a:moveTo>
                      <a:lnTo>
                        <a:pt x="144" y="92"/>
                      </a:lnTo>
                      <a:lnTo>
                        <a:pt x="143" y="101"/>
                      </a:lnTo>
                      <a:lnTo>
                        <a:pt x="142" y="108"/>
                      </a:lnTo>
                      <a:lnTo>
                        <a:pt x="139" y="115"/>
                      </a:lnTo>
                      <a:lnTo>
                        <a:pt x="136" y="122"/>
                      </a:lnTo>
                      <a:lnTo>
                        <a:pt x="133" y="129"/>
                      </a:lnTo>
                      <a:lnTo>
                        <a:pt x="129" y="135"/>
                      </a:lnTo>
                      <a:lnTo>
                        <a:pt x="125" y="141"/>
                      </a:lnTo>
                      <a:lnTo>
                        <a:pt x="120" y="146"/>
                      </a:lnTo>
                      <a:lnTo>
                        <a:pt x="115" y="151"/>
                      </a:lnTo>
                      <a:lnTo>
                        <a:pt x="109" y="155"/>
                      </a:lnTo>
                      <a:lnTo>
                        <a:pt x="103" y="158"/>
                      </a:lnTo>
                      <a:lnTo>
                        <a:pt x="97" y="161"/>
                      </a:lnTo>
                      <a:lnTo>
                        <a:pt x="91" y="163"/>
                      </a:lnTo>
                      <a:lnTo>
                        <a:pt x="84" y="164"/>
                      </a:lnTo>
                      <a:lnTo>
                        <a:pt x="77" y="164"/>
                      </a:lnTo>
                      <a:lnTo>
                        <a:pt x="70" y="164"/>
                      </a:lnTo>
                      <a:lnTo>
                        <a:pt x="64" y="163"/>
                      </a:lnTo>
                      <a:lnTo>
                        <a:pt x="57" y="161"/>
                      </a:lnTo>
                      <a:lnTo>
                        <a:pt x="51" y="158"/>
                      </a:lnTo>
                      <a:lnTo>
                        <a:pt x="44" y="155"/>
                      </a:lnTo>
                      <a:lnTo>
                        <a:pt x="38" y="151"/>
                      </a:lnTo>
                      <a:lnTo>
                        <a:pt x="33" y="146"/>
                      </a:lnTo>
                      <a:lnTo>
                        <a:pt x="28" y="141"/>
                      </a:lnTo>
                      <a:lnTo>
                        <a:pt x="24" y="135"/>
                      </a:lnTo>
                      <a:lnTo>
                        <a:pt x="20" y="129"/>
                      </a:lnTo>
                      <a:lnTo>
                        <a:pt x="17" y="122"/>
                      </a:lnTo>
                      <a:lnTo>
                        <a:pt x="14" y="115"/>
                      </a:lnTo>
                      <a:lnTo>
                        <a:pt x="12" y="108"/>
                      </a:lnTo>
                      <a:lnTo>
                        <a:pt x="10" y="101"/>
                      </a:lnTo>
                      <a:lnTo>
                        <a:pt x="9" y="92"/>
                      </a:lnTo>
                      <a:lnTo>
                        <a:pt x="9" y="84"/>
                      </a:lnTo>
                      <a:lnTo>
                        <a:pt x="9" y="75"/>
                      </a:lnTo>
                      <a:lnTo>
                        <a:pt x="10" y="67"/>
                      </a:lnTo>
                      <a:lnTo>
                        <a:pt x="12" y="60"/>
                      </a:lnTo>
                      <a:lnTo>
                        <a:pt x="14" y="53"/>
                      </a:lnTo>
                      <a:lnTo>
                        <a:pt x="17" y="45"/>
                      </a:lnTo>
                      <a:lnTo>
                        <a:pt x="20" y="38"/>
                      </a:lnTo>
                      <a:lnTo>
                        <a:pt x="24" y="32"/>
                      </a:lnTo>
                      <a:lnTo>
                        <a:pt x="28" y="26"/>
                      </a:lnTo>
                      <a:lnTo>
                        <a:pt x="33" y="21"/>
                      </a:lnTo>
                      <a:lnTo>
                        <a:pt x="38" y="17"/>
                      </a:lnTo>
                      <a:lnTo>
                        <a:pt x="44" y="13"/>
                      </a:lnTo>
                      <a:lnTo>
                        <a:pt x="51" y="9"/>
                      </a:lnTo>
                      <a:lnTo>
                        <a:pt x="57" y="7"/>
                      </a:lnTo>
                      <a:lnTo>
                        <a:pt x="64" y="5"/>
                      </a:lnTo>
                      <a:lnTo>
                        <a:pt x="70" y="4"/>
                      </a:lnTo>
                      <a:lnTo>
                        <a:pt x="77" y="2"/>
                      </a:lnTo>
                      <a:lnTo>
                        <a:pt x="84" y="4"/>
                      </a:lnTo>
                      <a:lnTo>
                        <a:pt x="91" y="5"/>
                      </a:lnTo>
                      <a:lnTo>
                        <a:pt x="97" y="7"/>
                      </a:lnTo>
                      <a:lnTo>
                        <a:pt x="103" y="9"/>
                      </a:lnTo>
                      <a:lnTo>
                        <a:pt x="109" y="13"/>
                      </a:lnTo>
                      <a:lnTo>
                        <a:pt x="115" y="17"/>
                      </a:lnTo>
                      <a:lnTo>
                        <a:pt x="120" y="21"/>
                      </a:lnTo>
                      <a:lnTo>
                        <a:pt x="125" y="26"/>
                      </a:lnTo>
                      <a:lnTo>
                        <a:pt x="129" y="32"/>
                      </a:lnTo>
                      <a:lnTo>
                        <a:pt x="133" y="38"/>
                      </a:lnTo>
                      <a:lnTo>
                        <a:pt x="136" y="45"/>
                      </a:lnTo>
                      <a:lnTo>
                        <a:pt x="139" y="53"/>
                      </a:lnTo>
                      <a:lnTo>
                        <a:pt x="142" y="60"/>
                      </a:lnTo>
                      <a:lnTo>
                        <a:pt x="143" y="67"/>
                      </a:lnTo>
                      <a:lnTo>
                        <a:pt x="144" y="75"/>
                      </a:lnTo>
                      <a:lnTo>
                        <a:pt x="145" y="84"/>
                      </a:lnTo>
                      <a:close/>
                    </a:path>
                  </a:pathLst>
                </a:custGeom>
                <a:solidFill>
                  <a:srgbClr val="F8D4A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35" name="Freeform 140">
                  <a:extLst>
                    <a:ext uri="{FF2B5EF4-FFF2-40B4-BE49-F238E27FC236}">
                      <a16:creationId xmlns:a16="http://schemas.microsoft.com/office/drawing/2014/main" id="{CECA2ADD-19CC-43E0-0FE4-9FC08E1A1C6A}"/>
                    </a:ext>
                  </a:extLst>
                </p:cNvPr>
                <p:cNvSpPr>
                  <a:spLocks noEditPoints="1" noChangeArrowheads="1"/>
                </p:cNvSpPr>
                <p:nvPr/>
              </p:nvSpPr>
              <p:spPr bwMode="auto">
                <a:xfrm>
                  <a:off x="1147" y="2645"/>
                  <a:ext cx="29" cy="29"/>
                </a:xfrm>
                <a:custGeom>
                  <a:avLst/>
                  <a:gdLst>
                    <a:gd name="T0" fmla="*/ 0 w 145"/>
                    <a:gd name="T1" fmla="*/ 0 h 170"/>
                    <a:gd name="T2" fmla="*/ 0 w 145"/>
                    <a:gd name="T3" fmla="*/ 0 h 170"/>
                    <a:gd name="T4" fmla="*/ 0 w 145"/>
                    <a:gd name="T5" fmla="*/ 0 h 170"/>
                    <a:gd name="T6" fmla="*/ 0 w 145"/>
                    <a:gd name="T7" fmla="*/ 0 h 170"/>
                    <a:gd name="T8" fmla="*/ 0 w 145"/>
                    <a:gd name="T9" fmla="*/ 0 h 170"/>
                    <a:gd name="T10" fmla="*/ 0 w 145"/>
                    <a:gd name="T11" fmla="*/ 0 h 170"/>
                    <a:gd name="T12" fmla="*/ 0 w 145"/>
                    <a:gd name="T13" fmla="*/ 0 h 170"/>
                    <a:gd name="T14" fmla="*/ 0 w 145"/>
                    <a:gd name="T15" fmla="*/ 0 h 170"/>
                    <a:gd name="T16" fmla="*/ 0 w 145"/>
                    <a:gd name="T17" fmla="*/ 0 h 170"/>
                    <a:gd name="T18" fmla="*/ 0 w 145"/>
                    <a:gd name="T19" fmla="*/ 0 h 170"/>
                    <a:gd name="T20" fmla="*/ 0 w 145"/>
                    <a:gd name="T21" fmla="*/ 0 h 170"/>
                    <a:gd name="T22" fmla="*/ 0 w 145"/>
                    <a:gd name="T23" fmla="*/ 0 h 170"/>
                    <a:gd name="T24" fmla="*/ 0 w 145"/>
                    <a:gd name="T25" fmla="*/ 0 h 170"/>
                    <a:gd name="T26" fmla="*/ 0 w 145"/>
                    <a:gd name="T27" fmla="*/ 0 h 170"/>
                    <a:gd name="T28" fmla="*/ 0 w 145"/>
                    <a:gd name="T29" fmla="*/ 0 h 170"/>
                    <a:gd name="T30" fmla="*/ 0 w 145"/>
                    <a:gd name="T31" fmla="*/ 0 h 170"/>
                    <a:gd name="T32" fmla="*/ 0 w 145"/>
                    <a:gd name="T33" fmla="*/ 0 h 170"/>
                    <a:gd name="T34" fmla="*/ 0 w 145"/>
                    <a:gd name="T35" fmla="*/ 0 h 170"/>
                    <a:gd name="T36" fmla="*/ 0 w 145"/>
                    <a:gd name="T37" fmla="*/ 0 h 170"/>
                    <a:gd name="T38" fmla="*/ 0 w 145"/>
                    <a:gd name="T39" fmla="*/ 0 h 170"/>
                    <a:gd name="T40" fmla="*/ 0 w 145"/>
                    <a:gd name="T41" fmla="*/ 0 h 170"/>
                    <a:gd name="T42" fmla="*/ 0 w 145"/>
                    <a:gd name="T43" fmla="*/ 0 h 170"/>
                    <a:gd name="T44" fmla="*/ 0 w 145"/>
                    <a:gd name="T45" fmla="*/ 0 h 170"/>
                    <a:gd name="T46" fmla="*/ 0 w 145"/>
                    <a:gd name="T47" fmla="*/ 0 h 170"/>
                    <a:gd name="T48" fmla="*/ 0 w 145"/>
                    <a:gd name="T49" fmla="*/ 0 h 170"/>
                    <a:gd name="T50" fmla="*/ 0 w 145"/>
                    <a:gd name="T51" fmla="*/ 0 h 170"/>
                    <a:gd name="T52" fmla="*/ 0 w 145"/>
                    <a:gd name="T53" fmla="*/ 0 h 170"/>
                    <a:gd name="T54" fmla="*/ 0 w 145"/>
                    <a:gd name="T55" fmla="*/ 0 h 170"/>
                    <a:gd name="T56" fmla="*/ 0 w 145"/>
                    <a:gd name="T57" fmla="*/ 0 h 170"/>
                    <a:gd name="T58" fmla="*/ 0 w 145"/>
                    <a:gd name="T59" fmla="*/ 0 h 170"/>
                    <a:gd name="T60" fmla="*/ 0 w 145"/>
                    <a:gd name="T61" fmla="*/ 0 h 170"/>
                    <a:gd name="T62" fmla="*/ 0 w 145"/>
                    <a:gd name="T63" fmla="*/ 0 h 170"/>
                    <a:gd name="T64" fmla="*/ 0 w 145"/>
                    <a:gd name="T65" fmla="*/ 0 h 170"/>
                    <a:gd name="T66" fmla="*/ 0 w 145"/>
                    <a:gd name="T67" fmla="*/ 0 h 170"/>
                    <a:gd name="T68" fmla="*/ 0 w 145"/>
                    <a:gd name="T69" fmla="*/ 0 h 170"/>
                    <a:gd name="T70" fmla="*/ 0 w 145"/>
                    <a:gd name="T71" fmla="*/ 0 h 170"/>
                    <a:gd name="T72" fmla="*/ 0 w 145"/>
                    <a:gd name="T73" fmla="*/ 0 h 170"/>
                    <a:gd name="T74" fmla="*/ 0 w 145"/>
                    <a:gd name="T75" fmla="*/ 0 h 170"/>
                    <a:gd name="T76" fmla="*/ 0 w 145"/>
                    <a:gd name="T77" fmla="*/ 0 h 170"/>
                    <a:gd name="T78" fmla="*/ 0 w 145"/>
                    <a:gd name="T79" fmla="*/ 0 h 170"/>
                    <a:gd name="T80" fmla="*/ 0 w 145"/>
                    <a:gd name="T81" fmla="*/ 0 h 170"/>
                    <a:gd name="T82" fmla="*/ 0 w 145"/>
                    <a:gd name="T83" fmla="*/ 0 h 17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145" h="170">
                      <a:moveTo>
                        <a:pt x="145" y="84"/>
                      </a:moveTo>
                      <a:lnTo>
                        <a:pt x="144" y="73"/>
                      </a:lnTo>
                      <a:lnTo>
                        <a:pt x="143" y="62"/>
                      </a:lnTo>
                      <a:lnTo>
                        <a:pt x="140" y="51"/>
                      </a:lnTo>
                      <a:lnTo>
                        <a:pt x="136" y="42"/>
                      </a:lnTo>
                      <a:lnTo>
                        <a:pt x="131" y="33"/>
                      </a:lnTo>
                      <a:lnTo>
                        <a:pt x="126" y="25"/>
                      </a:lnTo>
                      <a:lnTo>
                        <a:pt x="120" y="18"/>
                      </a:lnTo>
                      <a:lnTo>
                        <a:pt x="113" y="12"/>
                      </a:lnTo>
                      <a:lnTo>
                        <a:pt x="106" y="8"/>
                      </a:lnTo>
                      <a:lnTo>
                        <a:pt x="99" y="6"/>
                      </a:lnTo>
                      <a:lnTo>
                        <a:pt x="92" y="4"/>
                      </a:lnTo>
                      <a:lnTo>
                        <a:pt x="85" y="2"/>
                      </a:lnTo>
                      <a:lnTo>
                        <a:pt x="78" y="1"/>
                      </a:lnTo>
                      <a:lnTo>
                        <a:pt x="71" y="0"/>
                      </a:lnTo>
                      <a:lnTo>
                        <a:pt x="64" y="0"/>
                      </a:lnTo>
                      <a:lnTo>
                        <a:pt x="57" y="0"/>
                      </a:lnTo>
                      <a:lnTo>
                        <a:pt x="51" y="1"/>
                      </a:lnTo>
                      <a:lnTo>
                        <a:pt x="45" y="5"/>
                      </a:lnTo>
                      <a:lnTo>
                        <a:pt x="39" y="7"/>
                      </a:lnTo>
                      <a:lnTo>
                        <a:pt x="34" y="11"/>
                      </a:lnTo>
                      <a:lnTo>
                        <a:pt x="24" y="19"/>
                      </a:lnTo>
                      <a:lnTo>
                        <a:pt x="16" y="30"/>
                      </a:lnTo>
                      <a:lnTo>
                        <a:pt x="12" y="36"/>
                      </a:lnTo>
                      <a:lnTo>
                        <a:pt x="9" y="42"/>
                      </a:lnTo>
                      <a:lnTo>
                        <a:pt x="7" y="48"/>
                      </a:lnTo>
                      <a:lnTo>
                        <a:pt x="4" y="55"/>
                      </a:lnTo>
                      <a:lnTo>
                        <a:pt x="3" y="61"/>
                      </a:lnTo>
                      <a:lnTo>
                        <a:pt x="1" y="68"/>
                      </a:lnTo>
                      <a:lnTo>
                        <a:pt x="0" y="77"/>
                      </a:lnTo>
                      <a:lnTo>
                        <a:pt x="0" y="84"/>
                      </a:lnTo>
                      <a:lnTo>
                        <a:pt x="1" y="92"/>
                      </a:lnTo>
                      <a:lnTo>
                        <a:pt x="2" y="101"/>
                      </a:lnTo>
                      <a:lnTo>
                        <a:pt x="3" y="109"/>
                      </a:lnTo>
                      <a:lnTo>
                        <a:pt x="6" y="117"/>
                      </a:lnTo>
                      <a:lnTo>
                        <a:pt x="9" y="125"/>
                      </a:lnTo>
                      <a:lnTo>
                        <a:pt x="12" y="132"/>
                      </a:lnTo>
                      <a:lnTo>
                        <a:pt x="17" y="139"/>
                      </a:lnTo>
                      <a:lnTo>
                        <a:pt x="21" y="145"/>
                      </a:lnTo>
                      <a:lnTo>
                        <a:pt x="26" y="151"/>
                      </a:lnTo>
                      <a:lnTo>
                        <a:pt x="32" y="156"/>
                      </a:lnTo>
                      <a:lnTo>
                        <a:pt x="38" y="159"/>
                      </a:lnTo>
                      <a:lnTo>
                        <a:pt x="45" y="163"/>
                      </a:lnTo>
                      <a:lnTo>
                        <a:pt x="52" y="166"/>
                      </a:lnTo>
                      <a:lnTo>
                        <a:pt x="59" y="169"/>
                      </a:lnTo>
                      <a:lnTo>
                        <a:pt x="66" y="170"/>
                      </a:lnTo>
                      <a:lnTo>
                        <a:pt x="73" y="170"/>
                      </a:lnTo>
                      <a:lnTo>
                        <a:pt x="80" y="170"/>
                      </a:lnTo>
                      <a:lnTo>
                        <a:pt x="88" y="169"/>
                      </a:lnTo>
                      <a:lnTo>
                        <a:pt x="94" y="166"/>
                      </a:lnTo>
                      <a:lnTo>
                        <a:pt x="101" y="163"/>
                      </a:lnTo>
                      <a:lnTo>
                        <a:pt x="107" y="159"/>
                      </a:lnTo>
                      <a:lnTo>
                        <a:pt x="113" y="156"/>
                      </a:lnTo>
                      <a:lnTo>
                        <a:pt x="119" y="151"/>
                      </a:lnTo>
                      <a:lnTo>
                        <a:pt x="124" y="145"/>
                      </a:lnTo>
                      <a:lnTo>
                        <a:pt x="129" y="139"/>
                      </a:lnTo>
                      <a:lnTo>
                        <a:pt x="133" y="132"/>
                      </a:lnTo>
                      <a:lnTo>
                        <a:pt x="136" y="125"/>
                      </a:lnTo>
                      <a:lnTo>
                        <a:pt x="139" y="117"/>
                      </a:lnTo>
                      <a:lnTo>
                        <a:pt x="142" y="109"/>
                      </a:lnTo>
                      <a:lnTo>
                        <a:pt x="144" y="101"/>
                      </a:lnTo>
                      <a:lnTo>
                        <a:pt x="145" y="92"/>
                      </a:lnTo>
                      <a:lnTo>
                        <a:pt x="145" y="84"/>
                      </a:lnTo>
                      <a:close/>
                      <a:moveTo>
                        <a:pt x="136" y="84"/>
                      </a:moveTo>
                      <a:lnTo>
                        <a:pt x="136" y="91"/>
                      </a:lnTo>
                      <a:lnTo>
                        <a:pt x="135" y="99"/>
                      </a:lnTo>
                      <a:lnTo>
                        <a:pt x="133" y="107"/>
                      </a:lnTo>
                      <a:lnTo>
                        <a:pt x="131" y="113"/>
                      </a:lnTo>
                      <a:lnTo>
                        <a:pt x="128" y="120"/>
                      </a:lnTo>
                      <a:lnTo>
                        <a:pt x="125" y="126"/>
                      </a:lnTo>
                      <a:lnTo>
                        <a:pt x="122" y="132"/>
                      </a:lnTo>
                      <a:lnTo>
                        <a:pt x="118" y="138"/>
                      </a:lnTo>
                      <a:lnTo>
                        <a:pt x="113" y="143"/>
                      </a:lnTo>
                      <a:lnTo>
                        <a:pt x="108" y="146"/>
                      </a:lnTo>
                      <a:lnTo>
                        <a:pt x="103" y="150"/>
                      </a:lnTo>
                      <a:lnTo>
                        <a:pt x="98" y="153"/>
                      </a:lnTo>
                      <a:lnTo>
                        <a:pt x="92" y="156"/>
                      </a:lnTo>
                      <a:lnTo>
                        <a:pt x="86" y="158"/>
                      </a:lnTo>
                      <a:lnTo>
                        <a:pt x="80" y="159"/>
                      </a:lnTo>
                      <a:lnTo>
                        <a:pt x="73" y="159"/>
                      </a:lnTo>
                      <a:lnTo>
                        <a:pt x="67" y="159"/>
                      </a:lnTo>
                      <a:lnTo>
                        <a:pt x="60" y="158"/>
                      </a:lnTo>
                      <a:lnTo>
                        <a:pt x="54" y="156"/>
                      </a:lnTo>
                      <a:lnTo>
                        <a:pt x="49" y="153"/>
                      </a:lnTo>
                      <a:lnTo>
                        <a:pt x="42" y="150"/>
                      </a:lnTo>
                      <a:lnTo>
                        <a:pt x="37" y="146"/>
                      </a:lnTo>
                      <a:lnTo>
                        <a:pt x="32" y="143"/>
                      </a:lnTo>
                      <a:lnTo>
                        <a:pt x="28" y="138"/>
                      </a:lnTo>
                      <a:lnTo>
                        <a:pt x="24" y="132"/>
                      </a:lnTo>
                      <a:lnTo>
                        <a:pt x="20" y="126"/>
                      </a:lnTo>
                      <a:lnTo>
                        <a:pt x="17" y="120"/>
                      </a:lnTo>
                      <a:lnTo>
                        <a:pt x="14" y="113"/>
                      </a:lnTo>
                      <a:lnTo>
                        <a:pt x="12" y="107"/>
                      </a:lnTo>
                      <a:lnTo>
                        <a:pt x="10" y="99"/>
                      </a:lnTo>
                      <a:lnTo>
                        <a:pt x="9" y="91"/>
                      </a:lnTo>
                      <a:lnTo>
                        <a:pt x="9" y="84"/>
                      </a:lnTo>
                      <a:lnTo>
                        <a:pt x="9" y="77"/>
                      </a:lnTo>
                      <a:lnTo>
                        <a:pt x="10" y="68"/>
                      </a:lnTo>
                      <a:lnTo>
                        <a:pt x="12" y="61"/>
                      </a:lnTo>
                      <a:lnTo>
                        <a:pt x="14" y="54"/>
                      </a:lnTo>
                      <a:lnTo>
                        <a:pt x="17" y="48"/>
                      </a:lnTo>
                      <a:lnTo>
                        <a:pt x="20" y="42"/>
                      </a:lnTo>
                      <a:lnTo>
                        <a:pt x="24" y="36"/>
                      </a:lnTo>
                      <a:lnTo>
                        <a:pt x="28" y="30"/>
                      </a:lnTo>
                      <a:lnTo>
                        <a:pt x="32" y="25"/>
                      </a:lnTo>
                      <a:lnTo>
                        <a:pt x="37" y="21"/>
                      </a:lnTo>
                      <a:lnTo>
                        <a:pt x="42" y="18"/>
                      </a:lnTo>
                      <a:lnTo>
                        <a:pt x="49" y="14"/>
                      </a:lnTo>
                      <a:lnTo>
                        <a:pt x="54" y="12"/>
                      </a:lnTo>
                      <a:lnTo>
                        <a:pt x="60" y="9"/>
                      </a:lnTo>
                      <a:lnTo>
                        <a:pt x="67" y="8"/>
                      </a:lnTo>
                      <a:lnTo>
                        <a:pt x="73" y="8"/>
                      </a:lnTo>
                      <a:lnTo>
                        <a:pt x="80" y="8"/>
                      </a:lnTo>
                      <a:lnTo>
                        <a:pt x="86" y="9"/>
                      </a:lnTo>
                      <a:lnTo>
                        <a:pt x="92" y="12"/>
                      </a:lnTo>
                      <a:lnTo>
                        <a:pt x="98" y="14"/>
                      </a:lnTo>
                      <a:lnTo>
                        <a:pt x="103" y="18"/>
                      </a:lnTo>
                      <a:lnTo>
                        <a:pt x="108" y="21"/>
                      </a:lnTo>
                      <a:lnTo>
                        <a:pt x="113" y="25"/>
                      </a:lnTo>
                      <a:lnTo>
                        <a:pt x="118" y="30"/>
                      </a:lnTo>
                      <a:lnTo>
                        <a:pt x="122" y="36"/>
                      </a:lnTo>
                      <a:lnTo>
                        <a:pt x="125" y="42"/>
                      </a:lnTo>
                      <a:lnTo>
                        <a:pt x="128" y="48"/>
                      </a:lnTo>
                      <a:lnTo>
                        <a:pt x="131" y="54"/>
                      </a:lnTo>
                      <a:lnTo>
                        <a:pt x="133" y="61"/>
                      </a:lnTo>
                      <a:lnTo>
                        <a:pt x="135" y="68"/>
                      </a:lnTo>
                      <a:lnTo>
                        <a:pt x="136" y="77"/>
                      </a:lnTo>
                      <a:lnTo>
                        <a:pt x="136" y="84"/>
                      </a:lnTo>
                      <a:close/>
                    </a:path>
                  </a:pathLst>
                </a:custGeom>
                <a:solidFill>
                  <a:srgbClr val="F8D7A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36" name="Freeform 141">
                  <a:extLst>
                    <a:ext uri="{FF2B5EF4-FFF2-40B4-BE49-F238E27FC236}">
                      <a16:creationId xmlns:a16="http://schemas.microsoft.com/office/drawing/2014/main" id="{9EBD03F8-1E19-A2EE-DE36-0252178E5E6C}"/>
                    </a:ext>
                  </a:extLst>
                </p:cNvPr>
                <p:cNvSpPr>
                  <a:spLocks noEditPoints="1" noChangeArrowheads="1"/>
                </p:cNvSpPr>
                <p:nvPr/>
              </p:nvSpPr>
              <p:spPr bwMode="auto">
                <a:xfrm>
                  <a:off x="1148" y="2646"/>
                  <a:ext cx="27" cy="27"/>
                </a:xfrm>
                <a:custGeom>
                  <a:avLst/>
                  <a:gdLst>
                    <a:gd name="T0" fmla="*/ 0 w 136"/>
                    <a:gd name="T1" fmla="*/ 0 h 162"/>
                    <a:gd name="T2" fmla="*/ 0 w 136"/>
                    <a:gd name="T3" fmla="*/ 0 h 162"/>
                    <a:gd name="T4" fmla="*/ 0 w 136"/>
                    <a:gd name="T5" fmla="*/ 0 h 162"/>
                    <a:gd name="T6" fmla="*/ 0 w 136"/>
                    <a:gd name="T7" fmla="*/ 0 h 162"/>
                    <a:gd name="T8" fmla="*/ 0 w 136"/>
                    <a:gd name="T9" fmla="*/ 0 h 162"/>
                    <a:gd name="T10" fmla="*/ 0 w 136"/>
                    <a:gd name="T11" fmla="*/ 0 h 162"/>
                    <a:gd name="T12" fmla="*/ 0 w 136"/>
                    <a:gd name="T13" fmla="*/ 0 h 162"/>
                    <a:gd name="T14" fmla="*/ 0 w 136"/>
                    <a:gd name="T15" fmla="*/ 0 h 162"/>
                    <a:gd name="T16" fmla="*/ 0 w 136"/>
                    <a:gd name="T17" fmla="*/ 0 h 162"/>
                    <a:gd name="T18" fmla="*/ 0 w 136"/>
                    <a:gd name="T19" fmla="*/ 0 h 162"/>
                    <a:gd name="T20" fmla="*/ 0 w 136"/>
                    <a:gd name="T21" fmla="*/ 0 h 162"/>
                    <a:gd name="T22" fmla="*/ 0 w 136"/>
                    <a:gd name="T23" fmla="*/ 0 h 162"/>
                    <a:gd name="T24" fmla="*/ 0 w 136"/>
                    <a:gd name="T25" fmla="*/ 0 h 162"/>
                    <a:gd name="T26" fmla="*/ 0 w 136"/>
                    <a:gd name="T27" fmla="*/ 0 h 162"/>
                    <a:gd name="T28" fmla="*/ 0 w 136"/>
                    <a:gd name="T29" fmla="*/ 0 h 162"/>
                    <a:gd name="T30" fmla="*/ 0 w 136"/>
                    <a:gd name="T31" fmla="*/ 0 h 162"/>
                    <a:gd name="T32" fmla="*/ 0 w 136"/>
                    <a:gd name="T33" fmla="*/ 0 h 162"/>
                    <a:gd name="T34" fmla="*/ 0 w 136"/>
                    <a:gd name="T35" fmla="*/ 0 h 162"/>
                    <a:gd name="T36" fmla="*/ 0 w 136"/>
                    <a:gd name="T37" fmla="*/ 0 h 162"/>
                    <a:gd name="T38" fmla="*/ 0 w 136"/>
                    <a:gd name="T39" fmla="*/ 0 h 162"/>
                    <a:gd name="T40" fmla="*/ 0 w 136"/>
                    <a:gd name="T41" fmla="*/ 0 h 162"/>
                    <a:gd name="T42" fmla="*/ 0 w 136"/>
                    <a:gd name="T43" fmla="*/ 0 h 162"/>
                    <a:gd name="T44" fmla="*/ 0 w 136"/>
                    <a:gd name="T45" fmla="*/ 0 h 162"/>
                    <a:gd name="T46" fmla="*/ 0 w 136"/>
                    <a:gd name="T47" fmla="*/ 0 h 162"/>
                    <a:gd name="T48" fmla="*/ 0 w 136"/>
                    <a:gd name="T49" fmla="*/ 0 h 162"/>
                    <a:gd name="T50" fmla="*/ 0 w 136"/>
                    <a:gd name="T51" fmla="*/ 0 h 162"/>
                    <a:gd name="T52" fmla="*/ 0 w 136"/>
                    <a:gd name="T53" fmla="*/ 0 h 162"/>
                    <a:gd name="T54" fmla="*/ 0 w 136"/>
                    <a:gd name="T55" fmla="*/ 0 h 162"/>
                    <a:gd name="T56" fmla="*/ 0 w 136"/>
                    <a:gd name="T57" fmla="*/ 0 h 162"/>
                    <a:gd name="T58" fmla="*/ 0 w 136"/>
                    <a:gd name="T59" fmla="*/ 0 h 162"/>
                    <a:gd name="T60" fmla="*/ 0 w 136"/>
                    <a:gd name="T61" fmla="*/ 0 h 162"/>
                    <a:gd name="T62" fmla="*/ 0 w 136"/>
                    <a:gd name="T63" fmla="*/ 0 h 162"/>
                    <a:gd name="T64" fmla="*/ 0 w 136"/>
                    <a:gd name="T65" fmla="*/ 0 h 162"/>
                    <a:gd name="T66" fmla="*/ 0 w 136"/>
                    <a:gd name="T67" fmla="*/ 0 h 162"/>
                    <a:gd name="T68" fmla="*/ 0 w 136"/>
                    <a:gd name="T69" fmla="*/ 0 h 162"/>
                    <a:gd name="T70" fmla="*/ 0 w 136"/>
                    <a:gd name="T71" fmla="*/ 0 h 162"/>
                    <a:gd name="T72" fmla="*/ 0 w 136"/>
                    <a:gd name="T73" fmla="*/ 0 h 162"/>
                    <a:gd name="T74" fmla="*/ 0 w 136"/>
                    <a:gd name="T75" fmla="*/ 0 h 162"/>
                    <a:gd name="T76" fmla="*/ 0 w 136"/>
                    <a:gd name="T77" fmla="*/ 0 h 162"/>
                    <a:gd name="T78" fmla="*/ 0 w 136"/>
                    <a:gd name="T79" fmla="*/ 0 h 162"/>
                    <a:gd name="T80" fmla="*/ 0 w 136"/>
                    <a:gd name="T81" fmla="*/ 0 h 162"/>
                    <a:gd name="T82" fmla="*/ 0 w 136"/>
                    <a:gd name="T83" fmla="*/ 0 h 162"/>
                    <a:gd name="T84" fmla="*/ 0 w 136"/>
                    <a:gd name="T85" fmla="*/ 0 h 16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136" h="162">
                      <a:moveTo>
                        <a:pt x="136" y="82"/>
                      </a:moveTo>
                      <a:lnTo>
                        <a:pt x="135" y="73"/>
                      </a:lnTo>
                      <a:lnTo>
                        <a:pt x="134" y="65"/>
                      </a:lnTo>
                      <a:lnTo>
                        <a:pt x="133" y="58"/>
                      </a:lnTo>
                      <a:lnTo>
                        <a:pt x="130" y="51"/>
                      </a:lnTo>
                      <a:lnTo>
                        <a:pt x="127" y="43"/>
                      </a:lnTo>
                      <a:lnTo>
                        <a:pt x="124" y="36"/>
                      </a:lnTo>
                      <a:lnTo>
                        <a:pt x="120" y="30"/>
                      </a:lnTo>
                      <a:lnTo>
                        <a:pt x="116" y="24"/>
                      </a:lnTo>
                      <a:lnTo>
                        <a:pt x="111" y="19"/>
                      </a:lnTo>
                      <a:lnTo>
                        <a:pt x="106" y="15"/>
                      </a:lnTo>
                      <a:lnTo>
                        <a:pt x="100" y="11"/>
                      </a:lnTo>
                      <a:lnTo>
                        <a:pt x="94" y="7"/>
                      </a:lnTo>
                      <a:lnTo>
                        <a:pt x="88" y="5"/>
                      </a:lnTo>
                      <a:lnTo>
                        <a:pt x="82" y="3"/>
                      </a:lnTo>
                      <a:lnTo>
                        <a:pt x="75" y="2"/>
                      </a:lnTo>
                      <a:lnTo>
                        <a:pt x="68" y="0"/>
                      </a:lnTo>
                      <a:lnTo>
                        <a:pt x="61" y="2"/>
                      </a:lnTo>
                      <a:lnTo>
                        <a:pt x="55" y="3"/>
                      </a:lnTo>
                      <a:lnTo>
                        <a:pt x="48" y="5"/>
                      </a:lnTo>
                      <a:lnTo>
                        <a:pt x="42" y="7"/>
                      </a:lnTo>
                      <a:lnTo>
                        <a:pt x="35" y="11"/>
                      </a:lnTo>
                      <a:lnTo>
                        <a:pt x="29" y="15"/>
                      </a:lnTo>
                      <a:lnTo>
                        <a:pt x="24" y="19"/>
                      </a:lnTo>
                      <a:lnTo>
                        <a:pt x="19" y="24"/>
                      </a:lnTo>
                      <a:lnTo>
                        <a:pt x="15" y="30"/>
                      </a:lnTo>
                      <a:lnTo>
                        <a:pt x="11" y="36"/>
                      </a:lnTo>
                      <a:lnTo>
                        <a:pt x="8" y="43"/>
                      </a:lnTo>
                      <a:lnTo>
                        <a:pt x="5" y="51"/>
                      </a:lnTo>
                      <a:lnTo>
                        <a:pt x="3" y="58"/>
                      </a:lnTo>
                      <a:lnTo>
                        <a:pt x="1" y="65"/>
                      </a:lnTo>
                      <a:lnTo>
                        <a:pt x="0" y="73"/>
                      </a:lnTo>
                      <a:lnTo>
                        <a:pt x="0" y="82"/>
                      </a:lnTo>
                      <a:lnTo>
                        <a:pt x="0" y="90"/>
                      </a:lnTo>
                      <a:lnTo>
                        <a:pt x="1" y="99"/>
                      </a:lnTo>
                      <a:lnTo>
                        <a:pt x="3" y="106"/>
                      </a:lnTo>
                      <a:lnTo>
                        <a:pt x="5" y="113"/>
                      </a:lnTo>
                      <a:lnTo>
                        <a:pt x="8" y="120"/>
                      </a:lnTo>
                      <a:lnTo>
                        <a:pt x="11" y="127"/>
                      </a:lnTo>
                      <a:lnTo>
                        <a:pt x="15" y="133"/>
                      </a:lnTo>
                      <a:lnTo>
                        <a:pt x="19" y="139"/>
                      </a:lnTo>
                      <a:lnTo>
                        <a:pt x="24" y="144"/>
                      </a:lnTo>
                      <a:lnTo>
                        <a:pt x="29" y="149"/>
                      </a:lnTo>
                      <a:lnTo>
                        <a:pt x="35" y="153"/>
                      </a:lnTo>
                      <a:lnTo>
                        <a:pt x="42" y="156"/>
                      </a:lnTo>
                      <a:lnTo>
                        <a:pt x="48" y="159"/>
                      </a:lnTo>
                      <a:lnTo>
                        <a:pt x="55" y="161"/>
                      </a:lnTo>
                      <a:lnTo>
                        <a:pt x="61" y="162"/>
                      </a:lnTo>
                      <a:lnTo>
                        <a:pt x="68" y="162"/>
                      </a:lnTo>
                      <a:lnTo>
                        <a:pt x="75" y="162"/>
                      </a:lnTo>
                      <a:lnTo>
                        <a:pt x="82" y="161"/>
                      </a:lnTo>
                      <a:lnTo>
                        <a:pt x="88" y="159"/>
                      </a:lnTo>
                      <a:lnTo>
                        <a:pt x="94" y="156"/>
                      </a:lnTo>
                      <a:lnTo>
                        <a:pt x="100" y="153"/>
                      </a:lnTo>
                      <a:lnTo>
                        <a:pt x="106" y="149"/>
                      </a:lnTo>
                      <a:lnTo>
                        <a:pt x="111" y="144"/>
                      </a:lnTo>
                      <a:lnTo>
                        <a:pt x="116" y="139"/>
                      </a:lnTo>
                      <a:lnTo>
                        <a:pt x="120" y="133"/>
                      </a:lnTo>
                      <a:lnTo>
                        <a:pt x="124" y="127"/>
                      </a:lnTo>
                      <a:lnTo>
                        <a:pt x="127" y="120"/>
                      </a:lnTo>
                      <a:lnTo>
                        <a:pt x="130" y="113"/>
                      </a:lnTo>
                      <a:lnTo>
                        <a:pt x="133" y="106"/>
                      </a:lnTo>
                      <a:lnTo>
                        <a:pt x="134" y="99"/>
                      </a:lnTo>
                      <a:lnTo>
                        <a:pt x="135" y="90"/>
                      </a:lnTo>
                      <a:lnTo>
                        <a:pt x="136" y="82"/>
                      </a:lnTo>
                      <a:close/>
                      <a:moveTo>
                        <a:pt x="127" y="82"/>
                      </a:moveTo>
                      <a:lnTo>
                        <a:pt x="126" y="89"/>
                      </a:lnTo>
                      <a:lnTo>
                        <a:pt x="125" y="96"/>
                      </a:lnTo>
                      <a:lnTo>
                        <a:pt x="124" y="102"/>
                      </a:lnTo>
                      <a:lnTo>
                        <a:pt x="122" y="109"/>
                      </a:lnTo>
                      <a:lnTo>
                        <a:pt x="120" y="115"/>
                      </a:lnTo>
                      <a:lnTo>
                        <a:pt x="117" y="121"/>
                      </a:lnTo>
                      <a:lnTo>
                        <a:pt x="113" y="126"/>
                      </a:lnTo>
                      <a:lnTo>
                        <a:pt x="109" y="131"/>
                      </a:lnTo>
                      <a:lnTo>
                        <a:pt x="105" y="136"/>
                      </a:lnTo>
                      <a:lnTo>
                        <a:pt x="101" y="141"/>
                      </a:lnTo>
                      <a:lnTo>
                        <a:pt x="96" y="143"/>
                      </a:lnTo>
                      <a:lnTo>
                        <a:pt x="91" y="147"/>
                      </a:lnTo>
                      <a:lnTo>
                        <a:pt x="85" y="149"/>
                      </a:lnTo>
                      <a:lnTo>
                        <a:pt x="80" y="150"/>
                      </a:lnTo>
                      <a:lnTo>
                        <a:pt x="74" y="151"/>
                      </a:lnTo>
                      <a:lnTo>
                        <a:pt x="68" y="151"/>
                      </a:lnTo>
                      <a:lnTo>
                        <a:pt x="62" y="151"/>
                      </a:lnTo>
                      <a:lnTo>
                        <a:pt x="56" y="150"/>
                      </a:lnTo>
                      <a:lnTo>
                        <a:pt x="51" y="149"/>
                      </a:lnTo>
                      <a:lnTo>
                        <a:pt x="45" y="147"/>
                      </a:lnTo>
                      <a:lnTo>
                        <a:pt x="40" y="143"/>
                      </a:lnTo>
                      <a:lnTo>
                        <a:pt x="34" y="141"/>
                      </a:lnTo>
                      <a:lnTo>
                        <a:pt x="30" y="136"/>
                      </a:lnTo>
                      <a:lnTo>
                        <a:pt x="26" y="131"/>
                      </a:lnTo>
                      <a:lnTo>
                        <a:pt x="22" y="126"/>
                      </a:lnTo>
                      <a:lnTo>
                        <a:pt x="19" y="121"/>
                      </a:lnTo>
                      <a:lnTo>
                        <a:pt x="16" y="115"/>
                      </a:lnTo>
                      <a:lnTo>
                        <a:pt x="13" y="109"/>
                      </a:lnTo>
                      <a:lnTo>
                        <a:pt x="11" y="102"/>
                      </a:lnTo>
                      <a:lnTo>
                        <a:pt x="10" y="96"/>
                      </a:lnTo>
                      <a:lnTo>
                        <a:pt x="9" y="89"/>
                      </a:lnTo>
                      <a:lnTo>
                        <a:pt x="9" y="82"/>
                      </a:lnTo>
                      <a:lnTo>
                        <a:pt x="9" y="75"/>
                      </a:lnTo>
                      <a:lnTo>
                        <a:pt x="10" y="67"/>
                      </a:lnTo>
                      <a:lnTo>
                        <a:pt x="11" y="61"/>
                      </a:lnTo>
                      <a:lnTo>
                        <a:pt x="13" y="54"/>
                      </a:lnTo>
                      <a:lnTo>
                        <a:pt x="16" y="48"/>
                      </a:lnTo>
                      <a:lnTo>
                        <a:pt x="19" y="42"/>
                      </a:lnTo>
                      <a:lnTo>
                        <a:pt x="22" y="37"/>
                      </a:lnTo>
                      <a:lnTo>
                        <a:pt x="26" y="33"/>
                      </a:lnTo>
                      <a:lnTo>
                        <a:pt x="30" y="28"/>
                      </a:lnTo>
                      <a:lnTo>
                        <a:pt x="34" y="23"/>
                      </a:lnTo>
                      <a:lnTo>
                        <a:pt x="40" y="21"/>
                      </a:lnTo>
                      <a:lnTo>
                        <a:pt x="45" y="17"/>
                      </a:lnTo>
                      <a:lnTo>
                        <a:pt x="51" y="15"/>
                      </a:lnTo>
                      <a:lnTo>
                        <a:pt x="56" y="13"/>
                      </a:lnTo>
                      <a:lnTo>
                        <a:pt x="62" y="12"/>
                      </a:lnTo>
                      <a:lnTo>
                        <a:pt x="68" y="11"/>
                      </a:lnTo>
                      <a:lnTo>
                        <a:pt x="74" y="12"/>
                      </a:lnTo>
                      <a:lnTo>
                        <a:pt x="80" y="13"/>
                      </a:lnTo>
                      <a:lnTo>
                        <a:pt x="85" y="15"/>
                      </a:lnTo>
                      <a:lnTo>
                        <a:pt x="91" y="17"/>
                      </a:lnTo>
                      <a:lnTo>
                        <a:pt x="96" y="21"/>
                      </a:lnTo>
                      <a:lnTo>
                        <a:pt x="101" y="23"/>
                      </a:lnTo>
                      <a:lnTo>
                        <a:pt x="105" y="28"/>
                      </a:lnTo>
                      <a:lnTo>
                        <a:pt x="109" y="33"/>
                      </a:lnTo>
                      <a:lnTo>
                        <a:pt x="113" y="37"/>
                      </a:lnTo>
                      <a:lnTo>
                        <a:pt x="117" y="42"/>
                      </a:lnTo>
                      <a:lnTo>
                        <a:pt x="120" y="48"/>
                      </a:lnTo>
                      <a:lnTo>
                        <a:pt x="122" y="54"/>
                      </a:lnTo>
                      <a:lnTo>
                        <a:pt x="124" y="61"/>
                      </a:lnTo>
                      <a:lnTo>
                        <a:pt x="125" y="67"/>
                      </a:lnTo>
                      <a:lnTo>
                        <a:pt x="126" y="75"/>
                      </a:lnTo>
                      <a:lnTo>
                        <a:pt x="127" y="82"/>
                      </a:lnTo>
                      <a:close/>
                    </a:path>
                  </a:pathLst>
                </a:custGeom>
                <a:solidFill>
                  <a:srgbClr val="F9DAB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37" name="Freeform 142">
                  <a:extLst>
                    <a:ext uri="{FF2B5EF4-FFF2-40B4-BE49-F238E27FC236}">
                      <a16:creationId xmlns:a16="http://schemas.microsoft.com/office/drawing/2014/main" id="{BC29F9F7-D5BB-8D2E-8ED7-D5BE7C050647}"/>
                    </a:ext>
                  </a:extLst>
                </p:cNvPr>
                <p:cNvSpPr>
                  <a:spLocks noEditPoints="1" noChangeArrowheads="1"/>
                </p:cNvSpPr>
                <p:nvPr/>
              </p:nvSpPr>
              <p:spPr bwMode="auto">
                <a:xfrm>
                  <a:off x="1149" y="2647"/>
                  <a:ext cx="25" cy="25"/>
                </a:xfrm>
                <a:custGeom>
                  <a:avLst/>
                  <a:gdLst>
                    <a:gd name="T0" fmla="*/ 0 w 127"/>
                    <a:gd name="T1" fmla="*/ 0 h 151"/>
                    <a:gd name="T2" fmla="*/ 0 w 127"/>
                    <a:gd name="T3" fmla="*/ 0 h 151"/>
                    <a:gd name="T4" fmla="*/ 0 w 127"/>
                    <a:gd name="T5" fmla="*/ 0 h 151"/>
                    <a:gd name="T6" fmla="*/ 0 w 127"/>
                    <a:gd name="T7" fmla="*/ 0 h 151"/>
                    <a:gd name="T8" fmla="*/ 0 w 127"/>
                    <a:gd name="T9" fmla="*/ 0 h 151"/>
                    <a:gd name="T10" fmla="*/ 0 w 127"/>
                    <a:gd name="T11" fmla="*/ 0 h 151"/>
                    <a:gd name="T12" fmla="*/ 0 w 127"/>
                    <a:gd name="T13" fmla="*/ 0 h 151"/>
                    <a:gd name="T14" fmla="*/ 0 w 127"/>
                    <a:gd name="T15" fmla="*/ 0 h 151"/>
                    <a:gd name="T16" fmla="*/ 0 w 127"/>
                    <a:gd name="T17" fmla="*/ 0 h 151"/>
                    <a:gd name="T18" fmla="*/ 0 w 127"/>
                    <a:gd name="T19" fmla="*/ 0 h 151"/>
                    <a:gd name="T20" fmla="*/ 0 w 127"/>
                    <a:gd name="T21" fmla="*/ 0 h 151"/>
                    <a:gd name="T22" fmla="*/ 0 w 127"/>
                    <a:gd name="T23" fmla="*/ 0 h 151"/>
                    <a:gd name="T24" fmla="*/ 0 w 127"/>
                    <a:gd name="T25" fmla="*/ 0 h 151"/>
                    <a:gd name="T26" fmla="*/ 0 w 127"/>
                    <a:gd name="T27" fmla="*/ 0 h 151"/>
                    <a:gd name="T28" fmla="*/ 0 w 127"/>
                    <a:gd name="T29" fmla="*/ 0 h 151"/>
                    <a:gd name="T30" fmla="*/ 0 w 127"/>
                    <a:gd name="T31" fmla="*/ 0 h 151"/>
                    <a:gd name="T32" fmla="*/ 0 w 127"/>
                    <a:gd name="T33" fmla="*/ 0 h 151"/>
                    <a:gd name="T34" fmla="*/ 0 w 127"/>
                    <a:gd name="T35" fmla="*/ 0 h 151"/>
                    <a:gd name="T36" fmla="*/ 0 w 127"/>
                    <a:gd name="T37" fmla="*/ 0 h 151"/>
                    <a:gd name="T38" fmla="*/ 0 w 127"/>
                    <a:gd name="T39" fmla="*/ 0 h 151"/>
                    <a:gd name="T40" fmla="*/ 0 w 127"/>
                    <a:gd name="T41" fmla="*/ 0 h 151"/>
                    <a:gd name="T42" fmla="*/ 0 w 127"/>
                    <a:gd name="T43" fmla="*/ 0 h 151"/>
                    <a:gd name="T44" fmla="*/ 0 w 127"/>
                    <a:gd name="T45" fmla="*/ 0 h 151"/>
                    <a:gd name="T46" fmla="*/ 0 w 127"/>
                    <a:gd name="T47" fmla="*/ 0 h 151"/>
                    <a:gd name="T48" fmla="*/ 0 w 127"/>
                    <a:gd name="T49" fmla="*/ 0 h 151"/>
                    <a:gd name="T50" fmla="*/ 0 w 127"/>
                    <a:gd name="T51" fmla="*/ 0 h 151"/>
                    <a:gd name="T52" fmla="*/ 0 w 127"/>
                    <a:gd name="T53" fmla="*/ 0 h 151"/>
                    <a:gd name="T54" fmla="*/ 0 w 127"/>
                    <a:gd name="T55" fmla="*/ 0 h 151"/>
                    <a:gd name="T56" fmla="*/ 0 w 127"/>
                    <a:gd name="T57" fmla="*/ 0 h 151"/>
                    <a:gd name="T58" fmla="*/ 0 w 127"/>
                    <a:gd name="T59" fmla="*/ 0 h 151"/>
                    <a:gd name="T60" fmla="*/ 0 w 127"/>
                    <a:gd name="T61" fmla="*/ 0 h 151"/>
                    <a:gd name="T62" fmla="*/ 0 w 127"/>
                    <a:gd name="T63" fmla="*/ 0 h 151"/>
                    <a:gd name="T64" fmla="*/ 0 w 127"/>
                    <a:gd name="T65" fmla="*/ 0 h 151"/>
                    <a:gd name="T66" fmla="*/ 0 w 127"/>
                    <a:gd name="T67" fmla="*/ 0 h 151"/>
                    <a:gd name="T68" fmla="*/ 0 w 127"/>
                    <a:gd name="T69" fmla="*/ 0 h 151"/>
                    <a:gd name="T70" fmla="*/ 0 w 127"/>
                    <a:gd name="T71" fmla="*/ 0 h 151"/>
                    <a:gd name="T72" fmla="*/ 0 w 127"/>
                    <a:gd name="T73" fmla="*/ 0 h 151"/>
                    <a:gd name="T74" fmla="*/ 0 w 127"/>
                    <a:gd name="T75" fmla="*/ 0 h 151"/>
                    <a:gd name="T76" fmla="*/ 0 w 127"/>
                    <a:gd name="T77" fmla="*/ 0 h 151"/>
                    <a:gd name="T78" fmla="*/ 0 w 127"/>
                    <a:gd name="T79" fmla="*/ 0 h 151"/>
                    <a:gd name="T80" fmla="*/ 0 w 127"/>
                    <a:gd name="T81" fmla="*/ 0 h 151"/>
                    <a:gd name="T82" fmla="*/ 0 w 127"/>
                    <a:gd name="T83" fmla="*/ 0 h 151"/>
                    <a:gd name="T84" fmla="*/ 0 w 127"/>
                    <a:gd name="T85" fmla="*/ 0 h 151"/>
                    <a:gd name="T86" fmla="*/ 0 w 127"/>
                    <a:gd name="T87" fmla="*/ 0 h 151"/>
                    <a:gd name="T88" fmla="*/ 0 w 127"/>
                    <a:gd name="T89" fmla="*/ 0 h 151"/>
                    <a:gd name="T90" fmla="*/ 0 w 127"/>
                    <a:gd name="T91" fmla="*/ 0 h 151"/>
                    <a:gd name="T92" fmla="*/ 0 w 127"/>
                    <a:gd name="T93" fmla="*/ 0 h 151"/>
                    <a:gd name="T94" fmla="*/ 0 w 127"/>
                    <a:gd name="T95" fmla="*/ 0 h 151"/>
                    <a:gd name="T96" fmla="*/ 0 w 127"/>
                    <a:gd name="T97" fmla="*/ 0 h 151"/>
                    <a:gd name="T98" fmla="*/ 0 w 127"/>
                    <a:gd name="T99" fmla="*/ 0 h 151"/>
                    <a:gd name="T100" fmla="*/ 0 w 127"/>
                    <a:gd name="T101" fmla="*/ 0 h 151"/>
                    <a:gd name="T102" fmla="*/ 0 w 127"/>
                    <a:gd name="T103" fmla="*/ 0 h 151"/>
                    <a:gd name="T104" fmla="*/ 0 w 127"/>
                    <a:gd name="T105" fmla="*/ 0 h 151"/>
                    <a:gd name="T106" fmla="*/ 0 w 127"/>
                    <a:gd name="T107" fmla="*/ 0 h 151"/>
                    <a:gd name="T108" fmla="*/ 0 w 127"/>
                    <a:gd name="T109" fmla="*/ 0 h 151"/>
                    <a:gd name="T110" fmla="*/ 0 w 127"/>
                    <a:gd name="T111" fmla="*/ 0 h 151"/>
                    <a:gd name="T112" fmla="*/ 0 w 127"/>
                    <a:gd name="T113" fmla="*/ 0 h 151"/>
                    <a:gd name="T114" fmla="*/ 0 w 127"/>
                    <a:gd name="T115" fmla="*/ 0 h 151"/>
                    <a:gd name="T116" fmla="*/ 0 w 127"/>
                    <a:gd name="T117" fmla="*/ 0 h 151"/>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127" h="151">
                      <a:moveTo>
                        <a:pt x="127" y="76"/>
                      </a:moveTo>
                      <a:lnTo>
                        <a:pt x="127" y="69"/>
                      </a:lnTo>
                      <a:lnTo>
                        <a:pt x="126" y="60"/>
                      </a:lnTo>
                      <a:lnTo>
                        <a:pt x="124" y="53"/>
                      </a:lnTo>
                      <a:lnTo>
                        <a:pt x="122" y="46"/>
                      </a:lnTo>
                      <a:lnTo>
                        <a:pt x="119" y="40"/>
                      </a:lnTo>
                      <a:lnTo>
                        <a:pt x="116" y="34"/>
                      </a:lnTo>
                      <a:lnTo>
                        <a:pt x="113" y="28"/>
                      </a:lnTo>
                      <a:lnTo>
                        <a:pt x="109" y="22"/>
                      </a:lnTo>
                      <a:lnTo>
                        <a:pt x="104" y="17"/>
                      </a:lnTo>
                      <a:lnTo>
                        <a:pt x="99" y="13"/>
                      </a:lnTo>
                      <a:lnTo>
                        <a:pt x="94" y="10"/>
                      </a:lnTo>
                      <a:lnTo>
                        <a:pt x="89" y="6"/>
                      </a:lnTo>
                      <a:lnTo>
                        <a:pt x="83" y="4"/>
                      </a:lnTo>
                      <a:lnTo>
                        <a:pt x="77" y="1"/>
                      </a:lnTo>
                      <a:lnTo>
                        <a:pt x="71" y="0"/>
                      </a:lnTo>
                      <a:lnTo>
                        <a:pt x="64" y="0"/>
                      </a:lnTo>
                      <a:lnTo>
                        <a:pt x="58" y="0"/>
                      </a:lnTo>
                      <a:lnTo>
                        <a:pt x="51" y="1"/>
                      </a:lnTo>
                      <a:lnTo>
                        <a:pt x="45" y="4"/>
                      </a:lnTo>
                      <a:lnTo>
                        <a:pt x="40" y="6"/>
                      </a:lnTo>
                      <a:lnTo>
                        <a:pt x="33" y="10"/>
                      </a:lnTo>
                      <a:lnTo>
                        <a:pt x="28" y="13"/>
                      </a:lnTo>
                      <a:lnTo>
                        <a:pt x="23" y="17"/>
                      </a:lnTo>
                      <a:lnTo>
                        <a:pt x="19" y="22"/>
                      </a:lnTo>
                      <a:lnTo>
                        <a:pt x="15" y="28"/>
                      </a:lnTo>
                      <a:lnTo>
                        <a:pt x="11" y="34"/>
                      </a:lnTo>
                      <a:lnTo>
                        <a:pt x="8" y="40"/>
                      </a:lnTo>
                      <a:lnTo>
                        <a:pt x="5" y="46"/>
                      </a:lnTo>
                      <a:lnTo>
                        <a:pt x="3" y="53"/>
                      </a:lnTo>
                      <a:lnTo>
                        <a:pt x="1" y="60"/>
                      </a:lnTo>
                      <a:lnTo>
                        <a:pt x="0" y="69"/>
                      </a:lnTo>
                      <a:lnTo>
                        <a:pt x="0" y="76"/>
                      </a:lnTo>
                      <a:lnTo>
                        <a:pt x="0" y="83"/>
                      </a:lnTo>
                      <a:lnTo>
                        <a:pt x="1" y="91"/>
                      </a:lnTo>
                      <a:lnTo>
                        <a:pt x="3" y="99"/>
                      </a:lnTo>
                      <a:lnTo>
                        <a:pt x="5" y="105"/>
                      </a:lnTo>
                      <a:lnTo>
                        <a:pt x="8" y="112"/>
                      </a:lnTo>
                      <a:lnTo>
                        <a:pt x="11" y="118"/>
                      </a:lnTo>
                      <a:lnTo>
                        <a:pt x="15" y="124"/>
                      </a:lnTo>
                      <a:lnTo>
                        <a:pt x="19" y="130"/>
                      </a:lnTo>
                      <a:lnTo>
                        <a:pt x="23" y="135"/>
                      </a:lnTo>
                      <a:lnTo>
                        <a:pt x="28" y="138"/>
                      </a:lnTo>
                      <a:lnTo>
                        <a:pt x="33" y="142"/>
                      </a:lnTo>
                      <a:lnTo>
                        <a:pt x="40" y="145"/>
                      </a:lnTo>
                      <a:lnTo>
                        <a:pt x="45" y="148"/>
                      </a:lnTo>
                      <a:lnTo>
                        <a:pt x="51" y="150"/>
                      </a:lnTo>
                      <a:lnTo>
                        <a:pt x="58" y="151"/>
                      </a:lnTo>
                      <a:lnTo>
                        <a:pt x="64" y="151"/>
                      </a:lnTo>
                      <a:lnTo>
                        <a:pt x="71" y="151"/>
                      </a:lnTo>
                      <a:lnTo>
                        <a:pt x="77" y="150"/>
                      </a:lnTo>
                      <a:lnTo>
                        <a:pt x="83" y="148"/>
                      </a:lnTo>
                      <a:lnTo>
                        <a:pt x="89" y="145"/>
                      </a:lnTo>
                      <a:lnTo>
                        <a:pt x="94" y="142"/>
                      </a:lnTo>
                      <a:lnTo>
                        <a:pt x="99" y="138"/>
                      </a:lnTo>
                      <a:lnTo>
                        <a:pt x="104" y="135"/>
                      </a:lnTo>
                      <a:lnTo>
                        <a:pt x="109" y="130"/>
                      </a:lnTo>
                      <a:lnTo>
                        <a:pt x="113" y="124"/>
                      </a:lnTo>
                      <a:lnTo>
                        <a:pt x="116" y="118"/>
                      </a:lnTo>
                      <a:lnTo>
                        <a:pt x="119" y="112"/>
                      </a:lnTo>
                      <a:lnTo>
                        <a:pt x="122" y="105"/>
                      </a:lnTo>
                      <a:lnTo>
                        <a:pt x="124" y="99"/>
                      </a:lnTo>
                      <a:lnTo>
                        <a:pt x="126" y="91"/>
                      </a:lnTo>
                      <a:lnTo>
                        <a:pt x="127" y="83"/>
                      </a:lnTo>
                      <a:lnTo>
                        <a:pt x="127" y="76"/>
                      </a:lnTo>
                      <a:close/>
                      <a:moveTo>
                        <a:pt x="118" y="76"/>
                      </a:moveTo>
                      <a:lnTo>
                        <a:pt x="118" y="82"/>
                      </a:lnTo>
                      <a:lnTo>
                        <a:pt x="117" y="89"/>
                      </a:lnTo>
                      <a:lnTo>
                        <a:pt x="116" y="95"/>
                      </a:lnTo>
                      <a:lnTo>
                        <a:pt x="114" y="101"/>
                      </a:lnTo>
                      <a:lnTo>
                        <a:pt x="109" y="112"/>
                      </a:lnTo>
                      <a:lnTo>
                        <a:pt x="102" y="121"/>
                      </a:lnTo>
                      <a:lnTo>
                        <a:pt x="94" y="130"/>
                      </a:lnTo>
                      <a:lnTo>
                        <a:pt x="85" y="136"/>
                      </a:lnTo>
                      <a:lnTo>
                        <a:pt x="80" y="138"/>
                      </a:lnTo>
                      <a:lnTo>
                        <a:pt x="75" y="139"/>
                      </a:lnTo>
                      <a:lnTo>
                        <a:pt x="70" y="141"/>
                      </a:lnTo>
                      <a:lnTo>
                        <a:pt x="64" y="141"/>
                      </a:lnTo>
                      <a:lnTo>
                        <a:pt x="59" y="141"/>
                      </a:lnTo>
                      <a:lnTo>
                        <a:pt x="53" y="139"/>
                      </a:lnTo>
                      <a:lnTo>
                        <a:pt x="48" y="138"/>
                      </a:lnTo>
                      <a:lnTo>
                        <a:pt x="43" y="136"/>
                      </a:lnTo>
                      <a:lnTo>
                        <a:pt x="38" y="132"/>
                      </a:lnTo>
                      <a:lnTo>
                        <a:pt x="33" y="130"/>
                      </a:lnTo>
                      <a:lnTo>
                        <a:pt x="29" y="126"/>
                      </a:lnTo>
                      <a:lnTo>
                        <a:pt x="25" y="121"/>
                      </a:lnTo>
                      <a:lnTo>
                        <a:pt x="21" y="117"/>
                      </a:lnTo>
                      <a:lnTo>
                        <a:pt x="18" y="112"/>
                      </a:lnTo>
                      <a:lnTo>
                        <a:pt x="16" y="107"/>
                      </a:lnTo>
                      <a:lnTo>
                        <a:pt x="13" y="101"/>
                      </a:lnTo>
                      <a:lnTo>
                        <a:pt x="12" y="95"/>
                      </a:lnTo>
                      <a:lnTo>
                        <a:pt x="10" y="89"/>
                      </a:lnTo>
                      <a:lnTo>
                        <a:pt x="9" y="82"/>
                      </a:lnTo>
                      <a:lnTo>
                        <a:pt x="9" y="76"/>
                      </a:lnTo>
                      <a:lnTo>
                        <a:pt x="9" y="69"/>
                      </a:lnTo>
                      <a:lnTo>
                        <a:pt x="10" y="63"/>
                      </a:lnTo>
                      <a:lnTo>
                        <a:pt x="12" y="57"/>
                      </a:lnTo>
                      <a:lnTo>
                        <a:pt x="13" y="51"/>
                      </a:lnTo>
                      <a:lnTo>
                        <a:pt x="18" y="40"/>
                      </a:lnTo>
                      <a:lnTo>
                        <a:pt x="25" y="30"/>
                      </a:lnTo>
                      <a:lnTo>
                        <a:pt x="33" y="22"/>
                      </a:lnTo>
                      <a:lnTo>
                        <a:pt x="43" y="16"/>
                      </a:lnTo>
                      <a:lnTo>
                        <a:pt x="48" y="13"/>
                      </a:lnTo>
                      <a:lnTo>
                        <a:pt x="53" y="12"/>
                      </a:lnTo>
                      <a:lnTo>
                        <a:pt x="59" y="11"/>
                      </a:lnTo>
                      <a:lnTo>
                        <a:pt x="64" y="11"/>
                      </a:lnTo>
                      <a:lnTo>
                        <a:pt x="70" y="11"/>
                      </a:lnTo>
                      <a:lnTo>
                        <a:pt x="75" y="12"/>
                      </a:lnTo>
                      <a:lnTo>
                        <a:pt x="80" y="13"/>
                      </a:lnTo>
                      <a:lnTo>
                        <a:pt x="85" y="16"/>
                      </a:lnTo>
                      <a:lnTo>
                        <a:pt x="94" y="22"/>
                      </a:lnTo>
                      <a:lnTo>
                        <a:pt x="102" y="30"/>
                      </a:lnTo>
                      <a:lnTo>
                        <a:pt x="109" y="40"/>
                      </a:lnTo>
                      <a:lnTo>
                        <a:pt x="114" y="51"/>
                      </a:lnTo>
                      <a:lnTo>
                        <a:pt x="116" y="57"/>
                      </a:lnTo>
                      <a:lnTo>
                        <a:pt x="117" y="63"/>
                      </a:lnTo>
                      <a:lnTo>
                        <a:pt x="118" y="69"/>
                      </a:lnTo>
                      <a:lnTo>
                        <a:pt x="118" y="76"/>
                      </a:lnTo>
                      <a:close/>
                    </a:path>
                  </a:pathLst>
                </a:custGeom>
                <a:solidFill>
                  <a:srgbClr val="F9DDB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38" name="Freeform 143">
                  <a:extLst>
                    <a:ext uri="{FF2B5EF4-FFF2-40B4-BE49-F238E27FC236}">
                      <a16:creationId xmlns:a16="http://schemas.microsoft.com/office/drawing/2014/main" id="{EA109EDD-2ED7-26D5-7E35-4228895EF1F0}"/>
                    </a:ext>
                  </a:extLst>
                </p:cNvPr>
                <p:cNvSpPr>
                  <a:spLocks noEditPoints="1" noChangeArrowheads="1"/>
                </p:cNvSpPr>
                <p:nvPr/>
              </p:nvSpPr>
              <p:spPr bwMode="auto">
                <a:xfrm>
                  <a:off x="1150" y="2648"/>
                  <a:ext cx="23" cy="23"/>
                </a:xfrm>
                <a:custGeom>
                  <a:avLst/>
                  <a:gdLst>
                    <a:gd name="T0" fmla="*/ 0 w 118"/>
                    <a:gd name="T1" fmla="*/ 0 h 140"/>
                    <a:gd name="T2" fmla="*/ 0 w 118"/>
                    <a:gd name="T3" fmla="*/ 0 h 140"/>
                    <a:gd name="T4" fmla="*/ 0 w 118"/>
                    <a:gd name="T5" fmla="*/ 0 h 140"/>
                    <a:gd name="T6" fmla="*/ 0 w 118"/>
                    <a:gd name="T7" fmla="*/ 0 h 140"/>
                    <a:gd name="T8" fmla="*/ 0 w 118"/>
                    <a:gd name="T9" fmla="*/ 0 h 140"/>
                    <a:gd name="T10" fmla="*/ 0 w 118"/>
                    <a:gd name="T11" fmla="*/ 0 h 140"/>
                    <a:gd name="T12" fmla="*/ 0 w 118"/>
                    <a:gd name="T13" fmla="*/ 0 h 140"/>
                    <a:gd name="T14" fmla="*/ 0 w 118"/>
                    <a:gd name="T15" fmla="*/ 0 h 140"/>
                    <a:gd name="T16" fmla="*/ 0 w 118"/>
                    <a:gd name="T17" fmla="*/ 0 h 140"/>
                    <a:gd name="T18" fmla="*/ 0 w 118"/>
                    <a:gd name="T19" fmla="*/ 0 h 140"/>
                    <a:gd name="T20" fmla="*/ 0 w 118"/>
                    <a:gd name="T21" fmla="*/ 0 h 140"/>
                    <a:gd name="T22" fmla="*/ 0 w 118"/>
                    <a:gd name="T23" fmla="*/ 0 h 140"/>
                    <a:gd name="T24" fmla="*/ 0 w 118"/>
                    <a:gd name="T25" fmla="*/ 0 h 140"/>
                    <a:gd name="T26" fmla="*/ 0 w 118"/>
                    <a:gd name="T27" fmla="*/ 0 h 140"/>
                    <a:gd name="T28" fmla="*/ 0 w 118"/>
                    <a:gd name="T29" fmla="*/ 0 h 140"/>
                    <a:gd name="T30" fmla="*/ 0 w 118"/>
                    <a:gd name="T31" fmla="*/ 0 h 140"/>
                    <a:gd name="T32" fmla="*/ 0 w 118"/>
                    <a:gd name="T33" fmla="*/ 0 h 140"/>
                    <a:gd name="T34" fmla="*/ 0 w 118"/>
                    <a:gd name="T35" fmla="*/ 0 h 140"/>
                    <a:gd name="T36" fmla="*/ 0 w 118"/>
                    <a:gd name="T37" fmla="*/ 0 h 140"/>
                    <a:gd name="T38" fmla="*/ 0 w 118"/>
                    <a:gd name="T39" fmla="*/ 0 h 140"/>
                    <a:gd name="T40" fmla="*/ 0 w 118"/>
                    <a:gd name="T41" fmla="*/ 0 h 140"/>
                    <a:gd name="T42" fmla="*/ 0 w 118"/>
                    <a:gd name="T43" fmla="*/ 0 h 140"/>
                    <a:gd name="T44" fmla="*/ 0 w 118"/>
                    <a:gd name="T45" fmla="*/ 0 h 140"/>
                    <a:gd name="T46" fmla="*/ 0 w 118"/>
                    <a:gd name="T47" fmla="*/ 0 h 140"/>
                    <a:gd name="T48" fmla="*/ 0 w 118"/>
                    <a:gd name="T49" fmla="*/ 0 h 140"/>
                    <a:gd name="T50" fmla="*/ 0 w 118"/>
                    <a:gd name="T51" fmla="*/ 0 h 140"/>
                    <a:gd name="T52" fmla="*/ 0 w 118"/>
                    <a:gd name="T53" fmla="*/ 0 h 140"/>
                    <a:gd name="T54" fmla="*/ 0 w 118"/>
                    <a:gd name="T55" fmla="*/ 0 h 140"/>
                    <a:gd name="T56" fmla="*/ 0 w 118"/>
                    <a:gd name="T57" fmla="*/ 0 h 140"/>
                    <a:gd name="T58" fmla="*/ 0 w 118"/>
                    <a:gd name="T59" fmla="*/ 0 h 140"/>
                    <a:gd name="T60" fmla="*/ 0 w 118"/>
                    <a:gd name="T61" fmla="*/ 0 h 140"/>
                    <a:gd name="T62" fmla="*/ 0 w 118"/>
                    <a:gd name="T63" fmla="*/ 0 h 140"/>
                    <a:gd name="T64" fmla="*/ 0 w 118"/>
                    <a:gd name="T65" fmla="*/ 0 h 140"/>
                    <a:gd name="T66" fmla="*/ 0 w 118"/>
                    <a:gd name="T67" fmla="*/ 0 h 140"/>
                    <a:gd name="T68" fmla="*/ 0 w 118"/>
                    <a:gd name="T69" fmla="*/ 0 h 140"/>
                    <a:gd name="T70" fmla="*/ 0 w 118"/>
                    <a:gd name="T71" fmla="*/ 0 h 140"/>
                    <a:gd name="T72" fmla="*/ 0 w 118"/>
                    <a:gd name="T73" fmla="*/ 0 h 140"/>
                    <a:gd name="T74" fmla="*/ 0 w 118"/>
                    <a:gd name="T75" fmla="*/ 0 h 140"/>
                    <a:gd name="T76" fmla="*/ 0 w 118"/>
                    <a:gd name="T77" fmla="*/ 0 h 140"/>
                    <a:gd name="T78" fmla="*/ 0 w 118"/>
                    <a:gd name="T79" fmla="*/ 0 h 140"/>
                    <a:gd name="T80" fmla="*/ 0 w 118"/>
                    <a:gd name="T81" fmla="*/ 0 h 140"/>
                    <a:gd name="T82" fmla="*/ 0 w 118"/>
                    <a:gd name="T83" fmla="*/ 0 h 140"/>
                    <a:gd name="T84" fmla="*/ 0 w 118"/>
                    <a:gd name="T85" fmla="*/ 0 h 140"/>
                    <a:gd name="T86" fmla="*/ 0 w 118"/>
                    <a:gd name="T87" fmla="*/ 0 h 140"/>
                    <a:gd name="T88" fmla="*/ 0 w 118"/>
                    <a:gd name="T89" fmla="*/ 0 h 140"/>
                    <a:gd name="T90" fmla="*/ 0 w 118"/>
                    <a:gd name="T91" fmla="*/ 0 h 140"/>
                    <a:gd name="T92" fmla="*/ 0 w 118"/>
                    <a:gd name="T93" fmla="*/ 0 h 140"/>
                    <a:gd name="T94" fmla="*/ 0 w 118"/>
                    <a:gd name="T95" fmla="*/ 0 h 140"/>
                    <a:gd name="T96" fmla="*/ 0 w 118"/>
                    <a:gd name="T97" fmla="*/ 0 h 14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118" h="140">
                      <a:moveTo>
                        <a:pt x="118" y="71"/>
                      </a:moveTo>
                      <a:lnTo>
                        <a:pt x="117" y="64"/>
                      </a:lnTo>
                      <a:lnTo>
                        <a:pt x="116" y="56"/>
                      </a:lnTo>
                      <a:lnTo>
                        <a:pt x="115" y="50"/>
                      </a:lnTo>
                      <a:lnTo>
                        <a:pt x="113" y="43"/>
                      </a:lnTo>
                      <a:lnTo>
                        <a:pt x="110" y="37"/>
                      </a:lnTo>
                      <a:lnTo>
                        <a:pt x="108" y="31"/>
                      </a:lnTo>
                      <a:lnTo>
                        <a:pt x="104" y="26"/>
                      </a:lnTo>
                      <a:lnTo>
                        <a:pt x="100" y="22"/>
                      </a:lnTo>
                      <a:lnTo>
                        <a:pt x="96" y="17"/>
                      </a:lnTo>
                      <a:lnTo>
                        <a:pt x="92" y="12"/>
                      </a:lnTo>
                      <a:lnTo>
                        <a:pt x="87" y="10"/>
                      </a:lnTo>
                      <a:lnTo>
                        <a:pt x="82" y="6"/>
                      </a:lnTo>
                      <a:lnTo>
                        <a:pt x="76" y="4"/>
                      </a:lnTo>
                      <a:lnTo>
                        <a:pt x="71" y="2"/>
                      </a:lnTo>
                      <a:lnTo>
                        <a:pt x="65" y="1"/>
                      </a:lnTo>
                      <a:lnTo>
                        <a:pt x="59" y="0"/>
                      </a:lnTo>
                      <a:lnTo>
                        <a:pt x="53" y="1"/>
                      </a:lnTo>
                      <a:lnTo>
                        <a:pt x="47" y="2"/>
                      </a:lnTo>
                      <a:lnTo>
                        <a:pt x="42" y="4"/>
                      </a:lnTo>
                      <a:lnTo>
                        <a:pt x="36" y="6"/>
                      </a:lnTo>
                      <a:lnTo>
                        <a:pt x="31" y="10"/>
                      </a:lnTo>
                      <a:lnTo>
                        <a:pt x="25" y="12"/>
                      </a:lnTo>
                      <a:lnTo>
                        <a:pt x="21" y="17"/>
                      </a:lnTo>
                      <a:lnTo>
                        <a:pt x="17" y="22"/>
                      </a:lnTo>
                      <a:lnTo>
                        <a:pt x="13" y="26"/>
                      </a:lnTo>
                      <a:lnTo>
                        <a:pt x="10" y="31"/>
                      </a:lnTo>
                      <a:lnTo>
                        <a:pt x="7" y="37"/>
                      </a:lnTo>
                      <a:lnTo>
                        <a:pt x="4" y="43"/>
                      </a:lnTo>
                      <a:lnTo>
                        <a:pt x="2" y="50"/>
                      </a:lnTo>
                      <a:lnTo>
                        <a:pt x="1" y="56"/>
                      </a:lnTo>
                      <a:lnTo>
                        <a:pt x="0" y="64"/>
                      </a:lnTo>
                      <a:lnTo>
                        <a:pt x="0" y="71"/>
                      </a:lnTo>
                      <a:lnTo>
                        <a:pt x="0" y="78"/>
                      </a:lnTo>
                      <a:lnTo>
                        <a:pt x="1" y="85"/>
                      </a:lnTo>
                      <a:lnTo>
                        <a:pt x="2" y="91"/>
                      </a:lnTo>
                      <a:lnTo>
                        <a:pt x="4" y="98"/>
                      </a:lnTo>
                      <a:lnTo>
                        <a:pt x="7" y="104"/>
                      </a:lnTo>
                      <a:lnTo>
                        <a:pt x="10" y="110"/>
                      </a:lnTo>
                      <a:lnTo>
                        <a:pt x="13" y="115"/>
                      </a:lnTo>
                      <a:lnTo>
                        <a:pt x="17" y="120"/>
                      </a:lnTo>
                      <a:lnTo>
                        <a:pt x="21" y="125"/>
                      </a:lnTo>
                      <a:lnTo>
                        <a:pt x="25" y="128"/>
                      </a:lnTo>
                      <a:lnTo>
                        <a:pt x="31" y="132"/>
                      </a:lnTo>
                      <a:lnTo>
                        <a:pt x="36" y="136"/>
                      </a:lnTo>
                      <a:lnTo>
                        <a:pt x="42" y="138"/>
                      </a:lnTo>
                      <a:lnTo>
                        <a:pt x="47" y="139"/>
                      </a:lnTo>
                      <a:lnTo>
                        <a:pt x="53" y="140"/>
                      </a:lnTo>
                      <a:lnTo>
                        <a:pt x="59" y="140"/>
                      </a:lnTo>
                      <a:lnTo>
                        <a:pt x="65" y="140"/>
                      </a:lnTo>
                      <a:lnTo>
                        <a:pt x="71" y="139"/>
                      </a:lnTo>
                      <a:lnTo>
                        <a:pt x="76" y="138"/>
                      </a:lnTo>
                      <a:lnTo>
                        <a:pt x="82" y="136"/>
                      </a:lnTo>
                      <a:lnTo>
                        <a:pt x="87" y="132"/>
                      </a:lnTo>
                      <a:lnTo>
                        <a:pt x="92" y="128"/>
                      </a:lnTo>
                      <a:lnTo>
                        <a:pt x="96" y="125"/>
                      </a:lnTo>
                      <a:lnTo>
                        <a:pt x="100" y="120"/>
                      </a:lnTo>
                      <a:lnTo>
                        <a:pt x="104" y="115"/>
                      </a:lnTo>
                      <a:lnTo>
                        <a:pt x="108" y="110"/>
                      </a:lnTo>
                      <a:lnTo>
                        <a:pt x="110" y="104"/>
                      </a:lnTo>
                      <a:lnTo>
                        <a:pt x="113" y="98"/>
                      </a:lnTo>
                      <a:lnTo>
                        <a:pt x="115" y="91"/>
                      </a:lnTo>
                      <a:lnTo>
                        <a:pt x="116" y="85"/>
                      </a:lnTo>
                      <a:lnTo>
                        <a:pt x="117" y="78"/>
                      </a:lnTo>
                      <a:lnTo>
                        <a:pt x="118" y="71"/>
                      </a:lnTo>
                      <a:close/>
                      <a:moveTo>
                        <a:pt x="109" y="71"/>
                      </a:moveTo>
                      <a:lnTo>
                        <a:pt x="108" y="83"/>
                      </a:lnTo>
                      <a:lnTo>
                        <a:pt x="105" y="94"/>
                      </a:lnTo>
                      <a:lnTo>
                        <a:pt x="100" y="104"/>
                      </a:lnTo>
                      <a:lnTo>
                        <a:pt x="94" y="113"/>
                      </a:lnTo>
                      <a:lnTo>
                        <a:pt x="87" y="120"/>
                      </a:lnTo>
                      <a:lnTo>
                        <a:pt x="78" y="126"/>
                      </a:lnTo>
                      <a:lnTo>
                        <a:pt x="69" y="128"/>
                      </a:lnTo>
                      <a:lnTo>
                        <a:pt x="59" y="130"/>
                      </a:lnTo>
                      <a:lnTo>
                        <a:pt x="49" y="128"/>
                      </a:lnTo>
                      <a:lnTo>
                        <a:pt x="40" y="126"/>
                      </a:lnTo>
                      <a:lnTo>
                        <a:pt x="31" y="120"/>
                      </a:lnTo>
                      <a:lnTo>
                        <a:pt x="23" y="113"/>
                      </a:lnTo>
                      <a:lnTo>
                        <a:pt x="17" y="104"/>
                      </a:lnTo>
                      <a:lnTo>
                        <a:pt x="13" y="94"/>
                      </a:lnTo>
                      <a:lnTo>
                        <a:pt x="10" y="83"/>
                      </a:lnTo>
                      <a:lnTo>
                        <a:pt x="9" y="71"/>
                      </a:lnTo>
                      <a:lnTo>
                        <a:pt x="10" y="59"/>
                      </a:lnTo>
                      <a:lnTo>
                        <a:pt x="13" y="48"/>
                      </a:lnTo>
                      <a:lnTo>
                        <a:pt x="17" y="37"/>
                      </a:lnTo>
                      <a:lnTo>
                        <a:pt x="23" y="29"/>
                      </a:lnTo>
                      <a:lnTo>
                        <a:pt x="31" y="22"/>
                      </a:lnTo>
                      <a:lnTo>
                        <a:pt x="40" y="16"/>
                      </a:lnTo>
                      <a:lnTo>
                        <a:pt x="49" y="12"/>
                      </a:lnTo>
                      <a:lnTo>
                        <a:pt x="59" y="11"/>
                      </a:lnTo>
                      <a:lnTo>
                        <a:pt x="69" y="12"/>
                      </a:lnTo>
                      <a:lnTo>
                        <a:pt x="78" y="16"/>
                      </a:lnTo>
                      <a:lnTo>
                        <a:pt x="87" y="22"/>
                      </a:lnTo>
                      <a:lnTo>
                        <a:pt x="94" y="29"/>
                      </a:lnTo>
                      <a:lnTo>
                        <a:pt x="100" y="37"/>
                      </a:lnTo>
                      <a:lnTo>
                        <a:pt x="105" y="48"/>
                      </a:lnTo>
                      <a:lnTo>
                        <a:pt x="108" y="59"/>
                      </a:lnTo>
                      <a:lnTo>
                        <a:pt x="109" y="71"/>
                      </a:lnTo>
                      <a:close/>
                    </a:path>
                  </a:pathLst>
                </a:custGeom>
                <a:solidFill>
                  <a:srgbClr val="F9E0B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39" name="Freeform 144">
                  <a:extLst>
                    <a:ext uri="{FF2B5EF4-FFF2-40B4-BE49-F238E27FC236}">
                      <a16:creationId xmlns:a16="http://schemas.microsoft.com/office/drawing/2014/main" id="{01F76F87-47E6-ADA0-C799-38E7DEB07460}"/>
                    </a:ext>
                  </a:extLst>
                </p:cNvPr>
                <p:cNvSpPr>
                  <a:spLocks noEditPoints="1" noChangeArrowheads="1"/>
                </p:cNvSpPr>
                <p:nvPr/>
              </p:nvSpPr>
              <p:spPr bwMode="auto">
                <a:xfrm>
                  <a:off x="1151" y="2649"/>
                  <a:ext cx="21" cy="21"/>
                </a:xfrm>
                <a:custGeom>
                  <a:avLst/>
                  <a:gdLst>
                    <a:gd name="T0" fmla="*/ 0 w 109"/>
                    <a:gd name="T1" fmla="*/ 0 h 130"/>
                    <a:gd name="T2" fmla="*/ 0 w 109"/>
                    <a:gd name="T3" fmla="*/ 0 h 130"/>
                    <a:gd name="T4" fmla="*/ 0 w 109"/>
                    <a:gd name="T5" fmla="*/ 0 h 130"/>
                    <a:gd name="T6" fmla="*/ 0 w 109"/>
                    <a:gd name="T7" fmla="*/ 0 h 130"/>
                    <a:gd name="T8" fmla="*/ 0 w 109"/>
                    <a:gd name="T9" fmla="*/ 0 h 130"/>
                    <a:gd name="T10" fmla="*/ 0 w 109"/>
                    <a:gd name="T11" fmla="*/ 0 h 130"/>
                    <a:gd name="T12" fmla="*/ 0 w 109"/>
                    <a:gd name="T13" fmla="*/ 0 h 130"/>
                    <a:gd name="T14" fmla="*/ 0 w 109"/>
                    <a:gd name="T15" fmla="*/ 0 h 130"/>
                    <a:gd name="T16" fmla="*/ 0 w 109"/>
                    <a:gd name="T17" fmla="*/ 0 h 130"/>
                    <a:gd name="T18" fmla="*/ 0 w 109"/>
                    <a:gd name="T19" fmla="*/ 0 h 130"/>
                    <a:gd name="T20" fmla="*/ 0 w 109"/>
                    <a:gd name="T21" fmla="*/ 0 h 130"/>
                    <a:gd name="T22" fmla="*/ 0 w 109"/>
                    <a:gd name="T23" fmla="*/ 0 h 130"/>
                    <a:gd name="T24" fmla="*/ 0 w 109"/>
                    <a:gd name="T25" fmla="*/ 0 h 130"/>
                    <a:gd name="T26" fmla="*/ 0 w 109"/>
                    <a:gd name="T27" fmla="*/ 0 h 130"/>
                    <a:gd name="T28" fmla="*/ 0 w 109"/>
                    <a:gd name="T29" fmla="*/ 0 h 130"/>
                    <a:gd name="T30" fmla="*/ 0 w 109"/>
                    <a:gd name="T31" fmla="*/ 0 h 130"/>
                    <a:gd name="T32" fmla="*/ 0 w 109"/>
                    <a:gd name="T33" fmla="*/ 0 h 130"/>
                    <a:gd name="T34" fmla="*/ 0 w 109"/>
                    <a:gd name="T35" fmla="*/ 0 h 130"/>
                    <a:gd name="T36" fmla="*/ 0 w 109"/>
                    <a:gd name="T37" fmla="*/ 0 h 130"/>
                    <a:gd name="T38" fmla="*/ 0 w 109"/>
                    <a:gd name="T39" fmla="*/ 0 h 130"/>
                    <a:gd name="T40" fmla="*/ 0 w 109"/>
                    <a:gd name="T41" fmla="*/ 0 h 130"/>
                    <a:gd name="T42" fmla="*/ 0 w 109"/>
                    <a:gd name="T43" fmla="*/ 0 h 130"/>
                    <a:gd name="T44" fmla="*/ 0 w 109"/>
                    <a:gd name="T45" fmla="*/ 0 h 130"/>
                    <a:gd name="T46" fmla="*/ 0 w 109"/>
                    <a:gd name="T47" fmla="*/ 0 h 130"/>
                    <a:gd name="T48" fmla="*/ 0 w 109"/>
                    <a:gd name="T49" fmla="*/ 0 h 130"/>
                    <a:gd name="T50" fmla="*/ 0 w 109"/>
                    <a:gd name="T51" fmla="*/ 0 h 130"/>
                    <a:gd name="T52" fmla="*/ 0 w 109"/>
                    <a:gd name="T53" fmla="*/ 0 h 130"/>
                    <a:gd name="T54" fmla="*/ 0 w 109"/>
                    <a:gd name="T55" fmla="*/ 0 h 130"/>
                    <a:gd name="T56" fmla="*/ 0 w 109"/>
                    <a:gd name="T57" fmla="*/ 0 h 130"/>
                    <a:gd name="T58" fmla="*/ 0 w 109"/>
                    <a:gd name="T59" fmla="*/ 0 h 130"/>
                    <a:gd name="T60" fmla="*/ 0 w 109"/>
                    <a:gd name="T61" fmla="*/ 0 h 130"/>
                    <a:gd name="T62" fmla="*/ 0 w 109"/>
                    <a:gd name="T63" fmla="*/ 0 h 130"/>
                    <a:gd name="T64" fmla="*/ 0 w 109"/>
                    <a:gd name="T65" fmla="*/ 0 h 130"/>
                    <a:gd name="T66" fmla="*/ 0 w 109"/>
                    <a:gd name="T67" fmla="*/ 0 h 130"/>
                    <a:gd name="T68" fmla="*/ 0 w 109"/>
                    <a:gd name="T69" fmla="*/ 0 h 130"/>
                    <a:gd name="T70" fmla="*/ 0 w 109"/>
                    <a:gd name="T71" fmla="*/ 0 h 130"/>
                    <a:gd name="T72" fmla="*/ 0 w 109"/>
                    <a:gd name="T73" fmla="*/ 0 h 130"/>
                    <a:gd name="T74" fmla="*/ 0 w 109"/>
                    <a:gd name="T75" fmla="*/ 0 h 130"/>
                    <a:gd name="T76" fmla="*/ 0 w 109"/>
                    <a:gd name="T77" fmla="*/ 0 h 130"/>
                    <a:gd name="T78" fmla="*/ 0 w 109"/>
                    <a:gd name="T79" fmla="*/ 0 h 130"/>
                    <a:gd name="T80" fmla="*/ 0 w 109"/>
                    <a:gd name="T81" fmla="*/ 0 h 130"/>
                    <a:gd name="T82" fmla="*/ 0 w 109"/>
                    <a:gd name="T83" fmla="*/ 0 h 130"/>
                    <a:gd name="T84" fmla="*/ 0 w 109"/>
                    <a:gd name="T85" fmla="*/ 0 h 13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109" h="130">
                      <a:moveTo>
                        <a:pt x="109" y="65"/>
                      </a:moveTo>
                      <a:lnTo>
                        <a:pt x="109" y="58"/>
                      </a:lnTo>
                      <a:lnTo>
                        <a:pt x="108" y="52"/>
                      </a:lnTo>
                      <a:lnTo>
                        <a:pt x="107" y="46"/>
                      </a:lnTo>
                      <a:lnTo>
                        <a:pt x="105" y="40"/>
                      </a:lnTo>
                      <a:lnTo>
                        <a:pt x="100" y="29"/>
                      </a:lnTo>
                      <a:lnTo>
                        <a:pt x="93" y="19"/>
                      </a:lnTo>
                      <a:lnTo>
                        <a:pt x="85" y="11"/>
                      </a:lnTo>
                      <a:lnTo>
                        <a:pt x="76" y="5"/>
                      </a:lnTo>
                      <a:lnTo>
                        <a:pt x="71" y="2"/>
                      </a:lnTo>
                      <a:lnTo>
                        <a:pt x="66" y="1"/>
                      </a:lnTo>
                      <a:lnTo>
                        <a:pt x="61" y="0"/>
                      </a:lnTo>
                      <a:lnTo>
                        <a:pt x="55" y="0"/>
                      </a:lnTo>
                      <a:lnTo>
                        <a:pt x="50" y="0"/>
                      </a:lnTo>
                      <a:lnTo>
                        <a:pt x="44" y="1"/>
                      </a:lnTo>
                      <a:lnTo>
                        <a:pt x="39" y="2"/>
                      </a:lnTo>
                      <a:lnTo>
                        <a:pt x="34" y="5"/>
                      </a:lnTo>
                      <a:lnTo>
                        <a:pt x="24" y="11"/>
                      </a:lnTo>
                      <a:lnTo>
                        <a:pt x="16" y="19"/>
                      </a:lnTo>
                      <a:lnTo>
                        <a:pt x="9" y="29"/>
                      </a:lnTo>
                      <a:lnTo>
                        <a:pt x="4" y="40"/>
                      </a:lnTo>
                      <a:lnTo>
                        <a:pt x="3" y="46"/>
                      </a:lnTo>
                      <a:lnTo>
                        <a:pt x="1" y="52"/>
                      </a:lnTo>
                      <a:lnTo>
                        <a:pt x="0" y="58"/>
                      </a:lnTo>
                      <a:lnTo>
                        <a:pt x="0" y="65"/>
                      </a:lnTo>
                      <a:lnTo>
                        <a:pt x="0" y="71"/>
                      </a:lnTo>
                      <a:lnTo>
                        <a:pt x="1" y="78"/>
                      </a:lnTo>
                      <a:lnTo>
                        <a:pt x="3" y="84"/>
                      </a:lnTo>
                      <a:lnTo>
                        <a:pt x="4" y="90"/>
                      </a:lnTo>
                      <a:lnTo>
                        <a:pt x="7" y="96"/>
                      </a:lnTo>
                      <a:lnTo>
                        <a:pt x="9" y="101"/>
                      </a:lnTo>
                      <a:lnTo>
                        <a:pt x="12" y="106"/>
                      </a:lnTo>
                      <a:lnTo>
                        <a:pt x="16" y="110"/>
                      </a:lnTo>
                      <a:lnTo>
                        <a:pt x="20" y="115"/>
                      </a:lnTo>
                      <a:lnTo>
                        <a:pt x="24" y="119"/>
                      </a:lnTo>
                      <a:lnTo>
                        <a:pt x="29" y="121"/>
                      </a:lnTo>
                      <a:lnTo>
                        <a:pt x="34" y="125"/>
                      </a:lnTo>
                      <a:lnTo>
                        <a:pt x="39" y="127"/>
                      </a:lnTo>
                      <a:lnTo>
                        <a:pt x="44" y="128"/>
                      </a:lnTo>
                      <a:lnTo>
                        <a:pt x="50" y="130"/>
                      </a:lnTo>
                      <a:lnTo>
                        <a:pt x="55" y="130"/>
                      </a:lnTo>
                      <a:lnTo>
                        <a:pt x="61" y="130"/>
                      </a:lnTo>
                      <a:lnTo>
                        <a:pt x="66" y="128"/>
                      </a:lnTo>
                      <a:lnTo>
                        <a:pt x="71" y="127"/>
                      </a:lnTo>
                      <a:lnTo>
                        <a:pt x="76" y="125"/>
                      </a:lnTo>
                      <a:lnTo>
                        <a:pt x="85" y="119"/>
                      </a:lnTo>
                      <a:lnTo>
                        <a:pt x="93" y="110"/>
                      </a:lnTo>
                      <a:lnTo>
                        <a:pt x="100" y="101"/>
                      </a:lnTo>
                      <a:lnTo>
                        <a:pt x="105" y="90"/>
                      </a:lnTo>
                      <a:lnTo>
                        <a:pt x="107" y="84"/>
                      </a:lnTo>
                      <a:lnTo>
                        <a:pt x="108" y="78"/>
                      </a:lnTo>
                      <a:lnTo>
                        <a:pt x="109" y="71"/>
                      </a:lnTo>
                      <a:lnTo>
                        <a:pt x="109" y="65"/>
                      </a:lnTo>
                      <a:close/>
                      <a:moveTo>
                        <a:pt x="100" y="65"/>
                      </a:moveTo>
                      <a:lnTo>
                        <a:pt x="99" y="76"/>
                      </a:lnTo>
                      <a:lnTo>
                        <a:pt x="97" y="85"/>
                      </a:lnTo>
                      <a:lnTo>
                        <a:pt x="92" y="95"/>
                      </a:lnTo>
                      <a:lnTo>
                        <a:pt x="87" y="103"/>
                      </a:lnTo>
                      <a:lnTo>
                        <a:pt x="80" y="109"/>
                      </a:lnTo>
                      <a:lnTo>
                        <a:pt x="73" y="114"/>
                      </a:lnTo>
                      <a:lnTo>
                        <a:pt x="64" y="118"/>
                      </a:lnTo>
                      <a:lnTo>
                        <a:pt x="55" y="119"/>
                      </a:lnTo>
                      <a:lnTo>
                        <a:pt x="46" y="118"/>
                      </a:lnTo>
                      <a:lnTo>
                        <a:pt x="38" y="114"/>
                      </a:lnTo>
                      <a:lnTo>
                        <a:pt x="30" y="109"/>
                      </a:lnTo>
                      <a:lnTo>
                        <a:pt x="22" y="103"/>
                      </a:lnTo>
                      <a:lnTo>
                        <a:pt x="17" y="95"/>
                      </a:lnTo>
                      <a:lnTo>
                        <a:pt x="13" y="85"/>
                      </a:lnTo>
                      <a:lnTo>
                        <a:pt x="10" y="76"/>
                      </a:lnTo>
                      <a:lnTo>
                        <a:pt x="9" y="65"/>
                      </a:lnTo>
                      <a:lnTo>
                        <a:pt x="10" y="54"/>
                      </a:lnTo>
                      <a:lnTo>
                        <a:pt x="13" y="43"/>
                      </a:lnTo>
                      <a:lnTo>
                        <a:pt x="17" y="35"/>
                      </a:lnTo>
                      <a:lnTo>
                        <a:pt x="22" y="26"/>
                      </a:lnTo>
                      <a:lnTo>
                        <a:pt x="30" y="20"/>
                      </a:lnTo>
                      <a:lnTo>
                        <a:pt x="38" y="16"/>
                      </a:lnTo>
                      <a:lnTo>
                        <a:pt x="46" y="12"/>
                      </a:lnTo>
                      <a:lnTo>
                        <a:pt x="55" y="11"/>
                      </a:lnTo>
                      <a:lnTo>
                        <a:pt x="64" y="12"/>
                      </a:lnTo>
                      <a:lnTo>
                        <a:pt x="73" y="16"/>
                      </a:lnTo>
                      <a:lnTo>
                        <a:pt x="80" y="20"/>
                      </a:lnTo>
                      <a:lnTo>
                        <a:pt x="87" y="26"/>
                      </a:lnTo>
                      <a:lnTo>
                        <a:pt x="92" y="35"/>
                      </a:lnTo>
                      <a:lnTo>
                        <a:pt x="97" y="43"/>
                      </a:lnTo>
                      <a:lnTo>
                        <a:pt x="99" y="54"/>
                      </a:lnTo>
                      <a:lnTo>
                        <a:pt x="100" y="65"/>
                      </a:lnTo>
                      <a:close/>
                    </a:path>
                  </a:pathLst>
                </a:custGeom>
                <a:solidFill>
                  <a:srgbClr val="FAE3B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40" name="Freeform 145">
                  <a:extLst>
                    <a:ext uri="{FF2B5EF4-FFF2-40B4-BE49-F238E27FC236}">
                      <a16:creationId xmlns:a16="http://schemas.microsoft.com/office/drawing/2014/main" id="{431075A6-41AD-C41B-3BA4-0407E4B39A42}"/>
                    </a:ext>
                  </a:extLst>
                </p:cNvPr>
                <p:cNvSpPr>
                  <a:spLocks noEditPoints="1" noChangeArrowheads="1"/>
                </p:cNvSpPr>
                <p:nvPr/>
              </p:nvSpPr>
              <p:spPr bwMode="auto">
                <a:xfrm>
                  <a:off x="1152" y="2649"/>
                  <a:ext cx="20" cy="20"/>
                </a:xfrm>
                <a:custGeom>
                  <a:avLst/>
                  <a:gdLst>
                    <a:gd name="T0" fmla="*/ 0 w 100"/>
                    <a:gd name="T1" fmla="*/ 0 h 119"/>
                    <a:gd name="T2" fmla="*/ 0 w 100"/>
                    <a:gd name="T3" fmla="*/ 0 h 119"/>
                    <a:gd name="T4" fmla="*/ 0 w 100"/>
                    <a:gd name="T5" fmla="*/ 0 h 119"/>
                    <a:gd name="T6" fmla="*/ 0 w 100"/>
                    <a:gd name="T7" fmla="*/ 0 h 119"/>
                    <a:gd name="T8" fmla="*/ 0 w 100"/>
                    <a:gd name="T9" fmla="*/ 0 h 119"/>
                    <a:gd name="T10" fmla="*/ 0 w 100"/>
                    <a:gd name="T11" fmla="*/ 0 h 119"/>
                    <a:gd name="T12" fmla="*/ 0 w 100"/>
                    <a:gd name="T13" fmla="*/ 0 h 119"/>
                    <a:gd name="T14" fmla="*/ 0 w 100"/>
                    <a:gd name="T15" fmla="*/ 0 h 119"/>
                    <a:gd name="T16" fmla="*/ 0 w 100"/>
                    <a:gd name="T17" fmla="*/ 0 h 119"/>
                    <a:gd name="T18" fmla="*/ 0 w 100"/>
                    <a:gd name="T19" fmla="*/ 0 h 119"/>
                    <a:gd name="T20" fmla="*/ 0 w 100"/>
                    <a:gd name="T21" fmla="*/ 0 h 119"/>
                    <a:gd name="T22" fmla="*/ 0 w 100"/>
                    <a:gd name="T23" fmla="*/ 0 h 119"/>
                    <a:gd name="T24" fmla="*/ 0 w 100"/>
                    <a:gd name="T25" fmla="*/ 0 h 119"/>
                    <a:gd name="T26" fmla="*/ 0 w 100"/>
                    <a:gd name="T27" fmla="*/ 0 h 119"/>
                    <a:gd name="T28" fmla="*/ 0 w 100"/>
                    <a:gd name="T29" fmla="*/ 0 h 119"/>
                    <a:gd name="T30" fmla="*/ 0 w 100"/>
                    <a:gd name="T31" fmla="*/ 0 h 119"/>
                    <a:gd name="T32" fmla="*/ 0 w 100"/>
                    <a:gd name="T33" fmla="*/ 0 h 119"/>
                    <a:gd name="T34" fmla="*/ 0 w 100"/>
                    <a:gd name="T35" fmla="*/ 0 h 119"/>
                    <a:gd name="T36" fmla="*/ 0 w 100"/>
                    <a:gd name="T37" fmla="*/ 0 h 119"/>
                    <a:gd name="T38" fmla="*/ 0 w 100"/>
                    <a:gd name="T39" fmla="*/ 0 h 119"/>
                    <a:gd name="T40" fmla="*/ 0 w 100"/>
                    <a:gd name="T41" fmla="*/ 0 h 119"/>
                    <a:gd name="T42" fmla="*/ 0 w 100"/>
                    <a:gd name="T43" fmla="*/ 0 h 119"/>
                    <a:gd name="T44" fmla="*/ 0 w 100"/>
                    <a:gd name="T45" fmla="*/ 0 h 119"/>
                    <a:gd name="T46" fmla="*/ 0 w 100"/>
                    <a:gd name="T47" fmla="*/ 0 h 119"/>
                    <a:gd name="T48" fmla="*/ 0 w 100"/>
                    <a:gd name="T49" fmla="*/ 0 h 119"/>
                    <a:gd name="T50" fmla="*/ 0 w 100"/>
                    <a:gd name="T51" fmla="*/ 0 h 119"/>
                    <a:gd name="T52" fmla="*/ 0 w 100"/>
                    <a:gd name="T53" fmla="*/ 0 h 119"/>
                    <a:gd name="T54" fmla="*/ 0 w 100"/>
                    <a:gd name="T55" fmla="*/ 0 h 119"/>
                    <a:gd name="T56" fmla="*/ 0 w 100"/>
                    <a:gd name="T57" fmla="*/ 0 h 119"/>
                    <a:gd name="T58" fmla="*/ 0 w 100"/>
                    <a:gd name="T59" fmla="*/ 0 h 119"/>
                    <a:gd name="T60" fmla="*/ 0 w 100"/>
                    <a:gd name="T61" fmla="*/ 0 h 119"/>
                    <a:gd name="T62" fmla="*/ 0 w 100"/>
                    <a:gd name="T63" fmla="*/ 0 h 119"/>
                    <a:gd name="T64" fmla="*/ 0 w 100"/>
                    <a:gd name="T65" fmla="*/ 0 h 119"/>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00" h="119">
                      <a:moveTo>
                        <a:pt x="100" y="60"/>
                      </a:moveTo>
                      <a:lnTo>
                        <a:pt x="99" y="48"/>
                      </a:lnTo>
                      <a:lnTo>
                        <a:pt x="96" y="37"/>
                      </a:lnTo>
                      <a:lnTo>
                        <a:pt x="91" y="26"/>
                      </a:lnTo>
                      <a:lnTo>
                        <a:pt x="85" y="18"/>
                      </a:lnTo>
                      <a:lnTo>
                        <a:pt x="78" y="11"/>
                      </a:lnTo>
                      <a:lnTo>
                        <a:pt x="69" y="5"/>
                      </a:lnTo>
                      <a:lnTo>
                        <a:pt x="60" y="1"/>
                      </a:lnTo>
                      <a:lnTo>
                        <a:pt x="50" y="0"/>
                      </a:lnTo>
                      <a:lnTo>
                        <a:pt x="40" y="1"/>
                      </a:lnTo>
                      <a:lnTo>
                        <a:pt x="31" y="5"/>
                      </a:lnTo>
                      <a:lnTo>
                        <a:pt x="22" y="11"/>
                      </a:lnTo>
                      <a:lnTo>
                        <a:pt x="14" y="18"/>
                      </a:lnTo>
                      <a:lnTo>
                        <a:pt x="8" y="26"/>
                      </a:lnTo>
                      <a:lnTo>
                        <a:pt x="4" y="37"/>
                      </a:lnTo>
                      <a:lnTo>
                        <a:pt x="1" y="48"/>
                      </a:lnTo>
                      <a:lnTo>
                        <a:pt x="0" y="60"/>
                      </a:lnTo>
                      <a:lnTo>
                        <a:pt x="1" y="72"/>
                      </a:lnTo>
                      <a:lnTo>
                        <a:pt x="4" y="83"/>
                      </a:lnTo>
                      <a:lnTo>
                        <a:pt x="8" y="93"/>
                      </a:lnTo>
                      <a:lnTo>
                        <a:pt x="14" y="102"/>
                      </a:lnTo>
                      <a:lnTo>
                        <a:pt x="22" y="109"/>
                      </a:lnTo>
                      <a:lnTo>
                        <a:pt x="31" y="115"/>
                      </a:lnTo>
                      <a:lnTo>
                        <a:pt x="40" y="117"/>
                      </a:lnTo>
                      <a:lnTo>
                        <a:pt x="50" y="119"/>
                      </a:lnTo>
                      <a:lnTo>
                        <a:pt x="60" y="117"/>
                      </a:lnTo>
                      <a:lnTo>
                        <a:pt x="69" y="115"/>
                      </a:lnTo>
                      <a:lnTo>
                        <a:pt x="78" y="109"/>
                      </a:lnTo>
                      <a:lnTo>
                        <a:pt x="85" y="102"/>
                      </a:lnTo>
                      <a:lnTo>
                        <a:pt x="91" y="93"/>
                      </a:lnTo>
                      <a:lnTo>
                        <a:pt x="96" y="83"/>
                      </a:lnTo>
                      <a:lnTo>
                        <a:pt x="99" y="72"/>
                      </a:lnTo>
                      <a:lnTo>
                        <a:pt x="100" y="60"/>
                      </a:lnTo>
                      <a:close/>
                      <a:moveTo>
                        <a:pt x="91" y="60"/>
                      </a:moveTo>
                      <a:lnTo>
                        <a:pt x="90" y="69"/>
                      </a:lnTo>
                      <a:lnTo>
                        <a:pt x="87" y="79"/>
                      </a:lnTo>
                      <a:lnTo>
                        <a:pt x="84" y="87"/>
                      </a:lnTo>
                      <a:lnTo>
                        <a:pt x="79" y="95"/>
                      </a:lnTo>
                      <a:lnTo>
                        <a:pt x="73" y="101"/>
                      </a:lnTo>
                      <a:lnTo>
                        <a:pt x="66" y="104"/>
                      </a:lnTo>
                      <a:lnTo>
                        <a:pt x="58" y="108"/>
                      </a:lnTo>
                      <a:lnTo>
                        <a:pt x="50" y="108"/>
                      </a:lnTo>
                      <a:lnTo>
                        <a:pt x="42" y="108"/>
                      </a:lnTo>
                      <a:lnTo>
                        <a:pt x="34" y="104"/>
                      </a:lnTo>
                      <a:lnTo>
                        <a:pt x="27" y="101"/>
                      </a:lnTo>
                      <a:lnTo>
                        <a:pt x="20" y="95"/>
                      </a:lnTo>
                      <a:lnTo>
                        <a:pt x="16" y="87"/>
                      </a:lnTo>
                      <a:lnTo>
                        <a:pt x="12" y="79"/>
                      </a:lnTo>
                      <a:lnTo>
                        <a:pt x="9" y="69"/>
                      </a:lnTo>
                      <a:lnTo>
                        <a:pt x="9" y="60"/>
                      </a:lnTo>
                      <a:lnTo>
                        <a:pt x="9" y="50"/>
                      </a:lnTo>
                      <a:lnTo>
                        <a:pt x="12" y="41"/>
                      </a:lnTo>
                      <a:lnTo>
                        <a:pt x="16" y="32"/>
                      </a:lnTo>
                      <a:lnTo>
                        <a:pt x="20" y="25"/>
                      </a:lnTo>
                      <a:lnTo>
                        <a:pt x="27" y="19"/>
                      </a:lnTo>
                      <a:lnTo>
                        <a:pt x="34" y="15"/>
                      </a:lnTo>
                      <a:lnTo>
                        <a:pt x="42" y="12"/>
                      </a:lnTo>
                      <a:lnTo>
                        <a:pt x="50" y="11"/>
                      </a:lnTo>
                      <a:lnTo>
                        <a:pt x="58" y="12"/>
                      </a:lnTo>
                      <a:lnTo>
                        <a:pt x="66" y="15"/>
                      </a:lnTo>
                      <a:lnTo>
                        <a:pt x="73" y="19"/>
                      </a:lnTo>
                      <a:lnTo>
                        <a:pt x="79" y="25"/>
                      </a:lnTo>
                      <a:lnTo>
                        <a:pt x="84" y="32"/>
                      </a:lnTo>
                      <a:lnTo>
                        <a:pt x="87" y="41"/>
                      </a:lnTo>
                      <a:lnTo>
                        <a:pt x="90" y="50"/>
                      </a:lnTo>
                      <a:lnTo>
                        <a:pt x="91" y="60"/>
                      </a:lnTo>
                      <a:close/>
                    </a:path>
                  </a:pathLst>
                </a:custGeom>
                <a:solidFill>
                  <a:srgbClr val="FAE3B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41" name="Freeform 146">
                  <a:extLst>
                    <a:ext uri="{FF2B5EF4-FFF2-40B4-BE49-F238E27FC236}">
                      <a16:creationId xmlns:a16="http://schemas.microsoft.com/office/drawing/2014/main" id="{6E9D7AE2-83DF-EC45-7C84-54DC9CF9A71B}"/>
                    </a:ext>
                  </a:extLst>
                </p:cNvPr>
                <p:cNvSpPr>
                  <a:spLocks noEditPoints="1" noChangeArrowheads="1"/>
                </p:cNvSpPr>
                <p:nvPr/>
              </p:nvSpPr>
              <p:spPr bwMode="auto">
                <a:xfrm>
                  <a:off x="1152" y="2650"/>
                  <a:ext cx="19" cy="18"/>
                </a:xfrm>
                <a:custGeom>
                  <a:avLst/>
                  <a:gdLst>
                    <a:gd name="T0" fmla="*/ 0 w 91"/>
                    <a:gd name="T1" fmla="*/ 0 h 108"/>
                    <a:gd name="T2" fmla="*/ 0 w 91"/>
                    <a:gd name="T3" fmla="*/ 0 h 108"/>
                    <a:gd name="T4" fmla="*/ 0 w 91"/>
                    <a:gd name="T5" fmla="*/ 0 h 108"/>
                    <a:gd name="T6" fmla="*/ 0 w 91"/>
                    <a:gd name="T7" fmla="*/ 0 h 108"/>
                    <a:gd name="T8" fmla="*/ 0 w 91"/>
                    <a:gd name="T9" fmla="*/ 0 h 108"/>
                    <a:gd name="T10" fmla="*/ 0 w 91"/>
                    <a:gd name="T11" fmla="*/ 0 h 108"/>
                    <a:gd name="T12" fmla="*/ 0 w 91"/>
                    <a:gd name="T13" fmla="*/ 0 h 108"/>
                    <a:gd name="T14" fmla="*/ 0 w 91"/>
                    <a:gd name="T15" fmla="*/ 0 h 108"/>
                    <a:gd name="T16" fmla="*/ 0 w 91"/>
                    <a:gd name="T17" fmla="*/ 0 h 108"/>
                    <a:gd name="T18" fmla="*/ 0 w 91"/>
                    <a:gd name="T19" fmla="*/ 0 h 108"/>
                    <a:gd name="T20" fmla="*/ 0 w 91"/>
                    <a:gd name="T21" fmla="*/ 0 h 108"/>
                    <a:gd name="T22" fmla="*/ 0 w 91"/>
                    <a:gd name="T23" fmla="*/ 0 h 108"/>
                    <a:gd name="T24" fmla="*/ 0 w 91"/>
                    <a:gd name="T25" fmla="*/ 0 h 108"/>
                    <a:gd name="T26" fmla="*/ 0 w 91"/>
                    <a:gd name="T27" fmla="*/ 0 h 108"/>
                    <a:gd name="T28" fmla="*/ 0 w 91"/>
                    <a:gd name="T29" fmla="*/ 0 h 108"/>
                    <a:gd name="T30" fmla="*/ 0 w 91"/>
                    <a:gd name="T31" fmla="*/ 0 h 108"/>
                    <a:gd name="T32" fmla="*/ 0 w 91"/>
                    <a:gd name="T33" fmla="*/ 0 h 108"/>
                    <a:gd name="T34" fmla="*/ 0 w 91"/>
                    <a:gd name="T35" fmla="*/ 0 h 108"/>
                    <a:gd name="T36" fmla="*/ 0 w 91"/>
                    <a:gd name="T37" fmla="*/ 0 h 108"/>
                    <a:gd name="T38" fmla="*/ 0 w 91"/>
                    <a:gd name="T39" fmla="*/ 0 h 108"/>
                    <a:gd name="T40" fmla="*/ 0 w 91"/>
                    <a:gd name="T41" fmla="*/ 0 h 108"/>
                    <a:gd name="T42" fmla="*/ 0 w 91"/>
                    <a:gd name="T43" fmla="*/ 0 h 108"/>
                    <a:gd name="T44" fmla="*/ 0 w 91"/>
                    <a:gd name="T45" fmla="*/ 0 h 108"/>
                    <a:gd name="T46" fmla="*/ 0 w 91"/>
                    <a:gd name="T47" fmla="*/ 0 h 108"/>
                    <a:gd name="T48" fmla="*/ 0 w 91"/>
                    <a:gd name="T49" fmla="*/ 0 h 108"/>
                    <a:gd name="T50" fmla="*/ 0 w 91"/>
                    <a:gd name="T51" fmla="*/ 0 h 108"/>
                    <a:gd name="T52" fmla="*/ 0 w 91"/>
                    <a:gd name="T53" fmla="*/ 0 h 108"/>
                    <a:gd name="T54" fmla="*/ 0 w 91"/>
                    <a:gd name="T55" fmla="*/ 0 h 108"/>
                    <a:gd name="T56" fmla="*/ 0 w 91"/>
                    <a:gd name="T57" fmla="*/ 0 h 108"/>
                    <a:gd name="T58" fmla="*/ 0 w 91"/>
                    <a:gd name="T59" fmla="*/ 0 h 108"/>
                    <a:gd name="T60" fmla="*/ 0 w 91"/>
                    <a:gd name="T61" fmla="*/ 0 h 108"/>
                    <a:gd name="T62" fmla="*/ 0 w 91"/>
                    <a:gd name="T63" fmla="*/ 0 h 108"/>
                    <a:gd name="T64" fmla="*/ 0 w 91"/>
                    <a:gd name="T65" fmla="*/ 0 h 10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91" h="108">
                      <a:moveTo>
                        <a:pt x="91" y="54"/>
                      </a:moveTo>
                      <a:lnTo>
                        <a:pt x="90" y="43"/>
                      </a:lnTo>
                      <a:lnTo>
                        <a:pt x="88" y="32"/>
                      </a:lnTo>
                      <a:lnTo>
                        <a:pt x="83" y="24"/>
                      </a:lnTo>
                      <a:lnTo>
                        <a:pt x="78" y="15"/>
                      </a:lnTo>
                      <a:lnTo>
                        <a:pt x="71" y="9"/>
                      </a:lnTo>
                      <a:lnTo>
                        <a:pt x="64" y="3"/>
                      </a:lnTo>
                      <a:lnTo>
                        <a:pt x="55" y="1"/>
                      </a:lnTo>
                      <a:lnTo>
                        <a:pt x="46" y="0"/>
                      </a:lnTo>
                      <a:lnTo>
                        <a:pt x="37" y="1"/>
                      </a:lnTo>
                      <a:lnTo>
                        <a:pt x="29" y="3"/>
                      </a:lnTo>
                      <a:lnTo>
                        <a:pt x="21" y="9"/>
                      </a:lnTo>
                      <a:lnTo>
                        <a:pt x="13" y="15"/>
                      </a:lnTo>
                      <a:lnTo>
                        <a:pt x="8" y="24"/>
                      </a:lnTo>
                      <a:lnTo>
                        <a:pt x="4" y="32"/>
                      </a:lnTo>
                      <a:lnTo>
                        <a:pt x="1" y="43"/>
                      </a:lnTo>
                      <a:lnTo>
                        <a:pt x="0" y="54"/>
                      </a:lnTo>
                      <a:lnTo>
                        <a:pt x="1" y="65"/>
                      </a:lnTo>
                      <a:lnTo>
                        <a:pt x="4" y="74"/>
                      </a:lnTo>
                      <a:lnTo>
                        <a:pt x="8" y="84"/>
                      </a:lnTo>
                      <a:lnTo>
                        <a:pt x="13" y="92"/>
                      </a:lnTo>
                      <a:lnTo>
                        <a:pt x="21" y="98"/>
                      </a:lnTo>
                      <a:lnTo>
                        <a:pt x="29" y="103"/>
                      </a:lnTo>
                      <a:lnTo>
                        <a:pt x="37" y="107"/>
                      </a:lnTo>
                      <a:lnTo>
                        <a:pt x="46" y="108"/>
                      </a:lnTo>
                      <a:lnTo>
                        <a:pt x="55" y="107"/>
                      </a:lnTo>
                      <a:lnTo>
                        <a:pt x="64" y="103"/>
                      </a:lnTo>
                      <a:lnTo>
                        <a:pt x="71" y="98"/>
                      </a:lnTo>
                      <a:lnTo>
                        <a:pt x="78" y="92"/>
                      </a:lnTo>
                      <a:lnTo>
                        <a:pt x="83" y="84"/>
                      </a:lnTo>
                      <a:lnTo>
                        <a:pt x="88" y="74"/>
                      </a:lnTo>
                      <a:lnTo>
                        <a:pt x="90" y="65"/>
                      </a:lnTo>
                      <a:lnTo>
                        <a:pt x="91" y="54"/>
                      </a:lnTo>
                      <a:close/>
                      <a:moveTo>
                        <a:pt x="82" y="54"/>
                      </a:moveTo>
                      <a:lnTo>
                        <a:pt x="81" y="62"/>
                      </a:lnTo>
                      <a:lnTo>
                        <a:pt x="79" y="71"/>
                      </a:lnTo>
                      <a:lnTo>
                        <a:pt x="76" y="78"/>
                      </a:lnTo>
                      <a:lnTo>
                        <a:pt x="72" y="84"/>
                      </a:lnTo>
                      <a:lnTo>
                        <a:pt x="66" y="90"/>
                      </a:lnTo>
                      <a:lnTo>
                        <a:pt x="60" y="93"/>
                      </a:lnTo>
                      <a:lnTo>
                        <a:pt x="53" y="96"/>
                      </a:lnTo>
                      <a:lnTo>
                        <a:pt x="46" y="97"/>
                      </a:lnTo>
                      <a:lnTo>
                        <a:pt x="39" y="96"/>
                      </a:lnTo>
                      <a:lnTo>
                        <a:pt x="32" y="93"/>
                      </a:lnTo>
                      <a:lnTo>
                        <a:pt x="26" y="90"/>
                      </a:lnTo>
                      <a:lnTo>
                        <a:pt x="21" y="84"/>
                      </a:lnTo>
                      <a:lnTo>
                        <a:pt x="15" y="78"/>
                      </a:lnTo>
                      <a:lnTo>
                        <a:pt x="12" y="71"/>
                      </a:lnTo>
                      <a:lnTo>
                        <a:pt x="10" y="62"/>
                      </a:lnTo>
                      <a:lnTo>
                        <a:pt x="9" y="54"/>
                      </a:lnTo>
                      <a:lnTo>
                        <a:pt x="10" y="45"/>
                      </a:lnTo>
                      <a:lnTo>
                        <a:pt x="12" y="37"/>
                      </a:lnTo>
                      <a:lnTo>
                        <a:pt x="15" y="30"/>
                      </a:lnTo>
                      <a:lnTo>
                        <a:pt x="21" y="24"/>
                      </a:lnTo>
                      <a:lnTo>
                        <a:pt x="26" y="18"/>
                      </a:lnTo>
                      <a:lnTo>
                        <a:pt x="32" y="14"/>
                      </a:lnTo>
                      <a:lnTo>
                        <a:pt x="39" y="12"/>
                      </a:lnTo>
                      <a:lnTo>
                        <a:pt x="46" y="11"/>
                      </a:lnTo>
                      <a:lnTo>
                        <a:pt x="53" y="12"/>
                      </a:lnTo>
                      <a:lnTo>
                        <a:pt x="60" y="14"/>
                      </a:lnTo>
                      <a:lnTo>
                        <a:pt x="66" y="18"/>
                      </a:lnTo>
                      <a:lnTo>
                        <a:pt x="72" y="24"/>
                      </a:lnTo>
                      <a:lnTo>
                        <a:pt x="76" y="30"/>
                      </a:lnTo>
                      <a:lnTo>
                        <a:pt x="79" y="37"/>
                      </a:lnTo>
                      <a:lnTo>
                        <a:pt x="81" y="45"/>
                      </a:lnTo>
                      <a:lnTo>
                        <a:pt x="82" y="54"/>
                      </a:lnTo>
                      <a:close/>
                    </a:path>
                  </a:pathLst>
                </a:custGeom>
                <a:solidFill>
                  <a:srgbClr val="FAE6B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42" name="Freeform 147">
                  <a:extLst>
                    <a:ext uri="{FF2B5EF4-FFF2-40B4-BE49-F238E27FC236}">
                      <a16:creationId xmlns:a16="http://schemas.microsoft.com/office/drawing/2014/main" id="{C8BE776A-73AF-7F53-BF76-A0A4BAD2D8D5}"/>
                    </a:ext>
                  </a:extLst>
                </p:cNvPr>
                <p:cNvSpPr>
                  <a:spLocks noEditPoints="1" noChangeArrowheads="1"/>
                </p:cNvSpPr>
                <p:nvPr/>
              </p:nvSpPr>
              <p:spPr bwMode="auto">
                <a:xfrm>
                  <a:off x="1153" y="2651"/>
                  <a:ext cx="17" cy="16"/>
                </a:xfrm>
                <a:custGeom>
                  <a:avLst/>
                  <a:gdLst>
                    <a:gd name="T0" fmla="*/ 0 w 82"/>
                    <a:gd name="T1" fmla="*/ 0 h 97"/>
                    <a:gd name="T2" fmla="*/ 0 w 82"/>
                    <a:gd name="T3" fmla="*/ 0 h 97"/>
                    <a:gd name="T4" fmla="*/ 0 w 82"/>
                    <a:gd name="T5" fmla="*/ 0 h 97"/>
                    <a:gd name="T6" fmla="*/ 0 w 82"/>
                    <a:gd name="T7" fmla="*/ 0 h 97"/>
                    <a:gd name="T8" fmla="*/ 0 w 82"/>
                    <a:gd name="T9" fmla="*/ 0 h 97"/>
                    <a:gd name="T10" fmla="*/ 0 w 82"/>
                    <a:gd name="T11" fmla="*/ 0 h 97"/>
                    <a:gd name="T12" fmla="*/ 0 w 82"/>
                    <a:gd name="T13" fmla="*/ 0 h 97"/>
                    <a:gd name="T14" fmla="*/ 0 w 82"/>
                    <a:gd name="T15" fmla="*/ 0 h 97"/>
                    <a:gd name="T16" fmla="*/ 0 w 82"/>
                    <a:gd name="T17" fmla="*/ 0 h 97"/>
                    <a:gd name="T18" fmla="*/ 0 w 82"/>
                    <a:gd name="T19" fmla="*/ 0 h 97"/>
                    <a:gd name="T20" fmla="*/ 0 w 82"/>
                    <a:gd name="T21" fmla="*/ 0 h 97"/>
                    <a:gd name="T22" fmla="*/ 0 w 82"/>
                    <a:gd name="T23" fmla="*/ 0 h 97"/>
                    <a:gd name="T24" fmla="*/ 0 w 82"/>
                    <a:gd name="T25" fmla="*/ 0 h 97"/>
                    <a:gd name="T26" fmla="*/ 0 w 82"/>
                    <a:gd name="T27" fmla="*/ 0 h 97"/>
                    <a:gd name="T28" fmla="*/ 0 w 82"/>
                    <a:gd name="T29" fmla="*/ 0 h 97"/>
                    <a:gd name="T30" fmla="*/ 0 w 82"/>
                    <a:gd name="T31" fmla="*/ 0 h 97"/>
                    <a:gd name="T32" fmla="*/ 0 w 82"/>
                    <a:gd name="T33" fmla="*/ 0 h 97"/>
                    <a:gd name="T34" fmla="*/ 0 w 82"/>
                    <a:gd name="T35" fmla="*/ 0 h 97"/>
                    <a:gd name="T36" fmla="*/ 0 w 82"/>
                    <a:gd name="T37" fmla="*/ 0 h 97"/>
                    <a:gd name="T38" fmla="*/ 0 w 82"/>
                    <a:gd name="T39" fmla="*/ 0 h 97"/>
                    <a:gd name="T40" fmla="*/ 0 w 82"/>
                    <a:gd name="T41" fmla="*/ 0 h 97"/>
                    <a:gd name="T42" fmla="*/ 0 w 82"/>
                    <a:gd name="T43" fmla="*/ 0 h 97"/>
                    <a:gd name="T44" fmla="*/ 0 w 82"/>
                    <a:gd name="T45" fmla="*/ 0 h 97"/>
                    <a:gd name="T46" fmla="*/ 0 w 82"/>
                    <a:gd name="T47" fmla="*/ 0 h 97"/>
                    <a:gd name="T48" fmla="*/ 0 w 82"/>
                    <a:gd name="T49" fmla="*/ 0 h 97"/>
                    <a:gd name="T50" fmla="*/ 0 w 82"/>
                    <a:gd name="T51" fmla="*/ 0 h 97"/>
                    <a:gd name="T52" fmla="*/ 0 w 82"/>
                    <a:gd name="T53" fmla="*/ 0 h 97"/>
                    <a:gd name="T54" fmla="*/ 0 w 82"/>
                    <a:gd name="T55" fmla="*/ 0 h 97"/>
                    <a:gd name="T56" fmla="*/ 0 w 82"/>
                    <a:gd name="T57" fmla="*/ 0 h 97"/>
                    <a:gd name="T58" fmla="*/ 0 w 82"/>
                    <a:gd name="T59" fmla="*/ 0 h 97"/>
                    <a:gd name="T60" fmla="*/ 0 w 82"/>
                    <a:gd name="T61" fmla="*/ 0 h 97"/>
                    <a:gd name="T62" fmla="*/ 0 w 82"/>
                    <a:gd name="T63" fmla="*/ 0 h 97"/>
                    <a:gd name="T64" fmla="*/ 0 w 82"/>
                    <a:gd name="T65" fmla="*/ 0 h 9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82" h="97">
                      <a:moveTo>
                        <a:pt x="82" y="49"/>
                      </a:moveTo>
                      <a:lnTo>
                        <a:pt x="81" y="39"/>
                      </a:lnTo>
                      <a:lnTo>
                        <a:pt x="78" y="30"/>
                      </a:lnTo>
                      <a:lnTo>
                        <a:pt x="75" y="21"/>
                      </a:lnTo>
                      <a:lnTo>
                        <a:pt x="70" y="14"/>
                      </a:lnTo>
                      <a:lnTo>
                        <a:pt x="64" y="8"/>
                      </a:lnTo>
                      <a:lnTo>
                        <a:pt x="57" y="4"/>
                      </a:lnTo>
                      <a:lnTo>
                        <a:pt x="49" y="1"/>
                      </a:lnTo>
                      <a:lnTo>
                        <a:pt x="41" y="0"/>
                      </a:lnTo>
                      <a:lnTo>
                        <a:pt x="33" y="1"/>
                      </a:lnTo>
                      <a:lnTo>
                        <a:pt x="25" y="4"/>
                      </a:lnTo>
                      <a:lnTo>
                        <a:pt x="18" y="8"/>
                      </a:lnTo>
                      <a:lnTo>
                        <a:pt x="11" y="14"/>
                      </a:lnTo>
                      <a:lnTo>
                        <a:pt x="7" y="21"/>
                      </a:lnTo>
                      <a:lnTo>
                        <a:pt x="3" y="30"/>
                      </a:lnTo>
                      <a:lnTo>
                        <a:pt x="0" y="39"/>
                      </a:lnTo>
                      <a:lnTo>
                        <a:pt x="0" y="49"/>
                      </a:lnTo>
                      <a:lnTo>
                        <a:pt x="0" y="58"/>
                      </a:lnTo>
                      <a:lnTo>
                        <a:pt x="3" y="68"/>
                      </a:lnTo>
                      <a:lnTo>
                        <a:pt x="7" y="76"/>
                      </a:lnTo>
                      <a:lnTo>
                        <a:pt x="11" y="84"/>
                      </a:lnTo>
                      <a:lnTo>
                        <a:pt x="18" y="90"/>
                      </a:lnTo>
                      <a:lnTo>
                        <a:pt x="25" y="93"/>
                      </a:lnTo>
                      <a:lnTo>
                        <a:pt x="33" y="97"/>
                      </a:lnTo>
                      <a:lnTo>
                        <a:pt x="41" y="97"/>
                      </a:lnTo>
                      <a:lnTo>
                        <a:pt x="49" y="97"/>
                      </a:lnTo>
                      <a:lnTo>
                        <a:pt x="57" y="93"/>
                      </a:lnTo>
                      <a:lnTo>
                        <a:pt x="64" y="90"/>
                      </a:lnTo>
                      <a:lnTo>
                        <a:pt x="70" y="84"/>
                      </a:lnTo>
                      <a:lnTo>
                        <a:pt x="75" y="76"/>
                      </a:lnTo>
                      <a:lnTo>
                        <a:pt x="78" y="68"/>
                      </a:lnTo>
                      <a:lnTo>
                        <a:pt x="81" y="58"/>
                      </a:lnTo>
                      <a:lnTo>
                        <a:pt x="82" y="49"/>
                      </a:lnTo>
                      <a:close/>
                      <a:moveTo>
                        <a:pt x="73" y="49"/>
                      </a:moveTo>
                      <a:lnTo>
                        <a:pt x="72" y="56"/>
                      </a:lnTo>
                      <a:lnTo>
                        <a:pt x="70" y="63"/>
                      </a:lnTo>
                      <a:lnTo>
                        <a:pt x="67" y="70"/>
                      </a:lnTo>
                      <a:lnTo>
                        <a:pt x="63" y="75"/>
                      </a:lnTo>
                      <a:lnTo>
                        <a:pt x="59" y="80"/>
                      </a:lnTo>
                      <a:lnTo>
                        <a:pt x="53" y="84"/>
                      </a:lnTo>
                      <a:lnTo>
                        <a:pt x="47" y="86"/>
                      </a:lnTo>
                      <a:lnTo>
                        <a:pt x="41" y="86"/>
                      </a:lnTo>
                      <a:lnTo>
                        <a:pt x="35" y="86"/>
                      </a:lnTo>
                      <a:lnTo>
                        <a:pt x="29" y="84"/>
                      </a:lnTo>
                      <a:lnTo>
                        <a:pt x="24" y="80"/>
                      </a:lnTo>
                      <a:lnTo>
                        <a:pt x="19" y="75"/>
                      </a:lnTo>
                      <a:lnTo>
                        <a:pt x="15" y="70"/>
                      </a:lnTo>
                      <a:lnTo>
                        <a:pt x="11" y="63"/>
                      </a:lnTo>
                      <a:lnTo>
                        <a:pt x="9" y="56"/>
                      </a:lnTo>
                      <a:lnTo>
                        <a:pt x="9" y="49"/>
                      </a:lnTo>
                      <a:lnTo>
                        <a:pt x="9" y="42"/>
                      </a:lnTo>
                      <a:lnTo>
                        <a:pt x="11" y="34"/>
                      </a:lnTo>
                      <a:lnTo>
                        <a:pt x="15" y="27"/>
                      </a:lnTo>
                      <a:lnTo>
                        <a:pt x="19" y="22"/>
                      </a:lnTo>
                      <a:lnTo>
                        <a:pt x="24" y="18"/>
                      </a:lnTo>
                      <a:lnTo>
                        <a:pt x="29" y="14"/>
                      </a:lnTo>
                      <a:lnTo>
                        <a:pt x="35" y="12"/>
                      </a:lnTo>
                      <a:lnTo>
                        <a:pt x="41" y="10"/>
                      </a:lnTo>
                      <a:lnTo>
                        <a:pt x="47" y="12"/>
                      </a:lnTo>
                      <a:lnTo>
                        <a:pt x="53" y="14"/>
                      </a:lnTo>
                      <a:lnTo>
                        <a:pt x="59" y="18"/>
                      </a:lnTo>
                      <a:lnTo>
                        <a:pt x="63" y="22"/>
                      </a:lnTo>
                      <a:lnTo>
                        <a:pt x="67" y="27"/>
                      </a:lnTo>
                      <a:lnTo>
                        <a:pt x="70" y="34"/>
                      </a:lnTo>
                      <a:lnTo>
                        <a:pt x="72" y="42"/>
                      </a:lnTo>
                      <a:lnTo>
                        <a:pt x="73" y="49"/>
                      </a:lnTo>
                      <a:close/>
                    </a:path>
                  </a:pathLst>
                </a:custGeom>
                <a:solidFill>
                  <a:srgbClr val="FBE9B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43" name="Freeform 148">
                  <a:extLst>
                    <a:ext uri="{FF2B5EF4-FFF2-40B4-BE49-F238E27FC236}">
                      <a16:creationId xmlns:a16="http://schemas.microsoft.com/office/drawing/2014/main" id="{ADDEEDE2-DD22-255A-06BD-D0F6457B33A0}"/>
                    </a:ext>
                  </a:extLst>
                </p:cNvPr>
                <p:cNvSpPr>
                  <a:spLocks noEditPoints="1" noChangeArrowheads="1"/>
                </p:cNvSpPr>
                <p:nvPr/>
              </p:nvSpPr>
              <p:spPr bwMode="auto">
                <a:xfrm>
                  <a:off x="1154" y="2652"/>
                  <a:ext cx="15" cy="14"/>
                </a:xfrm>
                <a:custGeom>
                  <a:avLst/>
                  <a:gdLst>
                    <a:gd name="T0" fmla="*/ 0 w 73"/>
                    <a:gd name="T1" fmla="*/ 0 h 86"/>
                    <a:gd name="T2" fmla="*/ 0 w 73"/>
                    <a:gd name="T3" fmla="*/ 0 h 86"/>
                    <a:gd name="T4" fmla="*/ 0 w 73"/>
                    <a:gd name="T5" fmla="*/ 0 h 86"/>
                    <a:gd name="T6" fmla="*/ 0 w 73"/>
                    <a:gd name="T7" fmla="*/ 0 h 86"/>
                    <a:gd name="T8" fmla="*/ 0 w 73"/>
                    <a:gd name="T9" fmla="*/ 0 h 86"/>
                    <a:gd name="T10" fmla="*/ 0 w 73"/>
                    <a:gd name="T11" fmla="*/ 0 h 86"/>
                    <a:gd name="T12" fmla="*/ 0 w 73"/>
                    <a:gd name="T13" fmla="*/ 0 h 86"/>
                    <a:gd name="T14" fmla="*/ 0 w 73"/>
                    <a:gd name="T15" fmla="*/ 0 h 86"/>
                    <a:gd name="T16" fmla="*/ 0 w 73"/>
                    <a:gd name="T17" fmla="*/ 0 h 86"/>
                    <a:gd name="T18" fmla="*/ 0 w 73"/>
                    <a:gd name="T19" fmla="*/ 0 h 86"/>
                    <a:gd name="T20" fmla="*/ 0 w 73"/>
                    <a:gd name="T21" fmla="*/ 0 h 86"/>
                    <a:gd name="T22" fmla="*/ 0 w 73"/>
                    <a:gd name="T23" fmla="*/ 0 h 86"/>
                    <a:gd name="T24" fmla="*/ 0 w 73"/>
                    <a:gd name="T25" fmla="*/ 0 h 86"/>
                    <a:gd name="T26" fmla="*/ 0 w 73"/>
                    <a:gd name="T27" fmla="*/ 0 h 86"/>
                    <a:gd name="T28" fmla="*/ 0 w 73"/>
                    <a:gd name="T29" fmla="*/ 0 h 86"/>
                    <a:gd name="T30" fmla="*/ 0 w 73"/>
                    <a:gd name="T31" fmla="*/ 0 h 86"/>
                    <a:gd name="T32" fmla="*/ 0 w 73"/>
                    <a:gd name="T33" fmla="*/ 0 h 86"/>
                    <a:gd name="T34" fmla="*/ 0 w 73"/>
                    <a:gd name="T35" fmla="*/ 0 h 86"/>
                    <a:gd name="T36" fmla="*/ 0 w 73"/>
                    <a:gd name="T37" fmla="*/ 0 h 86"/>
                    <a:gd name="T38" fmla="*/ 0 w 73"/>
                    <a:gd name="T39" fmla="*/ 0 h 86"/>
                    <a:gd name="T40" fmla="*/ 0 w 73"/>
                    <a:gd name="T41" fmla="*/ 0 h 86"/>
                    <a:gd name="T42" fmla="*/ 0 w 73"/>
                    <a:gd name="T43" fmla="*/ 0 h 86"/>
                    <a:gd name="T44" fmla="*/ 0 w 73"/>
                    <a:gd name="T45" fmla="*/ 0 h 86"/>
                    <a:gd name="T46" fmla="*/ 0 w 73"/>
                    <a:gd name="T47" fmla="*/ 0 h 86"/>
                    <a:gd name="T48" fmla="*/ 0 w 73"/>
                    <a:gd name="T49" fmla="*/ 0 h 86"/>
                    <a:gd name="T50" fmla="*/ 0 w 73"/>
                    <a:gd name="T51" fmla="*/ 0 h 86"/>
                    <a:gd name="T52" fmla="*/ 0 w 73"/>
                    <a:gd name="T53" fmla="*/ 0 h 86"/>
                    <a:gd name="T54" fmla="*/ 0 w 73"/>
                    <a:gd name="T55" fmla="*/ 0 h 86"/>
                    <a:gd name="T56" fmla="*/ 0 w 73"/>
                    <a:gd name="T57" fmla="*/ 0 h 86"/>
                    <a:gd name="T58" fmla="*/ 0 w 73"/>
                    <a:gd name="T59" fmla="*/ 0 h 86"/>
                    <a:gd name="T60" fmla="*/ 0 w 73"/>
                    <a:gd name="T61" fmla="*/ 0 h 86"/>
                    <a:gd name="T62" fmla="*/ 0 w 73"/>
                    <a:gd name="T63" fmla="*/ 0 h 86"/>
                    <a:gd name="T64" fmla="*/ 0 w 73"/>
                    <a:gd name="T65" fmla="*/ 0 h 8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73" h="86">
                      <a:moveTo>
                        <a:pt x="73" y="43"/>
                      </a:moveTo>
                      <a:lnTo>
                        <a:pt x="72" y="34"/>
                      </a:lnTo>
                      <a:lnTo>
                        <a:pt x="70" y="26"/>
                      </a:lnTo>
                      <a:lnTo>
                        <a:pt x="67" y="19"/>
                      </a:lnTo>
                      <a:lnTo>
                        <a:pt x="63" y="13"/>
                      </a:lnTo>
                      <a:lnTo>
                        <a:pt x="57" y="7"/>
                      </a:lnTo>
                      <a:lnTo>
                        <a:pt x="51" y="3"/>
                      </a:lnTo>
                      <a:lnTo>
                        <a:pt x="44" y="1"/>
                      </a:lnTo>
                      <a:lnTo>
                        <a:pt x="37" y="0"/>
                      </a:lnTo>
                      <a:lnTo>
                        <a:pt x="30" y="1"/>
                      </a:lnTo>
                      <a:lnTo>
                        <a:pt x="23" y="3"/>
                      </a:lnTo>
                      <a:lnTo>
                        <a:pt x="17" y="7"/>
                      </a:lnTo>
                      <a:lnTo>
                        <a:pt x="12" y="13"/>
                      </a:lnTo>
                      <a:lnTo>
                        <a:pt x="6" y="19"/>
                      </a:lnTo>
                      <a:lnTo>
                        <a:pt x="3" y="26"/>
                      </a:lnTo>
                      <a:lnTo>
                        <a:pt x="1" y="34"/>
                      </a:lnTo>
                      <a:lnTo>
                        <a:pt x="0" y="43"/>
                      </a:lnTo>
                      <a:lnTo>
                        <a:pt x="1" y="51"/>
                      </a:lnTo>
                      <a:lnTo>
                        <a:pt x="3" y="60"/>
                      </a:lnTo>
                      <a:lnTo>
                        <a:pt x="6" y="67"/>
                      </a:lnTo>
                      <a:lnTo>
                        <a:pt x="12" y="73"/>
                      </a:lnTo>
                      <a:lnTo>
                        <a:pt x="17" y="79"/>
                      </a:lnTo>
                      <a:lnTo>
                        <a:pt x="23" y="82"/>
                      </a:lnTo>
                      <a:lnTo>
                        <a:pt x="30" y="85"/>
                      </a:lnTo>
                      <a:lnTo>
                        <a:pt x="37" y="86"/>
                      </a:lnTo>
                      <a:lnTo>
                        <a:pt x="44" y="85"/>
                      </a:lnTo>
                      <a:lnTo>
                        <a:pt x="51" y="82"/>
                      </a:lnTo>
                      <a:lnTo>
                        <a:pt x="57" y="79"/>
                      </a:lnTo>
                      <a:lnTo>
                        <a:pt x="63" y="73"/>
                      </a:lnTo>
                      <a:lnTo>
                        <a:pt x="67" y="67"/>
                      </a:lnTo>
                      <a:lnTo>
                        <a:pt x="70" y="60"/>
                      </a:lnTo>
                      <a:lnTo>
                        <a:pt x="72" y="51"/>
                      </a:lnTo>
                      <a:lnTo>
                        <a:pt x="73" y="43"/>
                      </a:lnTo>
                      <a:close/>
                      <a:moveTo>
                        <a:pt x="64" y="43"/>
                      </a:moveTo>
                      <a:lnTo>
                        <a:pt x="64" y="49"/>
                      </a:lnTo>
                      <a:lnTo>
                        <a:pt x="62" y="55"/>
                      </a:lnTo>
                      <a:lnTo>
                        <a:pt x="59" y="61"/>
                      </a:lnTo>
                      <a:lnTo>
                        <a:pt x="56" y="66"/>
                      </a:lnTo>
                      <a:lnTo>
                        <a:pt x="52" y="69"/>
                      </a:lnTo>
                      <a:lnTo>
                        <a:pt x="48" y="73"/>
                      </a:lnTo>
                      <a:lnTo>
                        <a:pt x="43" y="74"/>
                      </a:lnTo>
                      <a:lnTo>
                        <a:pt x="37" y="75"/>
                      </a:lnTo>
                      <a:lnTo>
                        <a:pt x="32" y="74"/>
                      </a:lnTo>
                      <a:lnTo>
                        <a:pt x="27" y="73"/>
                      </a:lnTo>
                      <a:lnTo>
                        <a:pt x="22" y="69"/>
                      </a:lnTo>
                      <a:lnTo>
                        <a:pt x="18" y="66"/>
                      </a:lnTo>
                      <a:lnTo>
                        <a:pt x="15" y="61"/>
                      </a:lnTo>
                      <a:lnTo>
                        <a:pt x="12" y="55"/>
                      </a:lnTo>
                      <a:lnTo>
                        <a:pt x="11" y="49"/>
                      </a:lnTo>
                      <a:lnTo>
                        <a:pt x="10" y="43"/>
                      </a:lnTo>
                      <a:lnTo>
                        <a:pt x="11" y="37"/>
                      </a:lnTo>
                      <a:lnTo>
                        <a:pt x="12" y="30"/>
                      </a:lnTo>
                      <a:lnTo>
                        <a:pt x="15" y="25"/>
                      </a:lnTo>
                      <a:lnTo>
                        <a:pt x="18" y="20"/>
                      </a:lnTo>
                      <a:lnTo>
                        <a:pt x="22" y="16"/>
                      </a:lnTo>
                      <a:lnTo>
                        <a:pt x="27" y="13"/>
                      </a:lnTo>
                      <a:lnTo>
                        <a:pt x="32" y="12"/>
                      </a:lnTo>
                      <a:lnTo>
                        <a:pt x="37" y="10"/>
                      </a:lnTo>
                      <a:lnTo>
                        <a:pt x="43" y="12"/>
                      </a:lnTo>
                      <a:lnTo>
                        <a:pt x="48" y="13"/>
                      </a:lnTo>
                      <a:lnTo>
                        <a:pt x="52" y="16"/>
                      </a:lnTo>
                      <a:lnTo>
                        <a:pt x="56" y="20"/>
                      </a:lnTo>
                      <a:lnTo>
                        <a:pt x="59" y="25"/>
                      </a:lnTo>
                      <a:lnTo>
                        <a:pt x="62" y="30"/>
                      </a:lnTo>
                      <a:lnTo>
                        <a:pt x="64" y="37"/>
                      </a:lnTo>
                      <a:lnTo>
                        <a:pt x="64" y="43"/>
                      </a:lnTo>
                      <a:close/>
                    </a:path>
                  </a:pathLst>
                </a:custGeom>
                <a:solidFill>
                  <a:srgbClr val="FBECB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44" name="Freeform 149">
                  <a:extLst>
                    <a:ext uri="{FF2B5EF4-FFF2-40B4-BE49-F238E27FC236}">
                      <a16:creationId xmlns:a16="http://schemas.microsoft.com/office/drawing/2014/main" id="{665BBE3D-638E-20B5-DA81-7ECC6FBFD847}"/>
                    </a:ext>
                  </a:extLst>
                </p:cNvPr>
                <p:cNvSpPr>
                  <a:spLocks noEditPoints="1" noChangeArrowheads="1"/>
                </p:cNvSpPr>
                <p:nvPr/>
              </p:nvSpPr>
              <p:spPr bwMode="auto">
                <a:xfrm>
                  <a:off x="1155" y="2653"/>
                  <a:ext cx="13" cy="12"/>
                </a:xfrm>
                <a:custGeom>
                  <a:avLst/>
                  <a:gdLst>
                    <a:gd name="T0" fmla="*/ 0 w 64"/>
                    <a:gd name="T1" fmla="*/ 0 h 76"/>
                    <a:gd name="T2" fmla="*/ 0 w 64"/>
                    <a:gd name="T3" fmla="*/ 0 h 76"/>
                    <a:gd name="T4" fmla="*/ 0 w 64"/>
                    <a:gd name="T5" fmla="*/ 0 h 76"/>
                    <a:gd name="T6" fmla="*/ 0 w 64"/>
                    <a:gd name="T7" fmla="*/ 0 h 76"/>
                    <a:gd name="T8" fmla="*/ 0 w 64"/>
                    <a:gd name="T9" fmla="*/ 0 h 76"/>
                    <a:gd name="T10" fmla="*/ 0 w 64"/>
                    <a:gd name="T11" fmla="*/ 0 h 76"/>
                    <a:gd name="T12" fmla="*/ 0 w 64"/>
                    <a:gd name="T13" fmla="*/ 0 h 76"/>
                    <a:gd name="T14" fmla="*/ 0 w 64"/>
                    <a:gd name="T15" fmla="*/ 0 h 76"/>
                    <a:gd name="T16" fmla="*/ 0 w 64"/>
                    <a:gd name="T17" fmla="*/ 0 h 76"/>
                    <a:gd name="T18" fmla="*/ 0 w 64"/>
                    <a:gd name="T19" fmla="*/ 0 h 76"/>
                    <a:gd name="T20" fmla="*/ 0 w 64"/>
                    <a:gd name="T21" fmla="*/ 0 h 76"/>
                    <a:gd name="T22" fmla="*/ 0 w 64"/>
                    <a:gd name="T23" fmla="*/ 0 h 76"/>
                    <a:gd name="T24" fmla="*/ 0 w 64"/>
                    <a:gd name="T25" fmla="*/ 0 h 76"/>
                    <a:gd name="T26" fmla="*/ 0 w 64"/>
                    <a:gd name="T27" fmla="*/ 0 h 76"/>
                    <a:gd name="T28" fmla="*/ 0 w 64"/>
                    <a:gd name="T29" fmla="*/ 0 h 76"/>
                    <a:gd name="T30" fmla="*/ 0 w 64"/>
                    <a:gd name="T31" fmla="*/ 0 h 76"/>
                    <a:gd name="T32" fmla="*/ 0 w 64"/>
                    <a:gd name="T33" fmla="*/ 0 h 76"/>
                    <a:gd name="T34" fmla="*/ 0 w 64"/>
                    <a:gd name="T35" fmla="*/ 0 h 76"/>
                    <a:gd name="T36" fmla="*/ 0 w 64"/>
                    <a:gd name="T37" fmla="*/ 0 h 76"/>
                    <a:gd name="T38" fmla="*/ 0 w 64"/>
                    <a:gd name="T39" fmla="*/ 0 h 76"/>
                    <a:gd name="T40" fmla="*/ 0 w 64"/>
                    <a:gd name="T41" fmla="*/ 0 h 76"/>
                    <a:gd name="T42" fmla="*/ 0 w 64"/>
                    <a:gd name="T43" fmla="*/ 0 h 76"/>
                    <a:gd name="T44" fmla="*/ 0 w 64"/>
                    <a:gd name="T45" fmla="*/ 0 h 76"/>
                    <a:gd name="T46" fmla="*/ 0 w 64"/>
                    <a:gd name="T47" fmla="*/ 0 h 76"/>
                    <a:gd name="T48" fmla="*/ 0 w 64"/>
                    <a:gd name="T49" fmla="*/ 0 h 76"/>
                    <a:gd name="T50" fmla="*/ 0 w 64"/>
                    <a:gd name="T51" fmla="*/ 0 h 76"/>
                    <a:gd name="T52" fmla="*/ 0 w 64"/>
                    <a:gd name="T53" fmla="*/ 0 h 76"/>
                    <a:gd name="T54" fmla="*/ 0 w 64"/>
                    <a:gd name="T55" fmla="*/ 0 h 76"/>
                    <a:gd name="T56" fmla="*/ 0 w 64"/>
                    <a:gd name="T57" fmla="*/ 0 h 76"/>
                    <a:gd name="T58" fmla="*/ 0 w 64"/>
                    <a:gd name="T59" fmla="*/ 0 h 76"/>
                    <a:gd name="T60" fmla="*/ 0 w 64"/>
                    <a:gd name="T61" fmla="*/ 0 h 76"/>
                    <a:gd name="T62" fmla="*/ 0 w 64"/>
                    <a:gd name="T63" fmla="*/ 0 h 76"/>
                    <a:gd name="T64" fmla="*/ 0 w 64"/>
                    <a:gd name="T65" fmla="*/ 0 h 7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64" h="76">
                      <a:moveTo>
                        <a:pt x="64" y="39"/>
                      </a:moveTo>
                      <a:lnTo>
                        <a:pt x="63" y="32"/>
                      </a:lnTo>
                      <a:lnTo>
                        <a:pt x="61" y="24"/>
                      </a:lnTo>
                      <a:lnTo>
                        <a:pt x="58" y="17"/>
                      </a:lnTo>
                      <a:lnTo>
                        <a:pt x="54" y="12"/>
                      </a:lnTo>
                      <a:lnTo>
                        <a:pt x="50" y="8"/>
                      </a:lnTo>
                      <a:lnTo>
                        <a:pt x="44" y="4"/>
                      </a:lnTo>
                      <a:lnTo>
                        <a:pt x="38" y="2"/>
                      </a:lnTo>
                      <a:lnTo>
                        <a:pt x="32" y="0"/>
                      </a:lnTo>
                      <a:lnTo>
                        <a:pt x="26" y="2"/>
                      </a:lnTo>
                      <a:lnTo>
                        <a:pt x="20" y="4"/>
                      </a:lnTo>
                      <a:lnTo>
                        <a:pt x="15" y="8"/>
                      </a:lnTo>
                      <a:lnTo>
                        <a:pt x="10" y="12"/>
                      </a:lnTo>
                      <a:lnTo>
                        <a:pt x="6" y="17"/>
                      </a:lnTo>
                      <a:lnTo>
                        <a:pt x="2" y="24"/>
                      </a:lnTo>
                      <a:lnTo>
                        <a:pt x="0" y="32"/>
                      </a:lnTo>
                      <a:lnTo>
                        <a:pt x="0" y="39"/>
                      </a:lnTo>
                      <a:lnTo>
                        <a:pt x="0" y="46"/>
                      </a:lnTo>
                      <a:lnTo>
                        <a:pt x="2" y="53"/>
                      </a:lnTo>
                      <a:lnTo>
                        <a:pt x="6" y="60"/>
                      </a:lnTo>
                      <a:lnTo>
                        <a:pt x="10" y="65"/>
                      </a:lnTo>
                      <a:lnTo>
                        <a:pt x="15" y="70"/>
                      </a:lnTo>
                      <a:lnTo>
                        <a:pt x="20" y="74"/>
                      </a:lnTo>
                      <a:lnTo>
                        <a:pt x="26" y="76"/>
                      </a:lnTo>
                      <a:lnTo>
                        <a:pt x="32" y="76"/>
                      </a:lnTo>
                      <a:lnTo>
                        <a:pt x="38" y="76"/>
                      </a:lnTo>
                      <a:lnTo>
                        <a:pt x="44" y="74"/>
                      </a:lnTo>
                      <a:lnTo>
                        <a:pt x="50" y="70"/>
                      </a:lnTo>
                      <a:lnTo>
                        <a:pt x="54" y="65"/>
                      </a:lnTo>
                      <a:lnTo>
                        <a:pt x="58" y="60"/>
                      </a:lnTo>
                      <a:lnTo>
                        <a:pt x="61" y="53"/>
                      </a:lnTo>
                      <a:lnTo>
                        <a:pt x="63" y="46"/>
                      </a:lnTo>
                      <a:lnTo>
                        <a:pt x="64" y="39"/>
                      </a:lnTo>
                      <a:close/>
                      <a:moveTo>
                        <a:pt x="55" y="39"/>
                      </a:moveTo>
                      <a:lnTo>
                        <a:pt x="54" y="45"/>
                      </a:lnTo>
                      <a:lnTo>
                        <a:pt x="53" y="50"/>
                      </a:lnTo>
                      <a:lnTo>
                        <a:pt x="51" y="54"/>
                      </a:lnTo>
                      <a:lnTo>
                        <a:pt x="48" y="58"/>
                      </a:lnTo>
                      <a:lnTo>
                        <a:pt x="45" y="62"/>
                      </a:lnTo>
                      <a:lnTo>
                        <a:pt x="41" y="64"/>
                      </a:lnTo>
                      <a:lnTo>
                        <a:pt x="37" y="65"/>
                      </a:lnTo>
                      <a:lnTo>
                        <a:pt x="32" y="65"/>
                      </a:lnTo>
                      <a:lnTo>
                        <a:pt x="28" y="65"/>
                      </a:lnTo>
                      <a:lnTo>
                        <a:pt x="23" y="64"/>
                      </a:lnTo>
                      <a:lnTo>
                        <a:pt x="20" y="62"/>
                      </a:lnTo>
                      <a:lnTo>
                        <a:pt x="16" y="58"/>
                      </a:lnTo>
                      <a:lnTo>
                        <a:pt x="13" y="54"/>
                      </a:lnTo>
                      <a:lnTo>
                        <a:pt x="11" y="50"/>
                      </a:lnTo>
                      <a:lnTo>
                        <a:pt x="10" y="45"/>
                      </a:lnTo>
                      <a:lnTo>
                        <a:pt x="10" y="39"/>
                      </a:lnTo>
                      <a:lnTo>
                        <a:pt x="10" y="33"/>
                      </a:lnTo>
                      <a:lnTo>
                        <a:pt x="11" y="28"/>
                      </a:lnTo>
                      <a:lnTo>
                        <a:pt x="13" y="23"/>
                      </a:lnTo>
                      <a:lnTo>
                        <a:pt x="16" y="20"/>
                      </a:lnTo>
                      <a:lnTo>
                        <a:pt x="20" y="16"/>
                      </a:lnTo>
                      <a:lnTo>
                        <a:pt x="23" y="14"/>
                      </a:lnTo>
                      <a:lnTo>
                        <a:pt x="28" y="12"/>
                      </a:lnTo>
                      <a:lnTo>
                        <a:pt x="32" y="11"/>
                      </a:lnTo>
                      <a:lnTo>
                        <a:pt x="37" y="12"/>
                      </a:lnTo>
                      <a:lnTo>
                        <a:pt x="41" y="14"/>
                      </a:lnTo>
                      <a:lnTo>
                        <a:pt x="45" y="16"/>
                      </a:lnTo>
                      <a:lnTo>
                        <a:pt x="48" y="20"/>
                      </a:lnTo>
                      <a:lnTo>
                        <a:pt x="51" y="23"/>
                      </a:lnTo>
                      <a:lnTo>
                        <a:pt x="53" y="28"/>
                      </a:lnTo>
                      <a:lnTo>
                        <a:pt x="54" y="33"/>
                      </a:lnTo>
                      <a:lnTo>
                        <a:pt x="55" y="39"/>
                      </a:lnTo>
                      <a:close/>
                    </a:path>
                  </a:pathLst>
                </a:custGeom>
                <a:solidFill>
                  <a:srgbClr val="FCEFB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45" name="Freeform 150">
                  <a:extLst>
                    <a:ext uri="{FF2B5EF4-FFF2-40B4-BE49-F238E27FC236}">
                      <a16:creationId xmlns:a16="http://schemas.microsoft.com/office/drawing/2014/main" id="{D35F2434-E0D0-529C-4420-D959238040CF}"/>
                    </a:ext>
                  </a:extLst>
                </p:cNvPr>
                <p:cNvSpPr>
                  <a:spLocks noEditPoints="1" noChangeArrowheads="1"/>
                </p:cNvSpPr>
                <p:nvPr/>
              </p:nvSpPr>
              <p:spPr bwMode="auto">
                <a:xfrm>
                  <a:off x="1156" y="2654"/>
                  <a:ext cx="11" cy="11"/>
                </a:xfrm>
                <a:custGeom>
                  <a:avLst/>
                  <a:gdLst>
                    <a:gd name="T0" fmla="*/ 0 w 54"/>
                    <a:gd name="T1" fmla="*/ 0 h 65"/>
                    <a:gd name="T2" fmla="*/ 0 w 54"/>
                    <a:gd name="T3" fmla="*/ 0 h 65"/>
                    <a:gd name="T4" fmla="*/ 0 w 54"/>
                    <a:gd name="T5" fmla="*/ 0 h 65"/>
                    <a:gd name="T6" fmla="*/ 0 w 54"/>
                    <a:gd name="T7" fmla="*/ 0 h 65"/>
                    <a:gd name="T8" fmla="*/ 0 w 54"/>
                    <a:gd name="T9" fmla="*/ 0 h 65"/>
                    <a:gd name="T10" fmla="*/ 0 w 54"/>
                    <a:gd name="T11" fmla="*/ 0 h 65"/>
                    <a:gd name="T12" fmla="*/ 0 w 54"/>
                    <a:gd name="T13" fmla="*/ 0 h 65"/>
                    <a:gd name="T14" fmla="*/ 0 w 54"/>
                    <a:gd name="T15" fmla="*/ 0 h 65"/>
                    <a:gd name="T16" fmla="*/ 0 w 54"/>
                    <a:gd name="T17" fmla="*/ 0 h 65"/>
                    <a:gd name="T18" fmla="*/ 0 w 54"/>
                    <a:gd name="T19" fmla="*/ 0 h 65"/>
                    <a:gd name="T20" fmla="*/ 0 w 54"/>
                    <a:gd name="T21" fmla="*/ 0 h 65"/>
                    <a:gd name="T22" fmla="*/ 0 w 54"/>
                    <a:gd name="T23" fmla="*/ 0 h 65"/>
                    <a:gd name="T24" fmla="*/ 0 w 54"/>
                    <a:gd name="T25" fmla="*/ 0 h 65"/>
                    <a:gd name="T26" fmla="*/ 0 w 54"/>
                    <a:gd name="T27" fmla="*/ 0 h 65"/>
                    <a:gd name="T28" fmla="*/ 0 w 54"/>
                    <a:gd name="T29" fmla="*/ 0 h 65"/>
                    <a:gd name="T30" fmla="*/ 0 w 54"/>
                    <a:gd name="T31" fmla="*/ 0 h 65"/>
                    <a:gd name="T32" fmla="*/ 0 w 54"/>
                    <a:gd name="T33" fmla="*/ 0 h 65"/>
                    <a:gd name="T34" fmla="*/ 0 w 54"/>
                    <a:gd name="T35" fmla="*/ 0 h 65"/>
                    <a:gd name="T36" fmla="*/ 0 w 54"/>
                    <a:gd name="T37" fmla="*/ 0 h 65"/>
                    <a:gd name="T38" fmla="*/ 0 w 54"/>
                    <a:gd name="T39" fmla="*/ 0 h 65"/>
                    <a:gd name="T40" fmla="*/ 0 w 54"/>
                    <a:gd name="T41" fmla="*/ 0 h 65"/>
                    <a:gd name="T42" fmla="*/ 0 w 54"/>
                    <a:gd name="T43" fmla="*/ 0 h 65"/>
                    <a:gd name="T44" fmla="*/ 0 w 54"/>
                    <a:gd name="T45" fmla="*/ 0 h 65"/>
                    <a:gd name="T46" fmla="*/ 0 w 54"/>
                    <a:gd name="T47" fmla="*/ 0 h 65"/>
                    <a:gd name="T48" fmla="*/ 0 w 54"/>
                    <a:gd name="T49" fmla="*/ 0 h 65"/>
                    <a:gd name="T50" fmla="*/ 0 w 54"/>
                    <a:gd name="T51" fmla="*/ 0 h 65"/>
                    <a:gd name="T52" fmla="*/ 0 w 54"/>
                    <a:gd name="T53" fmla="*/ 0 h 65"/>
                    <a:gd name="T54" fmla="*/ 0 w 54"/>
                    <a:gd name="T55" fmla="*/ 0 h 65"/>
                    <a:gd name="T56" fmla="*/ 0 w 54"/>
                    <a:gd name="T57" fmla="*/ 0 h 65"/>
                    <a:gd name="T58" fmla="*/ 0 w 54"/>
                    <a:gd name="T59" fmla="*/ 0 h 65"/>
                    <a:gd name="T60" fmla="*/ 0 w 54"/>
                    <a:gd name="T61" fmla="*/ 0 h 65"/>
                    <a:gd name="T62" fmla="*/ 0 w 54"/>
                    <a:gd name="T63" fmla="*/ 0 h 65"/>
                    <a:gd name="T64" fmla="*/ 0 w 54"/>
                    <a:gd name="T65" fmla="*/ 0 h 65"/>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54" h="65">
                      <a:moveTo>
                        <a:pt x="54" y="33"/>
                      </a:moveTo>
                      <a:lnTo>
                        <a:pt x="54" y="27"/>
                      </a:lnTo>
                      <a:lnTo>
                        <a:pt x="52" y="20"/>
                      </a:lnTo>
                      <a:lnTo>
                        <a:pt x="49" y="15"/>
                      </a:lnTo>
                      <a:lnTo>
                        <a:pt x="46" y="10"/>
                      </a:lnTo>
                      <a:lnTo>
                        <a:pt x="42" y="6"/>
                      </a:lnTo>
                      <a:lnTo>
                        <a:pt x="38" y="3"/>
                      </a:lnTo>
                      <a:lnTo>
                        <a:pt x="33" y="2"/>
                      </a:lnTo>
                      <a:lnTo>
                        <a:pt x="27" y="0"/>
                      </a:lnTo>
                      <a:lnTo>
                        <a:pt x="22" y="2"/>
                      </a:lnTo>
                      <a:lnTo>
                        <a:pt x="17" y="3"/>
                      </a:lnTo>
                      <a:lnTo>
                        <a:pt x="12" y="6"/>
                      </a:lnTo>
                      <a:lnTo>
                        <a:pt x="8" y="10"/>
                      </a:lnTo>
                      <a:lnTo>
                        <a:pt x="5" y="15"/>
                      </a:lnTo>
                      <a:lnTo>
                        <a:pt x="2" y="20"/>
                      </a:lnTo>
                      <a:lnTo>
                        <a:pt x="1" y="27"/>
                      </a:lnTo>
                      <a:lnTo>
                        <a:pt x="0" y="33"/>
                      </a:lnTo>
                      <a:lnTo>
                        <a:pt x="1" y="39"/>
                      </a:lnTo>
                      <a:lnTo>
                        <a:pt x="2" y="45"/>
                      </a:lnTo>
                      <a:lnTo>
                        <a:pt x="5" y="51"/>
                      </a:lnTo>
                      <a:lnTo>
                        <a:pt x="8" y="56"/>
                      </a:lnTo>
                      <a:lnTo>
                        <a:pt x="12" y="59"/>
                      </a:lnTo>
                      <a:lnTo>
                        <a:pt x="17" y="63"/>
                      </a:lnTo>
                      <a:lnTo>
                        <a:pt x="22" y="64"/>
                      </a:lnTo>
                      <a:lnTo>
                        <a:pt x="27" y="65"/>
                      </a:lnTo>
                      <a:lnTo>
                        <a:pt x="33" y="64"/>
                      </a:lnTo>
                      <a:lnTo>
                        <a:pt x="38" y="63"/>
                      </a:lnTo>
                      <a:lnTo>
                        <a:pt x="42" y="59"/>
                      </a:lnTo>
                      <a:lnTo>
                        <a:pt x="46" y="56"/>
                      </a:lnTo>
                      <a:lnTo>
                        <a:pt x="49" y="51"/>
                      </a:lnTo>
                      <a:lnTo>
                        <a:pt x="52" y="45"/>
                      </a:lnTo>
                      <a:lnTo>
                        <a:pt x="54" y="39"/>
                      </a:lnTo>
                      <a:lnTo>
                        <a:pt x="54" y="33"/>
                      </a:lnTo>
                      <a:close/>
                      <a:moveTo>
                        <a:pt x="45" y="33"/>
                      </a:moveTo>
                      <a:lnTo>
                        <a:pt x="45" y="38"/>
                      </a:lnTo>
                      <a:lnTo>
                        <a:pt x="44" y="41"/>
                      </a:lnTo>
                      <a:lnTo>
                        <a:pt x="42" y="45"/>
                      </a:lnTo>
                      <a:lnTo>
                        <a:pt x="40" y="48"/>
                      </a:lnTo>
                      <a:lnTo>
                        <a:pt x="37" y="51"/>
                      </a:lnTo>
                      <a:lnTo>
                        <a:pt x="34" y="53"/>
                      </a:lnTo>
                      <a:lnTo>
                        <a:pt x="31" y="54"/>
                      </a:lnTo>
                      <a:lnTo>
                        <a:pt x="27" y="54"/>
                      </a:lnTo>
                      <a:lnTo>
                        <a:pt x="23" y="54"/>
                      </a:lnTo>
                      <a:lnTo>
                        <a:pt x="20" y="53"/>
                      </a:lnTo>
                      <a:lnTo>
                        <a:pt x="17" y="51"/>
                      </a:lnTo>
                      <a:lnTo>
                        <a:pt x="14" y="48"/>
                      </a:lnTo>
                      <a:lnTo>
                        <a:pt x="12" y="45"/>
                      </a:lnTo>
                      <a:lnTo>
                        <a:pt x="11" y="41"/>
                      </a:lnTo>
                      <a:lnTo>
                        <a:pt x="9" y="38"/>
                      </a:lnTo>
                      <a:lnTo>
                        <a:pt x="9" y="33"/>
                      </a:lnTo>
                      <a:lnTo>
                        <a:pt x="9" y="28"/>
                      </a:lnTo>
                      <a:lnTo>
                        <a:pt x="11" y="24"/>
                      </a:lnTo>
                      <a:lnTo>
                        <a:pt x="12" y="21"/>
                      </a:lnTo>
                      <a:lnTo>
                        <a:pt x="14" y="17"/>
                      </a:lnTo>
                      <a:lnTo>
                        <a:pt x="17" y="15"/>
                      </a:lnTo>
                      <a:lnTo>
                        <a:pt x="20" y="12"/>
                      </a:lnTo>
                      <a:lnTo>
                        <a:pt x="23" y="11"/>
                      </a:lnTo>
                      <a:lnTo>
                        <a:pt x="27" y="11"/>
                      </a:lnTo>
                      <a:lnTo>
                        <a:pt x="31" y="11"/>
                      </a:lnTo>
                      <a:lnTo>
                        <a:pt x="34" y="12"/>
                      </a:lnTo>
                      <a:lnTo>
                        <a:pt x="37" y="15"/>
                      </a:lnTo>
                      <a:lnTo>
                        <a:pt x="40" y="17"/>
                      </a:lnTo>
                      <a:lnTo>
                        <a:pt x="42" y="21"/>
                      </a:lnTo>
                      <a:lnTo>
                        <a:pt x="44" y="24"/>
                      </a:lnTo>
                      <a:lnTo>
                        <a:pt x="45" y="28"/>
                      </a:lnTo>
                      <a:lnTo>
                        <a:pt x="45" y="33"/>
                      </a:lnTo>
                      <a:close/>
                    </a:path>
                  </a:pathLst>
                </a:custGeom>
                <a:solidFill>
                  <a:srgbClr val="FCEFB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46" name="Freeform 151">
                  <a:extLst>
                    <a:ext uri="{FF2B5EF4-FFF2-40B4-BE49-F238E27FC236}">
                      <a16:creationId xmlns:a16="http://schemas.microsoft.com/office/drawing/2014/main" id="{EF1A037F-D183-38A2-72BC-1616913CA9EF}"/>
                    </a:ext>
                  </a:extLst>
                </p:cNvPr>
                <p:cNvSpPr>
                  <a:spLocks noEditPoints="1" noChangeArrowheads="1"/>
                </p:cNvSpPr>
                <p:nvPr/>
              </p:nvSpPr>
              <p:spPr bwMode="auto">
                <a:xfrm>
                  <a:off x="1157" y="2655"/>
                  <a:ext cx="9" cy="9"/>
                </a:xfrm>
                <a:custGeom>
                  <a:avLst/>
                  <a:gdLst>
                    <a:gd name="T0" fmla="*/ 0 w 45"/>
                    <a:gd name="T1" fmla="*/ 0 h 54"/>
                    <a:gd name="T2" fmla="*/ 0 w 45"/>
                    <a:gd name="T3" fmla="*/ 0 h 54"/>
                    <a:gd name="T4" fmla="*/ 0 w 45"/>
                    <a:gd name="T5" fmla="*/ 0 h 54"/>
                    <a:gd name="T6" fmla="*/ 0 w 45"/>
                    <a:gd name="T7" fmla="*/ 0 h 54"/>
                    <a:gd name="T8" fmla="*/ 0 w 45"/>
                    <a:gd name="T9" fmla="*/ 0 h 54"/>
                    <a:gd name="T10" fmla="*/ 0 w 45"/>
                    <a:gd name="T11" fmla="*/ 0 h 54"/>
                    <a:gd name="T12" fmla="*/ 0 w 45"/>
                    <a:gd name="T13" fmla="*/ 0 h 54"/>
                    <a:gd name="T14" fmla="*/ 0 w 45"/>
                    <a:gd name="T15" fmla="*/ 0 h 54"/>
                    <a:gd name="T16" fmla="*/ 0 w 45"/>
                    <a:gd name="T17" fmla="*/ 0 h 54"/>
                    <a:gd name="T18" fmla="*/ 0 w 45"/>
                    <a:gd name="T19" fmla="*/ 0 h 54"/>
                    <a:gd name="T20" fmla="*/ 0 w 45"/>
                    <a:gd name="T21" fmla="*/ 0 h 54"/>
                    <a:gd name="T22" fmla="*/ 0 w 45"/>
                    <a:gd name="T23" fmla="*/ 0 h 54"/>
                    <a:gd name="T24" fmla="*/ 0 w 45"/>
                    <a:gd name="T25" fmla="*/ 0 h 54"/>
                    <a:gd name="T26" fmla="*/ 0 w 45"/>
                    <a:gd name="T27" fmla="*/ 0 h 54"/>
                    <a:gd name="T28" fmla="*/ 0 w 45"/>
                    <a:gd name="T29" fmla="*/ 0 h 54"/>
                    <a:gd name="T30" fmla="*/ 0 w 45"/>
                    <a:gd name="T31" fmla="*/ 0 h 54"/>
                    <a:gd name="T32" fmla="*/ 0 w 45"/>
                    <a:gd name="T33" fmla="*/ 0 h 54"/>
                    <a:gd name="T34" fmla="*/ 0 w 45"/>
                    <a:gd name="T35" fmla="*/ 0 h 54"/>
                    <a:gd name="T36" fmla="*/ 0 w 45"/>
                    <a:gd name="T37" fmla="*/ 0 h 54"/>
                    <a:gd name="T38" fmla="*/ 0 w 45"/>
                    <a:gd name="T39" fmla="*/ 0 h 54"/>
                    <a:gd name="T40" fmla="*/ 0 w 45"/>
                    <a:gd name="T41" fmla="*/ 0 h 54"/>
                    <a:gd name="T42" fmla="*/ 0 w 45"/>
                    <a:gd name="T43" fmla="*/ 0 h 54"/>
                    <a:gd name="T44" fmla="*/ 0 w 45"/>
                    <a:gd name="T45" fmla="*/ 0 h 54"/>
                    <a:gd name="T46" fmla="*/ 0 w 45"/>
                    <a:gd name="T47" fmla="*/ 0 h 54"/>
                    <a:gd name="T48" fmla="*/ 0 w 45"/>
                    <a:gd name="T49" fmla="*/ 0 h 54"/>
                    <a:gd name="T50" fmla="*/ 0 w 45"/>
                    <a:gd name="T51" fmla="*/ 0 h 54"/>
                    <a:gd name="T52" fmla="*/ 0 w 45"/>
                    <a:gd name="T53" fmla="*/ 0 h 54"/>
                    <a:gd name="T54" fmla="*/ 0 w 45"/>
                    <a:gd name="T55" fmla="*/ 0 h 54"/>
                    <a:gd name="T56" fmla="*/ 0 w 45"/>
                    <a:gd name="T57" fmla="*/ 0 h 54"/>
                    <a:gd name="T58" fmla="*/ 0 w 45"/>
                    <a:gd name="T59" fmla="*/ 0 h 54"/>
                    <a:gd name="T60" fmla="*/ 0 w 45"/>
                    <a:gd name="T61" fmla="*/ 0 h 54"/>
                    <a:gd name="T62" fmla="*/ 0 w 45"/>
                    <a:gd name="T63" fmla="*/ 0 h 54"/>
                    <a:gd name="T64" fmla="*/ 0 w 45"/>
                    <a:gd name="T65" fmla="*/ 0 h 5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45" h="54">
                      <a:moveTo>
                        <a:pt x="45" y="28"/>
                      </a:moveTo>
                      <a:lnTo>
                        <a:pt x="44" y="22"/>
                      </a:lnTo>
                      <a:lnTo>
                        <a:pt x="43" y="17"/>
                      </a:lnTo>
                      <a:lnTo>
                        <a:pt x="41" y="12"/>
                      </a:lnTo>
                      <a:lnTo>
                        <a:pt x="38" y="9"/>
                      </a:lnTo>
                      <a:lnTo>
                        <a:pt x="35" y="5"/>
                      </a:lnTo>
                      <a:lnTo>
                        <a:pt x="31" y="3"/>
                      </a:lnTo>
                      <a:lnTo>
                        <a:pt x="27" y="1"/>
                      </a:lnTo>
                      <a:lnTo>
                        <a:pt x="22" y="0"/>
                      </a:lnTo>
                      <a:lnTo>
                        <a:pt x="18" y="1"/>
                      </a:lnTo>
                      <a:lnTo>
                        <a:pt x="13" y="3"/>
                      </a:lnTo>
                      <a:lnTo>
                        <a:pt x="10" y="5"/>
                      </a:lnTo>
                      <a:lnTo>
                        <a:pt x="6" y="9"/>
                      </a:lnTo>
                      <a:lnTo>
                        <a:pt x="3" y="12"/>
                      </a:lnTo>
                      <a:lnTo>
                        <a:pt x="1" y="17"/>
                      </a:lnTo>
                      <a:lnTo>
                        <a:pt x="0" y="22"/>
                      </a:lnTo>
                      <a:lnTo>
                        <a:pt x="0" y="28"/>
                      </a:lnTo>
                      <a:lnTo>
                        <a:pt x="0" y="34"/>
                      </a:lnTo>
                      <a:lnTo>
                        <a:pt x="1" y="39"/>
                      </a:lnTo>
                      <a:lnTo>
                        <a:pt x="3" y="43"/>
                      </a:lnTo>
                      <a:lnTo>
                        <a:pt x="6" y="47"/>
                      </a:lnTo>
                      <a:lnTo>
                        <a:pt x="10" y="51"/>
                      </a:lnTo>
                      <a:lnTo>
                        <a:pt x="13" y="53"/>
                      </a:lnTo>
                      <a:lnTo>
                        <a:pt x="18" y="54"/>
                      </a:lnTo>
                      <a:lnTo>
                        <a:pt x="22" y="54"/>
                      </a:lnTo>
                      <a:lnTo>
                        <a:pt x="27" y="54"/>
                      </a:lnTo>
                      <a:lnTo>
                        <a:pt x="31" y="53"/>
                      </a:lnTo>
                      <a:lnTo>
                        <a:pt x="35" y="51"/>
                      </a:lnTo>
                      <a:lnTo>
                        <a:pt x="38" y="47"/>
                      </a:lnTo>
                      <a:lnTo>
                        <a:pt x="41" y="43"/>
                      </a:lnTo>
                      <a:lnTo>
                        <a:pt x="43" y="39"/>
                      </a:lnTo>
                      <a:lnTo>
                        <a:pt x="44" y="34"/>
                      </a:lnTo>
                      <a:lnTo>
                        <a:pt x="45" y="28"/>
                      </a:lnTo>
                      <a:close/>
                      <a:moveTo>
                        <a:pt x="36" y="28"/>
                      </a:moveTo>
                      <a:lnTo>
                        <a:pt x="35" y="31"/>
                      </a:lnTo>
                      <a:lnTo>
                        <a:pt x="35" y="34"/>
                      </a:lnTo>
                      <a:lnTo>
                        <a:pt x="33" y="37"/>
                      </a:lnTo>
                      <a:lnTo>
                        <a:pt x="32" y="40"/>
                      </a:lnTo>
                      <a:lnTo>
                        <a:pt x="30" y="41"/>
                      </a:lnTo>
                      <a:lnTo>
                        <a:pt x="27" y="42"/>
                      </a:lnTo>
                      <a:lnTo>
                        <a:pt x="25" y="43"/>
                      </a:lnTo>
                      <a:lnTo>
                        <a:pt x="22" y="43"/>
                      </a:lnTo>
                      <a:lnTo>
                        <a:pt x="19" y="43"/>
                      </a:lnTo>
                      <a:lnTo>
                        <a:pt x="17" y="42"/>
                      </a:lnTo>
                      <a:lnTo>
                        <a:pt x="15" y="41"/>
                      </a:lnTo>
                      <a:lnTo>
                        <a:pt x="13" y="40"/>
                      </a:lnTo>
                      <a:lnTo>
                        <a:pt x="11" y="37"/>
                      </a:lnTo>
                      <a:lnTo>
                        <a:pt x="10" y="34"/>
                      </a:lnTo>
                      <a:lnTo>
                        <a:pt x="9" y="31"/>
                      </a:lnTo>
                      <a:lnTo>
                        <a:pt x="9" y="28"/>
                      </a:lnTo>
                      <a:lnTo>
                        <a:pt x="9" y="24"/>
                      </a:lnTo>
                      <a:lnTo>
                        <a:pt x="10" y="22"/>
                      </a:lnTo>
                      <a:lnTo>
                        <a:pt x="11" y="18"/>
                      </a:lnTo>
                      <a:lnTo>
                        <a:pt x="13" y="16"/>
                      </a:lnTo>
                      <a:lnTo>
                        <a:pt x="15" y="15"/>
                      </a:lnTo>
                      <a:lnTo>
                        <a:pt x="17" y="13"/>
                      </a:lnTo>
                      <a:lnTo>
                        <a:pt x="19" y="12"/>
                      </a:lnTo>
                      <a:lnTo>
                        <a:pt x="22" y="11"/>
                      </a:lnTo>
                      <a:lnTo>
                        <a:pt x="25" y="12"/>
                      </a:lnTo>
                      <a:lnTo>
                        <a:pt x="27" y="13"/>
                      </a:lnTo>
                      <a:lnTo>
                        <a:pt x="30" y="15"/>
                      </a:lnTo>
                      <a:lnTo>
                        <a:pt x="32" y="16"/>
                      </a:lnTo>
                      <a:lnTo>
                        <a:pt x="33" y="18"/>
                      </a:lnTo>
                      <a:lnTo>
                        <a:pt x="35" y="22"/>
                      </a:lnTo>
                      <a:lnTo>
                        <a:pt x="35" y="24"/>
                      </a:lnTo>
                      <a:lnTo>
                        <a:pt x="36" y="28"/>
                      </a:lnTo>
                      <a:close/>
                    </a:path>
                  </a:pathLst>
                </a:custGeom>
                <a:solidFill>
                  <a:srgbClr val="FCF2C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47" name="Freeform 152">
                  <a:extLst>
                    <a:ext uri="{FF2B5EF4-FFF2-40B4-BE49-F238E27FC236}">
                      <a16:creationId xmlns:a16="http://schemas.microsoft.com/office/drawing/2014/main" id="{FBC56508-9C09-486A-2029-C693BE766A24}"/>
                    </a:ext>
                  </a:extLst>
                </p:cNvPr>
                <p:cNvSpPr>
                  <a:spLocks noEditPoints="1" noChangeArrowheads="1"/>
                </p:cNvSpPr>
                <p:nvPr/>
              </p:nvSpPr>
              <p:spPr bwMode="auto">
                <a:xfrm>
                  <a:off x="1158" y="2656"/>
                  <a:ext cx="7" cy="7"/>
                </a:xfrm>
                <a:custGeom>
                  <a:avLst/>
                  <a:gdLst>
                    <a:gd name="T0" fmla="*/ 0 w 36"/>
                    <a:gd name="T1" fmla="*/ 0 h 43"/>
                    <a:gd name="T2" fmla="*/ 0 w 36"/>
                    <a:gd name="T3" fmla="*/ 0 h 43"/>
                    <a:gd name="T4" fmla="*/ 0 w 36"/>
                    <a:gd name="T5" fmla="*/ 0 h 43"/>
                    <a:gd name="T6" fmla="*/ 0 w 36"/>
                    <a:gd name="T7" fmla="*/ 0 h 43"/>
                    <a:gd name="T8" fmla="*/ 0 w 36"/>
                    <a:gd name="T9" fmla="*/ 0 h 43"/>
                    <a:gd name="T10" fmla="*/ 0 w 36"/>
                    <a:gd name="T11" fmla="*/ 0 h 43"/>
                    <a:gd name="T12" fmla="*/ 0 w 36"/>
                    <a:gd name="T13" fmla="*/ 0 h 43"/>
                    <a:gd name="T14" fmla="*/ 0 w 36"/>
                    <a:gd name="T15" fmla="*/ 0 h 43"/>
                    <a:gd name="T16" fmla="*/ 0 w 36"/>
                    <a:gd name="T17" fmla="*/ 0 h 43"/>
                    <a:gd name="T18" fmla="*/ 0 w 36"/>
                    <a:gd name="T19" fmla="*/ 0 h 43"/>
                    <a:gd name="T20" fmla="*/ 0 w 36"/>
                    <a:gd name="T21" fmla="*/ 0 h 43"/>
                    <a:gd name="T22" fmla="*/ 0 w 36"/>
                    <a:gd name="T23" fmla="*/ 0 h 43"/>
                    <a:gd name="T24" fmla="*/ 0 w 36"/>
                    <a:gd name="T25" fmla="*/ 0 h 43"/>
                    <a:gd name="T26" fmla="*/ 0 w 36"/>
                    <a:gd name="T27" fmla="*/ 0 h 43"/>
                    <a:gd name="T28" fmla="*/ 0 w 36"/>
                    <a:gd name="T29" fmla="*/ 0 h 43"/>
                    <a:gd name="T30" fmla="*/ 0 w 36"/>
                    <a:gd name="T31" fmla="*/ 0 h 43"/>
                    <a:gd name="T32" fmla="*/ 0 w 36"/>
                    <a:gd name="T33" fmla="*/ 0 h 43"/>
                    <a:gd name="T34" fmla="*/ 0 w 36"/>
                    <a:gd name="T35" fmla="*/ 0 h 43"/>
                    <a:gd name="T36" fmla="*/ 0 w 36"/>
                    <a:gd name="T37" fmla="*/ 0 h 43"/>
                    <a:gd name="T38" fmla="*/ 0 w 36"/>
                    <a:gd name="T39" fmla="*/ 0 h 43"/>
                    <a:gd name="T40" fmla="*/ 0 w 36"/>
                    <a:gd name="T41" fmla="*/ 0 h 43"/>
                    <a:gd name="T42" fmla="*/ 0 w 36"/>
                    <a:gd name="T43" fmla="*/ 0 h 43"/>
                    <a:gd name="T44" fmla="*/ 0 w 36"/>
                    <a:gd name="T45" fmla="*/ 0 h 43"/>
                    <a:gd name="T46" fmla="*/ 0 w 36"/>
                    <a:gd name="T47" fmla="*/ 0 h 43"/>
                    <a:gd name="T48" fmla="*/ 0 w 36"/>
                    <a:gd name="T49" fmla="*/ 0 h 43"/>
                    <a:gd name="T50" fmla="*/ 0 w 36"/>
                    <a:gd name="T51" fmla="*/ 0 h 43"/>
                    <a:gd name="T52" fmla="*/ 0 w 36"/>
                    <a:gd name="T53" fmla="*/ 0 h 43"/>
                    <a:gd name="T54" fmla="*/ 0 w 36"/>
                    <a:gd name="T55" fmla="*/ 0 h 43"/>
                    <a:gd name="T56" fmla="*/ 0 w 36"/>
                    <a:gd name="T57" fmla="*/ 0 h 43"/>
                    <a:gd name="T58" fmla="*/ 0 w 36"/>
                    <a:gd name="T59" fmla="*/ 0 h 43"/>
                    <a:gd name="T60" fmla="*/ 0 w 36"/>
                    <a:gd name="T61" fmla="*/ 0 h 43"/>
                    <a:gd name="T62" fmla="*/ 0 w 36"/>
                    <a:gd name="T63" fmla="*/ 0 h 43"/>
                    <a:gd name="T64" fmla="*/ 0 w 36"/>
                    <a:gd name="T65" fmla="*/ 0 h 43"/>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6" h="43">
                      <a:moveTo>
                        <a:pt x="36" y="22"/>
                      </a:moveTo>
                      <a:lnTo>
                        <a:pt x="36" y="17"/>
                      </a:lnTo>
                      <a:lnTo>
                        <a:pt x="35" y="13"/>
                      </a:lnTo>
                      <a:lnTo>
                        <a:pt x="33" y="10"/>
                      </a:lnTo>
                      <a:lnTo>
                        <a:pt x="31" y="6"/>
                      </a:lnTo>
                      <a:lnTo>
                        <a:pt x="28" y="4"/>
                      </a:lnTo>
                      <a:lnTo>
                        <a:pt x="25" y="1"/>
                      </a:lnTo>
                      <a:lnTo>
                        <a:pt x="22" y="0"/>
                      </a:lnTo>
                      <a:lnTo>
                        <a:pt x="18" y="0"/>
                      </a:lnTo>
                      <a:lnTo>
                        <a:pt x="14" y="0"/>
                      </a:lnTo>
                      <a:lnTo>
                        <a:pt x="11" y="1"/>
                      </a:lnTo>
                      <a:lnTo>
                        <a:pt x="8" y="4"/>
                      </a:lnTo>
                      <a:lnTo>
                        <a:pt x="5" y="6"/>
                      </a:lnTo>
                      <a:lnTo>
                        <a:pt x="3" y="10"/>
                      </a:lnTo>
                      <a:lnTo>
                        <a:pt x="2" y="13"/>
                      </a:lnTo>
                      <a:lnTo>
                        <a:pt x="0" y="17"/>
                      </a:lnTo>
                      <a:lnTo>
                        <a:pt x="0" y="22"/>
                      </a:lnTo>
                      <a:lnTo>
                        <a:pt x="0" y="27"/>
                      </a:lnTo>
                      <a:lnTo>
                        <a:pt x="2" y="30"/>
                      </a:lnTo>
                      <a:lnTo>
                        <a:pt x="3" y="34"/>
                      </a:lnTo>
                      <a:lnTo>
                        <a:pt x="5" y="37"/>
                      </a:lnTo>
                      <a:lnTo>
                        <a:pt x="8" y="40"/>
                      </a:lnTo>
                      <a:lnTo>
                        <a:pt x="11" y="42"/>
                      </a:lnTo>
                      <a:lnTo>
                        <a:pt x="14" y="43"/>
                      </a:lnTo>
                      <a:lnTo>
                        <a:pt x="18" y="43"/>
                      </a:lnTo>
                      <a:lnTo>
                        <a:pt x="22" y="43"/>
                      </a:lnTo>
                      <a:lnTo>
                        <a:pt x="25" y="42"/>
                      </a:lnTo>
                      <a:lnTo>
                        <a:pt x="28" y="40"/>
                      </a:lnTo>
                      <a:lnTo>
                        <a:pt x="31" y="37"/>
                      </a:lnTo>
                      <a:lnTo>
                        <a:pt x="33" y="34"/>
                      </a:lnTo>
                      <a:lnTo>
                        <a:pt x="35" y="30"/>
                      </a:lnTo>
                      <a:lnTo>
                        <a:pt x="36" y="27"/>
                      </a:lnTo>
                      <a:lnTo>
                        <a:pt x="36" y="22"/>
                      </a:lnTo>
                      <a:close/>
                      <a:moveTo>
                        <a:pt x="27" y="22"/>
                      </a:moveTo>
                      <a:lnTo>
                        <a:pt x="27" y="24"/>
                      </a:lnTo>
                      <a:lnTo>
                        <a:pt x="26" y="25"/>
                      </a:lnTo>
                      <a:lnTo>
                        <a:pt x="26" y="28"/>
                      </a:lnTo>
                      <a:lnTo>
                        <a:pt x="24" y="29"/>
                      </a:lnTo>
                      <a:lnTo>
                        <a:pt x="23" y="30"/>
                      </a:lnTo>
                      <a:lnTo>
                        <a:pt x="22" y="31"/>
                      </a:lnTo>
                      <a:lnTo>
                        <a:pt x="20" y="33"/>
                      </a:lnTo>
                      <a:lnTo>
                        <a:pt x="18" y="33"/>
                      </a:lnTo>
                      <a:lnTo>
                        <a:pt x="16" y="33"/>
                      </a:lnTo>
                      <a:lnTo>
                        <a:pt x="15" y="31"/>
                      </a:lnTo>
                      <a:lnTo>
                        <a:pt x="13" y="30"/>
                      </a:lnTo>
                      <a:lnTo>
                        <a:pt x="12" y="29"/>
                      </a:lnTo>
                      <a:lnTo>
                        <a:pt x="11" y="28"/>
                      </a:lnTo>
                      <a:lnTo>
                        <a:pt x="10" y="25"/>
                      </a:lnTo>
                      <a:lnTo>
                        <a:pt x="9" y="24"/>
                      </a:lnTo>
                      <a:lnTo>
                        <a:pt x="9" y="22"/>
                      </a:lnTo>
                      <a:lnTo>
                        <a:pt x="9" y="19"/>
                      </a:lnTo>
                      <a:lnTo>
                        <a:pt x="10" y="17"/>
                      </a:lnTo>
                      <a:lnTo>
                        <a:pt x="11" y="16"/>
                      </a:lnTo>
                      <a:lnTo>
                        <a:pt x="12" y="15"/>
                      </a:lnTo>
                      <a:lnTo>
                        <a:pt x="13" y="13"/>
                      </a:lnTo>
                      <a:lnTo>
                        <a:pt x="15" y="12"/>
                      </a:lnTo>
                      <a:lnTo>
                        <a:pt x="16" y="11"/>
                      </a:lnTo>
                      <a:lnTo>
                        <a:pt x="18" y="11"/>
                      </a:lnTo>
                      <a:lnTo>
                        <a:pt x="20" y="11"/>
                      </a:lnTo>
                      <a:lnTo>
                        <a:pt x="22" y="12"/>
                      </a:lnTo>
                      <a:lnTo>
                        <a:pt x="23" y="13"/>
                      </a:lnTo>
                      <a:lnTo>
                        <a:pt x="24" y="15"/>
                      </a:lnTo>
                      <a:lnTo>
                        <a:pt x="26" y="16"/>
                      </a:lnTo>
                      <a:lnTo>
                        <a:pt x="26" y="17"/>
                      </a:lnTo>
                      <a:lnTo>
                        <a:pt x="27" y="19"/>
                      </a:lnTo>
                      <a:lnTo>
                        <a:pt x="27" y="22"/>
                      </a:lnTo>
                      <a:close/>
                    </a:path>
                  </a:pathLst>
                </a:custGeom>
                <a:solidFill>
                  <a:srgbClr val="FDF4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48" name="Freeform 153">
                  <a:extLst>
                    <a:ext uri="{FF2B5EF4-FFF2-40B4-BE49-F238E27FC236}">
                      <a16:creationId xmlns:a16="http://schemas.microsoft.com/office/drawing/2014/main" id="{710A1BCC-7CDA-709C-05A1-6C3DB8FBC8D4}"/>
                    </a:ext>
                  </a:extLst>
                </p:cNvPr>
                <p:cNvSpPr>
                  <a:spLocks noChangeArrowheads="1"/>
                </p:cNvSpPr>
                <p:nvPr/>
              </p:nvSpPr>
              <p:spPr bwMode="auto">
                <a:xfrm>
                  <a:off x="1159" y="2657"/>
                  <a:ext cx="5" cy="5"/>
                </a:xfrm>
                <a:custGeom>
                  <a:avLst/>
                  <a:gdLst>
                    <a:gd name="T0" fmla="*/ 0 w 27"/>
                    <a:gd name="T1" fmla="*/ 0 h 32"/>
                    <a:gd name="T2" fmla="*/ 0 w 27"/>
                    <a:gd name="T3" fmla="*/ 0 h 32"/>
                    <a:gd name="T4" fmla="*/ 0 w 27"/>
                    <a:gd name="T5" fmla="*/ 0 h 32"/>
                    <a:gd name="T6" fmla="*/ 0 w 27"/>
                    <a:gd name="T7" fmla="*/ 0 h 32"/>
                    <a:gd name="T8" fmla="*/ 0 w 27"/>
                    <a:gd name="T9" fmla="*/ 0 h 32"/>
                    <a:gd name="T10" fmla="*/ 0 w 27"/>
                    <a:gd name="T11" fmla="*/ 0 h 32"/>
                    <a:gd name="T12" fmla="*/ 0 w 27"/>
                    <a:gd name="T13" fmla="*/ 0 h 32"/>
                    <a:gd name="T14" fmla="*/ 0 w 27"/>
                    <a:gd name="T15" fmla="*/ 0 h 32"/>
                    <a:gd name="T16" fmla="*/ 0 w 27"/>
                    <a:gd name="T17" fmla="*/ 0 h 32"/>
                    <a:gd name="T18" fmla="*/ 0 w 27"/>
                    <a:gd name="T19" fmla="*/ 0 h 32"/>
                    <a:gd name="T20" fmla="*/ 0 w 27"/>
                    <a:gd name="T21" fmla="*/ 0 h 32"/>
                    <a:gd name="T22" fmla="*/ 0 w 27"/>
                    <a:gd name="T23" fmla="*/ 0 h 32"/>
                    <a:gd name="T24" fmla="*/ 0 w 27"/>
                    <a:gd name="T25" fmla="*/ 0 h 32"/>
                    <a:gd name="T26" fmla="*/ 0 w 27"/>
                    <a:gd name="T27" fmla="*/ 0 h 32"/>
                    <a:gd name="T28" fmla="*/ 0 w 27"/>
                    <a:gd name="T29" fmla="*/ 0 h 32"/>
                    <a:gd name="T30" fmla="*/ 0 w 27"/>
                    <a:gd name="T31" fmla="*/ 0 h 32"/>
                    <a:gd name="T32" fmla="*/ 0 w 27"/>
                    <a:gd name="T33" fmla="*/ 0 h 32"/>
                    <a:gd name="T34" fmla="*/ 0 w 27"/>
                    <a:gd name="T35" fmla="*/ 0 h 32"/>
                    <a:gd name="T36" fmla="*/ 0 w 27"/>
                    <a:gd name="T37" fmla="*/ 0 h 32"/>
                    <a:gd name="T38" fmla="*/ 0 w 27"/>
                    <a:gd name="T39" fmla="*/ 0 h 32"/>
                    <a:gd name="T40" fmla="*/ 0 w 27"/>
                    <a:gd name="T41" fmla="*/ 0 h 32"/>
                    <a:gd name="T42" fmla="*/ 0 w 27"/>
                    <a:gd name="T43" fmla="*/ 0 h 32"/>
                    <a:gd name="T44" fmla="*/ 0 w 27"/>
                    <a:gd name="T45" fmla="*/ 0 h 32"/>
                    <a:gd name="T46" fmla="*/ 0 w 27"/>
                    <a:gd name="T47" fmla="*/ 0 h 32"/>
                    <a:gd name="T48" fmla="*/ 0 w 27"/>
                    <a:gd name="T49" fmla="*/ 0 h 32"/>
                    <a:gd name="T50" fmla="*/ 0 w 27"/>
                    <a:gd name="T51" fmla="*/ 0 h 32"/>
                    <a:gd name="T52" fmla="*/ 0 w 27"/>
                    <a:gd name="T53" fmla="*/ 0 h 32"/>
                    <a:gd name="T54" fmla="*/ 0 w 27"/>
                    <a:gd name="T55" fmla="*/ 0 h 32"/>
                    <a:gd name="T56" fmla="*/ 0 w 27"/>
                    <a:gd name="T57" fmla="*/ 0 h 32"/>
                    <a:gd name="T58" fmla="*/ 0 w 27"/>
                    <a:gd name="T59" fmla="*/ 0 h 32"/>
                    <a:gd name="T60" fmla="*/ 0 w 27"/>
                    <a:gd name="T61" fmla="*/ 0 h 32"/>
                    <a:gd name="T62" fmla="*/ 0 w 27"/>
                    <a:gd name="T63" fmla="*/ 0 h 32"/>
                    <a:gd name="T64" fmla="*/ 0 w 27"/>
                    <a:gd name="T65" fmla="*/ 0 h 3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7" h="32">
                      <a:moveTo>
                        <a:pt x="27" y="17"/>
                      </a:moveTo>
                      <a:lnTo>
                        <a:pt x="26" y="13"/>
                      </a:lnTo>
                      <a:lnTo>
                        <a:pt x="26" y="11"/>
                      </a:lnTo>
                      <a:lnTo>
                        <a:pt x="24" y="7"/>
                      </a:lnTo>
                      <a:lnTo>
                        <a:pt x="23" y="5"/>
                      </a:lnTo>
                      <a:lnTo>
                        <a:pt x="21" y="4"/>
                      </a:lnTo>
                      <a:lnTo>
                        <a:pt x="18" y="2"/>
                      </a:lnTo>
                      <a:lnTo>
                        <a:pt x="16" y="1"/>
                      </a:lnTo>
                      <a:lnTo>
                        <a:pt x="13" y="0"/>
                      </a:lnTo>
                      <a:lnTo>
                        <a:pt x="10" y="1"/>
                      </a:lnTo>
                      <a:lnTo>
                        <a:pt x="8" y="2"/>
                      </a:lnTo>
                      <a:lnTo>
                        <a:pt x="6" y="4"/>
                      </a:lnTo>
                      <a:lnTo>
                        <a:pt x="4" y="5"/>
                      </a:lnTo>
                      <a:lnTo>
                        <a:pt x="2" y="7"/>
                      </a:lnTo>
                      <a:lnTo>
                        <a:pt x="1" y="11"/>
                      </a:lnTo>
                      <a:lnTo>
                        <a:pt x="0" y="13"/>
                      </a:lnTo>
                      <a:lnTo>
                        <a:pt x="0" y="17"/>
                      </a:lnTo>
                      <a:lnTo>
                        <a:pt x="0" y="20"/>
                      </a:lnTo>
                      <a:lnTo>
                        <a:pt x="1" y="23"/>
                      </a:lnTo>
                      <a:lnTo>
                        <a:pt x="2" y="26"/>
                      </a:lnTo>
                      <a:lnTo>
                        <a:pt x="4" y="29"/>
                      </a:lnTo>
                      <a:lnTo>
                        <a:pt x="6" y="30"/>
                      </a:lnTo>
                      <a:lnTo>
                        <a:pt x="8" y="31"/>
                      </a:lnTo>
                      <a:lnTo>
                        <a:pt x="10" y="32"/>
                      </a:lnTo>
                      <a:lnTo>
                        <a:pt x="13" y="32"/>
                      </a:lnTo>
                      <a:lnTo>
                        <a:pt x="16" y="32"/>
                      </a:lnTo>
                      <a:lnTo>
                        <a:pt x="18" y="31"/>
                      </a:lnTo>
                      <a:lnTo>
                        <a:pt x="21" y="30"/>
                      </a:lnTo>
                      <a:lnTo>
                        <a:pt x="23" y="29"/>
                      </a:lnTo>
                      <a:lnTo>
                        <a:pt x="24" y="26"/>
                      </a:lnTo>
                      <a:lnTo>
                        <a:pt x="26" y="23"/>
                      </a:lnTo>
                      <a:lnTo>
                        <a:pt x="26" y="20"/>
                      </a:lnTo>
                      <a:lnTo>
                        <a:pt x="27" y="17"/>
                      </a:lnTo>
                      <a:close/>
                    </a:path>
                  </a:pathLst>
                </a:custGeom>
                <a:solidFill>
                  <a:srgbClr val="FDF8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49" name="Freeform 154">
                  <a:extLst>
                    <a:ext uri="{FF2B5EF4-FFF2-40B4-BE49-F238E27FC236}">
                      <a16:creationId xmlns:a16="http://schemas.microsoft.com/office/drawing/2014/main" id="{52A71EFA-2B39-69C6-CB21-B9033797A7F4}"/>
                    </a:ext>
                  </a:extLst>
                </p:cNvPr>
                <p:cNvSpPr>
                  <a:spLocks noChangeArrowheads="1"/>
                </p:cNvSpPr>
                <p:nvPr/>
              </p:nvSpPr>
              <p:spPr bwMode="auto">
                <a:xfrm>
                  <a:off x="1160" y="2658"/>
                  <a:ext cx="3" cy="3"/>
                </a:xfrm>
                <a:custGeom>
                  <a:avLst/>
                  <a:gdLst>
                    <a:gd name="T0" fmla="*/ 0 w 18"/>
                    <a:gd name="T1" fmla="*/ 0 h 22"/>
                    <a:gd name="T2" fmla="*/ 0 w 18"/>
                    <a:gd name="T3" fmla="*/ 0 h 22"/>
                    <a:gd name="T4" fmla="*/ 0 w 18"/>
                    <a:gd name="T5" fmla="*/ 0 h 22"/>
                    <a:gd name="T6" fmla="*/ 0 w 18"/>
                    <a:gd name="T7" fmla="*/ 0 h 22"/>
                    <a:gd name="T8" fmla="*/ 0 w 18"/>
                    <a:gd name="T9" fmla="*/ 0 h 22"/>
                    <a:gd name="T10" fmla="*/ 0 w 18"/>
                    <a:gd name="T11" fmla="*/ 0 h 22"/>
                    <a:gd name="T12" fmla="*/ 0 w 18"/>
                    <a:gd name="T13" fmla="*/ 0 h 22"/>
                    <a:gd name="T14" fmla="*/ 0 w 18"/>
                    <a:gd name="T15" fmla="*/ 0 h 22"/>
                    <a:gd name="T16" fmla="*/ 0 w 18"/>
                    <a:gd name="T17" fmla="*/ 0 h 22"/>
                    <a:gd name="T18" fmla="*/ 0 w 18"/>
                    <a:gd name="T19" fmla="*/ 0 h 22"/>
                    <a:gd name="T20" fmla="*/ 0 w 18"/>
                    <a:gd name="T21" fmla="*/ 0 h 22"/>
                    <a:gd name="T22" fmla="*/ 0 w 18"/>
                    <a:gd name="T23" fmla="*/ 0 h 22"/>
                    <a:gd name="T24" fmla="*/ 0 w 18"/>
                    <a:gd name="T25" fmla="*/ 0 h 22"/>
                    <a:gd name="T26" fmla="*/ 0 w 18"/>
                    <a:gd name="T27" fmla="*/ 0 h 22"/>
                    <a:gd name="T28" fmla="*/ 0 w 18"/>
                    <a:gd name="T29" fmla="*/ 0 h 22"/>
                    <a:gd name="T30" fmla="*/ 0 w 18"/>
                    <a:gd name="T31" fmla="*/ 0 h 22"/>
                    <a:gd name="T32" fmla="*/ 0 w 18"/>
                    <a:gd name="T33" fmla="*/ 0 h 22"/>
                    <a:gd name="T34" fmla="*/ 0 w 18"/>
                    <a:gd name="T35" fmla="*/ 0 h 22"/>
                    <a:gd name="T36" fmla="*/ 0 w 18"/>
                    <a:gd name="T37" fmla="*/ 0 h 22"/>
                    <a:gd name="T38" fmla="*/ 0 w 18"/>
                    <a:gd name="T39" fmla="*/ 0 h 22"/>
                    <a:gd name="T40" fmla="*/ 0 w 18"/>
                    <a:gd name="T41" fmla="*/ 0 h 22"/>
                    <a:gd name="T42" fmla="*/ 0 w 18"/>
                    <a:gd name="T43" fmla="*/ 0 h 22"/>
                    <a:gd name="T44" fmla="*/ 0 w 18"/>
                    <a:gd name="T45" fmla="*/ 0 h 22"/>
                    <a:gd name="T46" fmla="*/ 0 w 18"/>
                    <a:gd name="T47" fmla="*/ 0 h 22"/>
                    <a:gd name="T48" fmla="*/ 0 w 18"/>
                    <a:gd name="T49" fmla="*/ 0 h 22"/>
                    <a:gd name="T50" fmla="*/ 0 w 18"/>
                    <a:gd name="T51" fmla="*/ 0 h 22"/>
                    <a:gd name="T52" fmla="*/ 0 w 18"/>
                    <a:gd name="T53" fmla="*/ 0 h 22"/>
                    <a:gd name="T54" fmla="*/ 0 w 18"/>
                    <a:gd name="T55" fmla="*/ 0 h 22"/>
                    <a:gd name="T56" fmla="*/ 0 w 18"/>
                    <a:gd name="T57" fmla="*/ 0 h 22"/>
                    <a:gd name="T58" fmla="*/ 0 w 18"/>
                    <a:gd name="T59" fmla="*/ 0 h 22"/>
                    <a:gd name="T60" fmla="*/ 0 w 18"/>
                    <a:gd name="T61" fmla="*/ 0 h 22"/>
                    <a:gd name="T62" fmla="*/ 0 w 18"/>
                    <a:gd name="T63" fmla="*/ 0 h 22"/>
                    <a:gd name="T64" fmla="*/ 0 w 18"/>
                    <a:gd name="T65" fmla="*/ 0 h 2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8" h="22">
                      <a:moveTo>
                        <a:pt x="18" y="11"/>
                      </a:moveTo>
                      <a:lnTo>
                        <a:pt x="18" y="8"/>
                      </a:lnTo>
                      <a:lnTo>
                        <a:pt x="17" y="6"/>
                      </a:lnTo>
                      <a:lnTo>
                        <a:pt x="17" y="5"/>
                      </a:lnTo>
                      <a:lnTo>
                        <a:pt x="15" y="4"/>
                      </a:lnTo>
                      <a:lnTo>
                        <a:pt x="14" y="2"/>
                      </a:lnTo>
                      <a:lnTo>
                        <a:pt x="13" y="1"/>
                      </a:lnTo>
                      <a:lnTo>
                        <a:pt x="11" y="0"/>
                      </a:lnTo>
                      <a:lnTo>
                        <a:pt x="9" y="0"/>
                      </a:lnTo>
                      <a:lnTo>
                        <a:pt x="7" y="0"/>
                      </a:lnTo>
                      <a:lnTo>
                        <a:pt x="6" y="1"/>
                      </a:lnTo>
                      <a:lnTo>
                        <a:pt x="4" y="2"/>
                      </a:lnTo>
                      <a:lnTo>
                        <a:pt x="3" y="4"/>
                      </a:lnTo>
                      <a:lnTo>
                        <a:pt x="2" y="5"/>
                      </a:lnTo>
                      <a:lnTo>
                        <a:pt x="1" y="6"/>
                      </a:lnTo>
                      <a:lnTo>
                        <a:pt x="0" y="8"/>
                      </a:lnTo>
                      <a:lnTo>
                        <a:pt x="0" y="11"/>
                      </a:lnTo>
                      <a:lnTo>
                        <a:pt x="0" y="13"/>
                      </a:lnTo>
                      <a:lnTo>
                        <a:pt x="1" y="14"/>
                      </a:lnTo>
                      <a:lnTo>
                        <a:pt x="2" y="17"/>
                      </a:lnTo>
                      <a:lnTo>
                        <a:pt x="3" y="18"/>
                      </a:lnTo>
                      <a:lnTo>
                        <a:pt x="4" y="19"/>
                      </a:lnTo>
                      <a:lnTo>
                        <a:pt x="6" y="20"/>
                      </a:lnTo>
                      <a:lnTo>
                        <a:pt x="7" y="22"/>
                      </a:lnTo>
                      <a:lnTo>
                        <a:pt x="9" y="22"/>
                      </a:lnTo>
                      <a:lnTo>
                        <a:pt x="11" y="22"/>
                      </a:lnTo>
                      <a:lnTo>
                        <a:pt x="13" y="20"/>
                      </a:lnTo>
                      <a:lnTo>
                        <a:pt x="14" y="19"/>
                      </a:lnTo>
                      <a:lnTo>
                        <a:pt x="15" y="18"/>
                      </a:lnTo>
                      <a:lnTo>
                        <a:pt x="17" y="17"/>
                      </a:lnTo>
                      <a:lnTo>
                        <a:pt x="17" y="14"/>
                      </a:lnTo>
                      <a:lnTo>
                        <a:pt x="18" y="13"/>
                      </a:lnTo>
                      <a:lnTo>
                        <a:pt x="18" y="11"/>
                      </a:lnTo>
                      <a:close/>
                    </a:path>
                  </a:pathLst>
                </a:custGeom>
                <a:solidFill>
                  <a:srgbClr val="FDFA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50" name="Freeform 155">
                  <a:extLst>
                    <a:ext uri="{FF2B5EF4-FFF2-40B4-BE49-F238E27FC236}">
                      <a16:creationId xmlns:a16="http://schemas.microsoft.com/office/drawing/2014/main" id="{C52AA740-B3BE-B0C5-9870-3BF6720DFF46}"/>
                    </a:ext>
                  </a:extLst>
                </p:cNvPr>
                <p:cNvSpPr>
                  <a:spLocks noChangeArrowheads="1"/>
                </p:cNvSpPr>
                <p:nvPr/>
              </p:nvSpPr>
              <p:spPr bwMode="auto">
                <a:xfrm>
                  <a:off x="1161" y="2658"/>
                  <a:ext cx="2" cy="2"/>
                </a:xfrm>
                <a:custGeom>
                  <a:avLst/>
                  <a:gdLst>
                    <a:gd name="T0" fmla="*/ 0 w 9"/>
                    <a:gd name="T1" fmla="*/ 0 h 11"/>
                    <a:gd name="T2" fmla="*/ 0 w 9"/>
                    <a:gd name="T3" fmla="*/ 0 h 11"/>
                    <a:gd name="T4" fmla="*/ 0 w 9"/>
                    <a:gd name="T5" fmla="*/ 0 h 11"/>
                    <a:gd name="T6" fmla="*/ 0 w 9"/>
                    <a:gd name="T7" fmla="*/ 0 h 11"/>
                    <a:gd name="T8" fmla="*/ 0 w 9"/>
                    <a:gd name="T9" fmla="*/ 0 h 11"/>
                    <a:gd name="T10" fmla="*/ 0 w 9"/>
                    <a:gd name="T11" fmla="*/ 0 h 11"/>
                    <a:gd name="T12" fmla="*/ 0 w 9"/>
                    <a:gd name="T13" fmla="*/ 0 h 11"/>
                    <a:gd name="T14" fmla="*/ 0 w 9"/>
                    <a:gd name="T15" fmla="*/ 0 h 11"/>
                    <a:gd name="T16" fmla="*/ 0 w 9"/>
                    <a:gd name="T17" fmla="*/ 0 h 11"/>
                    <a:gd name="T18" fmla="*/ 0 w 9"/>
                    <a:gd name="T19" fmla="*/ 0 h 11"/>
                    <a:gd name="T20" fmla="*/ 0 w 9"/>
                    <a:gd name="T21" fmla="*/ 0 h 11"/>
                    <a:gd name="T22" fmla="*/ 0 w 9"/>
                    <a:gd name="T23" fmla="*/ 0 h 11"/>
                    <a:gd name="T24" fmla="*/ 0 w 9"/>
                    <a:gd name="T25" fmla="*/ 0 h 11"/>
                    <a:gd name="T26" fmla="*/ 0 w 9"/>
                    <a:gd name="T27" fmla="*/ 0 h 11"/>
                    <a:gd name="T28" fmla="*/ 0 w 9"/>
                    <a:gd name="T29" fmla="*/ 0 h 11"/>
                    <a:gd name="T30" fmla="*/ 0 w 9"/>
                    <a:gd name="T31" fmla="*/ 0 h 11"/>
                    <a:gd name="T32" fmla="*/ 0 w 9"/>
                    <a:gd name="T33" fmla="*/ 0 h 11"/>
                    <a:gd name="T34" fmla="*/ 0 w 9"/>
                    <a:gd name="T35" fmla="*/ 0 h 11"/>
                    <a:gd name="T36" fmla="*/ 0 w 9"/>
                    <a:gd name="T37" fmla="*/ 0 h 11"/>
                    <a:gd name="T38" fmla="*/ 0 w 9"/>
                    <a:gd name="T39" fmla="*/ 0 h 11"/>
                    <a:gd name="T40" fmla="*/ 0 w 9"/>
                    <a:gd name="T41" fmla="*/ 0 h 11"/>
                    <a:gd name="T42" fmla="*/ 0 w 9"/>
                    <a:gd name="T43" fmla="*/ 0 h 11"/>
                    <a:gd name="T44" fmla="*/ 0 w 9"/>
                    <a:gd name="T45" fmla="*/ 0 h 11"/>
                    <a:gd name="T46" fmla="*/ 0 w 9"/>
                    <a:gd name="T47" fmla="*/ 0 h 11"/>
                    <a:gd name="T48" fmla="*/ 0 w 9"/>
                    <a:gd name="T49" fmla="*/ 0 h 11"/>
                    <a:gd name="T50" fmla="*/ 0 w 9"/>
                    <a:gd name="T51" fmla="*/ 0 h 11"/>
                    <a:gd name="T52" fmla="*/ 0 w 9"/>
                    <a:gd name="T53" fmla="*/ 0 h 11"/>
                    <a:gd name="T54" fmla="*/ 0 w 9"/>
                    <a:gd name="T55" fmla="*/ 0 h 11"/>
                    <a:gd name="T56" fmla="*/ 0 w 9"/>
                    <a:gd name="T57" fmla="*/ 0 h 11"/>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9" h="11">
                      <a:moveTo>
                        <a:pt x="9" y="6"/>
                      </a:moveTo>
                      <a:lnTo>
                        <a:pt x="9" y="5"/>
                      </a:lnTo>
                      <a:lnTo>
                        <a:pt x="8" y="3"/>
                      </a:lnTo>
                      <a:lnTo>
                        <a:pt x="8" y="2"/>
                      </a:lnTo>
                      <a:lnTo>
                        <a:pt x="7" y="2"/>
                      </a:lnTo>
                      <a:lnTo>
                        <a:pt x="7" y="1"/>
                      </a:lnTo>
                      <a:lnTo>
                        <a:pt x="6" y="1"/>
                      </a:lnTo>
                      <a:lnTo>
                        <a:pt x="5" y="1"/>
                      </a:lnTo>
                      <a:lnTo>
                        <a:pt x="4" y="0"/>
                      </a:lnTo>
                      <a:lnTo>
                        <a:pt x="3" y="1"/>
                      </a:lnTo>
                      <a:lnTo>
                        <a:pt x="2" y="1"/>
                      </a:lnTo>
                      <a:lnTo>
                        <a:pt x="1" y="2"/>
                      </a:lnTo>
                      <a:lnTo>
                        <a:pt x="0" y="2"/>
                      </a:lnTo>
                      <a:lnTo>
                        <a:pt x="0" y="3"/>
                      </a:lnTo>
                      <a:lnTo>
                        <a:pt x="0" y="5"/>
                      </a:lnTo>
                      <a:lnTo>
                        <a:pt x="0" y="6"/>
                      </a:lnTo>
                      <a:lnTo>
                        <a:pt x="0" y="7"/>
                      </a:lnTo>
                      <a:lnTo>
                        <a:pt x="0" y="8"/>
                      </a:lnTo>
                      <a:lnTo>
                        <a:pt x="1" y="9"/>
                      </a:lnTo>
                      <a:lnTo>
                        <a:pt x="2" y="11"/>
                      </a:lnTo>
                      <a:lnTo>
                        <a:pt x="3" y="11"/>
                      </a:lnTo>
                      <a:lnTo>
                        <a:pt x="4" y="11"/>
                      </a:lnTo>
                      <a:lnTo>
                        <a:pt x="5" y="11"/>
                      </a:lnTo>
                      <a:lnTo>
                        <a:pt x="6" y="11"/>
                      </a:lnTo>
                      <a:lnTo>
                        <a:pt x="7" y="11"/>
                      </a:lnTo>
                      <a:lnTo>
                        <a:pt x="7" y="9"/>
                      </a:lnTo>
                      <a:lnTo>
                        <a:pt x="8" y="8"/>
                      </a:lnTo>
                      <a:lnTo>
                        <a:pt x="9" y="7"/>
                      </a:lnTo>
                      <a:lnTo>
                        <a:pt x="9" y="6"/>
                      </a:lnTo>
                      <a:close/>
                    </a:path>
                  </a:pathLst>
                </a:custGeom>
                <a:solidFill>
                  <a:srgbClr val="FEFEC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51" name="Freeform 156">
                  <a:extLst>
                    <a:ext uri="{FF2B5EF4-FFF2-40B4-BE49-F238E27FC236}">
                      <a16:creationId xmlns:a16="http://schemas.microsoft.com/office/drawing/2014/main" id="{720B313A-780A-E890-D99A-8A0AAD0A86DD}"/>
                    </a:ext>
                  </a:extLst>
                </p:cNvPr>
                <p:cNvSpPr>
                  <a:spLocks noChangeArrowheads="1"/>
                </p:cNvSpPr>
                <p:nvPr/>
              </p:nvSpPr>
              <p:spPr bwMode="auto">
                <a:xfrm>
                  <a:off x="1043" y="2596"/>
                  <a:ext cx="44" cy="47"/>
                </a:xfrm>
                <a:custGeom>
                  <a:avLst/>
                  <a:gdLst>
                    <a:gd name="T0" fmla="*/ 0 w 220"/>
                    <a:gd name="T1" fmla="*/ 0 h 284"/>
                    <a:gd name="T2" fmla="*/ 0 w 220"/>
                    <a:gd name="T3" fmla="*/ 0 h 284"/>
                    <a:gd name="T4" fmla="*/ 0 w 220"/>
                    <a:gd name="T5" fmla="*/ 0 h 284"/>
                    <a:gd name="T6" fmla="*/ 0 w 220"/>
                    <a:gd name="T7" fmla="*/ 0 h 284"/>
                    <a:gd name="T8" fmla="*/ 0 w 220"/>
                    <a:gd name="T9" fmla="*/ 0 h 284"/>
                    <a:gd name="T10" fmla="*/ 0 w 220"/>
                    <a:gd name="T11" fmla="*/ 0 h 28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0" h="284">
                      <a:moveTo>
                        <a:pt x="185" y="0"/>
                      </a:moveTo>
                      <a:lnTo>
                        <a:pt x="0" y="48"/>
                      </a:lnTo>
                      <a:lnTo>
                        <a:pt x="58" y="260"/>
                      </a:lnTo>
                      <a:lnTo>
                        <a:pt x="94" y="284"/>
                      </a:lnTo>
                      <a:lnTo>
                        <a:pt x="220" y="23"/>
                      </a:lnTo>
                      <a:lnTo>
                        <a:pt x="185" y="0"/>
                      </a:lnTo>
                      <a:close/>
                    </a:path>
                  </a:pathLst>
                </a:custGeom>
                <a:solidFill>
                  <a:srgbClr val="C2C2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52" name="Freeform 157">
                  <a:extLst>
                    <a:ext uri="{FF2B5EF4-FFF2-40B4-BE49-F238E27FC236}">
                      <a16:creationId xmlns:a16="http://schemas.microsoft.com/office/drawing/2014/main" id="{FCDBFFAA-9FAA-D7A6-3FF7-19001861D4B6}"/>
                    </a:ext>
                  </a:extLst>
                </p:cNvPr>
                <p:cNvSpPr>
                  <a:spLocks noChangeArrowheads="1"/>
                </p:cNvSpPr>
                <p:nvPr/>
              </p:nvSpPr>
              <p:spPr bwMode="auto">
                <a:xfrm>
                  <a:off x="1043" y="2596"/>
                  <a:ext cx="44" cy="26"/>
                </a:xfrm>
                <a:custGeom>
                  <a:avLst/>
                  <a:gdLst>
                    <a:gd name="T0" fmla="*/ 0 w 222"/>
                    <a:gd name="T1" fmla="*/ 0 h 157"/>
                    <a:gd name="T2" fmla="*/ 0 w 222"/>
                    <a:gd name="T3" fmla="*/ 0 h 157"/>
                    <a:gd name="T4" fmla="*/ 0 w 222"/>
                    <a:gd name="T5" fmla="*/ 0 h 157"/>
                    <a:gd name="T6" fmla="*/ 0 w 222"/>
                    <a:gd name="T7" fmla="*/ 0 h 157"/>
                    <a:gd name="T8" fmla="*/ 0 w 222"/>
                    <a:gd name="T9" fmla="*/ 0 h 15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2" h="157">
                      <a:moveTo>
                        <a:pt x="186" y="0"/>
                      </a:moveTo>
                      <a:lnTo>
                        <a:pt x="0" y="48"/>
                      </a:lnTo>
                      <a:lnTo>
                        <a:pt x="157" y="157"/>
                      </a:lnTo>
                      <a:lnTo>
                        <a:pt x="222" y="24"/>
                      </a:lnTo>
                      <a:lnTo>
                        <a:pt x="186" y="0"/>
                      </a:lnTo>
                      <a:close/>
                    </a:path>
                  </a:pathLst>
                </a:custGeom>
                <a:solidFill>
                  <a:srgbClr val="EBECE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53" name="Freeform 158">
                  <a:extLst>
                    <a:ext uri="{FF2B5EF4-FFF2-40B4-BE49-F238E27FC236}">
                      <a16:creationId xmlns:a16="http://schemas.microsoft.com/office/drawing/2014/main" id="{743435B1-94B8-BA92-12F1-519C30302BEB}"/>
                    </a:ext>
                  </a:extLst>
                </p:cNvPr>
                <p:cNvSpPr>
                  <a:spLocks noChangeArrowheads="1"/>
                </p:cNvSpPr>
                <p:nvPr/>
              </p:nvSpPr>
              <p:spPr bwMode="auto">
                <a:xfrm>
                  <a:off x="1043" y="2601"/>
                  <a:ext cx="13" cy="15"/>
                </a:xfrm>
                <a:custGeom>
                  <a:avLst/>
                  <a:gdLst>
                    <a:gd name="T0" fmla="*/ 0 w 63"/>
                    <a:gd name="T1" fmla="*/ 0 h 89"/>
                    <a:gd name="T2" fmla="*/ 0 w 63"/>
                    <a:gd name="T3" fmla="*/ 0 h 89"/>
                    <a:gd name="T4" fmla="*/ 0 w 63"/>
                    <a:gd name="T5" fmla="*/ 0 h 89"/>
                    <a:gd name="T6" fmla="*/ 0 w 63"/>
                    <a:gd name="T7" fmla="*/ 0 h 8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3" h="89">
                      <a:moveTo>
                        <a:pt x="63" y="0"/>
                      </a:moveTo>
                      <a:lnTo>
                        <a:pt x="0" y="16"/>
                      </a:lnTo>
                      <a:lnTo>
                        <a:pt x="20" y="89"/>
                      </a:lnTo>
                      <a:lnTo>
                        <a:pt x="63" y="0"/>
                      </a:lnTo>
                      <a:close/>
                    </a:path>
                  </a:pathLst>
                </a:custGeom>
                <a:solidFill>
                  <a:srgbClr val="A9A9A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54" name="Freeform 159">
                  <a:extLst>
                    <a:ext uri="{FF2B5EF4-FFF2-40B4-BE49-F238E27FC236}">
                      <a16:creationId xmlns:a16="http://schemas.microsoft.com/office/drawing/2014/main" id="{7158B4DF-7726-50DC-EE09-474BD7C25313}"/>
                    </a:ext>
                  </a:extLst>
                </p:cNvPr>
                <p:cNvSpPr>
                  <a:spLocks noChangeArrowheads="1"/>
                </p:cNvSpPr>
                <p:nvPr/>
              </p:nvSpPr>
              <p:spPr bwMode="auto">
                <a:xfrm>
                  <a:off x="1043" y="2601"/>
                  <a:ext cx="13" cy="8"/>
                </a:xfrm>
                <a:custGeom>
                  <a:avLst/>
                  <a:gdLst>
                    <a:gd name="T0" fmla="*/ 0 w 63"/>
                    <a:gd name="T1" fmla="*/ 0 h 46"/>
                    <a:gd name="T2" fmla="*/ 0 w 63"/>
                    <a:gd name="T3" fmla="*/ 0 h 46"/>
                    <a:gd name="T4" fmla="*/ 0 w 63"/>
                    <a:gd name="T5" fmla="*/ 0 h 46"/>
                    <a:gd name="T6" fmla="*/ 0 w 63"/>
                    <a:gd name="T7" fmla="*/ 0 h 4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3" h="46">
                      <a:moveTo>
                        <a:pt x="63" y="0"/>
                      </a:moveTo>
                      <a:lnTo>
                        <a:pt x="0" y="16"/>
                      </a:lnTo>
                      <a:lnTo>
                        <a:pt x="41" y="46"/>
                      </a:lnTo>
                      <a:lnTo>
                        <a:pt x="63" y="0"/>
                      </a:lnTo>
                      <a:close/>
                    </a:path>
                  </a:pathLst>
                </a:custGeom>
                <a:solidFill>
                  <a:srgbClr val="DED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55" name="Freeform 160">
                  <a:extLst>
                    <a:ext uri="{FF2B5EF4-FFF2-40B4-BE49-F238E27FC236}">
                      <a16:creationId xmlns:a16="http://schemas.microsoft.com/office/drawing/2014/main" id="{737A98CB-DFE6-CB07-DA55-DD081695CC10}"/>
                    </a:ext>
                  </a:extLst>
                </p:cNvPr>
                <p:cNvSpPr>
                  <a:spLocks noChangeArrowheads="1"/>
                </p:cNvSpPr>
                <p:nvPr/>
              </p:nvSpPr>
              <p:spPr bwMode="auto">
                <a:xfrm>
                  <a:off x="1078" y="2596"/>
                  <a:ext cx="93" cy="63"/>
                </a:xfrm>
                <a:custGeom>
                  <a:avLst/>
                  <a:gdLst>
                    <a:gd name="T0" fmla="*/ 0 w 463"/>
                    <a:gd name="T1" fmla="*/ 0 h 376"/>
                    <a:gd name="T2" fmla="*/ 0 w 463"/>
                    <a:gd name="T3" fmla="*/ 0 h 376"/>
                    <a:gd name="T4" fmla="*/ 0 w 463"/>
                    <a:gd name="T5" fmla="*/ 0 h 376"/>
                    <a:gd name="T6" fmla="*/ 0 w 463"/>
                    <a:gd name="T7" fmla="*/ 0 h 376"/>
                    <a:gd name="T8" fmla="*/ 0 w 463"/>
                    <a:gd name="T9" fmla="*/ 0 h 37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63" h="376">
                      <a:moveTo>
                        <a:pt x="8" y="0"/>
                      </a:moveTo>
                      <a:lnTo>
                        <a:pt x="0" y="79"/>
                      </a:lnTo>
                      <a:lnTo>
                        <a:pt x="432" y="376"/>
                      </a:lnTo>
                      <a:lnTo>
                        <a:pt x="463" y="311"/>
                      </a:lnTo>
                      <a:lnTo>
                        <a:pt x="8" y="0"/>
                      </a:lnTo>
                      <a:close/>
                    </a:path>
                  </a:pathLst>
                </a:custGeom>
                <a:solidFill>
                  <a:srgbClr val="B5DC7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56" name="Freeform 161">
                  <a:extLst>
                    <a:ext uri="{FF2B5EF4-FFF2-40B4-BE49-F238E27FC236}">
                      <a16:creationId xmlns:a16="http://schemas.microsoft.com/office/drawing/2014/main" id="{F391FD34-C05A-2E4E-5E9C-C48CAC5E3D9A}"/>
                    </a:ext>
                  </a:extLst>
                </p:cNvPr>
                <p:cNvSpPr>
                  <a:spLocks noChangeArrowheads="1"/>
                </p:cNvSpPr>
                <p:nvPr/>
              </p:nvSpPr>
              <p:spPr bwMode="auto">
                <a:xfrm>
                  <a:off x="1065" y="2609"/>
                  <a:ext cx="100" cy="72"/>
                </a:xfrm>
                <a:custGeom>
                  <a:avLst/>
                  <a:gdLst>
                    <a:gd name="T0" fmla="*/ 0 w 501"/>
                    <a:gd name="T1" fmla="*/ 0 h 430"/>
                    <a:gd name="T2" fmla="*/ 0 w 501"/>
                    <a:gd name="T3" fmla="*/ 0 h 430"/>
                    <a:gd name="T4" fmla="*/ 0 w 501"/>
                    <a:gd name="T5" fmla="*/ 0 h 430"/>
                    <a:gd name="T6" fmla="*/ 0 w 501"/>
                    <a:gd name="T7" fmla="*/ 0 h 430"/>
                    <a:gd name="T8" fmla="*/ 0 w 501"/>
                    <a:gd name="T9" fmla="*/ 0 h 430"/>
                    <a:gd name="T10" fmla="*/ 0 w 501"/>
                    <a:gd name="T11" fmla="*/ 0 h 43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01" h="430">
                      <a:moveTo>
                        <a:pt x="69" y="0"/>
                      </a:moveTo>
                      <a:lnTo>
                        <a:pt x="14" y="52"/>
                      </a:lnTo>
                      <a:lnTo>
                        <a:pt x="0" y="131"/>
                      </a:lnTo>
                      <a:lnTo>
                        <a:pt x="436" y="430"/>
                      </a:lnTo>
                      <a:lnTo>
                        <a:pt x="501" y="297"/>
                      </a:lnTo>
                      <a:lnTo>
                        <a:pt x="69" y="0"/>
                      </a:lnTo>
                      <a:close/>
                    </a:path>
                  </a:pathLst>
                </a:custGeom>
                <a:solidFill>
                  <a:srgbClr val="8DC63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57" name="Freeform 162">
                  <a:extLst>
                    <a:ext uri="{FF2B5EF4-FFF2-40B4-BE49-F238E27FC236}">
                      <a16:creationId xmlns:a16="http://schemas.microsoft.com/office/drawing/2014/main" id="{E584379B-ABCC-D2C6-E5E8-1057C864F2A7}"/>
                    </a:ext>
                  </a:extLst>
                </p:cNvPr>
                <p:cNvSpPr>
                  <a:spLocks noChangeArrowheads="1"/>
                </p:cNvSpPr>
                <p:nvPr/>
              </p:nvSpPr>
              <p:spPr bwMode="auto">
                <a:xfrm>
                  <a:off x="1055" y="2630"/>
                  <a:ext cx="97" cy="61"/>
                </a:xfrm>
                <a:custGeom>
                  <a:avLst/>
                  <a:gdLst>
                    <a:gd name="T0" fmla="*/ 0 w 487"/>
                    <a:gd name="T1" fmla="*/ 0 h 367"/>
                    <a:gd name="T2" fmla="*/ 0 w 487"/>
                    <a:gd name="T3" fmla="*/ 0 h 367"/>
                    <a:gd name="T4" fmla="*/ 0 w 487"/>
                    <a:gd name="T5" fmla="*/ 0 h 367"/>
                    <a:gd name="T6" fmla="*/ 0 w 487"/>
                    <a:gd name="T7" fmla="*/ 0 h 367"/>
                    <a:gd name="T8" fmla="*/ 0 w 487"/>
                    <a:gd name="T9" fmla="*/ 0 h 36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87" h="367">
                      <a:moveTo>
                        <a:pt x="51" y="0"/>
                      </a:moveTo>
                      <a:lnTo>
                        <a:pt x="0" y="55"/>
                      </a:lnTo>
                      <a:lnTo>
                        <a:pt x="455" y="367"/>
                      </a:lnTo>
                      <a:lnTo>
                        <a:pt x="487" y="301"/>
                      </a:lnTo>
                      <a:lnTo>
                        <a:pt x="51" y="0"/>
                      </a:lnTo>
                      <a:close/>
                    </a:path>
                  </a:pathLst>
                </a:custGeom>
                <a:solidFill>
                  <a:srgbClr val="6EAE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58" name="Freeform 163">
                  <a:extLst>
                    <a:ext uri="{FF2B5EF4-FFF2-40B4-BE49-F238E27FC236}">
                      <a16:creationId xmlns:a16="http://schemas.microsoft.com/office/drawing/2014/main" id="{CEC21C65-0F1F-2B1D-BDA3-A7DC0DD787B3}"/>
                    </a:ext>
                  </a:extLst>
                </p:cNvPr>
                <p:cNvSpPr>
                  <a:spLocks noChangeArrowheads="1"/>
                </p:cNvSpPr>
                <p:nvPr/>
              </p:nvSpPr>
              <p:spPr bwMode="auto">
                <a:xfrm>
                  <a:off x="1143" y="2647"/>
                  <a:ext cx="30" cy="45"/>
                </a:xfrm>
                <a:custGeom>
                  <a:avLst/>
                  <a:gdLst>
                    <a:gd name="T0" fmla="*/ 0 w 147"/>
                    <a:gd name="T1" fmla="*/ 0 h 276"/>
                    <a:gd name="T2" fmla="*/ 0 w 147"/>
                    <a:gd name="T3" fmla="*/ 0 h 276"/>
                    <a:gd name="T4" fmla="*/ 0 w 147"/>
                    <a:gd name="T5" fmla="*/ 0 h 276"/>
                    <a:gd name="T6" fmla="*/ 0 w 147"/>
                    <a:gd name="T7" fmla="*/ 0 h 276"/>
                    <a:gd name="T8" fmla="*/ 0 w 147"/>
                    <a:gd name="T9" fmla="*/ 0 h 27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7" h="276">
                      <a:moveTo>
                        <a:pt x="127" y="0"/>
                      </a:moveTo>
                      <a:lnTo>
                        <a:pt x="147" y="14"/>
                      </a:lnTo>
                      <a:lnTo>
                        <a:pt x="20" y="276"/>
                      </a:lnTo>
                      <a:lnTo>
                        <a:pt x="0" y="263"/>
                      </a:lnTo>
                      <a:lnTo>
                        <a:pt x="127" y="0"/>
                      </a:lnTo>
                      <a:close/>
                    </a:path>
                  </a:pathLst>
                </a:custGeom>
                <a:solidFill>
                  <a:srgbClr val="C2C16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59" name="Freeform 164">
                  <a:extLst>
                    <a:ext uri="{FF2B5EF4-FFF2-40B4-BE49-F238E27FC236}">
                      <a16:creationId xmlns:a16="http://schemas.microsoft.com/office/drawing/2014/main" id="{F0B59A53-31D4-761D-B421-7024ABAB6312}"/>
                    </a:ext>
                  </a:extLst>
                </p:cNvPr>
                <p:cNvSpPr>
                  <a:spLocks noChangeArrowheads="1"/>
                </p:cNvSpPr>
                <p:nvPr/>
              </p:nvSpPr>
              <p:spPr bwMode="auto">
                <a:xfrm>
                  <a:off x="1150" y="2647"/>
                  <a:ext cx="23" cy="34"/>
                </a:xfrm>
                <a:custGeom>
                  <a:avLst/>
                  <a:gdLst>
                    <a:gd name="T0" fmla="*/ 0 w 114"/>
                    <a:gd name="T1" fmla="*/ 0 h 209"/>
                    <a:gd name="T2" fmla="*/ 0 w 114"/>
                    <a:gd name="T3" fmla="*/ 0 h 209"/>
                    <a:gd name="T4" fmla="*/ 0 w 114"/>
                    <a:gd name="T5" fmla="*/ 0 h 209"/>
                    <a:gd name="T6" fmla="*/ 0 w 114"/>
                    <a:gd name="T7" fmla="*/ 0 h 209"/>
                    <a:gd name="T8" fmla="*/ 0 w 114"/>
                    <a:gd name="T9" fmla="*/ 0 h 20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4" h="209">
                      <a:moveTo>
                        <a:pt x="94" y="0"/>
                      </a:moveTo>
                      <a:lnTo>
                        <a:pt x="114" y="14"/>
                      </a:lnTo>
                      <a:lnTo>
                        <a:pt x="20" y="209"/>
                      </a:lnTo>
                      <a:lnTo>
                        <a:pt x="0" y="195"/>
                      </a:lnTo>
                      <a:lnTo>
                        <a:pt x="94" y="0"/>
                      </a:lnTo>
                      <a:close/>
                    </a:path>
                  </a:pathLst>
                </a:custGeom>
                <a:solidFill>
                  <a:srgbClr val="FDFC9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60" name="Freeform 165">
                  <a:extLst>
                    <a:ext uri="{FF2B5EF4-FFF2-40B4-BE49-F238E27FC236}">
                      <a16:creationId xmlns:a16="http://schemas.microsoft.com/office/drawing/2014/main" id="{89038812-867D-55D2-BE75-56C4ECE55552}"/>
                    </a:ext>
                  </a:extLst>
                </p:cNvPr>
                <p:cNvSpPr>
                  <a:spLocks noChangeArrowheads="1"/>
                </p:cNvSpPr>
                <p:nvPr/>
              </p:nvSpPr>
              <p:spPr bwMode="auto">
                <a:xfrm>
                  <a:off x="1162" y="2647"/>
                  <a:ext cx="11" cy="13"/>
                </a:xfrm>
                <a:custGeom>
                  <a:avLst/>
                  <a:gdLst>
                    <a:gd name="T0" fmla="*/ 0 w 51"/>
                    <a:gd name="T1" fmla="*/ 0 h 78"/>
                    <a:gd name="T2" fmla="*/ 0 w 51"/>
                    <a:gd name="T3" fmla="*/ 0 h 78"/>
                    <a:gd name="T4" fmla="*/ 0 w 51"/>
                    <a:gd name="T5" fmla="*/ 0 h 78"/>
                    <a:gd name="T6" fmla="*/ 0 w 51"/>
                    <a:gd name="T7" fmla="*/ 0 h 78"/>
                    <a:gd name="T8" fmla="*/ 0 w 51"/>
                    <a:gd name="T9" fmla="*/ 0 h 7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1" h="78">
                      <a:moveTo>
                        <a:pt x="31" y="0"/>
                      </a:moveTo>
                      <a:lnTo>
                        <a:pt x="51" y="14"/>
                      </a:lnTo>
                      <a:lnTo>
                        <a:pt x="21" y="78"/>
                      </a:lnTo>
                      <a:lnTo>
                        <a:pt x="0" y="65"/>
                      </a:lnTo>
                      <a:lnTo>
                        <a:pt x="31" y="0"/>
                      </a:lnTo>
                      <a:close/>
                    </a:path>
                  </a:pathLst>
                </a:custGeom>
                <a:solidFill>
                  <a:srgbClr val="FEFEC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grpSp>
          <p:sp>
            <p:nvSpPr>
              <p:cNvPr id="157708" name="Line 166">
                <a:extLst>
                  <a:ext uri="{FF2B5EF4-FFF2-40B4-BE49-F238E27FC236}">
                    <a16:creationId xmlns:a16="http://schemas.microsoft.com/office/drawing/2014/main" id="{344652D1-E3CB-8FCB-99D4-5597450E2D90}"/>
                  </a:ext>
                </a:extLst>
              </p:cNvPr>
              <p:cNvSpPr>
                <a:spLocks noChangeShapeType="1"/>
              </p:cNvSpPr>
              <p:nvPr/>
            </p:nvSpPr>
            <p:spPr bwMode="auto">
              <a:xfrm>
                <a:off x="1274" y="3080"/>
                <a:ext cx="2649" cy="0"/>
              </a:xfrm>
              <a:prstGeom prst="line">
                <a:avLst/>
              </a:prstGeom>
              <a:noFill/>
              <a:ln w="25400">
                <a:solidFill>
                  <a:srgbClr val="C0C0C0"/>
                </a:solidFill>
                <a:prstDash val="sysDot"/>
                <a:round/>
                <a:headEnd/>
                <a:tailEnd type="oval" w="med" len="me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grpSp>
        <p:sp>
          <p:nvSpPr>
            <p:cNvPr id="132100" name="Rectangle 167">
              <a:extLst>
                <a:ext uri="{FF2B5EF4-FFF2-40B4-BE49-F238E27FC236}">
                  <a16:creationId xmlns:a16="http://schemas.microsoft.com/office/drawing/2014/main" id="{C5C4739D-DBEB-5F71-4BA5-64EE16FCAD47}"/>
                </a:ext>
              </a:extLst>
            </p:cNvPr>
            <p:cNvSpPr>
              <a:spLocks noChangeArrowheads="1"/>
            </p:cNvSpPr>
            <p:nvPr/>
          </p:nvSpPr>
          <p:spPr bwMode="auto">
            <a:xfrm>
              <a:off x="4267200" y="1524001"/>
              <a:ext cx="58674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en-US" altLang="en-US" sz="2400" dirty="0" err="1">
                  <a:cs typeface="Arial" panose="020B0604020202020204" pitchFamily="34" charset="0"/>
                </a:rPr>
                <a:t>Là</a:t>
              </a:r>
              <a:r>
                <a:rPr lang="en-US" altLang="en-US" sz="2400" dirty="0">
                  <a:cs typeface="Arial" panose="020B0604020202020204" pitchFamily="34" charset="0"/>
                </a:rPr>
                <a:t> </a:t>
              </a:r>
              <a:r>
                <a:rPr lang="en-US" altLang="en-US" sz="2400" dirty="0" err="1">
                  <a:cs typeface="Arial" panose="020B0604020202020204" pitchFamily="34" charset="0"/>
                </a:rPr>
                <a:t>thẳng</a:t>
              </a:r>
              <a:r>
                <a:rPr lang="en-US" altLang="en-US" sz="2400" dirty="0">
                  <a:cs typeface="Arial" panose="020B0604020202020204" pitchFamily="34" charset="0"/>
                </a:rPr>
                <a:t> </a:t>
              </a:r>
              <a:r>
                <a:rPr lang="en-US" altLang="en-US" sz="2400" dirty="0" err="1">
                  <a:cs typeface="Arial" panose="020B0604020202020204" pitchFamily="34" charset="0"/>
                </a:rPr>
                <a:t>thắn</a:t>
              </a:r>
              <a:r>
                <a:rPr lang="en-US" altLang="en-US" sz="2400" dirty="0">
                  <a:cs typeface="Arial" panose="020B0604020202020204" pitchFamily="34" charset="0"/>
                </a:rPr>
                <a:t>, </a:t>
              </a:r>
              <a:r>
                <a:rPr lang="en-US" altLang="en-US" sz="2400" dirty="0" err="1">
                  <a:cs typeface="Arial" panose="020B0604020202020204" pitchFamily="34" charset="0"/>
                </a:rPr>
                <a:t>chính</a:t>
              </a:r>
              <a:r>
                <a:rPr lang="en-US" altLang="en-US" sz="2400" dirty="0">
                  <a:cs typeface="Arial" panose="020B0604020202020204" pitchFamily="34" charset="0"/>
                </a:rPr>
                <a:t> </a:t>
              </a:r>
              <a:r>
                <a:rPr lang="en-US" altLang="en-US" sz="2400" dirty="0" err="1">
                  <a:cs typeface="Arial" panose="020B0604020202020204" pitchFamily="34" charset="0"/>
                </a:rPr>
                <a:t>trực</a:t>
              </a:r>
              <a:r>
                <a:rPr lang="en-US" altLang="en-US" sz="2400" dirty="0">
                  <a:cs typeface="Arial" panose="020B0604020202020204" pitchFamily="34" charset="0"/>
                </a:rPr>
                <a:t>, </a:t>
              </a:r>
              <a:r>
                <a:rPr lang="en-US" altLang="en-US" sz="2400" dirty="0" err="1">
                  <a:cs typeface="Arial" panose="020B0604020202020204" pitchFamily="34" charset="0"/>
                </a:rPr>
                <a:t>đúng</a:t>
              </a:r>
              <a:r>
                <a:rPr lang="en-US" altLang="en-US" sz="2400" dirty="0">
                  <a:cs typeface="Arial" panose="020B0604020202020204" pitchFamily="34" charset="0"/>
                </a:rPr>
                <a:t> </a:t>
              </a:r>
              <a:r>
                <a:rPr lang="en-US" altLang="en-US" sz="2400" dirty="0" err="1">
                  <a:cs typeface="Arial" panose="020B0604020202020204" pitchFamily="34" charset="0"/>
                </a:rPr>
                <a:t>đắn</a:t>
              </a:r>
              <a:endParaRPr lang="en-US" altLang="en-US" sz="2400" dirty="0">
                <a:cs typeface="Arial" panose="020B0604020202020204" pitchFamily="34" charset="0"/>
              </a:endParaRPr>
            </a:p>
          </p:txBody>
        </p:sp>
        <p:sp>
          <p:nvSpPr>
            <p:cNvPr id="132101" name="Rectangle 169">
              <a:extLst>
                <a:ext uri="{FF2B5EF4-FFF2-40B4-BE49-F238E27FC236}">
                  <a16:creationId xmlns:a16="http://schemas.microsoft.com/office/drawing/2014/main" id="{4E574A13-A0E6-6206-A1D4-3DC87AF57FE2}"/>
                </a:ext>
              </a:extLst>
            </p:cNvPr>
            <p:cNvSpPr>
              <a:spLocks noChangeArrowheads="1"/>
            </p:cNvSpPr>
            <p:nvPr/>
          </p:nvSpPr>
          <p:spPr bwMode="auto">
            <a:xfrm>
              <a:off x="4264026" y="2590800"/>
              <a:ext cx="305885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400">
                  <a:cs typeface="Arial" panose="020B0604020202020204" pitchFamily="34" charset="0"/>
                </a:rPr>
                <a:t>Chính trên cả ba mặt</a:t>
              </a:r>
            </a:p>
          </p:txBody>
        </p:sp>
        <p:sp>
          <p:nvSpPr>
            <p:cNvPr id="132102" name="Rectangle 170">
              <a:extLst>
                <a:ext uri="{FF2B5EF4-FFF2-40B4-BE49-F238E27FC236}">
                  <a16:creationId xmlns:a16="http://schemas.microsoft.com/office/drawing/2014/main" id="{4AD7B878-0AB4-01BE-A591-3A639037C226}"/>
                </a:ext>
              </a:extLst>
            </p:cNvPr>
            <p:cNvSpPr>
              <a:spLocks noChangeArrowheads="1"/>
            </p:cNvSpPr>
            <p:nvPr/>
          </p:nvSpPr>
          <p:spPr bwMode="auto">
            <a:xfrm>
              <a:off x="4416425" y="3398838"/>
              <a:ext cx="306866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400" dirty="0">
                  <a:cs typeface="Arial" panose="020B0604020202020204" pitchFamily="34" charset="0"/>
                </a:rPr>
                <a:t>-  </a:t>
              </a:r>
              <a:r>
                <a:rPr lang="en-US" altLang="en-US" sz="2400" dirty="0" err="1">
                  <a:cs typeface="Arial" panose="020B0604020202020204" pitchFamily="34" charset="0"/>
                </a:rPr>
                <a:t>Đối</a:t>
              </a:r>
              <a:r>
                <a:rPr lang="en-US" altLang="en-US" sz="2400" dirty="0">
                  <a:cs typeface="Arial" panose="020B0604020202020204" pitchFamily="34" charset="0"/>
                </a:rPr>
                <a:t> </a:t>
              </a:r>
              <a:r>
                <a:rPr lang="en-US" altLang="en-US" sz="2400" dirty="0" err="1">
                  <a:cs typeface="Arial" panose="020B0604020202020204" pitchFamily="34" charset="0"/>
                </a:rPr>
                <a:t>với</a:t>
              </a:r>
              <a:r>
                <a:rPr lang="en-US" altLang="en-US" sz="2400" dirty="0">
                  <a:cs typeface="Arial" panose="020B0604020202020204" pitchFamily="34" charset="0"/>
                </a:rPr>
                <a:t> </a:t>
              </a:r>
              <a:r>
                <a:rPr lang="en-US" altLang="en-US" sz="2400" dirty="0" err="1">
                  <a:cs typeface="Arial" panose="020B0604020202020204" pitchFamily="34" charset="0"/>
                </a:rPr>
                <a:t>mình</a:t>
              </a:r>
              <a:endParaRPr lang="en-US" altLang="en-US" sz="2400" dirty="0">
                <a:cs typeface="Arial" panose="020B0604020202020204" pitchFamily="34" charset="0"/>
              </a:endParaRPr>
            </a:p>
          </p:txBody>
        </p:sp>
        <p:sp>
          <p:nvSpPr>
            <p:cNvPr id="132103" name="Rectangle 171">
              <a:extLst>
                <a:ext uri="{FF2B5EF4-FFF2-40B4-BE49-F238E27FC236}">
                  <a16:creationId xmlns:a16="http://schemas.microsoft.com/office/drawing/2014/main" id="{4ACBAAB2-08E9-7B0F-9763-FB64841FC81D}"/>
                </a:ext>
              </a:extLst>
            </p:cNvPr>
            <p:cNvSpPr>
              <a:spLocks noChangeArrowheads="1"/>
            </p:cNvSpPr>
            <p:nvPr/>
          </p:nvSpPr>
          <p:spPr bwMode="auto">
            <a:xfrm>
              <a:off x="4343400" y="3994150"/>
              <a:ext cx="314168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400" dirty="0">
                  <a:cs typeface="Arial" panose="020B0604020202020204" pitchFamily="34" charset="0"/>
                </a:rPr>
                <a:t>-  </a:t>
              </a:r>
              <a:r>
                <a:rPr lang="en-US" altLang="en-US" sz="2400" dirty="0" err="1">
                  <a:cs typeface="Arial" panose="020B0604020202020204" pitchFamily="34" charset="0"/>
                </a:rPr>
                <a:t>Đối</a:t>
              </a:r>
              <a:r>
                <a:rPr lang="en-US" altLang="en-US" sz="2400" dirty="0">
                  <a:cs typeface="Arial" panose="020B0604020202020204" pitchFamily="34" charset="0"/>
                </a:rPr>
                <a:t> </a:t>
              </a:r>
              <a:r>
                <a:rPr lang="en-US" altLang="en-US" sz="2400" dirty="0" err="1">
                  <a:cs typeface="Arial" panose="020B0604020202020204" pitchFamily="34" charset="0"/>
                </a:rPr>
                <a:t>với</a:t>
              </a:r>
              <a:r>
                <a:rPr lang="en-US" altLang="en-US" sz="2400" dirty="0">
                  <a:cs typeface="Arial" panose="020B0604020202020204" pitchFamily="34" charset="0"/>
                </a:rPr>
                <a:t> </a:t>
              </a:r>
              <a:r>
                <a:rPr lang="en-US" altLang="en-US" sz="2400" dirty="0" err="1">
                  <a:cs typeface="Arial" panose="020B0604020202020204" pitchFamily="34" charset="0"/>
                </a:rPr>
                <a:t>người</a:t>
              </a:r>
              <a:r>
                <a:rPr lang="en-US" altLang="en-US" sz="2400" dirty="0">
                  <a:cs typeface="Arial" panose="020B0604020202020204" pitchFamily="34" charset="0"/>
                </a:rPr>
                <a:t> </a:t>
              </a:r>
            </a:p>
          </p:txBody>
        </p:sp>
        <p:sp>
          <p:nvSpPr>
            <p:cNvPr id="132104" name="Rectangle 172">
              <a:extLst>
                <a:ext uri="{FF2B5EF4-FFF2-40B4-BE49-F238E27FC236}">
                  <a16:creationId xmlns:a16="http://schemas.microsoft.com/office/drawing/2014/main" id="{542B5A08-DE3D-7AAC-88FE-389AA0E78797}"/>
                </a:ext>
              </a:extLst>
            </p:cNvPr>
            <p:cNvSpPr>
              <a:spLocks noChangeArrowheads="1"/>
            </p:cNvSpPr>
            <p:nvPr/>
          </p:nvSpPr>
          <p:spPr bwMode="auto">
            <a:xfrm>
              <a:off x="4343400" y="4603750"/>
              <a:ext cx="24384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400">
                  <a:cs typeface="Arial" panose="020B0604020202020204" pitchFamily="34" charset="0"/>
                </a:rPr>
                <a:t>-  Đối với việc</a:t>
              </a:r>
            </a:p>
          </p:txBody>
        </p:sp>
        <p:grpSp>
          <p:nvGrpSpPr>
            <p:cNvPr id="3" name="Group 2">
              <a:extLst>
                <a:ext uri="{FF2B5EF4-FFF2-40B4-BE49-F238E27FC236}">
                  <a16:creationId xmlns:a16="http://schemas.microsoft.com/office/drawing/2014/main" id="{C348533F-2618-E0A9-0231-5AB0E0F281A0}"/>
                </a:ext>
              </a:extLst>
            </p:cNvPr>
            <p:cNvGrpSpPr>
              <a:grpSpLocks/>
            </p:cNvGrpSpPr>
            <p:nvPr/>
          </p:nvGrpSpPr>
          <p:grpSpPr bwMode="auto">
            <a:xfrm>
              <a:off x="3574333" y="5266612"/>
              <a:ext cx="6399212" cy="635000"/>
              <a:chOff x="1319" y="1248"/>
              <a:chExt cx="4031" cy="400"/>
            </a:xfrm>
          </p:grpSpPr>
          <p:grpSp>
            <p:nvGrpSpPr>
              <p:cNvPr id="4" name="Group 3">
                <a:extLst>
                  <a:ext uri="{FF2B5EF4-FFF2-40B4-BE49-F238E27FC236}">
                    <a16:creationId xmlns:a16="http://schemas.microsoft.com/office/drawing/2014/main" id="{61C0913D-5B91-5679-C4B4-6C6D2380C515}"/>
                  </a:ext>
                </a:extLst>
              </p:cNvPr>
              <p:cNvGrpSpPr>
                <a:grpSpLocks/>
              </p:cNvGrpSpPr>
              <p:nvPr/>
            </p:nvGrpSpPr>
            <p:grpSpPr bwMode="auto">
              <a:xfrm rot="-4423226">
                <a:off x="1284" y="1308"/>
                <a:ext cx="400" cy="280"/>
                <a:chOff x="1043" y="2596"/>
                <a:chExt cx="142" cy="99"/>
              </a:xfrm>
            </p:grpSpPr>
            <p:sp>
              <p:nvSpPr>
                <p:cNvPr id="6" name="Freeform 4">
                  <a:extLst>
                    <a:ext uri="{FF2B5EF4-FFF2-40B4-BE49-F238E27FC236}">
                      <a16:creationId xmlns:a16="http://schemas.microsoft.com/office/drawing/2014/main" id="{C8DD7267-AA74-4419-51DD-207323F21E81}"/>
                    </a:ext>
                  </a:extLst>
                </p:cNvPr>
                <p:cNvSpPr>
                  <a:spLocks noChangeArrowheads="1"/>
                </p:cNvSpPr>
                <p:nvPr/>
              </p:nvSpPr>
              <p:spPr bwMode="auto">
                <a:xfrm>
                  <a:off x="1149" y="2693"/>
                  <a:ext cx="12" cy="2"/>
                </a:xfrm>
                <a:custGeom>
                  <a:avLst/>
                  <a:gdLst>
                    <a:gd name="T0" fmla="*/ 0 w 63"/>
                    <a:gd name="T1" fmla="*/ 0 h 14"/>
                    <a:gd name="T2" fmla="*/ 0 w 63"/>
                    <a:gd name="T3" fmla="*/ 0 h 14"/>
                    <a:gd name="T4" fmla="*/ 0 w 63"/>
                    <a:gd name="T5" fmla="*/ 0 h 14"/>
                    <a:gd name="T6" fmla="*/ 0 w 63"/>
                    <a:gd name="T7" fmla="*/ 0 h 14"/>
                    <a:gd name="T8" fmla="*/ 0 w 63"/>
                    <a:gd name="T9" fmla="*/ 0 h 14"/>
                    <a:gd name="T10" fmla="*/ 0 w 63"/>
                    <a:gd name="T11" fmla="*/ 0 h 14"/>
                    <a:gd name="T12" fmla="*/ 0 w 63"/>
                    <a:gd name="T13" fmla="*/ 0 h 14"/>
                    <a:gd name="T14" fmla="*/ 0 w 63"/>
                    <a:gd name="T15" fmla="*/ 0 h 14"/>
                    <a:gd name="T16" fmla="*/ 0 w 63"/>
                    <a:gd name="T17" fmla="*/ 0 h 14"/>
                    <a:gd name="T18" fmla="*/ 0 w 63"/>
                    <a:gd name="T19" fmla="*/ 0 h 14"/>
                    <a:gd name="T20" fmla="*/ 0 w 63"/>
                    <a:gd name="T21" fmla="*/ 0 h 14"/>
                    <a:gd name="T22" fmla="*/ 0 w 63"/>
                    <a:gd name="T23" fmla="*/ 0 h 14"/>
                    <a:gd name="T24" fmla="*/ 0 w 63"/>
                    <a:gd name="T25" fmla="*/ 0 h 14"/>
                    <a:gd name="T26" fmla="*/ 0 w 63"/>
                    <a:gd name="T27" fmla="*/ 0 h 14"/>
                    <a:gd name="T28" fmla="*/ 0 w 63"/>
                    <a:gd name="T29" fmla="*/ 0 h 14"/>
                    <a:gd name="T30" fmla="*/ 0 w 63"/>
                    <a:gd name="T31" fmla="*/ 0 h 14"/>
                    <a:gd name="T32" fmla="*/ 0 w 63"/>
                    <a:gd name="T33" fmla="*/ 0 h 1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63" h="14">
                      <a:moveTo>
                        <a:pt x="63" y="14"/>
                      </a:moveTo>
                      <a:lnTo>
                        <a:pt x="55" y="14"/>
                      </a:lnTo>
                      <a:lnTo>
                        <a:pt x="48" y="14"/>
                      </a:lnTo>
                      <a:lnTo>
                        <a:pt x="40" y="14"/>
                      </a:lnTo>
                      <a:lnTo>
                        <a:pt x="31" y="11"/>
                      </a:lnTo>
                      <a:lnTo>
                        <a:pt x="23" y="10"/>
                      </a:lnTo>
                      <a:lnTo>
                        <a:pt x="16" y="8"/>
                      </a:lnTo>
                      <a:lnTo>
                        <a:pt x="8" y="4"/>
                      </a:lnTo>
                      <a:lnTo>
                        <a:pt x="0" y="0"/>
                      </a:lnTo>
                      <a:lnTo>
                        <a:pt x="8" y="3"/>
                      </a:lnTo>
                      <a:lnTo>
                        <a:pt x="15" y="6"/>
                      </a:lnTo>
                      <a:lnTo>
                        <a:pt x="23" y="8"/>
                      </a:lnTo>
                      <a:lnTo>
                        <a:pt x="30" y="10"/>
                      </a:lnTo>
                      <a:lnTo>
                        <a:pt x="39" y="11"/>
                      </a:lnTo>
                      <a:lnTo>
                        <a:pt x="47" y="12"/>
                      </a:lnTo>
                      <a:lnTo>
                        <a:pt x="55" y="14"/>
                      </a:lnTo>
                      <a:lnTo>
                        <a:pt x="63" y="14"/>
                      </a:lnTo>
                      <a:close/>
                    </a:path>
                  </a:pathLst>
                </a:custGeom>
                <a:solidFill>
                  <a:srgbClr val="F0A78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7" name="Freeform 5">
                  <a:extLst>
                    <a:ext uri="{FF2B5EF4-FFF2-40B4-BE49-F238E27FC236}">
                      <a16:creationId xmlns:a16="http://schemas.microsoft.com/office/drawing/2014/main" id="{F2DA31FC-976C-B4B1-BB6B-E16E066E0AEB}"/>
                    </a:ext>
                  </a:extLst>
                </p:cNvPr>
                <p:cNvSpPr>
                  <a:spLocks noChangeArrowheads="1"/>
                </p:cNvSpPr>
                <p:nvPr/>
              </p:nvSpPr>
              <p:spPr bwMode="auto">
                <a:xfrm>
                  <a:off x="1143" y="2689"/>
                  <a:ext cx="26" cy="6"/>
                </a:xfrm>
                <a:custGeom>
                  <a:avLst/>
                  <a:gdLst>
                    <a:gd name="T0" fmla="*/ 0 w 129"/>
                    <a:gd name="T1" fmla="*/ 0 h 38"/>
                    <a:gd name="T2" fmla="*/ 0 w 129"/>
                    <a:gd name="T3" fmla="*/ 0 h 38"/>
                    <a:gd name="T4" fmla="*/ 0 w 129"/>
                    <a:gd name="T5" fmla="*/ 0 h 38"/>
                    <a:gd name="T6" fmla="*/ 0 w 129"/>
                    <a:gd name="T7" fmla="*/ 0 h 38"/>
                    <a:gd name="T8" fmla="*/ 0 w 129"/>
                    <a:gd name="T9" fmla="*/ 0 h 38"/>
                    <a:gd name="T10" fmla="*/ 0 w 129"/>
                    <a:gd name="T11" fmla="*/ 0 h 38"/>
                    <a:gd name="T12" fmla="*/ 0 w 129"/>
                    <a:gd name="T13" fmla="*/ 0 h 38"/>
                    <a:gd name="T14" fmla="*/ 0 w 129"/>
                    <a:gd name="T15" fmla="*/ 0 h 38"/>
                    <a:gd name="T16" fmla="*/ 0 w 129"/>
                    <a:gd name="T17" fmla="*/ 0 h 38"/>
                    <a:gd name="T18" fmla="*/ 0 w 129"/>
                    <a:gd name="T19" fmla="*/ 0 h 38"/>
                    <a:gd name="T20" fmla="*/ 0 w 129"/>
                    <a:gd name="T21" fmla="*/ 0 h 38"/>
                    <a:gd name="T22" fmla="*/ 0 w 129"/>
                    <a:gd name="T23" fmla="*/ 0 h 38"/>
                    <a:gd name="T24" fmla="*/ 0 w 129"/>
                    <a:gd name="T25" fmla="*/ 0 h 38"/>
                    <a:gd name="T26" fmla="*/ 0 w 129"/>
                    <a:gd name="T27" fmla="*/ 0 h 38"/>
                    <a:gd name="T28" fmla="*/ 0 w 129"/>
                    <a:gd name="T29" fmla="*/ 0 h 38"/>
                    <a:gd name="T30" fmla="*/ 0 w 129"/>
                    <a:gd name="T31" fmla="*/ 0 h 38"/>
                    <a:gd name="T32" fmla="*/ 0 w 129"/>
                    <a:gd name="T33" fmla="*/ 0 h 38"/>
                    <a:gd name="T34" fmla="*/ 0 w 129"/>
                    <a:gd name="T35" fmla="*/ 0 h 38"/>
                    <a:gd name="T36" fmla="*/ 0 w 129"/>
                    <a:gd name="T37" fmla="*/ 0 h 38"/>
                    <a:gd name="T38" fmla="*/ 0 w 129"/>
                    <a:gd name="T39" fmla="*/ 0 h 38"/>
                    <a:gd name="T40" fmla="*/ 0 w 129"/>
                    <a:gd name="T41" fmla="*/ 0 h 38"/>
                    <a:gd name="T42" fmla="*/ 0 w 129"/>
                    <a:gd name="T43" fmla="*/ 0 h 38"/>
                    <a:gd name="T44" fmla="*/ 0 w 129"/>
                    <a:gd name="T45" fmla="*/ 0 h 38"/>
                    <a:gd name="T46" fmla="*/ 0 w 129"/>
                    <a:gd name="T47" fmla="*/ 0 h 38"/>
                    <a:gd name="T48" fmla="*/ 0 w 129"/>
                    <a:gd name="T49" fmla="*/ 0 h 38"/>
                    <a:gd name="T50" fmla="*/ 0 w 129"/>
                    <a:gd name="T51" fmla="*/ 0 h 38"/>
                    <a:gd name="T52" fmla="*/ 0 w 129"/>
                    <a:gd name="T53" fmla="*/ 0 h 38"/>
                    <a:gd name="T54" fmla="*/ 0 w 129"/>
                    <a:gd name="T55" fmla="*/ 0 h 38"/>
                    <a:gd name="T56" fmla="*/ 0 w 129"/>
                    <a:gd name="T57" fmla="*/ 0 h 38"/>
                    <a:gd name="T58" fmla="*/ 0 w 129"/>
                    <a:gd name="T59" fmla="*/ 0 h 38"/>
                    <a:gd name="T60" fmla="*/ 0 w 129"/>
                    <a:gd name="T61" fmla="*/ 0 h 38"/>
                    <a:gd name="T62" fmla="*/ 0 w 129"/>
                    <a:gd name="T63" fmla="*/ 0 h 38"/>
                    <a:gd name="T64" fmla="*/ 0 w 129"/>
                    <a:gd name="T65" fmla="*/ 0 h 3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29" h="38">
                      <a:moveTo>
                        <a:pt x="129" y="28"/>
                      </a:moveTo>
                      <a:lnTo>
                        <a:pt x="116" y="33"/>
                      </a:lnTo>
                      <a:lnTo>
                        <a:pt x="102" y="36"/>
                      </a:lnTo>
                      <a:lnTo>
                        <a:pt x="89" y="38"/>
                      </a:lnTo>
                      <a:lnTo>
                        <a:pt x="75" y="38"/>
                      </a:lnTo>
                      <a:lnTo>
                        <a:pt x="60" y="35"/>
                      </a:lnTo>
                      <a:lnTo>
                        <a:pt x="47" y="32"/>
                      </a:lnTo>
                      <a:lnTo>
                        <a:pt x="33" y="26"/>
                      </a:lnTo>
                      <a:lnTo>
                        <a:pt x="20" y="18"/>
                      </a:lnTo>
                      <a:lnTo>
                        <a:pt x="18" y="16"/>
                      </a:lnTo>
                      <a:lnTo>
                        <a:pt x="15" y="14"/>
                      </a:lnTo>
                      <a:lnTo>
                        <a:pt x="12" y="11"/>
                      </a:lnTo>
                      <a:lnTo>
                        <a:pt x="10" y="10"/>
                      </a:lnTo>
                      <a:lnTo>
                        <a:pt x="7" y="8"/>
                      </a:lnTo>
                      <a:lnTo>
                        <a:pt x="5" y="5"/>
                      </a:lnTo>
                      <a:lnTo>
                        <a:pt x="2" y="3"/>
                      </a:lnTo>
                      <a:lnTo>
                        <a:pt x="0" y="0"/>
                      </a:lnTo>
                      <a:lnTo>
                        <a:pt x="10" y="8"/>
                      </a:lnTo>
                      <a:lnTo>
                        <a:pt x="21" y="14"/>
                      </a:lnTo>
                      <a:lnTo>
                        <a:pt x="32" y="20"/>
                      </a:lnTo>
                      <a:lnTo>
                        <a:pt x="44" y="23"/>
                      </a:lnTo>
                      <a:lnTo>
                        <a:pt x="56" y="27"/>
                      </a:lnTo>
                      <a:lnTo>
                        <a:pt x="69" y="30"/>
                      </a:lnTo>
                      <a:lnTo>
                        <a:pt x="81" y="32"/>
                      </a:lnTo>
                      <a:lnTo>
                        <a:pt x="94" y="33"/>
                      </a:lnTo>
                      <a:lnTo>
                        <a:pt x="99" y="32"/>
                      </a:lnTo>
                      <a:lnTo>
                        <a:pt x="103" y="32"/>
                      </a:lnTo>
                      <a:lnTo>
                        <a:pt x="107" y="32"/>
                      </a:lnTo>
                      <a:lnTo>
                        <a:pt x="112" y="32"/>
                      </a:lnTo>
                      <a:lnTo>
                        <a:pt x="116" y="30"/>
                      </a:lnTo>
                      <a:lnTo>
                        <a:pt x="120" y="30"/>
                      </a:lnTo>
                      <a:lnTo>
                        <a:pt x="124" y="29"/>
                      </a:lnTo>
                      <a:lnTo>
                        <a:pt x="129" y="28"/>
                      </a:lnTo>
                      <a:close/>
                    </a:path>
                  </a:pathLst>
                </a:custGeom>
                <a:solidFill>
                  <a:srgbClr val="F1AA8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8" name="Freeform 6">
                  <a:extLst>
                    <a:ext uri="{FF2B5EF4-FFF2-40B4-BE49-F238E27FC236}">
                      <a16:creationId xmlns:a16="http://schemas.microsoft.com/office/drawing/2014/main" id="{FDC40C7F-CE03-1F24-F273-98969F85D6DC}"/>
                    </a:ext>
                  </a:extLst>
                </p:cNvPr>
                <p:cNvSpPr>
                  <a:spLocks noChangeArrowheads="1"/>
                </p:cNvSpPr>
                <p:nvPr/>
              </p:nvSpPr>
              <p:spPr bwMode="auto">
                <a:xfrm>
                  <a:off x="1140" y="2685"/>
                  <a:ext cx="33" cy="10"/>
                </a:xfrm>
                <a:custGeom>
                  <a:avLst/>
                  <a:gdLst>
                    <a:gd name="T0" fmla="*/ 0 w 166"/>
                    <a:gd name="T1" fmla="*/ 0 h 59"/>
                    <a:gd name="T2" fmla="*/ 0 w 166"/>
                    <a:gd name="T3" fmla="*/ 0 h 59"/>
                    <a:gd name="T4" fmla="*/ 0 w 166"/>
                    <a:gd name="T5" fmla="*/ 0 h 59"/>
                    <a:gd name="T6" fmla="*/ 0 w 166"/>
                    <a:gd name="T7" fmla="*/ 0 h 59"/>
                    <a:gd name="T8" fmla="*/ 0 w 166"/>
                    <a:gd name="T9" fmla="*/ 0 h 59"/>
                    <a:gd name="T10" fmla="*/ 0 w 166"/>
                    <a:gd name="T11" fmla="*/ 0 h 59"/>
                    <a:gd name="T12" fmla="*/ 0 w 166"/>
                    <a:gd name="T13" fmla="*/ 0 h 59"/>
                    <a:gd name="T14" fmla="*/ 0 w 166"/>
                    <a:gd name="T15" fmla="*/ 0 h 59"/>
                    <a:gd name="T16" fmla="*/ 0 w 166"/>
                    <a:gd name="T17" fmla="*/ 0 h 59"/>
                    <a:gd name="T18" fmla="*/ 0 w 166"/>
                    <a:gd name="T19" fmla="*/ 0 h 59"/>
                    <a:gd name="T20" fmla="*/ 0 w 166"/>
                    <a:gd name="T21" fmla="*/ 0 h 59"/>
                    <a:gd name="T22" fmla="*/ 0 w 166"/>
                    <a:gd name="T23" fmla="*/ 0 h 59"/>
                    <a:gd name="T24" fmla="*/ 0 w 166"/>
                    <a:gd name="T25" fmla="*/ 0 h 59"/>
                    <a:gd name="T26" fmla="*/ 0 w 166"/>
                    <a:gd name="T27" fmla="*/ 0 h 59"/>
                    <a:gd name="T28" fmla="*/ 0 w 166"/>
                    <a:gd name="T29" fmla="*/ 0 h 59"/>
                    <a:gd name="T30" fmla="*/ 0 w 166"/>
                    <a:gd name="T31" fmla="*/ 0 h 59"/>
                    <a:gd name="T32" fmla="*/ 0 w 166"/>
                    <a:gd name="T33" fmla="*/ 0 h 59"/>
                    <a:gd name="T34" fmla="*/ 0 w 166"/>
                    <a:gd name="T35" fmla="*/ 0 h 59"/>
                    <a:gd name="T36" fmla="*/ 0 w 166"/>
                    <a:gd name="T37" fmla="*/ 0 h 59"/>
                    <a:gd name="T38" fmla="*/ 0 w 166"/>
                    <a:gd name="T39" fmla="*/ 0 h 59"/>
                    <a:gd name="T40" fmla="*/ 0 w 166"/>
                    <a:gd name="T41" fmla="*/ 0 h 59"/>
                    <a:gd name="T42" fmla="*/ 0 w 166"/>
                    <a:gd name="T43" fmla="*/ 0 h 59"/>
                    <a:gd name="T44" fmla="*/ 0 w 166"/>
                    <a:gd name="T45" fmla="*/ 0 h 59"/>
                    <a:gd name="T46" fmla="*/ 0 w 166"/>
                    <a:gd name="T47" fmla="*/ 0 h 59"/>
                    <a:gd name="T48" fmla="*/ 0 w 166"/>
                    <a:gd name="T49" fmla="*/ 0 h 59"/>
                    <a:gd name="T50" fmla="*/ 0 w 166"/>
                    <a:gd name="T51" fmla="*/ 0 h 59"/>
                    <a:gd name="T52" fmla="*/ 0 w 166"/>
                    <a:gd name="T53" fmla="*/ 0 h 59"/>
                    <a:gd name="T54" fmla="*/ 0 w 166"/>
                    <a:gd name="T55" fmla="*/ 0 h 59"/>
                    <a:gd name="T56" fmla="*/ 0 w 166"/>
                    <a:gd name="T57" fmla="*/ 0 h 59"/>
                    <a:gd name="T58" fmla="*/ 0 w 166"/>
                    <a:gd name="T59" fmla="*/ 0 h 59"/>
                    <a:gd name="T60" fmla="*/ 0 w 166"/>
                    <a:gd name="T61" fmla="*/ 0 h 59"/>
                    <a:gd name="T62" fmla="*/ 0 w 166"/>
                    <a:gd name="T63" fmla="*/ 0 h 59"/>
                    <a:gd name="T64" fmla="*/ 0 w 166"/>
                    <a:gd name="T65" fmla="*/ 0 h 59"/>
                    <a:gd name="T66" fmla="*/ 0 w 166"/>
                    <a:gd name="T67" fmla="*/ 0 h 59"/>
                    <a:gd name="T68" fmla="*/ 0 w 166"/>
                    <a:gd name="T69" fmla="*/ 0 h 59"/>
                    <a:gd name="T70" fmla="*/ 0 w 166"/>
                    <a:gd name="T71" fmla="*/ 0 h 59"/>
                    <a:gd name="T72" fmla="*/ 0 w 166"/>
                    <a:gd name="T73" fmla="*/ 0 h 59"/>
                    <a:gd name="T74" fmla="*/ 0 w 166"/>
                    <a:gd name="T75" fmla="*/ 0 h 59"/>
                    <a:gd name="T76" fmla="*/ 0 w 166"/>
                    <a:gd name="T77" fmla="*/ 0 h 59"/>
                    <a:gd name="T78" fmla="*/ 0 w 166"/>
                    <a:gd name="T79" fmla="*/ 0 h 59"/>
                    <a:gd name="T80" fmla="*/ 0 w 166"/>
                    <a:gd name="T81" fmla="*/ 0 h 59"/>
                    <a:gd name="T82" fmla="*/ 0 w 166"/>
                    <a:gd name="T83" fmla="*/ 0 h 59"/>
                    <a:gd name="T84" fmla="*/ 0 w 166"/>
                    <a:gd name="T85" fmla="*/ 0 h 59"/>
                    <a:gd name="T86" fmla="*/ 0 w 166"/>
                    <a:gd name="T87" fmla="*/ 0 h 59"/>
                    <a:gd name="T88" fmla="*/ 0 w 166"/>
                    <a:gd name="T89" fmla="*/ 0 h 59"/>
                    <a:gd name="T90" fmla="*/ 0 w 166"/>
                    <a:gd name="T91" fmla="*/ 0 h 59"/>
                    <a:gd name="T92" fmla="*/ 0 w 166"/>
                    <a:gd name="T93" fmla="*/ 0 h 59"/>
                    <a:gd name="T94" fmla="*/ 0 w 166"/>
                    <a:gd name="T95" fmla="*/ 0 h 59"/>
                    <a:gd name="T96" fmla="*/ 0 w 166"/>
                    <a:gd name="T97" fmla="*/ 0 h 5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166" h="59">
                      <a:moveTo>
                        <a:pt x="47" y="45"/>
                      </a:moveTo>
                      <a:lnTo>
                        <a:pt x="54" y="48"/>
                      </a:lnTo>
                      <a:lnTo>
                        <a:pt x="61" y="51"/>
                      </a:lnTo>
                      <a:lnTo>
                        <a:pt x="69" y="53"/>
                      </a:lnTo>
                      <a:lnTo>
                        <a:pt x="76" y="55"/>
                      </a:lnTo>
                      <a:lnTo>
                        <a:pt x="85" y="56"/>
                      </a:lnTo>
                      <a:lnTo>
                        <a:pt x="93" y="57"/>
                      </a:lnTo>
                      <a:lnTo>
                        <a:pt x="101" y="59"/>
                      </a:lnTo>
                      <a:lnTo>
                        <a:pt x="109" y="59"/>
                      </a:lnTo>
                      <a:lnTo>
                        <a:pt x="117" y="57"/>
                      </a:lnTo>
                      <a:lnTo>
                        <a:pt x="124" y="56"/>
                      </a:lnTo>
                      <a:lnTo>
                        <a:pt x="131" y="54"/>
                      </a:lnTo>
                      <a:lnTo>
                        <a:pt x="139" y="51"/>
                      </a:lnTo>
                      <a:lnTo>
                        <a:pt x="146" y="49"/>
                      </a:lnTo>
                      <a:lnTo>
                        <a:pt x="153" y="45"/>
                      </a:lnTo>
                      <a:lnTo>
                        <a:pt x="159" y="41"/>
                      </a:lnTo>
                      <a:lnTo>
                        <a:pt x="166" y="37"/>
                      </a:lnTo>
                      <a:lnTo>
                        <a:pt x="159" y="39"/>
                      </a:lnTo>
                      <a:lnTo>
                        <a:pt x="152" y="42"/>
                      </a:lnTo>
                      <a:lnTo>
                        <a:pt x="146" y="43"/>
                      </a:lnTo>
                      <a:lnTo>
                        <a:pt x="139" y="45"/>
                      </a:lnTo>
                      <a:lnTo>
                        <a:pt x="132" y="47"/>
                      </a:lnTo>
                      <a:lnTo>
                        <a:pt x="125" y="47"/>
                      </a:lnTo>
                      <a:lnTo>
                        <a:pt x="117" y="48"/>
                      </a:lnTo>
                      <a:lnTo>
                        <a:pt x="110" y="48"/>
                      </a:lnTo>
                      <a:lnTo>
                        <a:pt x="95" y="47"/>
                      </a:lnTo>
                      <a:lnTo>
                        <a:pt x="79" y="44"/>
                      </a:lnTo>
                      <a:lnTo>
                        <a:pt x="64" y="41"/>
                      </a:lnTo>
                      <a:lnTo>
                        <a:pt x="50" y="36"/>
                      </a:lnTo>
                      <a:lnTo>
                        <a:pt x="36" y="29"/>
                      </a:lnTo>
                      <a:lnTo>
                        <a:pt x="24" y="20"/>
                      </a:lnTo>
                      <a:lnTo>
                        <a:pt x="11" y="11"/>
                      </a:lnTo>
                      <a:lnTo>
                        <a:pt x="0" y="0"/>
                      </a:lnTo>
                      <a:lnTo>
                        <a:pt x="4" y="6"/>
                      </a:lnTo>
                      <a:lnTo>
                        <a:pt x="8" y="12"/>
                      </a:lnTo>
                      <a:lnTo>
                        <a:pt x="12" y="17"/>
                      </a:lnTo>
                      <a:lnTo>
                        <a:pt x="16" y="21"/>
                      </a:lnTo>
                      <a:lnTo>
                        <a:pt x="21" y="26"/>
                      </a:lnTo>
                      <a:lnTo>
                        <a:pt x="26" y="31"/>
                      </a:lnTo>
                      <a:lnTo>
                        <a:pt x="31" y="35"/>
                      </a:lnTo>
                      <a:lnTo>
                        <a:pt x="36" y="39"/>
                      </a:lnTo>
                      <a:lnTo>
                        <a:pt x="38" y="39"/>
                      </a:lnTo>
                      <a:lnTo>
                        <a:pt x="39" y="41"/>
                      </a:lnTo>
                      <a:lnTo>
                        <a:pt x="40" y="42"/>
                      </a:lnTo>
                      <a:lnTo>
                        <a:pt x="41" y="42"/>
                      </a:lnTo>
                      <a:lnTo>
                        <a:pt x="43" y="43"/>
                      </a:lnTo>
                      <a:lnTo>
                        <a:pt x="44" y="44"/>
                      </a:lnTo>
                      <a:lnTo>
                        <a:pt x="45" y="44"/>
                      </a:lnTo>
                      <a:lnTo>
                        <a:pt x="47" y="45"/>
                      </a:lnTo>
                      <a:close/>
                    </a:path>
                  </a:pathLst>
                </a:custGeom>
                <a:solidFill>
                  <a:srgbClr val="F1AB8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9" name="Freeform 7">
                  <a:extLst>
                    <a:ext uri="{FF2B5EF4-FFF2-40B4-BE49-F238E27FC236}">
                      <a16:creationId xmlns:a16="http://schemas.microsoft.com/office/drawing/2014/main" id="{F1FAA049-98D6-B84E-6D00-AED1FA998217}"/>
                    </a:ext>
                  </a:extLst>
                </p:cNvPr>
                <p:cNvSpPr>
                  <a:spLocks noChangeArrowheads="1"/>
                </p:cNvSpPr>
                <p:nvPr/>
              </p:nvSpPr>
              <p:spPr bwMode="auto">
                <a:xfrm>
                  <a:off x="1138" y="2682"/>
                  <a:ext cx="38" cy="12"/>
                </a:xfrm>
                <a:custGeom>
                  <a:avLst/>
                  <a:gdLst>
                    <a:gd name="T0" fmla="*/ 0 w 191"/>
                    <a:gd name="T1" fmla="*/ 0 h 72"/>
                    <a:gd name="T2" fmla="*/ 0 w 191"/>
                    <a:gd name="T3" fmla="*/ 0 h 72"/>
                    <a:gd name="T4" fmla="*/ 0 w 191"/>
                    <a:gd name="T5" fmla="*/ 0 h 72"/>
                    <a:gd name="T6" fmla="*/ 0 w 191"/>
                    <a:gd name="T7" fmla="*/ 0 h 72"/>
                    <a:gd name="T8" fmla="*/ 0 w 191"/>
                    <a:gd name="T9" fmla="*/ 0 h 72"/>
                    <a:gd name="T10" fmla="*/ 0 w 191"/>
                    <a:gd name="T11" fmla="*/ 0 h 72"/>
                    <a:gd name="T12" fmla="*/ 0 w 191"/>
                    <a:gd name="T13" fmla="*/ 0 h 72"/>
                    <a:gd name="T14" fmla="*/ 0 w 191"/>
                    <a:gd name="T15" fmla="*/ 0 h 72"/>
                    <a:gd name="T16" fmla="*/ 0 w 191"/>
                    <a:gd name="T17" fmla="*/ 0 h 72"/>
                    <a:gd name="T18" fmla="*/ 0 w 191"/>
                    <a:gd name="T19" fmla="*/ 0 h 72"/>
                    <a:gd name="T20" fmla="*/ 0 w 191"/>
                    <a:gd name="T21" fmla="*/ 0 h 72"/>
                    <a:gd name="T22" fmla="*/ 0 w 191"/>
                    <a:gd name="T23" fmla="*/ 0 h 72"/>
                    <a:gd name="T24" fmla="*/ 0 w 191"/>
                    <a:gd name="T25" fmla="*/ 0 h 72"/>
                    <a:gd name="T26" fmla="*/ 0 w 191"/>
                    <a:gd name="T27" fmla="*/ 0 h 72"/>
                    <a:gd name="T28" fmla="*/ 0 w 191"/>
                    <a:gd name="T29" fmla="*/ 0 h 72"/>
                    <a:gd name="T30" fmla="*/ 0 w 191"/>
                    <a:gd name="T31" fmla="*/ 0 h 72"/>
                    <a:gd name="T32" fmla="*/ 0 w 191"/>
                    <a:gd name="T33" fmla="*/ 0 h 72"/>
                    <a:gd name="T34" fmla="*/ 0 w 191"/>
                    <a:gd name="T35" fmla="*/ 0 h 72"/>
                    <a:gd name="T36" fmla="*/ 0 w 191"/>
                    <a:gd name="T37" fmla="*/ 0 h 72"/>
                    <a:gd name="T38" fmla="*/ 0 w 191"/>
                    <a:gd name="T39" fmla="*/ 0 h 72"/>
                    <a:gd name="T40" fmla="*/ 0 w 191"/>
                    <a:gd name="T41" fmla="*/ 0 h 72"/>
                    <a:gd name="T42" fmla="*/ 0 w 191"/>
                    <a:gd name="T43" fmla="*/ 0 h 72"/>
                    <a:gd name="T44" fmla="*/ 0 w 191"/>
                    <a:gd name="T45" fmla="*/ 0 h 72"/>
                    <a:gd name="T46" fmla="*/ 0 w 191"/>
                    <a:gd name="T47" fmla="*/ 0 h 72"/>
                    <a:gd name="T48" fmla="*/ 0 w 191"/>
                    <a:gd name="T49" fmla="*/ 0 h 72"/>
                    <a:gd name="T50" fmla="*/ 0 w 191"/>
                    <a:gd name="T51" fmla="*/ 0 h 72"/>
                    <a:gd name="T52" fmla="*/ 0 w 191"/>
                    <a:gd name="T53" fmla="*/ 0 h 72"/>
                    <a:gd name="T54" fmla="*/ 0 w 191"/>
                    <a:gd name="T55" fmla="*/ 0 h 72"/>
                    <a:gd name="T56" fmla="*/ 0 w 191"/>
                    <a:gd name="T57" fmla="*/ 0 h 72"/>
                    <a:gd name="T58" fmla="*/ 0 w 191"/>
                    <a:gd name="T59" fmla="*/ 0 h 72"/>
                    <a:gd name="T60" fmla="*/ 0 w 191"/>
                    <a:gd name="T61" fmla="*/ 0 h 72"/>
                    <a:gd name="T62" fmla="*/ 0 w 191"/>
                    <a:gd name="T63" fmla="*/ 0 h 72"/>
                    <a:gd name="T64" fmla="*/ 0 w 191"/>
                    <a:gd name="T65" fmla="*/ 0 h 72"/>
                    <a:gd name="T66" fmla="*/ 0 w 191"/>
                    <a:gd name="T67" fmla="*/ 0 h 72"/>
                    <a:gd name="T68" fmla="*/ 0 w 191"/>
                    <a:gd name="T69" fmla="*/ 0 h 72"/>
                    <a:gd name="T70" fmla="*/ 0 w 191"/>
                    <a:gd name="T71" fmla="*/ 0 h 72"/>
                    <a:gd name="T72" fmla="*/ 0 w 191"/>
                    <a:gd name="T73" fmla="*/ 0 h 72"/>
                    <a:gd name="T74" fmla="*/ 0 w 191"/>
                    <a:gd name="T75" fmla="*/ 0 h 72"/>
                    <a:gd name="T76" fmla="*/ 0 w 191"/>
                    <a:gd name="T77" fmla="*/ 0 h 72"/>
                    <a:gd name="T78" fmla="*/ 0 w 191"/>
                    <a:gd name="T79" fmla="*/ 0 h 72"/>
                    <a:gd name="T80" fmla="*/ 0 w 191"/>
                    <a:gd name="T81" fmla="*/ 0 h 72"/>
                    <a:gd name="T82" fmla="*/ 0 w 191"/>
                    <a:gd name="T83" fmla="*/ 0 h 72"/>
                    <a:gd name="T84" fmla="*/ 0 w 191"/>
                    <a:gd name="T85" fmla="*/ 0 h 72"/>
                    <a:gd name="T86" fmla="*/ 0 w 191"/>
                    <a:gd name="T87" fmla="*/ 0 h 72"/>
                    <a:gd name="T88" fmla="*/ 0 w 191"/>
                    <a:gd name="T89" fmla="*/ 0 h 72"/>
                    <a:gd name="T90" fmla="*/ 0 w 191"/>
                    <a:gd name="T91" fmla="*/ 0 h 72"/>
                    <a:gd name="T92" fmla="*/ 0 w 191"/>
                    <a:gd name="T93" fmla="*/ 0 h 72"/>
                    <a:gd name="T94" fmla="*/ 0 w 191"/>
                    <a:gd name="T95" fmla="*/ 0 h 72"/>
                    <a:gd name="T96" fmla="*/ 0 w 191"/>
                    <a:gd name="T97" fmla="*/ 0 h 7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191" h="72">
                      <a:moveTo>
                        <a:pt x="26" y="39"/>
                      </a:moveTo>
                      <a:lnTo>
                        <a:pt x="36" y="47"/>
                      </a:lnTo>
                      <a:lnTo>
                        <a:pt x="47" y="53"/>
                      </a:lnTo>
                      <a:lnTo>
                        <a:pt x="58" y="59"/>
                      </a:lnTo>
                      <a:lnTo>
                        <a:pt x="70" y="62"/>
                      </a:lnTo>
                      <a:lnTo>
                        <a:pt x="82" y="66"/>
                      </a:lnTo>
                      <a:lnTo>
                        <a:pt x="95" y="69"/>
                      </a:lnTo>
                      <a:lnTo>
                        <a:pt x="107" y="71"/>
                      </a:lnTo>
                      <a:lnTo>
                        <a:pt x="120" y="72"/>
                      </a:lnTo>
                      <a:lnTo>
                        <a:pt x="125" y="71"/>
                      </a:lnTo>
                      <a:lnTo>
                        <a:pt x="129" y="71"/>
                      </a:lnTo>
                      <a:lnTo>
                        <a:pt x="133" y="71"/>
                      </a:lnTo>
                      <a:lnTo>
                        <a:pt x="138" y="71"/>
                      </a:lnTo>
                      <a:lnTo>
                        <a:pt x="142" y="69"/>
                      </a:lnTo>
                      <a:lnTo>
                        <a:pt x="146" y="69"/>
                      </a:lnTo>
                      <a:lnTo>
                        <a:pt x="150" y="68"/>
                      </a:lnTo>
                      <a:lnTo>
                        <a:pt x="155" y="67"/>
                      </a:lnTo>
                      <a:lnTo>
                        <a:pt x="160" y="65"/>
                      </a:lnTo>
                      <a:lnTo>
                        <a:pt x="164" y="62"/>
                      </a:lnTo>
                      <a:lnTo>
                        <a:pt x="169" y="60"/>
                      </a:lnTo>
                      <a:lnTo>
                        <a:pt x="174" y="56"/>
                      </a:lnTo>
                      <a:lnTo>
                        <a:pt x="178" y="53"/>
                      </a:lnTo>
                      <a:lnTo>
                        <a:pt x="183" y="49"/>
                      </a:lnTo>
                      <a:lnTo>
                        <a:pt x="187" y="45"/>
                      </a:lnTo>
                      <a:lnTo>
                        <a:pt x="191" y="42"/>
                      </a:lnTo>
                      <a:lnTo>
                        <a:pt x="183" y="45"/>
                      </a:lnTo>
                      <a:lnTo>
                        <a:pt x="175" y="49"/>
                      </a:lnTo>
                      <a:lnTo>
                        <a:pt x="166" y="53"/>
                      </a:lnTo>
                      <a:lnTo>
                        <a:pt x="157" y="55"/>
                      </a:lnTo>
                      <a:lnTo>
                        <a:pt x="148" y="57"/>
                      </a:lnTo>
                      <a:lnTo>
                        <a:pt x="139" y="59"/>
                      </a:lnTo>
                      <a:lnTo>
                        <a:pt x="130" y="60"/>
                      </a:lnTo>
                      <a:lnTo>
                        <a:pt x="120" y="60"/>
                      </a:lnTo>
                      <a:lnTo>
                        <a:pt x="103" y="60"/>
                      </a:lnTo>
                      <a:lnTo>
                        <a:pt x="85" y="56"/>
                      </a:lnTo>
                      <a:lnTo>
                        <a:pt x="69" y="51"/>
                      </a:lnTo>
                      <a:lnTo>
                        <a:pt x="53" y="44"/>
                      </a:lnTo>
                      <a:lnTo>
                        <a:pt x="38" y="36"/>
                      </a:lnTo>
                      <a:lnTo>
                        <a:pt x="24" y="25"/>
                      </a:lnTo>
                      <a:lnTo>
                        <a:pt x="12" y="13"/>
                      </a:lnTo>
                      <a:lnTo>
                        <a:pt x="0" y="0"/>
                      </a:lnTo>
                      <a:lnTo>
                        <a:pt x="2" y="5"/>
                      </a:lnTo>
                      <a:lnTo>
                        <a:pt x="5" y="11"/>
                      </a:lnTo>
                      <a:lnTo>
                        <a:pt x="8" y="15"/>
                      </a:lnTo>
                      <a:lnTo>
                        <a:pt x="11" y="20"/>
                      </a:lnTo>
                      <a:lnTo>
                        <a:pt x="15" y="25"/>
                      </a:lnTo>
                      <a:lnTo>
                        <a:pt x="18" y="30"/>
                      </a:lnTo>
                      <a:lnTo>
                        <a:pt x="22" y="35"/>
                      </a:lnTo>
                      <a:lnTo>
                        <a:pt x="26" y="39"/>
                      </a:lnTo>
                      <a:close/>
                    </a:path>
                  </a:pathLst>
                </a:custGeom>
                <a:solidFill>
                  <a:srgbClr val="F1AB8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0" name="Freeform 8">
                  <a:extLst>
                    <a:ext uri="{FF2B5EF4-FFF2-40B4-BE49-F238E27FC236}">
                      <a16:creationId xmlns:a16="http://schemas.microsoft.com/office/drawing/2014/main" id="{7EFF5B67-400A-86C0-78CE-F36CD0786542}"/>
                    </a:ext>
                  </a:extLst>
                </p:cNvPr>
                <p:cNvSpPr>
                  <a:spLocks noChangeArrowheads="1"/>
                </p:cNvSpPr>
                <p:nvPr/>
              </p:nvSpPr>
              <p:spPr bwMode="auto">
                <a:xfrm>
                  <a:off x="1136" y="2679"/>
                  <a:ext cx="42" cy="14"/>
                </a:xfrm>
                <a:custGeom>
                  <a:avLst/>
                  <a:gdLst>
                    <a:gd name="T0" fmla="*/ 0 w 210"/>
                    <a:gd name="T1" fmla="*/ 0 h 84"/>
                    <a:gd name="T2" fmla="*/ 0 w 210"/>
                    <a:gd name="T3" fmla="*/ 0 h 84"/>
                    <a:gd name="T4" fmla="*/ 0 w 210"/>
                    <a:gd name="T5" fmla="*/ 0 h 84"/>
                    <a:gd name="T6" fmla="*/ 0 w 210"/>
                    <a:gd name="T7" fmla="*/ 0 h 84"/>
                    <a:gd name="T8" fmla="*/ 0 w 210"/>
                    <a:gd name="T9" fmla="*/ 0 h 84"/>
                    <a:gd name="T10" fmla="*/ 0 w 210"/>
                    <a:gd name="T11" fmla="*/ 0 h 84"/>
                    <a:gd name="T12" fmla="*/ 0 w 210"/>
                    <a:gd name="T13" fmla="*/ 0 h 84"/>
                    <a:gd name="T14" fmla="*/ 0 w 210"/>
                    <a:gd name="T15" fmla="*/ 0 h 84"/>
                    <a:gd name="T16" fmla="*/ 0 w 210"/>
                    <a:gd name="T17" fmla="*/ 0 h 84"/>
                    <a:gd name="T18" fmla="*/ 0 w 210"/>
                    <a:gd name="T19" fmla="*/ 0 h 84"/>
                    <a:gd name="T20" fmla="*/ 0 w 210"/>
                    <a:gd name="T21" fmla="*/ 0 h 84"/>
                    <a:gd name="T22" fmla="*/ 0 w 210"/>
                    <a:gd name="T23" fmla="*/ 0 h 84"/>
                    <a:gd name="T24" fmla="*/ 0 w 210"/>
                    <a:gd name="T25" fmla="*/ 0 h 84"/>
                    <a:gd name="T26" fmla="*/ 0 w 210"/>
                    <a:gd name="T27" fmla="*/ 0 h 84"/>
                    <a:gd name="T28" fmla="*/ 0 w 210"/>
                    <a:gd name="T29" fmla="*/ 0 h 84"/>
                    <a:gd name="T30" fmla="*/ 0 w 210"/>
                    <a:gd name="T31" fmla="*/ 0 h 84"/>
                    <a:gd name="T32" fmla="*/ 0 w 210"/>
                    <a:gd name="T33" fmla="*/ 0 h 84"/>
                    <a:gd name="T34" fmla="*/ 0 w 210"/>
                    <a:gd name="T35" fmla="*/ 0 h 84"/>
                    <a:gd name="T36" fmla="*/ 0 w 210"/>
                    <a:gd name="T37" fmla="*/ 0 h 84"/>
                    <a:gd name="T38" fmla="*/ 0 w 210"/>
                    <a:gd name="T39" fmla="*/ 0 h 84"/>
                    <a:gd name="T40" fmla="*/ 0 w 210"/>
                    <a:gd name="T41" fmla="*/ 0 h 84"/>
                    <a:gd name="T42" fmla="*/ 0 w 210"/>
                    <a:gd name="T43" fmla="*/ 0 h 84"/>
                    <a:gd name="T44" fmla="*/ 0 w 210"/>
                    <a:gd name="T45" fmla="*/ 0 h 84"/>
                    <a:gd name="T46" fmla="*/ 0 w 210"/>
                    <a:gd name="T47" fmla="*/ 0 h 84"/>
                    <a:gd name="T48" fmla="*/ 0 w 210"/>
                    <a:gd name="T49" fmla="*/ 0 h 84"/>
                    <a:gd name="T50" fmla="*/ 0 w 210"/>
                    <a:gd name="T51" fmla="*/ 0 h 84"/>
                    <a:gd name="T52" fmla="*/ 0 w 210"/>
                    <a:gd name="T53" fmla="*/ 0 h 84"/>
                    <a:gd name="T54" fmla="*/ 0 w 210"/>
                    <a:gd name="T55" fmla="*/ 0 h 84"/>
                    <a:gd name="T56" fmla="*/ 0 w 210"/>
                    <a:gd name="T57" fmla="*/ 0 h 84"/>
                    <a:gd name="T58" fmla="*/ 0 w 210"/>
                    <a:gd name="T59" fmla="*/ 0 h 84"/>
                    <a:gd name="T60" fmla="*/ 0 w 210"/>
                    <a:gd name="T61" fmla="*/ 0 h 84"/>
                    <a:gd name="T62" fmla="*/ 0 w 210"/>
                    <a:gd name="T63" fmla="*/ 0 h 84"/>
                    <a:gd name="T64" fmla="*/ 0 w 210"/>
                    <a:gd name="T65" fmla="*/ 0 h 84"/>
                    <a:gd name="T66" fmla="*/ 0 w 210"/>
                    <a:gd name="T67" fmla="*/ 0 h 84"/>
                    <a:gd name="T68" fmla="*/ 0 w 210"/>
                    <a:gd name="T69" fmla="*/ 0 h 84"/>
                    <a:gd name="T70" fmla="*/ 0 w 210"/>
                    <a:gd name="T71" fmla="*/ 0 h 84"/>
                    <a:gd name="T72" fmla="*/ 0 w 210"/>
                    <a:gd name="T73" fmla="*/ 0 h 84"/>
                    <a:gd name="T74" fmla="*/ 0 w 210"/>
                    <a:gd name="T75" fmla="*/ 0 h 84"/>
                    <a:gd name="T76" fmla="*/ 0 w 210"/>
                    <a:gd name="T77" fmla="*/ 0 h 84"/>
                    <a:gd name="T78" fmla="*/ 0 w 210"/>
                    <a:gd name="T79" fmla="*/ 0 h 84"/>
                    <a:gd name="T80" fmla="*/ 0 w 210"/>
                    <a:gd name="T81" fmla="*/ 0 h 84"/>
                    <a:gd name="T82" fmla="*/ 0 w 210"/>
                    <a:gd name="T83" fmla="*/ 0 h 84"/>
                    <a:gd name="T84" fmla="*/ 0 w 210"/>
                    <a:gd name="T85" fmla="*/ 0 h 84"/>
                    <a:gd name="T86" fmla="*/ 0 w 210"/>
                    <a:gd name="T87" fmla="*/ 0 h 84"/>
                    <a:gd name="T88" fmla="*/ 0 w 210"/>
                    <a:gd name="T89" fmla="*/ 0 h 84"/>
                    <a:gd name="T90" fmla="*/ 0 w 210"/>
                    <a:gd name="T91" fmla="*/ 0 h 84"/>
                    <a:gd name="T92" fmla="*/ 0 w 210"/>
                    <a:gd name="T93" fmla="*/ 0 h 84"/>
                    <a:gd name="T94" fmla="*/ 0 w 210"/>
                    <a:gd name="T95" fmla="*/ 0 h 84"/>
                    <a:gd name="T96" fmla="*/ 0 w 210"/>
                    <a:gd name="T97" fmla="*/ 0 h 84"/>
                    <a:gd name="T98" fmla="*/ 0 w 210"/>
                    <a:gd name="T99" fmla="*/ 0 h 84"/>
                    <a:gd name="T100" fmla="*/ 0 w 210"/>
                    <a:gd name="T101" fmla="*/ 0 h 84"/>
                    <a:gd name="T102" fmla="*/ 0 w 210"/>
                    <a:gd name="T103" fmla="*/ 0 h 84"/>
                    <a:gd name="T104" fmla="*/ 0 w 210"/>
                    <a:gd name="T105" fmla="*/ 0 h 8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210" h="84">
                      <a:moveTo>
                        <a:pt x="17" y="36"/>
                      </a:moveTo>
                      <a:lnTo>
                        <a:pt x="28" y="47"/>
                      </a:lnTo>
                      <a:lnTo>
                        <a:pt x="41" y="56"/>
                      </a:lnTo>
                      <a:lnTo>
                        <a:pt x="53" y="65"/>
                      </a:lnTo>
                      <a:lnTo>
                        <a:pt x="67" y="71"/>
                      </a:lnTo>
                      <a:lnTo>
                        <a:pt x="81" y="77"/>
                      </a:lnTo>
                      <a:lnTo>
                        <a:pt x="96" y="80"/>
                      </a:lnTo>
                      <a:lnTo>
                        <a:pt x="112" y="83"/>
                      </a:lnTo>
                      <a:lnTo>
                        <a:pt x="127" y="84"/>
                      </a:lnTo>
                      <a:lnTo>
                        <a:pt x="134" y="84"/>
                      </a:lnTo>
                      <a:lnTo>
                        <a:pt x="142" y="83"/>
                      </a:lnTo>
                      <a:lnTo>
                        <a:pt x="149" y="83"/>
                      </a:lnTo>
                      <a:lnTo>
                        <a:pt x="156" y="81"/>
                      </a:lnTo>
                      <a:lnTo>
                        <a:pt x="163" y="79"/>
                      </a:lnTo>
                      <a:lnTo>
                        <a:pt x="170" y="78"/>
                      </a:lnTo>
                      <a:lnTo>
                        <a:pt x="176" y="75"/>
                      </a:lnTo>
                      <a:lnTo>
                        <a:pt x="183" y="73"/>
                      </a:lnTo>
                      <a:lnTo>
                        <a:pt x="187" y="69"/>
                      </a:lnTo>
                      <a:lnTo>
                        <a:pt x="190" y="67"/>
                      </a:lnTo>
                      <a:lnTo>
                        <a:pt x="194" y="63"/>
                      </a:lnTo>
                      <a:lnTo>
                        <a:pt x="197" y="61"/>
                      </a:lnTo>
                      <a:lnTo>
                        <a:pt x="200" y="57"/>
                      </a:lnTo>
                      <a:lnTo>
                        <a:pt x="204" y="54"/>
                      </a:lnTo>
                      <a:lnTo>
                        <a:pt x="207" y="50"/>
                      </a:lnTo>
                      <a:lnTo>
                        <a:pt x="210" y="45"/>
                      </a:lnTo>
                      <a:lnTo>
                        <a:pt x="201" y="51"/>
                      </a:lnTo>
                      <a:lnTo>
                        <a:pt x="191" y="57"/>
                      </a:lnTo>
                      <a:lnTo>
                        <a:pt x="181" y="62"/>
                      </a:lnTo>
                      <a:lnTo>
                        <a:pt x="171" y="66"/>
                      </a:lnTo>
                      <a:lnTo>
                        <a:pt x="160" y="69"/>
                      </a:lnTo>
                      <a:lnTo>
                        <a:pt x="149" y="71"/>
                      </a:lnTo>
                      <a:lnTo>
                        <a:pt x="138" y="73"/>
                      </a:lnTo>
                      <a:lnTo>
                        <a:pt x="127" y="73"/>
                      </a:lnTo>
                      <a:lnTo>
                        <a:pt x="118" y="73"/>
                      </a:lnTo>
                      <a:lnTo>
                        <a:pt x="108" y="72"/>
                      </a:lnTo>
                      <a:lnTo>
                        <a:pt x="99" y="71"/>
                      </a:lnTo>
                      <a:lnTo>
                        <a:pt x="89" y="68"/>
                      </a:lnTo>
                      <a:lnTo>
                        <a:pt x="80" y="65"/>
                      </a:lnTo>
                      <a:lnTo>
                        <a:pt x="71" y="62"/>
                      </a:lnTo>
                      <a:lnTo>
                        <a:pt x="63" y="57"/>
                      </a:lnTo>
                      <a:lnTo>
                        <a:pt x="55" y="54"/>
                      </a:lnTo>
                      <a:lnTo>
                        <a:pt x="39" y="43"/>
                      </a:lnTo>
                      <a:lnTo>
                        <a:pt x="25" y="30"/>
                      </a:lnTo>
                      <a:lnTo>
                        <a:pt x="12" y="17"/>
                      </a:lnTo>
                      <a:lnTo>
                        <a:pt x="0" y="0"/>
                      </a:lnTo>
                      <a:lnTo>
                        <a:pt x="1" y="5"/>
                      </a:lnTo>
                      <a:lnTo>
                        <a:pt x="3" y="9"/>
                      </a:lnTo>
                      <a:lnTo>
                        <a:pt x="5" y="14"/>
                      </a:lnTo>
                      <a:lnTo>
                        <a:pt x="7" y="19"/>
                      </a:lnTo>
                      <a:lnTo>
                        <a:pt x="9" y="24"/>
                      </a:lnTo>
                      <a:lnTo>
                        <a:pt x="12" y="27"/>
                      </a:lnTo>
                      <a:lnTo>
                        <a:pt x="14" y="32"/>
                      </a:lnTo>
                      <a:lnTo>
                        <a:pt x="17" y="36"/>
                      </a:lnTo>
                      <a:close/>
                    </a:path>
                  </a:pathLst>
                </a:custGeom>
                <a:solidFill>
                  <a:srgbClr val="F1AD8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1" name="Freeform 9">
                  <a:extLst>
                    <a:ext uri="{FF2B5EF4-FFF2-40B4-BE49-F238E27FC236}">
                      <a16:creationId xmlns:a16="http://schemas.microsoft.com/office/drawing/2014/main" id="{2A0806FE-C62D-F8F2-5CAD-E1A3847C865A}"/>
                    </a:ext>
                  </a:extLst>
                </p:cNvPr>
                <p:cNvSpPr>
                  <a:spLocks noChangeArrowheads="1"/>
                </p:cNvSpPr>
                <p:nvPr/>
              </p:nvSpPr>
              <p:spPr bwMode="auto">
                <a:xfrm>
                  <a:off x="1135" y="2677"/>
                  <a:ext cx="45" cy="15"/>
                </a:xfrm>
                <a:custGeom>
                  <a:avLst/>
                  <a:gdLst>
                    <a:gd name="T0" fmla="*/ 0 w 224"/>
                    <a:gd name="T1" fmla="*/ 0 h 95"/>
                    <a:gd name="T2" fmla="*/ 0 w 224"/>
                    <a:gd name="T3" fmla="*/ 0 h 95"/>
                    <a:gd name="T4" fmla="*/ 0 w 224"/>
                    <a:gd name="T5" fmla="*/ 0 h 95"/>
                    <a:gd name="T6" fmla="*/ 0 w 224"/>
                    <a:gd name="T7" fmla="*/ 0 h 95"/>
                    <a:gd name="T8" fmla="*/ 0 w 224"/>
                    <a:gd name="T9" fmla="*/ 0 h 95"/>
                    <a:gd name="T10" fmla="*/ 0 w 224"/>
                    <a:gd name="T11" fmla="*/ 0 h 95"/>
                    <a:gd name="T12" fmla="*/ 0 w 224"/>
                    <a:gd name="T13" fmla="*/ 0 h 95"/>
                    <a:gd name="T14" fmla="*/ 0 w 224"/>
                    <a:gd name="T15" fmla="*/ 0 h 95"/>
                    <a:gd name="T16" fmla="*/ 0 w 224"/>
                    <a:gd name="T17" fmla="*/ 0 h 95"/>
                    <a:gd name="T18" fmla="*/ 0 w 224"/>
                    <a:gd name="T19" fmla="*/ 0 h 95"/>
                    <a:gd name="T20" fmla="*/ 0 w 224"/>
                    <a:gd name="T21" fmla="*/ 0 h 95"/>
                    <a:gd name="T22" fmla="*/ 0 w 224"/>
                    <a:gd name="T23" fmla="*/ 0 h 95"/>
                    <a:gd name="T24" fmla="*/ 0 w 224"/>
                    <a:gd name="T25" fmla="*/ 0 h 95"/>
                    <a:gd name="T26" fmla="*/ 0 w 224"/>
                    <a:gd name="T27" fmla="*/ 0 h 95"/>
                    <a:gd name="T28" fmla="*/ 0 w 224"/>
                    <a:gd name="T29" fmla="*/ 0 h 95"/>
                    <a:gd name="T30" fmla="*/ 0 w 224"/>
                    <a:gd name="T31" fmla="*/ 0 h 95"/>
                    <a:gd name="T32" fmla="*/ 0 w 224"/>
                    <a:gd name="T33" fmla="*/ 0 h 95"/>
                    <a:gd name="T34" fmla="*/ 0 w 224"/>
                    <a:gd name="T35" fmla="*/ 0 h 95"/>
                    <a:gd name="T36" fmla="*/ 0 w 224"/>
                    <a:gd name="T37" fmla="*/ 0 h 95"/>
                    <a:gd name="T38" fmla="*/ 0 w 224"/>
                    <a:gd name="T39" fmla="*/ 0 h 95"/>
                    <a:gd name="T40" fmla="*/ 0 w 224"/>
                    <a:gd name="T41" fmla="*/ 0 h 95"/>
                    <a:gd name="T42" fmla="*/ 0 w 224"/>
                    <a:gd name="T43" fmla="*/ 0 h 95"/>
                    <a:gd name="T44" fmla="*/ 0 w 224"/>
                    <a:gd name="T45" fmla="*/ 0 h 95"/>
                    <a:gd name="T46" fmla="*/ 0 w 224"/>
                    <a:gd name="T47" fmla="*/ 0 h 95"/>
                    <a:gd name="T48" fmla="*/ 0 w 224"/>
                    <a:gd name="T49" fmla="*/ 0 h 95"/>
                    <a:gd name="T50" fmla="*/ 0 w 224"/>
                    <a:gd name="T51" fmla="*/ 0 h 95"/>
                    <a:gd name="T52" fmla="*/ 0 w 224"/>
                    <a:gd name="T53" fmla="*/ 0 h 95"/>
                    <a:gd name="T54" fmla="*/ 0 w 224"/>
                    <a:gd name="T55" fmla="*/ 0 h 95"/>
                    <a:gd name="T56" fmla="*/ 0 w 224"/>
                    <a:gd name="T57" fmla="*/ 0 h 95"/>
                    <a:gd name="T58" fmla="*/ 0 w 224"/>
                    <a:gd name="T59" fmla="*/ 0 h 95"/>
                    <a:gd name="T60" fmla="*/ 0 w 224"/>
                    <a:gd name="T61" fmla="*/ 0 h 95"/>
                    <a:gd name="T62" fmla="*/ 0 w 224"/>
                    <a:gd name="T63" fmla="*/ 0 h 95"/>
                    <a:gd name="T64" fmla="*/ 0 w 224"/>
                    <a:gd name="T65" fmla="*/ 0 h 95"/>
                    <a:gd name="T66" fmla="*/ 0 w 224"/>
                    <a:gd name="T67" fmla="*/ 0 h 95"/>
                    <a:gd name="T68" fmla="*/ 0 w 224"/>
                    <a:gd name="T69" fmla="*/ 0 h 95"/>
                    <a:gd name="T70" fmla="*/ 0 w 224"/>
                    <a:gd name="T71" fmla="*/ 0 h 95"/>
                    <a:gd name="T72" fmla="*/ 0 w 224"/>
                    <a:gd name="T73" fmla="*/ 0 h 95"/>
                    <a:gd name="T74" fmla="*/ 0 w 224"/>
                    <a:gd name="T75" fmla="*/ 0 h 95"/>
                    <a:gd name="T76" fmla="*/ 0 w 224"/>
                    <a:gd name="T77" fmla="*/ 0 h 95"/>
                    <a:gd name="T78" fmla="*/ 0 w 224"/>
                    <a:gd name="T79" fmla="*/ 0 h 95"/>
                    <a:gd name="T80" fmla="*/ 0 w 224"/>
                    <a:gd name="T81" fmla="*/ 0 h 95"/>
                    <a:gd name="T82" fmla="*/ 0 w 224"/>
                    <a:gd name="T83" fmla="*/ 0 h 95"/>
                    <a:gd name="T84" fmla="*/ 0 w 224"/>
                    <a:gd name="T85" fmla="*/ 0 h 95"/>
                    <a:gd name="T86" fmla="*/ 0 w 224"/>
                    <a:gd name="T87" fmla="*/ 0 h 95"/>
                    <a:gd name="T88" fmla="*/ 0 w 224"/>
                    <a:gd name="T89" fmla="*/ 0 h 95"/>
                    <a:gd name="T90" fmla="*/ 0 w 224"/>
                    <a:gd name="T91" fmla="*/ 0 h 95"/>
                    <a:gd name="T92" fmla="*/ 0 w 224"/>
                    <a:gd name="T93" fmla="*/ 0 h 95"/>
                    <a:gd name="T94" fmla="*/ 0 w 224"/>
                    <a:gd name="T95" fmla="*/ 0 h 95"/>
                    <a:gd name="T96" fmla="*/ 0 w 224"/>
                    <a:gd name="T97" fmla="*/ 0 h 95"/>
                    <a:gd name="T98" fmla="*/ 0 w 224"/>
                    <a:gd name="T99" fmla="*/ 0 h 95"/>
                    <a:gd name="T100" fmla="*/ 0 w 224"/>
                    <a:gd name="T101" fmla="*/ 0 h 95"/>
                    <a:gd name="T102" fmla="*/ 0 w 224"/>
                    <a:gd name="T103" fmla="*/ 0 h 95"/>
                    <a:gd name="T104" fmla="*/ 0 w 224"/>
                    <a:gd name="T105" fmla="*/ 0 h 95"/>
                    <a:gd name="T106" fmla="*/ 0 w 224"/>
                    <a:gd name="T107" fmla="*/ 0 h 95"/>
                    <a:gd name="T108" fmla="*/ 0 w 224"/>
                    <a:gd name="T109" fmla="*/ 0 h 95"/>
                    <a:gd name="T110" fmla="*/ 0 w 224"/>
                    <a:gd name="T111" fmla="*/ 0 h 95"/>
                    <a:gd name="T112" fmla="*/ 0 w 224"/>
                    <a:gd name="T113" fmla="*/ 0 h 9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24" h="95">
                      <a:moveTo>
                        <a:pt x="12" y="35"/>
                      </a:moveTo>
                      <a:lnTo>
                        <a:pt x="24" y="48"/>
                      </a:lnTo>
                      <a:lnTo>
                        <a:pt x="37" y="60"/>
                      </a:lnTo>
                      <a:lnTo>
                        <a:pt x="50" y="71"/>
                      </a:lnTo>
                      <a:lnTo>
                        <a:pt x="65" y="79"/>
                      </a:lnTo>
                      <a:lnTo>
                        <a:pt x="81" y="86"/>
                      </a:lnTo>
                      <a:lnTo>
                        <a:pt x="97" y="91"/>
                      </a:lnTo>
                      <a:lnTo>
                        <a:pt x="115" y="95"/>
                      </a:lnTo>
                      <a:lnTo>
                        <a:pt x="132" y="95"/>
                      </a:lnTo>
                      <a:lnTo>
                        <a:pt x="142" y="95"/>
                      </a:lnTo>
                      <a:lnTo>
                        <a:pt x="151" y="94"/>
                      </a:lnTo>
                      <a:lnTo>
                        <a:pt x="160" y="92"/>
                      </a:lnTo>
                      <a:lnTo>
                        <a:pt x="169" y="90"/>
                      </a:lnTo>
                      <a:lnTo>
                        <a:pt x="178" y="88"/>
                      </a:lnTo>
                      <a:lnTo>
                        <a:pt x="187" y="84"/>
                      </a:lnTo>
                      <a:lnTo>
                        <a:pt x="195" y="80"/>
                      </a:lnTo>
                      <a:lnTo>
                        <a:pt x="203" y="77"/>
                      </a:lnTo>
                      <a:lnTo>
                        <a:pt x="206" y="73"/>
                      </a:lnTo>
                      <a:lnTo>
                        <a:pt x="209" y="70"/>
                      </a:lnTo>
                      <a:lnTo>
                        <a:pt x="212" y="67"/>
                      </a:lnTo>
                      <a:lnTo>
                        <a:pt x="214" y="64"/>
                      </a:lnTo>
                      <a:lnTo>
                        <a:pt x="217" y="60"/>
                      </a:lnTo>
                      <a:lnTo>
                        <a:pt x="219" y="56"/>
                      </a:lnTo>
                      <a:lnTo>
                        <a:pt x="222" y="53"/>
                      </a:lnTo>
                      <a:lnTo>
                        <a:pt x="224" y="49"/>
                      </a:lnTo>
                      <a:lnTo>
                        <a:pt x="214" y="56"/>
                      </a:lnTo>
                      <a:lnTo>
                        <a:pt x="204" y="64"/>
                      </a:lnTo>
                      <a:lnTo>
                        <a:pt x="193" y="70"/>
                      </a:lnTo>
                      <a:lnTo>
                        <a:pt x="181" y="76"/>
                      </a:lnTo>
                      <a:lnTo>
                        <a:pt x="170" y="79"/>
                      </a:lnTo>
                      <a:lnTo>
                        <a:pt x="157" y="82"/>
                      </a:lnTo>
                      <a:lnTo>
                        <a:pt x="145" y="84"/>
                      </a:lnTo>
                      <a:lnTo>
                        <a:pt x="132" y="84"/>
                      </a:lnTo>
                      <a:lnTo>
                        <a:pt x="122" y="84"/>
                      </a:lnTo>
                      <a:lnTo>
                        <a:pt x="112" y="83"/>
                      </a:lnTo>
                      <a:lnTo>
                        <a:pt x="101" y="82"/>
                      </a:lnTo>
                      <a:lnTo>
                        <a:pt x="92" y="78"/>
                      </a:lnTo>
                      <a:lnTo>
                        <a:pt x="82" y="76"/>
                      </a:lnTo>
                      <a:lnTo>
                        <a:pt x="73" y="71"/>
                      </a:lnTo>
                      <a:lnTo>
                        <a:pt x="64" y="67"/>
                      </a:lnTo>
                      <a:lnTo>
                        <a:pt x="56" y="61"/>
                      </a:lnTo>
                      <a:lnTo>
                        <a:pt x="47" y="55"/>
                      </a:lnTo>
                      <a:lnTo>
                        <a:pt x="40" y="49"/>
                      </a:lnTo>
                      <a:lnTo>
                        <a:pt x="32" y="42"/>
                      </a:lnTo>
                      <a:lnTo>
                        <a:pt x="25" y="35"/>
                      </a:lnTo>
                      <a:lnTo>
                        <a:pt x="18" y="28"/>
                      </a:lnTo>
                      <a:lnTo>
                        <a:pt x="12" y="19"/>
                      </a:lnTo>
                      <a:lnTo>
                        <a:pt x="6" y="10"/>
                      </a:lnTo>
                      <a:lnTo>
                        <a:pt x="0" y="0"/>
                      </a:lnTo>
                      <a:lnTo>
                        <a:pt x="1" y="5"/>
                      </a:lnTo>
                      <a:lnTo>
                        <a:pt x="2" y="10"/>
                      </a:lnTo>
                      <a:lnTo>
                        <a:pt x="4" y="13"/>
                      </a:lnTo>
                      <a:lnTo>
                        <a:pt x="5" y="18"/>
                      </a:lnTo>
                      <a:lnTo>
                        <a:pt x="7" y="23"/>
                      </a:lnTo>
                      <a:lnTo>
                        <a:pt x="8" y="26"/>
                      </a:lnTo>
                      <a:lnTo>
                        <a:pt x="10" y="30"/>
                      </a:lnTo>
                      <a:lnTo>
                        <a:pt x="12" y="35"/>
                      </a:lnTo>
                      <a:close/>
                    </a:path>
                  </a:pathLst>
                </a:custGeom>
                <a:solidFill>
                  <a:srgbClr val="F2AF9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2" name="Freeform 10">
                  <a:extLst>
                    <a:ext uri="{FF2B5EF4-FFF2-40B4-BE49-F238E27FC236}">
                      <a16:creationId xmlns:a16="http://schemas.microsoft.com/office/drawing/2014/main" id="{28D98415-4A2D-6DC7-C94F-BCB536A0419A}"/>
                    </a:ext>
                  </a:extLst>
                </p:cNvPr>
                <p:cNvSpPr>
                  <a:spLocks noChangeArrowheads="1"/>
                </p:cNvSpPr>
                <p:nvPr/>
              </p:nvSpPr>
              <p:spPr bwMode="auto">
                <a:xfrm>
                  <a:off x="1135" y="2674"/>
                  <a:ext cx="47" cy="18"/>
                </a:xfrm>
                <a:custGeom>
                  <a:avLst/>
                  <a:gdLst>
                    <a:gd name="T0" fmla="*/ 0 w 235"/>
                    <a:gd name="T1" fmla="*/ 0 h 106"/>
                    <a:gd name="T2" fmla="*/ 0 w 235"/>
                    <a:gd name="T3" fmla="*/ 0 h 106"/>
                    <a:gd name="T4" fmla="*/ 0 w 235"/>
                    <a:gd name="T5" fmla="*/ 0 h 106"/>
                    <a:gd name="T6" fmla="*/ 0 w 235"/>
                    <a:gd name="T7" fmla="*/ 0 h 106"/>
                    <a:gd name="T8" fmla="*/ 0 w 235"/>
                    <a:gd name="T9" fmla="*/ 0 h 106"/>
                    <a:gd name="T10" fmla="*/ 0 w 235"/>
                    <a:gd name="T11" fmla="*/ 0 h 106"/>
                    <a:gd name="T12" fmla="*/ 0 w 235"/>
                    <a:gd name="T13" fmla="*/ 0 h 106"/>
                    <a:gd name="T14" fmla="*/ 0 w 235"/>
                    <a:gd name="T15" fmla="*/ 0 h 106"/>
                    <a:gd name="T16" fmla="*/ 0 w 235"/>
                    <a:gd name="T17" fmla="*/ 0 h 106"/>
                    <a:gd name="T18" fmla="*/ 0 w 235"/>
                    <a:gd name="T19" fmla="*/ 0 h 106"/>
                    <a:gd name="T20" fmla="*/ 0 w 235"/>
                    <a:gd name="T21" fmla="*/ 0 h 106"/>
                    <a:gd name="T22" fmla="*/ 0 w 235"/>
                    <a:gd name="T23" fmla="*/ 0 h 106"/>
                    <a:gd name="T24" fmla="*/ 0 w 235"/>
                    <a:gd name="T25" fmla="*/ 0 h 106"/>
                    <a:gd name="T26" fmla="*/ 0 w 235"/>
                    <a:gd name="T27" fmla="*/ 0 h 106"/>
                    <a:gd name="T28" fmla="*/ 0 w 235"/>
                    <a:gd name="T29" fmla="*/ 0 h 106"/>
                    <a:gd name="T30" fmla="*/ 0 w 235"/>
                    <a:gd name="T31" fmla="*/ 0 h 106"/>
                    <a:gd name="T32" fmla="*/ 0 w 235"/>
                    <a:gd name="T33" fmla="*/ 0 h 106"/>
                    <a:gd name="T34" fmla="*/ 0 w 235"/>
                    <a:gd name="T35" fmla="*/ 0 h 106"/>
                    <a:gd name="T36" fmla="*/ 0 w 235"/>
                    <a:gd name="T37" fmla="*/ 0 h 106"/>
                    <a:gd name="T38" fmla="*/ 0 w 235"/>
                    <a:gd name="T39" fmla="*/ 0 h 106"/>
                    <a:gd name="T40" fmla="*/ 0 w 235"/>
                    <a:gd name="T41" fmla="*/ 0 h 106"/>
                    <a:gd name="T42" fmla="*/ 0 w 235"/>
                    <a:gd name="T43" fmla="*/ 0 h 106"/>
                    <a:gd name="T44" fmla="*/ 0 w 235"/>
                    <a:gd name="T45" fmla="*/ 0 h 106"/>
                    <a:gd name="T46" fmla="*/ 0 w 235"/>
                    <a:gd name="T47" fmla="*/ 0 h 106"/>
                    <a:gd name="T48" fmla="*/ 0 w 235"/>
                    <a:gd name="T49" fmla="*/ 0 h 106"/>
                    <a:gd name="T50" fmla="*/ 0 w 235"/>
                    <a:gd name="T51" fmla="*/ 0 h 106"/>
                    <a:gd name="T52" fmla="*/ 0 w 235"/>
                    <a:gd name="T53" fmla="*/ 0 h 106"/>
                    <a:gd name="T54" fmla="*/ 0 w 235"/>
                    <a:gd name="T55" fmla="*/ 0 h 106"/>
                    <a:gd name="T56" fmla="*/ 0 w 235"/>
                    <a:gd name="T57" fmla="*/ 0 h 106"/>
                    <a:gd name="T58" fmla="*/ 0 w 235"/>
                    <a:gd name="T59" fmla="*/ 0 h 106"/>
                    <a:gd name="T60" fmla="*/ 0 w 235"/>
                    <a:gd name="T61" fmla="*/ 0 h 106"/>
                    <a:gd name="T62" fmla="*/ 0 w 235"/>
                    <a:gd name="T63" fmla="*/ 0 h 106"/>
                    <a:gd name="T64" fmla="*/ 0 w 235"/>
                    <a:gd name="T65" fmla="*/ 0 h 106"/>
                    <a:gd name="T66" fmla="*/ 0 w 235"/>
                    <a:gd name="T67" fmla="*/ 0 h 106"/>
                    <a:gd name="T68" fmla="*/ 0 w 235"/>
                    <a:gd name="T69" fmla="*/ 0 h 106"/>
                    <a:gd name="T70" fmla="*/ 0 w 235"/>
                    <a:gd name="T71" fmla="*/ 0 h 106"/>
                    <a:gd name="T72" fmla="*/ 0 w 235"/>
                    <a:gd name="T73" fmla="*/ 0 h 106"/>
                    <a:gd name="T74" fmla="*/ 0 w 235"/>
                    <a:gd name="T75" fmla="*/ 0 h 106"/>
                    <a:gd name="T76" fmla="*/ 0 w 235"/>
                    <a:gd name="T77" fmla="*/ 0 h 106"/>
                    <a:gd name="T78" fmla="*/ 0 w 235"/>
                    <a:gd name="T79" fmla="*/ 0 h 106"/>
                    <a:gd name="T80" fmla="*/ 0 w 235"/>
                    <a:gd name="T81" fmla="*/ 0 h 106"/>
                    <a:gd name="T82" fmla="*/ 0 w 235"/>
                    <a:gd name="T83" fmla="*/ 0 h 106"/>
                    <a:gd name="T84" fmla="*/ 0 w 235"/>
                    <a:gd name="T85" fmla="*/ 0 h 106"/>
                    <a:gd name="T86" fmla="*/ 0 w 235"/>
                    <a:gd name="T87" fmla="*/ 0 h 106"/>
                    <a:gd name="T88" fmla="*/ 0 w 235"/>
                    <a:gd name="T89" fmla="*/ 0 h 106"/>
                    <a:gd name="T90" fmla="*/ 0 w 235"/>
                    <a:gd name="T91" fmla="*/ 0 h 106"/>
                    <a:gd name="T92" fmla="*/ 0 w 235"/>
                    <a:gd name="T93" fmla="*/ 0 h 106"/>
                    <a:gd name="T94" fmla="*/ 0 w 235"/>
                    <a:gd name="T95" fmla="*/ 0 h 106"/>
                    <a:gd name="T96" fmla="*/ 0 w 235"/>
                    <a:gd name="T97" fmla="*/ 0 h 106"/>
                    <a:gd name="T98" fmla="*/ 0 w 235"/>
                    <a:gd name="T99" fmla="*/ 0 h 106"/>
                    <a:gd name="T100" fmla="*/ 0 w 235"/>
                    <a:gd name="T101" fmla="*/ 0 h 106"/>
                    <a:gd name="T102" fmla="*/ 0 w 235"/>
                    <a:gd name="T103" fmla="*/ 0 h 106"/>
                    <a:gd name="T104" fmla="*/ 0 w 235"/>
                    <a:gd name="T105" fmla="*/ 0 h 106"/>
                    <a:gd name="T106" fmla="*/ 0 w 235"/>
                    <a:gd name="T107" fmla="*/ 0 h 106"/>
                    <a:gd name="T108" fmla="*/ 0 w 235"/>
                    <a:gd name="T109" fmla="*/ 0 h 106"/>
                    <a:gd name="T110" fmla="*/ 0 w 235"/>
                    <a:gd name="T111" fmla="*/ 0 h 106"/>
                    <a:gd name="T112" fmla="*/ 0 w 235"/>
                    <a:gd name="T113" fmla="*/ 0 h 106"/>
                    <a:gd name="T114" fmla="*/ 0 w 235"/>
                    <a:gd name="T115" fmla="*/ 0 h 106"/>
                    <a:gd name="T116" fmla="*/ 0 w 235"/>
                    <a:gd name="T117" fmla="*/ 0 h 106"/>
                    <a:gd name="T118" fmla="*/ 0 w 235"/>
                    <a:gd name="T119" fmla="*/ 0 h 106"/>
                    <a:gd name="T120" fmla="*/ 0 w 235"/>
                    <a:gd name="T121" fmla="*/ 0 h 106"/>
                    <a:gd name="T122" fmla="*/ 0 w 235"/>
                    <a:gd name="T123" fmla="*/ 0 h 106"/>
                    <a:gd name="T124" fmla="*/ 0 w 235"/>
                    <a:gd name="T125" fmla="*/ 0 h 10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35" h="106">
                      <a:moveTo>
                        <a:pt x="8" y="33"/>
                      </a:moveTo>
                      <a:lnTo>
                        <a:pt x="20" y="50"/>
                      </a:lnTo>
                      <a:lnTo>
                        <a:pt x="33" y="63"/>
                      </a:lnTo>
                      <a:lnTo>
                        <a:pt x="47" y="76"/>
                      </a:lnTo>
                      <a:lnTo>
                        <a:pt x="63" y="87"/>
                      </a:lnTo>
                      <a:lnTo>
                        <a:pt x="71" y="90"/>
                      </a:lnTo>
                      <a:lnTo>
                        <a:pt x="79" y="95"/>
                      </a:lnTo>
                      <a:lnTo>
                        <a:pt x="88" y="98"/>
                      </a:lnTo>
                      <a:lnTo>
                        <a:pt x="97" y="101"/>
                      </a:lnTo>
                      <a:lnTo>
                        <a:pt x="107" y="104"/>
                      </a:lnTo>
                      <a:lnTo>
                        <a:pt x="116" y="105"/>
                      </a:lnTo>
                      <a:lnTo>
                        <a:pt x="126" y="106"/>
                      </a:lnTo>
                      <a:lnTo>
                        <a:pt x="135" y="106"/>
                      </a:lnTo>
                      <a:lnTo>
                        <a:pt x="146" y="106"/>
                      </a:lnTo>
                      <a:lnTo>
                        <a:pt x="157" y="104"/>
                      </a:lnTo>
                      <a:lnTo>
                        <a:pt x="168" y="102"/>
                      </a:lnTo>
                      <a:lnTo>
                        <a:pt x="179" y="99"/>
                      </a:lnTo>
                      <a:lnTo>
                        <a:pt x="189" y="95"/>
                      </a:lnTo>
                      <a:lnTo>
                        <a:pt x="199" y="90"/>
                      </a:lnTo>
                      <a:lnTo>
                        <a:pt x="209" y="84"/>
                      </a:lnTo>
                      <a:lnTo>
                        <a:pt x="218" y="78"/>
                      </a:lnTo>
                      <a:lnTo>
                        <a:pt x="220" y="76"/>
                      </a:lnTo>
                      <a:lnTo>
                        <a:pt x="222" y="72"/>
                      </a:lnTo>
                      <a:lnTo>
                        <a:pt x="224" y="70"/>
                      </a:lnTo>
                      <a:lnTo>
                        <a:pt x="226" y="66"/>
                      </a:lnTo>
                      <a:lnTo>
                        <a:pt x="228" y="63"/>
                      </a:lnTo>
                      <a:lnTo>
                        <a:pt x="231" y="59"/>
                      </a:lnTo>
                      <a:lnTo>
                        <a:pt x="233" y="57"/>
                      </a:lnTo>
                      <a:lnTo>
                        <a:pt x="235" y="53"/>
                      </a:lnTo>
                      <a:lnTo>
                        <a:pt x="235" y="52"/>
                      </a:lnTo>
                      <a:lnTo>
                        <a:pt x="235" y="51"/>
                      </a:lnTo>
                      <a:lnTo>
                        <a:pt x="224" y="62"/>
                      </a:lnTo>
                      <a:lnTo>
                        <a:pt x="213" y="70"/>
                      </a:lnTo>
                      <a:lnTo>
                        <a:pt x="201" y="77"/>
                      </a:lnTo>
                      <a:lnTo>
                        <a:pt x="189" y="83"/>
                      </a:lnTo>
                      <a:lnTo>
                        <a:pt x="176" y="88"/>
                      </a:lnTo>
                      <a:lnTo>
                        <a:pt x="163" y="92"/>
                      </a:lnTo>
                      <a:lnTo>
                        <a:pt x="149" y="94"/>
                      </a:lnTo>
                      <a:lnTo>
                        <a:pt x="135" y="95"/>
                      </a:lnTo>
                      <a:lnTo>
                        <a:pt x="124" y="95"/>
                      </a:lnTo>
                      <a:lnTo>
                        <a:pt x="114" y="94"/>
                      </a:lnTo>
                      <a:lnTo>
                        <a:pt x="103" y="92"/>
                      </a:lnTo>
                      <a:lnTo>
                        <a:pt x="93" y="88"/>
                      </a:lnTo>
                      <a:lnTo>
                        <a:pt x="83" y="84"/>
                      </a:lnTo>
                      <a:lnTo>
                        <a:pt x="73" y="80"/>
                      </a:lnTo>
                      <a:lnTo>
                        <a:pt x="64" y="75"/>
                      </a:lnTo>
                      <a:lnTo>
                        <a:pt x="55" y="69"/>
                      </a:lnTo>
                      <a:lnTo>
                        <a:pt x="47" y="63"/>
                      </a:lnTo>
                      <a:lnTo>
                        <a:pt x="39" y="56"/>
                      </a:lnTo>
                      <a:lnTo>
                        <a:pt x="31" y="47"/>
                      </a:lnTo>
                      <a:lnTo>
                        <a:pt x="24" y="39"/>
                      </a:lnTo>
                      <a:lnTo>
                        <a:pt x="17" y="30"/>
                      </a:lnTo>
                      <a:lnTo>
                        <a:pt x="11" y="21"/>
                      </a:lnTo>
                      <a:lnTo>
                        <a:pt x="6" y="11"/>
                      </a:lnTo>
                      <a:lnTo>
                        <a:pt x="0" y="0"/>
                      </a:lnTo>
                      <a:lnTo>
                        <a:pt x="1" y="5"/>
                      </a:lnTo>
                      <a:lnTo>
                        <a:pt x="2" y="9"/>
                      </a:lnTo>
                      <a:lnTo>
                        <a:pt x="2" y="14"/>
                      </a:lnTo>
                      <a:lnTo>
                        <a:pt x="3" y="17"/>
                      </a:lnTo>
                      <a:lnTo>
                        <a:pt x="4" y="21"/>
                      </a:lnTo>
                      <a:lnTo>
                        <a:pt x="5" y="26"/>
                      </a:lnTo>
                      <a:lnTo>
                        <a:pt x="7" y="29"/>
                      </a:lnTo>
                      <a:lnTo>
                        <a:pt x="8" y="33"/>
                      </a:lnTo>
                      <a:close/>
                    </a:path>
                  </a:pathLst>
                </a:custGeom>
                <a:solidFill>
                  <a:srgbClr val="F2B19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3" name="Freeform 11">
                  <a:extLst>
                    <a:ext uri="{FF2B5EF4-FFF2-40B4-BE49-F238E27FC236}">
                      <a16:creationId xmlns:a16="http://schemas.microsoft.com/office/drawing/2014/main" id="{F88B7F52-FDC1-C176-50AA-B69F7596DC11}"/>
                    </a:ext>
                  </a:extLst>
                </p:cNvPr>
                <p:cNvSpPr>
                  <a:spLocks noChangeArrowheads="1"/>
                </p:cNvSpPr>
                <p:nvPr/>
              </p:nvSpPr>
              <p:spPr bwMode="auto">
                <a:xfrm>
                  <a:off x="1134" y="2672"/>
                  <a:ext cx="49" cy="19"/>
                </a:xfrm>
                <a:custGeom>
                  <a:avLst/>
                  <a:gdLst>
                    <a:gd name="T0" fmla="*/ 0 w 242"/>
                    <a:gd name="T1" fmla="*/ 0 h 114"/>
                    <a:gd name="T2" fmla="*/ 0 w 242"/>
                    <a:gd name="T3" fmla="*/ 0 h 114"/>
                    <a:gd name="T4" fmla="*/ 0 w 242"/>
                    <a:gd name="T5" fmla="*/ 0 h 114"/>
                    <a:gd name="T6" fmla="*/ 0 w 242"/>
                    <a:gd name="T7" fmla="*/ 0 h 114"/>
                    <a:gd name="T8" fmla="*/ 0 w 242"/>
                    <a:gd name="T9" fmla="*/ 0 h 114"/>
                    <a:gd name="T10" fmla="*/ 0 w 242"/>
                    <a:gd name="T11" fmla="*/ 0 h 114"/>
                    <a:gd name="T12" fmla="*/ 0 w 242"/>
                    <a:gd name="T13" fmla="*/ 0 h 114"/>
                    <a:gd name="T14" fmla="*/ 0 w 242"/>
                    <a:gd name="T15" fmla="*/ 0 h 114"/>
                    <a:gd name="T16" fmla="*/ 0 w 242"/>
                    <a:gd name="T17" fmla="*/ 0 h 114"/>
                    <a:gd name="T18" fmla="*/ 0 w 242"/>
                    <a:gd name="T19" fmla="*/ 0 h 114"/>
                    <a:gd name="T20" fmla="*/ 0 w 242"/>
                    <a:gd name="T21" fmla="*/ 0 h 114"/>
                    <a:gd name="T22" fmla="*/ 0 w 242"/>
                    <a:gd name="T23" fmla="*/ 0 h 114"/>
                    <a:gd name="T24" fmla="*/ 0 w 242"/>
                    <a:gd name="T25" fmla="*/ 0 h 114"/>
                    <a:gd name="T26" fmla="*/ 0 w 242"/>
                    <a:gd name="T27" fmla="*/ 0 h 114"/>
                    <a:gd name="T28" fmla="*/ 0 w 242"/>
                    <a:gd name="T29" fmla="*/ 0 h 114"/>
                    <a:gd name="T30" fmla="*/ 0 w 242"/>
                    <a:gd name="T31" fmla="*/ 0 h 114"/>
                    <a:gd name="T32" fmla="*/ 0 w 242"/>
                    <a:gd name="T33" fmla="*/ 0 h 114"/>
                    <a:gd name="T34" fmla="*/ 0 w 242"/>
                    <a:gd name="T35" fmla="*/ 0 h 114"/>
                    <a:gd name="T36" fmla="*/ 0 w 242"/>
                    <a:gd name="T37" fmla="*/ 0 h 114"/>
                    <a:gd name="T38" fmla="*/ 0 w 242"/>
                    <a:gd name="T39" fmla="*/ 0 h 114"/>
                    <a:gd name="T40" fmla="*/ 0 w 242"/>
                    <a:gd name="T41" fmla="*/ 0 h 114"/>
                    <a:gd name="T42" fmla="*/ 0 w 242"/>
                    <a:gd name="T43" fmla="*/ 0 h 114"/>
                    <a:gd name="T44" fmla="*/ 0 w 242"/>
                    <a:gd name="T45" fmla="*/ 0 h 114"/>
                    <a:gd name="T46" fmla="*/ 0 w 242"/>
                    <a:gd name="T47" fmla="*/ 0 h 114"/>
                    <a:gd name="T48" fmla="*/ 0 w 242"/>
                    <a:gd name="T49" fmla="*/ 0 h 114"/>
                    <a:gd name="T50" fmla="*/ 0 w 242"/>
                    <a:gd name="T51" fmla="*/ 0 h 114"/>
                    <a:gd name="T52" fmla="*/ 0 w 242"/>
                    <a:gd name="T53" fmla="*/ 0 h 114"/>
                    <a:gd name="T54" fmla="*/ 0 w 242"/>
                    <a:gd name="T55" fmla="*/ 0 h 114"/>
                    <a:gd name="T56" fmla="*/ 0 w 242"/>
                    <a:gd name="T57" fmla="*/ 0 h 114"/>
                    <a:gd name="T58" fmla="*/ 0 w 242"/>
                    <a:gd name="T59" fmla="*/ 0 h 114"/>
                    <a:gd name="T60" fmla="*/ 0 w 242"/>
                    <a:gd name="T61" fmla="*/ 0 h 114"/>
                    <a:gd name="T62" fmla="*/ 0 w 242"/>
                    <a:gd name="T63" fmla="*/ 0 h 114"/>
                    <a:gd name="T64" fmla="*/ 0 w 242"/>
                    <a:gd name="T65" fmla="*/ 0 h 114"/>
                    <a:gd name="T66" fmla="*/ 0 w 242"/>
                    <a:gd name="T67" fmla="*/ 0 h 114"/>
                    <a:gd name="T68" fmla="*/ 0 w 242"/>
                    <a:gd name="T69" fmla="*/ 0 h 114"/>
                    <a:gd name="T70" fmla="*/ 0 w 242"/>
                    <a:gd name="T71" fmla="*/ 0 h 11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242" h="114">
                      <a:moveTo>
                        <a:pt x="4" y="30"/>
                      </a:moveTo>
                      <a:lnTo>
                        <a:pt x="10" y="40"/>
                      </a:lnTo>
                      <a:lnTo>
                        <a:pt x="16" y="49"/>
                      </a:lnTo>
                      <a:lnTo>
                        <a:pt x="22" y="58"/>
                      </a:lnTo>
                      <a:lnTo>
                        <a:pt x="29" y="65"/>
                      </a:lnTo>
                      <a:lnTo>
                        <a:pt x="36" y="72"/>
                      </a:lnTo>
                      <a:lnTo>
                        <a:pt x="44" y="79"/>
                      </a:lnTo>
                      <a:lnTo>
                        <a:pt x="51" y="85"/>
                      </a:lnTo>
                      <a:lnTo>
                        <a:pt x="60" y="91"/>
                      </a:lnTo>
                      <a:lnTo>
                        <a:pt x="68" y="97"/>
                      </a:lnTo>
                      <a:lnTo>
                        <a:pt x="77" y="101"/>
                      </a:lnTo>
                      <a:lnTo>
                        <a:pt x="86" y="106"/>
                      </a:lnTo>
                      <a:lnTo>
                        <a:pt x="96" y="108"/>
                      </a:lnTo>
                      <a:lnTo>
                        <a:pt x="105" y="112"/>
                      </a:lnTo>
                      <a:lnTo>
                        <a:pt x="116" y="113"/>
                      </a:lnTo>
                      <a:lnTo>
                        <a:pt x="126" y="114"/>
                      </a:lnTo>
                      <a:lnTo>
                        <a:pt x="136" y="114"/>
                      </a:lnTo>
                      <a:lnTo>
                        <a:pt x="149" y="114"/>
                      </a:lnTo>
                      <a:lnTo>
                        <a:pt x="161" y="112"/>
                      </a:lnTo>
                      <a:lnTo>
                        <a:pt x="174" y="109"/>
                      </a:lnTo>
                      <a:lnTo>
                        <a:pt x="185" y="106"/>
                      </a:lnTo>
                      <a:lnTo>
                        <a:pt x="197" y="100"/>
                      </a:lnTo>
                      <a:lnTo>
                        <a:pt x="208" y="94"/>
                      </a:lnTo>
                      <a:lnTo>
                        <a:pt x="218" y="86"/>
                      </a:lnTo>
                      <a:lnTo>
                        <a:pt x="228" y="79"/>
                      </a:lnTo>
                      <a:lnTo>
                        <a:pt x="229" y="78"/>
                      </a:lnTo>
                      <a:lnTo>
                        <a:pt x="230" y="76"/>
                      </a:lnTo>
                      <a:lnTo>
                        <a:pt x="232" y="74"/>
                      </a:lnTo>
                      <a:lnTo>
                        <a:pt x="232" y="73"/>
                      </a:lnTo>
                      <a:lnTo>
                        <a:pt x="233" y="72"/>
                      </a:lnTo>
                      <a:lnTo>
                        <a:pt x="234" y="70"/>
                      </a:lnTo>
                      <a:lnTo>
                        <a:pt x="235" y="68"/>
                      </a:lnTo>
                      <a:lnTo>
                        <a:pt x="236" y="67"/>
                      </a:lnTo>
                      <a:lnTo>
                        <a:pt x="237" y="65"/>
                      </a:lnTo>
                      <a:lnTo>
                        <a:pt x="237" y="64"/>
                      </a:lnTo>
                      <a:lnTo>
                        <a:pt x="238" y="61"/>
                      </a:lnTo>
                      <a:lnTo>
                        <a:pt x="239" y="59"/>
                      </a:lnTo>
                      <a:lnTo>
                        <a:pt x="240" y="58"/>
                      </a:lnTo>
                      <a:lnTo>
                        <a:pt x="241" y="55"/>
                      </a:lnTo>
                      <a:lnTo>
                        <a:pt x="241" y="54"/>
                      </a:lnTo>
                      <a:lnTo>
                        <a:pt x="242" y="52"/>
                      </a:lnTo>
                      <a:lnTo>
                        <a:pt x="230" y="64"/>
                      </a:lnTo>
                      <a:lnTo>
                        <a:pt x="219" y="73"/>
                      </a:lnTo>
                      <a:lnTo>
                        <a:pt x="207" y="83"/>
                      </a:lnTo>
                      <a:lnTo>
                        <a:pt x="194" y="90"/>
                      </a:lnTo>
                      <a:lnTo>
                        <a:pt x="180" y="96"/>
                      </a:lnTo>
                      <a:lnTo>
                        <a:pt x="166" y="100"/>
                      </a:lnTo>
                      <a:lnTo>
                        <a:pt x="151" y="103"/>
                      </a:lnTo>
                      <a:lnTo>
                        <a:pt x="136" y="103"/>
                      </a:lnTo>
                      <a:lnTo>
                        <a:pt x="125" y="103"/>
                      </a:lnTo>
                      <a:lnTo>
                        <a:pt x="114" y="102"/>
                      </a:lnTo>
                      <a:lnTo>
                        <a:pt x="102" y="100"/>
                      </a:lnTo>
                      <a:lnTo>
                        <a:pt x="92" y="96"/>
                      </a:lnTo>
                      <a:lnTo>
                        <a:pt x="82" y="92"/>
                      </a:lnTo>
                      <a:lnTo>
                        <a:pt x="72" y="88"/>
                      </a:lnTo>
                      <a:lnTo>
                        <a:pt x="63" y="82"/>
                      </a:lnTo>
                      <a:lnTo>
                        <a:pt x="54" y="74"/>
                      </a:lnTo>
                      <a:lnTo>
                        <a:pt x="45" y="67"/>
                      </a:lnTo>
                      <a:lnTo>
                        <a:pt x="37" y="60"/>
                      </a:lnTo>
                      <a:lnTo>
                        <a:pt x="30" y="52"/>
                      </a:lnTo>
                      <a:lnTo>
                        <a:pt x="23" y="42"/>
                      </a:lnTo>
                      <a:lnTo>
                        <a:pt x="16" y="32"/>
                      </a:lnTo>
                      <a:lnTo>
                        <a:pt x="10" y="22"/>
                      </a:lnTo>
                      <a:lnTo>
                        <a:pt x="5" y="11"/>
                      </a:lnTo>
                      <a:lnTo>
                        <a:pt x="0" y="0"/>
                      </a:lnTo>
                      <a:lnTo>
                        <a:pt x="0" y="4"/>
                      </a:lnTo>
                      <a:lnTo>
                        <a:pt x="1" y="7"/>
                      </a:lnTo>
                      <a:lnTo>
                        <a:pt x="1" y="11"/>
                      </a:lnTo>
                      <a:lnTo>
                        <a:pt x="1" y="16"/>
                      </a:lnTo>
                      <a:lnTo>
                        <a:pt x="2" y="19"/>
                      </a:lnTo>
                      <a:lnTo>
                        <a:pt x="3" y="23"/>
                      </a:lnTo>
                      <a:lnTo>
                        <a:pt x="3" y="26"/>
                      </a:lnTo>
                      <a:lnTo>
                        <a:pt x="4" y="30"/>
                      </a:lnTo>
                      <a:close/>
                    </a:path>
                  </a:pathLst>
                </a:custGeom>
                <a:solidFill>
                  <a:srgbClr val="F2B49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4" name="Freeform 12">
                  <a:extLst>
                    <a:ext uri="{FF2B5EF4-FFF2-40B4-BE49-F238E27FC236}">
                      <a16:creationId xmlns:a16="http://schemas.microsoft.com/office/drawing/2014/main" id="{009AF334-9A39-E9A5-F4BE-966AFD005CE9}"/>
                    </a:ext>
                  </a:extLst>
                </p:cNvPr>
                <p:cNvSpPr>
                  <a:spLocks noChangeArrowheads="1"/>
                </p:cNvSpPr>
                <p:nvPr/>
              </p:nvSpPr>
              <p:spPr bwMode="auto">
                <a:xfrm>
                  <a:off x="1134" y="2669"/>
                  <a:ext cx="50" cy="21"/>
                </a:xfrm>
                <a:custGeom>
                  <a:avLst/>
                  <a:gdLst>
                    <a:gd name="T0" fmla="*/ 0 w 246"/>
                    <a:gd name="T1" fmla="*/ 0 h 123"/>
                    <a:gd name="T2" fmla="*/ 0 w 246"/>
                    <a:gd name="T3" fmla="*/ 0 h 123"/>
                    <a:gd name="T4" fmla="*/ 0 w 246"/>
                    <a:gd name="T5" fmla="*/ 0 h 123"/>
                    <a:gd name="T6" fmla="*/ 0 w 246"/>
                    <a:gd name="T7" fmla="*/ 0 h 123"/>
                    <a:gd name="T8" fmla="*/ 0 w 246"/>
                    <a:gd name="T9" fmla="*/ 0 h 123"/>
                    <a:gd name="T10" fmla="*/ 0 w 246"/>
                    <a:gd name="T11" fmla="*/ 0 h 123"/>
                    <a:gd name="T12" fmla="*/ 0 w 246"/>
                    <a:gd name="T13" fmla="*/ 0 h 123"/>
                    <a:gd name="T14" fmla="*/ 0 w 246"/>
                    <a:gd name="T15" fmla="*/ 0 h 123"/>
                    <a:gd name="T16" fmla="*/ 0 w 246"/>
                    <a:gd name="T17" fmla="*/ 0 h 123"/>
                    <a:gd name="T18" fmla="*/ 0 w 246"/>
                    <a:gd name="T19" fmla="*/ 0 h 123"/>
                    <a:gd name="T20" fmla="*/ 0 w 246"/>
                    <a:gd name="T21" fmla="*/ 0 h 123"/>
                    <a:gd name="T22" fmla="*/ 0 w 246"/>
                    <a:gd name="T23" fmla="*/ 0 h 123"/>
                    <a:gd name="T24" fmla="*/ 0 w 246"/>
                    <a:gd name="T25" fmla="*/ 0 h 123"/>
                    <a:gd name="T26" fmla="*/ 0 w 246"/>
                    <a:gd name="T27" fmla="*/ 0 h 123"/>
                    <a:gd name="T28" fmla="*/ 0 w 246"/>
                    <a:gd name="T29" fmla="*/ 0 h 123"/>
                    <a:gd name="T30" fmla="*/ 0 w 246"/>
                    <a:gd name="T31" fmla="*/ 0 h 123"/>
                    <a:gd name="T32" fmla="*/ 0 w 246"/>
                    <a:gd name="T33" fmla="*/ 0 h 123"/>
                    <a:gd name="T34" fmla="*/ 0 w 246"/>
                    <a:gd name="T35" fmla="*/ 0 h 123"/>
                    <a:gd name="T36" fmla="*/ 0 w 246"/>
                    <a:gd name="T37" fmla="*/ 0 h 123"/>
                    <a:gd name="T38" fmla="*/ 0 w 246"/>
                    <a:gd name="T39" fmla="*/ 0 h 123"/>
                    <a:gd name="T40" fmla="*/ 0 w 246"/>
                    <a:gd name="T41" fmla="*/ 0 h 123"/>
                    <a:gd name="T42" fmla="*/ 0 w 246"/>
                    <a:gd name="T43" fmla="*/ 0 h 123"/>
                    <a:gd name="T44" fmla="*/ 0 w 246"/>
                    <a:gd name="T45" fmla="*/ 0 h 123"/>
                    <a:gd name="T46" fmla="*/ 0 w 246"/>
                    <a:gd name="T47" fmla="*/ 0 h 123"/>
                    <a:gd name="T48" fmla="*/ 0 w 246"/>
                    <a:gd name="T49" fmla="*/ 0 h 123"/>
                    <a:gd name="T50" fmla="*/ 0 w 246"/>
                    <a:gd name="T51" fmla="*/ 0 h 123"/>
                    <a:gd name="T52" fmla="*/ 0 w 246"/>
                    <a:gd name="T53" fmla="*/ 0 h 123"/>
                    <a:gd name="T54" fmla="*/ 0 w 246"/>
                    <a:gd name="T55" fmla="*/ 0 h 123"/>
                    <a:gd name="T56" fmla="*/ 0 w 246"/>
                    <a:gd name="T57" fmla="*/ 0 h 123"/>
                    <a:gd name="T58" fmla="*/ 0 w 246"/>
                    <a:gd name="T59" fmla="*/ 0 h 123"/>
                    <a:gd name="T60" fmla="*/ 0 w 246"/>
                    <a:gd name="T61" fmla="*/ 0 h 123"/>
                    <a:gd name="T62" fmla="*/ 0 w 246"/>
                    <a:gd name="T63" fmla="*/ 0 h 123"/>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246" h="123">
                      <a:moveTo>
                        <a:pt x="1" y="28"/>
                      </a:moveTo>
                      <a:lnTo>
                        <a:pt x="7" y="39"/>
                      </a:lnTo>
                      <a:lnTo>
                        <a:pt x="12" y="49"/>
                      </a:lnTo>
                      <a:lnTo>
                        <a:pt x="18" y="58"/>
                      </a:lnTo>
                      <a:lnTo>
                        <a:pt x="25" y="67"/>
                      </a:lnTo>
                      <a:lnTo>
                        <a:pt x="32" y="75"/>
                      </a:lnTo>
                      <a:lnTo>
                        <a:pt x="40" y="84"/>
                      </a:lnTo>
                      <a:lnTo>
                        <a:pt x="48" y="91"/>
                      </a:lnTo>
                      <a:lnTo>
                        <a:pt x="56" y="97"/>
                      </a:lnTo>
                      <a:lnTo>
                        <a:pt x="65" y="103"/>
                      </a:lnTo>
                      <a:lnTo>
                        <a:pt x="74" y="108"/>
                      </a:lnTo>
                      <a:lnTo>
                        <a:pt x="84" y="112"/>
                      </a:lnTo>
                      <a:lnTo>
                        <a:pt x="94" y="116"/>
                      </a:lnTo>
                      <a:lnTo>
                        <a:pt x="104" y="120"/>
                      </a:lnTo>
                      <a:lnTo>
                        <a:pt x="115" y="122"/>
                      </a:lnTo>
                      <a:lnTo>
                        <a:pt x="125" y="123"/>
                      </a:lnTo>
                      <a:lnTo>
                        <a:pt x="136" y="123"/>
                      </a:lnTo>
                      <a:lnTo>
                        <a:pt x="150" y="122"/>
                      </a:lnTo>
                      <a:lnTo>
                        <a:pt x="164" y="120"/>
                      </a:lnTo>
                      <a:lnTo>
                        <a:pt x="177" y="116"/>
                      </a:lnTo>
                      <a:lnTo>
                        <a:pt x="190" y="111"/>
                      </a:lnTo>
                      <a:lnTo>
                        <a:pt x="202" y="105"/>
                      </a:lnTo>
                      <a:lnTo>
                        <a:pt x="214" y="98"/>
                      </a:lnTo>
                      <a:lnTo>
                        <a:pt x="225" y="90"/>
                      </a:lnTo>
                      <a:lnTo>
                        <a:pt x="236" y="79"/>
                      </a:lnTo>
                      <a:lnTo>
                        <a:pt x="238" y="76"/>
                      </a:lnTo>
                      <a:lnTo>
                        <a:pt x="239" y="73"/>
                      </a:lnTo>
                      <a:lnTo>
                        <a:pt x="241" y="69"/>
                      </a:lnTo>
                      <a:lnTo>
                        <a:pt x="242" y="66"/>
                      </a:lnTo>
                      <a:lnTo>
                        <a:pt x="243" y="62"/>
                      </a:lnTo>
                      <a:lnTo>
                        <a:pt x="244" y="60"/>
                      </a:lnTo>
                      <a:lnTo>
                        <a:pt x="245" y="56"/>
                      </a:lnTo>
                      <a:lnTo>
                        <a:pt x="246" y="52"/>
                      </a:lnTo>
                      <a:lnTo>
                        <a:pt x="236" y="66"/>
                      </a:lnTo>
                      <a:lnTo>
                        <a:pt x="223" y="78"/>
                      </a:lnTo>
                      <a:lnTo>
                        <a:pt x="211" y="87"/>
                      </a:lnTo>
                      <a:lnTo>
                        <a:pt x="197" y="96"/>
                      </a:lnTo>
                      <a:lnTo>
                        <a:pt x="183" y="103"/>
                      </a:lnTo>
                      <a:lnTo>
                        <a:pt x="168" y="108"/>
                      </a:lnTo>
                      <a:lnTo>
                        <a:pt x="152" y="111"/>
                      </a:lnTo>
                      <a:lnTo>
                        <a:pt x="136" y="112"/>
                      </a:lnTo>
                      <a:lnTo>
                        <a:pt x="125" y="112"/>
                      </a:lnTo>
                      <a:lnTo>
                        <a:pt x="113" y="110"/>
                      </a:lnTo>
                      <a:lnTo>
                        <a:pt x="101" y="108"/>
                      </a:lnTo>
                      <a:lnTo>
                        <a:pt x="91" y="104"/>
                      </a:lnTo>
                      <a:lnTo>
                        <a:pt x="80" y="99"/>
                      </a:lnTo>
                      <a:lnTo>
                        <a:pt x="70" y="94"/>
                      </a:lnTo>
                      <a:lnTo>
                        <a:pt x="61" y="87"/>
                      </a:lnTo>
                      <a:lnTo>
                        <a:pt x="52" y="80"/>
                      </a:lnTo>
                      <a:lnTo>
                        <a:pt x="43" y="73"/>
                      </a:lnTo>
                      <a:lnTo>
                        <a:pt x="35" y="64"/>
                      </a:lnTo>
                      <a:lnTo>
                        <a:pt x="28" y="55"/>
                      </a:lnTo>
                      <a:lnTo>
                        <a:pt x="21" y="45"/>
                      </a:lnTo>
                      <a:lnTo>
                        <a:pt x="15" y="34"/>
                      </a:lnTo>
                      <a:lnTo>
                        <a:pt x="9" y="22"/>
                      </a:lnTo>
                      <a:lnTo>
                        <a:pt x="4" y="12"/>
                      </a:lnTo>
                      <a:lnTo>
                        <a:pt x="0" y="0"/>
                      </a:lnTo>
                      <a:lnTo>
                        <a:pt x="0" y="3"/>
                      </a:lnTo>
                      <a:lnTo>
                        <a:pt x="0" y="7"/>
                      </a:lnTo>
                      <a:lnTo>
                        <a:pt x="0" y="11"/>
                      </a:lnTo>
                      <a:lnTo>
                        <a:pt x="0" y="14"/>
                      </a:lnTo>
                      <a:lnTo>
                        <a:pt x="0" y="18"/>
                      </a:lnTo>
                      <a:lnTo>
                        <a:pt x="1" y="21"/>
                      </a:lnTo>
                      <a:lnTo>
                        <a:pt x="1" y="25"/>
                      </a:lnTo>
                      <a:lnTo>
                        <a:pt x="1" y="28"/>
                      </a:lnTo>
                      <a:close/>
                    </a:path>
                  </a:pathLst>
                </a:custGeom>
                <a:solidFill>
                  <a:srgbClr val="F3B69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 name="Freeform 13">
                  <a:extLst>
                    <a:ext uri="{FF2B5EF4-FFF2-40B4-BE49-F238E27FC236}">
                      <a16:creationId xmlns:a16="http://schemas.microsoft.com/office/drawing/2014/main" id="{E9371A10-0550-7563-47EB-67F6EB89829D}"/>
                    </a:ext>
                  </a:extLst>
                </p:cNvPr>
                <p:cNvSpPr>
                  <a:spLocks noChangeArrowheads="1"/>
                </p:cNvSpPr>
                <p:nvPr/>
              </p:nvSpPr>
              <p:spPr bwMode="auto">
                <a:xfrm>
                  <a:off x="1134" y="2667"/>
                  <a:ext cx="50" cy="22"/>
                </a:xfrm>
                <a:custGeom>
                  <a:avLst/>
                  <a:gdLst>
                    <a:gd name="T0" fmla="*/ 0 w 249"/>
                    <a:gd name="T1" fmla="*/ 0 h 132"/>
                    <a:gd name="T2" fmla="*/ 0 w 249"/>
                    <a:gd name="T3" fmla="*/ 0 h 132"/>
                    <a:gd name="T4" fmla="*/ 0 w 249"/>
                    <a:gd name="T5" fmla="*/ 0 h 132"/>
                    <a:gd name="T6" fmla="*/ 0 w 249"/>
                    <a:gd name="T7" fmla="*/ 0 h 132"/>
                    <a:gd name="T8" fmla="*/ 0 w 249"/>
                    <a:gd name="T9" fmla="*/ 0 h 132"/>
                    <a:gd name="T10" fmla="*/ 0 w 249"/>
                    <a:gd name="T11" fmla="*/ 0 h 132"/>
                    <a:gd name="T12" fmla="*/ 0 w 249"/>
                    <a:gd name="T13" fmla="*/ 0 h 132"/>
                    <a:gd name="T14" fmla="*/ 0 w 249"/>
                    <a:gd name="T15" fmla="*/ 0 h 132"/>
                    <a:gd name="T16" fmla="*/ 0 w 249"/>
                    <a:gd name="T17" fmla="*/ 0 h 132"/>
                    <a:gd name="T18" fmla="*/ 0 w 249"/>
                    <a:gd name="T19" fmla="*/ 0 h 132"/>
                    <a:gd name="T20" fmla="*/ 0 w 249"/>
                    <a:gd name="T21" fmla="*/ 0 h 132"/>
                    <a:gd name="T22" fmla="*/ 0 w 249"/>
                    <a:gd name="T23" fmla="*/ 0 h 132"/>
                    <a:gd name="T24" fmla="*/ 0 w 249"/>
                    <a:gd name="T25" fmla="*/ 0 h 132"/>
                    <a:gd name="T26" fmla="*/ 0 w 249"/>
                    <a:gd name="T27" fmla="*/ 0 h 132"/>
                    <a:gd name="T28" fmla="*/ 0 w 249"/>
                    <a:gd name="T29" fmla="*/ 0 h 132"/>
                    <a:gd name="T30" fmla="*/ 0 w 249"/>
                    <a:gd name="T31" fmla="*/ 0 h 132"/>
                    <a:gd name="T32" fmla="*/ 0 w 249"/>
                    <a:gd name="T33" fmla="*/ 0 h 132"/>
                    <a:gd name="T34" fmla="*/ 0 w 249"/>
                    <a:gd name="T35" fmla="*/ 0 h 132"/>
                    <a:gd name="T36" fmla="*/ 0 w 249"/>
                    <a:gd name="T37" fmla="*/ 0 h 132"/>
                    <a:gd name="T38" fmla="*/ 0 w 249"/>
                    <a:gd name="T39" fmla="*/ 0 h 132"/>
                    <a:gd name="T40" fmla="*/ 0 w 249"/>
                    <a:gd name="T41" fmla="*/ 0 h 132"/>
                    <a:gd name="T42" fmla="*/ 0 w 249"/>
                    <a:gd name="T43" fmla="*/ 0 h 132"/>
                    <a:gd name="T44" fmla="*/ 0 w 249"/>
                    <a:gd name="T45" fmla="*/ 0 h 132"/>
                    <a:gd name="T46" fmla="*/ 0 w 249"/>
                    <a:gd name="T47" fmla="*/ 0 h 132"/>
                    <a:gd name="T48" fmla="*/ 0 w 249"/>
                    <a:gd name="T49" fmla="*/ 0 h 132"/>
                    <a:gd name="T50" fmla="*/ 0 w 249"/>
                    <a:gd name="T51" fmla="*/ 0 h 132"/>
                    <a:gd name="T52" fmla="*/ 0 w 249"/>
                    <a:gd name="T53" fmla="*/ 0 h 132"/>
                    <a:gd name="T54" fmla="*/ 0 w 249"/>
                    <a:gd name="T55" fmla="*/ 0 h 132"/>
                    <a:gd name="T56" fmla="*/ 0 w 249"/>
                    <a:gd name="T57" fmla="*/ 0 h 132"/>
                    <a:gd name="T58" fmla="*/ 0 w 249"/>
                    <a:gd name="T59" fmla="*/ 0 h 132"/>
                    <a:gd name="T60" fmla="*/ 0 w 249"/>
                    <a:gd name="T61" fmla="*/ 0 h 132"/>
                    <a:gd name="T62" fmla="*/ 0 w 249"/>
                    <a:gd name="T63" fmla="*/ 0 h 132"/>
                    <a:gd name="T64" fmla="*/ 0 w 249"/>
                    <a:gd name="T65" fmla="*/ 0 h 13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49" h="132">
                      <a:moveTo>
                        <a:pt x="0" y="29"/>
                      </a:moveTo>
                      <a:lnTo>
                        <a:pt x="5" y="40"/>
                      </a:lnTo>
                      <a:lnTo>
                        <a:pt x="10" y="51"/>
                      </a:lnTo>
                      <a:lnTo>
                        <a:pt x="16" y="61"/>
                      </a:lnTo>
                      <a:lnTo>
                        <a:pt x="23" y="71"/>
                      </a:lnTo>
                      <a:lnTo>
                        <a:pt x="30" y="79"/>
                      </a:lnTo>
                      <a:lnTo>
                        <a:pt x="37" y="89"/>
                      </a:lnTo>
                      <a:lnTo>
                        <a:pt x="45" y="96"/>
                      </a:lnTo>
                      <a:lnTo>
                        <a:pt x="54" y="103"/>
                      </a:lnTo>
                      <a:lnTo>
                        <a:pt x="63" y="111"/>
                      </a:lnTo>
                      <a:lnTo>
                        <a:pt x="72" y="117"/>
                      </a:lnTo>
                      <a:lnTo>
                        <a:pt x="82" y="121"/>
                      </a:lnTo>
                      <a:lnTo>
                        <a:pt x="92" y="125"/>
                      </a:lnTo>
                      <a:lnTo>
                        <a:pt x="102" y="129"/>
                      </a:lnTo>
                      <a:lnTo>
                        <a:pt x="114" y="131"/>
                      </a:lnTo>
                      <a:lnTo>
                        <a:pt x="125" y="132"/>
                      </a:lnTo>
                      <a:lnTo>
                        <a:pt x="136" y="132"/>
                      </a:lnTo>
                      <a:lnTo>
                        <a:pt x="151" y="132"/>
                      </a:lnTo>
                      <a:lnTo>
                        <a:pt x="166" y="129"/>
                      </a:lnTo>
                      <a:lnTo>
                        <a:pt x="180" y="125"/>
                      </a:lnTo>
                      <a:lnTo>
                        <a:pt x="194" y="119"/>
                      </a:lnTo>
                      <a:lnTo>
                        <a:pt x="207" y="112"/>
                      </a:lnTo>
                      <a:lnTo>
                        <a:pt x="219" y="102"/>
                      </a:lnTo>
                      <a:lnTo>
                        <a:pt x="230" y="93"/>
                      </a:lnTo>
                      <a:lnTo>
                        <a:pt x="242" y="81"/>
                      </a:lnTo>
                      <a:lnTo>
                        <a:pt x="243" y="77"/>
                      </a:lnTo>
                      <a:lnTo>
                        <a:pt x="244" y="75"/>
                      </a:lnTo>
                      <a:lnTo>
                        <a:pt x="245" y="71"/>
                      </a:lnTo>
                      <a:lnTo>
                        <a:pt x="246" y="67"/>
                      </a:lnTo>
                      <a:lnTo>
                        <a:pt x="247" y="64"/>
                      </a:lnTo>
                      <a:lnTo>
                        <a:pt x="248" y="60"/>
                      </a:lnTo>
                      <a:lnTo>
                        <a:pt x="249" y="58"/>
                      </a:lnTo>
                      <a:lnTo>
                        <a:pt x="249" y="54"/>
                      </a:lnTo>
                      <a:lnTo>
                        <a:pt x="239" y="69"/>
                      </a:lnTo>
                      <a:lnTo>
                        <a:pt x="227" y="82"/>
                      </a:lnTo>
                      <a:lnTo>
                        <a:pt x="214" y="94"/>
                      </a:lnTo>
                      <a:lnTo>
                        <a:pt x="200" y="103"/>
                      </a:lnTo>
                      <a:lnTo>
                        <a:pt x="185" y="112"/>
                      </a:lnTo>
                      <a:lnTo>
                        <a:pt x="169" y="117"/>
                      </a:lnTo>
                      <a:lnTo>
                        <a:pt x="161" y="119"/>
                      </a:lnTo>
                      <a:lnTo>
                        <a:pt x="153" y="120"/>
                      </a:lnTo>
                      <a:lnTo>
                        <a:pt x="145" y="121"/>
                      </a:lnTo>
                      <a:lnTo>
                        <a:pt x="136" y="121"/>
                      </a:lnTo>
                      <a:lnTo>
                        <a:pt x="124" y="121"/>
                      </a:lnTo>
                      <a:lnTo>
                        <a:pt x="113" y="120"/>
                      </a:lnTo>
                      <a:lnTo>
                        <a:pt x="100" y="117"/>
                      </a:lnTo>
                      <a:lnTo>
                        <a:pt x="90" y="113"/>
                      </a:lnTo>
                      <a:lnTo>
                        <a:pt x="79" y="108"/>
                      </a:lnTo>
                      <a:lnTo>
                        <a:pt x="69" y="102"/>
                      </a:lnTo>
                      <a:lnTo>
                        <a:pt x="59" y="95"/>
                      </a:lnTo>
                      <a:lnTo>
                        <a:pt x="50" y="88"/>
                      </a:lnTo>
                      <a:lnTo>
                        <a:pt x="42" y="79"/>
                      </a:lnTo>
                      <a:lnTo>
                        <a:pt x="34" y="70"/>
                      </a:lnTo>
                      <a:lnTo>
                        <a:pt x="27" y="60"/>
                      </a:lnTo>
                      <a:lnTo>
                        <a:pt x="20" y="49"/>
                      </a:lnTo>
                      <a:lnTo>
                        <a:pt x="14" y="37"/>
                      </a:lnTo>
                      <a:lnTo>
                        <a:pt x="9" y="26"/>
                      </a:lnTo>
                      <a:lnTo>
                        <a:pt x="5" y="14"/>
                      </a:lnTo>
                      <a:lnTo>
                        <a:pt x="1" y="0"/>
                      </a:lnTo>
                      <a:lnTo>
                        <a:pt x="1" y="4"/>
                      </a:lnTo>
                      <a:lnTo>
                        <a:pt x="0" y="8"/>
                      </a:lnTo>
                      <a:lnTo>
                        <a:pt x="0" y="11"/>
                      </a:lnTo>
                      <a:lnTo>
                        <a:pt x="0" y="15"/>
                      </a:lnTo>
                      <a:lnTo>
                        <a:pt x="0" y="18"/>
                      </a:lnTo>
                      <a:lnTo>
                        <a:pt x="0" y="22"/>
                      </a:lnTo>
                      <a:lnTo>
                        <a:pt x="0" y="26"/>
                      </a:lnTo>
                      <a:lnTo>
                        <a:pt x="0" y="29"/>
                      </a:lnTo>
                      <a:close/>
                    </a:path>
                  </a:pathLst>
                </a:custGeom>
                <a:solidFill>
                  <a:srgbClr val="F3B69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6" name="Freeform 14">
                  <a:extLst>
                    <a:ext uri="{FF2B5EF4-FFF2-40B4-BE49-F238E27FC236}">
                      <a16:creationId xmlns:a16="http://schemas.microsoft.com/office/drawing/2014/main" id="{618F04D4-DB5F-F660-BE5C-5D159CA4E4B5}"/>
                    </a:ext>
                  </a:extLst>
                </p:cNvPr>
                <p:cNvSpPr>
                  <a:spLocks noChangeArrowheads="1"/>
                </p:cNvSpPr>
                <p:nvPr/>
              </p:nvSpPr>
              <p:spPr bwMode="auto">
                <a:xfrm>
                  <a:off x="1134" y="2665"/>
                  <a:ext cx="51" cy="23"/>
                </a:xfrm>
                <a:custGeom>
                  <a:avLst/>
                  <a:gdLst>
                    <a:gd name="T0" fmla="*/ 0 w 251"/>
                    <a:gd name="T1" fmla="*/ 0 h 140"/>
                    <a:gd name="T2" fmla="*/ 0 w 251"/>
                    <a:gd name="T3" fmla="*/ 0 h 140"/>
                    <a:gd name="T4" fmla="*/ 0 w 251"/>
                    <a:gd name="T5" fmla="*/ 0 h 140"/>
                    <a:gd name="T6" fmla="*/ 0 w 251"/>
                    <a:gd name="T7" fmla="*/ 0 h 140"/>
                    <a:gd name="T8" fmla="*/ 0 w 251"/>
                    <a:gd name="T9" fmla="*/ 0 h 140"/>
                    <a:gd name="T10" fmla="*/ 0 w 251"/>
                    <a:gd name="T11" fmla="*/ 0 h 140"/>
                    <a:gd name="T12" fmla="*/ 0 w 251"/>
                    <a:gd name="T13" fmla="*/ 0 h 140"/>
                    <a:gd name="T14" fmla="*/ 0 w 251"/>
                    <a:gd name="T15" fmla="*/ 0 h 140"/>
                    <a:gd name="T16" fmla="*/ 0 w 251"/>
                    <a:gd name="T17" fmla="*/ 0 h 140"/>
                    <a:gd name="T18" fmla="*/ 0 w 251"/>
                    <a:gd name="T19" fmla="*/ 0 h 140"/>
                    <a:gd name="T20" fmla="*/ 0 w 251"/>
                    <a:gd name="T21" fmla="*/ 0 h 140"/>
                    <a:gd name="T22" fmla="*/ 0 w 251"/>
                    <a:gd name="T23" fmla="*/ 0 h 140"/>
                    <a:gd name="T24" fmla="*/ 0 w 251"/>
                    <a:gd name="T25" fmla="*/ 0 h 140"/>
                    <a:gd name="T26" fmla="*/ 0 w 251"/>
                    <a:gd name="T27" fmla="*/ 0 h 140"/>
                    <a:gd name="T28" fmla="*/ 0 w 251"/>
                    <a:gd name="T29" fmla="*/ 0 h 140"/>
                    <a:gd name="T30" fmla="*/ 0 w 251"/>
                    <a:gd name="T31" fmla="*/ 0 h 140"/>
                    <a:gd name="T32" fmla="*/ 0 w 251"/>
                    <a:gd name="T33" fmla="*/ 0 h 140"/>
                    <a:gd name="T34" fmla="*/ 0 w 251"/>
                    <a:gd name="T35" fmla="*/ 0 h 140"/>
                    <a:gd name="T36" fmla="*/ 0 w 251"/>
                    <a:gd name="T37" fmla="*/ 0 h 140"/>
                    <a:gd name="T38" fmla="*/ 0 w 251"/>
                    <a:gd name="T39" fmla="*/ 0 h 140"/>
                    <a:gd name="T40" fmla="*/ 0 w 251"/>
                    <a:gd name="T41" fmla="*/ 0 h 140"/>
                    <a:gd name="T42" fmla="*/ 0 w 251"/>
                    <a:gd name="T43" fmla="*/ 0 h 140"/>
                    <a:gd name="T44" fmla="*/ 0 w 251"/>
                    <a:gd name="T45" fmla="*/ 0 h 140"/>
                    <a:gd name="T46" fmla="*/ 0 w 251"/>
                    <a:gd name="T47" fmla="*/ 0 h 140"/>
                    <a:gd name="T48" fmla="*/ 0 w 251"/>
                    <a:gd name="T49" fmla="*/ 0 h 140"/>
                    <a:gd name="T50" fmla="*/ 0 w 251"/>
                    <a:gd name="T51" fmla="*/ 0 h 140"/>
                    <a:gd name="T52" fmla="*/ 0 w 251"/>
                    <a:gd name="T53" fmla="*/ 0 h 140"/>
                    <a:gd name="T54" fmla="*/ 0 w 251"/>
                    <a:gd name="T55" fmla="*/ 0 h 140"/>
                    <a:gd name="T56" fmla="*/ 0 w 251"/>
                    <a:gd name="T57" fmla="*/ 0 h 140"/>
                    <a:gd name="T58" fmla="*/ 0 w 251"/>
                    <a:gd name="T59" fmla="*/ 0 h 140"/>
                    <a:gd name="T60" fmla="*/ 0 w 251"/>
                    <a:gd name="T61" fmla="*/ 0 h 140"/>
                    <a:gd name="T62" fmla="*/ 0 w 251"/>
                    <a:gd name="T63" fmla="*/ 0 h 140"/>
                    <a:gd name="T64" fmla="*/ 0 w 251"/>
                    <a:gd name="T65" fmla="*/ 0 h 140"/>
                    <a:gd name="T66" fmla="*/ 0 w 251"/>
                    <a:gd name="T67" fmla="*/ 0 h 140"/>
                    <a:gd name="T68" fmla="*/ 0 w 251"/>
                    <a:gd name="T69" fmla="*/ 0 h 140"/>
                    <a:gd name="T70" fmla="*/ 0 w 251"/>
                    <a:gd name="T71" fmla="*/ 0 h 14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251" h="140">
                      <a:moveTo>
                        <a:pt x="0" y="28"/>
                      </a:moveTo>
                      <a:lnTo>
                        <a:pt x="4" y="40"/>
                      </a:lnTo>
                      <a:lnTo>
                        <a:pt x="9" y="50"/>
                      </a:lnTo>
                      <a:lnTo>
                        <a:pt x="15" y="62"/>
                      </a:lnTo>
                      <a:lnTo>
                        <a:pt x="21" y="73"/>
                      </a:lnTo>
                      <a:lnTo>
                        <a:pt x="28" y="83"/>
                      </a:lnTo>
                      <a:lnTo>
                        <a:pt x="35" y="92"/>
                      </a:lnTo>
                      <a:lnTo>
                        <a:pt x="43" y="101"/>
                      </a:lnTo>
                      <a:lnTo>
                        <a:pt x="52" y="108"/>
                      </a:lnTo>
                      <a:lnTo>
                        <a:pt x="61" y="115"/>
                      </a:lnTo>
                      <a:lnTo>
                        <a:pt x="70" y="122"/>
                      </a:lnTo>
                      <a:lnTo>
                        <a:pt x="80" y="127"/>
                      </a:lnTo>
                      <a:lnTo>
                        <a:pt x="91" y="132"/>
                      </a:lnTo>
                      <a:lnTo>
                        <a:pt x="101" y="136"/>
                      </a:lnTo>
                      <a:lnTo>
                        <a:pt x="113" y="138"/>
                      </a:lnTo>
                      <a:lnTo>
                        <a:pt x="125" y="140"/>
                      </a:lnTo>
                      <a:lnTo>
                        <a:pt x="136" y="140"/>
                      </a:lnTo>
                      <a:lnTo>
                        <a:pt x="152" y="139"/>
                      </a:lnTo>
                      <a:lnTo>
                        <a:pt x="168" y="136"/>
                      </a:lnTo>
                      <a:lnTo>
                        <a:pt x="183" y="131"/>
                      </a:lnTo>
                      <a:lnTo>
                        <a:pt x="197" y="124"/>
                      </a:lnTo>
                      <a:lnTo>
                        <a:pt x="211" y="115"/>
                      </a:lnTo>
                      <a:lnTo>
                        <a:pt x="223" y="106"/>
                      </a:lnTo>
                      <a:lnTo>
                        <a:pt x="236" y="94"/>
                      </a:lnTo>
                      <a:lnTo>
                        <a:pt x="246" y="80"/>
                      </a:lnTo>
                      <a:lnTo>
                        <a:pt x="247" y="77"/>
                      </a:lnTo>
                      <a:lnTo>
                        <a:pt x="248" y="73"/>
                      </a:lnTo>
                      <a:lnTo>
                        <a:pt x="249" y="71"/>
                      </a:lnTo>
                      <a:lnTo>
                        <a:pt x="249" y="67"/>
                      </a:lnTo>
                      <a:lnTo>
                        <a:pt x="250" y="64"/>
                      </a:lnTo>
                      <a:lnTo>
                        <a:pt x="250" y="61"/>
                      </a:lnTo>
                      <a:lnTo>
                        <a:pt x="251" y="58"/>
                      </a:lnTo>
                      <a:lnTo>
                        <a:pt x="251" y="54"/>
                      </a:lnTo>
                      <a:lnTo>
                        <a:pt x="247" y="62"/>
                      </a:lnTo>
                      <a:lnTo>
                        <a:pt x="241" y="71"/>
                      </a:lnTo>
                      <a:lnTo>
                        <a:pt x="236" y="78"/>
                      </a:lnTo>
                      <a:lnTo>
                        <a:pt x="229" y="85"/>
                      </a:lnTo>
                      <a:lnTo>
                        <a:pt x="223" y="91"/>
                      </a:lnTo>
                      <a:lnTo>
                        <a:pt x="216" y="98"/>
                      </a:lnTo>
                      <a:lnTo>
                        <a:pt x="209" y="103"/>
                      </a:lnTo>
                      <a:lnTo>
                        <a:pt x="202" y="109"/>
                      </a:lnTo>
                      <a:lnTo>
                        <a:pt x="195" y="114"/>
                      </a:lnTo>
                      <a:lnTo>
                        <a:pt x="187" y="118"/>
                      </a:lnTo>
                      <a:lnTo>
                        <a:pt x="179" y="121"/>
                      </a:lnTo>
                      <a:lnTo>
                        <a:pt x="171" y="124"/>
                      </a:lnTo>
                      <a:lnTo>
                        <a:pt x="162" y="126"/>
                      </a:lnTo>
                      <a:lnTo>
                        <a:pt x="154" y="128"/>
                      </a:lnTo>
                      <a:lnTo>
                        <a:pt x="145" y="130"/>
                      </a:lnTo>
                      <a:lnTo>
                        <a:pt x="136" y="130"/>
                      </a:lnTo>
                      <a:lnTo>
                        <a:pt x="124" y="128"/>
                      </a:lnTo>
                      <a:lnTo>
                        <a:pt x="112" y="127"/>
                      </a:lnTo>
                      <a:lnTo>
                        <a:pt x="100" y="124"/>
                      </a:lnTo>
                      <a:lnTo>
                        <a:pt x="89" y="120"/>
                      </a:lnTo>
                      <a:lnTo>
                        <a:pt x="78" y="114"/>
                      </a:lnTo>
                      <a:lnTo>
                        <a:pt x="68" y="108"/>
                      </a:lnTo>
                      <a:lnTo>
                        <a:pt x="58" y="101"/>
                      </a:lnTo>
                      <a:lnTo>
                        <a:pt x="49" y="92"/>
                      </a:lnTo>
                      <a:lnTo>
                        <a:pt x="41" y="84"/>
                      </a:lnTo>
                      <a:lnTo>
                        <a:pt x="33" y="73"/>
                      </a:lnTo>
                      <a:lnTo>
                        <a:pt x="26" y="62"/>
                      </a:lnTo>
                      <a:lnTo>
                        <a:pt x="20" y="52"/>
                      </a:lnTo>
                      <a:lnTo>
                        <a:pt x="14" y="40"/>
                      </a:lnTo>
                      <a:lnTo>
                        <a:pt x="10" y="27"/>
                      </a:lnTo>
                      <a:lnTo>
                        <a:pt x="6" y="15"/>
                      </a:lnTo>
                      <a:lnTo>
                        <a:pt x="3" y="0"/>
                      </a:lnTo>
                      <a:lnTo>
                        <a:pt x="2" y="4"/>
                      </a:lnTo>
                      <a:lnTo>
                        <a:pt x="2" y="7"/>
                      </a:lnTo>
                      <a:lnTo>
                        <a:pt x="1" y="11"/>
                      </a:lnTo>
                      <a:lnTo>
                        <a:pt x="1" y="13"/>
                      </a:lnTo>
                      <a:lnTo>
                        <a:pt x="1" y="17"/>
                      </a:lnTo>
                      <a:lnTo>
                        <a:pt x="0" y="21"/>
                      </a:lnTo>
                      <a:lnTo>
                        <a:pt x="0" y="24"/>
                      </a:lnTo>
                      <a:lnTo>
                        <a:pt x="0" y="28"/>
                      </a:lnTo>
                      <a:close/>
                    </a:path>
                  </a:pathLst>
                </a:custGeom>
                <a:solidFill>
                  <a:srgbClr val="F3B89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7" name="Freeform 15">
                  <a:extLst>
                    <a:ext uri="{FF2B5EF4-FFF2-40B4-BE49-F238E27FC236}">
                      <a16:creationId xmlns:a16="http://schemas.microsoft.com/office/drawing/2014/main" id="{71035AEF-D7E2-18A7-3EA3-E030EA5841B6}"/>
                    </a:ext>
                  </a:extLst>
                </p:cNvPr>
                <p:cNvSpPr>
                  <a:spLocks noChangeArrowheads="1"/>
                </p:cNvSpPr>
                <p:nvPr/>
              </p:nvSpPr>
              <p:spPr bwMode="auto">
                <a:xfrm>
                  <a:off x="1135" y="2663"/>
                  <a:ext cx="50" cy="24"/>
                </a:xfrm>
                <a:custGeom>
                  <a:avLst/>
                  <a:gdLst>
                    <a:gd name="T0" fmla="*/ 0 w 251"/>
                    <a:gd name="T1" fmla="*/ 0 h 146"/>
                    <a:gd name="T2" fmla="*/ 0 w 251"/>
                    <a:gd name="T3" fmla="*/ 0 h 146"/>
                    <a:gd name="T4" fmla="*/ 0 w 251"/>
                    <a:gd name="T5" fmla="*/ 0 h 146"/>
                    <a:gd name="T6" fmla="*/ 0 w 251"/>
                    <a:gd name="T7" fmla="*/ 0 h 146"/>
                    <a:gd name="T8" fmla="*/ 0 w 251"/>
                    <a:gd name="T9" fmla="*/ 0 h 146"/>
                    <a:gd name="T10" fmla="*/ 0 w 251"/>
                    <a:gd name="T11" fmla="*/ 0 h 146"/>
                    <a:gd name="T12" fmla="*/ 0 w 251"/>
                    <a:gd name="T13" fmla="*/ 0 h 146"/>
                    <a:gd name="T14" fmla="*/ 0 w 251"/>
                    <a:gd name="T15" fmla="*/ 0 h 146"/>
                    <a:gd name="T16" fmla="*/ 0 w 251"/>
                    <a:gd name="T17" fmla="*/ 0 h 146"/>
                    <a:gd name="T18" fmla="*/ 0 w 251"/>
                    <a:gd name="T19" fmla="*/ 0 h 146"/>
                    <a:gd name="T20" fmla="*/ 0 w 251"/>
                    <a:gd name="T21" fmla="*/ 0 h 146"/>
                    <a:gd name="T22" fmla="*/ 0 w 251"/>
                    <a:gd name="T23" fmla="*/ 0 h 146"/>
                    <a:gd name="T24" fmla="*/ 0 w 251"/>
                    <a:gd name="T25" fmla="*/ 0 h 146"/>
                    <a:gd name="T26" fmla="*/ 0 w 251"/>
                    <a:gd name="T27" fmla="*/ 0 h 146"/>
                    <a:gd name="T28" fmla="*/ 0 w 251"/>
                    <a:gd name="T29" fmla="*/ 0 h 146"/>
                    <a:gd name="T30" fmla="*/ 0 w 251"/>
                    <a:gd name="T31" fmla="*/ 0 h 146"/>
                    <a:gd name="T32" fmla="*/ 0 w 251"/>
                    <a:gd name="T33" fmla="*/ 0 h 146"/>
                    <a:gd name="T34" fmla="*/ 0 w 251"/>
                    <a:gd name="T35" fmla="*/ 0 h 146"/>
                    <a:gd name="T36" fmla="*/ 0 w 251"/>
                    <a:gd name="T37" fmla="*/ 0 h 146"/>
                    <a:gd name="T38" fmla="*/ 0 w 251"/>
                    <a:gd name="T39" fmla="*/ 0 h 146"/>
                    <a:gd name="T40" fmla="*/ 0 w 251"/>
                    <a:gd name="T41" fmla="*/ 0 h 146"/>
                    <a:gd name="T42" fmla="*/ 0 w 251"/>
                    <a:gd name="T43" fmla="*/ 0 h 146"/>
                    <a:gd name="T44" fmla="*/ 0 w 251"/>
                    <a:gd name="T45" fmla="*/ 0 h 146"/>
                    <a:gd name="T46" fmla="*/ 0 w 251"/>
                    <a:gd name="T47" fmla="*/ 0 h 146"/>
                    <a:gd name="T48" fmla="*/ 0 w 251"/>
                    <a:gd name="T49" fmla="*/ 0 h 146"/>
                    <a:gd name="T50" fmla="*/ 0 w 251"/>
                    <a:gd name="T51" fmla="*/ 0 h 146"/>
                    <a:gd name="T52" fmla="*/ 0 w 251"/>
                    <a:gd name="T53" fmla="*/ 0 h 146"/>
                    <a:gd name="T54" fmla="*/ 0 w 251"/>
                    <a:gd name="T55" fmla="*/ 0 h 146"/>
                    <a:gd name="T56" fmla="*/ 0 w 251"/>
                    <a:gd name="T57" fmla="*/ 0 h 146"/>
                    <a:gd name="T58" fmla="*/ 0 w 251"/>
                    <a:gd name="T59" fmla="*/ 0 h 146"/>
                    <a:gd name="T60" fmla="*/ 0 w 251"/>
                    <a:gd name="T61" fmla="*/ 0 h 146"/>
                    <a:gd name="T62" fmla="*/ 0 w 251"/>
                    <a:gd name="T63" fmla="*/ 0 h 146"/>
                    <a:gd name="T64" fmla="*/ 0 w 251"/>
                    <a:gd name="T65" fmla="*/ 0 h 146"/>
                    <a:gd name="T66" fmla="*/ 0 w 251"/>
                    <a:gd name="T67" fmla="*/ 0 h 146"/>
                    <a:gd name="T68" fmla="*/ 0 w 251"/>
                    <a:gd name="T69" fmla="*/ 0 h 146"/>
                    <a:gd name="T70" fmla="*/ 0 w 251"/>
                    <a:gd name="T71" fmla="*/ 0 h 146"/>
                    <a:gd name="T72" fmla="*/ 0 w 251"/>
                    <a:gd name="T73" fmla="*/ 0 h 14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251" h="146">
                      <a:moveTo>
                        <a:pt x="0" y="25"/>
                      </a:moveTo>
                      <a:lnTo>
                        <a:pt x="4" y="39"/>
                      </a:lnTo>
                      <a:lnTo>
                        <a:pt x="8" y="51"/>
                      </a:lnTo>
                      <a:lnTo>
                        <a:pt x="13" y="62"/>
                      </a:lnTo>
                      <a:lnTo>
                        <a:pt x="19" y="74"/>
                      </a:lnTo>
                      <a:lnTo>
                        <a:pt x="26" y="85"/>
                      </a:lnTo>
                      <a:lnTo>
                        <a:pt x="33" y="95"/>
                      </a:lnTo>
                      <a:lnTo>
                        <a:pt x="41" y="104"/>
                      </a:lnTo>
                      <a:lnTo>
                        <a:pt x="49" y="113"/>
                      </a:lnTo>
                      <a:lnTo>
                        <a:pt x="58" y="120"/>
                      </a:lnTo>
                      <a:lnTo>
                        <a:pt x="68" y="127"/>
                      </a:lnTo>
                      <a:lnTo>
                        <a:pt x="78" y="133"/>
                      </a:lnTo>
                      <a:lnTo>
                        <a:pt x="89" y="138"/>
                      </a:lnTo>
                      <a:lnTo>
                        <a:pt x="99" y="142"/>
                      </a:lnTo>
                      <a:lnTo>
                        <a:pt x="112" y="145"/>
                      </a:lnTo>
                      <a:lnTo>
                        <a:pt x="123" y="146"/>
                      </a:lnTo>
                      <a:lnTo>
                        <a:pt x="135" y="146"/>
                      </a:lnTo>
                      <a:lnTo>
                        <a:pt x="144" y="146"/>
                      </a:lnTo>
                      <a:lnTo>
                        <a:pt x="152" y="145"/>
                      </a:lnTo>
                      <a:lnTo>
                        <a:pt x="160" y="144"/>
                      </a:lnTo>
                      <a:lnTo>
                        <a:pt x="168" y="142"/>
                      </a:lnTo>
                      <a:lnTo>
                        <a:pt x="184" y="137"/>
                      </a:lnTo>
                      <a:lnTo>
                        <a:pt x="199" y="128"/>
                      </a:lnTo>
                      <a:lnTo>
                        <a:pt x="213" y="119"/>
                      </a:lnTo>
                      <a:lnTo>
                        <a:pt x="226" y="107"/>
                      </a:lnTo>
                      <a:lnTo>
                        <a:pt x="238" y="94"/>
                      </a:lnTo>
                      <a:lnTo>
                        <a:pt x="248" y="79"/>
                      </a:lnTo>
                      <a:lnTo>
                        <a:pt x="249" y="76"/>
                      </a:lnTo>
                      <a:lnTo>
                        <a:pt x="249" y="72"/>
                      </a:lnTo>
                      <a:lnTo>
                        <a:pt x="250" y="70"/>
                      </a:lnTo>
                      <a:lnTo>
                        <a:pt x="250" y="66"/>
                      </a:lnTo>
                      <a:lnTo>
                        <a:pt x="251" y="62"/>
                      </a:lnTo>
                      <a:lnTo>
                        <a:pt x="251" y="60"/>
                      </a:lnTo>
                      <a:lnTo>
                        <a:pt x="251" y="57"/>
                      </a:lnTo>
                      <a:lnTo>
                        <a:pt x="251" y="53"/>
                      </a:lnTo>
                      <a:lnTo>
                        <a:pt x="247" y="62"/>
                      </a:lnTo>
                      <a:lnTo>
                        <a:pt x="242" y="71"/>
                      </a:lnTo>
                      <a:lnTo>
                        <a:pt x="237" y="79"/>
                      </a:lnTo>
                      <a:lnTo>
                        <a:pt x="231" y="86"/>
                      </a:lnTo>
                      <a:lnTo>
                        <a:pt x="224" y="95"/>
                      </a:lnTo>
                      <a:lnTo>
                        <a:pt x="217" y="101"/>
                      </a:lnTo>
                      <a:lnTo>
                        <a:pt x="210" y="108"/>
                      </a:lnTo>
                      <a:lnTo>
                        <a:pt x="203" y="113"/>
                      </a:lnTo>
                      <a:lnTo>
                        <a:pt x="196" y="119"/>
                      </a:lnTo>
                      <a:lnTo>
                        <a:pt x="188" y="122"/>
                      </a:lnTo>
                      <a:lnTo>
                        <a:pt x="179" y="127"/>
                      </a:lnTo>
                      <a:lnTo>
                        <a:pt x="171" y="130"/>
                      </a:lnTo>
                      <a:lnTo>
                        <a:pt x="162" y="133"/>
                      </a:lnTo>
                      <a:lnTo>
                        <a:pt x="153" y="134"/>
                      </a:lnTo>
                      <a:lnTo>
                        <a:pt x="144" y="136"/>
                      </a:lnTo>
                      <a:lnTo>
                        <a:pt x="135" y="136"/>
                      </a:lnTo>
                      <a:lnTo>
                        <a:pt x="123" y="136"/>
                      </a:lnTo>
                      <a:lnTo>
                        <a:pt x="111" y="133"/>
                      </a:lnTo>
                      <a:lnTo>
                        <a:pt x="98" y="130"/>
                      </a:lnTo>
                      <a:lnTo>
                        <a:pt x="87" y="126"/>
                      </a:lnTo>
                      <a:lnTo>
                        <a:pt x="76" y="120"/>
                      </a:lnTo>
                      <a:lnTo>
                        <a:pt x="66" y="113"/>
                      </a:lnTo>
                      <a:lnTo>
                        <a:pt x="57" y="106"/>
                      </a:lnTo>
                      <a:lnTo>
                        <a:pt x="48" y="97"/>
                      </a:lnTo>
                      <a:lnTo>
                        <a:pt x="39" y="88"/>
                      </a:lnTo>
                      <a:lnTo>
                        <a:pt x="32" y="77"/>
                      </a:lnTo>
                      <a:lnTo>
                        <a:pt x="25" y="66"/>
                      </a:lnTo>
                      <a:lnTo>
                        <a:pt x="19" y="54"/>
                      </a:lnTo>
                      <a:lnTo>
                        <a:pt x="14" y="41"/>
                      </a:lnTo>
                      <a:lnTo>
                        <a:pt x="10" y="28"/>
                      </a:lnTo>
                      <a:lnTo>
                        <a:pt x="7" y="15"/>
                      </a:lnTo>
                      <a:lnTo>
                        <a:pt x="5" y="0"/>
                      </a:lnTo>
                      <a:lnTo>
                        <a:pt x="4" y="3"/>
                      </a:lnTo>
                      <a:lnTo>
                        <a:pt x="3" y="6"/>
                      </a:lnTo>
                      <a:lnTo>
                        <a:pt x="3" y="10"/>
                      </a:lnTo>
                      <a:lnTo>
                        <a:pt x="2" y="12"/>
                      </a:lnTo>
                      <a:lnTo>
                        <a:pt x="1" y="16"/>
                      </a:lnTo>
                      <a:lnTo>
                        <a:pt x="1" y="19"/>
                      </a:lnTo>
                      <a:lnTo>
                        <a:pt x="0" y="22"/>
                      </a:lnTo>
                      <a:lnTo>
                        <a:pt x="0" y="25"/>
                      </a:lnTo>
                      <a:close/>
                    </a:path>
                  </a:pathLst>
                </a:custGeom>
                <a:solidFill>
                  <a:srgbClr val="F3BA9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8" name="Freeform 16">
                  <a:extLst>
                    <a:ext uri="{FF2B5EF4-FFF2-40B4-BE49-F238E27FC236}">
                      <a16:creationId xmlns:a16="http://schemas.microsoft.com/office/drawing/2014/main" id="{FED067A5-0AA7-B6C3-5C7B-5738789A0718}"/>
                    </a:ext>
                  </a:extLst>
                </p:cNvPr>
                <p:cNvSpPr>
                  <a:spLocks noChangeArrowheads="1"/>
                </p:cNvSpPr>
                <p:nvPr/>
              </p:nvSpPr>
              <p:spPr bwMode="auto">
                <a:xfrm>
                  <a:off x="1135" y="2661"/>
                  <a:ext cx="50" cy="25"/>
                </a:xfrm>
                <a:custGeom>
                  <a:avLst/>
                  <a:gdLst>
                    <a:gd name="T0" fmla="*/ 0 w 249"/>
                    <a:gd name="T1" fmla="*/ 0 h 154"/>
                    <a:gd name="T2" fmla="*/ 0 w 249"/>
                    <a:gd name="T3" fmla="*/ 0 h 154"/>
                    <a:gd name="T4" fmla="*/ 0 w 249"/>
                    <a:gd name="T5" fmla="*/ 0 h 154"/>
                    <a:gd name="T6" fmla="*/ 0 w 249"/>
                    <a:gd name="T7" fmla="*/ 0 h 154"/>
                    <a:gd name="T8" fmla="*/ 0 w 249"/>
                    <a:gd name="T9" fmla="*/ 0 h 154"/>
                    <a:gd name="T10" fmla="*/ 0 w 249"/>
                    <a:gd name="T11" fmla="*/ 0 h 154"/>
                    <a:gd name="T12" fmla="*/ 0 w 249"/>
                    <a:gd name="T13" fmla="*/ 0 h 154"/>
                    <a:gd name="T14" fmla="*/ 0 w 249"/>
                    <a:gd name="T15" fmla="*/ 0 h 154"/>
                    <a:gd name="T16" fmla="*/ 0 w 249"/>
                    <a:gd name="T17" fmla="*/ 0 h 154"/>
                    <a:gd name="T18" fmla="*/ 0 w 249"/>
                    <a:gd name="T19" fmla="*/ 0 h 154"/>
                    <a:gd name="T20" fmla="*/ 0 w 249"/>
                    <a:gd name="T21" fmla="*/ 0 h 154"/>
                    <a:gd name="T22" fmla="*/ 0 w 249"/>
                    <a:gd name="T23" fmla="*/ 0 h 154"/>
                    <a:gd name="T24" fmla="*/ 0 w 249"/>
                    <a:gd name="T25" fmla="*/ 0 h 154"/>
                    <a:gd name="T26" fmla="*/ 0 w 249"/>
                    <a:gd name="T27" fmla="*/ 0 h 154"/>
                    <a:gd name="T28" fmla="*/ 0 w 249"/>
                    <a:gd name="T29" fmla="*/ 0 h 154"/>
                    <a:gd name="T30" fmla="*/ 0 w 249"/>
                    <a:gd name="T31" fmla="*/ 0 h 154"/>
                    <a:gd name="T32" fmla="*/ 0 w 249"/>
                    <a:gd name="T33" fmla="*/ 0 h 154"/>
                    <a:gd name="T34" fmla="*/ 0 w 249"/>
                    <a:gd name="T35" fmla="*/ 0 h 154"/>
                    <a:gd name="T36" fmla="*/ 0 w 249"/>
                    <a:gd name="T37" fmla="*/ 0 h 154"/>
                    <a:gd name="T38" fmla="*/ 0 w 249"/>
                    <a:gd name="T39" fmla="*/ 0 h 154"/>
                    <a:gd name="T40" fmla="*/ 0 w 249"/>
                    <a:gd name="T41" fmla="*/ 0 h 154"/>
                    <a:gd name="T42" fmla="*/ 0 w 249"/>
                    <a:gd name="T43" fmla="*/ 0 h 154"/>
                    <a:gd name="T44" fmla="*/ 0 w 249"/>
                    <a:gd name="T45" fmla="*/ 0 h 154"/>
                    <a:gd name="T46" fmla="*/ 0 w 249"/>
                    <a:gd name="T47" fmla="*/ 0 h 154"/>
                    <a:gd name="T48" fmla="*/ 0 w 249"/>
                    <a:gd name="T49" fmla="*/ 0 h 154"/>
                    <a:gd name="T50" fmla="*/ 0 w 249"/>
                    <a:gd name="T51" fmla="*/ 0 h 154"/>
                    <a:gd name="T52" fmla="*/ 0 w 249"/>
                    <a:gd name="T53" fmla="*/ 0 h 154"/>
                    <a:gd name="T54" fmla="*/ 0 w 249"/>
                    <a:gd name="T55" fmla="*/ 0 h 154"/>
                    <a:gd name="T56" fmla="*/ 0 w 249"/>
                    <a:gd name="T57" fmla="*/ 0 h 154"/>
                    <a:gd name="T58" fmla="*/ 0 w 249"/>
                    <a:gd name="T59" fmla="*/ 0 h 154"/>
                    <a:gd name="T60" fmla="*/ 0 w 249"/>
                    <a:gd name="T61" fmla="*/ 0 h 154"/>
                    <a:gd name="T62" fmla="*/ 0 w 249"/>
                    <a:gd name="T63" fmla="*/ 0 h 154"/>
                    <a:gd name="T64" fmla="*/ 0 w 249"/>
                    <a:gd name="T65" fmla="*/ 0 h 154"/>
                    <a:gd name="T66" fmla="*/ 0 w 249"/>
                    <a:gd name="T67" fmla="*/ 0 h 154"/>
                    <a:gd name="T68" fmla="*/ 0 w 249"/>
                    <a:gd name="T69" fmla="*/ 0 h 154"/>
                    <a:gd name="T70" fmla="*/ 0 w 249"/>
                    <a:gd name="T71" fmla="*/ 0 h 154"/>
                    <a:gd name="T72" fmla="*/ 0 w 249"/>
                    <a:gd name="T73" fmla="*/ 0 h 154"/>
                    <a:gd name="T74" fmla="*/ 0 w 249"/>
                    <a:gd name="T75" fmla="*/ 0 h 154"/>
                    <a:gd name="T76" fmla="*/ 0 w 249"/>
                    <a:gd name="T77" fmla="*/ 0 h 154"/>
                    <a:gd name="T78" fmla="*/ 0 w 249"/>
                    <a:gd name="T79" fmla="*/ 0 h 15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249" h="154">
                      <a:moveTo>
                        <a:pt x="0" y="24"/>
                      </a:moveTo>
                      <a:lnTo>
                        <a:pt x="3" y="39"/>
                      </a:lnTo>
                      <a:lnTo>
                        <a:pt x="7" y="51"/>
                      </a:lnTo>
                      <a:lnTo>
                        <a:pt x="11" y="64"/>
                      </a:lnTo>
                      <a:lnTo>
                        <a:pt x="17" y="76"/>
                      </a:lnTo>
                      <a:lnTo>
                        <a:pt x="23" y="86"/>
                      </a:lnTo>
                      <a:lnTo>
                        <a:pt x="30" y="97"/>
                      </a:lnTo>
                      <a:lnTo>
                        <a:pt x="38" y="108"/>
                      </a:lnTo>
                      <a:lnTo>
                        <a:pt x="46" y="116"/>
                      </a:lnTo>
                      <a:lnTo>
                        <a:pt x="55" y="125"/>
                      </a:lnTo>
                      <a:lnTo>
                        <a:pt x="65" y="132"/>
                      </a:lnTo>
                      <a:lnTo>
                        <a:pt x="75" y="138"/>
                      </a:lnTo>
                      <a:lnTo>
                        <a:pt x="86" y="144"/>
                      </a:lnTo>
                      <a:lnTo>
                        <a:pt x="97" y="148"/>
                      </a:lnTo>
                      <a:lnTo>
                        <a:pt x="109" y="151"/>
                      </a:lnTo>
                      <a:lnTo>
                        <a:pt x="121" y="152"/>
                      </a:lnTo>
                      <a:lnTo>
                        <a:pt x="133" y="154"/>
                      </a:lnTo>
                      <a:lnTo>
                        <a:pt x="142" y="154"/>
                      </a:lnTo>
                      <a:lnTo>
                        <a:pt x="151" y="152"/>
                      </a:lnTo>
                      <a:lnTo>
                        <a:pt x="159" y="150"/>
                      </a:lnTo>
                      <a:lnTo>
                        <a:pt x="168" y="148"/>
                      </a:lnTo>
                      <a:lnTo>
                        <a:pt x="176" y="145"/>
                      </a:lnTo>
                      <a:lnTo>
                        <a:pt x="184" y="142"/>
                      </a:lnTo>
                      <a:lnTo>
                        <a:pt x="192" y="138"/>
                      </a:lnTo>
                      <a:lnTo>
                        <a:pt x="199" y="133"/>
                      </a:lnTo>
                      <a:lnTo>
                        <a:pt x="206" y="127"/>
                      </a:lnTo>
                      <a:lnTo>
                        <a:pt x="213" y="122"/>
                      </a:lnTo>
                      <a:lnTo>
                        <a:pt x="220" y="115"/>
                      </a:lnTo>
                      <a:lnTo>
                        <a:pt x="226" y="109"/>
                      </a:lnTo>
                      <a:lnTo>
                        <a:pt x="233" y="102"/>
                      </a:lnTo>
                      <a:lnTo>
                        <a:pt x="238" y="95"/>
                      </a:lnTo>
                      <a:lnTo>
                        <a:pt x="244" y="86"/>
                      </a:lnTo>
                      <a:lnTo>
                        <a:pt x="248" y="78"/>
                      </a:lnTo>
                      <a:lnTo>
                        <a:pt x="249" y="74"/>
                      </a:lnTo>
                      <a:lnTo>
                        <a:pt x="249" y="72"/>
                      </a:lnTo>
                      <a:lnTo>
                        <a:pt x="249" y="69"/>
                      </a:lnTo>
                      <a:lnTo>
                        <a:pt x="249" y="65"/>
                      </a:lnTo>
                      <a:lnTo>
                        <a:pt x="249" y="63"/>
                      </a:lnTo>
                      <a:lnTo>
                        <a:pt x="249" y="59"/>
                      </a:lnTo>
                      <a:lnTo>
                        <a:pt x="249" y="57"/>
                      </a:lnTo>
                      <a:lnTo>
                        <a:pt x="249" y="53"/>
                      </a:lnTo>
                      <a:lnTo>
                        <a:pt x="245" y="63"/>
                      </a:lnTo>
                      <a:lnTo>
                        <a:pt x="241" y="72"/>
                      </a:lnTo>
                      <a:lnTo>
                        <a:pt x="236" y="80"/>
                      </a:lnTo>
                      <a:lnTo>
                        <a:pt x="230" y="89"/>
                      </a:lnTo>
                      <a:lnTo>
                        <a:pt x="223" y="97"/>
                      </a:lnTo>
                      <a:lnTo>
                        <a:pt x="217" y="104"/>
                      </a:lnTo>
                      <a:lnTo>
                        <a:pt x="210" y="112"/>
                      </a:lnTo>
                      <a:lnTo>
                        <a:pt x="203" y="118"/>
                      </a:lnTo>
                      <a:lnTo>
                        <a:pt x="195" y="124"/>
                      </a:lnTo>
                      <a:lnTo>
                        <a:pt x="187" y="128"/>
                      </a:lnTo>
                      <a:lnTo>
                        <a:pt x="179" y="133"/>
                      </a:lnTo>
                      <a:lnTo>
                        <a:pt x="170" y="136"/>
                      </a:lnTo>
                      <a:lnTo>
                        <a:pt x="161" y="139"/>
                      </a:lnTo>
                      <a:lnTo>
                        <a:pt x="152" y="142"/>
                      </a:lnTo>
                      <a:lnTo>
                        <a:pt x="143" y="143"/>
                      </a:lnTo>
                      <a:lnTo>
                        <a:pt x="133" y="143"/>
                      </a:lnTo>
                      <a:lnTo>
                        <a:pt x="121" y="142"/>
                      </a:lnTo>
                      <a:lnTo>
                        <a:pt x="109" y="140"/>
                      </a:lnTo>
                      <a:lnTo>
                        <a:pt x="96" y="137"/>
                      </a:lnTo>
                      <a:lnTo>
                        <a:pt x="85" y="132"/>
                      </a:lnTo>
                      <a:lnTo>
                        <a:pt x="74" y="126"/>
                      </a:lnTo>
                      <a:lnTo>
                        <a:pt x="64" y="119"/>
                      </a:lnTo>
                      <a:lnTo>
                        <a:pt x="54" y="110"/>
                      </a:lnTo>
                      <a:lnTo>
                        <a:pt x="45" y="101"/>
                      </a:lnTo>
                      <a:lnTo>
                        <a:pt x="37" y="91"/>
                      </a:lnTo>
                      <a:lnTo>
                        <a:pt x="30" y="80"/>
                      </a:lnTo>
                      <a:lnTo>
                        <a:pt x="24" y="69"/>
                      </a:lnTo>
                      <a:lnTo>
                        <a:pt x="18" y="57"/>
                      </a:lnTo>
                      <a:lnTo>
                        <a:pt x="14" y="43"/>
                      </a:lnTo>
                      <a:lnTo>
                        <a:pt x="10" y="29"/>
                      </a:lnTo>
                      <a:lnTo>
                        <a:pt x="8" y="15"/>
                      </a:lnTo>
                      <a:lnTo>
                        <a:pt x="6" y="0"/>
                      </a:lnTo>
                      <a:lnTo>
                        <a:pt x="5" y="3"/>
                      </a:lnTo>
                      <a:lnTo>
                        <a:pt x="4" y="6"/>
                      </a:lnTo>
                      <a:lnTo>
                        <a:pt x="4" y="9"/>
                      </a:lnTo>
                      <a:lnTo>
                        <a:pt x="3" y="12"/>
                      </a:lnTo>
                      <a:lnTo>
                        <a:pt x="2" y="16"/>
                      </a:lnTo>
                      <a:lnTo>
                        <a:pt x="1" y="18"/>
                      </a:lnTo>
                      <a:lnTo>
                        <a:pt x="1" y="22"/>
                      </a:lnTo>
                      <a:lnTo>
                        <a:pt x="0" y="24"/>
                      </a:lnTo>
                      <a:close/>
                    </a:path>
                  </a:pathLst>
                </a:custGeom>
                <a:solidFill>
                  <a:srgbClr val="F4BD9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9" name="Freeform 17">
                  <a:extLst>
                    <a:ext uri="{FF2B5EF4-FFF2-40B4-BE49-F238E27FC236}">
                      <a16:creationId xmlns:a16="http://schemas.microsoft.com/office/drawing/2014/main" id="{071D9C93-FDC3-F660-EBF4-602EE595D032}"/>
                    </a:ext>
                  </a:extLst>
                </p:cNvPr>
                <p:cNvSpPr>
                  <a:spLocks noChangeArrowheads="1"/>
                </p:cNvSpPr>
                <p:nvPr/>
              </p:nvSpPr>
              <p:spPr bwMode="auto">
                <a:xfrm>
                  <a:off x="1136" y="2659"/>
                  <a:ext cx="49" cy="26"/>
                </a:xfrm>
                <a:custGeom>
                  <a:avLst/>
                  <a:gdLst>
                    <a:gd name="T0" fmla="*/ 0 w 246"/>
                    <a:gd name="T1" fmla="*/ 0 h 159"/>
                    <a:gd name="T2" fmla="*/ 0 w 246"/>
                    <a:gd name="T3" fmla="*/ 0 h 159"/>
                    <a:gd name="T4" fmla="*/ 0 w 246"/>
                    <a:gd name="T5" fmla="*/ 0 h 159"/>
                    <a:gd name="T6" fmla="*/ 0 w 246"/>
                    <a:gd name="T7" fmla="*/ 0 h 159"/>
                    <a:gd name="T8" fmla="*/ 0 w 246"/>
                    <a:gd name="T9" fmla="*/ 0 h 159"/>
                    <a:gd name="T10" fmla="*/ 0 w 246"/>
                    <a:gd name="T11" fmla="*/ 0 h 159"/>
                    <a:gd name="T12" fmla="*/ 0 w 246"/>
                    <a:gd name="T13" fmla="*/ 0 h 159"/>
                    <a:gd name="T14" fmla="*/ 0 w 246"/>
                    <a:gd name="T15" fmla="*/ 0 h 159"/>
                    <a:gd name="T16" fmla="*/ 0 w 246"/>
                    <a:gd name="T17" fmla="*/ 0 h 159"/>
                    <a:gd name="T18" fmla="*/ 0 w 246"/>
                    <a:gd name="T19" fmla="*/ 0 h 159"/>
                    <a:gd name="T20" fmla="*/ 0 w 246"/>
                    <a:gd name="T21" fmla="*/ 0 h 159"/>
                    <a:gd name="T22" fmla="*/ 0 w 246"/>
                    <a:gd name="T23" fmla="*/ 0 h 159"/>
                    <a:gd name="T24" fmla="*/ 0 w 246"/>
                    <a:gd name="T25" fmla="*/ 0 h 159"/>
                    <a:gd name="T26" fmla="*/ 0 w 246"/>
                    <a:gd name="T27" fmla="*/ 0 h 159"/>
                    <a:gd name="T28" fmla="*/ 0 w 246"/>
                    <a:gd name="T29" fmla="*/ 0 h 159"/>
                    <a:gd name="T30" fmla="*/ 0 w 246"/>
                    <a:gd name="T31" fmla="*/ 0 h 159"/>
                    <a:gd name="T32" fmla="*/ 0 w 246"/>
                    <a:gd name="T33" fmla="*/ 0 h 159"/>
                    <a:gd name="T34" fmla="*/ 0 w 246"/>
                    <a:gd name="T35" fmla="*/ 0 h 159"/>
                    <a:gd name="T36" fmla="*/ 0 w 246"/>
                    <a:gd name="T37" fmla="*/ 0 h 159"/>
                    <a:gd name="T38" fmla="*/ 0 w 246"/>
                    <a:gd name="T39" fmla="*/ 0 h 159"/>
                    <a:gd name="T40" fmla="*/ 0 w 246"/>
                    <a:gd name="T41" fmla="*/ 0 h 159"/>
                    <a:gd name="T42" fmla="*/ 0 w 246"/>
                    <a:gd name="T43" fmla="*/ 0 h 159"/>
                    <a:gd name="T44" fmla="*/ 0 w 246"/>
                    <a:gd name="T45" fmla="*/ 0 h 159"/>
                    <a:gd name="T46" fmla="*/ 0 w 246"/>
                    <a:gd name="T47" fmla="*/ 0 h 159"/>
                    <a:gd name="T48" fmla="*/ 0 w 246"/>
                    <a:gd name="T49" fmla="*/ 0 h 159"/>
                    <a:gd name="T50" fmla="*/ 0 w 246"/>
                    <a:gd name="T51" fmla="*/ 0 h 159"/>
                    <a:gd name="T52" fmla="*/ 0 w 246"/>
                    <a:gd name="T53" fmla="*/ 0 h 159"/>
                    <a:gd name="T54" fmla="*/ 0 w 246"/>
                    <a:gd name="T55" fmla="*/ 0 h 159"/>
                    <a:gd name="T56" fmla="*/ 0 w 246"/>
                    <a:gd name="T57" fmla="*/ 0 h 159"/>
                    <a:gd name="T58" fmla="*/ 0 w 246"/>
                    <a:gd name="T59" fmla="*/ 0 h 159"/>
                    <a:gd name="T60" fmla="*/ 0 w 246"/>
                    <a:gd name="T61" fmla="*/ 0 h 159"/>
                    <a:gd name="T62" fmla="*/ 0 w 246"/>
                    <a:gd name="T63" fmla="*/ 0 h 159"/>
                    <a:gd name="T64" fmla="*/ 0 w 246"/>
                    <a:gd name="T65" fmla="*/ 0 h 159"/>
                    <a:gd name="T66" fmla="*/ 0 w 246"/>
                    <a:gd name="T67" fmla="*/ 0 h 159"/>
                    <a:gd name="T68" fmla="*/ 0 w 246"/>
                    <a:gd name="T69" fmla="*/ 0 h 159"/>
                    <a:gd name="T70" fmla="*/ 0 w 246"/>
                    <a:gd name="T71" fmla="*/ 0 h 159"/>
                    <a:gd name="T72" fmla="*/ 0 w 246"/>
                    <a:gd name="T73" fmla="*/ 0 h 159"/>
                    <a:gd name="T74" fmla="*/ 0 w 246"/>
                    <a:gd name="T75" fmla="*/ 0 h 159"/>
                    <a:gd name="T76" fmla="*/ 0 w 246"/>
                    <a:gd name="T77" fmla="*/ 0 h 159"/>
                    <a:gd name="T78" fmla="*/ 0 w 246"/>
                    <a:gd name="T79" fmla="*/ 0 h 159"/>
                    <a:gd name="T80" fmla="*/ 0 w 246"/>
                    <a:gd name="T81" fmla="*/ 0 h 15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246" h="159">
                      <a:moveTo>
                        <a:pt x="0" y="23"/>
                      </a:moveTo>
                      <a:lnTo>
                        <a:pt x="2" y="38"/>
                      </a:lnTo>
                      <a:lnTo>
                        <a:pt x="5" y="51"/>
                      </a:lnTo>
                      <a:lnTo>
                        <a:pt x="9" y="64"/>
                      </a:lnTo>
                      <a:lnTo>
                        <a:pt x="14" y="77"/>
                      </a:lnTo>
                      <a:lnTo>
                        <a:pt x="20" y="89"/>
                      </a:lnTo>
                      <a:lnTo>
                        <a:pt x="27" y="100"/>
                      </a:lnTo>
                      <a:lnTo>
                        <a:pt x="34" y="111"/>
                      </a:lnTo>
                      <a:lnTo>
                        <a:pt x="43" y="120"/>
                      </a:lnTo>
                      <a:lnTo>
                        <a:pt x="52" y="129"/>
                      </a:lnTo>
                      <a:lnTo>
                        <a:pt x="61" y="136"/>
                      </a:lnTo>
                      <a:lnTo>
                        <a:pt x="71" y="143"/>
                      </a:lnTo>
                      <a:lnTo>
                        <a:pt x="82" y="149"/>
                      </a:lnTo>
                      <a:lnTo>
                        <a:pt x="93" y="153"/>
                      </a:lnTo>
                      <a:lnTo>
                        <a:pt x="106" y="156"/>
                      </a:lnTo>
                      <a:lnTo>
                        <a:pt x="118" y="159"/>
                      </a:lnTo>
                      <a:lnTo>
                        <a:pt x="130" y="159"/>
                      </a:lnTo>
                      <a:lnTo>
                        <a:pt x="139" y="159"/>
                      </a:lnTo>
                      <a:lnTo>
                        <a:pt x="148" y="157"/>
                      </a:lnTo>
                      <a:lnTo>
                        <a:pt x="157" y="156"/>
                      </a:lnTo>
                      <a:lnTo>
                        <a:pt x="166" y="153"/>
                      </a:lnTo>
                      <a:lnTo>
                        <a:pt x="174" y="150"/>
                      </a:lnTo>
                      <a:lnTo>
                        <a:pt x="183" y="145"/>
                      </a:lnTo>
                      <a:lnTo>
                        <a:pt x="191" y="142"/>
                      </a:lnTo>
                      <a:lnTo>
                        <a:pt x="198" y="136"/>
                      </a:lnTo>
                      <a:lnTo>
                        <a:pt x="205" y="131"/>
                      </a:lnTo>
                      <a:lnTo>
                        <a:pt x="212" y="124"/>
                      </a:lnTo>
                      <a:lnTo>
                        <a:pt x="219" y="118"/>
                      </a:lnTo>
                      <a:lnTo>
                        <a:pt x="226" y="111"/>
                      </a:lnTo>
                      <a:lnTo>
                        <a:pt x="232" y="102"/>
                      </a:lnTo>
                      <a:lnTo>
                        <a:pt x="237" y="94"/>
                      </a:lnTo>
                      <a:lnTo>
                        <a:pt x="242" y="85"/>
                      </a:lnTo>
                      <a:lnTo>
                        <a:pt x="246" y="76"/>
                      </a:lnTo>
                      <a:lnTo>
                        <a:pt x="246" y="74"/>
                      </a:lnTo>
                      <a:lnTo>
                        <a:pt x="246" y="70"/>
                      </a:lnTo>
                      <a:lnTo>
                        <a:pt x="246" y="68"/>
                      </a:lnTo>
                      <a:lnTo>
                        <a:pt x="246" y="64"/>
                      </a:lnTo>
                      <a:lnTo>
                        <a:pt x="246" y="60"/>
                      </a:lnTo>
                      <a:lnTo>
                        <a:pt x="246" y="58"/>
                      </a:lnTo>
                      <a:lnTo>
                        <a:pt x="246" y="54"/>
                      </a:lnTo>
                      <a:lnTo>
                        <a:pt x="246" y="52"/>
                      </a:lnTo>
                      <a:lnTo>
                        <a:pt x="242" y="62"/>
                      </a:lnTo>
                      <a:lnTo>
                        <a:pt x="238" y="72"/>
                      </a:lnTo>
                      <a:lnTo>
                        <a:pt x="233" y="82"/>
                      </a:lnTo>
                      <a:lnTo>
                        <a:pt x="228" y="90"/>
                      </a:lnTo>
                      <a:lnTo>
                        <a:pt x="221" y="99"/>
                      </a:lnTo>
                      <a:lnTo>
                        <a:pt x="215" y="107"/>
                      </a:lnTo>
                      <a:lnTo>
                        <a:pt x="208" y="114"/>
                      </a:lnTo>
                      <a:lnTo>
                        <a:pt x="201" y="121"/>
                      </a:lnTo>
                      <a:lnTo>
                        <a:pt x="193" y="127"/>
                      </a:lnTo>
                      <a:lnTo>
                        <a:pt x="185" y="132"/>
                      </a:lnTo>
                      <a:lnTo>
                        <a:pt x="177" y="137"/>
                      </a:lnTo>
                      <a:lnTo>
                        <a:pt x="168" y="142"/>
                      </a:lnTo>
                      <a:lnTo>
                        <a:pt x="159" y="144"/>
                      </a:lnTo>
                      <a:lnTo>
                        <a:pt x="149" y="147"/>
                      </a:lnTo>
                      <a:lnTo>
                        <a:pt x="140" y="148"/>
                      </a:lnTo>
                      <a:lnTo>
                        <a:pt x="130" y="148"/>
                      </a:lnTo>
                      <a:lnTo>
                        <a:pt x="118" y="148"/>
                      </a:lnTo>
                      <a:lnTo>
                        <a:pt x="106" y="145"/>
                      </a:lnTo>
                      <a:lnTo>
                        <a:pt x="93" y="142"/>
                      </a:lnTo>
                      <a:lnTo>
                        <a:pt x="82" y="137"/>
                      </a:lnTo>
                      <a:lnTo>
                        <a:pt x="71" y="131"/>
                      </a:lnTo>
                      <a:lnTo>
                        <a:pt x="61" y="124"/>
                      </a:lnTo>
                      <a:lnTo>
                        <a:pt x="52" y="115"/>
                      </a:lnTo>
                      <a:lnTo>
                        <a:pt x="43" y="106"/>
                      </a:lnTo>
                      <a:lnTo>
                        <a:pt x="35" y="95"/>
                      </a:lnTo>
                      <a:lnTo>
                        <a:pt x="28" y="84"/>
                      </a:lnTo>
                      <a:lnTo>
                        <a:pt x="22" y="72"/>
                      </a:lnTo>
                      <a:lnTo>
                        <a:pt x="17" y="59"/>
                      </a:lnTo>
                      <a:lnTo>
                        <a:pt x="13" y="46"/>
                      </a:lnTo>
                      <a:lnTo>
                        <a:pt x="10" y="32"/>
                      </a:lnTo>
                      <a:lnTo>
                        <a:pt x="8" y="17"/>
                      </a:lnTo>
                      <a:lnTo>
                        <a:pt x="8" y="3"/>
                      </a:lnTo>
                      <a:lnTo>
                        <a:pt x="8" y="2"/>
                      </a:lnTo>
                      <a:lnTo>
                        <a:pt x="8" y="0"/>
                      </a:lnTo>
                      <a:lnTo>
                        <a:pt x="7" y="3"/>
                      </a:lnTo>
                      <a:lnTo>
                        <a:pt x="5" y="5"/>
                      </a:lnTo>
                      <a:lnTo>
                        <a:pt x="4" y="9"/>
                      </a:lnTo>
                      <a:lnTo>
                        <a:pt x="3" y="11"/>
                      </a:lnTo>
                      <a:lnTo>
                        <a:pt x="2" y="14"/>
                      </a:lnTo>
                      <a:lnTo>
                        <a:pt x="1" y="17"/>
                      </a:lnTo>
                      <a:lnTo>
                        <a:pt x="1" y="20"/>
                      </a:lnTo>
                      <a:lnTo>
                        <a:pt x="0" y="23"/>
                      </a:lnTo>
                      <a:close/>
                    </a:path>
                  </a:pathLst>
                </a:custGeom>
                <a:solidFill>
                  <a:srgbClr val="F4BF9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20" name="Freeform 18">
                  <a:extLst>
                    <a:ext uri="{FF2B5EF4-FFF2-40B4-BE49-F238E27FC236}">
                      <a16:creationId xmlns:a16="http://schemas.microsoft.com/office/drawing/2014/main" id="{1F8E82A9-7666-4C84-0AC4-FDFCA5FE076E}"/>
                    </a:ext>
                  </a:extLst>
                </p:cNvPr>
                <p:cNvSpPr>
                  <a:spLocks noChangeArrowheads="1"/>
                </p:cNvSpPr>
                <p:nvPr/>
              </p:nvSpPr>
              <p:spPr bwMode="auto">
                <a:xfrm>
                  <a:off x="1136" y="2657"/>
                  <a:ext cx="49" cy="27"/>
                </a:xfrm>
                <a:custGeom>
                  <a:avLst/>
                  <a:gdLst>
                    <a:gd name="T0" fmla="*/ 0 w 243"/>
                    <a:gd name="T1" fmla="*/ 0 h 164"/>
                    <a:gd name="T2" fmla="*/ 0 w 243"/>
                    <a:gd name="T3" fmla="*/ 0 h 164"/>
                    <a:gd name="T4" fmla="*/ 0 w 243"/>
                    <a:gd name="T5" fmla="*/ 0 h 164"/>
                    <a:gd name="T6" fmla="*/ 0 w 243"/>
                    <a:gd name="T7" fmla="*/ 0 h 164"/>
                    <a:gd name="T8" fmla="*/ 0 w 243"/>
                    <a:gd name="T9" fmla="*/ 0 h 164"/>
                    <a:gd name="T10" fmla="*/ 0 w 243"/>
                    <a:gd name="T11" fmla="*/ 0 h 164"/>
                    <a:gd name="T12" fmla="*/ 0 w 243"/>
                    <a:gd name="T13" fmla="*/ 0 h 164"/>
                    <a:gd name="T14" fmla="*/ 0 w 243"/>
                    <a:gd name="T15" fmla="*/ 0 h 164"/>
                    <a:gd name="T16" fmla="*/ 0 w 243"/>
                    <a:gd name="T17" fmla="*/ 0 h 164"/>
                    <a:gd name="T18" fmla="*/ 0 w 243"/>
                    <a:gd name="T19" fmla="*/ 0 h 164"/>
                    <a:gd name="T20" fmla="*/ 0 w 243"/>
                    <a:gd name="T21" fmla="*/ 0 h 164"/>
                    <a:gd name="T22" fmla="*/ 0 w 243"/>
                    <a:gd name="T23" fmla="*/ 0 h 164"/>
                    <a:gd name="T24" fmla="*/ 0 w 243"/>
                    <a:gd name="T25" fmla="*/ 0 h 164"/>
                    <a:gd name="T26" fmla="*/ 0 w 243"/>
                    <a:gd name="T27" fmla="*/ 0 h 164"/>
                    <a:gd name="T28" fmla="*/ 0 w 243"/>
                    <a:gd name="T29" fmla="*/ 0 h 164"/>
                    <a:gd name="T30" fmla="*/ 0 w 243"/>
                    <a:gd name="T31" fmla="*/ 0 h 164"/>
                    <a:gd name="T32" fmla="*/ 0 w 243"/>
                    <a:gd name="T33" fmla="*/ 0 h 164"/>
                    <a:gd name="T34" fmla="*/ 0 w 243"/>
                    <a:gd name="T35" fmla="*/ 0 h 164"/>
                    <a:gd name="T36" fmla="*/ 0 w 243"/>
                    <a:gd name="T37" fmla="*/ 0 h 164"/>
                    <a:gd name="T38" fmla="*/ 0 w 243"/>
                    <a:gd name="T39" fmla="*/ 0 h 164"/>
                    <a:gd name="T40" fmla="*/ 0 w 243"/>
                    <a:gd name="T41" fmla="*/ 0 h 164"/>
                    <a:gd name="T42" fmla="*/ 0 w 243"/>
                    <a:gd name="T43" fmla="*/ 0 h 164"/>
                    <a:gd name="T44" fmla="*/ 0 w 243"/>
                    <a:gd name="T45" fmla="*/ 0 h 164"/>
                    <a:gd name="T46" fmla="*/ 0 w 243"/>
                    <a:gd name="T47" fmla="*/ 0 h 164"/>
                    <a:gd name="T48" fmla="*/ 0 w 243"/>
                    <a:gd name="T49" fmla="*/ 0 h 164"/>
                    <a:gd name="T50" fmla="*/ 0 w 243"/>
                    <a:gd name="T51" fmla="*/ 0 h 164"/>
                    <a:gd name="T52" fmla="*/ 0 w 243"/>
                    <a:gd name="T53" fmla="*/ 0 h 164"/>
                    <a:gd name="T54" fmla="*/ 0 w 243"/>
                    <a:gd name="T55" fmla="*/ 0 h 164"/>
                    <a:gd name="T56" fmla="*/ 0 w 243"/>
                    <a:gd name="T57" fmla="*/ 0 h 164"/>
                    <a:gd name="T58" fmla="*/ 0 w 243"/>
                    <a:gd name="T59" fmla="*/ 0 h 164"/>
                    <a:gd name="T60" fmla="*/ 0 w 243"/>
                    <a:gd name="T61" fmla="*/ 0 h 164"/>
                    <a:gd name="T62" fmla="*/ 0 w 243"/>
                    <a:gd name="T63" fmla="*/ 0 h 164"/>
                    <a:gd name="T64" fmla="*/ 0 w 243"/>
                    <a:gd name="T65" fmla="*/ 0 h 164"/>
                    <a:gd name="T66" fmla="*/ 0 w 243"/>
                    <a:gd name="T67" fmla="*/ 0 h 164"/>
                    <a:gd name="T68" fmla="*/ 0 w 243"/>
                    <a:gd name="T69" fmla="*/ 0 h 164"/>
                    <a:gd name="T70" fmla="*/ 0 w 243"/>
                    <a:gd name="T71" fmla="*/ 0 h 164"/>
                    <a:gd name="T72" fmla="*/ 0 w 243"/>
                    <a:gd name="T73" fmla="*/ 0 h 164"/>
                    <a:gd name="T74" fmla="*/ 0 w 243"/>
                    <a:gd name="T75" fmla="*/ 0 h 164"/>
                    <a:gd name="T76" fmla="*/ 0 w 243"/>
                    <a:gd name="T77" fmla="*/ 0 h 164"/>
                    <a:gd name="T78" fmla="*/ 0 w 243"/>
                    <a:gd name="T79" fmla="*/ 0 h 164"/>
                    <a:gd name="T80" fmla="*/ 0 w 243"/>
                    <a:gd name="T81" fmla="*/ 0 h 164"/>
                    <a:gd name="T82" fmla="*/ 0 w 243"/>
                    <a:gd name="T83" fmla="*/ 0 h 164"/>
                    <a:gd name="T84" fmla="*/ 0 w 243"/>
                    <a:gd name="T85" fmla="*/ 0 h 164"/>
                    <a:gd name="T86" fmla="*/ 0 w 243"/>
                    <a:gd name="T87" fmla="*/ 0 h 164"/>
                    <a:gd name="T88" fmla="*/ 0 w 243"/>
                    <a:gd name="T89" fmla="*/ 0 h 164"/>
                    <a:gd name="T90" fmla="*/ 0 w 243"/>
                    <a:gd name="T91" fmla="*/ 0 h 164"/>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43" h="164">
                      <a:moveTo>
                        <a:pt x="0" y="21"/>
                      </a:moveTo>
                      <a:lnTo>
                        <a:pt x="2" y="36"/>
                      </a:lnTo>
                      <a:lnTo>
                        <a:pt x="4" y="50"/>
                      </a:lnTo>
                      <a:lnTo>
                        <a:pt x="8" y="64"/>
                      </a:lnTo>
                      <a:lnTo>
                        <a:pt x="12" y="78"/>
                      </a:lnTo>
                      <a:lnTo>
                        <a:pt x="18" y="90"/>
                      </a:lnTo>
                      <a:lnTo>
                        <a:pt x="24" y="101"/>
                      </a:lnTo>
                      <a:lnTo>
                        <a:pt x="31" y="112"/>
                      </a:lnTo>
                      <a:lnTo>
                        <a:pt x="39" y="122"/>
                      </a:lnTo>
                      <a:lnTo>
                        <a:pt x="48" y="131"/>
                      </a:lnTo>
                      <a:lnTo>
                        <a:pt x="58" y="140"/>
                      </a:lnTo>
                      <a:lnTo>
                        <a:pt x="68" y="147"/>
                      </a:lnTo>
                      <a:lnTo>
                        <a:pt x="79" y="153"/>
                      </a:lnTo>
                      <a:lnTo>
                        <a:pt x="90" y="158"/>
                      </a:lnTo>
                      <a:lnTo>
                        <a:pt x="103" y="161"/>
                      </a:lnTo>
                      <a:lnTo>
                        <a:pt x="115" y="163"/>
                      </a:lnTo>
                      <a:lnTo>
                        <a:pt x="127" y="164"/>
                      </a:lnTo>
                      <a:lnTo>
                        <a:pt x="137" y="164"/>
                      </a:lnTo>
                      <a:lnTo>
                        <a:pt x="146" y="163"/>
                      </a:lnTo>
                      <a:lnTo>
                        <a:pt x="155" y="160"/>
                      </a:lnTo>
                      <a:lnTo>
                        <a:pt x="164" y="157"/>
                      </a:lnTo>
                      <a:lnTo>
                        <a:pt x="173" y="154"/>
                      </a:lnTo>
                      <a:lnTo>
                        <a:pt x="181" y="149"/>
                      </a:lnTo>
                      <a:lnTo>
                        <a:pt x="189" y="145"/>
                      </a:lnTo>
                      <a:lnTo>
                        <a:pt x="197" y="139"/>
                      </a:lnTo>
                      <a:lnTo>
                        <a:pt x="204" y="133"/>
                      </a:lnTo>
                      <a:lnTo>
                        <a:pt x="211" y="125"/>
                      </a:lnTo>
                      <a:lnTo>
                        <a:pt x="217" y="118"/>
                      </a:lnTo>
                      <a:lnTo>
                        <a:pt x="224" y="110"/>
                      </a:lnTo>
                      <a:lnTo>
                        <a:pt x="230" y="101"/>
                      </a:lnTo>
                      <a:lnTo>
                        <a:pt x="235" y="93"/>
                      </a:lnTo>
                      <a:lnTo>
                        <a:pt x="239" y="84"/>
                      </a:lnTo>
                      <a:lnTo>
                        <a:pt x="243" y="74"/>
                      </a:lnTo>
                      <a:lnTo>
                        <a:pt x="243" y="70"/>
                      </a:lnTo>
                      <a:lnTo>
                        <a:pt x="243" y="68"/>
                      </a:lnTo>
                      <a:lnTo>
                        <a:pt x="243" y="64"/>
                      </a:lnTo>
                      <a:lnTo>
                        <a:pt x="243" y="62"/>
                      </a:lnTo>
                      <a:lnTo>
                        <a:pt x="242" y="58"/>
                      </a:lnTo>
                      <a:lnTo>
                        <a:pt x="242" y="56"/>
                      </a:lnTo>
                      <a:lnTo>
                        <a:pt x="241" y="52"/>
                      </a:lnTo>
                      <a:lnTo>
                        <a:pt x="241" y="50"/>
                      </a:lnTo>
                      <a:lnTo>
                        <a:pt x="238" y="61"/>
                      </a:lnTo>
                      <a:lnTo>
                        <a:pt x="234" y="72"/>
                      </a:lnTo>
                      <a:lnTo>
                        <a:pt x="230" y="81"/>
                      </a:lnTo>
                      <a:lnTo>
                        <a:pt x="225" y="91"/>
                      </a:lnTo>
                      <a:lnTo>
                        <a:pt x="219" y="100"/>
                      </a:lnTo>
                      <a:lnTo>
                        <a:pt x="213" y="109"/>
                      </a:lnTo>
                      <a:lnTo>
                        <a:pt x="206" y="116"/>
                      </a:lnTo>
                      <a:lnTo>
                        <a:pt x="199" y="123"/>
                      </a:lnTo>
                      <a:lnTo>
                        <a:pt x="191" y="130"/>
                      </a:lnTo>
                      <a:lnTo>
                        <a:pt x="183" y="136"/>
                      </a:lnTo>
                      <a:lnTo>
                        <a:pt x="174" y="141"/>
                      </a:lnTo>
                      <a:lnTo>
                        <a:pt x="166" y="146"/>
                      </a:lnTo>
                      <a:lnTo>
                        <a:pt x="156" y="148"/>
                      </a:lnTo>
                      <a:lnTo>
                        <a:pt x="147" y="151"/>
                      </a:lnTo>
                      <a:lnTo>
                        <a:pt x="137" y="153"/>
                      </a:lnTo>
                      <a:lnTo>
                        <a:pt x="127" y="153"/>
                      </a:lnTo>
                      <a:lnTo>
                        <a:pt x="115" y="152"/>
                      </a:lnTo>
                      <a:lnTo>
                        <a:pt x="104" y="151"/>
                      </a:lnTo>
                      <a:lnTo>
                        <a:pt x="91" y="147"/>
                      </a:lnTo>
                      <a:lnTo>
                        <a:pt x="81" y="142"/>
                      </a:lnTo>
                      <a:lnTo>
                        <a:pt x="70" y="136"/>
                      </a:lnTo>
                      <a:lnTo>
                        <a:pt x="61" y="129"/>
                      </a:lnTo>
                      <a:lnTo>
                        <a:pt x="52" y="121"/>
                      </a:lnTo>
                      <a:lnTo>
                        <a:pt x="43" y="112"/>
                      </a:lnTo>
                      <a:lnTo>
                        <a:pt x="36" y="101"/>
                      </a:lnTo>
                      <a:lnTo>
                        <a:pt x="29" y="91"/>
                      </a:lnTo>
                      <a:lnTo>
                        <a:pt x="23" y="80"/>
                      </a:lnTo>
                      <a:lnTo>
                        <a:pt x="18" y="68"/>
                      </a:lnTo>
                      <a:lnTo>
                        <a:pt x="14" y="55"/>
                      </a:lnTo>
                      <a:lnTo>
                        <a:pt x="12" y="42"/>
                      </a:lnTo>
                      <a:lnTo>
                        <a:pt x="10" y="27"/>
                      </a:lnTo>
                      <a:lnTo>
                        <a:pt x="9" y="13"/>
                      </a:lnTo>
                      <a:lnTo>
                        <a:pt x="9" y="12"/>
                      </a:lnTo>
                      <a:lnTo>
                        <a:pt x="9" y="9"/>
                      </a:lnTo>
                      <a:lnTo>
                        <a:pt x="9" y="8"/>
                      </a:lnTo>
                      <a:lnTo>
                        <a:pt x="9" y="6"/>
                      </a:lnTo>
                      <a:lnTo>
                        <a:pt x="9" y="4"/>
                      </a:lnTo>
                      <a:lnTo>
                        <a:pt x="9" y="3"/>
                      </a:lnTo>
                      <a:lnTo>
                        <a:pt x="10" y="1"/>
                      </a:lnTo>
                      <a:lnTo>
                        <a:pt x="10" y="0"/>
                      </a:lnTo>
                      <a:lnTo>
                        <a:pt x="9" y="0"/>
                      </a:lnTo>
                      <a:lnTo>
                        <a:pt x="9" y="1"/>
                      </a:lnTo>
                      <a:lnTo>
                        <a:pt x="8" y="2"/>
                      </a:lnTo>
                      <a:lnTo>
                        <a:pt x="8" y="3"/>
                      </a:lnTo>
                      <a:lnTo>
                        <a:pt x="7" y="6"/>
                      </a:lnTo>
                      <a:lnTo>
                        <a:pt x="6" y="8"/>
                      </a:lnTo>
                      <a:lnTo>
                        <a:pt x="5" y="10"/>
                      </a:lnTo>
                      <a:lnTo>
                        <a:pt x="4" y="13"/>
                      </a:lnTo>
                      <a:lnTo>
                        <a:pt x="3" y="14"/>
                      </a:lnTo>
                      <a:lnTo>
                        <a:pt x="2" y="16"/>
                      </a:lnTo>
                      <a:lnTo>
                        <a:pt x="1" y="19"/>
                      </a:lnTo>
                      <a:lnTo>
                        <a:pt x="0" y="21"/>
                      </a:lnTo>
                      <a:close/>
                    </a:path>
                  </a:pathLst>
                </a:custGeom>
                <a:solidFill>
                  <a:srgbClr val="F4BF9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21" name="Freeform 19">
                  <a:extLst>
                    <a:ext uri="{FF2B5EF4-FFF2-40B4-BE49-F238E27FC236}">
                      <a16:creationId xmlns:a16="http://schemas.microsoft.com/office/drawing/2014/main" id="{79F472BF-63CA-778C-753A-26C3AE70FBC6}"/>
                    </a:ext>
                  </a:extLst>
                </p:cNvPr>
                <p:cNvSpPr>
                  <a:spLocks noChangeArrowheads="1"/>
                </p:cNvSpPr>
                <p:nvPr/>
              </p:nvSpPr>
              <p:spPr bwMode="auto">
                <a:xfrm>
                  <a:off x="1137" y="2655"/>
                  <a:ext cx="48" cy="28"/>
                </a:xfrm>
                <a:custGeom>
                  <a:avLst/>
                  <a:gdLst>
                    <a:gd name="T0" fmla="*/ 0 w 238"/>
                    <a:gd name="T1" fmla="*/ 0 h 169"/>
                    <a:gd name="T2" fmla="*/ 0 w 238"/>
                    <a:gd name="T3" fmla="*/ 0 h 169"/>
                    <a:gd name="T4" fmla="*/ 0 w 238"/>
                    <a:gd name="T5" fmla="*/ 0 h 169"/>
                    <a:gd name="T6" fmla="*/ 0 w 238"/>
                    <a:gd name="T7" fmla="*/ 0 h 169"/>
                    <a:gd name="T8" fmla="*/ 0 w 238"/>
                    <a:gd name="T9" fmla="*/ 0 h 169"/>
                    <a:gd name="T10" fmla="*/ 0 w 238"/>
                    <a:gd name="T11" fmla="*/ 0 h 169"/>
                    <a:gd name="T12" fmla="*/ 0 w 238"/>
                    <a:gd name="T13" fmla="*/ 0 h 169"/>
                    <a:gd name="T14" fmla="*/ 0 w 238"/>
                    <a:gd name="T15" fmla="*/ 0 h 169"/>
                    <a:gd name="T16" fmla="*/ 0 w 238"/>
                    <a:gd name="T17" fmla="*/ 0 h 169"/>
                    <a:gd name="T18" fmla="*/ 0 w 238"/>
                    <a:gd name="T19" fmla="*/ 0 h 169"/>
                    <a:gd name="T20" fmla="*/ 0 w 238"/>
                    <a:gd name="T21" fmla="*/ 0 h 169"/>
                    <a:gd name="T22" fmla="*/ 0 w 238"/>
                    <a:gd name="T23" fmla="*/ 0 h 169"/>
                    <a:gd name="T24" fmla="*/ 0 w 238"/>
                    <a:gd name="T25" fmla="*/ 0 h 169"/>
                    <a:gd name="T26" fmla="*/ 0 w 238"/>
                    <a:gd name="T27" fmla="*/ 0 h 169"/>
                    <a:gd name="T28" fmla="*/ 0 w 238"/>
                    <a:gd name="T29" fmla="*/ 0 h 169"/>
                    <a:gd name="T30" fmla="*/ 0 w 238"/>
                    <a:gd name="T31" fmla="*/ 0 h 169"/>
                    <a:gd name="T32" fmla="*/ 0 w 238"/>
                    <a:gd name="T33" fmla="*/ 0 h 169"/>
                    <a:gd name="T34" fmla="*/ 0 w 238"/>
                    <a:gd name="T35" fmla="*/ 0 h 169"/>
                    <a:gd name="T36" fmla="*/ 0 w 238"/>
                    <a:gd name="T37" fmla="*/ 0 h 169"/>
                    <a:gd name="T38" fmla="*/ 0 w 238"/>
                    <a:gd name="T39" fmla="*/ 0 h 169"/>
                    <a:gd name="T40" fmla="*/ 0 w 238"/>
                    <a:gd name="T41" fmla="*/ 0 h 169"/>
                    <a:gd name="T42" fmla="*/ 0 w 238"/>
                    <a:gd name="T43" fmla="*/ 0 h 169"/>
                    <a:gd name="T44" fmla="*/ 0 w 238"/>
                    <a:gd name="T45" fmla="*/ 0 h 169"/>
                    <a:gd name="T46" fmla="*/ 0 w 238"/>
                    <a:gd name="T47" fmla="*/ 0 h 169"/>
                    <a:gd name="T48" fmla="*/ 0 w 238"/>
                    <a:gd name="T49" fmla="*/ 0 h 169"/>
                    <a:gd name="T50" fmla="*/ 0 w 238"/>
                    <a:gd name="T51" fmla="*/ 0 h 169"/>
                    <a:gd name="T52" fmla="*/ 0 w 238"/>
                    <a:gd name="T53" fmla="*/ 0 h 169"/>
                    <a:gd name="T54" fmla="*/ 0 w 238"/>
                    <a:gd name="T55" fmla="*/ 0 h 169"/>
                    <a:gd name="T56" fmla="*/ 0 w 238"/>
                    <a:gd name="T57" fmla="*/ 0 h 169"/>
                    <a:gd name="T58" fmla="*/ 0 w 238"/>
                    <a:gd name="T59" fmla="*/ 0 h 169"/>
                    <a:gd name="T60" fmla="*/ 0 w 238"/>
                    <a:gd name="T61" fmla="*/ 0 h 169"/>
                    <a:gd name="T62" fmla="*/ 0 w 238"/>
                    <a:gd name="T63" fmla="*/ 0 h 169"/>
                    <a:gd name="T64" fmla="*/ 0 w 238"/>
                    <a:gd name="T65" fmla="*/ 0 h 169"/>
                    <a:gd name="T66" fmla="*/ 0 w 238"/>
                    <a:gd name="T67" fmla="*/ 0 h 169"/>
                    <a:gd name="T68" fmla="*/ 0 w 238"/>
                    <a:gd name="T69" fmla="*/ 0 h 169"/>
                    <a:gd name="T70" fmla="*/ 0 w 238"/>
                    <a:gd name="T71" fmla="*/ 0 h 169"/>
                    <a:gd name="T72" fmla="*/ 0 w 238"/>
                    <a:gd name="T73" fmla="*/ 0 h 169"/>
                    <a:gd name="T74" fmla="*/ 0 w 238"/>
                    <a:gd name="T75" fmla="*/ 0 h 169"/>
                    <a:gd name="T76" fmla="*/ 0 w 238"/>
                    <a:gd name="T77" fmla="*/ 0 h 169"/>
                    <a:gd name="T78" fmla="*/ 0 w 238"/>
                    <a:gd name="T79" fmla="*/ 0 h 169"/>
                    <a:gd name="T80" fmla="*/ 0 w 238"/>
                    <a:gd name="T81" fmla="*/ 0 h 169"/>
                    <a:gd name="T82" fmla="*/ 0 w 238"/>
                    <a:gd name="T83" fmla="*/ 0 h 169"/>
                    <a:gd name="T84" fmla="*/ 0 w 238"/>
                    <a:gd name="T85" fmla="*/ 0 h 169"/>
                    <a:gd name="T86" fmla="*/ 0 w 238"/>
                    <a:gd name="T87" fmla="*/ 0 h 169"/>
                    <a:gd name="T88" fmla="*/ 0 w 238"/>
                    <a:gd name="T89" fmla="*/ 0 h 169"/>
                    <a:gd name="T90" fmla="*/ 0 w 238"/>
                    <a:gd name="T91" fmla="*/ 0 h 169"/>
                    <a:gd name="T92" fmla="*/ 0 w 238"/>
                    <a:gd name="T93" fmla="*/ 0 h 169"/>
                    <a:gd name="T94" fmla="*/ 0 w 238"/>
                    <a:gd name="T95" fmla="*/ 0 h 169"/>
                    <a:gd name="T96" fmla="*/ 0 w 238"/>
                    <a:gd name="T97" fmla="*/ 0 h 169"/>
                    <a:gd name="T98" fmla="*/ 0 w 238"/>
                    <a:gd name="T99" fmla="*/ 0 h 16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38" h="169">
                      <a:moveTo>
                        <a:pt x="0" y="21"/>
                      </a:moveTo>
                      <a:lnTo>
                        <a:pt x="0" y="21"/>
                      </a:lnTo>
                      <a:lnTo>
                        <a:pt x="0" y="23"/>
                      </a:lnTo>
                      <a:lnTo>
                        <a:pt x="0" y="24"/>
                      </a:lnTo>
                      <a:lnTo>
                        <a:pt x="0" y="38"/>
                      </a:lnTo>
                      <a:lnTo>
                        <a:pt x="2" y="53"/>
                      </a:lnTo>
                      <a:lnTo>
                        <a:pt x="5" y="67"/>
                      </a:lnTo>
                      <a:lnTo>
                        <a:pt x="9" y="80"/>
                      </a:lnTo>
                      <a:lnTo>
                        <a:pt x="14" y="93"/>
                      </a:lnTo>
                      <a:lnTo>
                        <a:pt x="20" y="105"/>
                      </a:lnTo>
                      <a:lnTo>
                        <a:pt x="27" y="116"/>
                      </a:lnTo>
                      <a:lnTo>
                        <a:pt x="35" y="127"/>
                      </a:lnTo>
                      <a:lnTo>
                        <a:pt x="44" y="136"/>
                      </a:lnTo>
                      <a:lnTo>
                        <a:pt x="53" y="145"/>
                      </a:lnTo>
                      <a:lnTo>
                        <a:pt x="63" y="152"/>
                      </a:lnTo>
                      <a:lnTo>
                        <a:pt x="74" y="158"/>
                      </a:lnTo>
                      <a:lnTo>
                        <a:pt x="85" y="163"/>
                      </a:lnTo>
                      <a:lnTo>
                        <a:pt x="98" y="166"/>
                      </a:lnTo>
                      <a:lnTo>
                        <a:pt x="110" y="169"/>
                      </a:lnTo>
                      <a:lnTo>
                        <a:pt x="122" y="169"/>
                      </a:lnTo>
                      <a:lnTo>
                        <a:pt x="132" y="169"/>
                      </a:lnTo>
                      <a:lnTo>
                        <a:pt x="141" y="168"/>
                      </a:lnTo>
                      <a:lnTo>
                        <a:pt x="151" y="165"/>
                      </a:lnTo>
                      <a:lnTo>
                        <a:pt x="160" y="162"/>
                      </a:lnTo>
                      <a:lnTo>
                        <a:pt x="169" y="158"/>
                      </a:lnTo>
                      <a:lnTo>
                        <a:pt x="177" y="153"/>
                      </a:lnTo>
                      <a:lnTo>
                        <a:pt x="185" y="148"/>
                      </a:lnTo>
                      <a:lnTo>
                        <a:pt x="193" y="142"/>
                      </a:lnTo>
                      <a:lnTo>
                        <a:pt x="200" y="135"/>
                      </a:lnTo>
                      <a:lnTo>
                        <a:pt x="207" y="128"/>
                      </a:lnTo>
                      <a:lnTo>
                        <a:pt x="213" y="120"/>
                      </a:lnTo>
                      <a:lnTo>
                        <a:pt x="220" y="111"/>
                      </a:lnTo>
                      <a:lnTo>
                        <a:pt x="225" y="103"/>
                      </a:lnTo>
                      <a:lnTo>
                        <a:pt x="230" y="93"/>
                      </a:lnTo>
                      <a:lnTo>
                        <a:pt x="234" y="83"/>
                      </a:lnTo>
                      <a:lnTo>
                        <a:pt x="238" y="73"/>
                      </a:lnTo>
                      <a:lnTo>
                        <a:pt x="237" y="69"/>
                      </a:lnTo>
                      <a:lnTo>
                        <a:pt x="237" y="67"/>
                      </a:lnTo>
                      <a:lnTo>
                        <a:pt x="236" y="63"/>
                      </a:lnTo>
                      <a:lnTo>
                        <a:pt x="236" y="61"/>
                      </a:lnTo>
                      <a:lnTo>
                        <a:pt x="235" y="57"/>
                      </a:lnTo>
                      <a:lnTo>
                        <a:pt x="235" y="55"/>
                      </a:lnTo>
                      <a:lnTo>
                        <a:pt x="234" y="51"/>
                      </a:lnTo>
                      <a:lnTo>
                        <a:pt x="234" y="49"/>
                      </a:lnTo>
                      <a:lnTo>
                        <a:pt x="231" y="61"/>
                      </a:lnTo>
                      <a:lnTo>
                        <a:pt x="228" y="72"/>
                      </a:lnTo>
                      <a:lnTo>
                        <a:pt x="224" y="83"/>
                      </a:lnTo>
                      <a:lnTo>
                        <a:pt x="220" y="92"/>
                      </a:lnTo>
                      <a:lnTo>
                        <a:pt x="214" y="102"/>
                      </a:lnTo>
                      <a:lnTo>
                        <a:pt x="208" y="111"/>
                      </a:lnTo>
                      <a:lnTo>
                        <a:pt x="201" y="120"/>
                      </a:lnTo>
                      <a:lnTo>
                        <a:pt x="194" y="127"/>
                      </a:lnTo>
                      <a:lnTo>
                        <a:pt x="187" y="134"/>
                      </a:lnTo>
                      <a:lnTo>
                        <a:pt x="179" y="140"/>
                      </a:lnTo>
                      <a:lnTo>
                        <a:pt x="170" y="146"/>
                      </a:lnTo>
                      <a:lnTo>
                        <a:pt x="161" y="151"/>
                      </a:lnTo>
                      <a:lnTo>
                        <a:pt x="152" y="154"/>
                      </a:lnTo>
                      <a:lnTo>
                        <a:pt x="142" y="157"/>
                      </a:lnTo>
                      <a:lnTo>
                        <a:pt x="132" y="158"/>
                      </a:lnTo>
                      <a:lnTo>
                        <a:pt x="122" y="158"/>
                      </a:lnTo>
                      <a:lnTo>
                        <a:pt x="111" y="158"/>
                      </a:lnTo>
                      <a:lnTo>
                        <a:pt x="99" y="156"/>
                      </a:lnTo>
                      <a:lnTo>
                        <a:pt x="88" y="152"/>
                      </a:lnTo>
                      <a:lnTo>
                        <a:pt x="77" y="148"/>
                      </a:lnTo>
                      <a:lnTo>
                        <a:pt x="67" y="142"/>
                      </a:lnTo>
                      <a:lnTo>
                        <a:pt x="58" y="135"/>
                      </a:lnTo>
                      <a:lnTo>
                        <a:pt x="50" y="128"/>
                      </a:lnTo>
                      <a:lnTo>
                        <a:pt x="42" y="120"/>
                      </a:lnTo>
                      <a:lnTo>
                        <a:pt x="34" y="110"/>
                      </a:lnTo>
                      <a:lnTo>
                        <a:pt x="28" y="99"/>
                      </a:lnTo>
                      <a:lnTo>
                        <a:pt x="22" y="89"/>
                      </a:lnTo>
                      <a:lnTo>
                        <a:pt x="18" y="77"/>
                      </a:lnTo>
                      <a:lnTo>
                        <a:pt x="14" y="63"/>
                      </a:lnTo>
                      <a:lnTo>
                        <a:pt x="11" y="51"/>
                      </a:lnTo>
                      <a:lnTo>
                        <a:pt x="9" y="37"/>
                      </a:lnTo>
                      <a:lnTo>
                        <a:pt x="9" y="24"/>
                      </a:lnTo>
                      <a:lnTo>
                        <a:pt x="9" y="20"/>
                      </a:lnTo>
                      <a:lnTo>
                        <a:pt x="9" y="18"/>
                      </a:lnTo>
                      <a:lnTo>
                        <a:pt x="9" y="15"/>
                      </a:lnTo>
                      <a:lnTo>
                        <a:pt x="9" y="12"/>
                      </a:lnTo>
                      <a:lnTo>
                        <a:pt x="9" y="9"/>
                      </a:lnTo>
                      <a:lnTo>
                        <a:pt x="10" y="6"/>
                      </a:lnTo>
                      <a:lnTo>
                        <a:pt x="10" y="3"/>
                      </a:lnTo>
                      <a:lnTo>
                        <a:pt x="10" y="0"/>
                      </a:lnTo>
                      <a:lnTo>
                        <a:pt x="9" y="2"/>
                      </a:lnTo>
                      <a:lnTo>
                        <a:pt x="8" y="3"/>
                      </a:lnTo>
                      <a:lnTo>
                        <a:pt x="7" y="6"/>
                      </a:lnTo>
                      <a:lnTo>
                        <a:pt x="6" y="7"/>
                      </a:lnTo>
                      <a:lnTo>
                        <a:pt x="5" y="9"/>
                      </a:lnTo>
                      <a:lnTo>
                        <a:pt x="4" y="11"/>
                      </a:lnTo>
                      <a:lnTo>
                        <a:pt x="3" y="13"/>
                      </a:lnTo>
                      <a:lnTo>
                        <a:pt x="3" y="14"/>
                      </a:lnTo>
                      <a:lnTo>
                        <a:pt x="2" y="15"/>
                      </a:lnTo>
                      <a:lnTo>
                        <a:pt x="2" y="17"/>
                      </a:lnTo>
                      <a:lnTo>
                        <a:pt x="1" y="17"/>
                      </a:lnTo>
                      <a:lnTo>
                        <a:pt x="1" y="18"/>
                      </a:lnTo>
                      <a:lnTo>
                        <a:pt x="1" y="19"/>
                      </a:lnTo>
                      <a:lnTo>
                        <a:pt x="0" y="19"/>
                      </a:lnTo>
                      <a:lnTo>
                        <a:pt x="0" y="20"/>
                      </a:lnTo>
                      <a:lnTo>
                        <a:pt x="0" y="21"/>
                      </a:lnTo>
                      <a:close/>
                    </a:path>
                  </a:pathLst>
                </a:custGeom>
                <a:solidFill>
                  <a:srgbClr val="F5C19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22" name="Freeform 20">
                  <a:extLst>
                    <a:ext uri="{FF2B5EF4-FFF2-40B4-BE49-F238E27FC236}">
                      <a16:creationId xmlns:a16="http://schemas.microsoft.com/office/drawing/2014/main" id="{F238EB4F-5A47-CBA7-AB10-DE8418068B18}"/>
                    </a:ext>
                  </a:extLst>
                </p:cNvPr>
                <p:cNvSpPr>
                  <a:spLocks noChangeArrowheads="1"/>
                </p:cNvSpPr>
                <p:nvPr/>
              </p:nvSpPr>
              <p:spPr bwMode="auto">
                <a:xfrm>
                  <a:off x="1138" y="2654"/>
                  <a:ext cx="46" cy="29"/>
                </a:xfrm>
                <a:custGeom>
                  <a:avLst/>
                  <a:gdLst>
                    <a:gd name="T0" fmla="*/ 0 w 232"/>
                    <a:gd name="T1" fmla="*/ 0 h 174"/>
                    <a:gd name="T2" fmla="*/ 0 w 232"/>
                    <a:gd name="T3" fmla="*/ 0 h 174"/>
                    <a:gd name="T4" fmla="*/ 0 w 232"/>
                    <a:gd name="T5" fmla="*/ 0 h 174"/>
                    <a:gd name="T6" fmla="*/ 0 w 232"/>
                    <a:gd name="T7" fmla="*/ 0 h 174"/>
                    <a:gd name="T8" fmla="*/ 0 w 232"/>
                    <a:gd name="T9" fmla="*/ 0 h 174"/>
                    <a:gd name="T10" fmla="*/ 0 w 232"/>
                    <a:gd name="T11" fmla="*/ 0 h 174"/>
                    <a:gd name="T12" fmla="*/ 0 w 232"/>
                    <a:gd name="T13" fmla="*/ 0 h 174"/>
                    <a:gd name="T14" fmla="*/ 0 w 232"/>
                    <a:gd name="T15" fmla="*/ 0 h 174"/>
                    <a:gd name="T16" fmla="*/ 0 w 232"/>
                    <a:gd name="T17" fmla="*/ 0 h 174"/>
                    <a:gd name="T18" fmla="*/ 0 w 232"/>
                    <a:gd name="T19" fmla="*/ 0 h 174"/>
                    <a:gd name="T20" fmla="*/ 0 w 232"/>
                    <a:gd name="T21" fmla="*/ 0 h 174"/>
                    <a:gd name="T22" fmla="*/ 0 w 232"/>
                    <a:gd name="T23" fmla="*/ 0 h 174"/>
                    <a:gd name="T24" fmla="*/ 0 w 232"/>
                    <a:gd name="T25" fmla="*/ 0 h 174"/>
                    <a:gd name="T26" fmla="*/ 0 w 232"/>
                    <a:gd name="T27" fmla="*/ 0 h 174"/>
                    <a:gd name="T28" fmla="*/ 0 w 232"/>
                    <a:gd name="T29" fmla="*/ 0 h 174"/>
                    <a:gd name="T30" fmla="*/ 0 w 232"/>
                    <a:gd name="T31" fmla="*/ 0 h 174"/>
                    <a:gd name="T32" fmla="*/ 0 w 232"/>
                    <a:gd name="T33" fmla="*/ 0 h 174"/>
                    <a:gd name="T34" fmla="*/ 0 w 232"/>
                    <a:gd name="T35" fmla="*/ 0 h 174"/>
                    <a:gd name="T36" fmla="*/ 0 w 232"/>
                    <a:gd name="T37" fmla="*/ 0 h 174"/>
                    <a:gd name="T38" fmla="*/ 0 w 232"/>
                    <a:gd name="T39" fmla="*/ 0 h 174"/>
                    <a:gd name="T40" fmla="*/ 0 w 232"/>
                    <a:gd name="T41" fmla="*/ 0 h 174"/>
                    <a:gd name="T42" fmla="*/ 0 w 232"/>
                    <a:gd name="T43" fmla="*/ 0 h 174"/>
                    <a:gd name="T44" fmla="*/ 0 w 232"/>
                    <a:gd name="T45" fmla="*/ 0 h 174"/>
                    <a:gd name="T46" fmla="*/ 0 w 232"/>
                    <a:gd name="T47" fmla="*/ 0 h 174"/>
                    <a:gd name="T48" fmla="*/ 0 w 232"/>
                    <a:gd name="T49" fmla="*/ 0 h 174"/>
                    <a:gd name="T50" fmla="*/ 0 w 232"/>
                    <a:gd name="T51" fmla="*/ 0 h 174"/>
                    <a:gd name="T52" fmla="*/ 0 w 232"/>
                    <a:gd name="T53" fmla="*/ 0 h 174"/>
                    <a:gd name="T54" fmla="*/ 0 w 232"/>
                    <a:gd name="T55" fmla="*/ 0 h 174"/>
                    <a:gd name="T56" fmla="*/ 0 w 232"/>
                    <a:gd name="T57" fmla="*/ 0 h 174"/>
                    <a:gd name="T58" fmla="*/ 0 w 232"/>
                    <a:gd name="T59" fmla="*/ 0 h 174"/>
                    <a:gd name="T60" fmla="*/ 0 w 232"/>
                    <a:gd name="T61" fmla="*/ 0 h 174"/>
                    <a:gd name="T62" fmla="*/ 0 w 232"/>
                    <a:gd name="T63" fmla="*/ 0 h 174"/>
                    <a:gd name="T64" fmla="*/ 0 w 232"/>
                    <a:gd name="T65" fmla="*/ 0 h 174"/>
                    <a:gd name="T66" fmla="*/ 0 w 232"/>
                    <a:gd name="T67" fmla="*/ 0 h 174"/>
                    <a:gd name="T68" fmla="*/ 0 w 232"/>
                    <a:gd name="T69" fmla="*/ 0 h 174"/>
                    <a:gd name="T70" fmla="*/ 0 w 232"/>
                    <a:gd name="T71" fmla="*/ 0 h 174"/>
                    <a:gd name="T72" fmla="*/ 0 w 232"/>
                    <a:gd name="T73" fmla="*/ 0 h 174"/>
                    <a:gd name="T74" fmla="*/ 0 w 232"/>
                    <a:gd name="T75" fmla="*/ 0 h 174"/>
                    <a:gd name="T76" fmla="*/ 0 w 232"/>
                    <a:gd name="T77" fmla="*/ 0 h 174"/>
                    <a:gd name="T78" fmla="*/ 0 w 232"/>
                    <a:gd name="T79" fmla="*/ 0 h 174"/>
                    <a:gd name="T80" fmla="*/ 0 w 232"/>
                    <a:gd name="T81" fmla="*/ 0 h 174"/>
                    <a:gd name="T82" fmla="*/ 0 w 232"/>
                    <a:gd name="T83" fmla="*/ 0 h 174"/>
                    <a:gd name="T84" fmla="*/ 0 w 232"/>
                    <a:gd name="T85" fmla="*/ 0 h 174"/>
                    <a:gd name="T86" fmla="*/ 0 w 232"/>
                    <a:gd name="T87" fmla="*/ 0 h 174"/>
                    <a:gd name="T88" fmla="*/ 0 w 232"/>
                    <a:gd name="T89" fmla="*/ 0 h 174"/>
                    <a:gd name="T90" fmla="*/ 0 w 232"/>
                    <a:gd name="T91" fmla="*/ 0 h 174"/>
                    <a:gd name="T92" fmla="*/ 0 w 232"/>
                    <a:gd name="T93" fmla="*/ 0 h 174"/>
                    <a:gd name="T94" fmla="*/ 0 w 232"/>
                    <a:gd name="T95" fmla="*/ 0 h 17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232" h="174">
                      <a:moveTo>
                        <a:pt x="1" y="21"/>
                      </a:moveTo>
                      <a:lnTo>
                        <a:pt x="1" y="22"/>
                      </a:lnTo>
                      <a:lnTo>
                        <a:pt x="0" y="24"/>
                      </a:lnTo>
                      <a:lnTo>
                        <a:pt x="0" y="25"/>
                      </a:lnTo>
                      <a:lnTo>
                        <a:pt x="0" y="27"/>
                      </a:lnTo>
                      <a:lnTo>
                        <a:pt x="0" y="29"/>
                      </a:lnTo>
                      <a:lnTo>
                        <a:pt x="0" y="30"/>
                      </a:lnTo>
                      <a:lnTo>
                        <a:pt x="0" y="33"/>
                      </a:lnTo>
                      <a:lnTo>
                        <a:pt x="0" y="34"/>
                      </a:lnTo>
                      <a:lnTo>
                        <a:pt x="1" y="48"/>
                      </a:lnTo>
                      <a:lnTo>
                        <a:pt x="3" y="63"/>
                      </a:lnTo>
                      <a:lnTo>
                        <a:pt x="5" y="76"/>
                      </a:lnTo>
                      <a:lnTo>
                        <a:pt x="9" y="89"/>
                      </a:lnTo>
                      <a:lnTo>
                        <a:pt x="14" y="101"/>
                      </a:lnTo>
                      <a:lnTo>
                        <a:pt x="20" y="112"/>
                      </a:lnTo>
                      <a:lnTo>
                        <a:pt x="27" y="122"/>
                      </a:lnTo>
                      <a:lnTo>
                        <a:pt x="34" y="133"/>
                      </a:lnTo>
                      <a:lnTo>
                        <a:pt x="43" y="142"/>
                      </a:lnTo>
                      <a:lnTo>
                        <a:pt x="52" y="150"/>
                      </a:lnTo>
                      <a:lnTo>
                        <a:pt x="61" y="157"/>
                      </a:lnTo>
                      <a:lnTo>
                        <a:pt x="72" y="163"/>
                      </a:lnTo>
                      <a:lnTo>
                        <a:pt x="82" y="168"/>
                      </a:lnTo>
                      <a:lnTo>
                        <a:pt x="95" y="172"/>
                      </a:lnTo>
                      <a:lnTo>
                        <a:pt x="106" y="173"/>
                      </a:lnTo>
                      <a:lnTo>
                        <a:pt x="118" y="174"/>
                      </a:lnTo>
                      <a:lnTo>
                        <a:pt x="128" y="174"/>
                      </a:lnTo>
                      <a:lnTo>
                        <a:pt x="138" y="172"/>
                      </a:lnTo>
                      <a:lnTo>
                        <a:pt x="147" y="169"/>
                      </a:lnTo>
                      <a:lnTo>
                        <a:pt x="157" y="167"/>
                      </a:lnTo>
                      <a:lnTo>
                        <a:pt x="165" y="162"/>
                      </a:lnTo>
                      <a:lnTo>
                        <a:pt x="174" y="157"/>
                      </a:lnTo>
                      <a:lnTo>
                        <a:pt x="182" y="151"/>
                      </a:lnTo>
                      <a:lnTo>
                        <a:pt x="190" y="145"/>
                      </a:lnTo>
                      <a:lnTo>
                        <a:pt x="197" y="137"/>
                      </a:lnTo>
                      <a:lnTo>
                        <a:pt x="204" y="130"/>
                      </a:lnTo>
                      <a:lnTo>
                        <a:pt x="210" y="121"/>
                      </a:lnTo>
                      <a:lnTo>
                        <a:pt x="216" y="112"/>
                      </a:lnTo>
                      <a:lnTo>
                        <a:pt x="221" y="102"/>
                      </a:lnTo>
                      <a:lnTo>
                        <a:pt x="225" y="93"/>
                      </a:lnTo>
                      <a:lnTo>
                        <a:pt x="229" y="82"/>
                      </a:lnTo>
                      <a:lnTo>
                        <a:pt x="232" y="71"/>
                      </a:lnTo>
                      <a:lnTo>
                        <a:pt x="231" y="67"/>
                      </a:lnTo>
                      <a:lnTo>
                        <a:pt x="231" y="65"/>
                      </a:lnTo>
                      <a:lnTo>
                        <a:pt x="230" y="61"/>
                      </a:lnTo>
                      <a:lnTo>
                        <a:pt x="230" y="59"/>
                      </a:lnTo>
                      <a:lnTo>
                        <a:pt x="229" y="55"/>
                      </a:lnTo>
                      <a:lnTo>
                        <a:pt x="228" y="53"/>
                      </a:lnTo>
                      <a:lnTo>
                        <a:pt x="227" y="51"/>
                      </a:lnTo>
                      <a:lnTo>
                        <a:pt x="226" y="47"/>
                      </a:lnTo>
                      <a:lnTo>
                        <a:pt x="225" y="59"/>
                      </a:lnTo>
                      <a:lnTo>
                        <a:pt x="223" y="71"/>
                      </a:lnTo>
                      <a:lnTo>
                        <a:pt x="219" y="82"/>
                      </a:lnTo>
                      <a:lnTo>
                        <a:pt x="215" y="93"/>
                      </a:lnTo>
                      <a:lnTo>
                        <a:pt x="209" y="103"/>
                      </a:lnTo>
                      <a:lnTo>
                        <a:pt x="204" y="113"/>
                      </a:lnTo>
                      <a:lnTo>
                        <a:pt x="197" y="121"/>
                      </a:lnTo>
                      <a:lnTo>
                        <a:pt x="191" y="130"/>
                      </a:lnTo>
                      <a:lnTo>
                        <a:pt x="183" y="137"/>
                      </a:lnTo>
                      <a:lnTo>
                        <a:pt x="175" y="144"/>
                      </a:lnTo>
                      <a:lnTo>
                        <a:pt x="167" y="149"/>
                      </a:lnTo>
                      <a:lnTo>
                        <a:pt x="158" y="155"/>
                      </a:lnTo>
                      <a:lnTo>
                        <a:pt x="148" y="158"/>
                      </a:lnTo>
                      <a:lnTo>
                        <a:pt x="139" y="161"/>
                      </a:lnTo>
                      <a:lnTo>
                        <a:pt x="128" y="162"/>
                      </a:lnTo>
                      <a:lnTo>
                        <a:pt x="118" y="163"/>
                      </a:lnTo>
                      <a:lnTo>
                        <a:pt x="107" y="162"/>
                      </a:lnTo>
                      <a:lnTo>
                        <a:pt x="96" y="161"/>
                      </a:lnTo>
                      <a:lnTo>
                        <a:pt x="85" y="157"/>
                      </a:lnTo>
                      <a:lnTo>
                        <a:pt x="75" y="152"/>
                      </a:lnTo>
                      <a:lnTo>
                        <a:pt x="66" y="148"/>
                      </a:lnTo>
                      <a:lnTo>
                        <a:pt x="57" y="142"/>
                      </a:lnTo>
                      <a:lnTo>
                        <a:pt x="48" y="133"/>
                      </a:lnTo>
                      <a:lnTo>
                        <a:pt x="41" y="125"/>
                      </a:lnTo>
                      <a:lnTo>
                        <a:pt x="34" y="116"/>
                      </a:lnTo>
                      <a:lnTo>
                        <a:pt x="28" y="106"/>
                      </a:lnTo>
                      <a:lnTo>
                        <a:pt x="22" y="95"/>
                      </a:lnTo>
                      <a:lnTo>
                        <a:pt x="18" y="84"/>
                      </a:lnTo>
                      <a:lnTo>
                        <a:pt x="14" y="72"/>
                      </a:lnTo>
                      <a:lnTo>
                        <a:pt x="11" y="60"/>
                      </a:lnTo>
                      <a:lnTo>
                        <a:pt x="10" y="47"/>
                      </a:lnTo>
                      <a:lnTo>
                        <a:pt x="9" y="34"/>
                      </a:lnTo>
                      <a:lnTo>
                        <a:pt x="9" y="29"/>
                      </a:lnTo>
                      <a:lnTo>
                        <a:pt x="9" y="25"/>
                      </a:lnTo>
                      <a:lnTo>
                        <a:pt x="10" y="21"/>
                      </a:lnTo>
                      <a:lnTo>
                        <a:pt x="10" y="17"/>
                      </a:lnTo>
                      <a:lnTo>
                        <a:pt x="11" y="13"/>
                      </a:lnTo>
                      <a:lnTo>
                        <a:pt x="11" y="9"/>
                      </a:lnTo>
                      <a:lnTo>
                        <a:pt x="12" y="5"/>
                      </a:lnTo>
                      <a:lnTo>
                        <a:pt x="13" y="0"/>
                      </a:lnTo>
                      <a:lnTo>
                        <a:pt x="11" y="3"/>
                      </a:lnTo>
                      <a:lnTo>
                        <a:pt x="10" y="5"/>
                      </a:lnTo>
                      <a:lnTo>
                        <a:pt x="8" y="7"/>
                      </a:lnTo>
                      <a:lnTo>
                        <a:pt x="6" y="10"/>
                      </a:lnTo>
                      <a:lnTo>
                        <a:pt x="5" y="12"/>
                      </a:lnTo>
                      <a:lnTo>
                        <a:pt x="4" y="15"/>
                      </a:lnTo>
                      <a:lnTo>
                        <a:pt x="2" y="18"/>
                      </a:lnTo>
                      <a:lnTo>
                        <a:pt x="1" y="21"/>
                      </a:lnTo>
                      <a:close/>
                    </a:path>
                  </a:pathLst>
                </a:custGeom>
                <a:solidFill>
                  <a:srgbClr val="F5C39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23" name="Freeform 21">
                  <a:extLst>
                    <a:ext uri="{FF2B5EF4-FFF2-40B4-BE49-F238E27FC236}">
                      <a16:creationId xmlns:a16="http://schemas.microsoft.com/office/drawing/2014/main" id="{7DD3F063-0171-B481-38DF-00C93218FBD9}"/>
                    </a:ext>
                  </a:extLst>
                </p:cNvPr>
                <p:cNvSpPr>
                  <a:spLocks noChangeArrowheads="1"/>
                </p:cNvSpPr>
                <p:nvPr/>
              </p:nvSpPr>
              <p:spPr bwMode="auto">
                <a:xfrm>
                  <a:off x="1139" y="2652"/>
                  <a:ext cx="45" cy="30"/>
                </a:xfrm>
                <a:custGeom>
                  <a:avLst/>
                  <a:gdLst>
                    <a:gd name="T0" fmla="*/ 0 w 225"/>
                    <a:gd name="T1" fmla="*/ 0 h 176"/>
                    <a:gd name="T2" fmla="*/ 0 w 225"/>
                    <a:gd name="T3" fmla="*/ 0 h 176"/>
                    <a:gd name="T4" fmla="*/ 0 w 225"/>
                    <a:gd name="T5" fmla="*/ 0 h 176"/>
                    <a:gd name="T6" fmla="*/ 0 w 225"/>
                    <a:gd name="T7" fmla="*/ 0 h 176"/>
                    <a:gd name="T8" fmla="*/ 0 w 225"/>
                    <a:gd name="T9" fmla="*/ 0 h 176"/>
                    <a:gd name="T10" fmla="*/ 0 w 225"/>
                    <a:gd name="T11" fmla="*/ 0 h 176"/>
                    <a:gd name="T12" fmla="*/ 0 w 225"/>
                    <a:gd name="T13" fmla="*/ 0 h 176"/>
                    <a:gd name="T14" fmla="*/ 0 w 225"/>
                    <a:gd name="T15" fmla="*/ 0 h 176"/>
                    <a:gd name="T16" fmla="*/ 0 w 225"/>
                    <a:gd name="T17" fmla="*/ 0 h 176"/>
                    <a:gd name="T18" fmla="*/ 0 w 225"/>
                    <a:gd name="T19" fmla="*/ 0 h 176"/>
                    <a:gd name="T20" fmla="*/ 0 w 225"/>
                    <a:gd name="T21" fmla="*/ 0 h 176"/>
                    <a:gd name="T22" fmla="*/ 0 w 225"/>
                    <a:gd name="T23" fmla="*/ 0 h 176"/>
                    <a:gd name="T24" fmla="*/ 0 w 225"/>
                    <a:gd name="T25" fmla="*/ 0 h 176"/>
                    <a:gd name="T26" fmla="*/ 0 w 225"/>
                    <a:gd name="T27" fmla="*/ 0 h 176"/>
                    <a:gd name="T28" fmla="*/ 0 w 225"/>
                    <a:gd name="T29" fmla="*/ 0 h 176"/>
                    <a:gd name="T30" fmla="*/ 0 w 225"/>
                    <a:gd name="T31" fmla="*/ 0 h 176"/>
                    <a:gd name="T32" fmla="*/ 0 w 225"/>
                    <a:gd name="T33" fmla="*/ 0 h 176"/>
                    <a:gd name="T34" fmla="*/ 0 w 225"/>
                    <a:gd name="T35" fmla="*/ 0 h 176"/>
                    <a:gd name="T36" fmla="*/ 0 w 225"/>
                    <a:gd name="T37" fmla="*/ 0 h 176"/>
                    <a:gd name="T38" fmla="*/ 0 w 225"/>
                    <a:gd name="T39" fmla="*/ 0 h 176"/>
                    <a:gd name="T40" fmla="*/ 0 w 225"/>
                    <a:gd name="T41" fmla="*/ 0 h 176"/>
                    <a:gd name="T42" fmla="*/ 0 w 225"/>
                    <a:gd name="T43" fmla="*/ 0 h 176"/>
                    <a:gd name="T44" fmla="*/ 0 w 225"/>
                    <a:gd name="T45" fmla="*/ 0 h 176"/>
                    <a:gd name="T46" fmla="*/ 0 w 225"/>
                    <a:gd name="T47" fmla="*/ 0 h 176"/>
                    <a:gd name="T48" fmla="*/ 0 w 225"/>
                    <a:gd name="T49" fmla="*/ 0 h 176"/>
                    <a:gd name="T50" fmla="*/ 0 w 225"/>
                    <a:gd name="T51" fmla="*/ 0 h 176"/>
                    <a:gd name="T52" fmla="*/ 0 w 225"/>
                    <a:gd name="T53" fmla="*/ 0 h 176"/>
                    <a:gd name="T54" fmla="*/ 0 w 225"/>
                    <a:gd name="T55" fmla="*/ 0 h 176"/>
                    <a:gd name="T56" fmla="*/ 0 w 225"/>
                    <a:gd name="T57" fmla="*/ 0 h 176"/>
                    <a:gd name="T58" fmla="*/ 0 w 225"/>
                    <a:gd name="T59" fmla="*/ 0 h 176"/>
                    <a:gd name="T60" fmla="*/ 0 w 225"/>
                    <a:gd name="T61" fmla="*/ 0 h 176"/>
                    <a:gd name="T62" fmla="*/ 0 w 225"/>
                    <a:gd name="T63" fmla="*/ 0 h 176"/>
                    <a:gd name="T64" fmla="*/ 0 w 225"/>
                    <a:gd name="T65" fmla="*/ 0 h 176"/>
                    <a:gd name="T66" fmla="*/ 0 w 225"/>
                    <a:gd name="T67" fmla="*/ 0 h 176"/>
                    <a:gd name="T68" fmla="*/ 0 w 225"/>
                    <a:gd name="T69" fmla="*/ 0 h 176"/>
                    <a:gd name="T70" fmla="*/ 0 w 225"/>
                    <a:gd name="T71" fmla="*/ 0 h 176"/>
                    <a:gd name="T72" fmla="*/ 0 w 225"/>
                    <a:gd name="T73" fmla="*/ 0 h 176"/>
                    <a:gd name="T74" fmla="*/ 0 w 225"/>
                    <a:gd name="T75" fmla="*/ 0 h 176"/>
                    <a:gd name="T76" fmla="*/ 0 w 225"/>
                    <a:gd name="T77" fmla="*/ 0 h 176"/>
                    <a:gd name="T78" fmla="*/ 0 w 225"/>
                    <a:gd name="T79" fmla="*/ 0 h 176"/>
                    <a:gd name="T80" fmla="*/ 0 w 225"/>
                    <a:gd name="T81" fmla="*/ 0 h 176"/>
                    <a:gd name="T82" fmla="*/ 0 w 225"/>
                    <a:gd name="T83" fmla="*/ 0 h 176"/>
                    <a:gd name="T84" fmla="*/ 0 w 225"/>
                    <a:gd name="T85" fmla="*/ 0 h 176"/>
                    <a:gd name="T86" fmla="*/ 0 w 225"/>
                    <a:gd name="T87" fmla="*/ 0 h 176"/>
                    <a:gd name="T88" fmla="*/ 0 w 225"/>
                    <a:gd name="T89" fmla="*/ 0 h 176"/>
                    <a:gd name="T90" fmla="*/ 0 w 225"/>
                    <a:gd name="T91" fmla="*/ 0 h 176"/>
                    <a:gd name="T92" fmla="*/ 0 w 225"/>
                    <a:gd name="T93" fmla="*/ 0 h 176"/>
                    <a:gd name="T94" fmla="*/ 0 w 225"/>
                    <a:gd name="T95" fmla="*/ 0 h 17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225" h="176">
                      <a:moveTo>
                        <a:pt x="1" y="18"/>
                      </a:moveTo>
                      <a:lnTo>
                        <a:pt x="1" y="21"/>
                      </a:lnTo>
                      <a:lnTo>
                        <a:pt x="1" y="24"/>
                      </a:lnTo>
                      <a:lnTo>
                        <a:pt x="0" y="27"/>
                      </a:lnTo>
                      <a:lnTo>
                        <a:pt x="0" y="30"/>
                      </a:lnTo>
                      <a:lnTo>
                        <a:pt x="0" y="33"/>
                      </a:lnTo>
                      <a:lnTo>
                        <a:pt x="0" y="36"/>
                      </a:lnTo>
                      <a:lnTo>
                        <a:pt x="0" y="38"/>
                      </a:lnTo>
                      <a:lnTo>
                        <a:pt x="0" y="42"/>
                      </a:lnTo>
                      <a:lnTo>
                        <a:pt x="0" y="55"/>
                      </a:lnTo>
                      <a:lnTo>
                        <a:pt x="2" y="69"/>
                      </a:lnTo>
                      <a:lnTo>
                        <a:pt x="5" y="81"/>
                      </a:lnTo>
                      <a:lnTo>
                        <a:pt x="9" y="95"/>
                      </a:lnTo>
                      <a:lnTo>
                        <a:pt x="13" y="107"/>
                      </a:lnTo>
                      <a:lnTo>
                        <a:pt x="19" y="117"/>
                      </a:lnTo>
                      <a:lnTo>
                        <a:pt x="25" y="128"/>
                      </a:lnTo>
                      <a:lnTo>
                        <a:pt x="33" y="138"/>
                      </a:lnTo>
                      <a:lnTo>
                        <a:pt x="41" y="146"/>
                      </a:lnTo>
                      <a:lnTo>
                        <a:pt x="49" y="153"/>
                      </a:lnTo>
                      <a:lnTo>
                        <a:pt x="59" y="160"/>
                      </a:lnTo>
                      <a:lnTo>
                        <a:pt x="68" y="166"/>
                      </a:lnTo>
                      <a:lnTo>
                        <a:pt x="79" y="170"/>
                      </a:lnTo>
                      <a:lnTo>
                        <a:pt x="90" y="174"/>
                      </a:lnTo>
                      <a:lnTo>
                        <a:pt x="102" y="176"/>
                      </a:lnTo>
                      <a:lnTo>
                        <a:pt x="113" y="176"/>
                      </a:lnTo>
                      <a:lnTo>
                        <a:pt x="123" y="176"/>
                      </a:lnTo>
                      <a:lnTo>
                        <a:pt x="133" y="175"/>
                      </a:lnTo>
                      <a:lnTo>
                        <a:pt x="143" y="172"/>
                      </a:lnTo>
                      <a:lnTo>
                        <a:pt x="152" y="169"/>
                      </a:lnTo>
                      <a:lnTo>
                        <a:pt x="161" y="164"/>
                      </a:lnTo>
                      <a:lnTo>
                        <a:pt x="170" y="158"/>
                      </a:lnTo>
                      <a:lnTo>
                        <a:pt x="178" y="152"/>
                      </a:lnTo>
                      <a:lnTo>
                        <a:pt x="185" y="145"/>
                      </a:lnTo>
                      <a:lnTo>
                        <a:pt x="192" y="138"/>
                      </a:lnTo>
                      <a:lnTo>
                        <a:pt x="199" y="129"/>
                      </a:lnTo>
                      <a:lnTo>
                        <a:pt x="205" y="120"/>
                      </a:lnTo>
                      <a:lnTo>
                        <a:pt x="211" y="110"/>
                      </a:lnTo>
                      <a:lnTo>
                        <a:pt x="215" y="101"/>
                      </a:lnTo>
                      <a:lnTo>
                        <a:pt x="219" y="90"/>
                      </a:lnTo>
                      <a:lnTo>
                        <a:pt x="222" y="79"/>
                      </a:lnTo>
                      <a:lnTo>
                        <a:pt x="225" y="67"/>
                      </a:lnTo>
                      <a:lnTo>
                        <a:pt x="224" y="63"/>
                      </a:lnTo>
                      <a:lnTo>
                        <a:pt x="223" y="61"/>
                      </a:lnTo>
                      <a:lnTo>
                        <a:pt x="222" y="59"/>
                      </a:lnTo>
                      <a:lnTo>
                        <a:pt x="221" y="55"/>
                      </a:lnTo>
                      <a:lnTo>
                        <a:pt x="221" y="53"/>
                      </a:lnTo>
                      <a:lnTo>
                        <a:pt x="220" y="49"/>
                      </a:lnTo>
                      <a:lnTo>
                        <a:pt x="219" y="47"/>
                      </a:lnTo>
                      <a:lnTo>
                        <a:pt x="218" y="44"/>
                      </a:lnTo>
                      <a:lnTo>
                        <a:pt x="217" y="56"/>
                      </a:lnTo>
                      <a:lnTo>
                        <a:pt x="215" y="68"/>
                      </a:lnTo>
                      <a:lnTo>
                        <a:pt x="212" y="80"/>
                      </a:lnTo>
                      <a:lnTo>
                        <a:pt x="209" y="91"/>
                      </a:lnTo>
                      <a:lnTo>
                        <a:pt x="203" y="102"/>
                      </a:lnTo>
                      <a:lnTo>
                        <a:pt x="198" y="113"/>
                      </a:lnTo>
                      <a:lnTo>
                        <a:pt x="192" y="122"/>
                      </a:lnTo>
                      <a:lnTo>
                        <a:pt x="186" y="130"/>
                      </a:lnTo>
                      <a:lnTo>
                        <a:pt x="178" y="138"/>
                      </a:lnTo>
                      <a:lnTo>
                        <a:pt x="170" y="145"/>
                      </a:lnTo>
                      <a:lnTo>
                        <a:pt x="162" y="151"/>
                      </a:lnTo>
                      <a:lnTo>
                        <a:pt x="153" y="157"/>
                      </a:lnTo>
                      <a:lnTo>
                        <a:pt x="144" y="160"/>
                      </a:lnTo>
                      <a:lnTo>
                        <a:pt x="134" y="163"/>
                      </a:lnTo>
                      <a:lnTo>
                        <a:pt x="124" y="165"/>
                      </a:lnTo>
                      <a:lnTo>
                        <a:pt x="113" y="165"/>
                      </a:lnTo>
                      <a:lnTo>
                        <a:pt x="103" y="165"/>
                      </a:lnTo>
                      <a:lnTo>
                        <a:pt x="92" y="163"/>
                      </a:lnTo>
                      <a:lnTo>
                        <a:pt x="81" y="160"/>
                      </a:lnTo>
                      <a:lnTo>
                        <a:pt x="72" y="156"/>
                      </a:lnTo>
                      <a:lnTo>
                        <a:pt x="63" y="151"/>
                      </a:lnTo>
                      <a:lnTo>
                        <a:pt x="54" y="145"/>
                      </a:lnTo>
                      <a:lnTo>
                        <a:pt x="46" y="138"/>
                      </a:lnTo>
                      <a:lnTo>
                        <a:pt x="39" y="129"/>
                      </a:lnTo>
                      <a:lnTo>
                        <a:pt x="32" y="121"/>
                      </a:lnTo>
                      <a:lnTo>
                        <a:pt x="26" y="111"/>
                      </a:lnTo>
                      <a:lnTo>
                        <a:pt x="21" y="101"/>
                      </a:lnTo>
                      <a:lnTo>
                        <a:pt x="17" y="90"/>
                      </a:lnTo>
                      <a:lnTo>
                        <a:pt x="13" y="79"/>
                      </a:lnTo>
                      <a:lnTo>
                        <a:pt x="11" y="67"/>
                      </a:lnTo>
                      <a:lnTo>
                        <a:pt x="9" y="55"/>
                      </a:lnTo>
                      <a:lnTo>
                        <a:pt x="9" y="42"/>
                      </a:lnTo>
                      <a:lnTo>
                        <a:pt x="9" y="36"/>
                      </a:lnTo>
                      <a:lnTo>
                        <a:pt x="9" y="31"/>
                      </a:lnTo>
                      <a:lnTo>
                        <a:pt x="10" y="25"/>
                      </a:lnTo>
                      <a:lnTo>
                        <a:pt x="10" y="20"/>
                      </a:lnTo>
                      <a:lnTo>
                        <a:pt x="11" y="15"/>
                      </a:lnTo>
                      <a:lnTo>
                        <a:pt x="12" y="9"/>
                      </a:lnTo>
                      <a:lnTo>
                        <a:pt x="13" y="5"/>
                      </a:lnTo>
                      <a:lnTo>
                        <a:pt x="15" y="0"/>
                      </a:lnTo>
                      <a:lnTo>
                        <a:pt x="13" y="2"/>
                      </a:lnTo>
                      <a:lnTo>
                        <a:pt x="11" y="5"/>
                      </a:lnTo>
                      <a:lnTo>
                        <a:pt x="9" y="7"/>
                      </a:lnTo>
                      <a:lnTo>
                        <a:pt x="8" y="8"/>
                      </a:lnTo>
                      <a:lnTo>
                        <a:pt x="6" y="11"/>
                      </a:lnTo>
                      <a:lnTo>
                        <a:pt x="5" y="13"/>
                      </a:lnTo>
                      <a:lnTo>
                        <a:pt x="3" y="15"/>
                      </a:lnTo>
                      <a:lnTo>
                        <a:pt x="1" y="18"/>
                      </a:lnTo>
                      <a:close/>
                    </a:path>
                  </a:pathLst>
                </a:custGeom>
                <a:solidFill>
                  <a:srgbClr val="F5C6A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24" name="Freeform 22">
                  <a:extLst>
                    <a:ext uri="{FF2B5EF4-FFF2-40B4-BE49-F238E27FC236}">
                      <a16:creationId xmlns:a16="http://schemas.microsoft.com/office/drawing/2014/main" id="{4769DA7A-A7AB-E015-7670-ECB058168AF4}"/>
                    </a:ext>
                  </a:extLst>
                </p:cNvPr>
                <p:cNvSpPr>
                  <a:spLocks noChangeArrowheads="1"/>
                </p:cNvSpPr>
                <p:nvPr/>
              </p:nvSpPr>
              <p:spPr bwMode="auto">
                <a:xfrm>
                  <a:off x="1140" y="2651"/>
                  <a:ext cx="43" cy="30"/>
                </a:xfrm>
                <a:custGeom>
                  <a:avLst/>
                  <a:gdLst>
                    <a:gd name="T0" fmla="*/ 0 w 217"/>
                    <a:gd name="T1" fmla="*/ 0 h 180"/>
                    <a:gd name="T2" fmla="*/ 0 w 217"/>
                    <a:gd name="T3" fmla="*/ 0 h 180"/>
                    <a:gd name="T4" fmla="*/ 0 w 217"/>
                    <a:gd name="T5" fmla="*/ 0 h 180"/>
                    <a:gd name="T6" fmla="*/ 0 w 217"/>
                    <a:gd name="T7" fmla="*/ 0 h 180"/>
                    <a:gd name="T8" fmla="*/ 0 w 217"/>
                    <a:gd name="T9" fmla="*/ 0 h 180"/>
                    <a:gd name="T10" fmla="*/ 0 w 217"/>
                    <a:gd name="T11" fmla="*/ 0 h 180"/>
                    <a:gd name="T12" fmla="*/ 0 w 217"/>
                    <a:gd name="T13" fmla="*/ 0 h 180"/>
                    <a:gd name="T14" fmla="*/ 0 w 217"/>
                    <a:gd name="T15" fmla="*/ 0 h 180"/>
                    <a:gd name="T16" fmla="*/ 0 w 217"/>
                    <a:gd name="T17" fmla="*/ 0 h 180"/>
                    <a:gd name="T18" fmla="*/ 0 w 217"/>
                    <a:gd name="T19" fmla="*/ 0 h 180"/>
                    <a:gd name="T20" fmla="*/ 0 w 217"/>
                    <a:gd name="T21" fmla="*/ 0 h 180"/>
                    <a:gd name="T22" fmla="*/ 0 w 217"/>
                    <a:gd name="T23" fmla="*/ 0 h 180"/>
                    <a:gd name="T24" fmla="*/ 0 w 217"/>
                    <a:gd name="T25" fmla="*/ 0 h 180"/>
                    <a:gd name="T26" fmla="*/ 0 w 217"/>
                    <a:gd name="T27" fmla="*/ 0 h 180"/>
                    <a:gd name="T28" fmla="*/ 0 w 217"/>
                    <a:gd name="T29" fmla="*/ 0 h 180"/>
                    <a:gd name="T30" fmla="*/ 0 w 217"/>
                    <a:gd name="T31" fmla="*/ 0 h 180"/>
                    <a:gd name="T32" fmla="*/ 0 w 217"/>
                    <a:gd name="T33" fmla="*/ 0 h 180"/>
                    <a:gd name="T34" fmla="*/ 0 w 217"/>
                    <a:gd name="T35" fmla="*/ 0 h 180"/>
                    <a:gd name="T36" fmla="*/ 0 w 217"/>
                    <a:gd name="T37" fmla="*/ 0 h 180"/>
                    <a:gd name="T38" fmla="*/ 0 w 217"/>
                    <a:gd name="T39" fmla="*/ 0 h 180"/>
                    <a:gd name="T40" fmla="*/ 0 w 217"/>
                    <a:gd name="T41" fmla="*/ 0 h 180"/>
                    <a:gd name="T42" fmla="*/ 0 w 217"/>
                    <a:gd name="T43" fmla="*/ 0 h 180"/>
                    <a:gd name="T44" fmla="*/ 0 w 217"/>
                    <a:gd name="T45" fmla="*/ 0 h 180"/>
                    <a:gd name="T46" fmla="*/ 0 w 217"/>
                    <a:gd name="T47" fmla="*/ 0 h 180"/>
                    <a:gd name="T48" fmla="*/ 0 w 217"/>
                    <a:gd name="T49" fmla="*/ 0 h 180"/>
                    <a:gd name="T50" fmla="*/ 0 w 217"/>
                    <a:gd name="T51" fmla="*/ 0 h 180"/>
                    <a:gd name="T52" fmla="*/ 0 w 217"/>
                    <a:gd name="T53" fmla="*/ 0 h 180"/>
                    <a:gd name="T54" fmla="*/ 0 w 217"/>
                    <a:gd name="T55" fmla="*/ 0 h 180"/>
                    <a:gd name="T56" fmla="*/ 0 w 217"/>
                    <a:gd name="T57" fmla="*/ 0 h 180"/>
                    <a:gd name="T58" fmla="*/ 0 w 217"/>
                    <a:gd name="T59" fmla="*/ 0 h 180"/>
                    <a:gd name="T60" fmla="*/ 0 w 217"/>
                    <a:gd name="T61" fmla="*/ 0 h 180"/>
                    <a:gd name="T62" fmla="*/ 0 w 217"/>
                    <a:gd name="T63" fmla="*/ 0 h 180"/>
                    <a:gd name="T64" fmla="*/ 0 w 217"/>
                    <a:gd name="T65" fmla="*/ 0 h 180"/>
                    <a:gd name="T66" fmla="*/ 0 w 217"/>
                    <a:gd name="T67" fmla="*/ 0 h 180"/>
                    <a:gd name="T68" fmla="*/ 0 w 217"/>
                    <a:gd name="T69" fmla="*/ 0 h 180"/>
                    <a:gd name="T70" fmla="*/ 0 w 217"/>
                    <a:gd name="T71" fmla="*/ 0 h 180"/>
                    <a:gd name="T72" fmla="*/ 0 w 217"/>
                    <a:gd name="T73" fmla="*/ 0 h 180"/>
                    <a:gd name="T74" fmla="*/ 0 w 217"/>
                    <a:gd name="T75" fmla="*/ 0 h 180"/>
                    <a:gd name="T76" fmla="*/ 0 w 217"/>
                    <a:gd name="T77" fmla="*/ 0 h 180"/>
                    <a:gd name="T78" fmla="*/ 0 w 217"/>
                    <a:gd name="T79" fmla="*/ 0 h 180"/>
                    <a:gd name="T80" fmla="*/ 0 w 217"/>
                    <a:gd name="T81" fmla="*/ 0 h 180"/>
                    <a:gd name="T82" fmla="*/ 0 w 217"/>
                    <a:gd name="T83" fmla="*/ 0 h 180"/>
                    <a:gd name="T84" fmla="*/ 0 w 217"/>
                    <a:gd name="T85" fmla="*/ 0 h 180"/>
                    <a:gd name="T86" fmla="*/ 0 w 217"/>
                    <a:gd name="T87" fmla="*/ 0 h 180"/>
                    <a:gd name="T88" fmla="*/ 0 w 217"/>
                    <a:gd name="T89" fmla="*/ 0 h 180"/>
                    <a:gd name="T90" fmla="*/ 0 w 217"/>
                    <a:gd name="T91" fmla="*/ 0 h 180"/>
                    <a:gd name="T92" fmla="*/ 0 w 217"/>
                    <a:gd name="T93" fmla="*/ 0 h 180"/>
                    <a:gd name="T94" fmla="*/ 0 w 217"/>
                    <a:gd name="T95" fmla="*/ 0 h 180"/>
                    <a:gd name="T96" fmla="*/ 0 w 217"/>
                    <a:gd name="T97" fmla="*/ 0 h 180"/>
                    <a:gd name="T98" fmla="*/ 0 w 217"/>
                    <a:gd name="T99" fmla="*/ 0 h 180"/>
                    <a:gd name="T100" fmla="*/ 0 w 217"/>
                    <a:gd name="T101" fmla="*/ 0 h 180"/>
                    <a:gd name="T102" fmla="*/ 0 w 217"/>
                    <a:gd name="T103" fmla="*/ 0 h 18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217" h="180">
                      <a:moveTo>
                        <a:pt x="4" y="18"/>
                      </a:moveTo>
                      <a:lnTo>
                        <a:pt x="3" y="22"/>
                      </a:lnTo>
                      <a:lnTo>
                        <a:pt x="2" y="26"/>
                      </a:lnTo>
                      <a:lnTo>
                        <a:pt x="2" y="30"/>
                      </a:lnTo>
                      <a:lnTo>
                        <a:pt x="1" y="34"/>
                      </a:lnTo>
                      <a:lnTo>
                        <a:pt x="1" y="38"/>
                      </a:lnTo>
                      <a:lnTo>
                        <a:pt x="0" y="42"/>
                      </a:lnTo>
                      <a:lnTo>
                        <a:pt x="0" y="46"/>
                      </a:lnTo>
                      <a:lnTo>
                        <a:pt x="0" y="51"/>
                      </a:lnTo>
                      <a:lnTo>
                        <a:pt x="1" y="64"/>
                      </a:lnTo>
                      <a:lnTo>
                        <a:pt x="2" y="77"/>
                      </a:lnTo>
                      <a:lnTo>
                        <a:pt x="5" y="89"/>
                      </a:lnTo>
                      <a:lnTo>
                        <a:pt x="9" y="101"/>
                      </a:lnTo>
                      <a:lnTo>
                        <a:pt x="13" y="112"/>
                      </a:lnTo>
                      <a:lnTo>
                        <a:pt x="19" y="123"/>
                      </a:lnTo>
                      <a:lnTo>
                        <a:pt x="25" y="133"/>
                      </a:lnTo>
                      <a:lnTo>
                        <a:pt x="32" y="142"/>
                      </a:lnTo>
                      <a:lnTo>
                        <a:pt x="39" y="150"/>
                      </a:lnTo>
                      <a:lnTo>
                        <a:pt x="48" y="159"/>
                      </a:lnTo>
                      <a:lnTo>
                        <a:pt x="57" y="165"/>
                      </a:lnTo>
                      <a:lnTo>
                        <a:pt x="66" y="171"/>
                      </a:lnTo>
                      <a:lnTo>
                        <a:pt x="76" y="174"/>
                      </a:lnTo>
                      <a:lnTo>
                        <a:pt x="87" y="178"/>
                      </a:lnTo>
                      <a:lnTo>
                        <a:pt x="98" y="179"/>
                      </a:lnTo>
                      <a:lnTo>
                        <a:pt x="109" y="180"/>
                      </a:lnTo>
                      <a:lnTo>
                        <a:pt x="119" y="179"/>
                      </a:lnTo>
                      <a:lnTo>
                        <a:pt x="130" y="178"/>
                      </a:lnTo>
                      <a:lnTo>
                        <a:pt x="139" y="175"/>
                      </a:lnTo>
                      <a:lnTo>
                        <a:pt x="149" y="172"/>
                      </a:lnTo>
                      <a:lnTo>
                        <a:pt x="158" y="167"/>
                      </a:lnTo>
                      <a:lnTo>
                        <a:pt x="166" y="161"/>
                      </a:lnTo>
                      <a:lnTo>
                        <a:pt x="174" y="154"/>
                      </a:lnTo>
                      <a:lnTo>
                        <a:pt x="182" y="147"/>
                      </a:lnTo>
                      <a:lnTo>
                        <a:pt x="188" y="138"/>
                      </a:lnTo>
                      <a:lnTo>
                        <a:pt x="195" y="130"/>
                      </a:lnTo>
                      <a:lnTo>
                        <a:pt x="200" y="120"/>
                      </a:lnTo>
                      <a:lnTo>
                        <a:pt x="206" y="110"/>
                      </a:lnTo>
                      <a:lnTo>
                        <a:pt x="210" y="99"/>
                      </a:lnTo>
                      <a:lnTo>
                        <a:pt x="214" y="88"/>
                      </a:lnTo>
                      <a:lnTo>
                        <a:pt x="216" y="76"/>
                      </a:lnTo>
                      <a:lnTo>
                        <a:pt x="217" y="64"/>
                      </a:lnTo>
                      <a:lnTo>
                        <a:pt x="217" y="62"/>
                      </a:lnTo>
                      <a:lnTo>
                        <a:pt x="216" y="58"/>
                      </a:lnTo>
                      <a:lnTo>
                        <a:pt x="215" y="56"/>
                      </a:lnTo>
                      <a:lnTo>
                        <a:pt x="214" y="53"/>
                      </a:lnTo>
                      <a:lnTo>
                        <a:pt x="212" y="50"/>
                      </a:lnTo>
                      <a:lnTo>
                        <a:pt x="211" y="47"/>
                      </a:lnTo>
                      <a:lnTo>
                        <a:pt x="210" y="45"/>
                      </a:lnTo>
                      <a:lnTo>
                        <a:pt x="209" y="42"/>
                      </a:lnTo>
                      <a:lnTo>
                        <a:pt x="209" y="44"/>
                      </a:lnTo>
                      <a:lnTo>
                        <a:pt x="209" y="45"/>
                      </a:lnTo>
                      <a:lnTo>
                        <a:pt x="209" y="46"/>
                      </a:lnTo>
                      <a:lnTo>
                        <a:pt x="209" y="47"/>
                      </a:lnTo>
                      <a:lnTo>
                        <a:pt x="209" y="48"/>
                      </a:lnTo>
                      <a:lnTo>
                        <a:pt x="209" y="50"/>
                      </a:lnTo>
                      <a:lnTo>
                        <a:pt x="209" y="51"/>
                      </a:lnTo>
                      <a:lnTo>
                        <a:pt x="209" y="63"/>
                      </a:lnTo>
                      <a:lnTo>
                        <a:pt x="207" y="75"/>
                      </a:lnTo>
                      <a:lnTo>
                        <a:pt x="205" y="86"/>
                      </a:lnTo>
                      <a:lnTo>
                        <a:pt x="200" y="98"/>
                      </a:lnTo>
                      <a:lnTo>
                        <a:pt x="196" y="107"/>
                      </a:lnTo>
                      <a:lnTo>
                        <a:pt x="191" y="117"/>
                      </a:lnTo>
                      <a:lnTo>
                        <a:pt x="185" y="126"/>
                      </a:lnTo>
                      <a:lnTo>
                        <a:pt x="179" y="135"/>
                      </a:lnTo>
                      <a:lnTo>
                        <a:pt x="172" y="142"/>
                      </a:lnTo>
                      <a:lnTo>
                        <a:pt x="164" y="149"/>
                      </a:lnTo>
                      <a:lnTo>
                        <a:pt x="156" y="155"/>
                      </a:lnTo>
                      <a:lnTo>
                        <a:pt x="148" y="160"/>
                      </a:lnTo>
                      <a:lnTo>
                        <a:pt x="139" y="165"/>
                      </a:lnTo>
                      <a:lnTo>
                        <a:pt x="129" y="167"/>
                      </a:lnTo>
                      <a:lnTo>
                        <a:pt x="119" y="168"/>
                      </a:lnTo>
                      <a:lnTo>
                        <a:pt x="109" y="169"/>
                      </a:lnTo>
                      <a:lnTo>
                        <a:pt x="99" y="168"/>
                      </a:lnTo>
                      <a:lnTo>
                        <a:pt x="89" y="167"/>
                      </a:lnTo>
                      <a:lnTo>
                        <a:pt x="79" y="165"/>
                      </a:lnTo>
                      <a:lnTo>
                        <a:pt x="70" y="160"/>
                      </a:lnTo>
                      <a:lnTo>
                        <a:pt x="61" y="155"/>
                      </a:lnTo>
                      <a:lnTo>
                        <a:pt x="53" y="149"/>
                      </a:lnTo>
                      <a:lnTo>
                        <a:pt x="45" y="142"/>
                      </a:lnTo>
                      <a:lnTo>
                        <a:pt x="38" y="135"/>
                      </a:lnTo>
                      <a:lnTo>
                        <a:pt x="32" y="126"/>
                      </a:lnTo>
                      <a:lnTo>
                        <a:pt x="26" y="117"/>
                      </a:lnTo>
                      <a:lnTo>
                        <a:pt x="21" y="107"/>
                      </a:lnTo>
                      <a:lnTo>
                        <a:pt x="17" y="98"/>
                      </a:lnTo>
                      <a:lnTo>
                        <a:pt x="14" y="86"/>
                      </a:lnTo>
                      <a:lnTo>
                        <a:pt x="11" y="75"/>
                      </a:lnTo>
                      <a:lnTo>
                        <a:pt x="10" y="63"/>
                      </a:lnTo>
                      <a:lnTo>
                        <a:pt x="9" y="51"/>
                      </a:lnTo>
                      <a:lnTo>
                        <a:pt x="9" y="44"/>
                      </a:lnTo>
                      <a:lnTo>
                        <a:pt x="10" y="38"/>
                      </a:lnTo>
                      <a:lnTo>
                        <a:pt x="11" y="32"/>
                      </a:lnTo>
                      <a:lnTo>
                        <a:pt x="12" y="24"/>
                      </a:lnTo>
                      <a:lnTo>
                        <a:pt x="13" y="18"/>
                      </a:lnTo>
                      <a:lnTo>
                        <a:pt x="14" y="12"/>
                      </a:lnTo>
                      <a:lnTo>
                        <a:pt x="16" y="6"/>
                      </a:lnTo>
                      <a:lnTo>
                        <a:pt x="18" y="0"/>
                      </a:lnTo>
                      <a:lnTo>
                        <a:pt x="16" y="3"/>
                      </a:lnTo>
                      <a:lnTo>
                        <a:pt x="15" y="5"/>
                      </a:lnTo>
                      <a:lnTo>
                        <a:pt x="13" y="6"/>
                      </a:lnTo>
                      <a:lnTo>
                        <a:pt x="11" y="9"/>
                      </a:lnTo>
                      <a:lnTo>
                        <a:pt x="9" y="11"/>
                      </a:lnTo>
                      <a:lnTo>
                        <a:pt x="7" y="14"/>
                      </a:lnTo>
                      <a:lnTo>
                        <a:pt x="5" y="16"/>
                      </a:lnTo>
                      <a:lnTo>
                        <a:pt x="4" y="18"/>
                      </a:lnTo>
                      <a:close/>
                    </a:path>
                  </a:pathLst>
                </a:custGeom>
                <a:solidFill>
                  <a:srgbClr val="F6C9A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25" name="Freeform 23">
                  <a:extLst>
                    <a:ext uri="{FF2B5EF4-FFF2-40B4-BE49-F238E27FC236}">
                      <a16:creationId xmlns:a16="http://schemas.microsoft.com/office/drawing/2014/main" id="{FA8742E0-E505-F3D4-FF2F-05F269EC1181}"/>
                    </a:ext>
                  </a:extLst>
                </p:cNvPr>
                <p:cNvSpPr>
                  <a:spLocks noChangeArrowheads="1"/>
                </p:cNvSpPr>
                <p:nvPr/>
              </p:nvSpPr>
              <p:spPr bwMode="auto">
                <a:xfrm>
                  <a:off x="1141" y="2650"/>
                  <a:ext cx="42" cy="30"/>
                </a:xfrm>
                <a:custGeom>
                  <a:avLst/>
                  <a:gdLst>
                    <a:gd name="T0" fmla="*/ 0 w 209"/>
                    <a:gd name="T1" fmla="*/ 0 h 181"/>
                    <a:gd name="T2" fmla="*/ 0 w 209"/>
                    <a:gd name="T3" fmla="*/ 0 h 181"/>
                    <a:gd name="T4" fmla="*/ 0 w 209"/>
                    <a:gd name="T5" fmla="*/ 0 h 181"/>
                    <a:gd name="T6" fmla="*/ 0 w 209"/>
                    <a:gd name="T7" fmla="*/ 0 h 181"/>
                    <a:gd name="T8" fmla="*/ 0 w 209"/>
                    <a:gd name="T9" fmla="*/ 0 h 181"/>
                    <a:gd name="T10" fmla="*/ 0 w 209"/>
                    <a:gd name="T11" fmla="*/ 0 h 181"/>
                    <a:gd name="T12" fmla="*/ 0 w 209"/>
                    <a:gd name="T13" fmla="*/ 0 h 181"/>
                    <a:gd name="T14" fmla="*/ 0 w 209"/>
                    <a:gd name="T15" fmla="*/ 0 h 181"/>
                    <a:gd name="T16" fmla="*/ 0 w 209"/>
                    <a:gd name="T17" fmla="*/ 0 h 181"/>
                    <a:gd name="T18" fmla="*/ 0 w 209"/>
                    <a:gd name="T19" fmla="*/ 0 h 181"/>
                    <a:gd name="T20" fmla="*/ 0 w 209"/>
                    <a:gd name="T21" fmla="*/ 0 h 181"/>
                    <a:gd name="T22" fmla="*/ 0 w 209"/>
                    <a:gd name="T23" fmla="*/ 0 h 181"/>
                    <a:gd name="T24" fmla="*/ 0 w 209"/>
                    <a:gd name="T25" fmla="*/ 0 h 181"/>
                    <a:gd name="T26" fmla="*/ 0 w 209"/>
                    <a:gd name="T27" fmla="*/ 0 h 181"/>
                    <a:gd name="T28" fmla="*/ 0 w 209"/>
                    <a:gd name="T29" fmla="*/ 0 h 181"/>
                    <a:gd name="T30" fmla="*/ 0 w 209"/>
                    <a:gd name="T31" fmla="*/ 0 h 181"/>
                    <a:gd name="T32" fmla="*/ 0 w 209"/>
                    <a:gd name="T33" fmla="*/ 0 h 181"/>
                    <a:gd name="T34" fmla="*/ 0 w 209"/>
                    <a:gd name="T35" fmla="*/ 0 h 181"/>
                    <a:gd name="T36" fmla="*/ 0 w 209"/>
                    <a:gd name="T37" fmla="*/ 0 h 181"/>
                    <a:gd name="T38" fmla="*/ 0 w 209"/>
                    <a:gd name="T39" fmla="*/ 0 h 181"/>
                    <a:gd name="T40" fmla="*/ 0 w 209"/>
                    <a:gd name="T41" fmla="*/ 0 h 181"/>
                    <a:gd name="T42" fmla="*/ 0 w 209"/>
                    <a:gd name="T43" fmla="*/ 0 h 181"/>
                    <a:gd name="T44" fmla="*/ 0 w 209"/>
                    <a:gd name="T45" fmla="*/ 0 h 181"/>
                    <a:gd name="T46" fmla="*/ 0 w 209"/>
                    <a:gd name="T47" fmla="*/ 0 h 181"/>
                    <a:gd name="T48" fmla="*/ 0 w 209"/>
                    <a:gd name="T49" fmla="*/ 0 h 181"/>
                    <a:gd name="T50" fmla="*/ 0 w 209"/>
                    <a:gd name="T51" fmla="*/ 0 h 181"/>
                    <a:gd name="T52" fmla="*/ 0 w 209"/>
                    <a:gd name="T53" fmla="*/ 0 h 181"/>
                    <a:gd name="T54" fmla="*/ 0 w 209"/>
                    <a:gd name="T55" fmla="*/ 0 h 181"/>
                    <a:gd name="T56" fmla="*/ 0 w 209"/>
                    <a:gd name="T57" fmla="*/ 0 h 181"/>
                    <a:gd name="T58" fmla="*/ 0 w 209"/>
                    <a:gd name="T59" fmla="*/ 0 h 181"/>
                    <a:gd name="T60" fmla="*/ 0 w 209"/>
                    <a:gd name="T61" fmla="*/ 0 h 181"/>
                    <a:gd name="T62" fmla="*/ 0 w 209"/>
                    <a:gd name="T63" fmla="*/ 0 h 181"/>
                    <a:gd name="T64" fmla="*/ 0 w 209"/>
                    <a:gd name="T65" fmla="*/ 0 h 181"/>
                    <a:gd name="T66" fmla="*/ 0 w 209"/>
                    <a:gd name="T67" fmla="*/ 0 h 181"/>
                    <a:gd name="T68" fmla="*/ 0 w 209"/>
                    <a:gd name="T69" fmla="*/ 0 h 181"/>
                    <a:gd name="T70" fmla="*/ 0 w 209"/>
                    <a:gd name="T71" fmla="*/ 0 h 181"/>
                    <a:gd name="T72" fmla="*/ 0 w 209"/>
                    <a:gd name="T73" fmla="*/ 0 h 181"/>
                    <a:gd name="T74" fmla="*/ 0 w 209"/>
                    <a:gd name="T75" fmla="*/ 0 h 181"/>
                    <a:gd name="T76" fmla="*/ 0 w 209"/>
                    <a:gd name="T77" fmla="*/ 0 h 181"/>
                    <a:gd name="T78" fmla="*/ 0 w 209"/>
                    <a:gd name="T79" fmla="*/ 0 h 181"/>
                    <a:gd name="T80" fmla="*/ 0 w 209"/>
                    <a:gd name="T81" fmla="*/ 0 h 181"/>
                    <a:gd name="T82" fmla="*/ 0 w 209"/>
                    <a:gd name="T83" fmla="*/ 0 h 181"/>
                    <a:gd name="T84" fmla="*/ 0 w 209"/>
                    <a:gd name="T85" fmla="*/ 0 h 181"/>
                    <a:gd name="T86" fmla="*/ 0 w 209"/>
                    <a:gd name="T87" fmla="*/ 0 h 181"/>
                    <a:gd name="T88" fmla="*/ 0 w 209"/>
                    <a:gd name="T89" fmla="*/ 0 h 181"/>
                    <a:gd name="T90" fmla="*/ 0 w 209"/>
                    <a:gd name="T91" fmla="*/ 0 h 181"/>
                    <a:gd name="T92" fmla="*/ 0 w 209"/>
                    <a:gd name="T93" fmla="*/ 0 h 181"/>
                    <a:gd name="T94" fmla="*/ 0 w 209"/>
                    <a:gd name="T95" fmla="*/ 0 h 181"/>
                    <a:gd name="T96" fmla="*/ 0 w 209"/>
                    <a:gd name="T97" fmla="*/ 0 h 181"/>
                    <a:gd name="T98" fmla="*/ 0 w 209"/>
                    <a:gd name="T99" fmla="*/ 0 h 181"/>
                    <a:gd name="T100" fmla="*/ 0 w 209"/>
                    <a:gd name="T101" fmla="*/ 0 h 181"/>
                    <a:gd name="T102" fmla="*/ 0 w 209"/>
                    <a:gd name="T103" fmla="*/ 0 h 181"/>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209" h="181">
                      <a:moveTo>
                        <a:pt x="6" y="16"/>
                      </a:moveTo>
                      <a:lnTo>
                        <a:pt x="4" y="21"/>
                      </a:lnTo>
                      <a:lnTo>
                        <a:pt x="3" y="25"/>
                      </a:lnTo>
                      <a:lnTo>
                        <a:pt x="2" y="31"/>
                      </a:lnTo>
                      <a:lnTo>
                        <a:pt x="1" y="36"/>
                      </a:lnTo>
                      <a:lnTo>
                        <a:pt x="1" y="41"/>
                      </a:lnTo>
                      <a:lnTo>
                        <a:pt x="0" y="47"/>
                      </a:lnTo>
                      <a:lnTo>
                        <a:pt x="0" y="52"/>
                      </a:lnTo>
                      <a:lnTo>
                        <a:pt x="0" y="58"/>
                      </a:lnTo>
                      <a:lnTo>
                        <a:pt x="0" y="71"/>
                      </a:lnTo>
                      <a:lnTo>
                        <a:pt x="2" y="83"/>
                      </a:lnTo>
                      <a:lnTo>
                        <a:pt x="4" y="95"/>
                      </a:lnTo>
                      <a:lnTo>
                        <a:pt x="8" y="106"/>
                      </a:lnTo>
                      <a:lnTo>
                        <a:pt x="12" y="117"/>
                      </a:lnTo>
                      <a:lnTo>
                        <a:pt x="17" y="127"/>
                      </a:lnTo>
                      <a:lnTo>
                        <a:pt x="23" y="137"/>
                      </a:lnTo>
                      <a:lnTo>
                        <a:pt x="30" y="145"/>
                      </a:lnTo>
                      <a:lnTo>
                        <a:pt x="37" y="154"/>
                      </a:lnTo>
                      <a:lnTo>
                        <a:pt x="45" y="161"/>
                      </a:lnTo>
                      <a:lnTo>
                        <a:pt x="54" y="167"/>
                      </a:lnTo>
                      <a:lnTo>
                        <a:pt x="63" y="172"/>
                      </a:lnTo>
                      <a:lnTo>
                        <a:pt x="72" y="176"/>
                      </a:lnTo>
                      <a:lnTo>
                        <a:pt x="83" y="179"/>
                      </a:lnTo>
                      <a:lnTo>
                        <a:pt x="94" y="181"/>
                      </a:lnTo>
                      <a:lnTo>
                        <a:pt x="104" y="181"/>
                      </a:lnTo>
                      <a:lnTo>
                        <a:pt x="115" y="181"/>
                      </a:lnTo>
                      <a:lnTo>
                        <a:pt x="125" y="179"/>
                      </a:lnTo>
                      <a:lnTo>
                        <a:pt x="135" y="176"/>
                      </a:lnTo>
                      <a:lnTo>
                        <a:pt x="144" y="173"/>
                      </a:lnTo>
                      <a:lnTo>
                        <a:pt x="153" y="167"/>
                      </a:lnTo>
                      <a:lnTo>
                        <a:pt x="161" y="161"/>
                      </a:lnTo>
                      <a:lnTo>
                        <a:pt x="169" y="154"/>
                      </a:lnTo>
                      <a:lnTo>
                        <a:pt x="177" y="146"/>
                      </a:lnTo>
                      <a:lnTo>
                        <a:pt x="183" y="138"/>
                      </a:lnTo>
                      <a:lnTo>
                        <a:pt x="189" y="129"/>
                      </a:lnTo>
                      <a:lnTo>
                        <a:pt x="194" y="118"/>
                      </a:lnTo>
                      <a:lnTo>
                        <a:pt x="200" y="107"/>
                      </a:lnTo>
                      <a:lnTo>
                        <a:pt x="203" y="96"/>
                      </a:lnTo>
                      <a:lnTo>
                        <a:pt x="206" y="84"/>
                      </a:lnTo>
                      <a:lnTo>
                        <a:pt x="208" y="72"/>
                      </a:lnTo>
                      <a:lnTo>
                        <a:pt x="209" y="60"/>
                      </a:lnTo>
                      <a:lnTo>
                        <a:pt x="207" y="57"/>
                      </a:lnTo>
                      <a:lnTo>
                        <a:pt x="206" y="54"/>
                      </a:lnTo>
                      <a:lnTo>
                        <a:pt x="205" y="52"/>
                      </a:lnTo>
                      <a:lnTo>
                        <a:pt x="204" y="49"/>
                      </a:lnTo>
                      <a:lnTo>
                        <a:pt x="202" y="46"/>
                      </a:lnTo>
                      <a:lnTo>
                        <a:pt x="201" y="43"/>
                      </a:lnTo>
                      <a:lnTo>
                        <a:pt x="200" y="41"/>
                      </a:lnTo>
                      <a:lnTo>
                        <a:pt x="197" y="39"/>
                      </a:lnTo>
                      <a:lnTo>
                        <a:pt x="197" y="41"/>
                      </a:lnTo>
                      <a:lnTo>
                        <a:pt x="198" y="43"/>
                      </a:lnTo>
                      <a:lnTo>
                        <a:pt x="198" y="46"/>
                      </a:lnTo>
                      <a:lnTo>
                        <a:pt x="198" y="48"/>
                      </a:lnTo>
                      <a:lnTo>
                        <a:pt x="198" y="51"/>
                      </a:lnTo>
                      <a:lnTo>
                        <a:pt x="198" y="53"/>
                      </a:lnTo>
                      <a:lnTo>
                        <a:pt x="200" y="55"/>
                      </a:lnTo>
                      <a:lnTo>
                        <a:pt x="200" y="58"/>
                      </a:lnTo>
                      <a:lnTo>
                        <a:pt x="198" y="70"/>
                      </a:lnTo>
                      <a:lnTo>
                        <a:pt x="197" y="81"/>
                      </a:lnTo>
                      <a:lnTo>
                        <a:pt x="194" y="91"/>
                      </a:lnTo>
                      <a:lnTo>
                        <a:pt x="191" y="102"/>
                      </a:lnTo>
                      <a:lnTo>
                        <a:pt x="187" y="112"/>
                      </a:lnTo>
                      <a:lnTo>
                        <a:pt x="182" y="121"/>
                      </a:lnTo>
                      <a:lnTo>
                        <a:pt x="177" y="130"/>
                      </a:lnTo>
                      <a:lnTo>
                        <a:pt x="171" y="138"/>
                      </a:lnTo>
                      <a:lnTo>
                        <a:pt x="164" y="145"/>
                      </a:lnTo>
                      <a:lnTo>
                        <a:pt x="157" y="151"/>
                      </a:lnTo>
                      <a:lnTo>
                        <a:pt x="149" y="157"/>
                      </a:lnTo>
                      <a:lnTo>
                        <a:pt x="141" y="162"/>
                      </a:lnTo>
                      <a:lnTo>
                        <a:pt x="132" y="166"/>
                      </a:lnTo>
                      <a:lnTo>
                        <a:pt x="123" y="169"/>
                      </a:lnTo>
                      <a:lnTo>
                        <a:pt x="114" y="170"/>
                      </a:lnTo>
                      <a:lnTo>
                        <a:pt x="104" y="170"/>
                      </a:lnTo>
                      <a:lnTo>
                        <a:pt x="94" y="170"/>
                      </a:lnTo>
                      <a:lnTo>
                        <a:pt x="85" y="169"/>
                      </a:lnTo>
                      <a:lnTo>
                        <a:pt x="76" y="166"/>
                      </a:lnTo>
                      <a:lnTo>
                        <a:pt x="66" y="162"/>
                      </a:lnTo>
                      <a:lnTo>
                        <a:pt x="58" y="157"/>
                      </a:lnTo>
                      <a:lnTo>
                        <a:pt x="50" y="151"/>
                      </a:lnTo>
                      <a:lnTo>
                        <a:pt x="43" y="145"/>
                      </a:lnTo>
                      <a:lnTo>
                        <a:pt x="36" y="138"/>
                      </a:lnTo>
                      <a:lnTo>
                        <a:pt x="30" y="130"/>
                      </a:lnTo>
                      <a:lnTo>
                        <a:pt x="25" y="121"/>
                      </a:lnTo>
                      <a:lnTo>
                        <a:pt x="20" y="112"/>
                      </a:lnTo>
                      <a:lnTo>
                        <a:pt x="16" y="102"/>
                      </a:lnTo>
                      <a:lnTo>
                        <a:pt x="13" y="91"/>
                      </a:lnTo>
                      <a:lnTo>
                        <a:pt x="11" y="81"/>
                      </a:lnTo>
                      <a:lnTo>
                        <a:pt x="9" y="70"/>
                      </a:lnTo>
                      <a:lnTo>
                        <a:pt x="9" y="58"/>
                      </a:lnTo>
                      <a:lnTo>
                        <a:pt x="9" y="49"/>
                      </a:lnTo>
                      <a:lnTo>
                        <a:pt x="10" y="42"/>
                      </a:lnTo>
                      <a:lnTo>
                        <a:pt x="11" y="35"/>
                      </a:lnTo>
                      <a:lnTo>
                        <a:pt x="12" y="28"/>
                      </a:lnTo>
                      <a:lnTo>
                        <a:pt x="14" y="21"/>
                      </a:lnTo>
                      <a:lnTo>
                        <a:pt x="16" y="13"/>
                      </a:lnTo>
                      <a:lnTo>
                        <a:pt x="19" y="6"/>
                      </a:lnTo>
                      <a:lnTo>
                        <a:pt x="22" y="0"/>
                      </a:lnTo>
                      <a:lnTo>
                        <a:pt x="20" y="1"/>
                      </a:lnTo>
                      <a:lnTo>
                        <a:pt x="18" y="4"/>
                      </a:lnTo>
                      <a:lnTo>
                        <a:pt x="16" y="6"/>
                      </a:lnTo>
                      <a:lnTo>
                        <a:pt x="14" y="7"/>
                      </a:lnTo>
                      <a:lnTo>
                        <a:pt x="12" y="10"/>
                      </a:lnTo>
                      <a:lnTo>
                        <a:pt x="10" y="12"/>
                      </a:lnTo>
                      <a:lnTo>
                        <a:pt x="8" y="13"/>
                      </a:lnTo>
                      <a:lnTo>
                        <a:pt x="6" y="16"/>
                      </a:lnTo>
                      <a:close/>
                    </a:path>
                  </a:pathLst>
                </a:custGeom>
                <a:solidFill>
                  <a:srgbClr val="F6CBA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26" name="Freeform 24">
                  <a:extLst>
                    <a:ext uri="{FF2B5EF4-FFF2-40B4-BE49-F238E27FC236}">
                      <a16:creationId xmlns:a16="http://schemas.microsoft.com/office/drawing/2014/main" id="{B30185B2-5EBA-BB42-1C42-BC765AD727C1}"/>
                    </a:ext>
                  </a:extLst>
                </p:cNvPr>
                <p:cNvSpPr>
                  <a:spLocks noChangeArrowheads="1"/>
                </p:cNvSpPr>
                <p:nvPr/>
              </p:nvSpPr>
              <p:spPr bwMode="auto">
                <a:xfrm>
                  <a:off x="1142" y="2649"/>
                  <a:ext cx="40" cy="30"/>
                </a:xfrm>
                <a:custGeom>
                  <a:avLst/>
                  <a:gdLst>
                    <a:gd name="T0" fmla="*/ 0 w 200"/>
                    <a:gd name="T1" fmla="*/ 0 h 183"/>
                    <a:gd name="T2" fmla="*/ 0 w 200"/>
                    <a:gd name="T3" fmla="*/ 0 h 183"/>
                    <a:gd name="T4" fmla="*/ 0 w 200"/>
                    <a:gd name="T5" fmla="*/ 0 h 183"/>
                    <a:gd name="T6" fmla="*/ 0 w 200"/>
                    <a:gd name="T7" fmla="*/ 0 h 183"/>
                    <a:gd name="T8" fmla="*/ 0 w 200"/>
                    <a:gd name="T9" fmla="*/ 0 h 183"/>
                    <a:gd name="T10" fmla="*/ 0 w 200"/>
                    <a:gd name="T11" fmla="*/ 0 h 183"/>
                    <a:gd name="T12" fmla="*/ 0 w 200"/>
                    <a:gd name="T13" fmla="*/ 0 h 183"/>
                    <a:gd name="T14" fmla="*/ 0 w 200"/>
                    <a:gd name="T15" fmla="*/ 0 h 183"/>
                    <a:gd name="T16" fmla="*/ 0 w 200"/>
                    <a:gd name="T17" fmla="*/ 0 h 183"/>
                    <a:gd name="T18" fmla="*/ 0 w 200"/>
                    <a:gd name="T19" fmla="*/ 0 h 183"/>
                    <a:gd name="T20" fmla="*/ 0 w 200"/>
                    <a:gd name="T21" fmla="*/ 0 h 183"/>
                    <a:gd name="T22" fmla="*/ 0 w 200"/>
                    <a:gd name="T23" fmla="*/ 0 h 183"/>
                    <a:gd name="T24" fmla="*/ 0 w 200"/>
                    <a:gd name="T25" fmla="*/ 0 h 183"/>
                    <a:gd name="T26" fmla="*/ 0 w 200"/>
                    <a:gd name="T27" fmla="*/ 0 h 183"/>
                    <a:gd name="T28" fmla="*/ 0 w 200"/>
                    <a:gd name="T29" fmla="*/ 0 h 183"/>
                    <a:gd name="T30" fmla="*/ 0 w 200"/>
                    <a:gd name="T31" fmla="*/ 0 h 183"/>
                    <a:gd name="T32" fmla="*/ 0 w 200"/>
                    <a:gd name="T33" fmla="*/ 0 h 183"/>
                    <a:gd name="T34" fmla="*/ 0 w 200"/>
                    <a:gd name="T35" fmla="*/ 0 h 183"/>
                    <a:gd name="T36" fmla="*/ 0 w 200"/>
                    <a:gd name="T37" fmla="*/ 0 h 183"/>
                    <a:gd name="T38" fmla="*/ 0 w 200"/>
                    <a:gd name="T39" fmla="*/ 0 h 183"/>
                    <a:gd name="T40" fmla="*/ 0 w 200"/>
                    <a:gd name="T41" fmla="*/ 0 h 183"/>
                    <a:gd name="T42" fmla="*/ 0 w 200"/>
                    <a:gd name="T43" fmla="*/ 0 h 183"/>
                    <a:gd name="T44" fmla="*/ 0 w 200"/>
                    <a:gd name="T45" fmla="*/ 0 h 183"/>
                    <a:gd name="T46" fmla="*/ 0 w 200"/>
                    <a:gd name="T47" fmla="*/ 0 h 183"/>
                    <a:gd name="T48" fmla="*/ 0 w 200"/>
                    <a:gd name="T49" fmla="*/ 0 h 183"/>
                    <a:gd name="T50" fmla="*/ 0 w 200"/>
                    <a:gd name="T51" fmla="*/ 0 h 183"/>
                    <a:gd name="T52" fmla="*/ 0 w 200"/>
                    <a:gd name="T53" fmla="*/ 0 h 183"/>
                    <a:gd name="T54" fmla="*/ 0 w 200"/>
                    <a:gd name="T55" fmla="*/ 0 h 183"/>
                    <a:gd name="T56" fmla="*/ 0 w 200"/>
                    <a:gd name="T57" fmla="*/ 0 h 183"/>
                    <a:gd name="T58" fmla="*/ 0 w 200"/>
                    <a:gd name="T59" fmla="*/ 0 h 183"/>
                    <a:gd name="T60" fmla="*/ 0 w 200"/>
                    <a:gd name="T61" fmla="*/ 0 h 183"/>
                    <a:gd name="T62" fmla="*/ 0 w 200"/>
                    <a:gd name="T63" fmla="*/ 0 h 183"/>
                    <a:gd name="T64" fmla="*/ 0 w 200"/>
                    <a:gd name="T65" fmla="*/ 0 h 183"/>
                    <a:gd name="T66" fmla="*/ 0 w 200"/>
                    <a:gd name="T67" fmla="*/ 0 h 183"/>
                    <a:gd name="T68" fmla="*/ 0 w 200"/>
                    <a:gd name="T69" fmla="*/ 0 h 183"/>
                    <a:gd name="T70" fmla="*/ 0 w 200"/>
                    <a:gd name="T71" fmla="*/ 0 h 183"/>
                    <a:gd name="T72" fmla="*/ 0 w 200"/>
                    <a:gd name="T73" fmla="*/ 0 h 183"/>
                    <a:gd name="T74" fmla="*/ 0 w 200"/>
                    <a:gd name="T75" fmla="*/ 0 h 183"/>
                    <a:gd name="T76" fmla="*/ 0 w 200"/>
                    <a:gd name="T77" fmla="*/ 0 h 183"/>
                    <a:gd name="T78" fmla="*/ 0 w 200"/>
                    <a:gd name="T79" fmla="*/ 0 h 183"/>
                    <a:gd name="T80" fmla="*/ 0 w 200"/>
                    <a:gd name="T81" fmla="*/ 0 h 183"/>
                    <a:gd name="T82" fmla="*/ 0 w 200"/>
                    <a:gd name="T83" fmla="*/ 0 h 183"/>
                    <a:gd name="T84" fmla="*/ 0 w 200"/>
                    <a:gd name="T85" fmla="*/ 0 h 183"/>
                    <a:gd name="T86" fmla="*/ 0 w 200"/>
                    <a:gd name="T87" fmla="*/ 0 h 183"/>
                    <a:gd name="T88" fmla="*/ 0 w 200"/>
                    <a:gd name="T89" fmla="*/ 0 h 183"/>
                    <a:gd name="T90" fmla="*/ 0 w 200"/>
                    <a:gd name="T91" fmla="*/ 0 h 183"/>
                    <a:gd name="T92" fmla="*/ 0 w 200"/>
                    <a:gd name="T93" fmla="*/ 0 h 183"/>
                    <a:gd name="T94" fmla="*/ 0 w 200"/>
                    <a:gd name="T95" fmla="*/ 0 h 183"/>
                    <a:gd name="T96" fmla="*/ 0 w 200"/>
                    <a:gd name="T97" fmla="*/ 0 h 183"/>
                    <a:gd name="T98" fmla="*/ 0 w 200"/>
                    <a:gd name="T99" fmla="*/ 0 h 183"/>
                    <a:gd name="T100" fmla="*/ 0 w 200"/>
                    <a:gd name="T101" fmla="*/ 0 h 183"/>
                    <a:gd name="T102" fmla="*/ 0 w 200"/>
                    <a:gd name="T103" fmla="*/ 0 h 183"/>
                    <a:gd name="T104" fmla="*/ 0 w 200"/>
                    <a:gd name="T105" fmla="*/ 0 h 183"/>
                    <a:gd name="T106" fmla="*/ 0 w 200"/>
                    <a:gd name="T107" fmla="*/ 0 h 183"/>
                    <a:gd name="T108" fmla="*/ 0 w 200"/>
                    <a:gd name="T109" fmla="*/ 0 h 183"/>
                    <a:gd name="T110" fmla="*/ 0 w 200"/>
                    <a:gd name="T111" fmla="*/ 0 h 183"/>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200" h="183">
                      <a:moveTo>
                        <a:pt x="200" y="65"/>
                      </a:moveTo>
                      <a:lnTo>
                        <a:pt x="200" y="64"/>
                      </a:lnTo>
                      <a:lnTo>
                        <a:pt x="200" y="62"/>
                      </a:lnTo>
                      <a:lnTo>
                        <a:pt x="200" y="61"/>
                      </a:lnTo>
                      <a:lnTo>
                        <a:pt x="200" y="60"/>
                      </a:lnTo>
                      <a:lnTo>
                        <a:pt x="200" y="59"/>
                      </a:lnTo>
                      <a:lnTo>
                        <a:pt x="200" y="58"/>
                      </a:lnTo>
                      <a:lnTo>
                        <a:pt x="200" y="56"/>
                      </a:lnTo>
                      <a:lnTo>
                        <a:pt x="198" y="53"/>
                      </a:lnTo>
                      <a:lnTo>
                        <a:pt x="197" y="50"/>
                      </a:lnTo>
                      <a:lnTo>
                        <a:pt x="196" y="48"/>
                      </a:lnTo>
                      <a:lnTo>
                        <a:pt x="193" y="46"/>
                      </a:lnTo>
                      <a:lnTo>
                        <a:pt x="192" y="42"/>
                      </a:lnTo>
                      <a:lnTo>
                        <a:pt x="190" y="40"/>
                      </a:lnTo>
                      <a:lnTo>
                        <a:pt x="188" y="37"/>
                      </a:lnTo>
                      <a:lnTo>
                        <a:pt x="187" y="35"/>
                      </a:lnTo>
                      <a:lnTo>
                        <a:pt x="187" y="38"/>
                      </a:lnTo>
                      <a:lnTo>
                        <a:pt x="188" y="42"/>
                      </a:lnTo>
                      <a:lnTo>
                        <a:pt x="189" y="46"/>
                      </a:lnTo>
                      <a:lnTo>
                        <a:pt x="189" y="49"/>
                      </a:lnTo>
                      <a:lnTo>
                        <a:pt x="190" y="53"/>
                      </a:lnTo>
                      <a:lnTo>
                        <a:pt x="190" y="58"/>
                      </a:lnTo>
                      <a:lnTo>
                        <a:pt x="190" y="61"/>
                      </a:lnTo>
                      <a:lnTo>
                        <a:pt x="190" y="65"/>
                      </a:lnTo>
                      <a:lnTo>
                        <a:pt x="190" y="76"/>
                      </a:lnTo>
                      <a:lnTo>
                        <a:pt x="188" y="86"/>
                      </a:lnTo>
                      <a:lnTo>
                        <a:pt x="186" y="97"/>
                      </a:lnTo>
                      <a:lnTo>
                        <a:pt x="183" y="107"/>
                      </a:lnTo>
                      <a:lnTo>
                        <a:pt x="179" y="116"/>
                      </a:lnTo>
                      <a:lnTo>
                        <a:pt x="175" y="125"/>
                      </a:lnTo>
                      <a:lnTo>
                        <a:pt x="169" y="133"/>
                      </a:lnTo>
                      <a:lnTo>
                        <a:pt x="164" y="142"/>
                      </a:lnTo>
                      <a:lnTo>
                        <a:pt x="157" y="147"/>
                      </a:lnTo>
                      <a:lnTo>
                        <a:pt x="150" y="155"/>
                      </a:lnTo>
                      <a:lnTo>
                        <a:pt x="143" y="159"/>
                      </a:lnTo>
                      <a:lnTo>
                        <a:pt x="135" y="164"/>
                      </a:lnTo>
                      <a:lnTo>
                        <a:pt x="127" y="168"/>
                      </a:lnTo>
                      <a:lnTo>
                        <a:pt x="118" y="170"/>
                      </a:lnTo>
                      <a:lnTo>
                        <a:pt x="109" y="173"/>
                      </a:lnTo>
                      <a:lnTo>
                        <a:pt x="100" y="173"/>
                      </a:lnTo>
                      <a:lnTo>
                        <a:pt x="91" y="173"/>
                      </a:lnTo>
                      <a:lnTo>
                        <a:pt x="82" y="170"/>
                      </a:lnTo>
                      <a:lnTo>
                        <a:pt x="73" y="168"/>
                      </a:lnTo>
                      <a:lnTo>
                        <a:pt x="64" y="164"/>
                      </a:lnTo>
                      <a:lnTo>
                        <a:pt x="56" y="159"/>
                      </a:lnTo>
                      <a:lnTo>
                        <a:pt x="49" y="155"/>
                      </a:lnTo>
                      <a:lnTo>
                        <a:pt x="42" y="147"/>
                      </a:lnTo>
                      <a:lnTo>
                        <a:pt x="36" y="142"/>
                      </a:lnTo>
                      <a:lnTo>
                        <a:pt x="30" y="133"/>
                      </a:lnTo>
                      <a:lnTo>
                        <a:pt x="25" y="125"/>
                      </a:lnTo>
                      <a:lnTo>
                        <a:pt x="20" y="116"/>
                      </a:lnTo>
                      <a:lnTo>
                        <a:pt x="16" y="107"/>
                      </a:lnTo>
                      <a:lnTo>
                        <a:pt x="13" y="97"/>
                      </a:lnTo>
                      <a:lnTo>
                        <a:pt x="11" y="86"/>
                      </a:lnTo>
                      <a:lnTo>
                        <a:pt x="10" y="76"/>
                      </a:lnTo>
                      <a:lnTo>
                        <a:pt x="9" y="65"/>
                      </a:lnTo>
                      <a:lnTo>
                        <a:pt x="9" y="55"/>
                      </a:lnTo>
                      <a:lnTo>
                        <a:pt x="10" y="47"/>
                      </a:lnTo>
                      <a:lnTo>
                        <a:pt x="12" y="38"/>
                      </a:lnTo>
                      <a:lnTo>
                        <a:pt x="14" y="30"/>
                      </a:lnTo>
                      <a:lnTo>
                        <a:pt x="16" y="22"/>
                      </a:lnTo>
                      <a:lnTo>
                        <a:pt x="20" y="14"/>
                      </a:lnTo>
                      <a:lnTo>
                        <a:pt x="23" y="7"/>
                      </a:lnTo>
                      <a:lnTo>
                        <a:pt x="27" y="0"/>
                      </a:lnTo>
                      <a:lnTo>
                        <a:pt x="25" y="1"/>
                      </a:lnTo>
                      <a:lnTo>
                        <a:pt x="22" y="4"/>
                      </a:lnTo>
                      <a:lnTo>
                        <a:pt x="20" y="5"/>
                      </a:lnTo>
                      <a:lnTo>
                        <a:pt x="18" y="7"/>
                      </a:lnTo>
                      <a:lnTo>
                        <a:pt x="16" y="8"/>
                      </a:lnTo>
                      <a:lnTo>
                        <a:pt x="14" y="11"/>
                      </a:lnTo>
                      <a:lnTo>
                        <a:pt x="11" y="13"/>
                      </a:lnTo>
                      <a:lnTo>
                        <a:pt x="9" y="14"/>
                      </a:lnTo>
                      <a:lnTo>
                        <a:pt x="7" y="20"/>
                      </a:lnTo>
                      <a:lnTo>
                        <a:pt x="5" y="26"/>
                      </a:lnTo>
                      <a:lnTo>
                        <a:pt x="4" y="32"/>
                      </a:lnTo>
                      <a:lnTo>
                        <a:pt x="3" y="38"/>
                      </a:lnTo>
                      <a:lnTo>
                        <a:pt x="2" y="46"/>
                      </a:lnTo>
                      <a:lnTo>
                        <a:pt x="1" y="52"/>
                      </a:lnTo>
                      <a:lnTo>
                        <a:pt x="0" y="58"/>
                      </a:lnTo>
                      <a:lnTo>
                        <a:pt x="0" y="65"/>
                      </a:lnTo>
                      <a:lnTo>
                        <a:pt x="1" y="77"/>
                      </a:lnTo>
                      <a:lnTo>
                        <a:pt x="2" y="89"/>
                      </a:lnTo>
                      <a:lnTo>
                        <a:pt x="5" y="100"/>
                      </a:lnTo>
                      <a:lnTo>
                        <a:pt x="8" y="112"/>
                      </a:lnTo>
                      <a:lnTo>
                        <a:pt x="12" y="121"/>
                      </a:lnTo>
                      <a:lnTo>
                        <a:pt x="17" y="131"/>
                      </a:lnTo>
                      <a:lnTo>
                        <a:pt x="23" y="140"/>
                      </a:lnTo>
                      <a:lnTo>
                        <a:pt x="29" y="149"/>
                      </a:lnTo>
                      <a:lnTo>
                        <a:pt x="36" y="156"/>
                      </a:lnTo>
                      <a:lnTo>
                        <a:pt x="44" y="163"/>
                      </a:lnTo>
                      <a:lnTo>
                        <a:pt x="52" y="169"/>
                      </a:lnTo>
                      <a:lnTo>
                        <a:pt x="61" y="174"/>
                      </a:lnTo>
                      <a:lnTo>
                        <a:pt x="70" y="179"/>
                      </a:lnTo>
                      <a:lnTo>
                        <a:pt x="80" y="181"/>
                      </a:lnTo>
                      <a:lnTo>
                        <a:pt x="90" y="182"/>
                      </a:lnTo>
                      <a:lnTo>
                        <a:pt x="100" y="183"/>
                      </a:lnTo>
                      <a:lnTo>
                        <a:pt x="110" y="182"/>
                      </a:lnTo>
                      <a:lnTo>
                        <a:pt x="120" y="181"/>
                      </a:lnTo>
                      <a:lnTo>
                        <a:pt x="130" y="179"/>
                      </a:lnTo>
                      <a:lnTo>
                        <a:pt x="139" y="174"/>
                      </a:lnTo>
                      <a:lnTo>
                        <a:pt x="147" y="169"/>
                      </a:lnTo>
                      <a:lnTo>
                        <a:pt x="155" y="163"/>
                      </a:lnTo>
                      <a:lnTo>
                        <a:pt x="163" y="156"/>
                      </a:lnTo>
                      <a:lnTo>
                        <a:pt x="170" y="149"/>
                      </a:lnTo>
                      <a:lnTo>
                        <a:pt x="176" y="140"/>
                      </a:lnTo>
                      <a:lnTo>
                        <a:pt x="182" y="131"/>
                      </a:lnTo>
                      <a:lnTo>
                        <a:pt x="187" y="121"/>
                      </a:lnTo>
                      <a:lnTo>
                        <a:pt x="191" y="112"/>
                      </a:lnTo>
                      <a:lnTo>
                        <a:pt x="196" y="100"/>
                      </a:lnTo>
                      <a:lnTo>
                        <a:pt x="198" y="89"/>
                      </a:lnTo>
                      <a:lnTo>
                        <a:pt x="200" y="77"/>
                      </a:lnTo>
                      <a:lnTo>
                        <a:pt x="200" y="65"/>
                      </a:lnTo>
                      <a:close/>
                    </a:path>
                  </a:pathLst>
                </a:custGeom>
                <a:solidFill>
                  <a:srgbClr val="F6CBA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27" name="Freeform 25">
                  <a:extLst>
                    <a:ext uri="{FF2B5EF4-FFF2-40B4-BE49-F238E27FC236}">
                      <a16:creationId xmlns:a16="http://schemas.microsoft.com/office/drawing/2014/main" id="{0D8D2BDE-CC62-FCC6-BF8E-3E2F608114AE}"/>
                    </a:ext>
                  </a:extLst>
                </p:cNvPr>
                <p:cNvSpPr>
                  <a:spLocks noChangeArrowheads="1"/>
                </p:cNvSpPr>
                <p:nvPr/>
              </p:nvSpPr>
              <p:spPr bwMode="auto">
                <a:xfrm>
                  <a:off x="1143" y="2648"/>
                  <a:ext cx="38" cy="30"/>
                </a:xfrm>
                <a:custGeom>
                  <a:avLst/>
                  <a:gdLst>
                    <a:gd name="T0" fmla="*/ 0 w 191"/>
                    <a:gd name="T1" fmla="*/ 0 h 183"/>
                    <a:gd name="T2" fmla="*/ 0 w 191"/>
                    <a:gd name="T3" fmla="*/ 0 h 183"/>
                    <a:gd name="T4" fmla="*/ 0 w 191"/>
                    <a:gd name="T5" fmla="*/ 0 h 183"/>
                    <a:gd name="T6" fmla="*/ 0 w 191"/>
                    <a:gd name="T7" fmla="*/ 0 h 183"/>
                    <a:gd name="T8" fmla="*/ 0 w 191"/>
                    <a:gd name="T9" fmla="*/ 0 h 183"/>
                    <a:gd name="T10" fmla="*/ 0 w 191"/>
                    <a:gd name="T11" fmla="*/ 0 h 183"/>
                    <a:gd name="T12" fmla="*/ 0 w 191"/>
                    <a:gd name="T13" fmla="*/ 0 h 183"/>
                    <a:gd name="T14" fmla="*/ 0 w 191"/>
                    <a:gd name="T15" fmla="*/ 0 h 183"/>
                    <a:gd name="T16" fmla="*/ 0 w 191"/>
                    <a:gd name="T17" fmla="*/ 0 h 183"/>
                    <a:gd name="T18" fmla="*/ 0 w 191"/>
                    <a:gd name="T19" fmla="*/ 0 h 183"/>
                    <a:gd name="T20" fmla="*/ 0 w 191"/>
                    <a:gd name="T21" fmla="*/ 0 h 183"/>
                    <a:gd name="T22" fmla="*/ 0 w 191"/>
                    <a:gd name="T23" fmla="*/ 0 h 183"/>
                    <a:gd name="T24" fmla="*/ 0 w 191"/>
                    <a:gd name="T25" fmla="*/ 0 h 183"/>
                    <a:gd name="T26" fmla="*/ 0 w 191"/>
                    <a:gd name="T27" fmla="*/ 0 h 183"/>
                    <a:gd name="T28" fmla="*/ 0 w 191"/>
                    <a:gd name="T29" fmla="*/ 0 h 183"/>
                    <a:gd name="T30" fmla="*/ 0 w 191"/>
                    <a:gd name="T31" fmla="*/ 0 h 183"/>
                    <a:gd name="T32" fmla="*/ 0 w 191"/>
                    <a:gd name="T33" fmla="*/ 0 h 183"/>
                    <a:gd name="T34" fmla="*/ 0 w 191"/>
                    <a:gd name="T35" fmla="*/ 0 h 183"/>
                    <a:gd name="T36" fmla="*/ 0 w 191"/>
                    <a:gd name="T37" fmla="*/ 0 h 183"/>
                    <a:gd name="T38" fmla="*/ 0 w 191"/>
                    <a:gd name="T39" fmla="*/ 0 h 183"/>
                    <a:gd name="T40" fmla="*/ 0 w 191"/>
                    <a:gd name="T41" fmla="*/ 0 h 183"/>
                    <a:gd name="T42" fmla="*/ 0 w 191"/>
                    <a:gd name="T43" fmla="*/ 0 h 183"/>
                    <a:gd name="T44" fmla="*/ 0 w 191"/>
                    <a:gd name="T45" fmla="*/ 0 h 183"/>
                    <a:gd name="T46" fmla="*/ 0 w 191"/>
                    <a:gd name="T47" fmla="*/ 0 h 183"/>
                    <a:gd name="T48" fmla="*/ 0 w 191"/>
                    <a:gd name="T49" fmla="*/ 0 h 183"/>
                    <a:gd name="T50" fmla="*/ 0 w 191"/>
                    <a:gd name="T51" fmla="*/ 0 h 183"/>
                    <a:gd name="T52" fmla="*/ 0 w 191"/>
                    <a:gd name="T53" fmla="*/ 0 h 183"/>
                    <a:gd name="T54" fmla="*/ 0 w 191"/>
                    <a:gd name="T55" fmla="*/ 0 h 183"/>
                    <a:gd name="T56" fmla="*/ 0 w 191"/>
                    <a:gd name="T57" fmla="*/ 0 h 183"/>
                    <a:gd name="T58" fmla="*/ 0 w 191"/>
                    <a:gd name="T59" fmla="*/ 0 h 183"/>
                    <a:gd name="T60" fmla="*/ 0 w 191"/>
                    <a:gd name="T61" fmla="*/ 0 h 183"/>
                    <a:gd name="T62" fmla="*/ 0 w 191"/>
                    <a:gd name="T63" fmla="*/ 0 h 183"/>
                    <a:gd name="T64" fmla="*/ 0 w 191"/>
                    <a:gd name="T65" fmla="*/ 0 h 183"/>
                    <a:gd name="T66" fmla="*/ 0 w 191"/>
                    <a:gd name="T67" fmla="*/ 0 h 183"/>
                    <a:gd name="T68" fmla="*/ 0 w 191"/>
                    <a:gd name="T69" fmla="*/ 0 h 183"/>
                    <a:gd name="T70" fmla="*/ 0 w 191"/>
                    <a:gd name="T71" fmla="*/ 0 h 183"/>
                    <a:gd name="T72" fmla="*/ 0 w 191"/>
                    <a:gd name="T73" fmla="*/ 0 h 183"/>
                    <a:gd name="T74" fmla="*/ 0 w 191"/>
                    <a:gd name="T75" fmla="*/ 0 h 183"/>
                    <a:gd name="T76" fmla="*/ 0 w 191"/>
                    <a:gd name="T77" fmla="*/ 0 h 183"/>
                    <a:gd name="T78" fmla="*/ 0 w 191"/>
                    <a:gd name="T79" fmla="*/ 0 h 183"/>
                    <a:gd name="T80" fmla="*/ 0 w 191"/>
                    <a:gd name="T81" fmla="*/ 0 h 183"/>
                    <a:gd name="T82" fmla="*/ 0 w 191"/>
                    <a:gd name="T83" fmla="*/ 0 h 183"/>
                    <a:gd name="T84" fmla="*/ 0 w 191"/>
                    <a:gd name="T85" fmla="*/ 0 h 183"/>
                    <a:gd name="T86" fmla="*/ 0 w 191"/>
                    <a:gd name="T87" fmla="*/ 0 h 183"/>
                    <a:gd name="T88" fmla="*/ 0 w 191"/>
                    <a:gd name="T89" fmla="*/ 0 h 183"/>
                    <a:gd name="T90" fmla="*/ 0 w 191"/>
                    <a:gd name="T91" fmla="*/ 0 h 183"/>
                    <a:gd name="T92" fmla="*/ 0 w 191"/>
                    <a:gd name="T93" fmla="*/ 0 h 183"/>
                    <a:gd name="T94" fmla="*/ 0 w 191"/>
                    <a:gd name="T95" fmla="*/ 0 h 183"/>
                    <a:gd name="T96" fmla="*/ 0 w 191"/>
                    <a:gd name="T97" fmla="*/ 0 h 183"/>
                    <a:gd name="T98" fmla="*/ 0 w 191"/>
                    <a:gd name="T99" fmla="*/ 0 h 183"/>
                    <a:gd name="T100" fmla="*/ 0 w 191"/>
                    <a:gd name="T101" fmla="*/ 0 h 183"/>
                    <a:gd name="T102" fmla="*/ 0 w 191"/>
                    <a:gd name="T103" fmla="*/ 0 h 183"/>
                    <a:gd name="T104" fmla="*/ 0 w 191"/>
                    <a:gd name="T105" fmla="*/ 0 h 183"/>
                    <a:gd name="T106" fmla="*/ 0 w 191"/>
                    <a:gd name="T107" fmla="*/ 0 h 183"/>
                    <a:gd name="T108" fmla="*/ 0 w 191"/>
                    <a:gd name="T109" fmla="*/ 0 h 183"/>
                    <a:gd name="T110" fmla="*/ 0 w 191"/>
                    <a:gd name="T111" fmla="*/ 0 h 183"/>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91" h="183">
                      <a:moveTo>
                        <a:pt x="191" y="71"/>
                      </a:moveTo>
                      <a:lnTo>
                        <a:pt x="191" y="68"/>
                      </a:lnTo>
                      <a:lnTo>
                        <a:pt x="189" y="66"/>
                      </a:lnTo>
                      <a:lnTo>
                        <a:pt x="189" y="64"/>
                      </a:lnTo>
                      <a:lnTo>
                        <a:pt x="189" y="61"/>
                      </a:lnTo>
                      <a:lnTo>
                        <a:pt x="189" y="59"/>
                      </a:lnTo>
                      <a:lnTo>
                        <a:pt x="189" y="56"/>
                      </a:lnTo>
                      <a:lnTo>
                        <a:pt x="188" y="54"/>
                      </a:lnTo>
                      <a:lnTo>
                        <a:pt x="188" y="52"/>
                      </a:lnTo>
                      <a:lnTo>
                        <a:pt x="187" y="48"/>
                      </a:lnTo>
                      <a:lnTo>
                        <a:pt x="185" y="46"/>
                      </a:lnTo>
                      <a:lnTo>
                        <a:pt x="183" y="43"/>
                      </a:lnTo>
                      <a:lnTo>
                        <a:pt x="181" y="41"/>
                      </a:lnTo>
                      <a:lnTo>
                        <a:pt x="179" y="38"/>
                      </a:lnTo>
                      <a:lnTo>
                        <a:pt x="178" y="35"/>
                      </a:lnTo>
                      <a:lnTo>
                        <a:pt x="176" y="32"/>
                      </a:lnTo>
                      <a:lnTo>
                        <a:pt x="174" y="30"/>
                      </a:lnTo>
                      <a:lnTo>
                        <a:pt x="175" y="35"/>
                      </a:lnTo>
                      <a:lnTo>
                        <a:pt x="177" y="40"/>
                      </a:lnTo>
                      <a:lnTo>
                        <a:pt x="178" y="44"/>
                      </a:lnTo>
                      <a:lnTo>
                        <a:pt x="179" y="49"/>
                      </a:lnTo>
                      <a:lnTo>
                        <a:pt x="180" y="55"/>
                      </a:lnTo>
                      <a:lnTo>
                        <a:pt x="180" y="60"/>
                      </a:lnTo>
                      <a:lnTo>
                        <a:pt x="180" y="66"/>
                      </a:lnTo>
                      <a:lnTo>
                        <a:pt x="181" y="71"/>
                      </a:lnTo>
                      <a:lnTo>
                        <a:pt x="180" y="82"/>
                      </a:lnTo>
                      <a:lnTo>
                        <a:pt x="179" y="91"/>
                      </a:lnTo>
                      <a:lnTo>
                        <a:pt x="177" y="101"/>
                      </a:lnTo>
                      <a:lnTo>
                        <a:pt x="174" y="110"/>
                      </a:lnTo>
                      <a:lnTo>
                        <a:pt x="170" y="120"/>
                      </a:lnTo>
                      <a:lnTo>
                        <a:pt x="166" y="128"/>
                      </a:lnTo>
                      <a:lnTo>
                        <a:pt x="161" y="136"/>
                      </a:lnTo>
                      <a:lnTo>
                        <a:pt x="156" y="143"/>
                      </a:lnTo>
                      <a:lnTo>
                        <a:pt x="149" y="150"/>
                      </a:lnTo>
                      <a:lnTo>
                        <a:pt x="143" y="156"/>
                      </a:lnTo>
                      <a:lnTo>
                        <a:pt x="136" y="161"/>
                      </a:lnTo>
                      <a:lnTo>
                        <a:pt x="128" y="165"/>
                      </a:lnTo>
                      <a:lnTo>
                        <a:pt x="121" y="169"/>
                      </a:lnTo>
                      <a:lnTo>
                        <a:pt x="112" y="171"/>
                      </a:lnTo>
                      <a:lnTo>
                        <a:pt x="104" y="173"/>
                      </a:lnTo>
                      <a:lnTo>
                        <a:pt x="95" y="173"/>
                      </a:lnTo>
                      <a:lnTo>
                        <a:pt x="86" y="173"/>
                      </a:lnTo>
                      <a:lnTo>
                        <a:pt x="78" y="171"/>
                      </a:lnTo>
                      <a:lnTo>
                        <a:pt x="70" y="169"/>
                      </a:lnTo>
                      <a:lnTo>
                        <a:pt x="61" y="165"/>
                      </a:lnTo>
                      <a:lnTo>
                        <a:pt x="53" y="161"/>
                      </a:lnTo>
                      <a:lnTo>
                        <a:pt x="46" y="156"/>
                      </a:lnTo>
                      <a:lnTo>
                        <a:pt x="40" y="150"/>
                      </a:lnTo>
                      <a:lnTo>
                        <a:pt x="34" y="143"/>
                      </a:lnTo>
                      <a:lnTo>
                        <a:pt x="28" y="136"/>
                      </a:lnTo>
                      <a:lnTo>
                        <a:pt x="23" y="128"/>
                      </a:lnTo>
                      <a:lnTo>
                        <a:pt x="19" y="120"/>
                      </a:lnTo>
                      <a:lnTo>
                        <a:pt x="15" y="110"/>
                      </a:lnTo>
                      <a:lnTo>
                        <a:pt x="12" y="101"/>
                      </a:lnTo>
                      <a:lnTo>
                        <a:pt x="10" y="91"/>
                      </a:lnTo>
                      <a:lnTo>
                        <a:pt x="9" y="82"/>
                      </a:lnTo>
                      <a:lnTo>
                        <a:pt x="9" y="71"/>
                      </a:lnTo>
                      <a:lnTo>
                        <a:pt x="9" y="60"/>
                      </a:lnTo>
                      <a:lnTo>
                        <a:pt x="10" y="50"/>
                      </a:lnTo>
                      <a:lnTo>
                        <a:pt x="12" y="41"/>
                      </a:lnTo>
                      <a:lnTo>
                        <a:pt x="15" y="32"/>
                      </a:lnTo>
                      <a:lnTo>
                        <a:pt x="18" y="23"/>
                      </a:lnTo>
                      <a:lnTo>
                        <a:pt x="22" y="14"/>
                      </a:lnTo>
                      <a:lnTo>
                        <a:pt x="27" y="7"/>
                      </a:lnTo>
                      <a:lnTo>
                        <a:pt x="32" y="0"/>
                      </a:lnTo>
                      <a:lnTo>
                        <a:pt x="30" y="1"/>
                      </a:lnTo>
                      <a:lnTo>
                        <a:pt x="27" y="2"/>
                      </a:lnTo>
                      <a:lnTo>
                        <a:pt x="25" y="5"/>
                      </a:lnTo>
                      <a:lnTo>
                        <a:pt x="22" y="6"/>
                      </a:lnTo>
                      <a:lnTo>
                        <a:pt x="20" y="7"/>
                      </a:lnTo>
                      <a:lnTo>
                        <a:pt x="18" y="10"/>
                      </a:lnTo>
                      <a:lnTo>
                        <a:pt x="15" y="11"/>
                      </a:lnTo>
                      <a:lnTo>
                        <a:pt x="13" y="13"/>
                      </a:lnTo>
                      <a:lnTo>
                        <a:pt x="10" y="19"/>
                      </a:lnTo>
                      <a:lnTo>
                        <a:pt x="7" y="26"/>
                      </a:lnTo>
                      <a:lnTo>
                        <a:pt x="5" y="34"/>
                      </a:lnTo>
                      <a:lnTo>
                        <a:pt x="3" y="41"/>
                      </a:lnTo>
                      <a:lnTo>
                        <a:pt x="2" y="48"/>
                      </a:lnTo>
                      <a:lnTo>
                        <a:pt x="1" y="55"/>
                      </a:lnTo>
                      <a:lnTo>
                        <a:pt x="0" y="62"/>
                      </a:lnTo>
                      <a:lnTo>
                        <a:pt x="0" y="71"/>
                      </a:lnTo>
                      <a:lnTo>
                        <a:pt x="0" y="83"/>
                      </a:lnTo>
                      <a:lnTo>
                        <a:pt x="2" y="94"/>
                      </a:lnTo>
                      <a:lnTo>
                        <a:pt x="4" y="104"/>
                      </a:lnTo>
                      <a:lnTo>
                        <a:pt x="7" y="115"/>
                      </a:lnTo>
                      <a:lnTo>
                        <a:pt x="11" y="125"/>
                      </a:lnTo>
                      <a:lnTo>
                        <a:pt x="16" y="134"/>
                      </a:lnTo>
                      <a:lnTo>
                        <a:pt x="21" y="143"/>
                      </a:lnTo>
                      <a:lnTo>
                        <a:pt x="27" y="151"/>
                      </a:lnTo>
                      <a:lnTo>
                        <a:pt x="34" y="158"/>
                      </a:lnTo>
                      <a:lnTo>
                        <a:pt x="41" y="164"/>
                      </a:lnTo>
                      <a:lnTo>
                        <a:pt x="49" y="170"/>
                      </a:lnTo>
                      <a:lnTo>
                        <a:pt x="57" y="175"/>
                      </a:lnTo>
                      <a:lnTo>
                        <a:pt x="67" y="179"/>
                      </a:lnTo>
                      <a:lnTo>
                        <a:pt x="76" y="182"/>
                      </a:lnTo>
                      <a:lnTo>
                        <a:pt x="85" y="183"/>
                      </a:lnTo>
                      <a:lnTo>
                        <a:pt x="95" y="183"/>
                      </a:lnTo>
                      <a:lnTo>
                        <a:pt x="105" y="183"/>
                      </a:lnTo>
                      <a:lnTo>
                        <a:pt x="114" y="182"/>
                      </a:lnTo>
                      <a:lnTo>
                        <a:pt x="123" y="179"/>
                      </a:lnTo>
                      <a:lnTo>
                        <a:pt x="132" y="175"/>
                      </a:lnTo>
                      <a:lnTo>
                        <a:pt x="140" y="170"/>
                      </a:lnTo>
                      <a:lnTo>
                        <a:pt x="148" y="164"/>
                      </a:lnTo>
                      <a:lnTo>
                        <a:pt x="155" y="158"/>
                      </a:lnTo>
                      <a:lnTo>
                        <a:pt x="162" y="151"/>
                      </a:lnTo>
                      <a:lnTo>
                        <a:pt x="168" y="143"/>
                      </a:lnTo>
                      <a:lnTo>
                        <a:pt x="173" y="134"/>
                      </a:lnTo>
                      <a:lnTo>
                        <a:pt x="178" y="125"/>
                      </a:lnTo>
                      <a:lnTo>
                        <a:pt x="182" y="115"/>
                      </a:lnTo>
                      <a:lnTo>
                        <a:pt x="185" y="104"/>
                      </a:lnTo>
                      <a:lnTo>
                        <a:pt x="188" y="94"/>
                      </a:lnTo>
                      <a:lnTo>
                        <a:pt x="189" y="83"/>
                      </a:lnTo>
                      <a:lnTo>
                        <a:pt x="191" y="71"/>
                      </a:lnTo>
                      <a:close/>
                    </a:path>
                  </a:pathLst>
                </a:custGeom>
                <a:solidFill>
                  <a:srgbClr val="F7CDA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28" name="Freeform 26">
                  <a:extLst>
                    <a:ext uri="{FF2B5EF4-FFF2-40B4-BE49-F238E27FC236}">
                      <a16:creationId xmlns:a16="http://schemas.microsoft.com/office/drawing/2014/main" id="{CF23F57E-FE01-BAB8-EEFC-921FC26D3465}"/>
                    </a:ext>
                  </a:extLst>
                </p:cNvPr>
                <p:cNvSpPr>
                  <a:spLocks noChangeArrowheads="1"/>
                </p:cNvSpPr>
                <p:nvPr/>
              </p:nvSpPr>
              <p:spPr bwMode="auto">
                <a:xfrm>
                  <a:off x="1143" y="2647"/>
                  <a:ext cx="37" cy="30"/>
                </a:xfrm>
                <a:custGeom>
                  <a:avLst/>
                  <a:gdLst>
                    <a:gd name="T0" fmla="*/ 0 w 181"/>
                    <a:gd name="T1" fmla="*/ 0 h 185"/>
                    <a:gd name="T2" fmla="*/ 0 w 181"/>
                    <a:gd name="T3" fmla="*/ 0 h 185"/>
                    <a:gd name="T4" fmla="*/ 0 w 181"/>
                    <a:gd name="T5" fmla="*/ 0 h 185"/>
                    <a:gd name="T6" fmla="*/ 0 w 181"/>
                    <a:gd name="T7" fmla="*/ 0 h 185"/>
                    <a:gd name="T8" fmla="*/ 0 w 181"/>
                    <a:gd name="T9" fmla="*/ 0 h 185"/>
                    <a:gd name="T10" fmla="*/ 0 w 181"/>
                    <a:gd name="T11" fmla="*/ 0 h 185"/>
                    <a:gd name="T12" fmla="*/ 0 w 181"/>
                    <a:gd name="T13" fmla="*/ 0 h 185"/>
                    <a:gd name="T14" fmla="*/ 0 w 181"/>
                    <a:gd name="T15" fmla="*/ 0 h 185"/>
                    <a:gd name="T16" fmla="*/ 0 w 181"/>
                    <a:gd name="T17" fmla="*/ 0 h 185"/>
                    <a:gd name="T18" fmla="*/ 0 w 181"/>
                    <a:gd name="T19" fmla="*/ 0 h 185"/>
                    <a:gd name="T20" fmla="*/ 0 w 181"/>
                    <a:gd name="T21" fmla="*/ 0 h 185"/>
                    <a:gd name="T22" fmla="*/ 0 w 181"/>
                    <a:gd name="T23" fmla="*/ 0 h 185"/>
                    <a:gd name="T24" fmla="*/ 0 w 181"/>
                    <a:gd name="T25" fmla="*/ 0 h 185"/>
                    <a:gd name="T26" fmla="*/ 0 w 181"/>
                    <a:gd name="T27" fmla="*/ 0 h 185"/>
                    <a:gd name="T28" fmla="*/ 0 w 181"/>
                    <a:gd name="T29" fmla="*/ 0 h 185"/>
                    <a:gd name="T30" fmla="*/ 0 w 181"/>
                    <a:gd name="T31" fmla="*/ 0 h 185"/>
                    <a:gd name="T32" fmla="*/ 0 w 181"/>
                    <a:gd name="T33" fmla="*/ 0 h 185"/>
                    <a:gd name="T34" fmla="*/ 0 w 181"/>
                    <a:gd name="T35" fmla="*/ 0 h 185"/>
                    <a:gd name="T36" fmla="*/ 0 w 181"/>
                    <a:gd name="T37" fmla="*/ 0 h 185"/>
                    <a:gd name="T38" fmla="*/ 0 w 181"/>
                    <a:gd name="T39" fmla="*/ 0 h 185"/>
                    <a:gd name="T40" fmla="*/ 0 w 181"/>
                    <a:gd name="T41" fmla="*/ 0 h 185"/>
                    <a:gd name="T42" fmla="*/ 0 w 181"/>
                    <a:gd name="T43" fmla="*/ 0 h 185"/>
                    <a:gd name="T44" fmla="*/ 0 w 181"/>
                    <a:gd name="T45" fmla="*/ 0 h 185"/>
                    <a:gd name="T46" fmla="*/ 0 w 181"/>
                    <a:gd name="T47" fmla="*/ 0 h 185"/>
                    <a:gd name="T48" fmla="*/ 0 w 181"/>
                    <a:gd name="T49" fmla="*/ 0 h 185"/>
                    <a:gd name="T50" fmla="*/ 0 w 181"/>
                    <a:gd name="T51" fmla="*/ 0 h 185"/>
                    <a:gd name="T52" fmla="*/ 0 w 181"/>
                    <a:gd name="T53" fmla="*/ 0 h 185"/>
                    <a:gd name="T54" fmla="*/ 0 w 181"/>
                    <a:gd name="T55" fmla="*/ 0 h 185"/>
                    <a:gd name="T56" fmla="*/ 0 w 181"/>
                    <a:gd name="T57" fmla="*/ 0 h 185"/>
                    <a:gd name="T58" fmla="*/ 0 w 181"/>
                    <a:gd name="T59" fmla="*/ 0 h 185"/>
                    <a:gd name="T60" fmla="*/ 0 w 181"/>
                    <a:gd name="T61" fmla="*/ 0 h 185"/>
                    <a:gd name="T62" fmla="*/ 0 w 181"/>
                    <a:gd name="T63" fmla="*/ 0 h 185"/>
                    <a:gd name="T64" fmla="*/ 0 w 181"/>
                    <a:gd name="T65" fmla="*/ 0 h 185"/>
                    <a:gd name="T66" fmla="*/ 0 w 181"/>
                    <a:gd name="T67" fmla="*/ 0 h 185"/>
                    <a:gd name="T68" fmla="*/ 0 w 181"/>
                    <a:gd name="T69" fmla="*/ 0 h 185"/>
                    <a:gd name="T70" fmla="*/ 0 w 181"/>
                    <a:gd name="T71" fmla="*/ 0 h 185"/>
                    <a:gd name="T72" fmla="*/ 0 w 181"/>
                    <a:gd name="T73" fmla="*/ 0 h 185"/>
                    <a:gd name="T74" fmla="*/ 0 w 181"/>
                    <a:gd name="T75" fmla="*/ 0 h 185"/>
                    <a:gd name="T76" fmla="*/ 0 w 181"/>
                    <a:gd name="T77" fmla="*/ 0 h 185"/>
                    <a:gd name="T78" fmla="*/ 0 w 181"/>
                    <a:gd name="T79" fmla="*/ 0 h 185"/>
                    <a:gd name="T80" fmla="*/ 0 w 181"/>
                    <a:gd name="T81" fmla="*/ 0 h 185"/>
                    <a:gd name="T82" fmla="*/ 0 w 181"/>
                    <a:gd name="T83" fmla="*/ 0 h 185"/>
                    <a:gd name="T84" fmla="*/ 0 w 181"/>
                    <a:gd name="T85" fmla="*/ 0 h 185"/>
                    <a:gd name="T86" fmla="*/ 0 w 181"/>
                    <a:gd name="T87" fmla="*/ 0 h 185"/>
                    <a:gd name="T88" fmla="*/ 0 w 181"/>
                    <a:gd name="T89" fmla="*/ 0 h 185"/>
                    <a:gd name="T90" fmla="*/ 0 w 181"/>
                    <a:gd name="T91" fmla="*/ 0 h 185"/>
                    <a:gd name="T92" fmla="*/ 0 w 181"/>
                    <a:gd name="T93" fmla="*/ 0 h 185"/>
                    <a:gd name="T94" fmla="*/ 0 w 181"/>
                    <a:gd name="T95" fmla="*/ 0 h 185"/>
                    <a:gd name="T96" fmla="*/ 0 w 181"/>
                    <a:gd name="T97" fmla="*/ 0 h 185"/>
                    <a:gd name="T98" fmla="*/ 0 w 181"/>
                    <a:gd name="T99" fmla="*/ 0 h 185"/>
                    <a:gd name="T100" fmla="*/ 0 w 181"/>
                    <a:gd name="T101" fmla="*/ 0 h 185"/>
                    <a:gd name="T102" fmla="*/ 0 w 181"/>
                    <a:gd name="T103" fmla="*/ 0 h 185"/>
                    <a:gd name="T104" fmla="*/ 0 w 181"/>
                    <a:gd name="T105" fmla="*/ 0 h 185"/>
                    <a:gd name="T106" fmla="*/ 0 w 181"/>
                    <a:gd name="T107" fmla="*/ 0 h 185"/>
                    <a:gd name="T108" fmla="*/ 0 w 181"/>
                    <a:gd name="T109" fmla="*/ 0 h 185"/>
                    <a:gd name="T110" fmla="*/ 0 w 181"/>
                    <a:gd name="T111" fmla="*/ 0 h 185"/>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81" h="185">
                      <a:moveTo>
                        <a:pt x="181" y="77"/>
                      </a:moveTo>
                      <a:lnTo>
                        <a:pt x="181" y="73"/>
                      </a:lnTo>
                      <a:lnTo>
                        <a:pt x="181" y="70"/>
                      </a:lnTo>
                      <a:lnTo>
                        <a:pt x="181" y="65"/>
                      </a:lnTo>
                      <a:lnTo>
                        <a:pt x="180" y="61"/>
                      </a:lnTo>
                      <a:lnTo>
                        <a:pt x="180" y="58"/>
                      </a:lnTo>
                      <a:lnTo>
                        <a:pt x="179" y="54"/>
                      </a:lnTo>
                      <a:lnTo>
                        <a:pt x="178" y="50"/>
                      </a:lnTo>
                      <a:lnTo>
                        <a:pt x="178" y="47"/>
                      </a:lnTo>
                      <a:lnTo>
                        <a:pt x="176" y="44"/>
                      </a:lnTo>
                      <a:lnTo>
                        <a:pt x="174" y="41"/>
                      </a:lnTo>
                      <a:lnTo>
                        <a:pt x="171" y="38"/>
                      </a:lnTo>
                      <a:lnTo>
                        <a:pt x="169" y="36"/>
                      </a:lnTo>
                      <a:lnTo>
                        <a:pt x="167" y="34"/>
                      </a:lnTo>
                      <a:lnTo>
                        <a:pt x="165" y="31"/>
                      </a:lnTo>
                      <a:lnTo>
                        <a:pt x="163" y="29"/>
                      </a:lnTo>
                      <a:lnTo>
                        <a:pt x="160" y="26"/>
                      </a:lnTo>
                      <a:lnTo>
                        <a:pt x="163" y="31"/>
                      </a:lnTo>
                      <a:lnTo>
                        <a:pt x="165" y="37"/>
                      </a:lnTo>
                      <a:lnTo>
                        <a:pt x="167" y="43"/>
                      </a:lnTo>
                      <a:lnTo>
                        <a:pt x="169" y="50"/>
                      </a:lnTo>
                      <a:lnTo>
                        <a:pt x="170" y="56"/>
                      </a:lnTo>
                      <a:lnTo>
                        <a:pt x="171" y="64"/>
                      </a:lnTo>
                      <a:lnTo>
                        <a:pt x="172" y="70"/>
                      </a:lnTo>
                      <a:lnTo>
                        <a:pt x="172" y="77"/>
                      </a:lnTo>
                      <a:lnTo>
                        <a:pt x="172" y="86"/>
                      </a:lnTo>
                      <a:lnTo>
                        <a:pt x="170" y="96"/>
                      </a:lnTo>
                      <a:lnTo>
                        <a:pt x="168" y="106"/>
                      </a:lnTo>
                      <a:lnTo>
                        <a:pt x="166" y="114"/>
                      </a:lnTo>
                      <a:lnTo>
                        <a:pt x="162" y="124"/>
                      </a:lnTo>
                      <a:lnTo>
                        <a:pt x="158" y="131"/>
                      </a:lnTo>
                      <a:lnTo>
                        <a:pt x="154" y="139"/>
                      </a:lnTo>
                      <a:lnTo>
                        <a:pt x="148" y="145"/>
                      </a:lnTo>
                      <a:lnTo>
                        <a:pt x="143" y="151"/>
                      </a:lnTo>
                      <a:lnTo>
                        <a:pt x="136" y="157"/>
                      </a:lnTo>
                      <a:lnTo>
                        <a:pt x="130" y="162"/>
                      </a:lnTo>
                      <a:lnTo>
                        <a:pt x="123" y="167"/>
                      </a:lnTo>
                      <a:lnTo>
                        <a:pt x="115" y="169"/>
                      </a:lnTo>
                      <a:lnTo>
                        <a:pt x="107" y="171"/>
                      </a:lnTo>
                      <a:lnTo>
                        <a:pt x="99" y="174"/>
                      </a:lnTo>
                      <a:lnTo>
                        <a:pt x="91" y="174"/>
                      </a:lnTo>
                      <a:lnTo>
                        <a:pt x="83" y="174"/>
                      </a:lnTo>
                      <a:lnTo>
                        <a:pt x="75" y="171"/>
                      </a:lnTo>
                      <a:lnTo>
                        <a:pt x="67" y="169"/>
                      </a:lnTo>
                      <a:lnTo>
                        <a:pt x="59" y="167"/>
                      </a:lnTo>
                      <a:lnTo>
                        <a:pt x="52" y="162"/>
                      </a:lnTo>
                      <a:lnTo>
                        <a:pt x="45" y="157"/>
                      </a:lnTo>
                      <a:lnTo>
                        <a:pt x="39" y="151"/>
                      </a:lnTo>
                      <a:lnTo>
                        <a:pt x="33" y="145"/>
                      </a:lnTo>
                      <a:lnTo>
                        <a:pt x="28" y="139"/>
                      </a:lnTo>
                      <a:lnTo>
                        <a:pt x="23" y="131"/>
                      </a:lnTo>
                      <a:lnTo>
                        <a:pt x="19" y="124"/>
                      </a:lnTo>
                      <a:lnTo>
                        <a:pt x="16" y="114"/>
                      </a:lnTo>
                      <a:lnTo>
                        <a:pt x="13" y="106"/>
                      </a:lnTo>
                      <a:lnTo>
                        <a:pt x="11" y="96"/>
                      </a:lnTo>
                      <a:lnTo>
                        <a:pt x="10" y="86"/>
                      </a:lnTo>
                      <a:lnTo>
                        <a:pt x="9" y="77"/>
                      </a:lnTo>
                      <a:lnTo>
                        <a:pt x="10" y="65"/>
                      </a:lnTo>
                      <a:lnTo>
                        <a:pt x="11" y="54"/>
                      </a:lnTo>
                      <a:lnTo>
                        <a:pt x="14" y="43"/>
                      </a:lnTo>
                      <a:lnTo>
                        <a:pt x="18" y="34"/>
                      </a:lnTo>
                      <a:lnTo>
                        <a:pt x="22" y="24"/>
                      </a:lnTo>
                      <a:lnTo>
                        <a:pt x="27" y="16"/>
                      </a:lnTo>
                      <a:lnTo>
                        <a:pt x="33" y="7"/>
                      </a:lnTo>
                      <a:lnTo>
                        <a:pt x="40" y="0"/>
                      </a:lnTo>
                      <a:lnTo>
                        <a:pt x="37" y="1"/>
                      </a:lnTo>
                      <a:lnTo>
                        <a:pt x="35" y="2"/>
                      </a:lnTo>
                      <a:lnTo>
                        <a:pt x="32" y="4"/>
                      </a:lnTo>
                      <a:lnTo>
                        <a:pt x="29" y="6"/>
                      </a:lnTo>
                      <a:lnTo>
                        <a:pt x="26" y="7"/>
                      </a:lnTo>
                      <a:lnTo>
                        <a:pt x="23" y="8"/>
                      </a:lnTo>
                      <a:lnTo>
                        <a:pt x="21" y="11"/>
                      </a:lnTo>
                      <a:lnTo>
                        <a:pt x="18" y="12"/>
                      </a:lnTo>
                      <a:lnTo>
                        <a:pt x="14" y="19"/>
                      </a:lnTo>
                      <a:lnTo>
                        <a:pt x="11" y="26"/>
                      </a:lnTo>
                      <a:lnTo>
                        <a:pt x="7" y="34"/>
                      </a:lnTo>
                      <a:lnTo>
                        <a:pt x="5" y="42"/>
                      </a:lnTo>
                      <a:lnTo>
                        <a:pt x="3" y="50"/>
                      </a:lnTo>
                      <a:lnTo>
                        <a:pt x="1" y="59"/>
                      </a:lnTo>
                      <a:lnTo>
                        <a:pt x="0" y="67"/>
                      </a:lnTo>
                      <a:lnTo>
                        <a:pt x="0" y="77"/>
                      </a:lnTo>
                      <a:lnTo>
                        <a:pt x="1" y="88"/>
                      </a:lnTo>
                      <a:lnTo>
                        <a:pt x="2" y="98"/>
                      </a:lnTo>
                      <a:lnTo>
                        <a:pt x="4" y="109"/>
                      </a:lnTo>
                      <a:lnTo>
                        <a:pt x="7" y="119"/>
                      </a:lnTo>
                      <a:lnTo>
                        <a:pt x="11" y="128"/>
                      </a:lnTo>
                      <a:lnTo>
                        <a:pt x="16" y="137"/>
                      </a:lnTo>
                      <a:lnTo>
                        <a:pt x="21" y="145"/>
                      </a:lnTo>
                      <a:lnTo>
                        <a:pt x="27" y="154"/>
                      </a:lnTo>
                      <a:lnTo>
                        <a:pt x="33" y="159"/>
                      </a:lnTo>
                      <a:lnTo>
                        <a:pt x="40" y="167"/>
                      </a:lnTo>
                      <a:lnTo>
                        <a:pt x="47" y="171"/>
                      </a:lnTo>
                      <a:lnTo>
                        <a:pt x="55" y="176"/>
                      </a:lnTo>
                      <a:lnTo>
                        <a:pt x="64" y="180"/>
                      </a:lnTo>
                      <a:lnTo>
                        <a:pt x="73" y="182"/>
                      </a:lnTo>
                      <a:lnTo>
                        <a:pt x="82" y="185"/>
                      </a:lnTo>
                      <a:lnTo>
                        <a:pt x="91" y="185"/>
                      </a:lnTo>
                      <a:lnTo>
                        <a:pt x="100" y="185"/>
                      </a:lnTo>
                      <a:lnTo>
                        <a:pt x="109" y="182"/>
                      </a:lnTo>
                      <a:lnTo>
                        <a:pt x="118" y="180"/>
                      </a:lnTo>
                      <a:lnTo>
                        <a:pt x="126" y="176"/>
                      </a:lnTo>
                      <a:lnTo>
                        <a:pt x="134" y="171"/>
                      </a:lnTo>
                      <a:lnTo>
                        <a:pt x="141" y="167"/>
                      </a:lnTo>
                      <a:lnTo>
                        <a:pt x="148" y="159"/>
                      </a:lnTo>
                      <a:lnTo>
                        <a:pt x="155" y="154"/>
                      </a:lnTo>
                      <a:lnTo>
                        <a:pt x="160" y="145"/>
                      </a:lnTo>
                      <a:lnTo>
                        <a:pt x="166" y="137"/>
                      </a:lnTo>
                      <a:lnTo>
                        <a:pt x="170" y="128"/>
                      </a:lnTo>
                      <a:lnTo>
                        <a:pt x="174" y="119"/>
                      </a:lnTo>
                      <a:lnTo>
                        <a:pt x="177" y="109"/>
                      </a:lnTo>
                      <a:lnTo>
                        <a:pt x="179" y="98"/>
                      </a:lnTo>
                      <a:lnTo>
                        <a:pt x="181" y="88"/>
                      </a:lnTo>
                      <a:lnTo>
                        <a:pt x="181" y="77"/>
                      </a:lnTo>
                      <a:close/>
                    </a:path>
                  </a:pathLst>
                </a:custGeom>
                <a:solidFill>
                  <a:srgbClr val="F7CFA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29" name="Freeform 27">
                  <a:extLst>
                    <a:ext uri="{FF2B5EF4-FFF2-40B4-BE49-F238E27FC236}">
                      <a16:creationId xmlns:a16="http://schemas.microsoft.com/office/drawing/2014/main" id="{37ECDEEC-84B2-93DD-1998-37BFE5A90064}"/>
                    </a:ext>
                  </a:extLst>
                </p:cNvPr>
                <p:cNvSpPr>
                  <a:spLocks noChangeArrowheads="1"/>
                </p:cNvSpPr>
                <p:nvPr/>
              </p:nvSpPr>
              <p:spPr bwMode="auto">
                <a:xfrm>
                  <a:off x="1144" y="2646"/>
                  <a:ext cx="35" cy="30"/>
                </a:xfrm>
                <a:custGeom>
                  <a:avLst/>
                  <a:gdLst>
                    <a:gd name="T0" fmla="*/ 0 w 172"/>
                    <a:gd name="T1" fmla="*/ 0 h 184"/>
                    <a:gd name="T2" fmla="*/ 0 w 172"/>
                    <a:gd name="T3" fmla="*/ 0 h 184"/>
                    <a:gd name="T4" fmla="*/ 0 w 172"/>
                    <a:gd name="T5" fmla="*/ 0 h 184"/>
                    <a:gd name="T6" fmla="*/ 0 w 172"/>
                    <a:gd name="T7" fmla="*/ 0 h 184"/>
                    <a:gd name="T8" fmla="*/ 0 w 172"/>
                    <a:gd name="T9" fmla="*/ 0 h 184"/>
                    <a:gd name="T10" fmla="*/ 0 w 172"/>
                    <a:gd name="T11" fmla="*/ 0 h 184"/>
                    <a:gd name="T12" fmla="*/ 0 w 172"/>
                    <a:gd name="T13" fmla="*/ 0 h 184"/>
                    <a:gd name="T14" fmla="*/ 0 w 172"/>
                    <a:gd name="T15" fmla="*/ 0 h 184"/>
                    <a:gd name="T16" fmla="*/ 0 w 172"/>
                    <a:gd name="T17" fmla="*/ 0 h 184"/>
                    <a:gd name="T18" fmla="*/ 0 w 172"/>
                    <a:gd name="T19" fmla="*/ 0 h 184"/>
                    <a:gd name="T20" fmla="*/ 0 w 172"/>
                    <a:gd name="T21" fmla="*/ 0 h 184"/>
                    <a:gd name="T22" fmla="*/ 0 w 172"/>
                    <a:gd name="T23" fmla="*/ 0 h 184"/>
                    <a:gd name="T24" fmla="*/ 0 w 172"/>
                    <a:gd name="T25" fmla="*/ 0 h 184"/>
                    <a:gd name="T26" fmla="*/ 0 w 172"/>
                    <a:gd name="T27" fmla="*/ 0 h 184"/>
                    <a:gd name="T28" fmla="*/ 0 w 172"/>
                    <a:gd name="T29" fmla="*/ 0 h 184"/>
                    <a:gd name="T30" fmla="*/ 0 w 172"/>
                    <a:gd name="T31" fmla="*/ 0 h 184"/>
                    <a:gd name="T32" fmla="*/ 0 w 172"/>
                    <a:gd name="T33" fmla="*/ 0 h 184"/>
                    <a:gd name="T34" fmla="*/ 0 w 172"/>
                    <a:gd name="T35" fmla="*/ 0 h 184"/>
                    <a:gd name="T36" fmla="*/ 0 w 172"/>
                    <a:gd name="T37" fmla="*/ 0 h 184"/>
                    <a:gd name="T38" fmla="*/ 0 w 172"/>
                    <a:gd name="T39" fmla="*/ 0 h 184"/>
                    <a:gd name="T40" fmla="*/ 0 w 172"/>
                    <a:gd name="T41" fmla="*/ 0 h 184"/>
                    <a:gd name="T42" fmla="*/ 0 w 172"/>
                    <a:gd name="T43" fmla="*/ 0 h 184"/>
                    <a:gd name="T44" fmla="*/ 0 w 172"/>
                    <a:gd name="T45" fmla="*/ 0 h 184"/>
                    <a:gd name="T46" fmla="*/ 0 w 172"/>
                    <a:gd name="T47" fmla="*/ 0 h 184"/>
                    <a:gd name="T48" fmla="*/ 0 w 172"/>
                    <a:gd name="T49" fmla="*/ 0 h 184"/>
                    <a:gd name="T50" fmla="*/ 0 w 172"/>
                    <a:gd name="T51" fmla="*/ 0 h 184"/>
                    <a:gd name="T52" fmla="*/ 0 w 172"/>
                    <a:gd name="T53" fmla="*/ 0 h 184"/>
                    <a:gd name="T54" fmla="*/ 0 w 172"/>
                    <a:gd name="T55" fmla="*/ 0 h 184"/>
                    <a:gd name="T56" fmla="*/ 0 w 172"/>
                    <a:gd name="T57" fmla="*/ 0 h 184"/>
                    <a:gd name="T58" fmla="*/ 0 w 172"/>
                    <a:gd name="T59" fmla="*/ 0 h 184"/>
                    <a:gd name="T60" fmla="*/ 0 w 172"/>
                    <a:gd name="T61" fmla="*/ 0 h 184"/>
                    <a:gd name="T62" fmla="*/ 0 w 172"/>
                    <a:gd name="T63" fmla="*/ 0 h 184"/>
                    <a:gd name="T64" fmla="*/ 0 w 172"/>
                    <a:gd name="T65" fmla="*/ 0 h 184"/>
                    <a:gd name="T66" fmla="*/ 0 w 172"/>
                    <a:gd name="T67" fmla="*/ 0 h 184"/>
                    <a:gd name="T68" fmla="*/ 0 w 172"/>
                    <a:gd name="T69" fmla="*/ 0 h 184"/>
                    <a:gd name="T70" fmla="*/ 0 w 172"/>
                    <a:gd name="T71" fmla="*/ 0 h 184"/>
                    <a:gd name="T72" fmla="*/ 0 w 172"/>
                    <a:gd name="T73" fmla="*/ 0 h 184"/>
                    <a:gd name="T74" fmla="*/ 0 w 172"/>
                    <a:gd name="T75" fmla="*/ 0 h 184"/>
                    <a:gd name="T76" fmla="*/ 0 w 172"/>
                    <a:gd name="T77" fmla="*/ 0 h 184"/>
                    <a:gd name="T78" fmla="*/ 0 w 172"/>
                    <a:gd name="T79" fmla="*/ 0 h 184"/>
                    <a:gd name="T80" fmla="*/ 0 w 172"/>
                    <a:gd name="T81" fmla="*/ 0 h 184"/>
                    <a:gd name="T82" fmla="*/ 0 w 172"/>
                    <a:gd name="T83" fmla="*/ 0 h 184"/>
                    <a:gd name="T84" fmla="*/ 0 w 172"/>
                    <a:gd name="T85" fmla="*/ 0 h 184"/>
                    <a:gd name="T86" fmla="*/ 0 w 172"/>
                    <a:gd name="T87" fmla="*/ 0 h 184"/>
                    <a:gd name="T88" fmla="*/ 0 w 172"/>
                    <a:gd name="T89" fmla="*/ 0 h 184"/>
                    <a:gd name="T90" fmla="*/ 0 w 172"/>
                    <a:gd name="T91" fmla="*/ 0 h 184"/>
                    <a:gd name="T92" fmla="*/ 0 w 172"/>
                    <a:gd name="T93" fmla="*/ 0 h 184"/>
                    <a:gd name="T94" fmla="*/ 0 w 172"/>
                    <a:gd name="T95" fmla="*/ 0 h 184"/>
                    <a:gd name="T96" fmla="*/ 0 w 172"/>
                    <a:gd name="T97" fmla="*/ 0 h 184"/>
                    <a:gd name="T98" fmla="*/ 0 w 172"/>
                    <a:gd name="T99" fmla="*/ 0 h 184"/>
                    <a:gd name="T100" fmla="*/ 0 w 172"/>
                    <a:gd name="T101" fmla="*/ 0 h 184"/>
                    <a:gd name="T102" fmla="*/ 0 w 172"/>
                    <a:gd name="T103" fmla="*/ 0 h 184"/>
                    <a:gd name="T104" fmla="*/ 0 w 172"/>
                    <a:gd name="T105" fmla="*/ 0 h 184"/>
                    <a:gd name="T106" fmla="*/ 0 w 172"/>
                    <a:gd name="T107" fmla="*/ 0 h 184"/>
                    <a:gd name="T108" fmla="*/ 0 w 172"/>
                    <a:gd name="T109" fmla="*/ 0 h 184"/>
                    <a:gd name="T110" fmla="*/ 0 w 172"/>
                    <a:gd name="T111" fmla="*/ 0 h 184"/>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72" h="184">
                      <a:moveTo>
                        <a:pt x="172" y="82"/>
                      </a:moveTo>
                      <a:lnTo>
                        <a:pt x="171" y="77"/>
                      </a:lnTo>
                      <a:lnTo>
                        <a:pt x="171" y="71"/>
                      </a:lnTo>
                      <a:lnTo>
                        <a:pt x="171" y="66"/>
                      </a:lnTo>
                      <a:lnTo>
                        <a:pt x="170" y="60"/>
                      </a:lnTo>
                      <a:lnTo>
                        <a:pt x="169" y="55"/>
                      </a:lnTo>
                      <a:lnTo>
                        <a:pt x="168" y="51"/>
                      </a:lnTo>
                      <a:lnTo>
                        <a:pt x="166" y="46"/>
                      </a:lnTo>
                      <a:lnTo>
                        <a:pt x="165" y="41"/>
                      </a:lnTo>
                      <a:lnTo>
                        <a:pt x="162" y="39"/>
                      </a:lnTo>
                      <a:lnTo>
                        <a:pt x="160" y="36"/>
                      </a:lnTo>
                      <a:lnTo>
                        <a:pt x="157" y="33"/>
                      </a:lnTo>
                      <a:lnTo>
                        <a:pt x="154" y="30"/>
                      </a:lnTo>
                      <a:lnTo>
                        <a:pt x="152" y="28"/>
                      </a:lnTo>
                      <a:lnTo>
                        <a:pt x="149" y="25"/>
                      </a:lnTo>
                      <a:lnTo>
                        <a:pt x="146" y="23"/>
                      </a:lnTo>
                      <a:lnTo>
                        <a:pt x="143" y="21"/>
                      </a:lnTo>
                      <a:lnTo>
                        <a:pt x="147" y="27"/>
                      </a:lnTo>
                      <a:lnTo>
                        <a:pt x="151" y="34"/>
                      </a:lnTo>
                      <a:lnTo>
                        <a:pt x="155" y="41"/>
                      </a:lnTo>
                      <a:lnTo>
                        <a:pt x="157" y="48"/>
                      </a:lnTo>
                      <a:lnTo>
                        <a:pt x="160" y="57"/>
                      </a:lnTo>
                      <a:lnTo>
                        <a:pt x="161" y="65"/>
                      </a:lnTo>
                      <a:lnTo>
                        <a:pt x="162" y="73"/>
                      </a:lnTo>
                      <a:lnTo>
                        <a:pt x="163" y="82"/>
                      </a:lnTo>
                      <a:lnTo>
                        <a:pt x="162" y="91"/>
                      </a:lnTo>
                      <a:lnTo>
                        <a:pt x="161" y="100"/>
                      </a:lnTo>
                      <a:lnTo>
                        <a:pt x="159" y="109"/>
                      </a:lnTo>
                      <a:lnTo>
                        <a:pt x="157" y="118"/>
                      </a:lnTo>
                      <a:lnTo>
                        <a:pt x="153" y="125"/>
                      </a:lnTo>
                      <a:lnTo>
                        <a:pt x="149" y="133"/>
                      </a:lnTo>
                      <a:lnTo>
                        <a:pt x="145" y="141"/>
                      </a:lnTo>
                      <a:lnTo>
                        <a:pt x="140" y="147"/>
                      </a:lnTo>
                      <a:lnTo>
                        <a:pt x="135" y="153"/>
                      </a:lnTo>
                      <a:lnTo>
                        <a:pt x="129" y="157"/>
                      </a:lnTo>
                      <a:lnTo>
                        <a:pt x="123" y="162"/>
                      </a:lnTo>
                      <a:lnTo>
                        <a:pt x="116" y="166"/>
                      </a:lnTo>
                      <a:lnTo>
                        <a:pt x="109" y="169"/>
                      </a:lnTo>
                      <a:lnTo>
                        <a:pt x="102" y="172"/>
                      </a:lnTo>
                      <a:lnTo>
                        <a:pt x="94" y="173"/>
                      </a:lnTo>
                      <a:lnTo>
                        <a:pt x="86" y="173"/>
                      </a:lnTo>
                      <a:lnTo>
                        <a:pt x="78" y="173"/>
                      </a:lnTo>
                      <a:lnTo>
                        <a:pt x="71" y="172"/>
                      </a:lnTo>
                      <a:lnTo>
                        <a:pt x="63" y="169"/>
                      </a:lnTo>
                      <a:lnTo>
                        <a:pt x="55" y="166"/>
                      </a:lnTo>
                      <a:lnTo>
                        <a:pt x="49" y="162"/>
                      </a:lnTo>
                      <a:lnTo>
                        <a:pt x="42" y="157"/>
                      </a:lnTo>
                      <a:lnTo>
                        <a:pt x="36" y="153"/>
                      </a:lnTo>
                      <a:lnTo>
                        <a:pt x="31" y="147"/>
                      </a:lnTo>
                      <a:lnTo>
                        <a:pt x="26" y="141"/>
                      </a:lnTo>
                      <a:lnTo>
                        <a:pt x="22" y="133"/>
                      </a:lnTo>
                      <a:lnTo>
                        <a:pt x="18" y="125"/>
                      </a:lnTo>
                      <a:lnTo>
                        <a:pt x="15" y="118"/>
                      </a:lnTo>
                      <a:lnTo>
                        <a:pt x="12" y="109"/>
                      </a:lnTo>
                      <a:lnTo>
                        <a:pt x="10" y="100"/>
                      </a:lnTo>
                      <a:lnTo>
                        <a:pt x="9" y="91"/>
                      </a:lnTo>
                      <a:lnTo>
                        <a:pt x="9" y="82"/>
                      </a:lnTo>
                      <a:lnTo>
                        <a:pt x="9" y="69"/>
                      </a:lnTo>
                      <a:lnTo>
                        <a:pt x="12" y="57"/>
                      </a:lnTo>
                      <a:lnTo>
                        <a:pt x="15" y="45"/>
                      </a:lnTo>
                      <a:lnTo>
                        <a:pt x="20" y="34"/>
                      </a:lnTo>
                      <a:lnTo>
                        <a:pt x="26" y="24"/>
                      </a:lnTo>
                      <a:lnTo>
                        <a:pt x="33" y="15"/>
                      </a:lnTo>
                      <a:lnTo>
                        <a:pt x="41" y="7"/>
                      </a:lnTo>
                      <a:lnTo>
                        <a:pt x="49" y="0"/>
                      </a:lnTo>
                      <a:lnTo>
                        <a:pt x="46" y="2"/>
                      </a:lnTo>
                      <a:lnTo>
                        <a:pt x="43" y="3"/>
                      </a:lnTo>
                      <a:lnTo>
                        <a:pt x="39" y="4"/>
                      </a:lnTo>
                      <a:lnTo>
                        <a:pt x="36" y="5"/>
                      </a:lnTo>
                      <a:lnTo>
                        <a:pt x="33" y="6"/>
                      </a:lnTo>
                      <a:lnTo>
                        <a:pt x="30" y="7"/>
                      </a:lnTo>
                      <a:lnTo>
                        <a:pt x="27" y="10"/>
                      </a:lnTo>
                      <a:lnTo>
                        <a:pt x="23" y="11"/>
                      </a:lnTo>
                      <a:lnTo>
                        <a:pt x="18" y="18"/>
                      </a:lnTo>
                      <a:lnTo>
                        <a:pt x="13" y="25"/>
                      </a:lnTo>
                      <a:lnTo>
                        <a:pt x="9" y="34"/>
                      </a:lnTo>
                      <a:lnTo>
                        <a:pt x="6" y="43"/>
                      </a:lnTo>
                      <a:lnTo>
                        <a:pt x="3" y="52"/>
                      </a:lnTo>
                      <a:lnTo>
                        <a:pt x="1" y="61"/>
                      </a:lnTo>
                      <a:lnTo>
                        <a:pt x="0" y="71"/>
                      </a:lnTo>
                      <a:lnTo>
                        <a:pt x="0" y="82"/>
                      </a:lnTo>
                      <a:lnTo>
                        <a:pt x="0" y="93"/>
                      </a:lnTo>
                      <a:lnTo>
                        <a:pt x="1" y="102"/>
                      </a:lnTo>
                      <a:lnTo>
                        <a:pt x="3" y="112"/>
                      </a:lnTo>
                      <a:lnTo>
                        <a:pt x="6" y="121"/>
                      </a:lnTo>
                      <a:lnTo>
                        <a:pt x="10" y="131"/>
                      </a:lnTo>
                      <a:lnTo>
                        <a:pt x="14" y="139"/>
                      </a:lnTo>
                      <a:lnTo>
                        <a:pt x="19" y="147"/>
                      </a:lnTo>
                      <a:lnTo>
                        <a:pt x="25" y="154"/>
                      </a:lnTo>
                      <a:lnTo>
                        <a:pt x="31" y="161"/>
                      </a:lnTo>
                      <a:lnTo>
                        <a:pt x="37" y="167"/>
                      </a:lnTo>
                      <a:lnTo>
                        <a:pt x="44" y="172"/>
                      </a:lnTo>
                      <a:lnTo>
                        <a:pt x="52" y="176"/>
                      </a:lnTo>
                      <a:lnTo>
                        <a:pt x="61" y="180"/>
                      </a:lnTo>
                      <a:lnTo>
                        <a:pt x="69" y="182"/>
                      </a:lnTo>
                      <a:lnTo>
                        <a:pt x="77" y="184"/>
                      </a:lnTo>
                      <a:lnTo>
                        <a:pt x="86" y="184"/>
                      </a:lnTo>
                      <a:lnTo>
                        <a:pt x="95" y="184"/>
                      </a:lnTo>
                      <a:lnTo>
                        <a:pt x="103" y="182"/>
                      </a:lnTo>
                      <a:lnTo>
                        <a:pt x="111" y="180"/>
                      </a:lnTo>
                      <a:lnTo>
                        <a:pt x="119" y="176"/>
                      </a:lnTo>
                      <a:lnTo>
                        <a:pt x="127" y="172"/>
                      </a:lnTo>
                      <a:lnTo>
                        <a:pt x="134" y="167"/>
                      </a:lnTo>
                      <a:lnTo>
                        <a:pt x="140" y="161"/>
                      </a:lnTo>
                      <a:lnTo>
                        <a:pt x="147" y="154"/>
                      </a:lnTo>
                      <a:lnTo>
                        <a:pt x="152" y="147"/>
                      </a:lnTo>
                      <a:lnTo>
                        <a:pt x="157" y="139"/>
                      </a:lnTo>
                      <a:lnTo>
                        <a:pt x="161" y="131"/>
                      </a:lnTo>
                      <a:lnTo>
                        <a:pt x="165" y="121"/>
                      </a:lnTo>
                      <a:lnTo>
                        <a:pt x="168" y="112"/>
                      </a:lnTo>
                      <a:lnTo>
                        <a:pt x="170" y="102"/>
                      </a:lnTo>
                      <a:lnTo>
                        <a:pt x="171" y="93"/>
                      </a:lnTo>
                      <a:lnTo>
                        <a:pt x="172" y="82"/>
                      </a:lnTo>
                      <a:close/>
                    </a:path>
                  </a:pathLst>
                </a:custGeom>
                <a:solidFill>
                  <a:srgbClr val="F7D2A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30" name="Freeform 28">
                  <a:extLst>
                    <a:ext uri="{FF2B5EF4-FFF2-40B4-BE49-F238E27FC236}">
                      <a16:creationId xmlns:a16="http://schemas.microsoft.com/office/drawing/2014/main" id="{D4823D04-234E-E78A-4F6C-97F76A532B27}"/>
                    </a:ext>
                  </a:extLst>
                </p:cNvPr>
                <p:cNvSpPr>
                  <a:spLocks noChangeArrowheads="1"/>
                </p:cNvSpPr>
                <p:nvPr/>
              </p:nvSpPr>
              <p:spPr bwMode="auto">
                <a:xfrm>
                  <a:off x="1145" y="2645"/>
                  <a:ext cx="33" cy="30"/>
                </a:xfrm>
                <a:custGeom>
                  <a:avLst/>
                  <a:gdLst>
                    <a:gd name="T0" fmla="*/ 0 w 163"/>
                    <a:gd name="T1" fmla="*/ 0 h 181"/>
                    <a:gd name="T2" fmla="*/ 0 w 163"/>
                    <a:gd name="T3" fmla="*/ 0 h 181"/>
                    <a:gd name="T4" fmla="*/ 0 w 163"/>
                    <a:gd name="T5" fmla="*/ 0 h 181"/>
                    <a:gd name="T6" fmla="*/ 0 w 163"/>
                    <a:gd name="T7" fmla="*/ 0 h 181"/>
                    <a:gd name="T8" fmla="*/ 0 w 163"/>
                    <a:gd name="T9" fmla="*/ 0 h 181"/>
                    <a:gd name="T10" fmla="*/ 0 w 163"/>
                    <a:gd name="T11" fmla="*/ 0 h 181"/>
                    <a:gd name="T12" fmla="*/ 0 w 163"/>
                    <a:gd name="T13" fmla="*/ 0 h 181"/>
                    <a:gd name="T14" fmla="*/ 0 w 163"/>
                    <a:gd name="T15" fmla="*/ 0 h 181"/>
                    <a:gd name="T16" fmla="*/ 0 w 163"/>
                    <a:gd name="T17" fmla="*/ 0 h 181"/>
                    <a:gd name="T18" fmla="*/ 0 w 163"/>
                    <a:gd name="T19" fmla="*/ 0 h 181"/>
                    <a:gd name="T20" fmla="*/ 0 w 163"/>
                    <a:gd name="T21" fmla="*/ 0 h 181"/>
                    <a:gd name="T22" fmla="*/ 0 w 163"/>
                    <a:gd name="T23" fmla="*/ 0 h 181"/>
                    <a:gd name="T24" fmla="*/ 0 w 163"/>
                    <a:gd name="T25" fmla="*/ 0 h 181"/>
                    <a:gd name="T26" fmla="*/ 0 w 163"/>
                    <a:gd name="T27" fmla="*/ 0 h 181"/>
                    <a:gd name="T28" fmla="*/ 0 w 163"/>
                    <a:gd name="T29" fmla="*/ 0 h 181"/>
                    <a:gd name="T30" fmla="*/ 0 w 163"/>
                    <a:gd name="T31" fmla="*/ 0 h 181"/>
                    <a:gd name="T32" fmla="*/ 0 w 163"/>
                    <a:gd name="T33" fmla="*/ 0 h 181"/>
                    <a:gd name="T34" fmla="*/ 0 w 163"/>
                    <a:gd name="T35" fmla="*/ 0 h 181"/>
                    <a:gd name="T36" fmla="*/ 0 w 163"/>
                    <a:gd name="T37" fmla="*/ 0 h 181"/>
                    <a:gd name="T38" fmla="*/ 0 w 163"/>
                    <a:gd name="T39" fmla="*/ 0 h 181"/>
                    <a:gd name="T40" fmla="*/ 0 w 163"/>
                    <a:gd name="T41" fmla="*/ 0 h 181"/>
                    <a:gd name="T42" fmla="*/ 0 w 163"/>
                    <a:gd name="T43" fmla="*/ 0 h 181"/>
                    <a:gd name="T44" fmla="*/ 0 w 163"/>
                    <a:gd name="T45" fmla="*/ 0 h 181"/>
                    <a:gd name="T46" fmla="*/ 0 w 163"/>
                    <a:gd name="T47" fmla="*/ 0 h 181"/>
                    <a:gd name="T48" fmla="*/ 0 w 163"/>
                    <a:gd name="T49" fmla="*/ 0 h 181"/>
                    <a:gd name="T50" fmla="*/ 0 w 163"/>
                    <a:gd name="T51" fmla="*/ 0 h 181"/>
                    <a:gd name="T52" fmla="*/ 0 w 163"/>
                    <a:gd name="T53" fmla="*/ 0 h 181"/>
                    <a:gd name="T54" fmla="*/ 0 w 163"/>
                    <a:gd name="T55" fmla="*/ 0 h 181"/>
                    <a:gd name="T56" fmla="*/ 0 w 163"/>
                    <a:gd name="T57" fmla="*/ 0 h 181"/>
                    <a:gd name="T58" fmla="*/ 0 w 163"/>
                    <a:gd name="T59" fmla="*/ 0 h 181"/>
                    <a:gd name="T60" fmla="*/ 0 w 163"/>
                    <a:gd name="T61" fmla="*/ 0 h 181"/>
                    <a:gd name="T62" fmla="*/ 0 w 163"/>
                    <a:gd name="T63" fmla="*/ 0 h 181"/>
                    <a:gd name="T64" fmla="*/ 0 w 163"/>
                    <a:gd name="T65" fmla="*/ 0 h 181"/>
                    <a:gd name="T66" fmla="*/ 0 w 163"/>
                    <a:gd name="T67" fmla="*/ 0 h 181"/>
                    <a:gd name="T68" fmla="*/ 0 w 163"/>
                    <a:gd name="T69" fmla="*/ 0 h 181"/>
                    <a:gd name="T70" fmla="*/ 0 w 163"/>
                    <a:gd name="T71" fmla="*/ 0 h 181"/>
                    <a:gd name="T72" fmla="*/ 0 w 163"/>
                    <a:gd name="T73" fmla="*/ 0 h 181"/>
                    <a:gd name="T74" fmla="*/ 0 w 163"/>
                    <a:gd name="T75" fmla="*/ 0 h 181"/>
                    <a:gd name="T76" fmla="*/ 0 w 163"/>
                    <a:gd name="T77" fmla="*/ 0 h 181"/>
                    <a:gd name="T78" fmla="*/ 0 w 163"/>
                    <a:gd name="T79" fmla="*/ 0 h 181"/>
                    <a:gd name="T80" fmla="*/ 0 w 163"/>
                    <a:gd name="T81" fmla="*/ 0 h 181"/>
                    <a:gd name="T82" fmla="*/ 0 w 163"/>
                    <a:gd name="T83" fmla="*/ 0 h 181"/>
                    <a:gd name="T84" fmla="*/ 0 w 163"/>
                    <a:gd name="T85" fmla="*/ 0 h 181"/>
                    <a:gd name="T86" fmla="*/ 0 w 163"/>
                    <a:gd name="T87" fmla="*/ 0 h 181"/>
                    <a:gd name="T88" fmla="*/ 0 w 163"/>
                    <a:gd name="T89" fmla="*/ 0 h 181"/>
                    <a:gd name="T90" fmla="*/ 0 w 163"/>
                    <a:gd name="T91" fmla="*/ 0 h 181"/>
                    <a:gd name="T92" fmla="*/ 0 w 163"/>
                    <a:gd name="T93" fmla="*/ 0 h 181"/>
                    <a:gd name="T94" fmla="*/ 0 w 163"/>
                    <a:gd name="T95" fmla="*/ 0 h 181"/>
                    <a:gd name="T96" fmla="*/ 0 w 163"/>
                    <a:gd name="T97" fmla="*/ 0 h 181"/>
                    <a:gd name="T98" fmla="*/ 0 w 163"/>
                    <a:gd name="T99" fmla="*/ 0 h 181"/>
                    <a:gd name="T100" fmla="*/ 0 w 163"/>
                    <a:gd name="T101" fmla="*/ 0 h 181"/>
                    <a:gd name="T102" fmla="*/ 0 w 163"/>
                    <a:gd name="T103" fmla="*/ 0 h 181"/>
                    <a:gd name="T104" fmla="*/ 0 w 163"/>
                    <a:gd name="T105" fmla="*/ 0 h 181"/>
                    <a:gd name="T106" fmla="*/ 0 w 163"/>
                    <a:gd name="T107" fmla="*/ 0 h 181"/>
                    <a:gd name="T108" fmla="*/ 0 w 163"/>
                    <a:gd name="T109" fmla="*/ 0 h 181"/>
                    <a:gd name="T110" fmla="*/ 0 w 163"/>
                    <a:gd name="T111" fmla="*/ 0 h 181"/>
                    <a:gd name="T112" fmla="*/ 0 w 163"/>
                    <a:gd name="T113" fmla="*/ 0 h 181"/>
                    <a:gd name="T114" fmla="*/ 0 w 163"/>
                    <a:gd name="T115" fmla="*/ 0 h 181"/>
                    <a:gd name="T116" fmla="*/ 0 w 163"/>
                    <a:gd name="T117" fmla="*/ 0 h 181"/>
                    <a:gd name="T118" fmla="*/ 0 w 163"/>
                    <a:gd name="T119" fmla="*/ 0 h 181"/>
                    <a:gd name="T120" fmla="*/ 0 w 163"/>
                    <a:gd name="T121" fmla="*/ 0 h 181"/>
                    <a:gd name="T122" fmla="*/ 0 w 163"/>
                    <a:gd name="T123" fmla="*/ 0 h 18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63" h="181">
                      <a:moveTo>
                        <a:pt x="163" y="84"/>
                      </a:moveTo>
                      <a:lnTo>
                        <a:pt x="163" y="77"/>
                      </a:lnTo>
                      <a:lnTo>
                        <a:pt x="162" y="71"/>
                      </a:lnTo>
                      <a:lnTo>
                        <a:pt x="161" y="63"/>
                      </a:lnTo>
                      <a:lnTo>
                        <a:pt x="160" y="57"/>
                      </a:lnTo>
                      <a:lnTo>
                        <a:pt x="158" y="50"/>
                      </a:lnTo>
                      <a:lnTo>
                        <a:pt x="156" y="44"/>
                      </a:lnTo>
                      <a:lnTo>
                        <a:pt x="154" y="38"/>
                      </a:lnTo>
                      <a:lnTo>
                        <a:pt x="151" y="33"/>
                      </a:lnTo>
                      <a:lnTo>
                        <a:pt x="149" y="31"/>
                      </a:lnTo>
                      <a:lnTo>
                        <a:pt x="147" y="30"/>
                      </a:lnTo>
                      <a:lnTo>
                        <a:pt x="145" y="27"/>
                      </a:lnTo>
                      <a:lnTo>
                        <a:pt x="143" y="26"/>
                      </a:lnTo>
                      <a:lnTo>
                        <a:pt x="141" y="24"/>
                      </a:lnTo>
                      <a:lnTo>
                        <a:pt x="139" y="23"/>
                      </a:lnTo>
                      <a:lnTo>
                        <a:pt x="137" y="21"/>
                      </a:lnTo>
                      <a:lnTo>
                        <a:pt x="135" y="19"/>
                      </a:lnTo>
                      <a:lnTo>
                        <a:pt x="133" y="18"/>
                      </a:lnTo>
                      <a:lnTo>
                        <a:pt x="132" y="18"/>
                      </a:lnTo>
                      <a:lnTo>
                        <a:pt x="130" y="17"/>
                      </a:lnTo>
                      <a:lnTo>
                        <a:pt x="128" y="15"/>
                      </a:lnTo>
                      <a:lnTo>
                        <a:pt x="127" y="14"/>
                      </a:lnTo>
                      <a:lnTo>
                        <a:pt x="125" y="13"/>
                      </a:lnTo>
                      <a:lnTo>
                        <a:pt x="123" y="13"/>
                      </a:lnTo>
                      <a:lnTo>
                        <a:pt x="122" y="12"/>
                      </a:lnTo>
                      <a:lnTo>
                        <a:pt x="129" y="18"/>
                      </a:lnTo>
                      <a:lnTo>
                        <a:pt x="135" y="25"/>
                      </a:lnTo>
                      <a:lnTo>
                        <a:pt x="140" y="33"/>
                      </a:lnTo>
                      <a:lnTo>
                        <a:pt x="145" y="42"/>
                      </a:lnTo>
                      <a:lnTo>
                        <a:pt x="149" y="51"/>
                      </a:lnTo>
                      <a:lnTo>
                        <a:pt x="152" y="62"/>
                      </a:lnTo>
                      <a:lnTo>
                        <a:pt x="153" y="73"/>
                      </a:lnTo>
                      <a:lnTo>
                        <a:pt x="154" y="84"/>
                      </a:lnTo>
                      <a:lnTo>
                        <a:pt x="154" y="92"/>
                      </a:lnTo>
                      <a:lnTo>
                        <a:pt x="153" y="101"/>
                      </a:lnTo>
                      <a:lnTo>
                        <a:pt x="151" y="109"/>
                      </a:lnTo>
                      <a:lnTo>
                        <a:pt x="148" y="117"/>
                      </a:lnTo>
                      <a:lnTo>
                        <a:pt x="145" y="125"/>
                      </a:lnTo>
                      <a:lnTo>
                        <a:pt x="142" y="132"/>
                      </a:lnTo>
                      <a:lnTo>
                        <a:pt x="138" y="139"/>
                      </a:lnTo>
                      <a:lnTo>
                        <a:pt x="133" y="145"/>
                      </a:lnTo>
                      <a:lnTo>
                        <a:pt x="128" y="151"/>
                      </a:lnTo>
                      <a:lnTo>
                        <a:pt x="122" y="156"/>
                      </a:lnTo>
                      <a:lnTo>
                        <a:pt x="116" y="159"/>
                      </a:lnTo>
                      <a:lnTo>
                        <a:pt x="110" y="163"/>
                      </a:lnTo>
                      <a:lnTo>
                        <a:pt x="103" y="166"/>
                      </a:lnTo>
                      <a:lnTo>
                        <a:pt x="97" y="169"/>
                      </a:lnTo>
                      <a:lnTo>
                        <a:pt x="89" y="170"/>
                      </a:lnTo>
                      <a:lnTo>
                        <a:pt x="82" y="170"/>
                      </a:lnTo>
                      <a:lnTo>
                        <a:pt x="75" y="170"/>
                      </a:lnTo>
                      <a:lnTo>
                        <a:pt x="68" y="169"/>
                      </a:lnTo>
                      <a:lnTo>
                        <a:pt x="61" y="166"/>
                      </a:lnTo>
                      <a:lnTo>
                        <a:pt x="54" y="163"/>
                      </a:lnTo>
                      <a:lnTo>
                        <a:pt x="47" y="159"/>
                      </a:lnTo>
                      <a:lnTo>
                        <a:pt x="41" y="156"/>
                      </a:lnTo>
                      <a:lnTo>
                        <a:pt x="35" y="151"/>
                      </a:lnTo>
                      <a:lnTo>
                        <a:pt x="30" y="145"/>
                      </a:lnTo>
                      <a:lnTo>
                        <a:pt x="26" y="139"/>
                      </a:lnTo>
                      <a:lnTo>
                        <a:pt x="21" y="132"/>
                      </a:lnTo>
                      <a:lnTo>
                        <a:pt x="18" y="125"/>
                      </a:lnTo>
                      <a:lnTo>
                        <a:pt x="15" y="117"/>
                      </a:lnTo>
                      <a:lnTo>
                        <a:pt x="12" y="109"/>
                      </a:lnTo>
                      <a:lnTo>
                        <a:pt x="11" y="101"/>
                      </a:lnTo>
                      <a:lnTo>
                        <a:pt x="10" y="92"/>
                      </a:lnTo>
                      <a:lnTo>
                        <a:pt x="9" y="84"/>
                      </a:lnTo>
                      <a:lnTo>
                        <a:pt x="9" y="77"/>
                      </a:lnTo>
                      <a:lnTo>
                        <a:pt x="10" y="68"/>
                      </a:lnTo>
                      <a:lnTo>
                        <a:pt x="12" y="61"/>
                      </a:lnTo>
                      <a:lnTo>
                        <a:pt x="13" y="55"/>
                      </a:lnTo>
                      <a:lnTo>
                        <a:pt x="18" y="42"/>
                      </a:lnTo>
                      <a:lnTo>
                        <a:pt x="25" y="30"/>
                      </a:lnTo>
                      <a:lnTo>
                        <a:pt x="33" y="19"/>
                      </a:lnTo>
                      <a:lnTo>
                        <a:pt x="43" y="11"/>
                      </a:lnTo>
                      <a:lnTo>
                        <a:pt x="48" y="7"/>
                      </a:lnTo>
                      <a:lnTo>
                        <a:pt x="54" y="5"/>
                      </a:lnTo>
                      <a:lnTo>
                        <a:pt x="60" y="1"/>
                      </a:lnTo>
                      <a:lnTo>
                        <a:pt x="66" y="0"/>
                      </a:lnTo>
                      <a:lnTo>
                        <a:pt x="62" y="0"/>
                      </a:lnTo>
                      <a:lnTo>
                        <a:pt x="57" y="1"/>
                      </a:lnTo>
                      <a:lnTo>
                        <a:pt x="52" y="1"/>
                      </a:lnTo>
                      <a:lnTo>
                        <a:pt x="48" y="2"/>
                      </a:lnTo>
                      <a:lnTo>
                        <a:pt x="44" y="4"/>
                      </a:lnTo>
                      <a:lnTo>
                        <a:pt x="39" y="5"/>
                      </a:lnTo>
                      <a:lnTo>
                        <a:pt x="35" y="6"/>
                      </a:lnTo>
                      <a:lnTo>
                        <a:pt x="31" y="7"/>
                      </a:lnTo>
                      <a:lnTo>
                        <a:pt x="24" y="14"/>
                      </a:lnTo>
                      <a:lnTo>
                        <a:pt x="18" y="23"/>
                      </a:lnTo>
                      <a:lnTo>
                        <a:pt x="13" y="31"/>
                      </a:lnTo>
                      <a:lnTo>
                        <a:pt x="9" y="41"/>
                      </a:lnTo>
                      <a:lnTo>
                        <a:pt x="5" y="50"/>
                      </a:lnTo>
                      <a:lnTo>
                        <a:pt x="2" y="61"/>
                      </a:lnTo>
                      <a:lnTo>
                        <a:pt x="1" y="72"/>
                      </a:lnTo>
                      <a:lnTo>
                        <a:pt x="0" y="84"/>
                      </a:lnTo>
                      <a:lnTo>
                        <a:pt x="1" y="93"/>
                      </a:lnTo>
                      <a:lnTo>
                        <a:pt x="2" y="103"/>
                      </a:lnTo>
                      <a:lnTo>
                        <a:pt x="4" y="113"/>
                      </a:lnTo>
                      <a:lnTo>
                        <a:pt x="7" y="121"/>
                      </a:lnTo>
                      <a:lnTo>
                        <a:pt x="10" y="131"/>
                      </a:lnTo>
                      <a:lnTo>
                        <a:pt x="14" y="138"/>
                      </a:lnTo>
                      <a:lnTo>
                        <a:pt x="19" y="146"/>
                      </a:lnTo>
                      <a:lnTo>
                        <a:pt x="24" y="152"/>
                      </a:lnTo>
                      <a:lnTo>
                        <a:pt x="30" y="158"/>
                      </a:lnTo>
                      <a:lnTo>
                        <a:pt x="36" y="164"/>
                      </a:lnTo>
                      <a:lnTo>
                        <a:pt x="43" y="169"/>
                      </a:lnTo>
                      <a:lnTo>
                        <a:pt x="50" y="174"/>
                      </a:lnTo>
                      <a:lnTo>
                        <a:pt x="58" y="176"/>
                      </a:lnTo>
                      <a:lnTo>
                        <a:pt x="66" y="178"/>
                      </a:lnTo>
                      <a:lnTo>
                        <a:pt x="74" y="181"/>
                      </a:lnTo>
                      <a:lnTo>
                        <a:pt x="82" y="181"/>
                      </a:lnTo>
                      <a:lnTo>
                        <a:pt x="90" y="181"/>
                      </a:lnTo>
                      <a:lnTo>
                        <a:pt x="98" y="178"/>
                      </a:lnTo>
                      <a:lnTo>
                        <a:pt x="106" y="176"/>
                      </a:lnTo>
                      <a:lnTo>
                        <a:pt x="114" y="174"/>
                      </a:lnTo>
                      <a:lnTo>
                        <a:pt x="121" y="169"/>
                      </a:lnTo>
                      <a:lnTo>
                        <a:pt x="127" y="164"/>
                      </a:lnTo>
                      <a:lnTo>
                        <a:pt x="134" y="158"/>
                      </a:lnTo>
                      <a:lnTo>
                        <a:pt x="139" y="152"/>
                      </a:lnTo>
                      <a:lnTo>
                        <a:pt x="145" y="146"/>
                      </a:lnTo>
                      <a:lnTo>
                        <a:pt x="149" y="138"/>
                      </a:lnTo>
                      <a:lnTo>
                        <a:pt x="153" y="131"/>
                      </a:lnTo>
                      <a:lnTo>
                        <a:pt x="157" y="121"/>
                      </a:lnTo>
                      <a:lnTo>
                        <a:pt x="159" y="113"/>
                      </a:lnTo>
                      <a:lnTo>
                        <a:pt x="161" y="103"/>
                      </a:lnTo>
                      <a:lnTo>
                        <a:pt x="163" y="93"/>
                      </a:lnTo>
                      <a:lnTo>
                        <a:pt x="163" y="84"/>
                      </a:lnTo>
                      <a:close/>
                    </a:path>
                  </a:pathLst>
                </a:custGeom>
                <a:solidFill>
                  <a:srgbClr val="F8D4A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31" name="Freeform 29">
                  <a:extLst>
                    <a:ext uri="{FF2B5EF4-FFF2-40B4-BE49-F238E27FC236}">
                      <a16:creationId xmlns:a16="http://schemas.microsoft.com/office/drawing/2014/main" id="{01A456C8-EE58-E20B-A53D-13F6B9EE7B1A}"/>
                    </a:ext>
                  </a:extLst>
                </p:cNvPr>
                <p:cNvSpPr>
                  <a:spLocks noEditPoints="1" noChangeArrowheads="1"/>
                </p:cNvSpPr>
                <p:nvPr/>
              </p:nvSpPr>
              <p:spPr bwMode="auto">
                <a:xfrm>
                  <a:off x="1146" y="2645"/>
                  <a:ext cx="31" cy="29"/>
                </a:xfrm>
                <a:custGeom>
                  <a:avLst/>
                  <a:gdLst>
                    <a:gd name="T0" fmla="*/ 0 w 154"/>
                    <a:gd name="T1" fmla="*/ 0 h 175"/>
                    <a:gd name="T2" fmla="*/ 0 w 154"/>
                    <a:gd name="T3" fmla="*/ 0 h 175"/>
                    <a:gd name="T4" fmla="*/ 0 w 154"/>
                    <a:gd name="T5" fmla="*/ 0 h 175"/>
                    <a:gd name="T6" fmla="*/ 0 w 154"/>
                    <a:gd name="T7" fmla="*/ 0 h 175"/>
                    <a:gd name="T8" fmla="*/ 0 w 154"/>
                    <a:gd name="T9" fmla="*/ 0 h 175"/>
                    <a:gd name="T10" fmla="*/ 0 w 154"/>
                    <a:gd name="T11" fmla="*/ 0 h 175"/>
                    <a:gd name="T12" fmla="*/ 0 w 154"/>
                    <a:gd name="T13" fmla="*/ 0 h 175"/>
                    <a:gd name="T14" fmla="*/ 0 w 154"/>
                    <a:gd name="T15" fmla="*/ 0 h 175"/>
                    <a:gd name="T16" fmla="*/ 0 w 154"/>
                    <a:gd name="T17" fmla="*/ 0 h 175"/>
                    <a:gd name="T18" fmla="*/ 0 w 154"/>
                    <a:gd name="T19" fmla="*/ 0 h 175"/>
                    <a:gd name="T20" fmla="*/ 0 w 154"/>
                    <a:gd name="T21" fmla="*/ 0 h 175"/>
                    <a:gd name="T22" fmla="*/ 0 w 154"/>
                    <a:gd name="T23" fmla="*/ 0 h 175"/>
                    <a:gd name="T24" fmla="*/ 0 w 154"/>
                    <a:gd name="T25" fmla="*/ 0 h 175"/>
                    <a:gd name="T26" fmla="*/ 0 w 154"/>
                    <a:gd name="T27" fmla="*/ 0 h 175"/>
                    <a:gd name="T28" fmla="*/ 0 w 154"/>
                    <a:gd name="T29" fmla="*/ 0 h 175"/>
                    <a:gd name="T30" fmla="*/ 0 w 154"/>
                    <a:gd name="T31" fmla="*/ 0 h 175"/>
                    <a:gd name="T32" fmla="*/ 0 w 154"/>
                    <a:gd name="T33" fmla="*/ 0 h 175"/>
                    <a:gd name="T34" fmla="*/ 0 w 154"/>
                    <a:gd name="T35" fmla="*/ 0 h 175"/>
                    <a:gd name="T36" fmla="*/ 0 w 154"/>
                    <a:gd name="T37" fmla="*/ 0 h 175"/>
                    <a:gd name="T38" fmla="*/ 0 w 154"/>
                    <a:gd name="T39" fmla="*/ 0 h 175"/>
                    <a:gd name="T40" fmla="*/ 0 w 154"/>
                    <a:gd name="T41" fmla="*/ 0 h 175"/>
                    <a:gd name="T42" fmla="*/ 0 w 154"/>
                    <a:gd name="T43" fmla="*/ 0 h 175"/>
                    <a:gd name="T44" fmla="*/ 0 w 154"/>
                    <a:gd name="T45" fmla="*/ 0 h 175"/>
                    <a:gd name="T46" fmla="*/ 0 w 154"/>
                    <a:gd name="T47" fmla="*/ 0 h 175"/>
                    <a:gd name="T48" fmla="*/ 0 w 154"/>
                    <a:gd name="T49" fmla="*/ 0 h 175"/>
                    <a:gd name="T50" fmla="*/ 0 w 154"/>
                    <a:gd name="T51" fmla="*/ 0 h 175"/>
                    <a:gd name="T52" fmla="*/ 0 w 154"/>
                    <a:gd name="T53" fmla="*/ 0 h 175"/>
                    <a:gd name="T54" fmla="*/ 0 w 154"/>
                    <a:gd name="T55" fmla="*/ 0 h 175"/>
                    <a:gd name="T56" fmla="*/ 0 w 154"/>
                    <a:gd name="T57" fmla="*/ 0 h 175"/>
                    <a:gd name="T58" fmla="*/ 0 w 154"/>
                    <a:gd name="T59" fmla="*/ 0 h 175"/>
                    <a:gd name="T60" fmla="*/ 0 w 154"/>
                    <a:gd name="T61" fmla="*/ 0 h 175"/>
                    <a:gd name="T62" fmla="*/ 0 w 154"/>
                    <a:gd name="T63" fmla="*/ 0 h 175"/>
                    <a:gd name="T64" fmla="*/ 0 w 154"/>
                    <a:gd name="T65" fmla="*/ 0 h 175"/>
                    <a:gd name="T66" fmla="*/ 0 w 154"/>
                    <a:gd name="T67" fmla="*/ 0 h 175"/>
                    <a:gd name="T68" fmla="*/ 0 w 154"/>
                    <a:gd name="T69" fmla="*/ 0 h 175"/>
                    <a:gd name="T70" fmla="*/ 0 w 154"/>
                    <a:gd name="T71" fmla="*/ 0 h 175"/>
                    <a:gd name="T72" fmla="*/ 0 w 154"/>
                    <a:gd name="T73" fmla="*/ 0 h 175"/>
                    <a:gd name="T74" fmla="*/ 0 w 154"/>
                    <a:gd name="T75" fmla="*/ 0 h 175"/>
                    <a:gd name="T76" fmla="*/ 0 w 154"/>
                    <a:gd name="T77" fmla="*/ 0 h 175"/>
                    <a:gd name="T78" fmla="*/ 0 w 154"/>
                    <a:gd name="T79" fmla="*/ 0 h 175"/>
                    <a:gd name="T80" fmla="*/ 0 w 154"/>
                    <a:gd name="T81" fmla="*/ 0 h 175"/>
                    <a:gd name="T82" fmla="*/ 0 w 154"/>
                    <a:gd name="T83" fmla="*/ 0 h 175"/>
                    <a:gd name="T84" fmla="*/ 0 w 154"/>
                    <a:gd name="T85" fmla="*/ 0 h 175"/>
                    <a:gd name="T86" fmla="*/ 0 w 154"/>
                    <a:gd name="T87" fmla="*/ 0 h 175"/>
                    <a:gd name="T88" fmla="*/ 0 w 154"/>
                    <a:gd name="T89" fmla="*/ 0 h 175"/>
                    <a:gd name="T90" fmla="*/ 0 w 154"/>
                    <a:gd name="T91" fmla="*/ 0 h 175"/>
                    <a:gd name="T92" fmla="*/ 0 w 154"/>
                    <a:gd name="T93" fmla="*/ 0 h 175"/>
                    <a:gd name="T94" fmla="*/ 0 w 154"/>
                    <a:gd name="T95" fmla="*/ 0 h 175"/>
                    <a:gd name="T96" fmla="*/ 0 w 154"/>
                    <a:gd name="T97" fmla="*/ 0 h 175"/>
                    <a:gd name="T98" fmla="*/ 0 w 154"/>
                    <a:gd name="T99" fmla="*/ 0 h 175"/>
                    <a:gd name="T100" fmla="*/ 0 w 154"/>
                    <a:gd name="T101" fmla="*/ 0 h 175"/>
                    <a:gd name="T102" fmla="*/ 0 w 154"/>
                    <a:gd name="T103" fmla="*/ 0 h 175"/>
                    <a:gd name="T104" fmla="*/ 0 w 154"/>
                    <a:gd name="T105" fmla="*/ 0 h 175"/>
                    <a:gd name="T106" fmla="*/ 0 w 154"/>
                    <a:gd name="T107" fmla="*/ 0 h 175"/>
                    <a:gd name="T108" fmla="*/ 0 w 154"/>
                    <a:gd name="T109" fmla="*/ 0 h 175"/>
                    <a:gd name="T110" fmla="*/ 0 w 154"/>
                    <a:gd name="T111" fmla="*/ 0 h 175"/>
                    <a:gd name="T112" fmla="*/ 0 w 154"/>
                    <a:gd name="T113" fmla="*/ 0 h 175"/>
                    <a:gd name="T114" fmla="*/ 0 w 154"/>
                    <a:gd name="T115" fmla="*/ 0 h 175"/>
                    <a:gd name="T116" fmla="*/ 0 w 154"/>
                    <a:gd name="T117" fmla="*/ 0 h 175"/>
                    <a:gd name="T118" fmla="*/ 0 w 154"/>
                    <a:gd name="T119" fmla="*/ 0 h 175"/>
                    <a:gd name="T120" fmla="*/ 0 w 154"/>
                    <a:gd name="T121" fmla="*/ 0 h 175"/>
                    <a:gd name="T122" fmla="*/ 0 w 154"/>
                    <a:gd name="T123" fmla="*/ 0 h 175"/>
                    <a:gd name="T124" fmla="*/ 0 w 154"/>
                    <a:gd name="T125" fmla="*/ 0 h 17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54" h="175">
                      <a:moveTo>
                        <a:pt x="154" y="84"/>
                      </a:moveTo>
                      <a:lnTo>
                        <a:pt x="153" y="75"/>
                      </a:lnTo>
                      <a:lnTo>
                        <a:pt x="152" y="67"/>
                      </a:lnTo>
                      <a:lnTo>
                        <a:pt x="151" y="59"/>
                      </a:lnTo>
                      <a:lnTo>
                        <a:pt x="148" y="50"/>
                      </a:lnTo>
                      <a:lnTo>
                        <a:pt x="146" y="43"/>
                      </a:lnTo>
                      <a:lnTo>
                        <a:pt x="142" y="36"/>
                      </a:lnTo>
                      <a:lnTo>
                        <a:pt x="138" y="29"/>
                      </a:lnTo>
                      <a:lnTo>
                        <a:pt x="134" y="23"/>
                      </a:lnTo>
                      <a:lnTo>
                        <a:pt x="133" y="21"/>
                      </a:lnTo>
                      <a:lnTo>
                        <a:pt x="132" y="21"/>
                      </a:lnTo>
                      <a:lnTo>
                        <a:pt x="131" y="20"/>
                      </a:lnTo>
                      <a:lnTo>
                        <a:pt x="130" y="20"/>
                      </a:lnTo>
                      <a:lnTo>
                        <a:pt x="130" y="19"/>
                      </a:lnTo>
                      <a:lnTo>
                        <a:pt x="119" y="13"/>
                      </a:lnTo>
                      <a:lnTo>
                        <a:pt x="108" y="8"/>
                      </a:lnTo>
                      <a:lnTo>
                        <a:pt x="97" y="4"/>
                      </a:lnTo>
                      <a:lnTo>
                        <a:pt x="86" y="1"/>
                      </a:lnTo>
                      <a:lnTo>
                        <a:pt x="75" y="0"/>
                      </a:lnTo>
                      <a:lnTo>
                        <a:pt x="64" y="0"/>
                      </a:lnTo>
                      <a:lnTo>
                        <a:pt x="52" y="1"/>
                      </a:lnTo>
                      <a:lnTo>
                        <a:pt x="40" y="2"/>
                      </a:lnTo>
                      <a:lnTo>
                        <a:pt x="32" y="9"/>
                      </a:lnTo>
                      <a:lnTo>
                        <a:pt x="24" y="17"/>
                      </a:lnTo>
                      <a:lnTo>
                        <a:pt x="17" y="26"/>
                      </a:lnTo>
                      <a:lnTo>
                        <a:pt x="11" y="36"/>
                      </a:lnTo>
                      <a:lnTo>
                        <a:pt x="6" y="47"/>
                      </a:lnTo>
                      <a:lnTo>
                        <a:pt x="3" y="59"/>
                      </a:lnTo>
                      <a:lnTo>
                        <a:pt x="0" y="71"/>
                      </a:lnTo>
                      <a:lnTo>
                        <a:pt x="0" y="84"/>
                      </a:lnTo>
                      <a:lnTo>
                        <a:pt x="0" y="93"/>
                      </a:lnTo>
                      <a:lnTo>
                        <a:pt x="1" y="102"/>
                      </a:lnTo>
                      <a:lnTo>
                        <a:pt x="3" y="111"/>
                      </a:lnTo>
                      <a:lnTo>
                        <a:pt x="6" y="120"/>
                      </a:lnTo>
                      <a:lnTo>
                        <a:pt x="9" y="127"/>
                      </a:lnTo>
                      <a:lnTo>
                        <a:pt x="13" y="135"/>
                      </a:lnTo>
                      <a:lnTo>
                        <a:pt x="17" y="143"/>
                      </a:lnTo>
                      <a:lnTo>
                        <a:pt x="22" y="149"/>
                      </a:lnTo>
                      <a:lnTo>
                        <a:pt x="27" y="155"/>
                      </a:lnTo>
                      <a:lnTo>
                        <a:pt x="33" y="159"/>
                      </a:lnTo>
                      <a:lnTo>
                        <a:pt x="40" y="164"/>
                      </a:lnTo>
                      <a:lnTo>
                        <a:pt x="46" y="168"/>
                      </a:lnTo>
                      <a:lnTo>
                        <a:pt x="54" y="171"/>
                      </a:lnTo>
                      <a:lnTo>
                        <a:pt x="62" y="174"/>
                      </a:lnTo>
                      <a:lnTo>
                        <a:pt x="69" y="175"/>
                      </a:lnTo>
                      <a:lnTo>
                        <a:pt x="77" y="175"/>
                      </a:lnTo>
                      <a:lnTo>
                        <a:pt x="85" y="175"/>
                      </a:lnTo>
                      <a:lnTo>
                        <a:pt x="93" y="174"/>
                      </a:lnTo>
                      <a:lnTo>
                        <a:pt x="100" y="171"/>
                      </a:lnTo>
                      <a:lnTo>
                        <a:pt x="107" y="168"/>
                      </a:lnTo>
                      <a:lnTo>
                        <a:pt x="114" y="164"/>
                      </a:lnTo>
                      <a:lnTo>
                        <a:pt x="120" y="159"/>
                      </a:lnTo>
                      <a:lnTo>
                        <a:pt x="126" y="155"/>
                      </a:lnTo>
                      <a:lnTo>
                        <a:pt x="131" y="149"/>
                      </a:lnTo>
                      <a:lnTo>
                        <a:pt x="136" y="143"/>
                      </a:lnTo>
                      <a:lnTo>
                        <a:pt x="140" y="135"/>
                      </a:lnTo>
                      <a:lnTo>
                        <a:pt x="144" y="127"/>
                      </a:lnTo>
                      <a:lnTo>
                        <a:pt x="148" y="120"/>
                      </a:lnTo>
                      <a:lnTo>
                        <a:pt x="150" y="111"/>
                      </a:lnTo>
                      <a:lnTo>
                        <a:pt x="152" y="102"/>
                      </a:lnTo>
                      <a:lnTo>
                        <a:pt x="153" y="93"/>
                      </a:lnTo>
                      <a:lnTo>
                        <a:pt x="154" y="84"/>
                      </a:lnTo>
                      <a:close/>
                      <a:moveTo>
                        <a:pt x="145" y="84"/>
                      </a:moveTo>
                      <a:lnTo>
                        <a:pt x="144" y="92"/>
                      </a:lnTo>
                      <a:lnTo>
                        <a:pt x="143" y="101"/>
                      </a:lnTo>
                      <a:lnTo>
                        <a:pt x="142" y="108"/>
                      </a:lnTo>
                      <a:lnTo>
                        <a:pt x="139" y="115"/>
                      </a:lnTo>
                      <a:lnTo>
                        <a:pt x="136" y="122"/>
                      </a:lnTo>
                      <a:lnTo>
                        <a:pt x="133" y="129"/>
                      </a:lnTo>
                      <a:lnTo>
                        <a:pt x="129" y="135"/>
                      </a:lnTo>
                      <a:lnTo>
                        <a:pt x="125" y="141"/>
                      </a:lnTo>
                      <a:lnTo>
                        <a:pt x="120" y="146"/>
                      </a:lnTo>
                      <a:lnTo>
                        <a:pt x="115" y="151"/>
                      </a:lnTo>
                      <a:lnTo>
                        <a:pt x="109" y="155"/>
                      </a:lnTo>
                      <a:lnTo>
                        <a:pt x="103" y="158"/>
                      </a:lnTo>
                      <a:lnTo>
                        <a:pt x="97" y="161"/>
                      </a:lnTo>
                      <a:lnTo>
                        <a:pt x="91" y="163"/>
                      </a:lnTo>
                      <a:lnTo>
                        <a:pt x="84" y="164"/>
                      </a:lnTo>
                      <a:lnTo>
                        <a:pt x="77" y="164"/>
                      </a:lnTo>
                      <a:lnTo>
                        <a:pt x="70" y="164"/>
                      </a:lnTo>
                      <a:lnTo>
                        <a:pt x="64" y="163"/>
                      </a:lnTo>
                      <a:lnTo>
                        <a:pt x="57" y="161"/>
                      </a:lnTo>
                      <a:lnTo>
                        <a:pt x="51" y="158"/>
                      </a:lnTo>
                      <a:lnTo>
                        <a:pt x="44" y="155"/>
                      </a:lnTo>
                      <a:lnTo>
                        <a:pt x="38" y="151"/>
                      </a:lnTo>
                      <a:lnTo>
                        <a:pt x="33" y="146"/>
                      </a:lnTo>
                      <a:lnTo>
                        <a:pt x="28" y="141"/>
                      </a:lnTo>
                      <a:lnTo>
                        <a:pt x="24" y="135"/>
                      </a:lnTo>
                      <a:lnTo>
                        <a:pt x="20" y="129"/>
                      </a:lnTo>
                      <a:lnTo>
                        <a:pt x="17" y="122"/>
                      </a:lnTo>
                      <a:lnTo>
                        <a:pt x="14" y="115"/>
                      </a:lnTo>
                      <a:lnTo>
                        <a:pt x="12" y="108"/>
                      </a:lnTo>
                      <a:lnTo>
                        <a:pt x="10" y="101"/>
                      </a:lnTo>
                      <a:lnTo>
                        <a:pt x="9" y="92"/>
                      </a:lnTo>
                      <a:lnTo>
                        <a:pt x="9" y="84"/>
                      </a:lnTo>
                      <a:lnTo>
                        <a:pt x="9" y="75"/>
                      </a:lnTo>
                      <a:lnTo>
                        <a:pt x="10" y="67"/>
                      </a:lnTo>
                      <a:lnTo>
                        <a:pt x="12" y="60"/>
                      </a:lnTo>
                      <a:lnTo>
                        <a:pt x="14" y="53"/>
                      </a:lnTo>
                      <a:lnTo>
                        <a:pt x="17" y="45"/>
                      </a:lnTo>
                      <a:lnTo>
                        <a:pt x="20" y="38"/>
                      </a:lnTo>
                      <a:lnTo>
                        <a:pt x="24" y="32"/>
                      </a:lnTo>
                      <a:lnTo>
                        <a:pt x="28" y="26"/>
                      </a:lnTo>
                      <a:lnTo>
                        <a:pt x="33" y="21"/>
                      </a:lnTo>
                      <a:lnTo>
                        <a:pt x="38" y="17"/>
                      </a:lnTo>
                      <a:lnTo>
                        <a:pt x="44" y="13"/>
                      </a:lnTo>
                      <a:lnTo>
                        <a:pt x="51" y="9"/>
                      </a:lnTo>
                      <a:lnTo>
                        <a:pt x="57" y="7"/>
                      </a:lnTo>
                      <a:lnTo>
                        <a:pt x="64" y="5"/>
                      </a:lnTo>
                      <a:lnTo>
                        <a:pt x="70" y="4"/>
                      </a:lnTo>
                      <a:lnTo>
                        <a:pt x="77" y="2"/>
                      </a:lnTo>
                      <a:lnTo>
                        <a:pt x="84" y="4"/>
                      </a:lnTo>
                      <a:lnTo>
                        <a:pt x="91" y="5"/>
                      </a:lnTo>
                      <a:lnTo>
                        <a:pt x="97" y="7"/>
                      </a:lnTo>
                      <a:lnTo>
                        <a:pt x="103" y="9"/>
                      </a:lnTo>
                      <a:lnTo>
                        <a:pt x="109" y="13"/>
                      </a:lnTo>
                      <a:lnTo>
                        <a:pt x="115" y="17"/>
                      </a:lnTo>
                      <a:lnTo>
                        <a:pt x="120" y="21"/>
                      </a:lnTo>
                      <a:lnTo>
                        <a:pt x="125" y="26"/>
                      </a:lnTo>
                      <a:lnTo>
                        <a:pt x="129" y="32"/>
                      </a:lnTo>
                      <a:lnTo>
                        <a:pt x="133" y="38"/>
                      </a:lnTo>
                      <a:lnTo>
                        <a:pt x="136" y="45"/>
                      </a:lnTo>
                      <a:lnTo>
                        <a:pt x="139" y="53"/>
                      </a:lnTo>
                      <a:lnTo>
                        <a:pt x="142" y="60"/>
                      </a:lnTo>
                      <a:lnTo>
                        <a:pt x="143" y="67"/>
                      </a:lnTo>
                      <a:lnTo>
                        <a:pt x="144" y="75"/>
                      </a:lnTo>
                      <a:lnTo>
                        <a:pt x="145" y="84"/>
                      </a:lnTo>
                      <a:close/>
                    </a:path>
                  </a:pathLst>
                </a:custGeom>
                <a:solidFill>
                  <a:srgbClr val="F8D4A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32" name="Freeform 30">
                  <a:extLst>
                    <a:ext uri="{FF2B5EF4-FFF2-40B4-BE49-F238E27FC236}">
                      <a16:creationId xmlns:a16="http://schemas.microsoft.com/office/drawing/2014/main" id="{36AE8CD4-6AAA-5F00-35C9-2F6C40267FB5}"/>
                    </a:ext>
                  </a:extLst>
                </p:cNvPr>
                <p:cNvSpPr>
                  <a:spLocks noEditPoints="1" noChangeArrowheads="1"/>
                </p:cNvSpPr>
                <p:nvPr/>
              </p:nvSpPr>
              <p:spPr bwMode="auto">
                <a:xfrm>
                  <a:off x="1147" y="2645"/>
                  <a:ext cx="29" cy="29"/>
                </a:xfrm>
                <a:custGeom>
                  <a:avLst/>
                  <a:gdLst>
                    <a:gd name="T0" fmla="*/ 0 w 145"/>
                    <a:gd name="T1" fmla="*/ 0 h 170"/>
                    <a:gd name="T2" fmla="*/ 0 w 145"/>
                    <a:gd name="T3" fmla="*/ 0 h 170"/>
                    <a:gd name="T4" fmla="*/ 0 w 145"/>
                    <a:gd name="T5" fmla="*/ 0 h 170"/>
                    <a:gd name="T6" fmla="*/ 0 w 145"/>
                    <a:gd name="T7" fmla="*/ 0 h 170"/>
                    <a:gd name="T8" fmla="*/ 0 w 145"/>
                    <a:gd name="T9" fmla="*/ 0 h 170"/>
                    <a:gd name="T10" fmla="*/ 0 w 145"/>
                    <a:gd name="T11" fmla="*/ 0 h 170"/>
                    <a:gd name="T12" fmla="*/ 0 w 145"/>
                    <a:gd name="T13" fmla="*/ 0 h 170"/>
                    <a:gd name="T14" fmla="*/ 0 w 145"/>
                    <a:gd name="T15" fmla="*/ 0 h 170"/>
                    <a:gd name="T16" fmla="*/ 0 w 145"/>
                    <a:gd name="T17" fmla="*/ 0 h 170"/>
                    <a:gd name="T18" fmla="*/ 0 w 145"/>
                    <a:gd name="T19" fmla="*/ 0 h 170"/>
                    <a:gd name="T20" fmla="*/ 0 w 145"/>
                    <a:gd name="T21" fmla="*/ 0 h 170"/>
                    <a:gd name="T22" fmla="*/ 0 w 145"/>
                    <a:gd name="T23" fmla="*/ 0 h 170"/>
                    <a:gd name="T24" fmla="*/ 0 w 145"/>
                    <a:gd name="T25" fmla="*/ 0 h 170"/>
                    <a:gd name="T26" fmla="*/ 0 w 145"/>
                    <a:gd name="T27" fmla="*/ 0 h 170"/>
                    <a:gd name="T28" fmla="*/ 0 w 145"/>
                    <a:gd name="T29" fmla="*/ 0 h 170"/>
                    <a:gd name="T30" fmla="*/ 0 w 145"/>
                    <a:gd name="T31" fmla="*/ 0 h 170"/>
                    <a:gd name="T32" fmla="*/ 0 w 145"/>
                    <a:gd name="T33" fmla="*/ 0 h 170"/>
                    <a:gd name="T34" fmla="*/ 0 w 145"/>
                    <a:gd name="T35" fmla="*/ 0 h 170"/>
                    <a:gd name="T36" fmla="*/ 0 w 145"/>
                    <a:gd name="T37" fmla="*/ 0 h 170"/>
                    <a:gd name="T38" fmla="*/ 0 w 145"/>
                    <a:gd name="T39" fmla="*/ 0 h 170"/>
                    <a:gd name="T40" fmla="*/ 0 w 145"/>
                    <a:gd name="T41" fmla="*/ 0 h 170"/>
                    <a:gd name="T42" fmla="*/ 0 w 145"/>
                    <a:gd name="T43" fmla="*/ 0 h 170"/>
                    <a:gd name="T44" fmla="*/ 0 w 145"/>
                    <a:gd name="T45" fmla="*/ 0 h 170"/>
                    <a:gd name="T46" fmla="*/ 0 w 145"/>
                    <a:gd name="T47" fmla="*/ 0 h 170"/>
                    <a:gd name="T48" fmla="*/ 0 w 145"/>
                    <a:gd name="T49" fmla="*/ 0 h 170"/>
                    <a:gd name="T50" fmla="*/ 0 w 145"/>
                    <a:gd name="T51" fmla="*/ 0 h 170"/>
                    <a:gd name="T52" fmla="*/ 0 w 145"/>
                    <a:gd name="T53" fmla="*/ 0 h 170"/>
                    <a:gd name="T54" fmla="*/ 0 w 145"/>
                    <a:gd name="T55" fmla="*/ 0 h 170"/>
                    <a:gd name="T56" fmla="*/ 0 w 145"/>
                    <a:gd name="T57" fmla="*/ 0 h 170"/>
                    <a:gd name="T58" fmla="*/ 0 w 145"/>
                    <a:gd name="T59" fmla="*/ 0 h 170"/>
                    <a:gd name="T60" fmla="*/ 0 w 145"/>
                    <a:gd name="T61" fmla="*/ 0 h 170"/>
                    <a:gd name="T62" fmla="*/ 0 w 145"/>
                    <a:gd name="T63" fmla="*/ 0 h 170"/>
                    <a:gd name="T64" fmla="*/ 0 w 145"/>
                    <a:gd name="T65" fmla="*/ 0 h 170"/>
                    <a:gd name="T66" fmla="*/ 0 w 145"/>
                    <a:gd name="T67" fmla="*/ 0 h 170"/>
                    <a:gd name="T68" fmla="*/ 0 w 145"/>
                    <a:gd name="T69" fmla="*/ 0 h 170"/>
                    <a:gd name="T70" fmla="*/ 0 w 145"/>
                    <a:gd name="T71" fmla="*/ 0 h 170"/>
                    <a:gd name="T72" fmla="*/ 0 w 145"/>
                    <a:gd name="T73" fmla="*/ 0 h 170"/>
                    <a:gd name="T74" fmla="*/ 0 w 145"/>
                    <a:gd name="T75" fmla="*/ 0 h 170"/>
                    <a:gd name="T76" fmla="*/ 0 w 145"/>
                    <a:gd name="T77" fmla="*/ 0 h 170"/>
                    <a:gd name="T78" fmla="*/ 0 w 145"/>
                    <a:gd name="T79" fmla="*/ 0 h 170"/>
                    <a:gd name="T80" fmla="*/ 0 w 145"/>
                    <a:gd name="T81" fmla="*/ 0 h 170"/>
                    <a:gd name="T82" fmla="*/ 0 w 145"/>
                    <a:gd name="T83" fmla="*/ 0 h 17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145" h="170">
                      <a:moveTo>
                        <a:pt x="145" y="84"/>
                      </a:moveTo>
                      <a:lnTo>
                        <a:pt x="144" y="73"/>
                      </a:lnTo>
                      <a:lnTo>
                        <a:pt x="143" y="62"/>
                      </a:lnTo>
                      <a:lnTo>
                        <a:pt x="140" y="51"/>
                      </a:lnTo>
                      <a:lnTo>
                        <a:pt x="136" y="42"/>
                      </a:lnTo>
                      <a:lnTo>
                        <a:pt x="131" y="33"/>
                      </a:lnTo>
                      <a:lnTo>
                        <a:pt x="126" y="25"/>
                      </a:lnTo>
                      <a:lnTo>
                        <a:pt x="120" y="18"/>
                      </a:lnTo>
                      <a:lnTo>
                        <a:pt x="113" y="12"/>
                      </a:lnTo>
                      <a:lnTo>
                        <a:pt x="106" y="8"/>
                      </a:lnTo>
                      <a:lnTo>
                        <a:pt x="99" y="6"/>
                      </a:lnTo>
                      <a:lnTo>
                        <a:pt x="92" y="4"/>
                      </a:lnTo>
                      <a:lnTo>
                        <a:pt x="85" y="2"/>
                      </a:lnTo>
                      <a:lnTo>
                        <a:pt x="78" y="1"/>
                      </a:lnTo>
                      <a:lnTo>
                        <a:pt x="71" y="0"/>
                      </a:lnTo>
                      <a:lnTo>
                        <a:pt x="64" y="0"/>
                      </a:lnTo>
                      <a:lnTo>
                        <a:pt x="57" y="0"/>
                      </a:lnTo>
                      <a:lnTo>
                        <a:pt x="51" y="1"/>
                      </a:lnTo>
                      <a:lnTo>
                        <a:pt x="45" y="5"/>
                      </a:lnTo>
                      <a:lnTo>
                        <a:pt x="39" y="7"/>
                      </a:lnTo>
                      <a:lnTo>
                        <a:pt x="34" y="11"/>
                      </a:lnTo>
                      <a:lnTo>
                        <a:pt x="24" y="19"/>
                      </a:lnTo>
                      <a:lnTo>
                        <a:pt x="16" y="30"/>
                      </a:lnTo>
                      <a:lnTo>
                        <a:pt x="12" y="36"/>
                      </a:lnTo>
                      <a:lnTo>
                        <a:pt x="9" y="42"/>
                      </a:lnTo>
                      <a:lnTo>
                        <a:pt x="7" y="48"/>
                      </a:lnTo>
                      <a:lnTo>
                        <a:pt x="4" y="55"/>
                      </a:lnTo>
                      <a:lnTo>
                        <a:pt x="3" y="61"/>
                      </a:lnTo>
                      <a:lnTo>
                        <a:pt x="1" y="68"/>
                      </a:lnTo>
                      <a:lnTo>
                        <a:pt x="0" y="77"/>
                      </a:lnTo>
                      <a:lnTo>
                        <a:pt x="0" y="84"/>
                      </a:lnTo>
                      <a:lnTo>
                        <a:pt x="1" y="92"/>
                      </a:lnTo>
                      <a:lnTo>
                        <a:pt x="2" y="101"/>
                      </a:lnTo>
                      <a:lnTo>
                        <a:pt x="3" y="109"/>
                      </a:lnTo>
                      <a:lnTo>
                        <a:pt x="6" y="117"/>
                      </a:lnTo>
                      <a:lnTo>
                        <a:pt x="9" y="125"/>
                      </a:lnTo>
                      <a:lnTo>
                        <a:pt x="12" y="132"/>
                      </a:lnTo>
                      <a:lnTo>
                        <a:pt x="17" y="139"/>
                      </a:lnTo>
                      <a:lnTo>
                        <a:pt x="21" y="145"/>
                      </a:lnTo>
                      <a:lnTo>
                        <a:pt x="26" y="151"/>
                      </a:lnTo>
                      <a:lnTo>
                        <a:pt x="32" y="156"/>
                      </a:lnTo>
                      <a:lnTo>
                        <a:pt x="38" y="159"/>
                      </a:lnTo>
                      <a:lnTo>
                        <a:pt x="45" y="163"/>
                      </a:lnTo>
                      <a:lnTo>
                        <a:pt x="52" y="166"/>
                      </a:lnTo>
                      <a:lnTo>
                        <a:pt x="59" y="169"/>
                      </a:lnTo>
                      <a:lnTo>
                        <a:pt x="66" y="170"/>
                      </a:lnTo>
                      <a:lnTo>
                        <a:pt x="73" y="170"/>
                      </a:lnTo>
                      <a:lnTo>
                        <a:pt x="80" y="170"/>
                      </a:lnTo>
                      <a:lnTo>
                        <a:pt x="88" y="169"/>
                      </a:lnTo>
                      <a:lnTo>
                        <a:pt x="94" y="166"/>
                      </a:lnTo>
                      <a:lnTo>
                        <a:pt x="101" y="163"/>
                      </a:lnTo>
                      <a:lnTo>
                        <a:pt x="107" y="159"/>
                      </a:lnTo>
                      <a:lnTo>
                        <a:pt x="113" y="156"/>
                      </a:lnTo>
                      <a:lnTo>
                        <a:pt x="119" y="151"/>
                      </a:lnTo>
                      <a:lnTo>
                        <a:pt x="124" y="145"/>
                      </a:lnTo>
                      <a:lnTo>
                        <a:pt x="129" y="139"/>
                      </a:lnTo>
                      <a:lnTo>
                        <a:pt x="133" y="132"/>
                      </a:lnTo>
                      <a:lnTo>
                        <a:pt x="136" y="125"/>
                      </a:lnTo>
                      <a:lnTo>
                        <a:pt x="139" y="117"/>
                      </a:lnTo>
                      <a:lnTo>
                        <a:pt x="142" y="109"/>
                      </a:lnTo>
                      <a:lnTo>
                        <a:pt x="144" y="101"/>
                      </a:lnTo>
                      <a:lnTo>
                        <a:pt x="145" y="92"/>
                      </a:lnTo>
                      <a:lnTo>
                        <a:pt x="145" y="84"/>
                      </a:lnTo>
                      <a:close/>
                      <a:moveTo>
                        <a:pt x="136" y="84"/>
                      </a:moveTo>
                      <a:lnTo>
                        <a:pt x="136" y="91"/>
                      </a:lnTo>
                      <a:lnTo>
                        <a:pt x="135" y="99"/>
                      </a:lnTo>
                      <a:lnTo>
                        <a:pt x="133" y="107"/>
                      </a:lnTo>
                      <a:lnTo>
                        <a:pt x="131" y="113"/>
                      </a:lnTo>
                      <a:lnTo>
                        <a:pt x="128" y="120"/>
                      </a:lnTo>
                      <a:lnTo>
                        <a:pt x="125" y="126"/>
                      </a:lnTo>
                      <a:lnTo>
                        <a:pt x="122" y="132"/>
                      </a:lnTo>
                      <a:lnTo>
                        <a:pt x="118" y="138"/>
                      </a:lnTo>
                      <a:lnTo>
                        <a:pt x="113" y="143"/>
                      </a:lnTo>
                      <a:lnTo>
                        <a:pt x="108" y="146"/>
                      </a:lnTo>
                      <a:lnTo>
                        <a:pt x="103" y="150"/>
                      </a:lnTo>
                      <a:lnTo>
                        <a:pt x="98" y="153"/>
                      </a:lnTo>
                      <a:lnTo>
                        <a:pt x="92" y="156"/>
                      </a:lnTo>
                      <a:lnTo>
                        <a:pt x="86" y="158"/>
                      </a:lnTo>
                      <a:lnTo>
                        <a:pt x="80" y="159"/>
                      </a:lnTo>
                      <a:lnTo>
                        <a:pt x="73" y="159"/>
                      </a:lnTo>
                      <a:lnTo>
                        <a:pt x="67" y="159"/>
                      </a:lnTo>
                      <a:lnTo>
                        <a:pt x="60" y="158"/>
                      </a:lnTo>
                      <a:lnTo>
                        <a:pt x="54" y="156"/>
                      </a:lnTo>
                      <a:lnTo>
                        <a:pt x="49" y="153"/>
                      </a:lnTo>
                      <a:lnTo>
                        <a:pt x="42" y="150"/>
                      </a:lnTo>
                      <a:lnTo>
                        <a:pt x="37" y="146"/>
                      </a:lnTo>
                      <a:lnTo>
                        <a:pt x="32" y="143"/>
                      </a:lnTo>
                      <a:lnTo>
                        <a:pt x="28" y="138"/>
                      </a:lnTo>
                      <a:lnTo>
                        <a:pt x="24" y="132"/>
                      </a:lnTo>
                      <a:lnTo>
                        <a:pt x="20" y="126"/>
                      </a:lnTo>
                      <a:lnTo>
                        <a:pt x="17" y="120"/>
                      </a:lnTo>
                      <a:lnTo>
                        <a:pt x="14" y="113"/>
                      </a:lnTo>
                      <a:lnTo>
                        <a:pt x="12" y="107"/>
                      </a:lnTo>
                      <a:lnTo>
                        <a:pt x="10" y="99"/>
                      </a:lnTo>
                      <a:lnTo>
                        <a:pt x="9" y="91"/>
                      </a:lnTo>
                      <a:lnTo>
                        <a:pt x="9" y="84"/>
                      </a:lnTo>
                      <a:lnTo>
                        <a:pt x="9" y="77"/>
                      </a:lnTo>
                      <a:lnTo>
                        <a:pt x="10" y="68"/>
                      </a:lnTo>
                      <a:lnTo>
                        <a:pt x="12" y="61"/>
                      </a:lnTo>
                      <a:lnTo>
                        <a:pt x="14" y="54"/>
                      </a:lnTo>
                      <a:lnTo>
                        <a:pt x="17" y="48"/>
                      </a:lnTo>
                      <a:lnTo>
                        <a:pt x="20" y="42"/>
                      </a:lnTo>
                      <a:lnTo>
                        <a:pt x="24" y="36"/>
                      </a:lnTo>
                      <a:lnTo>
                        <a:pt x="28" y="30"/>
                      </a:lnTo>
                      <a:lnTo>
                        <a:pt x="32" y="25"/>
                      </a:lnTo>
                      <a:lnTo>
                        <a:pt x="37" y="21"/>
                      </a:lnTo>
                      <a:lnTo>
                        <a:pt x="42" y="18"/>
                      </a:lnTo>
                      <a:lnTo>
                        <a:pt x="49" y="14"/>
                      </a:lnTo>
                      <a:lnTo>
                        <a:pt x="54" y="12"/>
                      </a:lnTo>
                      <a:lnTo>
                        <a:pt x="60" y="9"/>
                      </a:lnTo>
                      <a:lnTo>
                        <a:pt x="67" y="8"/>
                      </a:lnTo>
                      <a:lnTo>
                        <a:pt x="73" y="8"/>
                      </a:lnTo>
                      <a:lnTo>
                        <a:pt x="80" y="8"/>
                      </a:lnTo>
                      <a:lnTo>
                        <a:pt x="86" y="9"/>
                      </a:lnTo>
                      <a:lnTo>
                        <a:pt x="92" y="12"/>
                      </a:lnTo>
                      <a:lnTo>
                        <a:pt x="98" y="14"/>
                      </a:lnTo>
                      <a:lnTo>
                        <a:pt x="103" y="18"/>
                      </a:lnTo>
                      <a:lnTo>
                        <a:pt x="108" y="21"/>
                      </a:lnTo>
                      <a:lnTo>
                        <a:pt x="113" y="25"/>
                      </a:lnTo>
                      <a:lnTo>
                        <a:pt x="118" y="30"/>
                      </a:lnTo>
                      <a:lnTo>
                        <a:pt x="122" y="36"/>
                      </a:lnTo>
                      <a:lnTo>
                        <a:pt x="125" y="42"/>
                      </a:lnTo>
                      <a:lnTo>
                        <a:pt x="128" y="48"/>
                      </a:lnTo>
                      <a:lnTo>
                        <a:pt x="131" y="54"/>
                      </a:lnTo>
                      <a:lnTo>
                        <a:pt x="133" y="61"/>
                      </a:lnTo>
                      <a:lnTo>
                        <a:pt x="135" y="68"/>
                      </a:lnTo>
                      <a:lnTo>
                        <a:pt x="136" y="77"/>
                      </a:lnTo>
                      <a:lnTo>
                        <a:pt x="136" y="84"/>
                      </a:lnTo>
                      <a:close/>
                    </a:path>
                  </a:pathLst>
                </a:custGeom>
                <a:solidFill>
                  <a:srgbClr val="F8D7A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33" name="Freeform 31">
                  <a:extLst>
                    <a:ext uri="{FF2B5EF4-FFF2-40B4-BE49-F238E27FC236}">
                      <a16:creationId xmlns:a16="http://schemas.microsoft.com/office/drawing/2014/main" id="{B0CB2288-7FB9-B3E1-FE02-0532DF13611D}"/>
                    </a:ext>
                  </a:extLst>
                </p:cNvPr>
                <p:cNvSpPr>
                  <a:spLocks noEditPoints="1" noChangeArrowheads="1"/>
                </p:cNvSpPr>
                <p:nvPr/>
              </p:nvSpPr>
              <p:spPr bwMode="auto">
                <a:xfrm>
                  <a:off x="1148" y="2646"/>
                  <a:ext cx="27" cy="27"/>
                </a:xfrm>
                <a:custGeom>
                  <a:avLst/>
                  <a:gdLst>
                    <a:gd name="T0" fmla="*/ 0 w 136"/>
                    <a:gd name="T1" fmla="*/ 0 h 162"/>
                    <a:gd name="T2" fmla="*/ 0 w 136"/>
                    <a:gd name="T3" fmla="*/ 0 h 162"/>
                    <a:gd name="T4" fmla="*/ 0 w 136"/>
                    <a:gd name="T5" fmla="*/ 0 h 162"/>
                    <a:gd name="T6" fmla="*/ 0 w 136"/>
                    <a:gd name="T7" fmla="*/ 0 h 162"/>
                    <a:gd name="T8" fmla="*/ 0 w 136"/>
                    <a:gd name="T9" fmla="*/ 0 h 162"/>
                    <a:gd name="T10" fmla="*/ 0 w 136"/>
                    <a:gd name="T11" fmla="*/ 0 h 162"/>
                    <a:gd name="T12" fmla="*/ 0 w 136"/>
                    <a:gd name="T13" fmla="*/ 0 h 162"/>
                    <a:gd name="T14" fmla="*/ 0 w 136"/>
                    <a:gd name="T15" fmla="*/ 0 h 162"/>
                    <a:gd name="T16" fmla="*/ 0 w 136"/>
                    <a:gd name="T17" fmla="*/ 0 h 162"/>
                    <a:gd name="T18" fmla="*/ 0 w 136"/>
                    <a:gd name="T19" fmla="*/ 0 h 162"/>
                    <a:gd name="T20" fmla="*/ 0 w 136"/>
                    <a:gd name="T21" fmla="*/ 0 h 162"/>
                    <a:gd name="T22" fmla="*/ 0 w 136"/>
                    <a:gd name="T23" fmla="*/ 0 h 162"/>
                    <a:gd name="T24" fmla="*/ 0 w 136"/>
                    <a:gd name="T25" fmla="*/ 0 h 162"/>
                    <a:gd name="T26" fmla="*/ 0 w 136"/>
                    <a:gd name="T27" fmla="*/ 0 h 162"/>
                    <a:gd name="T28" fmla="*/ 0 w 136"/>
                    <a:gd name="T29" fmla="*/ 0 h 162"/>
                    <a:gd name="T30" fmla="*/ 0 w 136"/>
                    <a:gd name="T31" fmla="*/ 0 h 162"/>
                    <a:gd name="T32" fmla="*/ 0 w 136"/>
                    <a:gd name="T33" fmla="*/ 0 h 162"/>
                    <a:gd name="T34" fmla="*/ 0 w 136"/>
                    <a:gd name="T35" fmla="*/ 0 h 162"/>
                    <a:gd name="T36" fmla="*/ 0 w 136"/>
                    <a:gd name="T37" fmla="*/ 0 h 162"/>
                    <a:gd name="T38" fmla="*/ 0 w 136"/>
                    <a:gd name="T39" fmla="*/ 0 h 162"/>
                    <a:gd name="T40" fmla="*/ 0 w 136"/>
                    <a:gd name="T41" fmla="*/ 0 h 162"/>
                    <a:gd name="T42" fmla="*/ 0 w 136"/>
                    <a:gd name="T43" fmla="*/ 0 h 162"/>
                    <a:gd name="T44" fmla="*/ 0 w 136"/>
                    <a:gd name="T45" fmla="*/ 0 h 162"/>
                    <a:gd name="T46" fmla="*/ 0 w 136"/>
                    <a:gd name="T47" fmla="*/ 0 h 162"/>
                    <a:gd name="T48" fmla="*/ 0 w 136"/>
                    <a:gd name="T49" fmla="*/ 0 h 162"/>
                    <a:gd name="T50" fmla="*/ 0 w 136"/>
                    <a:gd name="T51" fmla="*/ 0 h 162"/>
                    <a:gd name="T52" fmla="*/ 0 w 136"/>
                    <a:gd name="T53" fmla="*/ 0 h 162"/>
                    <a:gd name="T54" fmla="*/ 0 w 136"/>
                    <a:gd name="T55" fmla="*/ 0 h 162"/>
                    <a:gd name="T56" fmla="*/ 0 w 136"/>
                    <a:gd name="T57" fmla="*/ 0 h 162"/>
                    <a:gd name="T58" fmla="*/ 0 w 136"/>
                    <a:gd name="T59" fmla="*/ 0 h 162"/>
                    <a:gd name="T60" fmla="*/ 0 w 136"/>
                    <a:gd name="T61" fmla="*/ 0 h 162"/>
                    <a:gd name="T62" fmla="*/ 0 w 136"/>
                    <a:gd name="T63" fmla="*/ 0 h 162"/>
                    <a:gd name="T64" fmla="*/ 0 w 136"/>
                    <a:gd name="T65" fmla="*/ 0 h 162"/>
                    <a:gd name="T66" fmla="*/ 0 w 136"/>
                    <a:gd name="T67" fmla="*/ 0 h 162"/>
                    <a:gd name="T68" fmla="*/ 0 w 136"/>
                    <a:gd name="T69" fmla="*/ 0 h 162"/>
                    <a:gd name="T70" fmla="*/ 0 w 136"/>
                    <a:gd name="T71" fmla="*/ 0 h 162"/>
                    <a:gd name="T72" fmla="*/ 0 w 136"/>
                    <a:gd name="T73" fmla="*/ 0 h 162"/>
                    <a:gd name="T74" fmla="*/ 0 w 136"/>
                    <a:gd name="T75" fmla="*/ 0 h 162"/>
                    <a:gd name="T76" fmla="*/ 0 w 136"/>
                    <a:gd name="T77" fmla="*/ 0 h 162"/>
                    <a:gd name="T78" fmla="*/ 0 w 136"/>
                    <a:gd name="T79" fmla="*/ 0 h 162"/>
                    <a:gd name="T80" fmla="*/ 0 w 136"/>
                    <a:gd name="T81" fmla="*/ 0 h 162"/>
                    <a:gd name="T82" fmla="*/ 0 w 136"/>
                    <a:gd name="T83" fmla="*/ 0 h 162"/>
                    <a:gd name="T84" fmla="*/ 0 w 136"/>
                    <a:gd name="T85" fmla="*/ 0 h 16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136" h="162">
                      <a:moveTo>
                        <a:pt x="136" y="82"/>
                      </a:moveTo>
                      <a:lnTo>
                        <a:pt x="135" y="73"/>
                      </a:lnTo>
                      <a:lnTo>
                        <a:pt x="134" y="65"/>
                      </a:lnTo>
                      <a:lnTo>
                        <a:pt x="133" y="58"/>
                      </a:lnTo>
                      <a:lnTo>
                        <a:pt x="130" y="51"/>
                      </a:lnTo>
                      <a:lnTo>
                        <a:pt x="127" y="43"/>
                      </a:lnTo>
                      <a:lnTo>
                        <a:pt x="124" y="36"/>
                      </a:lnTo>
                      <a:lnTo>
                        <a:pt x="120" y="30"/>
                      </a:lnTo>
                      <a:lnTo>
                        <a:pt x="116" y="24"/>
                      </a:lnTo>
                      <a:lnTo>
                        <a:pt x="111" y="19"/>
                      </a:lnTo>
                      <a:lnTo>
                        <a:pt x="106" y="15"/>
                      </a:lnTo>
                      <a:lnTo>
                        <a:pt x="100" y="11"/>
                      </a:lnTo>
                      <a:lnTo>
                        <a:pt x="94" y="7"/>
                      </a:lnTo>
                      <a:lnTo>
                        <a:pt x="88" y="5"/>
                      </a:lnTo>
                      <a:lnTo>
                        <a:pt x="82" y="3"/>
                      </a:lnTo>
                      <a:lnTo>
                        <a:pt x="75" y="2"/>
                      </a:lnTo>
                      <a:lnTo>
                        <a:pt x="68" y="0"/>
                      </a:lnTo>
                      <a:lnTo>
                        <a:pt x="61" y="2"/>
                      </a:lnTo>
                      <a:lnTo>
                        <a:pt x="55" y="3"/>
                      </a:lnTo>
                      <a:lnTo>
                        <a:pt x="48" y="5"/>
                      </a:lnTo>
                      <a:lnTo>
                        <a:pt x="42" y="7"/>
                      </a:lnTo>
                      <a:lnTo>
                        <a:pt x="35" y="11"/>
                      </a:lnTo>
                      <a:lnTo>
                        <a:pt x="29" y="15"/>
                      </a:lnTo>
                      <a:lnTo>
                        <a:pt x="24" y="19"/>
                      </a:lnTo>
                      <a:lnTo>
                        <a:pt x="19" y="24"/>
                      </a:lnTo>
                      <a:lnTo>
                        <a:pt x="15" y="30"/>
                      </a:lnTo>
                      <a:lnTo>
                        <a:pt x="11" y="36"/>
                      </a:lnTo>
                      <a:lnTo>
                        <a:pt x="8" y="43"/>
                      </a:lnTo>
                      <a:lnTo>
                        <a:pt x="5" y="51"/>
                      </a:lnTo>
                      <a:lnTo>
                        <a:pt x="3" y="58"/>
                      </a:lnTo>
                      <a:lnTo>
                        <a:pt x="1" y="65"/>
                      </a:lnTo>
                      <a:lnTo>
                        <a:pt x="0" y="73"/>
                      </a:lnTo>
                      <a:lnTo>
                        <a:pt x="0" y="82"/>
                      </a:lnTo>
                      <a:lnTo>
                        <a:pt x="0" y="90"/>
                      </a:lnTo>
                      <a:lnTo>
                        <a:pt x="1" y="99"/>
                      </a:lnTo>
                      <a:lnTo>
                        <a:pt x="3" y="106"/>
                      </a:lnTo>
                      <a:lnTo>
                        <a:pt x="5" y="113"/>
                      </a:lnTo>
                      <a:lnTo>
                        <a:pt x="8" y="120"/>
                      </a:lnTo>
                      <a:lnTo>
                        <a:pt x="11" y="127"/>
                      </a:lnTo>
                      <a:lnTo>
                        <a:pt x="15" y="133"/>
                      </a:lnTo>
                      <a:lnTo>
                        <a:pt x="19" y="139"/>
                      </a:lnTo>
                      <a:lnTo>
                        <a:pt x="24" y="144"/>
                      </a:lnTo>
                      <a:lnTo>
                        <a:pt x="29" y="149"/>
                      </a:lnTo>
                      <a:lnTo>
                        <a:pt x="35" y="153"/>
                      </a:lnTo>
                      <a:lnTo>
                        <a:pt x="42" y="156"/>
                      </a:lnTo>
                      <a:lnTo>
                        <a:pt x="48" y="159"/>
                      </a:lnTo>
                      <a:lnTo>
                        <a:pt x="55" y="161"/>
                      </a:lnTo>
                      <a:lnTo>
                        <a:pt x="61" y="162"/>
                      </a:lnTo>
                      <a:lnTo>
                        <a:pt x="68" y="162"/>
                      </a:lnTo>
                      <a:lnTo>
                        <a:pt x="75" y="162"/>
                      </a:lnTo>
                      <a:lnTo>
                        <a:pt x="82" y="161"/>
                      </a:lnTo>
                      <a:lnTo>
                        <a:pt x="88" y="159"/>
                      </a:lnTo>
                      <a:lnTo>
                        <a:pt x="94" y="156"/>
                      </a:lnTo>
                      <a:lnTo>
                        <a:pt x="100" y="153"/>
                      </a:lnTo>
                      <a:lnTo>
                        <a:pt x="106" y="149"/>
                      </a:lnTo>
                      <a:lnTo>
                        <a:pt x="111" y="144"/>
                      </a:lnTo>
                      <a:lnTo>
                        <a:pt x="116" y="139"/>
                      </a:lnTo>
                      <a:lnTo>
                        <a:pt x="120" y="133"/>
                      </a:lnTo>
                      <a:lnTo>
                        <a:pt x="124" y="127"/>
                      </a:lnTo>
                      <a:lnTo>
                        <a:pt x="127" y="120"/>
                      </a:lnTo>
                      <a:lnTo>
                        <a:pt x="130" y="113"/>
                      </a:lnTo>
                      <a:lnTo>
                        <a:pt x="133" y="106"/>
                      </a:lnTo>
                      <a:lnTo>
                        <a:pt x="134" y="99"/>
                      </a:lnTo>
                      <a:lnTo>
                        <a:pt x="135" y="90"/>
                      </a:lnTo>
                      <a:lnTo>
                        <a:pt x="136" y="82"/>
                      </a:lnTo>
                      <a:close/>
                      <a:moveTo>
                        <a:pt x="127" y="82"/>
                      </a:moveTo>
                      <a:lnTo>
                        <a:pt x="126" y="89"/>
                      </a:lnTo>
                      <a:lnTo>
                        <a:pt x="125" y="96"/>
                      </a:lnTo>
                      <a:lnTo>
                        <a:pt x="124" y="102"/>
                      </a:lnTo>
                      <a:lnTo>
                        <a:pt x="122" y="109"/>
                      </a:lnTo>
                      <a:lnTo>
                        <a:pt x="120" y="115"/>
                      </a:lnTo>
                      <a:lnTo>
                        <a:pt x="117" y="121"/>
                      </a:lnTo>
                      <a:lnTo>
                        <a:pt x="113" y="126"/>
                      </a:lnTo>
                      <a:lnTo>
                        <a:pt x="109" y="131"/>
                      </a:lnTo>
                      <a:lnTo>
                        <a:pt x="105" y="136"/>
                      </a:lnTo>
                      <a:lnTo>
                        <a:pt x="101" y="141"/>
                      </a:lnTo>
                      <a:lnTo>
                        <a:pt x="96" y="143"/>
                      </a:lnTo>
                      <a:lnTo>
                        <a:pt x="91" y="147"/>
                      </a:lnTo>
                      <a:lnTo>
                        <a:pt x="85" y="149"/>
                      </a:lnTo>
                      <a:lnTo>
                        <a:pt x="80" y="150"/>
                      </a:lnTo>
                      <a:lnTo>
                        <a:pt x="74" y="151"/>
                      </a:lnTo>
                      <a:lnTo>
                        <a:pt x="68" y="151"/>
                      </a:lnTo>
                      <a:lnTo>
                        <a:pt x="62" y="151"/>
                      </a:lnTo>
                      <a:lnTo>
                        <a:pt x="56" y="150"/>
                      </a:lnTo>
                      <a:lnTo>
                        <a:pt x="51" y="149"/>
                      </a:lnTo>
                      <a:lnTo>
                        <a:pt x="45" y="147"/>
                      </a:lnTo>
                      <a:lnTo>
                        <a:pt x="40" y="143"/>
                      </a:lnTo>
                      <a:lnTo>
                        <a:pt x="34" y="141"/>
                      </a:lnTo>
                      <a:lnTo>
                        <a:pt x="30" y="136"/>
                      </a:lnTo>
                      <a:lnTo>
                        <a:pt x="26" y="131"/>
                      </a:lnTo>
                      <a:lnTo>
                        <a:pt x="22" y="126"/>
                      </a:lnTo>
                      <a:lnTo>
                        <a:pt x="19" y="121"/>
                      </a:lnTo>
                      <a:lnTo>
                        <a:pt x="16" y="115"/>
                      </a:lnTo>
                      <a:lnTo>
                        <a:pt x="13" y="109"/>
                      </a:lnTo>
                      <a:lnTo>
                        <a:pt x="11" y="102"/>
                      </a:lnTo>
                      <a:lnTo>
                        <a:pt x="10" y="96"/>
                      </a:lnTo>
                      <a:lnTo>
                        <a:pt x="9" y="89"/>
                      </a:lnTo>
                      <a:lnTo>
                        <a:pt x="9" y="82"/>
                      </a:lnTo>
                      <a:lnTo>
                        <a:pt x="9" y="75"/>
                      </a:lnTo>
                      <a:lnTo>
                        <a:pt x="10" y="67"/>
                      </a:lnTo>
                      <a:lnTo>
                        <a:pt x="11" y="61"/>
                      </a:lnTo>
                      <a:lnTo>
                        <a:pt x="13" y="54"/>
                      </a:lnTo>
                      <a:lnTo>
                        <a:pt x="16" y="48"/>
                      </a:lnTo>
                      <a:lnTo>
                        <a:pt x="19" y="42"/>
                      </a:lnTo>
                      <a:lnTo>
                        <a:pt x="22" y="37"/>
                      </a:lnTo>
                      <a:lnTo>
                        <a:pt x="26" y="33"/>
                      </a:lnTo>
                      <a:lnTo>
                        <a:pt x="30" y="28"/>
                      </a:lnTo>
                      <a:lnTo>
                        <a:pt x="34" y="23"/>
                      </a:lnTo>
                      <a:lnTo>
                        <a:pt x="40" y="21"/>
                      </a:lnTo>
                      <a:lnTo>
                        <a:pt x="45" y="17"/>
                      </a:lnTo>
                      <a:lnTo>
                        <a:pt x="51" y="15"/>
                      </a:lnTo>
                      <a:lnTo>
                        <a:pt x="56" y="13"/>
                      </a:lnTo>
                      <a:lnTo>
                        <a:pt x="62" y="12"/>
                      </a:lnTo>
                      <a:lnTo>
                        <a:pt x="68" y="11"/>
                      </a:lnTo>
                      <a:lnTo>
                        <a:pt x="74" y="12"/>
                      </a:lnTo>
                      <a:lnTo>
                        <a:pt x="80" y="13"/>
                      </a:lnTo>
                      <a:lnTo>
                        <a:pt x="85" y="15"/>
                      </a:lnTo>
                      <a:lnTo>
                        <a:pt x="91" y="17"/>
                      </a:lnTo>
                      <a:lnTo>
                        <a:pt x="96" y="21"/>
                      </a:lnTo>
                      <a:lnTo>
                        <a:pt x="101" y="23"/>
                      </a:lnTo>
                      <a:lnTo>
                        <a:pt x="105" y="28"/>
                      </a:lnTo>
                      <a:lnTo>
                        <a:pt x="109" y="33"/>
                      </a:lnTo>
                      <a:lnTo>
                        <a:pt x="113" y="37"/>
                      </a:lnTo>
                      <a:lnTo>
                        <a:pt x="117" y="42"/>
                      </a:lnTo>
                      <a:lnTo>
                        <a:pt x="120" y="48"/>
                      </a:lnTo>
                      <a:lnTo>
                        <a:pt x="122" y="54"/>
                      </a:lnTo>
                      <a:lnTo>
                        <a:pt x="124" y="61"/>
                      </a:lnTo>
                      <a:lnTo>
                        <a:pt x="125" y="67"/>
                      </a:lnTo>
                      <a:lnTo>
                        <a:pt x="126" y="75"/>
                      </a:lnTo>
                      <a:lnTo>
                        <a:pt x="127" y="82"/>
                      </a:lnTo>
                      <a:close/>
                    </a:path>
                  </a:pathLst>
                </a:custGeom>
                <a:solidFill>
                  <a:srgbClr val="F9DAB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34" name="Freeform 32">
                  <a:extLst>
                    <a:ext uri="{FF2B5EF4-FFF2-40B4-BE49-F238E27FC236}">
                      <a16:creationId xmlns:a16="http://schemas.microsoft.com/office/drawing/2014/main" id="{F52971F1-9DAC-6567-5B57-772447D25D08}"/>
                    </a:ext>
                  </a:extLst>
                </p:cNvPr>
                <p:cNvSpPr>
                  <a:spLocks noEditPoints="1" noChangeArrowheads="1"/>
                </p:cNvSpPr>
                <p:nvPr/>
              </p:nvSpPr>
              <p:spPr bwMode="auto">
                <a:xfrm>
                  <a:off x="1149" y="2647"/>
                  <a:ext cx="25" cy="25"/>
                </a:xfrm>
                <a:custGeom>
                  <a:avLst/>
                  <a:gdLst>
                    <a:gd name="T0" fmla="*/ 0 w 127"/>
                    <a:gd name="T1" fmla="*/ 0 h 151"/>
                    <a:gd name="T2" fmla="*/ 0 w 127"/>
                    <a:gd name="T3" fmla="*/ 0 h 151"/>
                    <a:gd name="T4" fmla="*/ 0 w 127"/>
                    <a:gd name="T5" fmla="*/ 0 h 151"/>
                    <a:gd name="T6" fmla="*/ 0 w 127"/>
                    <a:gd name="T7" fmla="*/ 0 h 151"/>
                    <a:gd name="T8" fmla="*/ 0 w 127"/>
                    <a:gd name="T9" fmla="*/ 0 h 151"/>
                    <a:gd name="T10" fmla="*/ 0 w 127"/>
                    <a:gd name="T11" fmla="*/ 0 h 151"/>
                    <a:gd name="T12" fmla="*/ 0 w 127"/>
                    <a:gd name="T13" fmla="*/ 0 h 151"/>
                    <a:gd name="T14" fmla="*/ 0 w 127"/>
                    <a:gd name="T15" fmla="*/ 0 h 151"/>
                    <a:gd name="T16" fmla="*/ 0 w 127"/>
                    <a:gd name="T17" fmla="*/ 0 h 151"/>
                    <a:gd name="T18" fmla="*/ 0 w 127"/>
                    <a:gd name="T19" fmla="*/ 0 h 151"/>
                    <a:gd name="T20" fmla="*/ 0 w 127"/>
                    <a:gd name="T21" fmla="*/ 0 h 151"/>
                    <a:gd name="T22" fmla="*/ 0 w 127"/>
                    <a:gd name="T23" fmla="*/ 0 h 151"/>
                    <a:gd name="T24" fmla="*/ 0 w 127"/>
                    <a:gd name="T25" fmla="*/ 0 h 151"/>
                    <a:gd name="T26" fmla="*/ 0 w 127"/>
                    <a:gd name="T27" fmla="*/ 0 h 151"/>
                    <a:gd name="T28" fmla="*/ 0 w 127"/>
                    <a:gd name="T29" fmla="*/ 0 h 151"/>
                    <a:gd name="T30" fmla="*/ 0 w 127"/>
                    <a:gd name="T31" fmla="*/ 0 h 151"/>
                    <a:gd name="T32" fmla="*/ 0 w 127"/>
                    <a:gd name="T33" fmla="*/ 0 h 151"/>
                    <a:gd name="T34" fmla="*/ 0 w 127"/>
                    <a:gd name="T35" fmla="*/ 0 h 151"/>
                    <a:gd name="T36" fmla="*/ 0 w 127"/>
                    <a:gd name="T37" fmla="*/ 0 h 151"/>
                    <a:gd name="T38" fmla="*/ 0 w 127"/>
                    <a:gd name="T39" fmla="*/ 0 h 151"/>
                    <a:gd name="T40" fmla="*/ 0 w 127"/>
                    <a:gd name="T41" fmla="*/ 0 h 151"/>
                    <a:gd name="T42" fmla="*/ 0 w 127"/>
                    <a:gd name="T43" fmla="*/ 0 h 151"/>
                    <a:gd name="T44" fmla="*/ 0 w 127"/>
                    <a:gd name="T45" fmla="*/ 0 h 151"/>
                    <a:gd name="T46" fmla="*/ 0 w 127"/>
                    <a:gd name="T47" fmla="*/ 0 h 151"/>
                    <a:gd name="T48" fmla="*/ 0 w 127"/>
                    <a:gd name="T49" fmla="*/ 0 h 151"/>
                    <a:gd name="T50" fmla="*/ 0 w 127"/>
                    <a:gd name="T51" fmla="*/ 0 h 151"/>
                    <a:gd name="T52" fmla="*/ 0 w 127"/>
                    <a:gd name="T53" fmla="*/ 0 h 151"/>
                    <a:gd name="T54" fmla="*/ 0 w 127"/>
                    <a:gd name="T55" fmla="*/ 0 h 151"/>
                    <a:gd name="T56" fmla="*/ 0 w 127"/>
                    <a:gd name="T57" fmla="*/ 0 h 151"/>
                    <a:gd name="T58" fmla="*/ 0 w 127"/>
                    <a:gd name="T59" fmla="*/ 0 h 151"/>
                    <a:gd name="T60" fmla="*/ 0 w 127"/>
                    <a:gd name="T61" fmla="*/ 0 h 151"/>
                    <a:gd name="T62" fmla="*/ 0 w 127"/>
                    <a:gd name="T63" fmla="*/ 0 h 151"/>
                    <a:gd name="T64" fmla="*/ 0 w 127"/>
                    <a:gd name="T65" fmla="*/ 0 h 151"/>
                    <a:gd name="T66" fmla="*/ 0 w 127"/>
                    <a:gd name="T67" fmla="*/ 0 h 151"/>
                    <a:gd name="T68" fmla="*/ 0 w 127"/>
                    <a:gd name="T69" fmla="*/ 0 h 151"/>
                    <a:gd name="T70" fmla="*/ 0 w 127"/>
                    <a:gd name="T71" fmla="*/ 0 h 151"/>
                    <a:gd name="T72" fmla="*/ 0 w 127"/>
                    <a:gd name="T73" fmla="*/ 0 h 151"/>
                    <a:gd name="T74" fmla="*/ 0 w 127"/>
                    <a:gd name="T75" fmla="*/ 0 h 151"/>
                    <a:gd name="T76" fmla="*/ 0 w 127"/>
                    <a:gd name="T77" fmla="*/ 0 h 151"/>
                    <a:gd name="T78" fmla="*/ 0 w 127"/>
                    <a:gd name="T79" fmla="*/ 0 h 151"/>
                    <a:gd name="T80" fmla="*/ 0 w 127"/>
                    <a:gd name="T81" fmla="*/ 0 h 151"/>
                    <a:gd name="T82" fmla="*/ 0 w 127"/>
                    <a:gd name="T83" fmla="*/ 0 h 151"/>
                    <a:gd name="T84" fmla="*/ 0 w 127"/>
                    <a:gd name="T85" fmla="*/ 0 h 151"/>
                    <a:gd name="T86" fmla="*/ 0 w 127"/>
                    <a:gd name="T87" fmla="*/ 0 h 151"/>
                    <a:gd name="T88" fmla="*/ 0 w 127"/>
                    <a:gd name="T89" fmla="*/ 0 h 151"/>
                    <a:gd name="T90" fmla="*/ 0 w 127"/>
                    <a:gd name="T91" fmla="*/ 0 h 151"/>
                    <a:gd name="T92" fmla="*/ 0 w 127"/>
                    <a:gd name="T93" fmla="*/ 0 h 151"/>
                    <a:gd name="T94" fmla="*/ 0 w 127"/>
                    <a:gd name="T95" fmla="*/ 0 h 151"/>
                    <a:gd name="T96" fmla="*/ 0 w 127"/>
                    <a:gd name="T97" fmla="*/ 0 h 151"/>
                    <a:gd name="T98" fmla="*/ 0 w 127"/>
                    <a:gd name="T99" fmla="*/ 0 h 151"/>
                    <a:gd name="T100" fmla="*/ 0 w 127"/>
                    <a:gd name="T101" fmla="*/ 0 h 151"/>
                    <a:gd name="T102" fmla="*/ 0 w 127"/>
                    <a:gd name="T103" fmla="*/ 0 h 151"/>
                    <a:gd name="T104" fmla="*/ 0 w 127"/>
                    <a:gd name="T105" fmla="*/ 0 h 151"/>
                    <a:gd name="T106" fmla="*/ 0 w 127"/>
                    <a:gd name="T107" fmla="*/ 0 h 151"/>
                    <a:gd name="T108" fmla="*/ 0 w 127"/>
                    <a:gd name="T109" fmla="*/ 0 h 151"/>
                    <a:gd name="T110" fmla="*/ 0 w 127"/>
                    <a:gd name="T111" fmla="*/ 0 h 151"/>
                    <a:gd name="T112" fmla="*/ 0 w 127"/>
                    <a:gd name="T113" fmla="*/ 0 h 151"/>
                    <a:gd name="T114" fmla="*/ 0 w 127"/>
                    <a:gd name="T115" fmla="*/ 0 h 151"/>
                    <a:gd name="T116" fmla="*/ 0 w 127"/>
                    <a:gd name="T117" fmla="*/ 0 h 151"/>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127" h="151">
                      <a:moveTo>
                        <a:pt x="127" y="76"/>
                      </a:moveTo>
                      <a:lnTo>
                        <a:pt x="127" y="69"/>
                      </a:lnTo>
                      <a:lnTo>
                        <a:pt x="126" y="60"/>
                      </a:lnTo>
                      <a:lnTo>
                        <a:pt x="124" y="53"/>
                      </a:lnTo>
                      <a:lnTo>
                        <a:pt x="122" y="46"/>
                      </a:lnTo>
                      <a:lnTo>
                        <a:pt x="119" y="40"/>
                      </a:lnTo>
                      <a:lnTo>
                        <a:pt x="116" y="34"/>
                      </a:lnTo>
                      <a:lnTo>
                        <a:pt x="113" y="28"/>
                      </a:lnTo>
                      <a:lnTo>
                        <a:pt x="109" y="22"/>
                      </a:lnTo>
                      <a:lnTo>
                        <a:pt x="104" y="17"/>
                      </a:lnTo>
                      <a:lnTo>
                        <a:pt x="99" y="13"/>
                      </a:lnTo>
                      <a:lnTo>
                        <a:pt x="94" y="10"/>
                      </a:lnTo>
                      <a:lnTo>
                        <a:pt x="89" y="6"/>
                      </a:lnTo>
                      <a:lnTo>
                        <a:pt x="83" y="4"/>
                      </a:lnTo>
                      <a:lnTo>
                        <a:pt x="77" y="1"/>
                      </a:lnTo>
                      <a:lnTo>
                        <a:pt x="71" y="0"/>
                      </a:lnTo>
                      <a:lnTo>
                        <a:pt x="64" y="0"/>
                      </a:lnTo>
                      <a:lnTo>
                        <a:pt x="58" y="0"/>
                      </a:lnTo>
                      <a:lnTo>
                        <a:pt x="51" y="1"/>
                      </a:lnTo>
                      <a:lnTo>
                        <a:pt x="45" y="4"/>
                      </a:lnTo>
                      <a:lnTo>
                        <a:pt x="40" y="6"/>
                      </a:lnTo>
                      <a:lnTo>
                        <a:pt x="33" y="10"/>
                      </a:lnTo>
                      <a:lnTo>
                        <a:pt x="28" y="13"/>
                      </a:lnTo>
                      <a:lnTo>
                        <a:pt x="23" y="17"/>
                      </a:lnTo>
                      <a:lnTo>
                        <a:pt x="19" y="22"/>
                      </a:lnTo>
                      <a:lnTo>
                        <a:pt x="15" y="28"/>
                      </a:lnTo>
                      <a:lnTo>
                        <a:pt x="11" y="34"/>
                      </a:lnTo>
                      <a:lnTo>
                        <a:pt x="8" y="40"/>
                      </a:lnTo>
                      <a:lnTo>
                        <a:pt x="5" y="46"/>
                      </a:lnTo>
                      <a:lnTo>
                        <a:pt x="3" y="53"/>
                      </a:lnTo>
                      <a:lnTo>
                        <a:pt x="1" y="60"/>
                      </a:lnTo>
                      <a:lnTo>
                        <a:pt x="0" y="69"/>
                      </a:lnTo>
                      <a:lnTo>
                        <a:pt x="0" y="76"/>
                      </a:lnTo>
                      <a:lnTo>
                        <a:pt x="0" y="83"/>
                      </a:lnTo>
                      <a:lnTo>
                        <a:pt x="1" y="91"/>
                      </a:lnTo>
                      <a:lnTo>
                        <a:pt x="3" y="99"/>
                      </a:lnTo>
                      <a:lnTo>
                        <a:pt x="5" y="105"/>
                      </a:lnTo>
                      <a:lnTo>
                        <a:pt x="8" y="112"/>
                      </a:lnTo>
                      <a:lnTo>
                        <a:pt x="11" y="118"/>
                      </a:lnTo>
                      <a:lnTo>
                        <a:pt x="15" y="124"/>
                      </a:lnTo>
                      <a:lnTo>
                        <a:pt x="19" y="130"/>
                      </a:lnTo>
                      <a:lnTo>
                        <a:pt x="23" y="135"/>
                      </a:lnTo>
                      <a:lnTo>
                        <a:pt x="28" y="138"/>
                      </a:lnTo>
                      <a:lnTo>
                        <a:pt x="33" y="142"/>
                      </a:lnTo>
                      <a:lnTo>
                        <a:pt x="40" y="145"/>
                      </a:lnTo>
                      <a:lnTo>
                        <a:pt x="45" y="148"/>
                      </a:lnTo>
                      <a:lnTo>
                        <a:pt x="51" y="150"/>
                      </a:lnTo>
                      <a:lnTo>
                        <a:pt x="58" y="151"/>
                      </a:lnTo>
                      <a:lnTo>
                        <a:pt x="64" y="151"/>
                      </a:lnTo>
                      <a:lnTo>
                        <a:pt x="71" y="151"/>
                      </a:lnTo>
                      <a:lnTo>
                        <a:pt x="77" y="150"/>
                      </a:lnTo>
                      <a:lnTo>
                        <a:pt x="83" y="148"/>
                      </a:lnTo>
                      <a:lnTo>
                        <a:pt x="89" y="145"/>
                      </a:lnTo>
                      <a:lnTo>
                        <a:pt x="94" y="142"/>
                      </a:lnTo>
                      <a:lnTo>
                        <a:pt x="99" y="138"/>
                      </a:lnTo>
                      <a:lnTo>
                        <a:pt x="104" y="135"/>
                      </a:lnTo>
                      <a:lnTo>
                        <a:pt x="109" y="130"/>
                      </a:lnTo>
                      <a:lnTo>
                        <a:pt x="113" y="124"/>
                      </a:lnTo>
                      <a:lnTo>
                        <a:pt x="116" y="118"/>
                      </a:lnTo>
                      <a:lnTo>
                        <a:pt x="119" y="112"/>
                      </a:lnTo>
                      <a:lnTo>
                        <a:pt x="122" y="105"/>
                      </a:lnTo>
                      <a:lnTo>
                        <a:pt x="124" y="99"/>
                      </a:lnTo>
                      <a:lnTo>
                        <a:pt x="126" y="91"/>
                      </a:lnTo>
                      <a:lnTo>
                        <a:pt x="127" y="83"/>
                      </a:lnTo>
                      <a:lnTo>
                        <a:pt x="127" y="76"/>
                      </a:lnTo>
                      <a:close/>
                      <a:moveTo>
                        <a:pt x="118" y="76"/>
                      </a:moveTo>
                      <a:lnTo>
                        <a:pt x="118" y="82"/>
                      </a:lnTo>
                      <a:lnTo>
                        <a:pt x="117" y="89"/>
                      </a:lnTo>
                      <a:lnTo>
                        <a:pt x="116" y="95"/>
                      </a:lnTo>
                      <a:lnTo>
                        <a:pt x="114" y="101"/>
                      </a:lnTo>
                      <a:lnTo>
                        <a:pt x="109" y="112"/>
                      </a:lnTo>
                      <a:lnTo>
                        <a:pt x="102" y="121"/>
                      </a:lnTo>
                      <a:lnTo>
                        <a:pt x="94" y="130"/>
                      </a:lnTo>
                      <a:lnTo>
                        <a:pt x="85" y="136"/>
                      </a:lnTo>
                      <a:lnTo>
                        <a:pt x="80" y="138"/>
                      </a:lnTo>
                      <a:lnTo>
                        <a:pt x="75" y="139"/>
                      </a:lnTo>
                      <a:lnTo>
                        <a:pt x="70" y="141"/>
                      </a:lnTo>
                      <a:lnTo>
                        <a:pt x="64" y="141"/>
                      </a:lnTo>
                      <a:lnTo>
                        <a:pt x="59" y="141"/>
                      </a:lnTo>
                      <a:lnTo>
                        <a:pt x="53" y="139"/>
                      </a:lnTo>
                      <a:lnTo>
                        <a:pt x="48" y="138"/>
                      </a:lnTo>
                      <a:lnTo>
                        <a:pt x="43" y="136"/>
                      </a:lnTo>
                      <a:lnTo>
                        <a:pt x="38" y="132"/>
                      </a:lnTo>
                      <a:lnTo>
                        <a:pt x="33" y="130"/>
                      </a:lnTo>
                      <a:lnTo>
                        <a:pt x="29" y="126"/>
                      </a:lnTo>
                      <a:lnTo>
                        <a:pt x="25" y="121"/>
                      </a:lnTo>
                      <a:lnTo>
                        <a:pt x="21" y="117"/>
                      </a:lnTo>
                      <a:lnTo>
                        <a:pt x="18" y="112"/>
                      </a:lnTo>
                      <a:lnTo>
                        <a:pt x="16" y="107"/>
                      </a:lnTo>
                      <a:lnTo>
                        <a:pt x="13" y="101"/>
                      </a:lnTo>
                      <a:lnTo>
                        <a:pt x="12" y="95"/>
                      </a:lnTo>
                      <a:lnTo>
                        <a:pt x="10" y="89"/>
                      </a:lnTo>
                      <a:lnTo>
                        <a:pt x="9" y="82"/>
                      </a:lnTo>
                      <a:lnTo>
                        <a:pt x="9" y="76"/>
                      </a:lnTo>
                      <a:lnTo>
                        <a:pt x="9" y="69"/>
                      </a:lnTo>
                      <a:lnTo>
                        <a:pt x="10" y="63"/>
                      </a:lnTo>
                      <a:lnTo>
                        <a:pt x="12" y="57"/>
                      </a:lnTo>
                      <a:lnTo>
                        <a:pt x="13" y="51"/>
                      </a:lnTo>
                      <a:lnTo>
                        <a:pt x="18" y="40"/>
                      </a:lnTo>
                      <a:lnTo>
                        <a:pt x="25" y="30"/>
                      </a:lnTo>
                      <a:lnTo>
                        <a:pt x="33" y="22"/>
                      </a:lnTo>
                      <a:lnTo>
                        <a:pt x="43" y="16"/>
                      </a:lnTo>
                      <a:lnTo>
                        <a:pt x="48" y="13"/>
                      </a:lnTo>
                      <a:lnTo>
                        <a:pt x="53" y="12"/>
                      </a:lnTo>
                      <a:lnTo>
                        <a:pt x="59" y="11"/>
                      </a:lnTo>
                      <a:lnTo>
                        <a:pt x="64" y="11"/>
                      </a:lnTo>
                      <a:lnTo>
                        <a:pt x="70" y="11"/>
                      </a:lnTo>
                      <a:lnTo>
                        <a:pt x="75" y="12"/>
                      </a:lnTo>
                      <a:lnTo>
                        <a:pt x="80" y="13"/>
                      </a:lnTo>
                      <a:lnTo>
                        <a:pt x="85" y="16"/>
                      </a:lnTo>
                      <a:lnTo>
                        <a:pt x="94" y="22"/>
                      </a:lnTo>
                      <a:lnTo>
                        <a:pt x="102" y="30"/>
                      </a:lnTo>
                      <a:lnTo>
                        <a:pt x="109" y="40"/>
                      </a:lnTo>
                      <a:lnTo>
                        <a:pt x="114" y="51"/>
                      </a:lnTo>
                      <a:lnTo>
                        <a:pt x="116" y="57"/>
                      </a:lnTo>
                      <a:lnTo>
                        <a:pt x="117" y="63"/>
                      </a:lnTo>
                      <a:lnTo>
                        <a:pt x="118" y="69"/>
                      </a:lnTo>
                      <a:lnTo>
                        <a:pt x="118" y="76"/>
                      </a:lnTo>
                      <a:close/>
                    </a:path>
                  </a:pathLst>
                </a:custGeom>
                <a:solidFill>
                  <a:srgbClr val="F9DDB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35" name="Freeform 33">
                  <a:extLst>
                    <a:ext uri="{FF2B5EF4-FFF2-40B4-BE49-F238E27FC236}">
                      <a16:creationId xmlns:a16="http://schemas.microsoft.com/office/drawing/2014/main" id="{7CCCC18A-4922-BD27-E98C-5876E4E8CE9F}"/>
                    </a:ext>
                  </a:extLst>
                </p:cNvPr>
                <p:cNvSpPr>
                  <a:spLocks noEditPoints="1" noChangeArrowheads="1"/>
                </p:cNvSpPr>
                <p:nvPr/>
              </p:nvSpPr>
              <p:spPr bwMode="auto">
                <a:xfrm>
                  <a:off x="1150" y="2648"/>
                  <a:ext cx="23" cy="23"/>
                </a:xfrm>
                <a:custGeom>
                  <a:avLst/>
                  <a:gdLst>
                    <a:gd name="T0" fmla="*/ 0 w 118"/>
                    <a:gd name="T1" fmla="*/ 0 h 140"/>
                    <a:gd name="T2" fmla="*/ 0 w 118"/>
                    <a:gd name="T3" fmla="*/ 0 h 140"/>
                    <a:gd name="T4" fmla="*/ 0 w 118"/>
                    <a:gd name="T5" fmla="*/ 0 h 140"/>
                    <a:gd name="T6" fmla="*/ 0 w 118"/>
                    <a:gd name="T7" fmla="*/ 0 h 140"/>
                    <a:gd name="T8" fmla="*/ 0 w 118"/>
                    <a:gd name="T9" fmla="*/ 0 h 140"/>
                    <a:gd name="T10" fmla="*/ 0 w 118"/>
                    <a:gd name="T11" fmla="*/ 0 h 140"/>
                    <a:gd name="T12" fmla="*/ 0 w 118"/>
                    <a:gd name="T13" fmla="*/ 0 h 140"/>
                    <a:gd name="T14" fmla="*/ 0 w 118"/>
                    <a:gd name="T15" fmla="*/ 0 h 140"/>
                    <a:gd name="T16" fmla="*/ 0 w 118"/>
                    <a:gd name="T17" fmla="*/ 0 h 140"/>
                    <a:gd name="T18" fmla="*/ 0 w 118"/>
                    <a:gd name="T19" fmla="*/ 0 h 140"/>
                    <a:gd name="T20" fmla="*/ 0 w 118"/>
                    <a:gd name="T21" fmla="*/ 0 h 140"/>
                    <a:gd name="T22" fmla="*/ 0 w 118"/>
                    <a:gd name="T23" fmla="*/ 0 h 140"/>
                    <a:gd name="T24" fmla="*/ 0 w 118"/>
                    <a:gd name="T25" fmla="*/ 0 h 140"/>
                    <a:gd name="T26" fmla="*/ 0 w 118"/>
                    <a:gd name="T27" fmla="*/ 0 h 140"/>
                    <a:gd name="T28" fmla="*/ 0 w 118"/>
                    <a:gd name="T29" fmla="*/ 0 h 140"/>
                    <a:gd name="T30" fmla="*/ 0 w 118"/>
                    <a:gd name="T31" fmla="*/ 0 h 140"/>
                    <a:gd name="T32" fmla="*/ 0 w 118"/>
                    <a:gd name="T33" fmla="*/ 0 h 140"/>
                    <a:gd name="T34" fmla="*/ 0 w 118"/>
                    <a:gd name="T35" fmla="*/ 0 h 140"/>
                    <a:gd name="T36" fmla="*/ 0 w 118"/>
                    <a:gd name="T37" fmla="*/ 0 h 140"/>
                    <a:gd name="T38" fmla="*/ 0 w 118"/>
                    <a:gd name="T39" fmla="*/ 0 h 140"/>
                    <a:gd name="T40" fmla="*/ 0 w 118"/>
                    <a:gd name="T41" fmla="*/ 0 h 140"/>
                    <a:gd name="T42" fmla="*/ 0 w 118"/>
                    <a:gd name="T43" fmla="*/ 0 h 140"/>
                    <a:gd name="T44" fmla="*/ 0 w 118"/>
                    <a:gd name="T45" fmla="*/ 0 h 140"/>
                    <a:gd name="T46" fmla="*/ 0 w 118"/>
                    <a:gd name="T47" fmla="*/ 0 h 140"/>
                    <a:gd name="T48" fmla="*/ 0 w 118"/>
                    <a:gd name="T49" fmla="*/ 0 h 140"/>
                    <a:gd name="T50" fmla="*/ 0 w 118"/>
                    <a:gd name="T51" fmla="*/ 0 h 140"/>
                    <a:gd name="T52" fmla="*/ 0 w 118"/>
                    <a:gd name="T53" fmla="*/ 0 h 140"/>
                    <a:gd name="T54" fmla="*/ 0 w 118"/>
                    <a:gd name="T55" fmla="*/ 0 h 140"/>
                    <a:gd name="T56" fmla="*/ 0 w 118"/>
                    <a:gd name="T57" fmla="*/ 0 h 140"/>
                    <a:gd name="T58" fmla="*/ 0 w 118"/>
                    <a:gd name="T59" fmla="*/ 0 h 140"/>
                    <a:gd name="T60" fmla="*/ 0 w 118"/>
                    <a:gd name="T61" fmla="*/ 0 h 140"/>
                    <a:gd name="T62" fmla="*/ 0 w 118"/>
                    <a:gd name="T63" fmla="*/ 0 h 140"/>
                    <a:gd name="T64" fmla="*/ 0 w 118"/>
                    <a:gd name="T65" fmla="*/ 0 h 140"/>
                    <a:gd name="T66" fmla="*/ 0 w 118"/>
                    <a:gd name="T67" fmla="*/ 0 h 140"/>
                    <a:gd name="T68" fmla="*/ 0 w 118"/>
                    <a:gd name="T69" fmla="*/ 0 h 140"/>
                    <a:gd name="T70" fmla="*/ 0 w 118"/>
                    <a:gd name="T71" fmla="*/ 0 h 140"/>
                    <a:gd name="T72" fmla="*/ 0 w 118"/>
                    <a:gd name="T73" fmla="*/ 0 h 140"/>
                    <a:gd name="T74" fmla="*/ 0 w 118"/>
                    <a:gd name="T75" fmla="*/ 0 h 140"/>
                    <a:gd name="T76" fmla="*/ 0 w 118"/>
                    <a:gd name="T77" fmla="*/ 0 h 140"/>
                    <a:gd name="T78" fmla="*/ 0 w 118"/>
                    <a:gd name="T79" fmla="*/ 0 h 140"/>
                    <a:gd name="T80" fmla="*/ 0 w 118"/>
                    <a:gd name="T81" fmla="*/ 0 h 140"/>
                    <a:gd name="T82" fmla="*/ 0 w 118"/>
                    <a:gd name="T83" fmla="*/ 0 h 140"/>
                    <a:gd name="T84" fmla="*/ 0 w 118"/>
                    <a:gd name="T85" fmla="*/ 0 h 140"/>
                    <a:gd name="T86" fmla="*/ 0 w 118"/>
                    <a:gd name="T87" fmla="*/ 0 h 140"/>
                    <a:gd name="T88" fmla="*/ 0 w 118"/>
                    <a:gd name="T89" fmla="*/ 0 h 140"/>
                    <a:gd name="T90" fmla="*/ 0 w 118"/>
                    <a:gd name="T91" fmla="*/ 0 h 140"/>
                    <a:gd name="T92" fmla="*/ 0 w 118"/>
                    <a:gd name="T93" fmla="*/ 0 h 140"/>
                    <a:gd name="T94" fmla="*/ 0 w 118"/>
                    <a:gd name="T95" fmla="*/ 0 h 140"/>
                    <a:gd name="T96" fmla="*/ 0 w 118"/>
                    <a:gd name="T97" fmla="*/ 0 h 14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118" h="140">
                      <a:moveTo>
                        <a:pt x="118" y="71"/>
                      </a:moveTo>
                      <a:lnTo>
                        <a:pt x="117" y="64"/>
                      </a:lnTo>
                      <a:lnTo>
                        <a:pt x="116" y="56"/>
                      </a:lnTo>
                      <a:lnTo>
                        <a:pt x="115" y="50"/>
                      </a:lnTo>
                      <a:lnTo>
                        <a:pt x="113" y="43"/>
                      </a:lnTo>
                      <a:lnTo>
                        <a:pt x="110" y="37"/>
                      </a:lnTo>
                      <a:lnTo>
                        <a:pt x="108" y="31"/>
                      </a:lnTo>
                      <a:lnTo>
                        <a:pt x="104" y="26"/>
                      </a:lnTo>
                      <a:lnTo>
                        <a:pt x="100" y="22"/>
                      </a:lnTo>
                      <a:lnTo>
                        <a:pt x="96" y="17"/>
                      </a:lnTo>
                      <a:lnTo>
                        <a:pt x="92" y="12"/>
                      </a:lnTo>
                      <a:lnTo>
                        <a:pt x="87" y="10"/>
                      </a:lnTo>
                      <a:lnTo>
                        <a:pt x="82" y="6"/>
                      </a:lnTo>
                      <a:lnTo>
                        <a:pt x="76" y="4"/>
                      </a:lnTo>
                      <a:lnTo>
                        <a:pt x="71" y="2"/>
                      </a:lnTo>
                      <a:lnTo>
                        <a:pt x="65" y="1"/>
                      </a:lnTo>
                      <a:lnTo>
                        <a:pt x="59" y="0"/>
                      </a:lnTo>
                      <a:lnTo>
                        <a:pt x="53" y="1"/>
                      </a:lnTo>
                      <a:lnTo>
                        <a:pt x="47" y="2"/>
                      </a:lnTo>
                      <a:lnTo>
                        <a:pt x="42" y="4"/>
                      </a:lnTo>
                      <a:lnTo>
                        <a:pt x="36" y="6"/>
                      </a:lnTo>
                      <a:lnTo>
                        <a:pt x="31" y="10"/>
                      </a:lnTo>
                      <a:lnTo>
                        <a:pt x="25" y="12"/>
                      </a:lnTo>
                      <a:lnTo>
                        <a:pt x="21" y="17"/>
                      </a:lnTo>
                      <a:lnTo>
                        <a:pt x="17" y="22"/>
                      </a:lnTo>
                      <a:lnTo>
                        <a:pt x="13" y="26"/>
                      </a:lnTo>
                      <a:lnTo>
                        <a:pt x="10" y="31"/>
                      </a:lnTo>
                      <a:lnTo>
                        <a:pt x="7" y="37"/>
                      </a:lnTo>
                      <a:lnTo>
                        <a:pt x="4" y="43"/>
                      </a:lnTo>
                      <a:lnTo>
                        <a:pt x="2" y="50"/>
                      </a:lnTo>
                      <a:lnTo>
                        <a:pt x="1" y="56"/>
                      </a:lnTo>
                      <a:lnTo>
                        <a:pt x="0" y="64"/>
                      </a:lnTo>
                      <a:lnTo>
                        <a:pt x="0" y="71"/>
                      </a:lnTo>
                      <a:lnTo>
                        <a:pt x="0" y="78"/>
                      </a:lnTo>
                      <a:lnTo>
                        <a:pt x="1" y="85"/>
                      </a:lnTo>
                      <a:lnTo>
                        <a:pt x="2" y="91"/>
                      </a:lnTo>
                      <a:lnTo>
                        <a:pt x="4" y="98"/>
                      </a:lnTo>
                      <a:lnTo>
                        <a:pt x="7" y="104"/>
                      </a:lnTo>
                      <a:lnTo>
                        <a:pt x="10" y="110"/>
                      </a:lnTo>
                      <a:lnTo>
                        <a:pt x="13" y="115"/>
                      </a:lnTo>
                      <a:lnTo>
                        <a:pt x="17" y="120"/>
                      </a:lnTo>
                      <a:lnTo>
                        <a:pt x="21" y="125"/>
                      </a:lnTo>
                      <a:lnTo>
                        <a:pt x="25" y="128"/>
                      </a:lnTo>
                      <a:lnTo>
                        <a:pt x="31" y="132"/>
                      </a:lnTo>
                      <a:lnTo>
                        <a:pt x="36" y="136"/>
                      </a:lnTo>
                      <a:lnTo>
                        <a:pt x="42" y="138"/>
                      </a:lnTo>
                      <a:lnTo>
                        <a:pt x="47" y="139"/>
                      </a:lnTo>
                      <a:lnTo>
                        <a:pt x="53" y="140"/>
                      </a:lnTo>
                      <a:lnTo>
                        <a:pt x="59" y="140"/>
                      </a:lnTo>
                      <a:lnTo>
                        <a:pt x="65" y="140"/>
                      </a:lnTo>
                      <a:lnTo>
                        <a:pt x="71" y="139"/>
                      </a:lnTo>
                      <a:lnTo>
                        <a:pt x="76" y="138"/>
                      </a:lnTo>
                      <a:lnTo>
                        <a:pt x="82" y="136"/>
                      </a:lnTo>
                      <a:lnTo>
                        <a:pt x="87" y="132"/>
                      </a:lnTo>
                      <a:lnTo>
                        <a:pt x="92" y="128"/>
                      </a:lnTo>
                      <a:lnTo>
                        <a:pt x="96" y="125"/>
                      </a:lnTo>
                      <a:lnTo>
                        <a:pt x="100" y="120"/>
                      </a:lnTo>
                      <a:lnTo>
                        <a:pt x="104" y="115"/>
                      </a:lnTo>
                      <a:lnTo>
                        <a:pt x="108" y="110"/>
                      </a:lnTo>
                      <a:lnTo>
                        <a:pt x="110" y="104"/>
                      </a:lnTo>
                      <a:lnTo>
                        <a:pt x="113" y="98"/>
                      </a:lnTo>
                      <a:lnTo>
                        <a:pt x="115" y="91"/>
                      </a:lnTo>
                      <a:lnTo>
                        <a:pt x="116" y="85"/>
                      </a:lnTo>
                      <a:lnTo>
                        <a:pt x="117" y="78"/>
                      </a:lnTo>
                      <a:lnTo>
                        <a:pt x="118" y="71"/>
                      </a:lnTo>
                      <a:close/>
                      <a:moveTo>
                        <a:pt x="109" y="71"/>
                      </a:moveTo>
                      <a:lnTo>
                        <a:pt x="108" y="83"/>
                      </a:lnTo>
                      <a:lnTo>
                        <a:pt x="105" y="94"/>
                      </a:lnTo>
                      <a:lnTo>
                        <a:pt x="100" y="104"/>
                      </a:lnTo>
                      <a:lnTo>
                        <a:pt x="94" y="113"/>
                      </a:lnTo>
                      <a:lnTo>
                        <a:pt x="87" y="120"/>
                      </a:lnTo>
                      <a:lnTo>
                        <a:pt x="78" y="126"/>
                      </a:lnTo>
                      <a:lnTo>
                        <a:pt x="69" y="128"/>
                      </a:lnTo>
                      <a:lnTo>
                        <a:pt x="59" y="130"/>
                      </a:lnTo>
                      <a:lnTo>
                        <a:pt x="49" y="128"/>
                      </a:lnTo>
                      <a:lnTo>
                        <a:pt x="40" y="126"/>
                      </a:lnTo>
                      <a:lnTo>
                        <a:pt x="31" y="120"/>
                      </a:lnTo>
                      <a:lnTo>
                        <a:pt x="23" y="113"/>
                      </a:lnTo>
                      <a:lnTo>
                        <a:pt x="17" y="104"/>
                      </a:lnTo>
                      <a:lnTo>
                        <a:pt x="13" y="94"/>
                      </a:lnTo>
                      <a:lnTo>
                        <a:pt x="10" y="83"/>
                      </a:lnTo>
                      <a:lnTo>
                        <a:pt x="9" y="71"/>
                      </a:lnTo>
                      <a:lnTo>
                        <a:pt x="10" y="59"/>
                      </a:lnTo>
                      <a:lnTo>
                        <a:pt x="13" y="48"/>
                      </a:lnTo>
                      <a:lnTo>
                        <a:pt x="17" y="37"/>
                      </a:lnTo>
                      <a:lnTo>
                        <a:pt x="23" y="29"/>
                      </a:lnTo>
                      <a:lnTo>
                        <a:pt x="31" y="22"/>
                      </a:lnTo>
                      <a:lnTo>
                        <a:pt x="40" y="16"/>
                      </a:lnTo>
                      <a:lnTo>
                        <a:pt x="49" y="12"/>
                      </a:lnTo>
                      <a:lnTo>
                        <a:pt x="59" y="11"/>
                      </a:lnTo>
                      <a:lnTo>
                        <a:pt x="69" y="12"/>
                      </a:lnTo>
                      <a:lnTo>
                        <a:pt x="78" y="16"/>
                      </a:lnTo>
                      <a:lnTo>
                        <a:pt x="87" y="22"/>
                      </a:lnTo>
                      <a:lnTo>
                        <a:pt x="94" y="29"/>
                      </a:lnTo>
                      <a:lnTo>
                        <a:pt x="100" y="37"/>
                      </a:lnTo>
                      <a:lnTo>
                        <a:pt x="105" y="48"/>
                      </a:lnTo>
                      <a:lnTo>
                        <a:pt x="108" y="59"/>
                      </a:lnTo>
                      <a:lnTo>
                        <a:pt x="109" y="71"/>
                      </a:lnTo>
                      <a:close/>
                    </a:path>
                  </a:pathLst>
                </a:custGeom>
                <a:solidFill>
                  <a:srgbClr val="F9E0B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36" name="Freeform 34">
                  <a:extLst>
                    <a:ext uri="{FF2B5EF4-FFF2-40B4-BE49-F238E27FC236}">
                      <a16:creationId xmlns:a16="http://schemas.microsoft.com/office/drawing/2014/main" id="{CB1644D5-A084-A20E-E762-2E61CF79AF54}"/>
                    </a:ext>
                  </a:extLst>
                </p:cNvPr>
                <p:cNvSpPr>
                  <a:spLocks noEditPoints="1" noChangeArrowheads="1"/>
                </p:cNvSpPr>
                <p:nvPr/>
              </p:nvSpPr>
              <p:spPr bwMode="auto">
                <a:xfrm>
                  <a:off x="1151" y="2649"/>
                  <a:ext cx="21" cy="21"/>
                </a:xfrm>
                <a:custGeom>
                  <a:avLst/>
                  <a:gdLst>
                    <a:gd name="T0" fmla="*/ 0 w 109"/>
                    <a:gd name="T1" fmla="*/ 0 h 130"/>
                    <a:gd name="T2" fmla="*/ 0 w 109"/>
                    <a:gd name="T3" fmla="*/ 0 h 130"/>
                    <a:gd name="T4" fmla="*/ 0 w 109"/>
                    <a:gd name="T5" fmla="*/ 0 h 130"/>
                    <a:gd name="T6" fmla="*/ 0 w 109"/>
                    <a:gd name="T7" fmla="*/ 0 h 130"/>
                    <a:gd name="T8" fmla="*/ 0 w 109"/>
                    <a:gd name="T9" fmla="*/ 0 h 130"/>
                    <a:gd name="T10" fmla="*/ 0 w 109"/>
                    <a:gd name="T11" fmla="*/ 0 h 130"/>
                    <a:gd name="T12" fmla="*/ 0 w 109"/>
                    <a:gd name="T13" fmla="*/ 0 h 130"/>
                    <a:gd name="T14" fmla="*/ 0 w 109"/>
                    <a:gd name="T15" fmla="*/ 0 h 130"/>
                    <a:gd name="T16" fmla="*/ 0 w 109"/>
                    <a:gd name="T17" fmla="*/ 0 h 130"/>
                    <a:gd name="T18" fmla="*/ 0 w 109"/>
                    <a:gd name="T19" fmla="*/ 0 h 130"/>
                    <a:gd name="T20" fmla="*/ 0 w 109"/>
                    <a:gd name="T21" fmla="*/ 0 h 130"/>
                    <a:gd name="T22" fmla="*/ 0 w 109"/>
                    <a:gd name="T23" fmla="*/ 0 h 130"/>
                    <a:gd name="T24" fmla="*/ 0 w 109"/>
                    <a:gd name="T25" fmla="*/ 0 h 130"/>
                    <a:gd name="T26" fmla="*/ 0 w 109"/>
                    <a:gd name="T27" fmla="*/ 0 h 130"/>
                    <a:gd name="T28" fmla="*/ 0 w 109"/>
                    <a:gd name="T29" fmla="*/ 0 h 130"/>
                    <a:gd name="T30" fmla="*/ 0 w 109"/>
                    <a:gd name="T31" fmla="*/ 0 h 130"/>
                    <a:gd name="T32" fmla="*/ 0 w 109"/>
                    <a:gd name="T33" fmla="*/ 0 h 130"/>
                    <a:gd name="T34" fmla="*/ 0 w 109"/>
                    <a:gd name="T35" fmla="*/ 0 h 130"/>
                    <a:gd name="T36" fmla="*/ 0 w 109"/>
                    <a:gd name="T37" fmla="*/ 0 h 130"/>
                    <a:gd name="T38" fmla="*/ 0 w 109"/>
                    <a:gd name="T39" fmla="*/ 0 h 130"/>
                    <a:gd name="T40" fmla="*/ 0 w 109"/>
                    <a:gd name="T41" fmla="*/ 0 h 130"/>
                    <a:gd name="T42" fmla="*/ 0 w 109"/>
                    <a:gd name="T43" fmla="*/ 0 h 130"/>
                    <a:gd name="T44" fmla="*/ 0 w 109"/>
                    <a:gd name="T45" fmla="*/ 0 h 130"/>
                    <a:gd name="T46" fmla="*/ 0 w 109"/>
                    <a:gd name="T47" fmla="*/ 0 h 130"/>
                    <a:gd name="T48" fmla="*/ 0 w 109"/>
                    <a:gd name="T49" fmla="*/ 0 h 130"/>
                    <a:gd name="T50" fmla="*/ 0 w 109"/>
                    <a:gd name="T51" fmla="*/ 0 h 130"/>
                    <a:gd name="T52" fmla="*/ 0 w 109"/>
                    <a:gd name="T53" fmla="*/ 0 h 130"/>
                    <a:gd name="T54" fmla="*/ 0 w 109"/>
                    <a:gd name="T55" fmla="*/ 0 h 130"/>
                    <a:gd name="T56" fmla="*/ 0 w 109"/>
                    <a:gd name="T57" fmla="*/ 0 h 130"/>
                    <a:gd name="T58" fmla="*/ 0 w 109"/>
                    <a:gd name="T59" fmla="*/ 0 h 130"/>
                    <a:gd name="T60" fmla="*/ 0 w 109"/>
                    <a:gd name="T61" fmla="*/ 0 h 130"/>
                    <a:gd name="T62" fmla="*/ 0 w 109"/>
                    <a:gd name="T63" fmla="*/ 0 h 130"/>
                    <a:gd name="T64" fmla="*/ 0 w 109"/>
                    <a:gd name="T65" fmla="*/ 0 h 130"/>
                    <a:gd name="T66" fmla="*/ 0 w 109"/>
                    <a:gd name="T67" fmla="*/ 0 h 130"/>
                    <a:gd name="T68" fmla="*/ 0 w 109"/>
                    <a:gd name="T69" fmla="*/ 0 h 130"/>
                    <a:gd name="T70" fmla="*/ 0 w 109"/>
                    <a:gd name="T71" fmla="*/ 0 h 130"/>
                    <a:gd name="T72" fmla="*/ 0 w 109"/>
                    <a:gd name="T73" fmla="*/ 0 h 130"/>
                    <a:gd name="T74" fmla="*/ 0 w 109"/>
                    <a:gd name="T75" fmla="*/ 0 h 130"/>
                    <a:gd name="T76" fmla="*/ 0 w 109"/>
                    <a:gd name="T77" fmla="*/ 0 h 130"/>
                    <a:gd name="T78" fmla="*/ 0 w 109"/>
                    <a:gd name="T79" fmla="*/ 0 h 130"/>
                    <a:gd name="T80" fmla="*/ 0 w 109"/>
                    <a:gd name="T81" fmla="*/ 0 h 130"/>
                    <a:gd name="T82" fmla="*/ 0 w 109"/>
                    <a:gd name="T83" fmla="*/ 0 h 130"/>
                    <a:gd name="T84" fmla="*/ 0 w 109"/>
                    <a:gd name="T85" fmla="*/ 0 h 13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109" h="130">
                      <a:moveTo>
                        <a:pt x="109" y="65"/>
                      </a:moveTo>
                      <a:lnTo>
                        <a:pt x="109" y="58"/>
                      </a:lnTo>
                      <a:lnTo>
                        <a:pt x="108" y="52"/>
                      </a:lnTo>
                      <a:lnTo>
                        <a:pt x="107" y="46"/>
                      </a:lnTo>
                      <a:lnTo>
                        <a:pt x="105" y="40"/>
                      </a:lnTo>
                      <a:lnTo>
                        <a:pt x="100" y="29"/>
                      </a:lnTo>
                      <a:lnTo>
                        <a:pt x="93" y="19"/>
                      </a:lnTo>
                      <a:lnTo>
                        <a:pt x="85" y="11"/>
                      </a:lnTo>
                      <a:lnTo>
                        <a:pt x="76" y="5"/>
                      </a:lnTo>
                      <a:lnTo>
                        <a:pt x="71" y="2"/>
                      </a:lnTo>
                      <a:lnTo>
                        <a:pt x="66" y="1"/>
                      </a:lnTo>
                      <a:lnTo>
                        <a:pt x="61" y="0"/>
                      </a:lnTo>
                      <a:lnTo>
                        <a:pt x="55" y="0"/>
                      </a:lnTo>
                      <a:lnTo>
                        <a:pt x="50" y="0"/>
                      </a:lnTo>
                      <a:lnTo>
                        <a:pt x="44" y="1"/>
                      </a:lnTo>
                      <a:lnTo>
                        <a:pt x="39" y="2"/>
                      </a:lnTo>
                      <a:lnTo>
                        <a:pt x="34" y="5"/>
                      </a:lnTo>
                      <a:lnTo>
                        <a:pt x="24" y="11"/>
                      </a:lnTo>
                      <a:lnTo>
                        <a:pt x="16" y="19"/>
                      </a:lnTo>
                      <a:lnTo>
                        <a:pt x="9" y="29"/>
                      </a:lnTo>
                      <a:lnTo>
                        <a:pt x="4" y="40"/>
                      </a:lnTo>
                      <a:lnTo>
                        <a:pt x="3" y="46"/>
                      </a:lnTo>
                      <a:lnTo>
                        <a:pt x="1" y="52"/>
                      </a:lnTo>
                      <a:lnTo>
                        <a:pt x="0" y="58"/>
                      </a:lnTo>
                      <a:lnTo>
                        <a:pt x="0" y="65"/>
                      </a:lnTo>
                      <a:lnTo>
                        <a:pt x="0" y="71"/>
                      </a:lnTo>
                      <a:lnTo>
                        <a:pt x="1" y="78"/>
                      </a:lnTo>
                      <a:lnTo>
                        <a:pt x="3" y="84"/>
                      </a:lnTo>
                      <a:lnTo>
                        <a:pt x="4" y="90"/>
                      </a:lnTo>
                      <a:lnTo>
                        <a:pt x="7" y="96"/>
                      </a:lnTo>
                      <a:lnTo>
                        <a:pt x="9" y="101"/>
                      </a:lnTo>
                      <a:lnTo>
                        <a:pt x="12" y="106"/>
                      </a:lnTo>
                      <a:lnTo>
                        <a:pt x="16" y="110"/>
                      </a:lnTo>
                      <a:lnTo>
                        <a:pt x="20" y="115"/>
                      </a:lnTo>
                      <a:lnTo>
                        <a:pt x="24" y="119"/>
                      </a:lnTo>
                      <a:lnTo>
                        <a:pt x="29" y="121"/>
                      </a:lnTo>
                      <a:lnTo>
                        <a:pt x="34" y="125"/>
                      </a:lnTo>
                      <a:lnTo>
                        <a:pt x="39" y="127"/>
                      </a:lnTo>
                      <a:lnTo>
                        <a:pt x="44" y="128"/>
                      </a:lnTo>
                      <a:lnTo>
                        <a:pt x="50" y="130"/>
                      </a:lnTo>
                      <a:lnTo>
                        <a:pt x="55" y="130"/>
                      </a:lnTo>
                      <a:lnTo>
                        <a:pt x="61" y="130"/>
                      </a:lnTo>
                      <a:lnTo>
                        <a:pt x="66" y="128"/>
                      </a:lnTo>
                      <a:lnTo>
                        <a:pt x="71" y="127"/>
                      </a:lnTo>
                      <a:lnTo>
                        <a:pt x="76" y="125"/>
                      </a:lnTo>
                      <a:lnTo>
                        <a:pt x="85" y="119"/>
                      </a:lnTo>
                      <a:lnTo>
                        <a:pt x="93" y="110"/>
                      </a:lnTo>
                      <a:lnTo>
                        <a:pt x="100" y="101"/>
                      </a:lnTo>
                      <a:lnTo>
                        <a:pt x="105" y="90"/>
                      </a:lnTo>
                      <a:lnTo>
                        <a:pt x="107" y="84"/>
                      </a:lnTo>
                      <a:lnTo>
                        <a:pt x="108" y="78"/>
                      </a:lnTo>
                      <a:lnTo>
                        <a:pt x="109" y="71"/>
                      </a:lnTo>
                      <a:lnTo>
                        <a:pt x="109" y="65"/>
                      </a:lnTo>
                      <a:close/>
                      <a:moveTo>
                        <a:pt x="100" y="65"/>
                      </a:moveTo>
                      <a:lnTo>
                        <a:pt x="99" y="76"/>
                      </a:lnTo>
                      <a:lnTo>
                        <a:pt x="97" y="85"/>
                      </a:lnTo>
                      <a:lnTo>
                        <a:pt x="92" y="95"/>
                      </a:lnTo>
                      <a:lnTo>
                        <a:pt x="87" y="103"/>
                      </a:lnTo>
                      <a:lnTo>
                        <a:pt x="80" y="109"/>
                      </a:lnTo>
                      <a:lnTo>
                        <a:pt x="73" y="114"/>
                      </a:lnTo>
                      <a:lnTo>
                        <a:pt x="64" y="118"/>
                      </a:lnTo>
                      <a:lnTo>
                        <a:pt x="55" y="119"/>
                      </a:lnTo>
                      <a:lnTo>
                        <a:pt x="46" y="118"/>
                      </a:lnTo>
                      <a:lnTo>
                        <a:pt x="38" y="114"/>
                      </a:lnTo>
                      <a:lnTo>
                        <a:pt x="30" y="109"/>
                      </a:lnTo>
                      <a:lnTo>
                        <a:pt x="22" y="103"/>
                      </a:lnTo>
                      <a:lnTo>
                        <a:pt x="17" y="95"/>
                      </a:lnTo>
                      <a:lnTo>
                        <a:pt x="13" y="85"/>
                      </a:lnTo>
                      <a:lnTo>
                        <a:pt x="10" y="76"/>
                      </a:lnTo>
                      <a:lnTo>
                        <a:pt x="9" y="65"/>
                      </a:lnTo>
                      <a:lnTo>
                        <a:pt x="10" y="54"/>
                      </a:lnTo>
                      <a:lnTo>
                        <a:pt x="13" y="43"/>
                      </a:lnTo>
                      <a:lnTo>
                        <a:pt x="17" y="35"/>
                      </a:lnTo>
                      <a:lnTo>
                        <a:pt x="22" y="26"/>
                      </a:lnTo>
                      <a:lnTo>
                        <a:pt x="30" y="20"/>
                      </a:lnTo>
                      <a:lnTo>
                        <a:pt x="38" y="16"/>
                      </a:lnTo>
                      <a:lnTo>
                        <a:pt x="46" y="12"/>
                      </a:lnTo>
                      <a:lnTo>
                        <a:pt x="55" y="11"/>
                      </a:lnTo>
                      <a:lnTo>
                        <a:pt x="64" y="12"/>
                      </a:lnTo>
                      <a:lnTo>
                        <a:pt x="73" y="16"/>
                      </a:lnTo>
                      <a:lnTo>
                        <a:pt x="80" y="20"/>
                      </a:lnTo>
                      <a:lnTo>
                        <a:pt x="87" y="26"/>
                      </a:lnTo>
                      <a:lnTo>
                        <a:pt x="92" y="35"/>
                      </a:lnTo>
                      <a:lnTo>
                        <a:pt x="97" y="43"/>
                      </a:lnTo>
                      <a:lnTo>
                        <a:pt x="99" y="54"/>
                      </a:lnTo>
                      <a:lnTo>
                        <a:pt x="100" y="65"/>
                      </a:lnTo>
                      <a:close/>
                    </a:path>
                  </a:pathLst>
                </a:custGeom>
                <a:solidFill>
                  <a:srgbClr val="FAE3B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37" name="Freeform 35">
                  <a:extLst>
                    <a:ext uri="{FF2B5EF4-FFF2-40B4-BE49-F238E27FC236}">
                      <a16:creationId xmlns:a16="http://schemas.microsoft.com/office/drawing/2014/main" id="{E62356A4-B8EB-3D53-72AB-64A0658FC81A}"/>
                    </a:ext>
                  </a:extLst>
                </p:cNvPr>
                <p:cNvSpPr>
                  <a:spLocks noEditPoints="1" noChangeArrowheads="1"/>
                </p:cNvSpPr>
                <p:nvPr/>
              </p:nvSpPr>
              <p:spPr bwMode="auto">
                <a:xfrm>
                  <a:off x="1152" y="2649"/>
                  <a:ext cx="20" cy="20"/>
                </a:xfrm>
                <a:custGeom>
                  <a:avLst/>
                  <a:gdLst>
                    <a:gd name="T0" fmla="*/ 0 w 100"/>
                    <a:gd name="T1" fmla="*/ 0 h 119"/>
                    <a:gd name="T2" fmla="*/ 0 w 100"/>
                    <a:gd name="T3" fmla="*/ 0 h 119"/>
                    <a:gd name="T4" fmla="*/ 0 w 100"/>
                    <a:gd name="T5" fmla="*/ 0 h 119"/>
                    <a:gd name="T6" fmla="*/ 0 w 100"/>
                    <a:gd name="T7" fmla="*/ 0 h 119"/>
                    <a:gd name="T8" fmla="*/ 0 w 100"/>
                    <a:gd name="T9" fmla="*/ 0 h 119"/>
                    <a:gd name="T10" fmla="*/ 0 w 100"/>
                    <a:gd name="T11" fmla="*/ 0 h 119"/>
                    <a:gd name="T12" fmla="*/ 0 w 100"/>
                    <a:gd name="T13" fmla="*/ 0 h 119"/>
                    <a:gd name="T14" fmla="*/ 0 w 100"/>
                    <a:gd name="T15" fmla="*/ 0 h 119"/>
                    <a:gd name="T16" fmla="*/ 0 w 100"/>
                    <a:gd name="T17" fmla="*/ 0 h 119"/>
                    <a:gd name="T18" fmla="*/ 0 w 100"/>
                    <a:gd name="T19" fmla="*/ 0 h 119"/>
                    <a:gd name="T20" fmla="*/ 0 w 100"/>
                    <a:gd name="T21" fmla="*/ 0 h 119"/>
                    <a:gd name="T22" fmla="*/ 0 w 100"/>
                    <a:gd name="T23" fmla="*/ 0 h 119"/>
                    <a:gd name="T24" fmla="*/ 0 w 100"/>
                    <a:gd name="T25" fmla="*/ 0 h 119"/>
                    <a:gd name="T26" fmla="*/ 0 w 100"/>
                    <a:gd name="T27" fmla="*/ 0 h 119"/>
                    <a:gd name="T28" fmla="*/ 0 w 100"/>
                    <a:gd name="T29" fmla="*/ 0 h 119"/>
                    <a:gd name="T30" fmla="*/ 0 w 100"/>
                    <a:gd name="T31" fmla="*/ 0 h 119"/>
                    <a:gd name="T32" fmla="*/ 0 w 100"/>
                    <a:gd name="T33" fmla="*/ 0 h 119"/>
                    <a:gd name="T34" fmla="*/ 0 w 100"/>
                    <a:gd name="T35" fmla="*/ 0 h 119"/>
                    <a:gd name="T36" fmla="*/ 0 w 100"/>
                    <a:gd name="T37" fmla="*/ 0 h 119"/>
                    <a:gd name="T38" fmla="*/ 0 w 100"/>
                    <a:gd name="T39" fmla="*/ 0 h 119"/>
                    <a:gd name="T40" fmla="*/ 0 w 100"/>
                    <a:gd name="T41" fmla="*/ 0 h 119"/>
                    <a:gd name="T42" fmla="*/ 0 w 100"/>
                    <a:gd name="T43" fmla="*/ 0 h 119"/>
                    <a:gd name="T44" fmla="*/ 0 w 100"/>
                    <a:gd name="T45" fmla="*/ 0 h 119"/>
                    <a:gd name="T46" fmla="*/ 0 w 100"/>
                    <a:gd name="T47" fmla="*/ 0 h 119"/>
                    <a:gd name="T48" fmla="*/ 0 w 100"/>
                    <a:gd name="T49" fmla="*/ 0 h 119"/>
                    <a:gd name="T50" fmla="*/ 0 w 100"/>
                    <a:gd name="T51" fmla="*/ 0 h 119"/>
                    <a:gd name="T52" fmla="*/ 0 w 100"/>
                    <a:gd name="T53" fmla="*/ 0 h 119"/>
                    <a:gd name="T54" fmla="*/ 0 w 100"/>
                    <a:gd name="T55" fmla="*/ 0 h 119"/>
                    <a:gd name="T56" fmla="*/ 0 w 100"/>
                    <a:gd name="T57" fmla="*/ 0 h 119"/>
                    <a:gd name="T58" fmla="*/ 0 w 100"/>
                    <a:gd name="T59" fmla="*/ 0 h 119"/>
                    <a:gd name="T60" fmla="*/ 0 w 100"/>
                    <a:gd name="T61" fmla="*/ 0 h 119"/>
                    <a:gd name="T62" fmla="*/ 0 w 100"/>
                    <a:gd name="T63" fmla="*/ 0 h 119"/>
                    <a:gd name="T64" fmla="*/ 0 w 100"/>
                    <a:gd name="T65" fmla="*/ 0 h 119"/>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00" h="119">
                      <a:moveTo>
                        <a:pt x="100" y="60"/>
                      </a:moveTo>
                      <a:lnTo>
                        <a:pt x="99" y="48"/>
                      </a:lnTo>
                      <a:lnTo>
                        <a:pt x="96" y="37"/>
                      </a:lnTo>
                      <a:lnTo>
                        <a:pt x="91" y="26"/>
                      </a:lnTo>
                      <a:lnTo>
                        <a:pt x="85" y="18"/>
                      </a:lnTo>
                      <a:lnTo>
                        <a:pt x="78" y="11"/>
                      </a:lnTo>
                      <a:lnTo>
                        <a:pt x="69" y="5"/>
                      </a:lnTo>
                      <a:lnTo>
                        <a:pt x="60" y="1"/>
                      </a:lnTo>
                      <a:lnTo>
                        <a:pt x="50" y="0"/>
                      </a:lnTo>
                      <a:lnTo>
                        <a:pt x="40" y="1"/>
                      </a:lnTo>
                      <a:lnTo>
                        <a:pt x="31" y="5"/>
                      </a:lnTo>
                      <a:lnTo>
                        <a:pt x="22" y="11"/>
                      </a:lnTo>
                      <a:lnTo>
                        <a:pt x="14" y="18"/>
                      </a:lnTo>
                      <a:lnTo>
                        <a:pt x="8" y="26"/>
                      </a:lnTo>
                      <a:lnTo>
                        <a:pt x="4" y="37"/>
                      </a:lnTo>
                      <a:lnTo>
                        <a:pt x="1" y="48"/>
                      </a:lnTo>
                      <a:lnTo>
                        <a:pt x="0" y="60"/>
                      </a:lnTo>
                      <a:lnTo>
                        <a:pt x="1" y="72"/>
                      </a:lnTo>
                      <a:lnTo>
                        <a:pt x="4" y="83"/>
                      </a:lnTo>
                      <a:lnTo>
                        <a:pt x="8" y="93"/>
                      </a:lnTo>
                      <a:lnTo>
                        <a:pt x="14" y="102"/>
                      </a:lnTo>
                      <a:lnTo>
                        <a:pt x="22" y="109"/>
                      </a:lnTo>
                      <a:lnTo>
                        <a:pt x="31" y="115"/>
                      </a:lnTo>
                      <a:lnTo>
                        <a:pt x="40" y="117"/>
                      </a:lnTo>
                      <a:lnTo>
                        <a:pt x="50" y="119"/>
                      </a:lnTo>
                      <a:lnTo>
                        <a:pt x="60" y="117"/>
                      </a:lnTo>
                      <a:lnTo>
                        <a:pt x="69" y="115"/>
                      </a:lnTo>
                      <a:lnTo>
                        <a:pt x="78" y="109"/>
                      </a:lnTo>
                      <a:lnTo>
                        <a:pt x="85" y="102"/>
                      </a:lnTo>
                      <a:lnTo>
                        <a:pt x="91" y="93"/>
                      </a:lnTo>
                      <a:lnTo>
                        <a:pt x="96" y="83"/>
                      </a:lnTo>
                      <a:lnTo>
                        <a:pt x="99" y="72"/>
                      </a:lnTo>
                      <a:lnTo>
                        <a:pt x="100" y="60"/>
                      </a:lnTo>
                      <a:close/>
                      <a:moveTo>
                        <a:pt x="91" y="60"/>
                      </a:moveTo>
                      <a:lnTo>
                        <a:pt x="90" y="69"/>
                      </a:lnTo>
                      <a:lnTo>
                        <a:pt x="87" y="79"/>
                      </a:lnTo>
                      <a:lnTo>
                        <a:pt x="84" y="87"/>
                      </a:lnTo>
                      <a:lnTo>
                        <a:pt x="79" y="95"/>
                      </a:lnTo>
                      <a:lnTo>
                        <a:pt x="73" y="101"/>
                      </a:lnTo>
                      <a:lnTo>
                        <a:pt x="66" y="104"/>
                      </a:lnTo>
                      <a:lnTo>
                        <a:pt x="58" y="108"/>
                      </a:lnTo>
                      <a:lnTo>
                        <a:pt x="50" y="108"/>
                      </a:lnTo>
                      <a:lnTo>
                        <a:pt x="42" y="108"/>
                      </a:lnTo>
                      <a:lnTo>
                        <a:pt x="34" y="104"/>
                      </a:lnTo>
                      <a:lnTo>
                        <a:pt x="27" y="101"/>
                      </a:lnTo>
                      <a:lnTo>
                        <a:pt x="20" y="95"/>
                      </a:lnTo>
                      <a:lnTo>
                        <a:pt x="16" y="87"/>
                      </a:lnTo>
                      <a:lnTo>
                        <a:pt x="12" y="79"/>
                      </a:lnTo>
                      <a:lnTo>
                        <a:pt x="9" y="69"/>
                      </a:lnTo>
                      <a:lnTo>
                        <a:pt x="9" y="60"/>
                      </a:lnTo>
                      <a:lnTo>
                        <a:pt x="9" y="50"/>
                      </a:lnTo>
                      <a:lnTo>
                        <a:pt x="12" y="41"/>
                      </a:lnTo>
                      <a:lnTo>
                        <a:pt x="16" y="32"/>
                      </a:lnTo>
                      <a:lnTo>
                        <a:pt x="20" y="25"/>
                      </a:lnTo>
                      <a:lnTo>
                        <a:pt x="27" y="19"/>
                      </a:lnTo>
                      <a:lnTo>
                        <a:pt x="34" y="15"/>
                      </a:lnTo>
                      <a:lnTo>
                        <a:pt x="42" y="12"/>
                      </a:lnTo>
                      <a:lnTo>
                        <a:pt x="50" y="11"/>
                      </a:lnTo>
                      <a:lnTo>
                        <a:pt x="58" y="12"/>
                      </a:lnTo>
                      <a:lnTo>
                        <a:pt x="66" y="15"/>
                      </a:lnTo>
                      <a:lnTo>
                        <a:pt x="73" y="19"/>
                      </a:lnTo>
                      <a:lnTo>
                        <a:pt x="79" y="25"/>
                      </a:lnTo>
                      <a:lnTo>
                        <a:pt x="84" y="32"/>
                      </a:lnTo>
                      <a:lnTo>
                        <a:pt x="87" y="41"/>
                      </a:lnTo>
                      <a:lnTo>
                        <a:pt x="90" y="50"/>
                      </a:lnTo>
                      <a:lnTo>
                        <a:pt x="91" y="60"/>
                      </a:lnTo>
                      <a:close/>
                    </a:path>
                  </a:pathLst>
                </a:custGeom>
                <a:solidFill>
                  <a:srgbClr val="FAE3B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38" name="Freeform 36">
                  <a:extLst>
                    <a:ext uri="{FF2B5EF4-FFF2-40B4-BE49-F238E27FC236}">
                      <a16:creationId xmlns:a16="http://schemas.microsoft.com/office/drawing/2014/main" id="{2A889AD1-B067-8087-4D2C-260157AE7A30}"/>
                    </a:ext>
                  </a:extLst>
                </p:cNvPr>
                <p:cNvSpPr>
                  <a:spLocks noEditPoints="1" noChangeArrowheads="1"/>
                </p:cNvSpPr>
                <p:nvPr/>
              </p:nvSpPr>
              <p:spPr bwMode="auto">
                <a:xfrm>
                  <a:off x="1152" y="2650"/>
                  <a:ext cx="19" cy="18"/>
                </a:xfrm>
                <a:custGeom>
                  <a:avLst/>
                  <a:gdLst>
                    <a:gd name="T0" fmla="*/ 0 w 91"/>
                    <a:gd name="T1" fmla="*/ 0 h 108"/>
                    <a:gd name="T2" fmla="*/ 0 w 91"/>
                    <a:gd name="T3" fmla="*/ 0 h 108"/>
                    <a:gd name="T4" fmla="*/ 0 w 91"/>
                    <a:gd name="T5" fmla="*/ 0 h 108"/>
                    <a:gd name="T6" fmla="*/ 0 w 91"/>
                    <a:gd name="T7" fmla="*/ 0 h 108"/>
                    <a:gd name="T8" fmla="*/ 0 w 91"/>
                    <a:gd name="T9" fmla="*/ 0 h 108"/>
                    <a:gd name="T10" fmla="*/ 0 w 91"/>
                    <a:gd name="T11" fmla="*/ 0 h 108"/>
                    <a:gd name="T12" fmla="*/ 0 w 91"/>
                    <a:gd name="T13" fmla="*/ 0 h 108"/>
                    <a:gd name="T14" fmla="*/ 0 w 91"/>
                    <a:gd name="T15" fmla="*/ 0 h 108"/>
                    <a:gd name="T16" fmla="*/ 0 w 91"/>
                    <a:gd name="T17" fmla="*/ 0 h 108"/>
                    <a:gd name="T18" fmla="*/ 0 w 91"/>
                    <a:gd name="T19" fmla="*/ 0 h 108"/>
                    <a:gd name="T20" fmla="*/ 0 w 91"/>
                    <a:gd name="T21" fmla="*/ 0 h 108"/>
                    <a:gd name="T22" fmla="*/ 0 w 91"/>
                    <a:gd name="T23" fmla="*/ 0 h 108"/>
                    <a:gd name="T24" fmla="*/ 0 w 91"/>
                    <a:gd name="T25" fmla="*/ 0 h 108"/>
                    <a:gd name="T26" fmla="*/ 0 w 91"/>
                    <a:gd name="T27" fmla="*/ 0 h 108"/>
                    <a:gd name="T28" fmla="*/ 0 w 91"/>
                    <a:gd name="T29" fmla="*/ 0 h 108"/>
                    <a:gd name="T30" fmla="*/ 0 w 91"/>
                    <a:gd name="T31" fmla="*/ 0 h 108"/>
                    <a:gd name="T32" fmla="*/ 0 w 91"/>
                    <a:gd name="T33" fmla="*/ 0 h 108"/>
                    <a:gd name="T34" fmla="*/ 0 w 91"/>
                    <a:gd name="T35" fmla="*/ 0 h 108"/>
                    <a:gd name="T36" fmla="*/ 0 w 91"/>
                    <a:gd name="T37" fmla="*/ 0 h 108"/>
                    <a:gd name="T38" fmla="*/ 0 w 91"/>
                    <a:gd name="T39" fmla="*/ 0 h 108"/>
                    <a:gd name="T40" fmla="*/ 0 w 91"/>
                    <a:gd name="T41" fmla="*/ 0 h 108"/>
                    <a:gd name="T42" fmla="*/ 0 w 91"/>
                    <a:gd name="T43" fmla="*/ 0 h 108"/>
                    <a:gd name="T44" fmla="*/ 0 w 91"/>
                    <a:gd name="T45" fmla="*/ 0 h 108"/>
                    <a:gd name="T46" fmla="*/ 0 w 91"/>
                    <a:gd name="T47" fmla="*/ 0 h 108"/>
                    <a:gd name="T48" fmla="*/ 0 w 91"/>
                    <a:gd name="T49" fmla="*/ 0 h 108"/>
                    <a:gd name="T50" fmla="*/ 0 w 91"/>
                    <a:gd name="T51" fmla="*/ 0 h 108"/>
                    <a:gd name="T52" fmla="*/ 0 w 91"/>
                    <a:gd name="T53" fmla="*/ 0 h 108"/>
                    <a:gd name="T54" fmla="*/ 0 w 91"/>
                    <a:gd name="T55" fmla="*/ 0 h 108"/>
                    <a:gd name="T56" fmla="*/ 0 w 91"/>
                    <a:gd name="T57" fmla="*/ 0 h 108"/>
                    <a:gd name="T58" fmla="*/ 0 w 91"/>
                    <a:gd name="T59" fmla="*/ 0 h 108"/>
                    <a:gd name="T60" fmla="*/ 0 w 91"/>
                    <a:gd name="T61" fmla="*/ 0 h 108"/>
                    <a:gd name="T62" fmla="*/ 0 w 91"/>
                    <a:gd name="T63" fmla="*/ 0 h 108"/>
                    <a:gd name="T64" fmla="*/ 0 w 91"/>
                    <a:gd name="T65" fmla="*/ 0 h 10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91" h="108">
                      <a:moveTo>
                        <a:pt x="91" y="54"/>
                      </a:moveTo>
                      <a:lnTo>
                        <a:pt x="90" y="43"/>
                      </a:lnTo>
                      <a:lnTo>
                        <a:pt x="88" y="32"/>
                      </a:lnTo>
                      <a:lnTo>
                        <a:pt x="83" y="24"/>
                      </a:lnTo>
                      <a:lnTo>
                        <a:pt x="78" y="15"/>
                      </a:lnTo>
                      <a:lnTo>
                        <a:pt x="71" y="9"/>
                      </a:lnTo>
                      <a:lnTo>
                        <a:pt x="64" y="3"/>
                      </a:lnTo>
                      <a:lnTo>
                        <a:pt x="55" y="1"/>
                      </a:lnTo>
                      <a:lnTo>
                        <a:pt x="46" y="0"/>
                      </a:lnTo>
                      <a:lnTo>
                        <a:pt x="37" y="1"/>
                      </a:lnTo>
                      <a:lnTo>
                        <a:pt x="29" y="3"/>
                      </a:lnTo>
                      <a:lnTo>
                        <a:pt x="21" y="9"/>
                      </a:lnTo>
                      <a:lnTo>
                        <a:pt x="13" y="15"/>
                      </a:lnTo>
                      <a:lnTo>
                        <a:pt x="8" y="24"/>
                      </a:lnTo>
                      <a:lnTo>
                        <a:pt x="4" y="32"/>
                      </a:lnTo>
                      <a:lnTo>
                        <a:pt x="1" y="43"/>
                      </a:lnTo>
                      <a:lnTo>
                        <a:pt x="0" y="54"/>
                      </a:lnTo>
                      <a:lnTo>
                        <a:pt x="1" y="65"/>
                      </a:lnTo>
                      <a:lnTo>
                        <a:pt x="4" y="74"/>
                      </a:lnTo>
                      <a:lnTo>
                        <a:pt x="8" y="84"/>
                      </a:lnTo>
                      <a:lnTo>
                        <a:pt x="13" y="92"/>
                      </a:lnTo>
                      <a:lnTo>
                        <a:pt x="21" y="98"/>
                      </a:lnTo>
                      <a:lnTo>
                        <a:pt x="29" y="103"/>
                      </a:lnTo>
                      <a:lnTo>
                        <a:pt x="37" y="107"/>
                      </a:lnTo>
                      <a:lnTo>
                        <a:pt x="46" y="108"/>
                      </a:lnTo>
                      <a:lnTo>
                        <a:pt x="55" y="107"/>
                      </a:lnTo>
                      <a:lnTo>
                        <a:pt x="64" y="103"/>
                      </a:lnTo>
                      <a:lnTo>
                        <a:pt x="71" y="98"/>
                      </a:lnTo>
                      <a:lnTo>
                        <a:pt x="78" y="92"/>
                      </a:lnTo>
                      <a:lnTo>
                        <a:pt x="83" y="84"/>
                      </a:lnTo>
                      <a:lnTo>
                        <a:pt x="88" y="74"/>
                      </a:lnTo>
                      <a:lnTo>
                        <a:pt x="90" y="65"/>
                      </a:lnTo>
                      <a:lnTo>
                        <a:pt x="91" y="54"/>
                      </a:lnTo>
                      <a:close/>
                      <a:moveTo>
                        <a:pt x="82" y="54"/>
                      </a:moveTo>
                      <a:lnTo>
                        <a:pt x="81" y="62"/>
                      </a:lnTo>
                      <a:lnTo>
                        <a:pt x="79" y="71"/>
                      </a:lnTo>
                      <a:lnTo>
                        <a:pt x="76" y="78"/>
                      </a:lnTo>
                      <a:lnTo>
                        <a:pt x="72" y="84"/>
                      </a:lnTo>
                      <a:lnTo>
                        <a:pt x="66" y="90"/>
                      </a:lnTo>
                      <a:lnTo>
                        <a:pt x="60" y="93"/>
                      </a:lnTo>
                      <a:lnTo>
                        <a:pt x="53" y="96"/>
                      </a:lnTo>
                      <a:lnTo>
                        <a:pt x="46" y="97"/>
                      </a:lnTo>
                      <a:lnTo>
                        <a:pt x="39" y="96"/>
                      </a:lnTo>
                      <a:lnTo>
                        <a:pt x="32" y="93"/>
                      </a:lnTo>
                      <a:lnTo>
                        <a:pt x="26" y="90"/>
                      </a:lnTo>
                      <a:lnTo>
                        <a:pt x="21" y="84"/>
                      </a:lnTo>
                      <a:lnTo>
                        <a:pt x="15" y="78"/>
                      </a:lnTo>
                      <a:lnTo>
                        <a:pt x="12" y="71"/>
                      </a:lnTo>
                      <a:lnTo>
                        <a:pt x="10" y="62"/>
                      </a:lnTo>
                      <a:lnTo>
                        <a:pt x="9" y="54"/>
                      </a:lnTo>
                      <a:lnTo>
                        <a:pt x="10" y="45"/>
                      </a:lnTo>
                      <a:lnTo>
                        <a:pt x="12" y="37"/>
                      </a:lnTo>
                      <a:lnTo>
                        <a:pt x="15" y="30"/>
                      </a:lnTo>
                      <a:lnTo>
                        <a:pt x="21" y="24"/>
                      </a:lnTo>
                      <a:lnTo>
                        <a:pt x="26" y="18"/>
                      </a:lnTo>
                      <a:lnTo>
                        <a:pt x="32" y="14"/>
                      </a:lnTo>
                      <a:lnTo>
                        <a:pt x="39" y="12"/>
                      </a:lnTo>
                      <a:lnTo>
                        <a:pt x="46" y="11"/>
                      </a:lnTo>
                      <a:lnTo>
                        <a:pt x="53" y="12"/>
                      </a:lnTo>
                      <a:lnTo>
                        <a:pt x="60" y="14"/>
                      </a:lnTo>
                      <a:lnTo>
                        <a:pt x="66" y="18"/>
                      </a:lnTo>
                      <a:lnTo>
                        <a:pt x="72" y="24"/>
                      </a:lnTo>
                      <a:lnTo>
                        <a:pt x="76" y="30"/>
                      </a:lnTo>
                      <a:lnTo>
                        <a:pt x="79" y="37"/>
                      </a:lnTo>
                      <a:lnTo>
                        <a:pt x="81" y="45"/>
                      </a:lnTo>
                      <a:lnTo>
                        <a:pt x="82" y="54"/>
                      </a:lnTo>
                      <a:close/>
                    </a:path>
                  </a:pathLst>
                </a:custGeom>
                <a:solidFill>
                  <a:srgbClr val="FAE6B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39" name="Freeform 37">
                  <a:extLst>
                    <a:ext uri="{FF2B5EF4-FFF2-40B4-BE49-F238E27FC236}">
                      <a16:creationId xmlns:a16="http://schemas.microsoft.com/office/drawing/2014/main" id="{DDACB87D-3046-9AA3-8DB2-DFE95804122E}"/>
                    </a:ext>
                  </a:extLst>
                </p:cNvPr>
                <p:cNvSpPr>
                  <a:spLocks noEditPoints="1" noChangeArrowheads="1"/>
                </p:cNvSpPr>
                <p:nvPr/>
              </p:nvSpPr>
              <p:spPr bwMode="auto">
                <a:xfrm>
                  <a:off x="1153" y="2651"/>
                  <a:ext cx="17" cy="16"/>
                </a:xfrm>
                <a:custGeom>
                  <a:avLst/>
                  <a:gdLst>
                    <a:gd name="T0" fmla="*/ 0 w 82"/>
                    <a:gd name="T1" fmla="*/ 0 h 97"/>
                    <a:gd name="T2" fmla="*/ 0 w 82"/>
                    <a:gd name="T3" fmla="*/ 0 h 97"/>
                    <a:gd name="T4" fmla="*/ 0 w 82"/>
                    <a:gd name="T5" fmla="*/ 0 h 97"/>
                    <a:gd name="T6" fmla="*/ 0 w 82"/>
                    <a:gd name="T7" fmla="*/ 0 h 97"/>
                    <a:gd name="T8" fmla="*/ 0 w 82"/>
                    <a:gd name="T9" fmla="*/ 0 h 97"/>
                    <a:gd name="T10" fmla="*/ 0 w 82"/>
                    <a:gd name="T11" fmla="*/ 0 h 97"/>
                    <a:gd name="T12" fmla="*/ 0 w 82"/>
                    <a:gd name="T13" fmla="*/ 0 h 97"/>
                    <a:gd name="T14" fmla="*/ 0 w 82"/>
                    <a:gd name="T15" fmla="*/ 0 h 97"/>
                    <a:gd name="T16" fmla="*/ 0 w 82"/>
                    <a:gd name="T17" fmla="*/ 0 h 97"/>
                    <a:gd name="T18" fmla="*/ 0 w 82"/>
                    <a:gd name="T19" fmla="*/ 0 h 97"/>
                    <a:gd name="T20" fmla="*/ 0 w 82"/>
                    <a:gd name="T21" fmla="*/ 0 h 97"/>
                    <a:gd name="T22" fmla="*/ 0 w 82"/>
                    <a:gd name="T23" fmla="*/ 0 h 97"/>
                    <a:gd name="T24" fmla="*/ 0 w 82"/>
                    <a:gd name="T25" fmla="*/ 0 h 97"/>
                    <a:gd name="T26" fmla="*/ 0 w 82"/>
                    <a:gd name="T27" fmla="*/ 0 h 97"/>
                    <a:gd name="T28" fmla="*/ 0 w 82"/>
                    <a:gd name="T29" fmla="*/ 0 h 97"/>
                    <a:gd name="T30" fmla="*/ 0 w 82"/>
                    <a:gd name="T31" fmla="*/ 0 h 97"/>
                    <a:gd name="T32" fmla="*/ 0 w 82"/>
                    <a:gd name="T33" fmla="*/ 0 h 97"/>
                    <a:gd name="T34" fmla="*/ 0 w 82"/>
                    <a:gd name="T35" fmla="*/ 0 h 97"/>
                    <a:gd name="T36" fmla="*/ 0 w 82"/>
                    <a:gd name="T37" fmla="*/ 0 h 97"/>
                    <a:gd name="T38" fmla="*/ 0 w 82"/>
                    <a:gd name="T39" fmla="*/ 0 h 97"/>
                    <a:gd name="T40" fmla="*/ 0 w 82"/>
                    <a:gd name="T41" fmla="*/ 0 h 97"/>
                    <a:gd name="T42" fmla="*/ 0 w 82"/>
                    <a:gd name="T43" fmla="*/ 0 h 97"/>
                    <a:gd name="T44" fmla="*/ 0 w 82"/>
                    <a:gd name="T45" fmla="*/ 0 h 97"/>
                    <a:gd name="T46" fmla="*/ 0 w 82"/>
                    <a:gd name="T47" fmla="*/ 0 h 97"/>
                    <a:gd name="T48" fmla="*/ 0 w 82"/>
                    <a:gd name="T49" fmla="*/ 0 h 97"/>
                    <a:gd name="T50" fmla="*/ 0 w 82"/>
                    <a:gd name="T51" fmla="*/ 0 h 97"/>
                    <a:gd name="T52" fmla="*/ 0 w 82"/>
                    <a:gd name="T53" fmla="*/ 0 h 97"/>
                    <a:gd name="T54" fmla="*/ 0 w 82"/>
                    <a:gd name="T55" fmla="*/ 0 h 97"/>
                    <a:gd name="T56" fmla="*/ 0 w 82"/>
                    <a:gd name="T57" fmla="*/ 0 h 97"/>
                    <a:gd name="T58" fmla="*/ 0 w 82"/>
                    <a:gd name="T59" fmla="*/ 0 h 97"/>
                    <a:gd name="T60" fmla="*/ 0 w 82"/>
                    <a:gd name="T61" fmla="*/ 0 h 97"/>
                    <a:gd name="T62" fmla="*/ 0 w 82"/>
                    <a:gd name="T63" fmla="*/ 0 h 97"/>
                    <a:gd name="T64" fmla="*/ 0 w 82"/>
                    <a:gd name="T65" fmla="*/ 0 h 9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82" h="97">
                      <a:moveTo>
                        <a:pt x="82" y="49"/>
                      </a:moveTo>
                      <a:lnTo>
                        <a:pt x="81" y="39"/>
                      </a:lnTo>
                      <a:lnTo>
                        <a:pt x="78" y="30"/>
                      </a:lnTo>
                      <a:lnTo>
                        <a:pt x="75" y="21"/>
                      </a:lnTo>
                      <a:lnTo>
                        <a:pt x="70" y="14"/>
                      </a:lnTo>
                      <a:lnTo>
                        <a:pt x="64" y="8"/>
                      </a:lnTo>
                      <a:lnTo>
                        <a:pt x="57" y="4"/>
                      </a:lnTo>
                      <a:lnTo>
                        <a:pt x="49" y="1"/>
                      </a:lnTo>
                      <a:lnTo>
                        <a:pt x="41" y="0"/>
                      </a:lnTo>
                      <a:lnTo>
                        <a:pt x="33" y="1"/>
                      </a:lnTo>
                      <a:lnTo>
                        <a:pt x="25" y="4"/>
                      </a:lnTo>
                      <a:lnTo>
                        <a:pt x="18" y="8"/>
                      </a:lnTo>
                      <a:lnTo>
                        <a:pt x="11" y="14"/>
                      </a:lnTo>
                      <a:lnTo>
                        <a:pt x="7" y="21"/>
                      </a:lnTo>
                      <a:lnTo>
                        <a:pt x="3" y="30"/>
                      </a:lnTo>
                      <a:lnTo>
                        <a:pt x="0" y="39"/>
                      </a:lnTo>
                      <a:lnTo>
                        <a:pt x="0" y="49"/>
                      </a:lnTo>
                      <a:lnTo>
                        <a:pt x="0" y="58"/>
                      </a:lnTo>
                      <a:lnTo>
                        <a:pt x="3" y="68"/>
                      </a:lnTo>
                      <a:lnTo>
                        <a:pt x="7" y="76"/>
                      </a:lnTo>
                      <a:lnTo>
                        <a:pt x="11" y="84"/>
                      </a:lnTo>
                      <a:lnTo>
                        <a:pt x="18" y="90"/>
                      </a:lnTo>
                      <a:lnTo>
                        <a:pt x="25" y="93"/>
                      </a:lnTo>
                      <a:lnTo>
                        <a:pt x="33" y="97"/>
                      </a:lnTo>
                      <a:lnTo>
                        <a:pt x="41" y="97"/>
                      </a:lnTo>
                      <a:lnTo>
                        <a:pt x="49" y="97"/>
                      </a:lnTo>
                      <a:lnTo>
                        <a:pt x="57" y="93"/>
                      </a:lnTo>
                      <a:lnTo>
                        <a:pt x="64" y="90"/>
                      </a:lnTo>
                      <a:lnTo>
                        <a:pt x="70" y="84"/>
                      </a:lnTo>
                      <a:lnTo>
                        <a:pt x="75" y="76"/>
                      </a:lnTo>
                      <a:lnTo>
                        <a:pt x="78" y="68"/>
                      </a:lnTo>
                      <a:lnTo>
                        <a:pt x="81" y="58"/>
                      </a:lnTo>
                      <a:lnTo>
                        <a:pt x="82" y="49"/>
                      </a:lnTo>
                      <a:close/>
                      <a:moveTo>
                        <a:pt x="73" y="49"/>
                      </a:moveTo>
                      <a:lnTo>
                        <a:pt x="72" y="56"/>
                      </a:lnTo>
                      <a:lnTo>
                        <a:pt x="70" y="63"/>
                      </a:lnTo>
                      <a:lnTo>
                        <a:pt x="67" y="70"/>
                      </a:lnTo>
                      <a:lnTo>
                        <a:pt x="63" y="75"/>
                      </a:lnTo>
                      <a:lnTo>
                        <a:pt x="59" y="80"/>
                      </a:lnTo>
                      <a:lnTo>
                        <a:pt x="53" y="84"/>
                      </a:lnTo>
                      <a:lnTo>
                        <a:pt x="47" y="86"/>
                      </a:lnTo>
                      <a:lnTo>
                        <a:pt x="41" y="86"/>
                      </a:lnTo>
                      <a:lnTo>
                        <a:pt x="35" y="86"/>
                      </a:lnTo>
                      <a:lnTo>
                        <a:pt x="29" y="84"/>
                      </a:lnTo>
                      <a:lnTo>
                        <a:pt x="24" y="80"/>
                      </a:lnTo>
                      <a:lnTo>
                        <a:pt x="19" y="75"/>
                      </a:lnTo>
                      <a:lnTo>
                        <a:pt x="15" y="70"/>
                      </a:lnTo>
                      <a:lnTo>
                        <a:pt x="11" y="63"/>
                      </a:lnTo>
                      <a:lnTo>
                        <a:pt x="9" y="56"/>
                      </a:lnTo>
                      <a:lnTo>
                        <a:pt x="9" y="49"/>
                      </a:lnTo>
                      <a:lnTo>
                        <a:pt x="9" y="42"/>
                      </a:lnTo>
                      <a:lnTo>
                        <a:pt x="11" y="34"/>
                      </a:lnTo>
                      <a:lnTo>
                        <a:pt x="15" y="27"/>
                      </a:lnTo>
                      <a:lnTo>
                        <a:pt x="19" y="22"/>
                      </a:lnTo>
                      <a:lnTo>
                        <a:pt x="24" y="18"/>
                      </a:lnTo>
                      <a:lnTo>
                        <a:pt x="29" y="14"/>
                      </a:lnTo>
                      <a:lnTo>
                        <a:pt x="35" y="12"/>
                      </a:lnTo>
                      <a:lnTo>
                        <a:pt x="41" y="10"/>
                      </a:lnTo>
                      <a:lnTo>
                        <a:pt x="47" y="12"/>
                      </a:lnTo>
                      <a:lnTo>
                        <a:pt x="53" y="14"/>
                      </a:lnTo>
                      <a:lnTo>
                        <a:pt x="59" y="18"/>
                      </a:lnTo>
                      <a:lnTo>
                        <a:pt x="63" y="22"/>
                      </a:lnTo>
                      <a:lnTo>
                        <a:pt x="67" y="27"/>
                      </a:lnTo>
                      <a:lnTo>
                        <a:pt x="70" y="34"/>
                      </a:lnTo>
                      <a:lnTo>
                        <a:pt x="72" y="42"/>
                      </a:lnTo>
                      <a:lnTo>
                        <a:pt x="73" y="49"/>
                      </a:lnTo>
                      <a:close/>
                    </a:path>
                  </a:pathLst>
                </a:custGeom>
                <a:solidFill>
                  <a:srgbClr val="FBE9B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40" name="Freeform 38">
                  <a:extLst>
                    <a:ext uri="{FF2B5EF4-FFF2-40B4-BE49-F238E27FC236}">
                      <a16:creationId xmlns:a16="http://schemas.microsoft.com/office/drawing/2014/main" id="{AEBC9386-6941-93EC-2993-500D34218C9E}"/>
                    </a:ext>
                  </a:extLst>
                </p:cNvPr>
                <p:cNvSpPr>
                  <a:spLocks noEditPoints="1" noChangeArrowheads="1"/>
                </p:cNvSpPr>
                <p:nvPr/>
              </p:nvSpPr>
              <p:spPr bwMode="auto">
                <a:xfrm>
                  <a:off x="1154" y="2652"/>
                  <a:ext cx="15" cy="14"/>
                </a:xfrm>
                <a:custGeom>
                  <a:avLst/>
                  <a:gdLst>
                    <a:gd name="T0" fmla="*/ 0 w 73"/>
                    <a:gd name="T1" fmla="*/ 0 h 86"/>
                    <a:gd name="T2" fmla="*/ 0 w 73"/>
                    <a:gd name="T3" fmla="*/ 0 h 86"/>
                    <a:gd name="T4" fmla="*/ 0 w 73"/>
                    <a:gd name="T5" fmla="*/ 0 h 86"/>
                    <a:gd name="T6" fmla="*/ 0 w 73"/>
                    <a:gd name="T7" fmla="*/ 0 h 86"/>
                    <a:gd name="T8" fmla="*/ 0 w 73"/>
                    <a:gd name="T9" fmla="*/ 0 h 86"/>
                    <a:gd name="T10" fmla="*/ 0 w 73"/>
                    <a:gd name="T11" fmla="*/ 0 h 86"/>
                    <a:gd name="T12" fmla="*/ 0 w 73"/>
                    <a:gd name="T13" fmla="*/ 0 h 86"/>
                    <a:gd name="T14" fmla="*/ 0 w 73"/>
                    <a:gd name="T15" fmla="*/ 0 h 86"/>
                    <a:gd name="T16" fmla="*/ 0 w 73"/>
                    <a:gd name="T17" fmla="*/ 0 h 86"/>
                    <a:gd name="T18" fmla="*/ 0 w 73"/>
                    <a:gd name="T19" fmla="*/ 0 h 86"/>
                    <a:gd name="T20" fmla="*/ 0 w 73"/>
                    <a:gd name="T21" fmla="*/ 0 h 86"/>
                    <a:gd name="T22" fmla="*/ 0 w 73"/>
                    <a:gd name="T23" fmla="*/ 0 h 86"/>
                    <a:gd name="T24" fmla="*/ 0 w 73"/>
                    <a:gd name="T25" fmla="*/ 0 h 86"/>
                    <a:gd name="T26" fmla="*/ 0 w 73"/>
                    <a:gd name="T27" fmla="*/ 0 h 86"/>
                    <a:gd name="T28" fmla="*/ 0 w 73"/>
                    <a:gd name="T29" fmla="*/ 0 h 86"/>
                    <a:gd name="T30" fmla="*/ 0 w 73"/>
                    <a:gd name="T31" fmla="*/ 0 h 86"/>
                    <a:gd name="T32" fmla="*/ 0 w 73"/>
                    <a:gd name="T33" fmla="*/ 0 h 86"/>
                    <a:gd name="T34" fmla="*/ 0 w 73"/>
                    <a:gd name="T35" fmla="*/ 0 h 86"/>
                    <a:gd name="T36" fmla="*/ 0 w 73"/>
                    <a:gd name="T37" fmla="*/ 0 h 86"/>
                    <a:gd name="T38" fmla="*/ 0 w 73"/>
                    <a:gd name="T39" fmla="*/ 0 h 86"/>
                    <a:gd name="T40" fmla="*/ 0 w 73"/>
                    <a:gd name="T41" fmla="*/ 0 h 86"/>
                    <a:gd name="T42" fmla="*/ 0 w 73"/>
                    <a:gd name="T43" fmla="*/ 0 h 86"/>
                    <a:gd name="T44" fmla="*/ 0 w 73"/>
                    <a:gd name="T45" fmla="*/ 0 h 86"/>
                    <a:gd name="T46" fmla="*/ 0 w 73"/>
                    <a:gd name="T47" fmla="*/ 0 h 86"/>
                    <a:gd name="T48" fmla="*/ 0 w 73"/>
                    <a:gd name="T49" fmla="*/ 0 h 86"/>
                    <a:gd name="T50" fmla="*/ 0 w 73"/>
                    <a:gd name="T51" fmla="*/ 0 h 86"/>
                    <a:gd name="T52" fmla="*/ 0 w 73"/>
                    <a:gd name="T53" fmla="*/ 0 h 86"/>
                    <a:gd name="T54" fmla="*/ 0 w 73"/>
                    <a:gd name="T55" fmla="*/ 0 h 86"/>
                    <a:gd name="T56" fmla="*/ 0 w 73"/>
                    <a:gd name="T57" fmla="*/ 0 h 86"/>
                    <a:gd name="T58" fmla="*/ 0 w 73"/>
                    <a:gd name="T59" fmla="*/ 0 h 86"/>
                    <a:gd name="T60" fmla="*/ 0 w 73"/>
                    <a:gd name="T61" fmla="*/ 0 h 86"/>
                    <a:gd name="T62" fmla="*/ 0 w 73"/>
                    <a:gd name="T63" fmla="*/ 0 h 86"/>
                    <a:gd name="T64" fmla="*/ 0 w 73"/>
                    <a:gd name="T65" fmla="*/ 0 h 8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73" h="86">
                      <a:moveTo>
                        <a:pt x="73" y="43"/>
                      </a:moveTo>
                      <a:lnTo>
                        <a:pt x="72" y="34"/>
                      </a:lnTo>
                      <a:lnTo>
                        <a:pt x="70" y="26"/>
                      </a:lnTo>
                      <a:lnTo>
                        <a:pt x="67" y="19"/>
                      </a:lnTo>
                      <a:lnTo>
                        <a:pt x="63" y="13"/>
                      </a:lnTo>
                      <a:lnTo>
                        <a:pt x="57" y="7"/>
                      </a:lnTo>
                      <a:lnTo>
                        <a:pt x="51" y="3"/>
                      </a:lnTo>
                      <a:lnTo>
                        <a:pt x="44" y="1"/>
                      </a:lnTo>
                      <a:lnTo>
                        <a:pt x="37" y="0"/>
                      </a:lnTo>
                      <a:lnTo>
                        <a:pt x="30" y="1"/>
                      </a:lnTo>
                      <a:lnTo>
                        <a:pt x="23" y="3"/>
                      </a:lnTo>
                      <a:lnTo>
                        <a:pt x="17" y="7"/>
                      </a:lnTo>
                      <a:lnTo>
                        <a:pt x="12" y="13"/>
                      </a:lnTo>
                      <a:lnTo>
                        <a:pt x="6" y="19"/>
                      </a:lnTo>
                      <a:lnTo>
                        <a:pt x="3" y="26"/>
                      </a:lnTo>
                      <a:lnTo>
                        <a:pt x="1" y="34"/>
                      </a:lnTo>
                      <a:lnTo>
                        <a:pt x="0" y="43"/>
                      </a:lnTo>
                      <a:lnTo>
                        <a:pt x="1" y="51"/>
                      </a:lnTo>
                      <a:lnTo>
                        <a:pt x="3" y="60"/>
                      </a:lnTo>
                      <a:lnTo>
                        <a:pt x="6" y="67"/>
                      </a:lnTo>
                      <a:lnTo>
                        <a:pt x="12" y="73"/>
                      </a:lnTo>
                      <a:lnTo>
                        <a:pt x="17" y="79"/>
                      </a:lnTo>
                      <a:lnTo>
                        <a:pt x="23" y="82"/>
                      </a:lnTo>
                      <a:lnTo>
                        <a:pt x="30" y="85"/>
                      </a:lnTo>
                      <a:lnTo>
                        <a:pt x="37" y="86"/>
                      </a:lnTo>
                      <a:lnTo>
                        <a:pt x="44" y="85"/>
                      </a:lnTo>
                      <a:lnTo>
                        <a:pt x="51" y="82"/>
                      </a:lnTo>
                      <a:lnTo>
                        <a:pt x="57" y="79"/>
                      </a:lnTo>
                      <a:lnTo>
                        <a:pt x="63" y="73"/>
                      </a:lnTo>
                      <a:lnTo>
                        <a:pt x="67" y="67"/>
                      </a:lnTo>
                      <a:lnTo>
                        <a:pt x="70" y="60"/>
                      </a:lnTo>
                      <a:lnTo>
                        <a:pt x="72" y="51"/>
                      </a:lnTo>
                      <a:lnTo>
                        <a:pt x="73" y="43"/>
                      </a:lnTo>
                      <a:close/>
                      <a:moveTo>
                        <a:pt x="64" y="43"/>
                      </a:moveTo>
                      <a:lnTo>
                        <a:pt x="64" y="49"/>
                      </a:lnTo>
                      <a:lnTo>
                        <a:pt x="62" y="55"/>
                      </a:lnTo>
                      <a:lnTo>
                        <a:pt x="59" y="61"/>
                      </a:lnTo>
                      <a:lnTo>
                        <a:pt x="56" y="66"/>
                      </a:lnTo>
                      <a:lnTo>
                        <a:pt x="52" y="69"/>
                      </a:lnTo>
                      <a:lnTo>
                        <a:pt x="48" y="73"/>
                      </a:lnTo>
                      <a:lnTo>
                        <a:pt x="43" y="74"/>
                      </a:lnTo>
                      <a:lnTo>
                        <a:pt x="37" y="75"/>
                      </a:lnTo>
                      <a:lnTo>
                        <a:pt x="32" y="74"/>
                      </a:lnTo>
                      <a:lnTo>
                        <a:pt x="27" y="73"/>
                      </a:lnTo>
                      <a:lnTo>
                        <a:pt x="22" y="69"/>
                      </a:lnTo>
                      <a:lnTo>
                        <a:pt x="18" y="66"/>
                      </a:lnTo>
                      <a:lnTo>
                        <a:pt x="15" y="61"/>
                      </a:lnTo>
                      <a:lnTo>
                        <a:pt x="12" y="55"/>
                      </a:lnTo>
                      <a:lnTo>
                        <a:pt x="11" y="49"/>
                      </a:lnTo>
                      <a:lnTo>
                        <a:pt x="10" y="43"/>
                      </a:lnTo>
                      <a:lnTo>
                        <a:pt x="11" y="37"/>
                      </a:lnTo>
                      <a:lnTo>
                        <a:pt x="12" y="30"/>
                      </a:lnTo>
                      <a:lnTo>
                        <a:pt x="15" y="25"/>
                      </a:lnTo>
                      <a:lnTo>
                        <a:pt x="18" y="20"/>
                      </a:lnTo>
                      <a:lnTo>
                        <a:pt x="22" y="16"/>
                      </a:lnTo>
                      <a:lnTo>
                        <a:pt x="27" y="13"/>
                      </a:lnTo>
                      <a:lnTo>
                        <a:pt x="32" y="12"/>
                      </a:lnTo>
                      <a:lnTo>
                        <a:pt x="37" y="10"/>
                      </a:lnTo>
                      <a:lnTo>
                        <a:pt x="43" y="12"/>
                      </a:lnTo>
                      <a:lnTo>
                        <a:pt x="48" y="13"/>
                      </a:lnTo>
                      <a:lnTo>
                        <a:pt x="52" y="16"/>
                      </a:lnTo>
                      <a:lnTo>
                        <a:pt x="56" y="20"/>
                      </a:lnTo>
                      <a:lnTo>
                        <a:pt x="59" y="25"/>
                      </a:lnTo>
                      <a:lnTo>
                        <a:pt x="62" y="30"/>
                      </a:lnTo>
                      <a:lnTo>
                        <a:pt x="64" y="37"/>
                      </a:lnTo>
                      <a:lnTo>
                        <a:pt x="64" y="43"/>
                      </a:lnTo>
                      <a:close/>
                    </a:path>
                  </a:pathLst>
                </a:custGeom>
                <a:solidFill>
                  <a:srgbClr val="FBECB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41" name="Freeform 39">
                  <a:extLst>
                    <a:ext uri="{FF2B5EF4-FFF2-40B4-BE49-F238E27FC236}">
                      <a16:creationId xmlns:a16="http://schemas.microsoft.com/office/drawing/2014/main" id="{1AA70F12-63BE-E15B-0DD9-36C4DE1BA911}"/>
                    </a:ext>
                  </a:extLst>
                </p:cNvPr>
                <p:cNvSpPr>
                  <a:spLocks noEditPoints="1" noChangeArrowheads="1"/>
                </p:cNvSpPr>
                <p:nvPr/>
              </p:nvSpPr>
              <p:spPr bwMode="auto">
                <a:xfrm>
                  <a:off x="1155" y="2653"/>
                  <a:ext cx="13" cy="12"/>
                </a:xfrm>
                <a:custGeom>
                  <a:avLst/>
                  <a:gdLst>
                    <a:gd name="T0" fmla="*/ 0 w 64"/>
                    <a:gd name="T1" fmla="*/ 0 h 76"/>
                    <a:gd name="T2" fmla="*/ 0 w 64"/>
                    <a:gd name="T3" fmla="*/ 0 h 76"/>
                    <a:gd name="T4" fmla="*/ 0 w 64"/>
                    <a:gd name="T5" fmla="*/ 0 h 76"/>
                    <a:gd name="T6" fmla="*/ 0 w 64"/>
                    <a:gd name="T7" fmla="*/ 0 h 76"/>
                    <a:gd name="T8" fmla="*/ 0 w 64"/>
                    <a:gd name="T9" fmla="*/ 0 h 76"/>
                    <a:gd name="T10" fmla="*/ 0 w 64"/>
                    <a:gd name="T11" fmla="*/ 0 h 76"/>
                    <a:gd name="T12" fmla="*/ 0 w 64"/>
                    <a:gd name="T13" fmla="*/ 0 h 76"/>
                    <a:gd name="T14" fmla="*/ 0 w 64"/>
                    <a:gd name="T15" fmla="*/ 0 h 76"/>
                    <a:gd name="T16" fmla="*/ 0 w 64"/>
                    <a:gd name="T17" fmla="*/ 0 h 76"/>
                    <a:gd name="T18" fmla="*/ 0 w 64"/>
                    <a:gd name="T19" fmla="*/ 0 h 76"/>
                    <a:gd name="T20" fmla="*/ 0 w 64"/>
                    <a:gd name="T21" fmla="*/ 0 h 76"/>
                    <a:gd name="T22" fmla="*/ 0 w 64"/>
                    <a:gd name="T23" fmla="*/ 0 h 76"/>
                    <a:gd name="T24" fmla="*/ 0 w 64"/>
                    <a:gd name="T25" fmla="*/ 0 h 76"/>
                    <a:gd name="T26" fmla="*/ 0 w 64"/>
                    <a:gd name="T27" fmla="*/ 0 h 76"/>
                    <a:gd name="T28" fmla="*/ 0 w 64"/>
                    <a:gd name="T29" fmla="*/ 0 h 76"/>
                    <a:gd name="T30" fmla="*/ 0 w 64"/>
                    <a:gd name="T31" fmla="*/ 0 h 76"/>
                    <a:gd name="T32" fmla="*/ 0 w 64"/>
                    <a:gd name="T33" fmla="*/ 0 h 76"/>
                    <a:gd name="T34" fmla="*/ 0 w 64"/>
                    <a:gd name="T35" fmla="*/ 0 h 76"/>
                    <a:gd name="T36" fmla="*/ 0 w 64"/>
                    <a:gd name="T37" fmla="*/ 0 h 76"/>
                    <a:gd name="T38" fmla="*/ 0 w 64"/>
                    <a:gd name="T39" fmla="*/ 0 h 76"/>
                    <a:gd name="T40" fmla="*/ 0 w 64"/>
                    <a:gd name="T41" fmla="*/ 0 h 76"/>
                    <a:gd name="T42" fmla="*/ 0 w 64"/>
                    <a:gd name="T43" fmla="*/ 0 h 76"/>
                    <a:gd name="T44" fmla="*/ 0 w 64"/>
                    <a:gd name="T45" fmla="*/ 0 h 76"/>
                    <a:gd name="T46" fmla="*/ 0 w 64"/>
                    <a:gd name="T47" fmla="*/ 0 h 76"/>
                    <a:gd name="T48" fmla="*/ 0 w 64"/>
                    <a:gd name="T49" fmla="*/ 0 h 76"/>
                    <a:gd name="T50" fmla="*/ 0 w 64"/>
                    <a:gd name="T51" fmla="*/ 0 h 76"/>
                    <a:gd name="T52" fmla="*/ 0 w 64"/>
                    <a:gd name="T53" fmla="*/ 0 h 76"/>
                    <a:gd name="T54" fmla="*/ 0 w 64"/>
                    <a:gd name="T55" fmla="*/ 0 h 76"/>
                    <a:gd name="T56" fmla="*/ 0 w 64"/>
                    <a:gd name="T57" fmla="*/ 0 h 76"/>
                    <a:gd name="T58" fmla="*/ 0 w 64"/>
                    <a:gd name="T59" fmla="*/ 0 h 76"/>
                    <a:gd name="T60" fmla="*/ 0 w 64"/>
                    <a:gd name="T61" fmla="*/ 0 h 76"/>
                    <a:gd name="T62" fmla="*/ 0 w 64"/>
                    <a:gd name="T63" fmla="*/ 0 h 76"/>
                    <a:gd name="T64" fmla="*/ 0 w 64"/>
                    <a:gd name="T65" fmla="*/ 0 h 7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64" h="76">
                      <a:moveTo>
                        <a:pt x="64" y="39"/>
                      </a:moveTo>
                      <a:lnTo>
                        <a:pt x="63" y="32"/>
                      </a:lnTo>
                      <a:lnTo>
                        <a:pt x="61" y="24"/>
                      </a:lnTo>
                      <a:lnTo>
                        <a:pt x="58" y="17"/>
                      </a:lnTo>
                      <a:lnTo>
                        <a:pt x="54" y="12"/>
                      </a:lnTo>
                      <a:lnTo>
                        <a:pt x="50" y="8"/>
                      </a:lnTo>
                      <a:lnTo>
                        <a:pt x="44" y="4"/>
                      </a:lnTo>
                      <a:lnTo>
                        <a:pt x="38" y="2"/>
                      </a:lnTo>
                      <a:lnTo>
                        <a:pt x="32" y="0"/>
                      </a:lnTo>
                      <a:lnTo>
                        <a:pt x="26" y="2"/>
                      </a:lnTo>
                      <a:lnTo>
                        <a:pt x="20" y="4"/>
                      </a:lnTo>
                      <a:lnTo>
                        <a:pt x="15" y="8"/>
                      </a:lnTo>
                      <a:lnTo>
                        <a:pt x="10" y="12"/>
                      </a:lnTo>
                      <a:lnTo>
                        <a:pt x="6" y="17"/>
                      </a:lnTo>
                      <a:lnTo>
                        <a:pt x="2" y="24"/>
                      </a:lnTo>
                      <a:lnTo>
                        <a:pt x="0" y="32"/>
                      </a:lnTo>
                      <a:lnTo>
                        <a:pt x="0" y="39"/>
                      </a:lnTo>
                      <a:lnTo>
                        <a:pt x="0" y="46"/>
                      </a:lnTo>
                      <a:lnTo>
                        <a:pt x="2" y="53"/>
                      </a:lnTo>
                      <a:lnTo>
                        <a:pt x="6" y="60"/>
                      </a:lnTo>
                      <a:lnTo>
                        <a:pt x="10" y="65"/>
                      </a:lnTo>
                      <a:lnTo>
                        <a:pt x="15" y="70"/>
                      </a:lnTo>
                      <a:lnTo>
                        <a:pt x="20" y="74"/>
                      </a:lnTo>
                      <a:lnTo>
                        <a:pt x="26" y="76"/>
                      </a:lnTo>
                      <a:lnTo>
                        <a:pt x="32" y="76"/>
                      </a:lnTo>
                      <a:lnTo>
                        <a:pt x="38" y="76"/>
                      </a:lnTo>
                      <a:lnTo>
                        <a:pt x="44" y="74"/>
                      </a:lnTo>
                      <a:lnTo>
                        <a:pt x="50" y="70"/>
                      </a:lnTo>
                      <a:lnTo>
                        <a:pt x="54" y="65"/>
                      </a:lnTo>
                      <a:lnTo>
                        <a:pt x="58" y="60"/>
                      </a:lnTo>
                      <a:lnTo>
                        <a:pt x="61" y="53"/>
                      </a:lnTo>
                      <a:lnTo>
                        <a:pt x="63" y="46"/>
                      </a:lnTo>
                      <a:lnTo>
                        <a:pt x="64" y="39"/>
                      </a:lnTo>
                      <a:close/>
                      <a:moveTo>
                        <a:pt x="55" y="39"/>
                      </a:moveTo>
                      <a:lnTo>
                        <a:pt x="54" y="45"/>
                      </a:lnTo>
                      <a:lnTo>
                        <a:pt x="53" y="50"/>
                      </a:lnTo>
                      <a:lnTo>
                        <a:pt x="51" y="54"/>
                      </a:lnTo>
                      <a:lnTo>
                        <a:pt x="48" y="58"/>
                      </a:lnTo>
                      <a:lnTo>
                        <a:pt x="45" y="62"/>
                      </a:lnTo>
                      <a:lnTo>
                        <a:pt x="41" y="64"/>
                      </a:lnTo>
                      <a:lnTo>
                        <a:pt x="37" y="65"/>
                      </a:lnTo>
                      <a:lnTo>
                        <a:pt x="32" y="65"/>
                      </a:lnTo>
                      <a:lnTo>
                        <a:pt x="28" y="65"/>
                      </a:lnTo>
                      <a:lnTo>
                        <a:pt x="23" y="64"/>
                      </a:lnTo>
                      <a:lnTo>
                        <a:pt x="20" y="62"/>
                      </a:lnTo>
                      <a:lnTo>
                        <a:pt x="16" y="58"/>
                      </a:lnTo>
                      <a:lnTo>
                        <a:pt x="13" y="54"/>
                      </a:lnTo>
                      <a:lnTo>
                        <a:pt x="11" y="50"/>
                      </a:lnTo>
                      <a:lnTo>
                        <a:pt x="10" y="45"/>
                      </a:lnTo>
                      <a:lnTo>
                        <a:pt x="10" y="39"/>
                      </a:lnTo>
                      <a:lnTo>
                        <a:pt x="10" y="33"/>
                      </a:lnTo>
                      <a:lnTo>
                        <a:pt x="11" y="28"/>
                      </a:lnTo>
                      <a:lnTo>
                        <a:pt x="13" y="23"/>
                      </a:lnTo>
                      <a:lnTo>
                        <a:pt x="16" y="20"/>
                      </a:lnTo>
                      <a:lnTo>
                        <a:pt x="20" y="16"/>
                      </a:lnTo>
                      <a:lnTo>
                        <a:pt x="23" y="14"/>
                      </a:lnTo>
                      <a:lnTo>
                        <a:pt x="28" y="12"/>
                      </a:lnTo>
                      <a:lnTo>
                        <a:pt x="32" y="11"/>
                      </a:lnTo>
                      <a:lnTo>
                        <a:pt x="37" y="12"/>
                      </a:lnTo>
                      <a:lnTo>
                        <a:pt x="41" y="14"/>
                      </a:lnTo>
                      <a:lnTo>
                        <a:pt x="45" y="16"/>
                      </a:lnTo>
                      <a:lnTo>
                        <a:pt x="48" y="20"/>
                      </a:lnTo>
                      <a:lnTo>
                        <a:pt x="51" y="23"/>
                      </a:lnTo>
                      <a:lnTo>
                        <a:pt x="53" y="28"/>
                      </a:lnTo>
                      <a:lnTo>
                        <a:pt x="54" y="33"/>
                      </a:lnTo>
                      <a:lnTo>
                        <a:pt x="55" y="39"/>
                      </a:lnTo>
                      <a:close/>
                    </a:path>
                  </a:pathLst>
                </a:custGeom>
                <a:solidFill>
                  <a:srgbClr val="FCEFB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42" name="Freeform 40">
                  <a:extLst>
                    <a:ext uri="{FF2B5EF4-FFF2-40B4-BE49-F238E27FC236}">
                      <a16:creationId xmlns:a16="http://schemas.microsoft.com/office/drawing/2014/main" id="{BA9905C5-649A-6353-7D54-662412074C66}"/>
                    </a:ext>
                  </a:extLst>
                </p:cNvPr>
                <p:cNvSpPr>
                  <a:spLocks noEditPoints="1" noChangeArrowheads="1"/>
                </p:cNvSpPr>
                <p:nvPr/>
              </p:nvSpPr>
              <p:spPr bwMode="auto">
                <a:xfrm>
                  <a:off x="1156" y="2654"/>
                  <a:ext cx="11" cy="11"/>
                </a:xfrm>
                <a:custGeom>
                  <a:avLst/>
                  <a:gdLst>
                    <a:gd name="T0" fmla="*/ 0 w 54"/>
                    <a:gd name="T1" fmla="*/ 0 h 65"/>
                    <a:gd name="T2" fmla="*/ 0 w 54"/>
                    <a:gd name="T3" fmla="*/ 0 h 65"/>
                    <a:gd name="T4" fmla="*/ 0 w 54"/>
                    <a:gd name="T5" fmla="*/ 0 h 65"/>
                    <a:gd name="T6" fmla="*/ 0 w 54"/>
                    <a:gd name="T7" fmla="*/ 0 h 65"/>
                    <a:gd name="T8" fmla="*/ 0 w 54"/>
                    <a:gd name="T9" fmla="*/ 0 h 65"/>
                    <a:gd name="T10" fmla="*/ 0 w 54"/>
                    <a:gd name="T11" fmla="*/ 0 h 65"/>
                    <a:gd name="T12" fmla="*/ 0 w 54"/>
                    <a:gd name="T13" fmla="*/ 0 h 65"/>
                    <a:gd name="T14" fmla="*/ 0 w 54"/>
                    <a:gd name="T15" fmla="*/ 0 h 65"/>
                    <a:gd name="T16" fmla="*/ 0 w 54"/>
                    <a:gd name="T17" fmla="*/ 0 h 65"/>
                    <a:gd name="T18" fmla="*/ 0 w 54"/>
                    <a:gd name="T19" fmla="*/ 0 h 65"/>
                    <a:gd name="T20" fmla="*/ 0 w 54"/>
                    <a:gd name="T21" fmla="*/ 0 h 65"/>
                    <a:gd name="T22" fmla="*/ 0 w 54"/>
                    <a:gd name="T23" fmla="*/ 0 h 65"/>
                    <a:gd name="T24" fmla="*/ 0 w 54"/>
                    <a:gd name="T25" fmla="*/ 0 h 65"/>
                    <a:gd name="T26" fmla="*/ 0 w 54"/>
                    <a:gd name="T27" fmla="*/ 0 h 65"/>
                    <a:gd name="T28" fmla="*/ 0 w 54"/>
                    <a:gd name="T29" fmla="*/ 0 h 65"/>
                    <a:gd name="T30" fmla="*/ 0 w 54"/>
                    <a:gd name="T31" fmla="*/ 0 h 65"/>
                    <a:gd name="T32" fmla="*/ 0 w 54"/>
                    <a:gd name="T33" fmla="*/ 0 h 65"/>
                    <a:gd name="T34" fmla="*/ 0 w 54"/>
                    <a:gd name="T35" fmla="*/ 0 h 65"/>
                    <a:gd name="T36" fmla="*/ 0 w 54"/>
                    <a:gd name="T37" fmla="*/ 0 h 65"/>
                    <a:gd name="T38" fmla="*/ 0 w 54"/>
                    <a:gd name="T39" fmla="*/ 0 h 65"/>
                    <a:gd name="T40" fmla="*/ 0 w 54"/>
                    <a:gd name="T41" fmla="*/ 0 h 65"/>
                    <a:gd name="T42" fmla="*/ 0 w 54"/>
                    <a:gd name="T43" fmla="*/ 0 h 65"/>
                    <a:gd name="T44" fmla="*/ 0 w 54"/>
                    <a:gd name="T45" fmla="*/ 0 h 65"/>
                    <a:gd name="T46" fmla="*/ 0 w 54"/>
                    <a:gd name="T47" fmla="*/ 0 h 65"/>
                    <a:gd name="T48" fmla="*/ 0 w 54"/>
                    <a:gd name="T49" fmla="*/ 0 h 65"/>
                    <a:gd name="T50" fmla="*/ 0 w 54"/>
                    <a:gd name="T51" fmla="*/ 0 h 65"/>
                    <a:gd name="T52" fmla="*/ 0 w 54"/>
                    <a:gd name="T53" fmla="*/ 0 h 65"/>
                    <a:gd name="T54" fmla="*/ 0 w 54"/>
                    <a:gd name="T55" fmla="*/ 0 h 65"/>
                    <a:gd name="T56" fmla="*/ 0 w 54"/>
                    <a:gd name="T57" fmla="*/ 0 h 65"/>
                    <a:gd name="T58" fmla="*/ 0 w 54"/>
                    <a:gd name="T59" fmla="*/ 0 h 65"/>
                    <a:gd name="T60" fmla="*/ 0 w 54"/>
                    <a:gd name="T61" fmla="*/ 0 h 65"/>
                    <a:gd name="T62" fmla="*/ 0 w 54"/>
                    <a:gd name="T63" fmla="*/ 0 h 65"/>
                    <a:gd name="T64" fmla="*/ 0 w 54"/>
                    <a:gd name="T65" fmla="*/ 0 h 65"/>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54" h="65">
                      <a:moveTo>
                        <a:pt x="54" y="33"/>
                      </a:moveTo>
                      <a:lnTo>
                        <a:pt x="54" y="27"/>
                      </a:lnTo>
                      <a:lnTo>
                        <a:pt x="52" y="20"/>
                      </a:lnTo>
                      <a:lnTo>
                        <a:pt x="49" y="15"/>
                      </a:lnTo>
                      <a:lnTo>
                        <a:pt x="46" y="10"/>
                      </a:lnTo>
                      <a:lnTo>
                        <a:pt x="42" y="6"/>
                      </a:lnTo>
                      <a:lnTo>
                        <a:pt x="38" y="3"/>
                      </a:lnTo>
                      <a:lnTo>
                        <a:pt x="33" y="2"/>
                      </a:lnTo>
                      <a:lnTo>
                        <a:pt x="27" y="0"/>
                      </a:lnTo>
                      <a:lnTo>
                        <a:pt x="22" y="2"/>
                      </a:lnTo>
                      <a:lnTo>
                        <a:pt x="17" y="3"/>
                      </a:lnTo>
                      <a:lnTo>
                        <a:pt x="12" y="6"/>
                      </a:lnTo>
                      <a:lnTo>
                        <a:pt x="8" y="10"/>
                      </a:lnTo>
                      <a:lnTo>
                        <a:pt x="5" y="15"/>
                      </a:lnTo>
                      <a:lnTo>
                        <a:pt x="2" y="20"/>
                      </a:lnTo>
                      <a:lnTo>
                        <a:pt x="1" y="27"/>
                      </a:lnTo>
                      <a:lnTo>
                        <a:pt x="0" y="33"/>
                      </a:lnTo>
                      <a:lnTo>
                        <a:pt x="1" y="39"/>
                      </a:lnTo>
                      <a:lnTo>
                        <a:pt x="2" y="45"/>
                      </a:lnTo>
                      <a:lnTo>
                        <a:pt x="5" y="51"/>
                      </a:lnTo>
                      <a:lnTo>
                        <a:pt x="8" y="56"/>
                      </a:lnTo>
                      <a:lnTo>
                        <a:pt x="12" y="59"/>
                      </a:lnTo>
                      <a:lnTo>
                        <a:pt x="17" y="63"/>
                      </a:lnTo>
                      <a:lnTo>
                        <a:pt x="22" y="64"/>
                      </a:lnTo>
                      <a:lnTo>
                        <a:pt x="27" y="65"/>
                      </a:lnTo>
                      <a:lnTo>
                        <a:pt x="33" y="64"/>
                      </a:lnTo>
                      <a:lnTo>
                        <a:pt x="38" y="63"/>
                      </a:lnTo>
                      <a:lnTo>
                        <a:pt x="42" y="59"/>
                      </a:lnTo>
                      <a:lnTo>
                        <a:pt x="46" y="56"/>
                      </a:lnTo>
                      <a:lnTo>
                        <a:pt x="49" y="51"/>
                      </a:lnTo>
                      <a:lnTo>
                        <a:pt x="52" y="45"/>
                      </a:lnTo>
                      <a:lnTo>
                        <a:pt x="54" y="39"/>
                      </a:lnTo>
                      <a:lnTo>
                        <a:pt x="54" y="33"/>
                      </a:lnTo>
                      <a:close/>
                      <a:moveTo>
                        <a:pt x="45" y="33"/>
                      </a:moveTo>
                      <a:lnTo>
                        <a:pt x="45" y="38"/>
                      </a:lnTo>
                      <a:lnTo>
                        <a:pt x="44" y="41"/>
                      </a:lnTo>
                      <a:lnTo>
                        <a:pt x="42" y="45"/>
                      </a:lnTo>
                      <a:lnTo>
                        <a:pt x="40" y="48"/>
                      </a:lnTo>
                      <a:lnTo>
                        <a:pt x="37" y="51"/>
                      </a:lnTo>
                      <a:lnTo>
                        <a:pt x="34" y="53"/>
                      </a:lnTo>
                      <a:lnTo>
                        <a:pt x="31" y="54"/>
                      </a:lnTo>
                      <a:lnTo>
                        <a:pt x="27" y="54"/>
                      </a:lnTo>
                      <a:lnTo>
                        <a:pt x="23" y="54"/>
                      </a:lnTo>
                      <a:lnTo>
                        <a:pt x="20" y="53"/>
                      </a:lnTo>
                      <a:lnTo>
                        <a:pt x="17" y="51"/>
                      </a:lnTo>
                      <a:lnTo>
                        <a:pt x="14" y="48"/>
                      </a:lnTo>
                      <a:lnTo>
                        <a:pt x="12" y="45"/>
                      </a:lnTo>
                      <a:lnTo>
                        <a:pt x="11" y="41"/>
                      </a:lnTo>
                      <a:lnTo>
                        <a:pt x="9" y="38"/>
                      </a:lnTo>
                      <a:lnTo>
                        <a:pt x="9" y="33"/>
                      </a:lnTo>
                      <a:lnTo>
                        <a:pt x="9" y="28"/>
                      </a:lnTo>
                      <a:lnTo>
                        <a:pt x="11" y="24"/>
                      </a:lnTo>
                      <a:lnTo>
                        <a:pt x="12" y="21"/>
                      </a:lnTo>
                      <a:lnTo>
                        <a:pt x="14" y="17"/>
                      </a:lnTo>
                      <a:lnTo>
                        <a:pt x="17" y="15"/>
                      </a:lnTo>
                      <a:lnTo>
                        <a:pt x="20" y="12"/>
                      </a:lnTo>
                      <a:lnTo>
                        <a:pt x="23" y="11"/>
                      </a:lnTo>
                      <a:lnTo>
                        <a:pt x="27" y="11"/>
                      </a:lnTo>
                      <a:lnTo>
                        <a:pt x="31" y="11"/>
                      </a:lnTo>
                      <a:lnTo>
                        <a:pt x="34" y="12"/>
                      </a:lnTo>
                      <a:lnTo>
                        <a:pt x="37" y="15"/>
                      </a:lnTo>
                      <a:lnTo>
                        <a:pt x="40" y="17"/>
                      </a:lnTo>
                      <a:lnTo>
                        <a:pt x="42" y="21"/>
                      </a:lnTo>
                      <a:lnTo>
                        <a:pt x="44" y="24"/>
                      </a:lnTo>
                      <a:lnTo>
                        <a:pt x="45" y="28"/>
                      </a:lnTo>
                      <a:lnTo>
                        <a:pt x="45" y="33"/>
                      </a:lnTo>
                      <a:close/>
                    </a:path>
                  </a:pathLst>
                </a:custGeom>
                <a:solidFill>
                  <a:srgbClr val="FCEFB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43" name="Freeform 41">
                  <a:extLst>
                    <a:ext uri="{FF2B5EF4-FFF2-40B4-BE49-F238E27FC236}">
                      <a16:creationId xmlns:a16="http://schemas.microsoft.com/office/drawing/2014/main" id="{CC1DC5F4-9E17-5B37-42E4-DE00D22609E5}"/>
                    </a:ext>
                  </a:extLst>
                </p:cNvPr>
                <p:cNvSpPr>
                  <a:spLocks noEditPoints="1" noChangeArrowheads="1"/>
                </p:cNvSpPr>
                <p:nvPr/>
              </p:nvSpPr>
              <p:spPr bwMode="auto">
                <a:xfrm>
                  <a:off x="1157" y="2655"/>
                  <a:ext cx="9" cy="9"/>
                </a:xfrm>
                <a:custGeom>
                  <a:avLst/>
                  <a:gdLst>
                    <a:gd name="T0" fmla="*/ 0 w 45"/>
                    <a:gd name="T1" fmla="*/ 0 h 54"/>
                    <a:gd name="T2" fmla="*/ 0 w 45"/>
                    <a:gd name="T3" fmla="*/ 0 h 54"/>
                    <a:gd name="T4" fmla="*/ 0 w 45"/>
                    <a:gd name="T5" fmla="*/ 0 h 54"/>
                    <a:gd name="T6" fmla="*/ 0 w 45"/>
                    <a:gd name="T7" fmla="*/ 0 h 54"/>
                    <a:gd name="T8" fmla="*/ 0 w 45"/>
                    <a:gd name="T9" fmla="*/ 0 h 54"/>
                    <a:gd name="T10" fmla="*/ 0 w 45"/>
                    <a:gd name="T11" fmla="*/ 0 h 54"/>
                    <a:gd name="T12" fmla="*/ 0 w 45"/>
                    <a:gd name="T13" fmla="*/ 0 h 54"/>
                    <a:gd name="T14" fmla="*/ 0 w 45"/>
                    <a:gd name="T15" fmla="*/ 0 h 54"/>
                    <a:gd name="T16" fmla="*/ 0 w 45"/>
                    <a:gd name="T17" fmla="*/ 0 h 54"/>
                    <a:gd name="T18" fmla="*/ 0 w 45"/>
                    <a:gd name="T19" fmla="*/ 0 h 54"/>
                    <a:gd name="T20" fmla="*/ 0 w 45"/>
                    <a:gd name="T21" fmla="*/ 0 h 54"/>
                    <a:gd name="T22" fmla="*/ 0 w 45"/>
                    <a:gd name="T23" fmla="*/ 0 h 54"/>
                    <a:gd name="T24" fmla="*/ 0 w 45"/>
                    <a:gd name="T25" fmla="*/ 0 h 54"/>
                    <a:gd name="T26" fmla="*/ 0 w 45"/>
                    <a:gd name="T27" fmla="*/ 0 h 54"/>
                    <a:gd name="T28" fmla="*/ 0 w 45"/>
                    <a:gd name="T29" fmla="*/ 0 h 54"/>
                    <a:gd name="T30" fmla="*/ 0 w 45"/>
                    <a:gd name="T31" fmla="*/ 0 h 54"/>
                    <a:gd name="T32" fmla="*/ 0 w 45"/>
                    <a:gd name="T33" fmla="*/ 0 h 54"/>
                    <a:gd name="T34" fmla="*/ 0 w 45"/>
                    <a:gd name="T35" fmla="*/ 0 h 54"/>
                    <a:gd name="T36" fmla="*/ 0 w 45"/>
                    <a:gd name="T37" fmla="*/ 0 h 54"/>
                    <a:gd name="T38" fmla="*/ 0 w 45"/>
                    <a:gd name="T39" fmla="*/ 0 h 54"/>
                    <a:gd name="T40" fmla="*/ 0 w 45"/>
                    <a:gd name="T41" fmla="*/ 0 h 54"/>
                    <a:gd name="T42" fmla="*/ 0 w 45"/>
                    <a:gd name="T43" fmla="*/ 0 h 54"/>
                    <a:gd name="T44" fmla="*/ 0 w 45"/>
                    <a:gd name="T45" fmla="*/ 0 h 54"/>
                    <a:gd name="T46" fmla="*/ 0 w 45"/>
                    <a:gd name="T47" fmla="*/ 0 h 54"/>
                    <a:gd name="T48" fmla="*/ 0 w 45"/>
                    <a:gd name="T49" fmla="*/ 0 h 54"/>
                    <a:gd name="T50" fmla="*/ 0 w 45"/>
                    <a:gd name="T51" fmla="*/ 0 h 54"/>
                    <a:gd name="T52" fmla="*/ 0 w 45"/>
                    <a:gd name="T53" fmla="*/ 0 h 54"/>
                    <a:gd name="T54" fmla="*/ 0 w 45"/>
                    <a:gd name="T55" fmla="*/ 0 h 54"/>
                    <a:gd name="T56" fmla="*/ 0 w 45"/>
                    <a:gd name="T57" fmla="*/ 0 h 54"/>
                    <a:gd name="T58" fmla="*/ 0 w 45"/>
                    <a:gd name="T59" fmla="*/ 0 h 54"/>
                    <a:gd name="T60" fmla="*/ 0 w 45"/>
                    <a:gd name="T61" fmla="*/ 0 h 54"/>
                    <a:gd name="T62" fmla="*/ 0 w 45"/>
                    <a:gd name="T63" fmla="*/ 0 h 54"/>
                    <a:gd name="T64" fmla="*/ 0 w 45"/>
                    <a:gd name="T65" fmla="*/ 0 h 5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45" h="54">
                      <a:moveTo>
                        <a:pt x="45" y="28"/>
                      </a:moveTo>
                      <a:lnTo>
                        <a:pt x="44" y="22"/>
                      </a:lnTo>
                      <a:lnTo>
                        <a:pt x="43" y="17"/>
                      </a:lnTo>
                      <a:lnTo>
                        <a:pt x="41" y="12"/>
                      </a:lnTo>
                      <a:lnTo>
                        <a:pt x="38" y="9"/>
                      </a:lnTo>
                      <a:lnTo>
                        <a:pt x="35" y="5"/>
                      </a:lnTo>
                      <a:lnTo>
                        <a:pt x="31" y="3"/>
                      </a:lnTo>
                      <a:lnTo>
                        <a:pt x="27" y="1"/>
                      </a:lnTo>
                      <a:lnTo>
                        <a:pt x="22" y="0"/>
                      </a:lnTo>
                      <a:lnTo>
                        <a:pt x="18" y="1"/>
                      </a:lnTo>
                      <a:lnTo>
                        <a:pt x="13" y="3"/>
                      </a:lnTo>
                      <a:lnTo>
                        <a:pt x="10" y="5"/>
                      </a:lnTo>
                      <a:lnTo>
                        <a:pt x="6" y="9"/>
                      </a:lnTo>
                      <a:lnTo>
                        <a:pt x="3" y="12"/>
                      </a:lnTo>
                      <a:lnTo>
                        <a:pt x="1" y="17"/>
                      </a:lnTo>
                      <a:lnTo>
                        <a:pt x="0" y="22"/>
                      </a:lnTo>
                      <a:lnTo>
                        <a:pt x="0" y="28"/>
                      </a:lnTo>
                      <a:lnTo>
                        <a:pt x="0" y="34"/>
                      </a:lnTo>
                      <a:lnTo>
                        <a:pt x="1" y="39"/>
                      </a:lnTo>
                      <a:lnTo>
                        <a:pt x="3" y="43"/>
                      </a:lnTo>
                      <a:lnTo>
                        <a:pt x="6" y="47"/>
                      </a:lnTo>
                      <a:lnTo>
                        <a:pt x="10" y="51"/>
                      </a:lnTo>
                      <a:lnTo>
                        <a:pt x="13" y="53"/>
                      </a:lnTo>
                      <a:lnTo>
                        <a:pt x="18" y="54"/>
                      </a:lnTo>
                      <a:lnTo>
                        <a:pt x="22" y="54"/>
                      </a:lnTo>
                      <a:lnTo>
                        <a:pt x="27" y="54"/>
                      </a:lnTo>
                      <a:lnTo>
                        <a:pt x="31" y="53"/>
                      </a:lnTo>
                      <a:lnTo>
                        <a:pt x="35" y="51"/>
                      </a:lnTo>
                      <a:lnTo>
                        <a:pt x="38" y="47"/>
                      </a:lnTo>
                      <a:lnTo>
                        <a:pt x="41" y="43"/>
                      </a:lnTo>
                      <a:lnTo>
                        <a:pt x="43" y="39"/>
                      </a:lnTo>
                      <a:lnTo>
                        <a:pt x="44" y="34"/>
                      </a:lnTo>
                      <a:lnTo>
                        <a:pt x="45" y="28"/>
                      </a:lnTo>
                      <a:close/>
                      <a:moveTo>
                        <a:pt x="36" y="28"/>
                      </a:moveTo>
                      <a:lnTo>
                        <a:pt x="35" y="31"/>
                      </a:lnTo>
                      <a:lnTo>
                        <a:pt x="35" y="34"/>
                      </a:lnTo>
                      <a:lnTo>
                        <a:pt x="33" y="37"/>
                      </a:lnTo>
                      <a:lnTo>
                        <a:pt x="32" y="40"/>
                      </a:lnTo>
                      <a:lnTo>
                        <a:pt x="30" y="41"/>
                      </a:lnTo>
                      <a:lnTo>
                        <a:pt x="27" y="42"/>
                      </a:lnTo>
                      <a:lnTo>
                        <a:pt x="25" y="43"/>
                      </a:lnTo>
                      <a:lnTo>
                        <a:pt x="22" y="43"/>
                      </a:lnTo>
                      <a:lnTo>
                        <a:pt x="19" y="43"/>
                      </a:lnTo>
                      <a:lnTo>
                        <a:pt x="17" y="42"/>
                      </a:lnTo>
                      <a:lnTo>
                        <a:pt x="15" y="41"/>
                      </a:lnTo>
                      <a:lnTo>
                        <a:pt x="13" y="40"/>
                      </a:lnTo>
                      <a:lnTo>
                        <a:pt x="11" y="37"/>
                      </a:lnTo>
                      <a:lnTo>
                        <a:pt x="10" y="34"/>
                      </a:lnTo>
                      <a:lnTo>
                        <a:pt x="9" y="31"/>
                      </a:lnTo>
                      <a:lnTo>
                        <a:pt x="9" y="28"/>
                      </a:lnTo>
                      <a:lnTo>
                        <a:pt x="9" y="24"/>
                      </a:lnTo>
                      <a:lnTo>
                        <a:pt x="10" y="22"/>
                      </a:lnTo>
                      <a:lnTo>
                        <a:pt x="11" y="18"/>
                      </a:lnTo>
                      <a:lnTo>
                        <a:pt x="13" y="16"/>
                      </a:lnTo>
                      <a:lnTo>
                        <a:pt x="15" y="15"/>
                      </a:lnTo>
                      <a:lnTo>
                        <a:pt x="17" y="13"/>
                      </a:lnTo>
                      <a:lnTo>
                        <a:pt x="19" y="12"/>
                      </a:lnTo>
                      <a:lnTo>
                        <a:pt x="22" y="11"/>
                      </a:lnTo>
                      <a:lnTo>
                        <a:pt x="25" y="12"/>
                      </a:lnTo>
                      <a:lnTo>
                        <a:pt x="27" y="13"/>
                      </a:lnTo>
                      <a:lnTo>
                        <a:pt x="30" y="15"/>
                      </a:lnTo>
                      <a:lnTo>
                        <a:pt x="32" y="16"/>
                      </a:lnTo>
                      <a:lnTo>
                        <a:pt x="33" y="18"/>
                      </a:lnTo>
                      <a:lnTo>
                        <a:pt x="35" y="22"/>
                      </a:lnTo>
                      <a:lnTo>
                        <a:pt x="35" y="24"/>
                      </a:lnTo>
                      <a:lnTo>
                        <a:pt x="36" y="28"/>
                      </a:lnTo>
                      <a:close/>
                    </a:path>
                  </a:pathLst>
                </a:custGeom>
                <a:solidFill>
                  <a:srgbClr val="FCF2C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44" name="Freeform 42">
                  <a:extLst>
                    <a:ext uri="{FF2B5EF4-FFF2-40B4-BE49-F238E27FC236}">
                      <a16:creationId xmlns:a16="http://schemas.microsoft.com/office/drawing/2014/main" id="{518D7192-FCB5-8EEE-7A2F-0BEBABFCABAF}"/>
                    </a:ext>
                  </a:extLst>
                </p:cNvPr>
                <p:cNvSpPr>
                  <a:spLocks noEditPoints="1" noChangeArrowheads="1"/>
                </p:cNvSpPr>
                <p:nvPr/>
              </p:nvSpPr>
              <p:spPr bwMode="auto">
                <a:xfrm>
                  <a:off x="1158" y="2656"/>
                  <a:ext cx="7" cy="7"/>
                </a:xfrm>
                <a:custGeom>
                  <a:avLst/>
                  <a:gdLst>
                    <a:gd name="T0" fmla="*/ 0 w 36"/>
                    <a:gd name="T1" fmla="*/ 0 h 43"/>
                    <a:gd name="T2" fmla="*/ 0 w 36"/>
                    <a:gd name="T3" fmla="*/ 0 h 43"/>
                    <a:gd name="T4" fmla="*/ 0 w 36"/>
                    <a:gd name="T5" fmla="*/ 0 h 43"/>
                    <a:gd name="T6" fmla="*/ 0 w 36"/>
                    <a:gd name="T7" fmla="*/ 0 h 43"/>
                    <a:gd name="T8" fmla="*/ 0 w 36"/>
                    <a:gd name="T9" fmla="*/ 0 h 43"/>
                    <a:gd name="T10" fmla="*/ 0 w 36"/>
                    <a:gd name="T11" fmla="*/ 0 h 43"/>
                    <a:gd name="T12" fmla="*/ 0 w 36"/>
                    <a:gd name="T13" fmla="*/ 0 h 43"/>
                    <a:gd name="T14" fmla="*/ 0 w 36"/>
                    <a:gd name="T15" fmla="*/ 0 h 43"/>
                    <a:gd name="T16" fmla="*/ 0 w 36"/>
                    <a:gd name="T17" fmla="*/ 0 h 43"/>
                    <a:gd name="T18" fmla="*/ 0 w 36"/>
                    <a:gd name="T19" fmla="*/ 0 h 43"/>
                    <a:gd name="T20" fmla="*/ 0 w 36"/>
                    <a:gd name="T21" fmla="*/ 0 h 43"/>
                    <a:gd name="T22" fmla="*/ 0 w 36"/>
                    <a:gd name="T23" fmla="*/ 0 h 43"/>
                    <a:gd name="T24" fmla="*/ 0 w 36"/>
                    <a:gd name="T25" fmla="*/ 0 h 43"/>
                    <a:gd name="T26" fmla="*/ 0 w 36"/>
                    <a:gd name="T27" fmla="*/ 0 h 43"/>
                    <a:gd name="T28" fmla="*/ 0 w 36"/>
                    <a:gd name="T29" fmla="*/ 0 h 43"/>
                    <a:gd name="T30" fmla="*/ 0 w 36"/>
                    <a:gd name="T31" fmla="*/ 0 h 43"/>
                    <a:gd name="T32" fmla="*/ 0 w 36"/>
                    <a:gd name="T33" fmla="*/ 0 h 43"/>
                    <a:gd name="T34" fmla="*/ 0 w 36"/>
                    <a:gd name="T35" fmla="*/ 0 h 43"/>
                    <a:gd name="T36" fmla="*/ 0 w 36"/>
                    <a:gd name="T37" fmla="*/ 0 h 43"/>
                    <a:gd name="T38" fmla="*/ 0 w 36"/>
                    <a:gd name="T39" fmla="*/ 0 h 43"/>
                    <a:gd name="T40" fmla="*/ 0 w 36"/>
                    <a:gd name="T41" fmla="*/ 0 h 43"/>
                    <a:gd name="T42" fmla="*/ 0 w 36"/>
                    <a:gd name="T43" fmla="*/ 0 h 43"/>
                    <a:gd name="T44" fmla="*/ 0 w 36"/>
                    <a:gd name="T45" fmla="*/ 0 h 43"/>
                    <a:gd name="T46" fmla="*/ 0 w 36"/>
                    <a:gd name="T47" fmla="*/ 0 h 43"/>
                    <a:gd name="T48" fmla="*/ 0 w 36"/>
                    <a:gd name="T49" fmla="*/ 0 h 43"/>
                    <a:gd name="T50" fmla="*/ 0 w 36"/>
                    <a:gd name="T51" fmla="*/ 0 h 43"/>
                    <a:gd name="T52" fmla="*/ 0 w 36"/>
                    <a:gd name="T53" fmla="*/ 0 h 43"/>
                    <a:gd name="T54" fmla="*/ 0 w 36"/>
                    <a:gd name="T55" fmla="*/ 0 h 43"/>
                    <a:gd name="T56" fmla="*/ 0 w 36"/>
                    <a:gd name="T57" fmla="*/ 0 h 43"/>
                    <a:gd name="T58" fmla="*/ 0 w 36"/>
                    <a:gd name="T59" fmla="*/ 0 h 43"/>
                    <a:gd name="T60" fmla="*/ 0 w 36"/>
                    <a:gd name="T61" fmla="*/ 0 h 43"/>
                    <a:gd name="T62" fmla="*/ 0 w 36"/>
                    <a:gd name="T63" fmla="*/ 0 h 43"/>
                    <a:gd name="T64" fmla="*/ 0 w 36"/>
                    <a:gd name="T65" fmla="*/ 0 h 43"/>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6" h="43">
                      <a:moveTo>
                        <a:pt x="36" y="22"/>
                      </a:moveTo>
                      <a:lnTo>
                        <a:pt x="36" y="17"/>
                      </a:lnTo>
                      <a:lnTo>
                        <a:pt x="35" y="13"/>
                      </a:lnTo>
                      <a:lnTo>
                        <a:pt x="33" y="10"/>
                      </a:lnTo>
                      <a:lnTo>
                        <a:pt x="31" y="6"/>
                      </a:lnTo>
                      <a:lnTo>
                        <a:pt x="28" y="4"/>
                      </a:lnTo>
                      <a:lnTo>
                        <a:pt x="25" y="1"/>
                      </a:lnTo>
                      <a:lnTo>
                        <a:pt x="22" y="0"/>
                      </a:lnTo>
                      <a:lnTo>
                        <a:pt x="18" y="0"/>
                      </a:lnTo>
                      <a:lnTo>
                        <a:pt x="14" y="0"/>
                      </a:lnTo>
                      <a:lnTo>
                        <a:pt x="11" y="1"/>
                      </a:lnTo>
                      <a:lnTo>
                        <a:pt x="8" y="4"/>
                      </a:lnTo>
                      <a:lnTo>
                        <a:pt x="5" y="6"/>
                      </a:lnTo>
                      <a:lnTo>
                        <a:pt x="3" y="10"/>
                      </a:lnTo>
                      <a:lnTo>
                        <a:pt x="2" y="13"/>
                      </a:lnTo>
                      <a:lnTo>
                        <a:pt x="0" y="17"/>
                      </a:lnTo>
                      <a:lnTo>
                        <a:pt x="0" y="22"/>
                      </a:lnTo>
                      <a:lnTo>
                        <a:pt x="0" y="27"/>
                      </a:lnTo>
                      <a:lnTo>
                        <a:pt x="2" y="30"/>
                      </a:lnTo>
                      <a:lnTo>
                        <a:pt x="3" y="34"/>
                      </a:lnTo>
                      <a:lnTo>
                        <a:pt x="5" y="37"/>
                      </a:lnTo>
                      <a:lnTo>
                        <a:pt x="8" y="40"/>
                      </a:lnTo>
                      <a:lnTo>
                        <a:pt x="11" y="42"/>
                      </a:lnTo>
                      <a:lnTo>
                        <a:pt x="14" y="43"/>
                      </a:lnTo>
                      <a:lnTo>
                        <a:pt x="18" y="43"/>
                      </a:lnTo>
                      <a:lnTo>
                        <a:pt x="22" y="43"/>
                      </a:lnTo>
                      <a:lnTo>
                        <a:pt x="25" y="42"/>
                      </a:lnTo>
                      <a:lnTo>
                        <a:pt x="28" y="40"/>
                      </a:lnTo>
                      <a:lnTo>
                        <a:pt x="31" y="37"/>
                      </a:lnTo>
                      <a:lnTo>
                        <a:pt x="33" y="34"/>
                      </a:lnTo>
                      <a:lnTo>
                        <a:pt x="35" y="30"/>
                      </a:lnTo>
                      <a:lnTo>
                        <a:pt x="36" y="27"/>
                      </a:lnTo>
                      <a:lnTo>
                        <a:pt x="36" y="22"/>
                      </a:lnTo>
                      <a:close/>
                      <a:moveTo>
                        <a:pt x="27" y="22"/>
                      </a:moveTo>
                      <a:lnTo>
                        <a:pt x="27" y="24"/>
                      </a:lnTo>
                      <a:lnTo>
                        <a:pt x="26" y="25"/>
                      </a:lnTo>
                      <a:lnTo>
                        <a:pt x="26" y="28"/>
                      </a:lnTo>
                      <a:lnTo>
                        <a:pt x="24" y="29"/>
                      </a:lnTo>
                      <a:lnTo>
                        <a:pt x="23" y="30"/>
                      </a:lnTo>
                      <a:lnTo>
                        <a:pt x="22" y="31"/>
                      </a:lnTo>
                      <a:lnTo>
                        <a:pt x="20" y="33"/>
                      </a:lnTo>
                      <a:lnTo>
                        <a:pt x="18" y="33"/>
                      </a:lnTo>
                      <a:lnTo>
                        <a:pt x="16" y="33"/>
                      </a:lnTo>
                      <a:lnTo>
                        <a:pt x="15" y="31"/>
                      </a:lnTo>
                      <a:lnTo>
                        <a:pt x="13" y="30"/>
                      </a:lnTo>
                      <a:lnTo>
                        <a:pt x="12" y="29"/>
                      </a:lnTo>
                      <a:lnTo>
                        <a:pt x="11" y="28"/>
                      </a:lnTo>
                      <a:lnTo>
                        <a:pt x="10" y="25"/>
                      </a:lnTo>
                      <a:lnTo>
                        <a:pt x="9" y="24"/>
                      </a:lnTo>
                      <a:lnTo>
                        <a:pt x="9" y="22"/>
                      </a:lnTo>
                      <a:lnTo>
                        <a:pt x="9" y="19"/>
                      </a:lnTo>
                      <a:lnTo>
                        <a:pt x="10" y="17"/>
                      </a:lnTo>
                      <a:lnTo>
                        <a:pt x="11" y="16"/>
                      </a:lnTo>
                      <a:lnTo>
                        <a:pt x="12" y="15"/>
                      </a:lnTo>
                      <a:lnTo>
                        <a:pt x="13" y="13"/>
                      </a:lnTo>
                      <a:lnTo>
                        <a:pt x="15" y="12"/>
                      </a:lnTo>
                      <a:lnTo>
                        <a:pt x="16" y="11"/>
                      </a:lnTo>
                      <a:lnTo>
                        <a:pt x="18" y="11"/>
                      </a:lnTo>
                      <a:lnTo>
                        <a:pt x="20" y="11"/>
                      </a:lnTo>
                      <a:lnTo>
                        <a:pt x="22" y="12"/>
                      </a:lnTo>
                      <a:lnTo>
                        <a:pt x="23" y="13"/>
                      </a:lnTo>
                      <a:lnTo>
                        <a:pt x="24" y="15"/>
                      </a:lnTo>
                      <a:lnTo>
                        <a:pt x="26" y="16"/>
                      </a:lnTo>
                      <a:lnTo>
                        <a:pt x="26" y="17"/>
                      </a:lnTo>
                      <a:lnTo>
                        <a:pt x="27" y="19"/>
                      </a:lnTo>
                      <a:lnTo>
                        <a:pt x="27" y="22"/>
                      </a:lnTo>
                      <a:close/>
                    </a:path>
                  </a:pathLst>
                </a:custGeom>
                <a:solidFill>
                  <a:srgbClr val="FDF4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45" name="Freeform 43">
                  <a:extLst>
                    <a:ext uri="{FF2B5EF4-FFF2-40B4-BE49-F238E27FC236}">
                      <a16:creationId xmlns:a16="http://schemas.microsoft.com/office/drawing/2014/main" id="{4361E7BF-94F7-69A8-6B12-01FA55719C2A}"/>
                    </a:ext>
                  </a:extLst>
                </p:cNvPr>
                <p:cNvSpPr>
                  <a:spLocks noChangeArrowheads="1"/>
                </p:cNvSpPr>
                <p:nvPr/>
              </p:nvSpPr>
              <p:spPr bwMode="auto">
                <a:xfrm>
                  <a:off x="1159" y="2657"/>
                  <a:ext cx="5" cy="5"/>
                </a:xfrm>
                <a:custGeom>
                  <a:avLst/>
                  <a:gdLst>
                    <a:gd name="T0" fmla="*/ 0 w 27"/>
                    <a:gd name="T1" fmla="*/ 0 h 32"/>
                    <a:gd name="T2" fmla="*/ 0 w 27"/>
                    <a:gd name="T3" fmla="*/ 0 h 32"/>
                    <a:gd name="T4" fmla="*/ 0 w 27"/>
                    <a:gd name="T5" fmla="*/ 0 h 32"/>
                    <a:gd name="T6" fmla="*/ 0 w 27"/>
                    <a:gd name="T7" fmla="*/ 0 h 32"/>
                    <a:gd name="T8" fmla="*/ 0 w 27"/>
                    <a:gd name="T9" fmla="*/ 0 h 32"/>
                    <a:gd name="T10" fmla="*/ 0 w 27"/>
                    <a:gd name="T11" fmla="*/ 0 h 32"/>
                    <a:gd name="T12" fmla="*/ 0 w 27"/>
                    <a:gd name="T13" fmla="*/ 0 h 32"/>
                    <a:gd name="T14" fmla="*/ 0 w 27"/>
                    <a:gd name="T15" fmla="*/ 0 h 32"/>
                    <a:gd name="T16" fmla="*/ 0 w 27"/>
                    <a:gd name="T17" fmla="*/ 0 h 32"/>
                    <a:gd name="T18" fmla="*/ 0 w 27"/>
                    <a:gd name="T19" fmla="*/ 0 h 32"/>
                    <a:gd name="T20" fmla="*/ 0 w 27"/>
                    <a:gd name="T21" fmla="*/ 0 h 32"/>
                    <a:gd name="T22" fmla="*/ 0 w 27"/>
                    <a:gd name="T23" fmla="*/ 0 h 32"/>
                    <a:gd name="T24" fmla="*/ 0 w 27"/>
                    <a:gd name="T25" fmla="*/ 0 h 32"/>
                    <a:gd name="T26" fmla="*/ 0 w 27"/>
                    <a:gd name="T27" fmla="*/ 0 h 32"/>
                    <a:gd name="T28" fmla="*/ 0 w 27"/>
                    <a:gd name="T29" fmla="*/ 0 h 32"/>
                    <a:gd name="T30" fmla="*/ 0 w 27"/>
                    <a:gd name="T31" fmla="*/ 0 h 32"/>
                    <a:gd name="T32" fmla="*/ 0 w 27"/>
                    <a:gd name="T33" fmla="*/ 0 h 32"/>
                    <a:gd name="T34" fmla="*/ 0 w 27"/>
                    <a:gd name="T35" fmla="*/ 0 h 32"/>
                    <a:gd name="T36" fmla="*/ 0 w 27"/>
                    <a:gd name="T37" fmla="*/ 0 h 32"/>
                    <a:gd name="T38" fmla="*/ 0 w 27"/>
                    <a:gd name="T39" fmla="*/ 0 h 32"/>
                    <a:gd name="T40" fmla="*/ 0 w 27"/>
                    <a:gd name="T41" fmla="*/ 0 h 32"/>
                    <a:gd name="T42" fmla="*/ 0 w 27"/>
                    <a:gd name="T43" fmla="*/ 0 h 32"/>
                    <a:gd name="T44" fmla="*/ 0 w 27"/>
                    <a:gd name="T45" fmla="*/ 0 h 32"/>
                    <a:gd name="T46" fmla="*/ 0 w 27"/>
                    <a:gd name="T47" fmla="*/ 0 h 32"/>
                    <a:gd name="T48" fmla="*/ 0 w 27"/>
                    <a:gd name="T49" fmla="*/ 0 h 32"/>
                    <a:gd name="T50" fmla="*/ 0 w 27"/>
                    <a:gd name="T51" fmla="*/ 0 h 32"/>
                    <a:gd name="T52" fmla="*/ 0 w 27"/>
                    <a:gd name="T53" fmla="*/ 0 h 32"/>
                    <a:gd name="T54" fmla="*/ 0 w 27"/>
                    <a:gd name="T55" fmla="*/ 0 h 32"/>
                    <a:gd name="T56" fmla="*/ 0 w 27"/>
                    <a:gd name="T57" fmla="*/ 0 h 32"/>
                    <a:gd name="T58" fmla="*/ 0 w 27"/>
                    <a:gd name="T59" fmla="*/ 0 h 32"/>
                    <a:gd name="T60" fmla="*/ 0 w 27"/>
                    <a:gd name="T61" fmla="*/ 0 h 32"/>
                    <a:gd name="T62" fmla="*/ 0 w 27"/>
                    <a:gd name="T63" fmla="*/ 0 h 32"/>
                    <a:gd name="T64" fmla="*/ 0 w 27"/>
                    <a:gd name="T65" fmla="*/ 0 h 3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7" h="32">
                      <a:moveTo>
                        <a:pt x="27" y="17"/>
                      </a:moveTo>
                      <a:lnTo>
                        <a:pt x="26" y="13"/>
                      </a:lnTo>
                      <a:lnTo>
                        <a:pt x="26" y="11"/>
                      </a:lnTo>
                      <a:lnTo>
                        <a:pt x="24" y="7"/>
                      </a:lnTo>
                      <a:lnTo>
                        <a:pt x="23" y="5"/>
                      </a:lnTo>
                      <a:lnTo>
                        <a:pt x="21" y="4"/>
                      </a:lnTo>
                      <a:lnTo>
                        <a:pt x="18" y="2"/>
                      </a:lnTo>
                      <a:lnTo>
                        <a:pt x="16" y="1"/>
                      </a:lnTo>
                      <a:lnTo>
                        <a:pt x="13" y="0"/>
                      </a:lnTo>
                      <a:lnTo>
                        <a:pt x="10" y="1"/>
                      </a:lnTo>
                      <a:lnTo>
                        <a:pt x="8" y="2"/>
                      </a:lnTo>
                      <a:lnTo>
                        <a:pt x="6" y="4"/>
                      </a:lnTo>
                      <a:lnTo>
                        <a:pt x="4" y="5"/>
                      </a:lnTo>
                      <a:lnTo>
                        <a:pt x="2" y="7"/>
                      </a:lnTo>
                      <a:lnTo>
                        <a:pt x="1" y="11"/>
                      </a:lnTo>
                      <a:lnTo>
                        <a:pt x="0" y="13"/>
                      </a:lnTo>
                      <a:lnTo>
                        <a:pt x="0" y="17"/>
                      </a:lnTo>
                      <a:lnTo>
                        <a:pt x="0" y="20"/>
                      </a:lnTo>
                      <a:lnTo>
                        <a:pt x="1" y="23"/>
                      </a:lnTo>
                      <a:lnTo>
                        <a:pt x="2" y="26"/>
                      </a:lnTo>
                      <a:lnTo>
                        <a:pt x="4" y="29"/>
                      </a:lnTo>
                      <a:lnTo>
                        <a:pt x="6" y="30"/>
                      </a:lnTo>
                      <a:lnTo>
                        <a:pt x="8" y="31"/>
                      </a:lnTo>
                      <a:lnTo>
                        <a:pt x="10" y="32"/>
                      </a:lnTo>
                      <a:lnTo>
                        <a:pt x="13" y="32"/>
                      </a:lnTo>
                      <a:lnTo>
                        <a:pt x="16" y="32"/>
                      </a:lnTo>
                      <a:lnTo>
                        <a:pt x="18" y="31"/>
                      </a:lnTo>
                      <a:lnTo>
                        <a:pt x="21" y="30"/>
                      </a:lnTo>
                      <a:lnTo>
                        <a:pt x="23" y="29"/>
                      </a:lnTo>
                      <a:lnTo>
                        <a:pt x="24" y="26"/>
                      </a:lnTo>
                      <a:lnTo>
                        <a:pt x="26" y="23"/>
                      </a:lnTo>
                      <a:lnTo>
                        <a:pt x="26" y="20"/>
                      </a:lnTo>
                      <a:lnTo>
                        <a:pt x="27" y="17"/>
                      </a:lnTo>
                      <a:close/>
                    </a:path>
                  </a:pathLst>
                </a:custGeom>
                <a:solidFill>
                  <a:srgbClr val="FDF8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46" name="Freeform 44">
                  <a:extLst>
                    <a:ext uri="{FF2B5EF4-FFF2-40B4-BE49-F238E27FC236}">
                      <a16:creationId xmlns:a16="http://schemas.microsoft.com/office/drawing/2014/main" id="{FFEFC543-824E-5FB0-D11B-26BA28CBA6F4}"/>
                    </a:ext>
                  </a:extLst>
                </p:cNvPr>
                <p:cNvSpPr>
                  <a:spLocks noChangeArrowheads="1"/>
                </p:cNvSpPr>
                <p:nvPr/>
              </p:nvSpPr>
              <p:spPr bwMode="auto">
                <a:xfrm>
                  <a:off x="1160" y="2658"/>
                  <a:ext cx="3" cy="3"/>
                </a:xfrm>
                <a:custGeom>
                  <a:avLst/>
                  <a:gdLst>
                    <a:gd name="T0" fmla="*/ 0 w 18"/>
                    <a:gd name="T1" fmla="*/ 0 h 22"/>
                    <a:gd name="T2" fmla="*/ 0 w 18"/>
                    <a:gd name="T3" fmla="*/ 0 h 22"/>
                    <a:gd name="T4" fmla="*/ 0 w 18"/>
                    <a:gd name="T5" fmla="*/ 0 h 22"/>
                    <a:gd name="T6" fmla="*/ 0 w 18"/>
                    <a:gd name="T7" fmla="*/ 0 h 22"/>
                    <a:gd name="T8" fmla="*/ 0 w 18"/>
                    <a:gd name="T9" fmla="*/ 0 h 22"/>
                    <a:gd name="T10" fmla="*/ 0 w 18"/>
                    <a:gd name="T11" fmla="*/ 0 h 22"/>
                    <a:gd name="T12" fmla="*/ 0 w 18"/>
                    <a:gd name="T13" fmla="*/ 0 h 22"/>
                    <a:gd name="T14" fmla="*/ 0 w 18"/>
                    <a:gd name="T15" fmla="*/ 0 h 22"/>
                    <a:gd name="T16" fmla="*/ 0 w 18"/>
                    <a:gd name="T17" fmla="*/ 0 h 22"/>
                    <a:gd name="T18" fmla="*/ 0 w 18"/>
                    <a:gd name="T19" fmla="*/ 0 h 22"/>
                    <a:gd name="T20" fmla="*/ 0 w 18"/>
                    <a:gd name="T21" fmla="*/ 0 h 22"/>
                    <a:gd name="T22" fmla="*/ 0 w 18"/>
                    <a:gd name="T23" fmla="*/ 0 h 22"/>
                    <a:gd name="T24" fmla="*/ 0 w 18"/>
                    <a:gd name="T25" fmla="*/ 0 h 22"/>
                    <a:gd name="T26" fmla="*/ 0 w 18"/>
                    <a:gd name="T27" fmla="*/ 0 h 22"/>
                    <a:gd name="T28" fmla="*/ 0 w 18"/>
                    <a:gd name="T29" fmla="*/ 0 h 22"/>
                    <a:gd name="T30" fmla="*/ 0 w 18"/>
                    <a:gd name="T31" fmla="*/ 0 h 22"/>
                    <a:gd name="T32" fmla="*/ 0 w 18"/>
                    <a:gd name="T33" fmla="*/ 0 h 22"/>
                    <a:gd name="T34" fmla="*/ 0 w 18"/>
                    <a:gd name="T35" fmla="*/ 0 h 22"/>
                    <a:gd name="T36" fmla="*/ 0 w 18"/>
                    <a:gd name="T37" fmla="*/ 0 h 22"/>
                    <a:gd name="T38" fmla="*/ 0 w 18"/>
                    <a:gd name="T39" fmla="*/ 0 h 22"/>
                    <a:gd name="T40" fmla="*/ 0 w 18"/>
                    <a:gd name="T41" fmla="*/ 0 h 22"/>
                    <a:gd name="T42" fmla="*/ 0 w 18"/>
                    <a:gd name="T43" fmla="*/ 0 h 22"/>
                    <a:gd name="T44" fmla="*/ 0 w 18"/>
                    <a:gd name="T45" fmla="*/ 0 h 22"/>
                    <a:gd name="T46" fmla="*/ 0 w 18"/>
                    <a:gd name="T47" fmla="*/ 0 h 22"/>
                    <a:gd name="T48" fmla="*/ 0 w 18"/>
                    <a:gd name="T49" fmla="*/ 0 h 22"/>
                    <a:gd name="T50" fmla="*/ 0 w 18"/>
                    <a:gd name="T51" fmla="*/ 0 h 22"/>
                    <a:gd name="T52" fmla="*/ 0 w 18"/>
                    <a:gd name="T53" fmla="*/ 0 h 22"/>
                    <a:gd name="T54" fmla="*/ 0 w 18"/>
                    <a:gd name="T55" fmla="*/ 0 h 22"/>
                    <a:gd name="T56" fmla="*/ 0 w 18"/>
                    <a:gd name="T57" fmla="*/ 0 h 22"/>
                    <a:gd name="T58" fmla="*/ 0 w 18"/>
                    <a:gd name="T59" fmla="*/ 0 h 22"/>
                    <a:gd name="T60" fmla="*/ 0 w 18"/>
                    <a:gd name="T61" fmla="*/ 0 h 22"/>
                    <a:gd name="T62" fmla="*/ 0 w 18"/>
                    <a:gd name="T63" fmla="*/ 0 h 22"/>
                    <a:gd name="T64" fmla="*/ 0 w 18"/>
                    <a:gd name="T65" fmla="*/ 0 h 2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8" h="22">
                      <a:moveTo>
                        <a:pt x="18" y="11"/>
                      </a:moveTo>
                      <a:lnTo>
                        <a:pt x="18" y="8"/>
                      </a:lnTo>
                      <a:lnTo>
                        <a:pt x="17" y="6"/>
                      </a:lnTo>
                      <a:lnTo>
                        <a:pt x="17" y="5"/>
                      </a:lnTo>
                      <a:lnTo>
                        <a:pt x="15" y="4"/>
                      </a:lnTo>
                      <a:lnTo>
                        <a:pt x="14" y="2"/>
                      </a:lnTo>
                      <a:lnTo>
                        <a:pt x="13" y="1"/>
                      </a:lnTo>
                      <a:lnTo>
                        <a:pt x="11" y="0"/>
                      </a:lnTo>
                      <a:lnTo>
                        <a:pt x="9" y="0"/>
                      </a:lnTo>
                      <a:lnTo>
                        <a:pt x="7" y="0"/>
                      </a:lnTo>
                      <a:lnTo>
                        <a:pt x="6" y="1"/>
                      </a:lnTo>
                      <a:lnTo>
                        <a:pt x="4" y="2"/>
                      </a:lnTo>
                      <a:lnTo>
                        <a:pt x="3" y="4"/>
                      </a:lnTo>
                      <a:lnTo>
                        <a:pt x="2" y="5"/>
                      </a:lnTo>
                      <a:lnTo>
                        <a:pt x="1" y="6"/>
                      </a:lnTo>
                      <a:lnTo>
                        <a:pt x="0" y="8"/>
                      </a:lnTo>
                      <a:lnTo>
                        <a:pt x="0" y="11"/>
                      </a:lnTo>
                      <a:lnTo>
                        <a:pt x="0" y="13"/>
                      </a:lnTo>
                      <a:lnTo>
                        <a:pt x="1" y="14"/>
                      </a:lnTo>
                      <a:lnTo>
                        <a:pt x="2" y="17"/>
                      </a:lnTo>
                      <a:lnTo>
                        <a:pt x="3" y="18"/>
                      </a:lnTo>
                      <a:lnTo>
                        <a:pt x="4" y="19"/>
                      </a:lnTo>
                      <a:lnTo>
                        <a:pt x="6" y="20"/>
                      </a:lnTo>
                      <a:lnTo>
                        <a:pt x="7" y="22"/>
                      </a:lnTo>
                      <a:lnTo>
                        <a:pt x="9" y="22"/>
                      </a:lnTo>
                      <a:lnTo>
                        <a:pt x="11" y="22"/>
                      </a:lnTo>
                      <a:lnTo>
                        <a:pt x="13" y="20"/>
                      </a:lnTo>
                      <a:lnTo>
                        <a:pt x="14" y="19"/>
                      </a:lnTo>
                      <a:lnTo>
                        <a:pt x="15" y="18"/>
                      </a:lnTo>
                      <a:lnTo>
                        <a:pt x="17" y="17"/>
                      </a:lnTo>
                      <a:lnTo>
                        <a:pt x="17" y="14"/>
                      </a:lnTo>
                      <a:lnTo>
                        <a:pt x="18" y="13"/>
                      </a:lnTo>
                      <a:lnTo>
                        <a:pt x="18" y="11"/>
                      </a:lnTo>
                      <a:close/>
                    </a:path>
                  </a:pathLst>
                </a:custGeom>
                <a:solidFill>
                  <a:srgbClr val="FDFA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47" name="Freeform 45">
                  <a:extLst>
                    <a:ext uri="{FF2B5EF4-FFF2-40B4-BE49-F238E27FC236}">
                      <a16:creationId xmlns:a16="http://schemas.microsoft.com/office/drawing/2014/main" id="{3B957ACD-4F9A-A010-9ADE-4A5D0068E0C7}"/>
                    </a:ext>
                  </a:extLst>
                </p:cNvPr>
                <p:cNvSpPr>
                  <a:spLocks noChangeArrowheads="1"/>
                </p:cNvSpPr>
                <p:nvPr/>
              </p:nvSpPr>
              <p:spPr bwMode="auto">
                <a:xfrm>
                  <a:off x="1161" y="2658"/>
                  <a:ext cx="2" cy="2"/>
                </a:xfrm>
                <a:custGeom>
                  <a:avLst/>
                  <a:gdLst>
                    <a:gd name="T0" fmla="*/ 0 w 9"/>
                    <a:gd name="T1" fmla="*/ 0 h 11"/>
                    <a:gd name="T2" fmla="*/ 0 w 9"/>
                    <a:gd name="T3" fmla="*/ 0 h 11"/>
                    <a:gd name="T4" fmla="*/ 0 w 9"/>
                    <a:gd name="T5" fmla="*/ 0 h 11"/>
                    <a:gd name="T6" fmla="*/ 0 w 9"/>
                    <a:gd name="T7" fmla="*/ 0 h 11"/>
                    <a:gd name="T8" fmla="*/ 0 w 9"/>
                    <a:gd name="T9" fmla="*/ 0 h 11"/>
                    <a:gd name="T10" fmla="*/ 0 w 9"/>
                    <a:gd name="T11" fmla="*/ 0 h 11"/>
                    <a:gd name="T12" fmla="*/ 0 w 9"/>
                    <a:gd name="T13" fmla="*/ 0 h 11"/>
                    <a:gd name="T14" fmla="*/ 0 w 9"/>
                    <a:gd name="T15" fmla="*/ 0 h 11"/>
                    <a:gd name="T16" fmla="*/ 0 w 9"/>
                    <a:gd name="T17" fmla="*/ 0 h 11"/>
                    <a:gd name="T18" fmla="*/ 0 w 9"/>
                    <a:gd name="T19" fmla="*/ 0 h 11"/>
                    <a:gd name="T20" fmla="*/ 0 w 9"/>
                    <a:gd name="T21" fmla="*/ 0 h 11"/>
                    <a:gd name="T22" fmla="*/ 0 w 9"/>
                    <a:gd name="T23" fmla="*/ 0 h 11"/>
                    <a:gd name="T24" fmla="*/ 0 w 9"/>
                    <a:gd name="T25" fmla="*/ 0 h 11"/>
                    <a:gd name="T26" fmla="*/ 0 w 9"/>
                    <a:gd name="T27" fmla="*/ 0 h 11"/>
                    <a:gd name="T28" fmla="*/ 0 w 9"/>
                    <a:gd name="T29" fmla="*/ 0 h 11"/>
                    <a:gd name="T30" fmla="*/ 0 w 9"/>
                    <a:gd name="T31" fmla="*/ 0 h 11"/>
                    <a:gd name="T32" fmla="*/ 0 w 9"/>
                    <a:gd name="T33" fmla="*/ 0 h 11"/>
                    <a:gd name="T34" fmla="*/ 0 w 9"/>
                    <a:gd name="T35" fmla="*/ 0 h 11"/>
                    <a:gd name="T36" fmla="*/ 0 w 9"/>
                    <a:gd name="T37" fmla="*/ 0 h 11"/>
                    <a:gd name="T38" fmla="*/ 0 w 9"/>
                    <a:gd name="T39" fmla="*/ 0 h 11"/>
                    <a:gd name="T40" fmla="*/ 0 w 9"/>
                    <a:gd name="T41" fmla="*/ 0 h 11"/>
                    <a:gd name="T42" fmla="*/ 0 w 9"/>
                    <a:gd name="T43" fmla="*/ 0 h 11"/>
                    <a:gd name="T44" fmla="*/ 0 w 9"/>
                    <a:gd name="T45" fmla="*/ 0 h 11"/>
                    <a:gd name="T46" fmla="*/ 0 w 9"/>
                    <a:gd name="T47" fmla="*/ 0 h 11"/>
                    <a:gd name="T48" fmla="*/ 0 w 9"/>
                    <a:gd name="T49" fmla="*/ 0 h 11"/>
                    <a:gd name="T50" fmla="*/ 0 w 9"/>
                    <a:gd name="T51" fmla="*/ 0 h 11"/>
                    <a:gd name="T52" fmla="*/ 0 w 9"/>
                    <a:gd name="T53" fmla="*/ 0 h 11"/>
                    <a:gd name="T54" fmla="*/ 0 w 9"/>
                    <a:gd name="T55" fmla="*/ 0 h 11"/>
                    <a:gd name="T56" fmla="*/ 0 w 9"/>
                    <a:gd name="T57" fmla="*/ 0 h 11"/>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9" h="11">
                      <a:moveTo>
                        <a:pt x="9" y="6"/>
                      </a:moveTo>
                      <a:lnTo>
                        <a:pt x="9" y="5"/>
                      </a:lnTo>
                      <a:lnTo>
                        <a:pt x="8" y="3"/>
                      </a:lnTo>
                      <a:lnTo>
                        <a:pt x="8" y="2"/>
                      </a:lnTo>
                      <a:lnTo>
                        <a:pt x="7" y="2"/>
                      </a:lnTo>
                      <a:lnTo>
                        <a:pt x="7" y="1"/>
                      </a:lnTo>
                      <a:lnTo>
                        <a:pt x="6" y="1"/>
                      </a:lnTo>
                      <a:lnTo>
                        <a:pt x="5" y="1"/>
                      </a:lnTo>
                      <a:lnTo>
                        <a:pt x="4" y="0"/>
                      </a:lnTo>
                      <a:lnTo>
                        <a:pt x="3" y="1"/>
                      </a:lnTo>
                      <a:lnTo>
                        <a:pt x="2" y="1"/>
                      </a:lnTo>
                      <a:lnTo>
                        <a:pt x="1" y="2"/>
                      </a:lnTo>
                      <a:lnTo>
                        <a:pt x="0" y="2"/>
                      </a:lnTo>
                      <a:lnTo>
                        <a:pt x="0" y="3"/>
                      </a:lnTo>
                      <a:lnTo>
                        <a:pt x="0" y="5"/>
                      </a:lnTo>
                      <a:lnTo>
                        <a:pt x="0" y="6"/>
                      </a:lnTo>
                      <a:lnTo>
                        <a:pt x="0" y="7"/>
                      </a:lnTo>
                      <a:lnTo>
                        <a:pt x="0" y="8"/>
                      </a:lnTo>
                      <a:lnTo>
                        <a:pt x="1" y="9"/>
                      </a:lnTo>
                      <a:lnTo>
                        <a:pt x="2" y="11"/>
                      </a:lnTo>
                      <a:lnTo>
                        <a:pt x="3" y="11"/>
                      </a:lnTo>
                      <a:lnTo>
                        <a:pt x="4" y="11"/>
                      </a:lnTo>
                      <a:lnTo>
                        <a:pt x="5" y="11"/>
                      </a:lnTo>
                      <a:lnTo>
                        <a:pt x="6" y="11"/>
                      </a:lnTo>
                      <a:lnTo>
                        <a:pt x="7" y="11"/>
                      </a:lnTo>
                      <a:lnTo>
                        <a:pt x="7" y="9"/>
                      </a:lnTo>
                      <a:lnTo>
                        <a:pt x="8" y="8"/>
                      </a:lnTo>
                      <a:lnTo>
                        <a:pt x="9" y="7"/>
                      </a:lnTo>
                      <a:lnTo>
                        <a:pt x="9" y="6"/>
                      </a:lnTo>
                      <a:close/>
                    </a:path>
                  </a:pathLst>
                </a:custGeom>
                <a:solidFill>
                  <a:srgbClr val="FEFEC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48" name="Freeform 46">
                  <a:extLst>
                    <a:ext uri="{FF2B5EF4-FFF2-40B4-BE49-F238E27FC236}">
                      <a16:creationId xmlns:a16="http://schemas.microsoft.com/office/drawing/2014/main" id="{174C9926-AA2C-52BE-F49D-7CA19DEA8414}"/>
                    </a:ext>
                  </a:extLst>
                </p:cNvPr>
                <p:cNvSpPr>
                  <a:spLocks noChangeArrowheads="1"/>
                </p:cNvSpPr>
                <p:nvPr/>
              </p:nvSpPr>
              <p:spPr bwMode="auto">
                <a:xfrm>
                  <a:off x="1043" y="2596"/>
                  <a:ext cx="44" cy="47"/>
                </a:xfrm>
                <a:custGeom>
                  <a:avLst/>
                  <a:gdLst>
                    <a:gd name="T0" fmla="*/ 0 w 220"/>
                    <a:gd name="T1" fmla="*/ 0 h 284"/>
                    <a:gd name="T2" fmla="*/ 0 w 220"/>
                    <a:gd name="T3" fmla="*/ 0 h 284"/>
                    <a:gd name="T4" fmla="*/ 0 w 220"/>
                    <a:gd name="T5" fmla="*/ 0 h 284"/>
                    <a:gd name="T6" fmla="*/ 0 w 220"/>
                    <a:gd name="T7" fmla="*/ 0 h 284"/>
                    <a:gd name="T8" fmla="*/ 0 w 220"/>
                    <a:gd name="T9" fmla="*/ 0 h 284"/>
                    <a:gd name="T10" fmla="*/ 0 w 220"/>
                    <a:gd name="T11" fmla="*/ 0 h 28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0" h="284">
                      <a:moveTo>
                        <a:pt x="185" y="0"/>
                      </a:moveTo>
                      <a:lnTo>
                        <a:pt x="0" y="48"/>
                      </a:lnTo>
                      <a:lnTo>
                        <a:pt x="58" y="260"/>
                      </a:lnTo>
                      <a:lnTo>
                        <a:pt x="94" y="284"/>
                      </a:lnTo>
                      <a:lnTo>
                        <a:pt x="220" y="23"/>
                      </a:lnTo>
                      <a:lnTo>
                        <a:pt x="185" y="0"/>
                      </a:lnTo>
                      <a:close/>
                    </a:path>
                  </a:pathLst>
                </a:custGeom>
                <a:solidFill>
                  <a:srgbClr val="C2C2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49" name="Freeform 47">
                  <a:extLst>
                    <a:ext uri="{FF2B5EF4-FFF2-40B4-BE49-F238E27FC236}">
                      <a16:creationId xmlns:a16="http://schemas.microsoft.com/office/drawing/2014/main" id="{4FEB9CE0-0014-61A9-03F8-23CE152ADA3A}"/>
                    </a:ext>
                  </a:extLst>
                </p:cNvPr>
                <p:cNvSpPr>
                  <a:spLocks noChangeArrowheads="1"/>
                </p:cNvSpPr>
                <p:nvPr/>
              </p:nvSpPr>
              <p:spPr bwMode="auto">
                <a:xfrm>
                  <a:off x="1043" y="2596"/>
                  <a:ext cx="44" cy="26"/>
                </a:xfrm>
                <a:custGeom>
                  <a:avLst/>
                  <a:gdLst>
                    <a:gd name="T0" fmla="*/ 0 w 222"/>
                    <a:gd name="T1" fmla="*/ 0 h 157"/>
                    <a:gd name="T2" fmla="*/ 0 w 222"/>
                    <a:gd name="T3" fmla="*/ 0 h 157"/>
                    <a:gd name="T4" fmla="*/ 0 w 222"/>
                    <a:gd name="T5" fmla="*/ 0 h 157"/>
                    <a:gd name="T6" fmla="*/ 0 w 222"/>
                    <a:gd name="T7" fmla="*/ 0 h 157"/>
                    <a:gd name="T8" fmla="*/ 0 w 222"/>
                    <a:gd name="T9" fmla="*/ 0 h 15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2" h="157">
                      <a:moveTo>
                        <a:pt x="186" y="0"/>
                      </a:moveTo>
                      <a:lnTo>
                        <a:pt x="0" y="48"/>
                      </a:lnTo>
                      <a:lnTo>
                        <a:pt x="157" y="157"/>
                      </a:lnTo>
                      <a:lnTo>
                        <a:pt x="222" y="24"/>
                      </a:lnTo>
                      <a:lnTo>
                        <a:pt x="186" y="0"/>
                      </a:lnTo>
                      <a:close/>
                    </a:path>
                  </a:pathLst>
                </a:custGeom>
                <a:solidFill>
                  <a:srgbClr val="EBECE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50" name="Freeform 48">
                  <a:extLst>
                    <a:ext uri="{FF2B5EF4-FFF2-40B4-BE49-F238E27FC236}">
                      <a16:creationId xmlns:a16="http://schemas.microsoft.com/office/drawing/2014/main" id="{23183502-C2F6-BD08-81B3-478BF60CF05B}"/>
                    </a:ext>
                  </a:extLst>
                </p:cNvPr>
                <p:cNvSpPr>
                  <a:spLocks noChangeArrowheads="1"/>
                </p:cNvSpPr>
                <p:nvPr/>
              </p:nvSpPr>
              <p:spPr bwMode="auto">
                <a:xfrm>
                  <a:off x="1043" y="2601"/>
                  <a:ext cx="13" cy="15"/>
                </a:xfrm>
                <a:custGeom>
                  <a:avLst/>
                  <a:gdLst>
                    <a:gd name="T0" fmla="*/ 0 w 63"/>
                    <a:gd name="T1" fmla="*/ 0 h 89"/>
                    <a:gd name="T2" fmla="*/ 0 w 63"/>
                    <a:gd name="T3" fmla="*/ 0 h 89"/>
                    <a:gd name="T4" fmla="*/ 0 w 63"/>
                    <a:gd name="T5" fmla="*/ 0 h 89"/>
                    <a:gd name="T6" fmla="*/ 0 w 63"/>
                    <a:gd name="T7" fmla="*/ 0 h 8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3" h="89">
                      <a:moveTo>
                        <a:pt x="63" y="0"/>
                      </a:moveTo>
                      <a:lnTo>
                        <a:pt x="0" y="16"/>
                      </a:lnTo>
                      <a:lnTo>
                        <a:pt x="20" y="89"/>
                      </a:lnTo>
                      <a:lnTo>
                        <a:pt x="63" y="0"/>
                      </a:lnTo>
                      <a:close/>
                    </a:path>
                  </a:pathLst>
                </a:custGeom>
                <a:solidFill>
                  <a:srgbClr val="A9A9A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51" name="Freeform 49">
                  <a:extLst>
                    <a:ext uri="{FF2B5EF4-FFF2-40B4-BE49-F238E27FC236}">
                      <a16:creationId xmlns:a16="http://schemas.microsoft.com/office/drawing/2014/main" id="{1FAB8C63-9445-34ED-4D1A-51003ECF1783}"/>
                    </a:ext>
                  </a:extLst>
                </p:cNvPr>
                <p:cNvSpPr>
                  <a:spLocks noChangeArrowheads="1"/>
                </p:cNvSpPr>
                <p:nvPr/>
              </p:nvSpPr>
              <p:spPr bwMode="auto">
                <a:xfrm>
                  <a:off x="1043" y="2601"/>
                  <a:ext cx="13" cy="8"/>
                </a:xfrm>
                <a:custGeom>
                  <a:avLst/>
                  <a:gdLst>
                    <a:gd name="T0" fmla="*/ 0 w 63"/>
                    <a:gd name="T1" fmla="*/ 0 h 46"/>
                    <a:gd name="T2" fmla="*/ 0 w 63"/>
                    <a:gd name="T3" fmla="*/ 0 h 46"/>
                    <a:gd name="T4" fmla="*/ 0 w 63"/>
                    <a:gd name="T5" fmla="*/ 0 h 46"/>
                    <a:gd name="T6" fmla="*/ 0 w 63"/>
                    <a:gd name="T7" fmla="*/ 0 h 4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3" h="46">
                      <a:moveTo>
                        <a:pt x="63" y="0"/>
                      </a:moveTo>
                      <a:lnTo>
                        <a:pt x="0" y="16"/>
                      </a:lnTo>
                      <a:lnTo>
                        <a:pt x="41" y="46"/>
                      </a:lnTo>
                      <a:lnTo>
                        <a:pt x="63" y="0"/>
                      </a:lnTo>
                      <a:close/>
                    </a:path>
                  </a:pathLst>
                </a:custGeom>
                <a:solidFill>
                  <a:srgbClr val="DED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52" name="Freeform 50">
                  <a:extLst>
                    <a:ext uri="{FF2B5EF4-FFF2-40B4-BE49-F238E27FC236}">
                      <a16:creationId xmlns:a16="http://schemas.microsoft.com/office/drawing/2014/main" id="{1CAA9482-960C-C693-4098-D74FB62B9D38}"/>
                    </a:ext>
                  </a:extLst>
                </p:cNvPr>
                <p:cNvSpPr>
                  <a:spLocks noChangeArrowheads="1"/>
                </p:cNvSpPr>
                <p:nvPr/>
              </p:nvSpPr>
              <p:spPr bwMode="auto">
                <a:xfrm>
                  <a:off x="1078" y="2596"/>
                  <a:ext cx="93" cy="63"/>
                </a:xfrm>
                <a:custGeom>
                  <a:avLst/>
                  <a:gdLst>
                    <a:gd name="T0" fmla="*/ 0 w 463"/>
                    <a:gd name="T1" fmla="*/ 0 h 376"/>
                    <a:gd name="T2" fmla="*/ 0 w 463"/>
                    <a:gd name="T3" fmla="*/ 0 h 376"/>
                    <a:gd name="T4" fmla="*/ 0 w 463"/>
                    <a:gd name="T5" fmla="*/ 0 h 376"/>
                    <a:gd name="T6" fmla="*/ 0 w 463"/>
                    <a:gd name="T7" fmla="*/ 0 h 376"/>
                    <a:gd name="T8" fmla="*/ 0 w 463"/>
                    <a:gd name="T9" fmla="*/ 0 h 37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63" h="376">
                      <a:moveTo>
                        <a:pt x="8" y="0"/>
                      </a:moveTo>
                      <a:lnTo>
                        <a:pt x="0" y="79"/>
                      </a:lnTo>
                      <a:lnTo>
                        <a:pt x="432" y="376"/>
                      </a:lnTo>
                      <a:lnTo>
                        <a:pt x="463" y="311"/>
                      </a:lnTo>
                      <a:lnTo>
                        <a:pt x="8" y="0"/>
                      </a:lnTo>
                      <a:close/>
                    </a:path>
                  </a:pathLst>
                </a:custGeom>
                <a:solidFill>
                  <a:srgbClr val="B5DC7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53" name="Freeform 51">
                  <a:extLst>
                    <a:ext uri="{FF2B5EF4-FFF2-40B4-BE49-F238E27FC236}">
                      <a16:creationId xmlns:a16="http://schemas.microsoft.com/office/drawing/2014/main" id="{82AABA10-56D7-6D8D-5234-473FFE405749}"/>
                    </a:ext>
                  </a:extLst>
                </p:cNvPr>
                <p:cNvSpPr>
                  <a:spLocks noChangeArrowheads="1"/>
                </p:cNvSpPr>
                <p:nvPr/>
              </p:nvSpPr>
              <p:spPr bwMode="auto">
                <a:xfrm>
                  <a:off x="1065" y="2609"/>
                  <a:ext cx="100" cy="72"/>
                </a:xfrm>
                <a:custGeom>
                  <a:avLst/>
                  <a:gdLst>
                    <a:gd name="T0" fmla="*/ 0 w 501"/>
                    <a:gd name="T1" fmla="*/ 0 h 430"/>
                    <a:gd name="T2" fmla="*/ 0 w 501"/>
                    <a:gd name="T3" fmla="*/ 0 h 430"/>
                    <a:gd name="T4" fmla="*/ 0 w 501"/>
                    <a:gd name="T5" fmla="*/ 0 h 430"/>
                    <a:gd name="T6" fmla="*/ 0 w 501"/>
                    <a:gd name="T7" fmla="*/ 0 h 430"/>
                    <a:gd name="T8" fmla="*/ 0 w 501"/>
                    <a:gd name="T9" fmla="*/ 0 h 430"/>
                    <a:gd name="T10" fmla="*/ 0 w 501"/>
                    <a:gd name="T11" fmla="*/ 0 h 43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01" h="430">
                      <a:moveTo>
                        <a:pt x="69" y="0"/>
                      </a:moveTo>
                      <a:lnTo>
                        <a:pt x="14" y="52"/>
                      </a:lnTo>
                      <a:lnTo>
                        <a:pt x="0" y="131"/>
                      </a:lnTo>
                      <a:lnTo>
                        <a:pt x="436" y="430"/>
                      </a:lnTo>
                      <a:lnTo>
                        <a:pt x="501" y="297"/>
                      </a:lnTo>
                      <a:lnTo>
                        <a:pt x="69" y="0"/>
                      </a:lnTo>
                      <a:close/>
                    </a:path>
                  </a:pathLst>
                </a:custGeom>
                <a:solidFill>
                  <a:srgbClr val="8DC63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54" name="Freeform 52">
                  <a:extLst>
                    <a:ext uri="{FF2B5EF4-FFF2-40B4-BE49-F238E27FC236}">
                      <a16:creationId xmlns:a16="http://schemas.microsoft.com/office/drawing/2014/main" id="{1641E5CE-E012-C10A-23E6-BB8EDB31E64E}"/>
                    </a:ext>
                  </a:extLst>
                </p:cNvPr>
                <p:cNvSpPr>
                  <a:spLocks noChangeArrowheads="1"/>
                </p:cNvSpPr>
                <p:nvPr/>
              </p:nvSpPr>
              <p:spPr bwMode="auto">
                <a:xfrm>
                  <a:off x="1055" y="2630"/>
                  <a:ext cx="97" cy="61"/>
                </a:xfrm>
                <a:custGeom>
                  <a:avLst/>
                  <a:gdLst>
                    <a:gd name="T0" fmla="*/ 0 w 487"/>
                    <a:gd name="T1" fmla="*/ 0 h 367"/>
                    <a:gd name="T2" fmla="*/ 0 w 487"/>
                    <a:gd name="T3" fmla="*/ 0 h 367"/>
                    <a:gd name="T4" fmla="*/ 0 w 487"/>
                    <a:gd name="T5" fmla="*/ 0 h 367"/>
                    <a:gd name="T6" fmla="*/ 0 w 487"/>
                    <a:gd name="T7" fmla="*/ 0 h 367"/>
                    <a:gd name="T8" fmla="*/ 0 w 487"/>
                    <a:gd name="T9" fmla="*/ 0 h 36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87" h="367">
                      <a:moveTo>
                        <a:pt x="51" y="0"/>
                      </a:moveTo>
                      <a:lnTo>
                        <a:pt x="0" y="55"/>
                      </a:lnTo>
                      <a:lnTo>
                        <a:pt x="455" y="367"/>
                      </a:lnTo>
                      <a:lnTo>
                        <a:pt x="487" y="301"/>
                      </a:lnTo>
                      <a:lnTo>
                        <a:pt x="51" y="0"/>
                      </a:lnTo>
                      <a:close/>
                    </a:path>
                  </a:pathLst>
                </a:custGeom>
                <a:solidFill>
                  <a:srgbClr val="6EAE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55" name="Freeform 53">
                  <a:extLst>
                    <a:ext uri="{FF2B5EF4-FFF2-40B4-BE49-F238E27FC236}">
                      <a16:creationId xmlns:a16="http://schemas.microsoft.com/office/drawing/2014/main" id="{5843ED4F-5C84-3E10-6E54-17D4852A62A6}"/>
                    </a:ext>
                  </a:extLst>
                </p:cNvPr>
                <p:cNvSpPr>
                  <a:spLocks noChangeArrowheads="1"/>
                </p:cNvSpPr>
                <p:nvPr/>
              </p:nvSpPr>
              <p:spPr bwMode="auto">
                <a:xfrm>
                  <a:off x="1143" y="2647"/>
                  <a:ext cx="30" cy="45"/>
                </a:xfrm>
                <a:custGeom>
                  <a:avLst/>
                  <a:gdLst>
                    <a:gd name="T0" fmla="*/ 0 w 147"/>
                    <a:gd name="T1" fmla="*/ 0 h 276"/>
                    <a:gd name="T2" fmla="*/ 0 w 147"/>
                    <a:gd name="T3" fmla="*/ 0 h 276"/>
                    <a:gd name="T4" fmla="*/ 0 w 147"/>
                    <a:gd name="T5" fmla="*/ 0 h 276"/>
                    <a:gd name="T6" fmla="*/ 0 w 147"/>
                    <a:gd name="T7" fmla="*/ 0 h 276"/>
                    <a:gd name="T8" fmla="*/ 0 w 147"/>
                    <a:gd name="T9" fmla="*/ 0 h 27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7" h="276">
                      <a:moveTo>
                        <a:pt x="127" y="0"/>
                      </a:moveTo>
                      <a:lnTo>
                        <a:pt x="147" y="14"/>
                      </a:lnTo>
                      <a:lnTo>
                        <a:pt x="20" y="276"/>
                      </a:lnTo>
                      <a:lnTo>
                        <a:pt x="0" y="263"/>
                      </a:lnTo>
                      <a:lnTo>
                        <a:pt x="127" y="0"/>
                      </a:lnTo>
                      <a:close/>
                    </a:path>
                  </a:pathLst>
                </a:custGeom>
                <a:solidFill>
                  <a:srgbClr val="C2C16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56" name="Freeform 54">
                  <a:extLst>
                    <a:ext uri="{FF2B5EF4-FFF2-40B4-BE49-F238E27FC236}">
                      <a16:creationId xmlns:a16="http://schemas.microsoft.com/office/drawing/2014/main" id="{9FBDF1C9-39FD-24E0-42E6-D72A7124681A}"/>
                    </a:ext>
                  </a:extLst>
                </p:cNvPr>
                <p:cNvSpPr>
                  <a:spLocks noChangeArrowheads="1"/>
                </p:cNvSpPr>
                <p:nvPr/>
              </p:nvSpPr>
              <p:spPr bwMode="auto">
                <a:xfrm>
                  <a:off x="1150" y="2647"/>
                  <a:ext cx="23" cy="34"/>
                </a:xfrm>
                <a:custGeom>
                  <a:avLst/>
                  <a:gdLst>
                    <a:gd name="T0" fmla="*/ 0 w 114"/>
                    <a:gd name="T1" fmla="*/ 0 h 209"/>
                    <a:gd name="T2" fmla="*/ 0 w 114"/>
                    <a:gd name="T3" fmla="*/ 0 h 209"/>
                    <a:gd name="T4" fmla="*/ 0 w 114"/>
                    <a:gd name="T5" fmla="*/ 0 h 209"/>
                    <a:gd name="T6" fmla="*/ 0 w 114"/>
                    <a:gd name="T7" fmla="*/ 0 h 209"/>
                    <a:gd name="T8" fmla="*/ 0 w 114"/>
                    <a:gd name="T9" fmla="*/ 0 h 20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4" h="209">
                      <a:moveTo>
                        <a:pt x="94" y="0"/>
                      </a:moveTo>
                      <a:lnTo>
                        <a:pt x="114" y="14"/>
                      </a:lnTo>
                      <a:lnTo>
                        <a:pt x="20" y="209"/>
                      </a:lnTo>
                      <a:lnTo>
                        <a:pt x="0" y="195"/>
                      </a:lnTo>
                      <a:lnTo>
                        <a:pt x="94" y="0"/>
                      </a:lnTo>
                      <a:close/>
                    </a:path>
                  </a:pathLst>
                </a:custGeom>
                <a:solidFill>
                  <a:srgbClr val="FDFC9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57" name="Freeform 55">
                  <a:extLst>
                    <a:ext uri="{FF2B5EF4-FFF2-40B4-BE49-F238E27FC236}">
                      <a16:creationId xmlns:a16="http://schemas.microsoft.com/office/drawing/2014/main" id="{73E0F672-947E-DA9F-1C88-4C2A627165D0}"/>
                    </a:ext>
                  </a:extLst>
                </p:cNvPr>
                <p:cNvSpPr>
                  <a:spLocks noChangeArrowheads="1"/>
                </p:cNvSpPr>
                <p:nvPr/>
              </p:nvSpPr>
              <p:spPr bwMode="auto">
                <a:xfrm>
                  <a:off x="1162" y="2647"/>
                  <a:ext cx="11" cy="13"/>
                </a:xfrm>
                <a:custGeom>
                  <a:avLst/>
                  <a:gdLst>
                    <a:gd name="T0" fmla="*/ 0 w 51"/>
                    <a:gd name="T1" fmla="*/ 0 h 78"/>
                    <a:gd name="T2" fmla="*/ 0 w 51"/>
                    <a:gd name="T3" fmla="*/ 0 h 78"/>
                    <a:gd name="T4" fmla="*/ 0 w 51"/>
                    <a:gd name="T5" fmla="*/ 0 h 78"/>
                    <a:gd name="T6" fmla="*/ 0 w 51"/>
                    <a:gd name="T7" fmla="*/ 0 h 78"/>
                    <a:gd name="T8" fmla="*/ 0 w 51"/>
                    <a:gd name="T9" fmla="*/ 0 h 7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1" h="78">
                      <a:moveTo>
                        <a:pt x="31" y="0"/>
                      </a:moveTo>
                      <a:lnTo>
                        <a:pt x="51" y="14"/>
                      </a:lnTo>
                      <a:lnTo>
                        <a:pt x="21" y="78"/>
                      </a:lnTo>
                      <a:lnTo>
                        <a:pt x="0" y="65"/>
                      </a:lnTo>
                      <a:lnTo>
                        <a:pt x="31" y="0"/>
                      </a:lnTo>
                      <a:close/>
                    </a:path>
                  </a:pathLst>
                </a:custGeom>
                <a:solidFill>
                  <a:srgbClr val="FEFEC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grpSp>
          <p:sp>
            <p:nvSpPr>
              <p:cNvPr id="5" name="Line 56">
                <a:extLst>
                  <a:ext uri="{FF2B5EF4-FFF2-40B4-BE49-F238E27FC236}">
                    <a16:creationId xmlns:a16="http://schemas.microsoft.com/office/drawing/2014/main" id="{57526BC9-A599-A04A-C534-5CDE7D0E94EB}"/>
                  </a:ext>
                </a:extLst>
              </p:cNvPr>
              <p:cNvSpPr>
                <a:spLocks noChangeShapeType="1"/>
              </p:cNvSpPr>
              <p:nvPr/>
            </p:nvSpPr>
            <p:spPr bwMode="auto">
              <a:xfrm>
                <a:off x="1319" y="1614"/>
                <a:ext cx="4031" cy="0"/>
              </a:xfrm>
              <a:prstGeom prst="line">
                <a:avLst/>
              </a:prstGeom>
              <a:noFill/>
              <a:ln w="25400">
                <a:solidFill>
                  <a:srgbClr val="C0C0C0"/>
                </a:solidFill>
                <a:prstDash val="sysDot"/>
                <a:round/>
                <a:headEnd/>
                <a:tailEnd type="oval" w="med" len="me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grpSp>
        <p:sp>
          <p:nvSpPr>
            <p:cNvPr id="58" name="Rectangle 167">
              <a:extLst>
                <a:ext uri="{FF2B5EF4-FFF2-40B4-BE49-F238E27FC236}">
                  <a16:creationId xmlns:a16="http://schemas.microsoft.com/office/drawing/2014/main" id="{CB86A7BA-6F15-8E46-BD38-E5DD23A2118C}"/>
                </a:ext>
              </a:extLst>
            </p:cNvPr>
            <p:cNvSpPr>
              <a:spLocks noChangeArrowheads="1"/>
            </p:cNvSpPr>
            <p:nvPr/>
          </p:nvSpPr>
          <p:spPr bwMode="auto">
            <a:xfrm>
              <a:off x="4223619" y="5250738"/>
              <a:ext cx="58674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en-US" altLang="en-US" sz="2400" dirty="0" err="1">
                  <a:cs typeface="Arial" panose="020B0604020202020204" pitchFamily="34" charset="0"/>
                </a:rPr>
                <a:t>Cần</a:t>
              </a:r>
              <a:r>
                <a:rPr lang="en-US" altLang="en-US" sz="2400" dirty="0">
                  <a:cs typeface="Arial" panose="020B0604020202020204" pitchFamily="34" charset="0"/>
                </a:rPr>
                <a:t>, </a:t>
              </a:r>
              <a:r>
                <a:rPr lang="en-US" altLang="en-US" sz="2400" dirty="0" err="1">
                  <a:cs typeface="Arial" panose="020B0604020202020204" pitchFamily="34" charset="0"/>
                </a:rPr>
                <a:t>kiệm</a:t>
              </a:r>
              <a:r>
                <a:rPr lang="en-US" altLang="en-US" sz="2400" dirty="0">
                  <a:cs typeface="Arial" panose="020B0604020202020204" pitchFamily="34" charset="0"/>
                </a:rPr>
                <a:t>, </a:t>
              </a:r>
              <a:r>
                <a:rPr lang="en-US" altLang="en-US" sz="2400" dirty="0" err="1">
                  <a:cs typeface="Arial" panose="020B0604020202020204" pitchFamily="34" charset="0"/>
                </a:rPr>
                <a:t>liêm</a:t>
              </a:r>
              <a:r>
                <a:rPr lang="en-US" altLang="en-US" sz="2400" dirty="0">
                  <a:cs typeface="Arial" panose="020B0604020202020204" pitchFamily="34" charset="0"/>
                </a:rPr>
                <a:t> </a:t>
              </a:r>
              <a:r>
                <a:rPr lang="en-US" altLang="en-US" sz="2400" dirty="0" err="1">
                  <a:cs typeface="Arial" panose="020B0604020202020204" pitchFamily="34" charset="0"/>
                </a:rPr>
                <a:t>là</a:t>
              </a:r>
              <a:r>
                <a:rPr lang="en-US" altLang="en-US" sz="2400" dirty="0">
                  <a:cs typeface="Arial" panose="020B0604020202020204" pitchFamily="34" charset="0"/>
                </a:rPr>
                <a:t> </a:t>
              </a:r>
              <a:r>
                <a:rPr lang="en-US" altLang="en-US" sz="2400" dirty="0" err="1">
                  <a:cs typeface="Arial" panose="020B0604020202020204" pitchFamily="34" charset="0"/>
                </a:rPr>
                <a:t>gốc</a:t>
              </a:r>
              <a:r>
                <a:rPr lang="en-US" altLang="en-US" sz="2400" dirty="0">
                  <a:cs typeface="Arial" panose="020B0604020202020204" pitchFamily="34" charset="0"/>
                </a:rPr>
                <a:t> </a:t>
              </a:r>
              <a:r>
                <a:rPr lang="en-US" altLang="en-US" sz="2400" dirty="0" err="1">
                  <a:cs typeface="Arial" panose="020B0604020202020204" pitchFamily="34" charset="0"/>
                </a:rPr>
                <a:t>rễ</a:t>
              </a:r>
              <a:r>
                <a:rPr lang="en-US" altLang="en-US" sz="2400" dirty="0">
                  <a:cs typeface="Arial" panose="020B0604020202020204" pitchFamily="34" charset="0"/>
                </a:rPr>
                <a:t> </a:t>
              </a:r>
              <a:r>
                <a:rPr lang="en-US" altLang="en-US" sz="2400" dirty="0" err="1">
                  <a:cs typeface="Arial" panose="020B0604020202020204" pitchFamily="34" charset="0"/>
                </a:rPr>
                <a:t>của</a:t>
              </a:r>
              <a:r>
                <a:rPr lang="en-US" altLang="en-US" sz="2400" dirty="0">
                  <a:cs typeface="Arial" panose="020B0604020202020204" pitchFamily="34" charset="0"/>
                </a:rPr>
                <a:t> </a:t>
              </a:r>
              <a:r>
                <a:rPr lang="en-US" altLang="en-US" sz="2400" dirty="0" err="1">
                  <a:cs typeface="Arial" panose="020B0604020202020204" pitchFamily="34" charset="0"/>
                </a:rPr>
                <a:t>chính</a:t>
              </a:r>
              <a:endParaRPr lang="en-US" altLang="en-US" sz="2400" dirty="0">
                <a:cs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995501"/>
                                        </p:tgtEl>
                                        <p:attrNameLst>
                                          <p:attrName>style.visibility</p:attrName>
                                        </p:attrNameLst>
                                      </p:cBhvr>
                                      <p:to>
                                        <p:strVal val="visible"/>
                                      </p:to>
                                    </p:set>
                                    <p:animEffect transition="in" filter="wipe(left)">
                                      <p:cBhvr>
                                        <p:cTn id="7" dur="500"/>
                                        <p:tgtEl>
                                          <p:spTgt spid="995501"/>
                                        </p:tgtEl>
                                      </p:cBhvr>
                                    </p:animEffect>
                                  </p:childTnLst>
                                </p:cTn>
                              </p:par>
                              <p:par>
                                <p:cTn id="8" presetID="22" presetClass="entr" presetSubtype="1" fill="hold" nodeType="withEffect">
                                  <p:stCondLst>
                                    <p:cond delay="0"/>
                                  </p:stCondLst>
                                  <p:childTnLst>
                                    <p:set>
                                      <p:cBhvr>
                                        <p:cTn id="9" dur="1" fill="hold">
                                          <p:stCondLst>
                                            <p:cond delay="0"/>
                                          </p:stCondLst>
                                        </p:cTn>
                                        <p:tgtEl>
                                          <p:spTgt spid="59"/>
                                        </p:tgtEl>
                                        <p:attrNameLst>
                                          <p:attrName>style.visibility</p:attrName>
                                        </p:attrNameLst>
                                      </p:cBhvr>
                                      <p:to>
                                        <p:strVal val="visible"/>
                                      </p:to>
                                    </p:set>
                                    <p:animEffect transition="in" filter="wipe(up)">
                                      <p:cBhvr>
                                        <p:cTn id="10" dur="1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5501" grpId="0" animBg="1"/>
      <p:bldP spid="132100" grpId="0"/>
      <p:bldP spid="132101" grpId="0"/>
      <p:bldP spid="132102" grpId="0"/>
      <p:bldP spid="132103" grpId="0"/>
      <p:bldP spid="132104" grpId="0"/>
      <p:bldP spid="58"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6521FFBB-75AA-C188-239B-516B1A524DB3}"/>
              </a:ext>
            </a:extLst>
          </p:cNvPr>
          <p:cNvGrpSpPr/>
          <p:nvPr/>
        </p:nvGrpSpPr>
        <p:grpSpPr>
          <a:xfrm>
            <a:off x="1407510" y="297325"/>
            <a:ext cx="9652571" cy="5834921"/>
            <a:chOff x="1407510" y="297325"/>
            <a:chExt cx="9652571" cy="5834921"/>
          </a:xfrm>
        </p:grpSpPr>
        <p:grpSp>
          <p:nvGrpSpPr>
            <p:cNvPr id="5" name="Group 2">
              <a:extLst>
                <a:ext uri="{FF2B5EF4-FFF2-40B4-BE49-F238E27FC236}">
                  <a16:creationId xmlns:a16="http://schemas.microsoft.com/office/drawing/2014/main" id="{4EE6CE11-085F-A0A0-9877-D2135076A1B7}"/>
                </a:ext>
              </a:extLst>
            </p:cNvPr>
            <p:cNvGrpSpPr>
              <a:grpSpLocks/>
            </p:cNvGrpSpPr>
            <p:nvPr/>
          </p:nvGrpSpPr>
          <p:grpSpPr bwMode="auto">
            <a:xfrm>
              <a:off x="6640481" y="297325"/>
              <a:ext cx="4419600" cy="5834921"/>
              <a:chOff x="192" y="288"/>
              <a:chExt cx="5423" cy="3744"/>
            </a:xfrm>
          </p:grpSpPr>
          <p:pic>
            <p:nvPicPr>
              <p:cNvPr id="8" name="Picture 3" descr="Picture1">
                <a:extLst>
                  <a:ext uri="{FF2B5EF4-FFF2-40B4-BE49-F238E27FC236}">
                    <a16:creationId xmlns:a16="http://schemas.microsoft.com/office/drawing/2014/main" id="{501FDAF4-C01A-8F24-64BF-F1092659875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2" y="288"/>
                <a:ext cx="5423" cy="3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4">
                <a:extLst>
                  <a:ext uri="{FF2B5EF4-FFF2-40B4-BE49-F238E27FC236}">
                    <a16:creationId xmlns:a16="http://schemas.microsoft.com/office/drawing/2014/main" id="{0BA6952B-4B79-85F7-E590-A26525634C0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2" y="455"/>
                <a:ext cx="5122" cy="3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6" name="Rectangle 6">
              <a:extLst>
                <a:ext uri="{FF2B5EF4-FFF2-40B4-BE49-F238E27FC236}">
                  <a16:creationId xmlns:a16="http://schemas.microsoft.com/office/drawing/2014/main" id="{9E4D5462-B2C0-50F1-D958-6548178271F3}"/>
                </a:ext>
              </a:extLst>
            </p:cNvPr>
            <p:cNvSpPr>
              <a:spLocks noChangeArrowheads="1"/>
            </p:cNvSpPr>
            <p:nvPr/>
          </p:nvSpPr>
          <p:spPr bwMode="auto">
            <a:xfrm>
              <a:off x="1407510" y="2465363"/>
              <a:ext cx="3828226" cy="2793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lnSpc>
                  <a:spcPct val="150000"/>
                </a:lnSpc>
                <a:buFontTx/>
                <a:buNone/>
              </a:pPr>
              <a:r>
                <a:rPr lang="fr-FR" altLang="en-US" sz="2400" dirty="0" err="1">
                  <a:cs typeface="Arial" panose="020B0604020202020204" pitchFamily="34" charset="0"/>
                </a:rPr>
                <a:t>Chí</a:t>
              </a:r>
              <a:r>
                <a:rPr lang="fr-FR" altLang="en-US" sz="2400" dirty="0">
                  <a:cs typeface="Arial" panose="020B0604020202020204" pitchFamily="34" charset="0"/>
                </a:rPr>
                <a:t> </a:t>
              </a:r>
              <a:r>
                <a:rPr lang="fr-FR" altLang="en-US" sz="2400" dirty="0" err="1">
                  <a:cs typeface="Arial" panose="020B0604020202020204" pitchFamily="34" charset="0"/>
                </a:rPr>
                <a:t>công</a:t>
              </a:r>
              <a:r>
                <a:rPr lang="fr-FR" altLang="en-US" sz="2400" dirty="0">
                  <a:cs typeface="Arial" panose="020B0604020202020204" pitchFamily="34" charset="0"/>
                </a:rPr>
                <a:t> </a:t>
              </a:r>
              <a:r>
                <a:rPr lang="fr-FR" altLang="en-US" sz="2400" dirty="0" err="1">
                  <a:cs typeface="Arial" panose="020B0604020202020204" pitchFamily="34" charset="0"/>
                </a:rPr>
                <a:t>vô</a:t>
              </a:r>
              <a:r>
                <a:rPr lang="fr-FR" altLang="en-US" sz="2400" dirty="0">
                  <a:cs typeface="Arial" panose="020B0604020202020204" pitchFamily="34" charset="0"/>
                </a:rPr>
                <a:t> </a:t>
              </a:r>
              <a:r>
                <a:rPr lang="fr-FR" altLang="en-US" sz="2400" dirty="0" err="1">
                  <a:cs typeface="Arial" panose="020B0604020202020204" pitchFamily="34" charset="0"/>
                </a:rPr>
                <a:t>tư</a:t>
              </a:r>
              <a:r>
                <a:rPr lang="fr-FR" altLang="en-US" sz="2400" dirty="0">
                  <a:cs typeface="Arial" panose="020B0604020202020204" pitchFamily="34" charset="0"/>
                </a:rPr>
                <a:t> là </a:t>
              </a:r>
              <a:r>
                <a:rPr lang="fr-FR" altLang="en-US" sz="2400" dirty="0" err="1">
                  <a:cs typeface="Arial" panose="020B0604020202020204" pitchFamily="34" charset="0"/>
                </a:rPr>
                <a:t>luôn</a:t>
              </a:r>
              <a:r>
                <a:rPr lang="fr-FR" altLang="en-US" sz="2400" dirty="0">
                  <a:cs typeface="Arial" panose="020B0604020202020204" pitchFamily="34" charset="0"/>
                </a:rPr>
                <a:t> </a:t>
              </a:r>
              <a:r>
                <a:rPr lang="fr-FR" altLang="en-US" sz="2400" dirty="0" err="1">
                  <a:cs typeface="Arial" panose="020B0604020202020204" pitchFamily="34" charset="0"/>
                </a:rPr>
                <a:t>công</a:t>
              </a:r>
              <a:r>
                <a:rPr lang="fr-FR" altLang="en-US" sz="2400" dirty="0">
                  <a:cs typeface="Arial" panose="020B0604020202020204" pitchFamily="34" charset="0"/>
                </a:rPr>
                <a:t> </a:t>
              </a:r>
              <a:r>
                <a:rPr lang="fr-FR" altLang="en-US" sz="2400" dirty="0" err="1">
                  <a:cs typeface="Arial" panose="020B0604020202020204" pitchFamily="34" charset="0"/>
                </a:rPr>
                <a:t>bằng</a:t>
              </a:r>
              <a:r>
                <a:rPr lang="fr-FR" altLang="en-US" sz="2400" dirty="0">
                  <a:cs typeface="Arial" panose="020B0604020202020204" pitchFamily="34" charset="0"/>
                </a:rPr>
                <a:t>, </a:t>
              </a:r>
              <a:r>
                <a:rPr lang="fr-FR" altLang="en-US" sz="2400" dirty="0" err="1">
                  <a:cs typeface="Arial" panose="020B0604020202020204" pitchFamily="34" charset="0"/>
                </a:rPr>
                <a:t>công</a:t>
              </a:r>
              <a:r>
                <a:rPr lang="fr-FR" altLang="en-US" sz="2400" dirty="0">
                  <a:cs typeface="Arial" panose="020B0604020202020204" pitchFamily="34" charset="0"/>
                </a:rPr>
                <a:t> </a:t>
              </a:r>
              <a:r>
                <a:rPr lang="fr-FR" altLang="en-US" sz="2400" dirty="0" err="1">
                  <a:cs typeface="Arial" panose="020B0604020202020204" pitchFamily="34" charset="0"/>
                </a:rPr>
                <a:t>tâm</a:t>
              </a:r>
              <a:r>
                <a:rPr lang="fr-FR" altLang="en-US" sz="2400" dirty="0">
                  <a:cs typeface="Arial" panose="020B0604020202020204" pitchFamily="34" charset="0"/>
                </a:rPr>
                <a:t>, </a:t>
              </a:r>
              <a:r>
                <a:rPr lang="fr-FR" altLang="en-US" sz="2400" dirty="0" err="1">
                  <a:cs typeface="Arial" panose="020B0604020202020204" pitchFamily="34" charset="0"/>
                </a:rPr>
                <a:t>không</a:t>
              </a:r>
              <a:r>
                <a:rPr lang="fr-FR" altLang="en-US" sz="2400" dirty="0">
                  <a:cs typeface="Arial" panose="020B0604020202020204" pitchFamily="34" charset="0"/>
                </a:rPr>
                <a:t> </a:t>
              </a:r>
              <a:r>
                <a:rPr lang="fr-FR" altLang="en-US" sz="2400" dirty="0" err="1">
                  <a:cs typeface="Arial" panose="020B0604020202020204" pitchFamily="34" charset="0"/>
                </a:rPr>
                <a:t>thiên</a:t>
              </a:r>
              <a:r>
                <a:rPr lang="fr-FR" altLang="en-US" sz="2400" dirty="0">
                  <a:cs typeface="Arial" panose="020B0604020202020204" pitchFamily="34" charset="0"/>
                </a:rPr>
                <a:t> </a:t>
              </a:r>
              <a:r>
                <a:rPr lang="fr-FR" altLang="en-US" sz="2400" dirty="0" err="1">
                  <a:cs typeface="Arial" panose="020B0604020202020204" pitchFamily="34" charset="0"/>
                </a:rPr>
                <a:t>tư</a:t>
              </a:r>
              <a:r>
                <a:rPr lang="fr-FR" altLang="en-US" sz="2400" dirty="0">
                  <a:cs typeface="Arial" panose="020B0604020202020204" pitchFamily="34" charset="0"/>
                </a:rPr>
                <a:t> </a:t>
              </a:r>
              <a:r>
                <a:rPr lang="fr-FR" altLang="en-US" sz="2400" dirty="0" err="1">
                  <a:cs typeface="Arial" panose="020B0604020202020204" pitchFamily="34" charset="0"/>
                </a:rPr>
                <a:t>thiên</a:t>
              </a:r>
              <a:r>
                <a:rPr lang="fr-FR" altLang="en-US" sz="2400" dirty="0">
                  <a:cs typeface="Arial" panose="020B0604020202020204" pitchFamily="34" charset="0"/>
                </a:rPr>
                <a:t> </a:t>
              </a:r>
              <a:r>
                <a:rPr lang="fr-FR" altLang="en-US" sz="2400" dirty="0" err="1">
                  <a:cs typeface="Arial" panose="020B0604020202020204" pitchFamily="34" charset="0"/>
                </a:rPr>
                <a:t>vị</a:t>
              </a:r>
              <a:r>
                <a:rPr lang="fr-FR" altLang="en-US" sz="2400" dirty="0">
                  <a:cs typeface="Arial" panose="020B0604020202020204" pitchFamily="34" charset="0"/>
                </a:rPr>
                <a:t>, </a:t>
              </a:r>
              <a:r>
                <a:rPr lang="fr-FR" altLang="en-US" sz="2400" dirty="0" err="1">
                  <a:cs typeface="Arial" panose="020B0604020202020204" pitchFamily="34" charset="0"/>
                </a:rPr>
                <a:t>nêu</a:t>
              </a:r>
              <a:r>
                <a:rPr lang="fr-FR" altLang="en-US" sz="2400" dirty="0">
                  <a:cs typeface="Arial" panose="020B0604020202020204" pitchFamily="34" charset="0"/>
                </a:rPr>
                <a:t> </a:t>
              </a:r>
              <a:r>
                <a:rPr lang="fr-FR" altLang="en-US" sz="2400" dirty="0" err="1">
                  <a:cs typeface="Arial" panose="020B0604020202020204" pitchFamily="34" charset="0"/>
                </a:rPr>
                <a:t>cao</a:t>
              </a:r>
              <a:r>
                <a:rPr lang="fr-FR" altLang="en-US" sz="2400" dirty="0">
                  <a:cs typeface="Arial" panose="020B0604020202020204" pitchFamily="34" charset="0"/>
                </a:rPr>
                <a:t> </a:t>
              </a:r>
              <a:r>
                <a:rPr lang="fr-FR" altLang="en-US" sz="2400" dirty="0" err="1">
                  <a:cs typeface="Arial" panose="020B0604020202020204" pitchFamily="34" charset="0"/>
                </a:rPr>
                <a:t>chủ</a:t>
              </a:r>
              <a:r>
                <a:rPr lang="fr-FR" altLang="en-US" sz="2400" dirty="0">
                  <a:cs typeface="Arial" panose="020B0604020202020204" pitchFamily="34" charset="0"/>
                </a:rPr>
                <a:t> </a:t>
              </a:r>
              <a:r>
                <a:rPr lang="fr-FR" altLang="en-US" sz="2400" dirty="0" err="1">
                  <a:cs typeface="Arial" panose="020B0604020202020204" pitchFamily="34" charset="0"/>
                </a:rPr>
                <a:t>nghĩa</a:t>
              </a:r>
              <a:r>
                <a:rPr lang="fr-FR" altLang="en-US" sz="2400" dirty="0">
                  <a:cs typeface="Arial" panose="020B0604020202020204" pitchFamily="34" charset="0"/>
                </a:rPr>
                <a:t> </a:t>
              </a:r>
              <a:r>
                <a:rPr lang="fr-FR" altLang="en-US" sz="2400" dirty="0" err="1">
                  <a:cs typeface="Arial" panose="020B0604020202020204" pitchFamily="34" charset="0"/>
                </a:rPr>
                <a:t>tập</a:t>
              </a:r>
              <a:r>
                <a:rPr lang="fr-FR" altLang="en-US" sz="2400" dirty="0">
                  <a:cs typeface="Arial" panose="020B0604020202020204" pitchFamily="34" charset="0"/>
                </a:rPr>
                <a:t> </a:t>
              </a:r>
              <a:r>
                <a:rPr lang="fr-FR" altLang="en-US" sz="2400" dirty="0" err="1">
                  <a:cs typeface="Arial" panose="020B0604020202020204" pitchFamily="34" charset="0"/>
                </a:rPr>
                <a:t>thể</a:t>
              </a:r>
              <a:r>
                <a:rPr lang="fr-FR" altLang="en-US" sz="2400" dirty="0">
                  <a:cs typeface="Arial" panose="020B0604020202020204" pitchFamily="34" charset="0"/>
                </a:rPr>
                <a:t>, </a:t>
              </a:r>
              <a:r>
                <a:rPr lang="fr-FR" altLang="en-US" sz="2400" dirty="0" err="1">
                  <a:cs typeface="Arial" panose="020B0604020202020204" pitchFamily="34" charset="0"/>
                </a:rPr>
                <a:t>trừ</a:t>
              </a:r>
              <a:r>
                <a:rPr lang="fr-FR" altLang="en-US" sz="2400" dirty="0">
                  <a:cs typeface="Arial" panose="020B0604020202020204" pitchFamily="34" charset="0"/>
                </a:rPr>
                <a:t> </a:t>
              </a:r>
              <a:r>
                <a:rPr lang="fr-FR" altLang="en-US" sz="2400" dirty="0" err="1">
                  <a:cs typeface="Arial" panose="020B0604020202020204" pitchFamily="34" charset="0"/>
                </a:rPr>
                <a:t>bỏ</a:t>
              </a:r>
              <a:r>
                <a:rPr lang="fr-FR" altLang="en-US" sz="2400" dirty="0">
                  <a:cs typeface="Arial" panose="020B0604020202020204" pitchFamily="34" charset="0"/>
                </a:rPr>
                <a:t> </a:t>
              </a:r>
              <a:r>
                <a:rPr lang="fr-FR" altLang="en-US" sz="2400" dirty="0" err="1">
                  <a:cs typeface="Arial" panose="020B0604020202020204" pitchFamily="34" charset="0"/>
                </a:rPr>
                <a:t>chủ</a:t>
              </a:r>
              <a:r>
                <a:rPr lang="fr-FR" altLang="en-US" sz="2400" dirty="0">
                  <a:cs typeface="Arial" panose="020B0604020202020204" pitchFamily="34" charset="0"/>
                </a:rPr>
                <a:t> </a:t>
              </a:r>
              <a:r>
                <a:rPr lang="fr-FR" altLang="en-US" sz="2400" dirty="0" err="1">
                  <a:cs typeface="Arial" panose="020B0604020202020204" pitchFamily="34" charset="0"/>
                </a:rPr>
                <a:t>nghĩa</a:t>
              </a:r>
              <a:r>
                <a:rPr lang="fr-FR" altLang="en-US" sz="2400" dirty="0">
                  <a:cs typeface="Arial" panose="020B0604020202020204" pitchFamily="34" charset="0"/>
                </a:rPr>
                <a:t> </a:t>
              </a:r>
              <a:r>
                <a:rPr lang="fr-FR" altLang="en-US" sz="2400" dirty="0" err="1">
                  <a:cs typeface="Arial" panose="020B0604020202020204" pitchFamily="34" charset="0"/>
                </a:rPr>
                <a:t>cá</a:t>
              </a:r>
              <a:r>
                <a:rPr lang="fr-FR" altLang="en-US" sz="2400" dirty="0">
                  <a:cs typeface="Arial" panose="020B0604020202020204" pitchFamily="34" charset="0"/>
                </a:rPr>
                <a:t> </a:t>
              </a:r>
              <a:r>
                <a:rPr lang="fr-FR" altLang="en-US" sz="2400" dirty="0" err="1">
                  <a:cs typeface="Arial" panose="020B0604020202020204" pitchFamily="34" charset="0"/>
                </a:rPr>
                <a:t>nhân</a:t>
              </a:r>
              <a:endParaRPr lang="en-US" altLang="en-US" sz="2400" dirty="0">
                <a:cs typeface="Arial" panose="020B0604020202020204" pitchFamily="34" charset="0"/>
              </a:endParaRPr>
            </a:p>
          </p:txBody>
        </p:sp>
        <p:sp>
          <p:nvSpPr>
            <p:cNvPr id="7" name="Rectangle 7" descr="20%">
              <a:extLst>
                <a:ext uri="{FF2B5EF4-FFF2-40B4-BE49-F238E27FC236}">
                  <a16:creationId xmlns:a16="http://schemas.microsoft.com/office/drawing/2014/main" id="{3C5D8A15-4F33-244B-073D-D5FF233D6FE5}"/>
                </a:ext>
              </a:extLst>
            </p:cNvPr>
            <p:cNvSpPr>
              <a:spLocks noChangeArrowheads="1"/>
            </p:cNvSpPr>
            <p:nvPr/>
          </p:nvSpPr>
          <p:spPr bwMode="auto">
            <a:xfrm>
              <a:off x="1407510" y="1661160"/>
              <a:ext cx="3828226" cy="461665"/>
            </a:xfrm>
            <a:prstGeom prst="rect">
              <a:avLst/>
            </a:prstGeom>
            <a:blipFill dpi="0" rotWithShape="0">
              <a:blip r:embed="rId4"/>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buFont typeface="Wingdings" panose="05000000000000000000" pitchFamily="2" charset="2"/>
                <a:buChar char="Ø"/>
              </a:pPr>
              <a:r>
                <a:rPr lang="en-US" altLang="en-US" sz="2400">
                  <a:solidFill>
                    <a:srgbClr val="660033"/>
                  </a:solidFill>
                  <a:cs typeface="Arial" panose="020B0604020202020204" pitchFamily="34" charset="0"/>
                </a:rPr>
                <a:t>  Chí công vô tư                        </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Rectangle 2">
            <a:hlinkClick r:id="rId3" action="ppaction://hlinkfile"/>
            <a:extLst>
              <a:ext uri="{FF2B5EF4-FFF2-40B4-BE49-F238E27FC236}">
                <a16:creationId xmlns:a16="http://schemas.microsoft.com/office/drawing/2014/main" id="{96C978DA-D7A4-A1D8-2640-6E7A8DB5DF11}"/>
              </a:ext>
            </a:extLst>
          </p:cNvPr>
          <p:cNvSpPr>
            <a:spLocks noChangeArrowheads="1"/>
          </p:cNvSpPr>
          <p:nvPr/>
        </p:nvSpPr>
        <p:spPr bwMode="auto">
          <a:xfrm>
            <a:off x="3657600" y="152400"/>
            <a:ext cx="48768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a:solidFill>
                  <a:srgbClr val="000000"/>
                </a:solidFill>
                <a:miter lim="800000"/>
                <a:headEnd/>
                <a:tailEnd/>
              </a14:hiddenLine>
            </a:ext>
          </a:extLst>
        </p:spPr>
        <p:txBody>
          <a:bodyPr/>
          <a:lstStyle>
            <a:lvl1pPr indent="58738">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ct val="115000"/>
              </a:lnSpc>
              <a:buClr>
                <a:srgbClr val="009999"/>
              </a:buClr>
              <a:buSzPct val="70000"/>
              <a:buFont typeface="Wingdings" panose="05000000000000000000" pitchFamily="2" charset="2"/>
              <a:buNone/>
            </a:pPr>
            <a:r>
              <a:rPr lang="en-US" altLang="en-US" sz="2400" b="1" dirty="0">
                <a:solidFill>
                  <a:srgbClr val="FF0000"/>
                </a:solidFill>
                <a:cs typeface="Arial" panose="020B0604020202020204" pitchFamily="34" charset="0"/>
              </a:rPr>
              <a:t>YÊU THƯƠNG CON NGƯỜI</a:t>
            </a:r>
          </a:p>
        </p:txBody>
      </p:sp>
      <p:pic>
        <p:nvPicPr>
          <p:cNvPr id="888836" name="HCM thuong yeu con nguoi.wmv">
            <a:hlinkClick r:id="rId4" action="ppaction://hlinkfile"/>
            <a:extLst>
              <a:ext uri="{FF2B5EF4-FFF2-40B4-BE49-F238E27FC236}">
                <a16:creationId xmlns:a16="http://schemas.microsoft.com/office/drawing/2014/main" id="{53392B62-BF73-0015-C14A-ED5501774C5F}"/>
              </a:ext>
            </a:extLst>
          </p:cNvPr>
          <p:cNvPicPr>
            <a:picLocks noRot="1" noChangeAspect="1" noChangeArrowheads="1"/>
          </p:cNvPicPr>
          <p:nvPr>
            <a:videoFile r:link="rId1"/>
          </p:nvPr>
        </p:nvPicPr>
        <p:blipFill>
          <a:blip r:embed="rId5">
            <a:extLst>
              <a:ext uri="{28A0092B-C50C-407E-A947-70E740481C1C}">
                <a14:useLocalDpi xmlns:a14="http://schemas.microsoft.com/office/drawing/2010/main" val="0"/>
              </a:ext>
            </a:extLst>
          </a:blip>
          <a:srcRect/>
          <a:stretch>
            <a:fillRect/>
          </a:stretch>
        </p:blipFill>
        <p:spPr bwMode="auto">
          <a:xfrm>
            <a:off x="1379095" y="774896"/>
            <a:ext cx="9433809" cy="54757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mediacall" presetSubtype="0" fill="hold" nodeType="afterEffect">
                                  <p:stCondLst>
                                    <p:cond delay="0"/>
                                  </p:stCondLst>
                                  <p:childTnLst>
                                    <p:cmd type="call" cmd="playFrom(0.0)">
                                      <p:cBhvr>
                                        <p:cTn id="6" dur="230887" fill="hold"/>
                                        <p:tgtEl>
                                          <p:spTgt spid="88883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endCondLst>
                    <p:cond evt="onNext" delay="0">
                      <p:tgtEl>
                        <p:sldTgt/>
                      </p:tgtEl>
                    </p:cond>
                    <p:cond evt="onPrev" delay="0">
                      <p:tgtEl>
                        <p:sldTgt/>
                      </p:tgtEl>
                    </p:cond>
                  </p:endCondLst>
                </p:cTn>
                <p:tgtEl>
                  <p:spTgt spid="888836"/>
                </p:tgtEl>
              </p:cMediaNode>
            </p:video>
            <p:seq concurrent="1" nextAc="seek">
              <p:cTn id="8" restart="whenNotActive" fill="hold" evtFilter="cancelBubble" nodeType="interactiveSeq">
                <p:stCondLst>
                  <p:cond evt="onClick" delay="0">
                    <p:tgtEl>
                      <p:spTgt spid="888836"/>
                    </p:tgtEl>
                  </p:cond>
                </p:stCondLst>
                <p:endSync evt="end" delay="0">
                  <p:rtn val="all"/>
                </p:endSync>
                <p:childTnLst>
                  <p:par>
                    <p:cTn id="9" fill="hold" nodeType="clickPar">
                      <p:stCondLst>
                        <p:cond delay="0"/>
                      </p:stCondLst>
                      <p:childTnLst>
                        <p:par>
                          <p:cTn id="10" fill="hold" nodeType="withGroup">
                            <p:stCondLst>
                              <p:cond delay="0"/>
                            </p:stCondLst>
                            <p:childTnLst>
                              <p:par>
                                <p:cTn id="11" presetID="2" presetClass="mediacall" presetSubtype="0" fill="hold" nodeType="clickEffect">
                                  <p:stCondLst>
                                    <p:cond delay="0"/>
                                  </p:stCondLst>
                                  <p:childTnLst>
                                    <p:cmd type="call" cmd="togglePause">
                                      <p:cBhvr>
                                        <p:cTn id="12" dur="1" fill="hold"/>
                                        <p:tgtEl>
                                          <p:spTgt spid="888836"/>
                                        </p:tgtEl>
                                      </p:cBhvr>
                                    </p:cmd>
                                  </p:childTnLst>
                                </p:cTn>
                              </p:par>
                            </p:childTnLst>
                          </p:cTn>
                        </p:par>
                      </p:childTnLst>
                    </p:cTn>
                  </p:par>
                </p:childTnLst>
              </p:cTn>
              <p:nextCondLst>
                <p:cond evt="onClick" delay="0">
                  <p:tgtEl>
                    <p:spTgt spid="888836"/>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 name="Rectangle 2">
            <a:extLst>
              <a:ext uri="{FF2B5EF4-FFF2-40B4-BE49-F238E27FC236}">
                <a16:creationId xmlns:a16="http://schemas.microsoft.com/office/drawing/2014/main" id="{20D40808-5C36-4BD3-86C0-9C4234318EEB}"/>
              </a:ext>
            </a:extLst>
          </p:cNvPr>
          <p:cNvSpPr txBox="1">
            <a:spLocks noChangeArrowheads="1"/>
          </p:cNvSpPr>
          <p:nvPr/>
        </p:nvSpPr>
        <p:spPr bwMode="auto">
          <a:xfrm>
            <a:off x="1904999" y="348764"/>
            <a:ext cx="8382000" cy="741363"/>
          </a:xfrm>
          <a:prstGeom prst="rect">
            <a:avLst/>
          </a:prstGeom>
          <a:noFill/>
          <a:ln w="9525">
            <a:noFill/>
            <a:miter lim="800000"/>
          </a:ln>
          <a:effectLst/>
        </p:spPr>
        <p:txBody>
          <a:bodyPr lIns="91436" tIns="45719" rIns="91436" bIns="45719" anchor="ctr"/>
          <a:lstStyle/>
          <a:p>
            <a:pPr algn="ctr" eaLnBrk="1" hangingPunct="1">
              <a:defRPr/>
            </a:pPr>
            <a:endParaRPr lang="en-US" altLang="zh-CN" sz="2400" b="1" dirty="0">
              <a:solidFill>
                <a:srgbClr val="FF0000"/>
              </a:solidFill>
              <a:latin typeface="Arial" panose="020B0604020202020204" pitchFamily="34" charset="0"/>
              <a:ea typeface="SimSun" panose="02010600030101010101" pitchFamily="2" charset="-122"/>
              <a:cs typeface="Arial" panose="020B0604020202020204" pitchFamily="34" charset="0"/>
            </a:endParaRPr>
          </a:p>
          <a:p>
            <a:pPr algn="ctr" eaLnBrk="1" hangingPunct="1">
              <a:defRPr/>
            </a:pPr>
            <a:r>
              <a:rPr lang="en-US" altLang="zh-CN" sz="2400" b="1" dirty="0">
                <a:solidFill>
                  <a:srgbClr val="FF0000"/>
                </a:solidFill>
                <a:latin typeface="Arial" panose="020B0604020202020204" pitchFamily="34" charset="0"/>
                <a:ea typeface="SimSun" panose="02010600030101010101" pitchFamily="2" charset="-122"/>
                <a:cs typeface="Arial" panose="020B0604020202020204" pitchFamily="34" charset="0"/>
              </a:rPr>
              <a:t>YÊU THƯƠNG CON NGƯỜI</a:t>
            </a:r>
          </a:p>
        </p:txBody>
      </p:sp>
      <p:grpSp>
        <p:nvGrpSpPr>
          <p:cNvPr id="2" name="Group 3">
            <a:extLst>
              <a:ext uri="{FF2B5EF4-FFF2-40B4-BE49-F238E27FC236}">
                <a16:creationId xmlns:a16="http://schemas.microsoft.com/office/drawing/2014/main" id="{0984600F-8D48-6A62-13E4-69C098713511}"/>
              </a:ext>
            </a:extLst>
          </p:cNvPr>
          <p:cNvGrpSpPr>
            <a:grpSpLocks/>
          </p:cNvGrpSpPr>
          <p:nvPr/>
        </p:nvGrpSpPr>
        <p:grpSpPr bwMode="auto">
          <a:xfrm>
            <a:off x="2476499" y="2477356"/>
            <a:ext cx="7239000" cy="3505200"/>
            <a:chOff x="1546" y="1230"/>
            <a:chExt cx="4054" cy="2034"/>
          </a:xfrm>
        </p:grpSpPr>
        <p:pic>
          <p:nvPicPr>
            <p:cNvPr id="7" name="Picture 12" descr="BHvadsimnam">
              <a:extLst>
                <a:ext uri="{FF2B5EF4-FFF2-40B4-BE49-F238E27FC236}">
                  <a16:creationId xmlns:a16="http://schemas.microsoft.com/office/drawing/2014/main" id="{EC33EB41-8016-B51F-89F9-F51F4F43CBDD}"/>
                </a:ext>
              </a:extLst>
            </p:cNvPr>
            <p:cNvPicPr>
              <a:picLocks noChangeAspect="1" noChangeArrowheads="1"/>
            </p:cNvPicPr>
            <p:nvPr/>
          </p:nvPicPr>
          <p:blipFill>
            <a:blip r:embed="rId3"/>
            <a:srcRect b="5806"/>
            <a:stretch>
              <a:fillRect/>
            </a:stretch>
          </p:blipFill>
          <p:spPr bwMode="auto">
            <a:xfrm>
              <a:off x="1546" y="1230"/>
              <a:ext cx="1485" cy="1018"/>
            </a:xfrm>
            <a:prstGeom prst="rect">
              <a:avLst/>
            </a:prstGeom>
            <a:ln>
              <a:noFill/>
            </a:ln>
            <a:effectLst>
              <a:outerShdw blurRad="292100" dist="139700" dir="2700000" algn="tl" rotWithShape="0">
                <a:srgbClr val="333333">
                  <a:alpha val="65000"/>
                </a:srgbClr>
              </a:outerShdw>
            </a:effectLst>
          </p:spPr>
        </p:pic>
        <p:pic>
          <p:nvPicPr>
            <p:cNvPr id="8" name="Picture 13" descr="images284217_bacho">
              <a:extLst>
                <a:ext uri="{FF2B5EF4-FFF2-40B4-BE49-F238E27FC236}">
                  <a16:creationId xmlns:a16="http://schemas.microsoft.com/office/drawing/2014/main" id="{B99A6106-346F-8FF2-3D33-7A83BE83F123}"/>
                </a:ext>
              </a:extLst>
            </p:cNvPr>
            <p:cNvPicPr>
              <a:picLocks noChangeAspect="1" noChangeArrowheads="1"/>
            </p:cNvPicPr>
            <p:nvPr/>
          </p:nvPicPr>
          <p:blipFill>
            <a:blip r:embed="rId4"/>
            <a:srcRect/>
            <a:stretch>
              <a:fillRect/>
            </a:stretch>
          </p:blipFill>
          <p:spPr bwMode="auto">
            <a:xfrm>
              <a:off x="3031" y="1231"/>
              <a:ext cx="1638" cy="1007"/>
            </a:xfrm>
            <a:prstGeom prst="rect">
              <a:avLst/>
            </a:prstGeom>
            <a:ln>
              <a:noFill/>
            </a:ln>
            <a:effectLst>
              <a:outerShdw blurRad="292100" dist="139700" dir="2700000" algn="tl" rotWithShape="0">
                <a:srgbClr val="333333">
                  <a:alpha val="65000"/>
                </a:srgbClr>
              </a:outerShdw>
            </a:effectLst>
          </p:spPr>
        </p:pic>
        <p:pic>
          <p:nvPicPr>
            <p:cNvPr id="9" name="Picture 14" descr="thnhi03">
              <a:extLst>
                <a:ext uri="{FF2B5EF4-FFF2-40B4-BE49-F238E27FC236}">
                  <a16:creationId xmlns:a16="http://schemas.microsoft.com/office/drawing/2014/main" id="{18AF7736-EC32-5FC7-4768-ECA0CAEAF7D4}"/>
                </a:ext>
              </a:extLst>
            </p:cNvPr>
            <p:cNvPicPr>
              <a:picLocks noChangeAspect="1" noChangeArrowheads="1"/>
            </p:cNvPicPr>
            <p:nvPr/>
          </p:nvPicPr>
          <p:blipFill>
            <a:blip r:embed="rId5"/>
            <a:srcRect b="9575"/>
            <a:stretch>
              <a:fillRect/>
            </a:stretch>
          </p:blipFill>
          <p:spPr bwMode="auto">
            <a:xfrm>
              <a:off x="4668" y="1230"/>
              <a:ext cx="913" cy="1000"/>
            </a:xfrm>
            <a:prstGeom prst="rect">
              <a:avLst/>
            </a:prstGeom>
            <a:ln>
              <a:noFill/>
            </a:ln>
            <a:effectLst>
              <a:outerShdw blurRad="292100" dist="139700" dir="2700000" algn="tl" rotWithShape="0">
                <a:srgbClr val="333333">
                  <a:alpha val="65000"/>
                </a:srgbClr>
              </a:outerShdw>
            </a:effectLst>
          </p:spPr>
        </p:pic>
        <p:pic>
          <p:nvPicPr>
            <p:cNvPr id="10" name="Picture 15" descr="61">
              <a:extLst>
                <a:ext uri="{FF2B5EF4-FFF2-40B4-BE49-F238E27FC236}">
                  <a16:creationId xmlns:a16="http://schemas.microsoft.com/office/drawing/2014/main" id="{E18A4DBD-CC15-87FE-53EA-672F57BD361D}"/>
                </a:ext>
              </a:extLst>
            </p:cNvPr>
            <p:cNvPicPr>
              <a:picLocks noChangeAspect="1" noChangeArrowheads="1"/>
            </p:cNvPicPr>
            <p:nvPr/>
          </p:nvPicPr>
          <p:blipFill>
            <a:blip r:embed="rId6"/>
            <a:srcRect t="946"/>
            <a:stretch>
              <a:fillRect/>
            </a:stretch>
          </p:blipFill>
          <p:spPr bwMode="auto">
            <a:xfrm>
              <a:off x="4667" y="2230"/>
              <a:ext cx="933" cy="1034"/>
            </a:xfrm>
            <a:prstGeom prst="rect">
              <a:avLst/>
            </a:prstGeom>
            <a:ln>
              <a:noFill/>
            </a:ln>
            <a:effectLst>
              <a:outerShdw blurRad="292100" dist="139700" dir="2700000" algn="tl" rotWithShape="0">
                <a:srgbClr val="333333">
                  <a:alpha val="65000"/>
                </a:srgbClr>
              </a:outerShdw>
            </a:effectLst>
          </p:spPr>
        </p:pic>
        <p:pic>
          <p:nvPicPr>
            <p:cNvPr id="11" name="Picture 16" descr="66">
              <a:extLst>
                <a:ext uri="{FF2B5EF4-FFF2-40B4-BE49-F238E27FC236}">
                  <a16:creationId xmlns:a16="http://schemas.microsoft.com/office/drawing/2014/main" id="{D0367766-286D-3F65-B571-1BCC56945568}"/>
                </a:ext>
              </a:extLst>
            </p:cNvPr>
            <p:cNvPicPr>
              <a:picLocks noChangeAspect="1" noChangeArrowheads="1"/>
            </p:cNvPicPr>
            <p:nvPr/>
          </p:nvPicPr>
          <p:blipFill>
            <a:blip r:embed="rId7"/>
            <a:srcRect l="1825" t="7983" r="32925" b="5322"/>
            <a:stretch>
              <a:fillRect/>
            </a:stretch>
          </p:blipFill>
          <p:spPr bwMode="auto">
            <a:xfrm>
              <a:off x="3031" y="2233"/>
              <a:ext cx="1662" cy="1031"/>
            </a:xfrm>
            <a:prstGeom prst="rect">
              <a:avLst/>
            </a:prstGeom>
            <a:ln>
              <a:noFill/>
            </a:ln>
            <a:effectLst>
              <a:outerShdw blurRad="292100" dist="139700" dir="2700000" algn="tl" rotWithShape="0">
                <a:srgbClr val="333333">
                  <a:alpha val="65000"/>
                </a:srgbClr>
              </a:outerShdw>
            </a:effectLst>
          </p:spPr>
        </p:pic>
        <p:pic>
          <p:nvPicPr>
            <p:cNvPr id="12" name="Picture 17" descr="BAC HO THUONG HUAN CHUONG CHIEN CONG CHO CAC CS DBP 5-54">
              <a:extLst>
                <a:ext uri="{FF2B5EF4-FFF2-40B4-BE49-F238E27FC236}">
                  <a16:creationId xmlns:a16="http://schemas.microsoft.com/office/drawing/2014/main" id="{D8D1C4E4-5812-BD4F-C7F9-B0AB14CECC29}"/>
                </a:ext>
              </a:extLst>
            </p:cNvPr>
            <p:cNvPicPr>
              <a:picLocks noChangeAspect="1" noChangeArrowheads="1"/>
            </p:cNvPicPr>
            <p:nvPr/>
          </p:nvPicPr>
          <p:blipFill>
            <a:blip r:embed="rId8"/>
            <a:srcRect l="4791" t="4286" r="3577" b="2885"/>
            <a:stretch>
              <a:fillRect/>
            </a:stretch>
          </p:blipFill>
          <p:spPr bwMode="auto">
            <a:xfrm>
              <a:off x="1546" y="2236"/>
              <a:ext cx="1485" cy="1028"/>
            </a:xfrm>
            <a:prstGeom prst="rect">
              <a:avLst/>
            </a:prstGeom>
            <a:ln>
              <a:noFill/>
            </a:ln>
            <a:effectLst>
              <a:outerShdw blurRad="292100" dist="139700" dir="2700000" algn="tl" rotWithShape="0">
                <a:srgbClr val="333333">
                  <a:alpha val="65000"/>
                </a:srgbClr>
              </a:outerShdw>
            </a:effectLst>
          </p:spPr>
        </p:pic>
      </p:grpSp>
      <p:sp>
        <p:nvSpPr>
          <p:cNvPr id="162821" name="Rectangle 13">
            <a:extLst>
              <a:ext uri="{FF2B5EF4-FFF2-40B4-BE49-F238E27FC236}">
                <a16:creationId xmlns:a16="http://schemas.microsoft.com/office/drawing/2014/main" id="{6224AD22-515B-C6C6-9C52-B7A897B3C410}"/>
              </a:ext>
            </a:extLst>
          </p:cNvPr>
          <p:cNvSpPr>
            <a:spLocks noChangeArrowheads="1"/>
          </p:cNvSpPr>
          <p:nvPr/>
        </p:nvSpPr>
        <p:spPr bwMode="auto">
          <a:xfrm>
            <a:off x="1226480" y="1327143"/>
            <a:ext cx="9739039"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9pPr>
          </a:lstStyle>
          <a:p>
            <a:pPr algn="ctr" eaLnBrk="1" hangingPunct="1">
              <a:spcBef>
                <a:spcPct val="0"/>
              </a:spcBef>
              <a:buClrTx/>
              <a:buFontTx/>
              <a:buNone/>
            </a:pPr>
            <a:r>
              <a:rPr lang="en-US" altLang="en-US" sz="2400" b="1" dirty="0" err="1">
                <a:cs typeface="Arial" panose="020B0604020202020204" pitchFamily="34" charset="0"/>
              </a:rPr>
              <a:t>Đây</a:t>
            </a:r>
            <a:r>
              <a:rPr lang="en-US" altLang="en-US" sz="2400" b="1" dirty="0">
                <a:cs typeface="Arial" panose="020B0604020202020204" pitchFamily="34" charset="0"/>
              </a:rPr>
              <a:t> </a:t>
            </a:r>
            <a:r>
              <a:rPr lang="en-US" altLang="en-US" sz="2400" b="1" dirty="0" err="1">
                <a:cs typeface="Arial" panose="020B0604020202020204" pitchFamily="34" charset="0"/>
              </a:rPr>
              <a:t>là</a:t>
            </a:r>
            <a:r>
              <a:rPr lang="en-US" altLang="en-US" sz="2400" b="1" dirty="0">
                <a:cs typeface="Arial" panose="020B0604020202020204" pitchFamily="34" charset="0"/>
              </a:rPr>
              <a:t> </a:t>
            </a:r>
            <a:r>
              <a:rPr lang="en-US" altLang="en-US" sz="2400" b="1" dirty="0" err="1">
                <a:cs typeface="Arial" panose="020B0604020202020204" pitchFamily="34" charset="0"/>
              </a:rPr>
              <a:t>phẩm</a:t>
            </a:r>
            <a:r>
              <a:rPr lang="en-US" altLang="en-US" sz="2400" b="1" dirty="0">
                <a:cs typeface="Arial" panose="020B0604020202020204" pitchFamily="34" charset="0"/>
              </a:rPr>
              <a:t> </a:t>
            </a:r>
            <a:r>
              <a:rPr lang="en-US" altLang="en-US" sz="2400" b="1" dirty="0" err="1">
                <a:cs typeface="Arial" panose="020B0604020202020204" pitchFamily="34" charset="0"/>
              </a:rPr>
              <a:t>chất</a:t>
            </a:r>
            <a:r>
              <a:rPr lang="en-US" altLang="en-US" sz="2400" b="1" dirty="0">
                <a:cs typeface="Arial" panose="020B0604020202020204" pitchFamily="34" charset="0"/>
              </a:rPr>
              <a:t> </a:t>
            </a:r>
            <a:r>
              <a:rPr lang="en-US" altLang="en-US" sz="2400" b="1" dirty="0" err="1">
                <a:cs typeface="Arial" panose="020B0604020202020204" pitchFamily="34" charset="0"/>
              </a:rPr>
              <a:t>đạo</a:t>
            </a:r>
            <a:r>
              <a:rPr lang="en-US" altLang="en-US" sz="2400" b="1" dirty="0">
                <a:cs typeface="Arial" panose="020B0604020202020204" pitchFamily="34" charset="0"/>
              </a:rPr>
              <a:t> </a:t>
            </a:r>
            <a:r>
              <a:rPr lang="en-US" altLang="en-US" sz="2400" b="1" dirty="0" err="1">
                <a:cs typeface="Arial" panose="020B0604020202020204" pitchFamily="34" charset="0"/>
              </a:rPr>
              <a:t>đức</a:t>
            </a:r>
            <a:r>
              <a:rPr lang="en-US" altLang="en-US" sz="2400" b="1" dirty="0">
                <a:cs typeface="Arial" panose="020B0604020202020204" pitchFamily="34" charset="0"/>
              </a:rPr>
              <a:t> </a:t>
            </a:r>
            <a:r>
              <a:rPr lang="en-US" altLang="en-US" sz="2400" b="1" dirty="0" err="1">
                <a:cs typeface="Arial" panose="020B0604020202020204" pitchFamily="34" charset="0"/>
              </a:rPr>
              <a:t>cao</a:t>
            </a:r>
            <a:r>
              <a:rPr lang="en-US" altLang="en-US" sz="2400" b="1" dirty="0">
                <a:cs typeface="Arial" panose="020B0604020202020204" pitchFamily="34" charset="0"/>
              </a:rPr>
              <a:t> </a:t>
            </a:r>
            <a:r>
              <a:rPr lang="en-US" altLang="en-US" sz="2400" b="1" dirty="0" err="1">
                <a:cs typeface="Arial" panose="020B0604020202020204" pitchFamily="34" charset="0"/>
              </a:rPr>
              <a:t>đẹp</a:t>
            </a:r>
            <a:r>
              <a:rPr lang="en-US" altLang="en-US" sz="2400" b="1" dirty="0">
                <a:cs typeface="Arial" panose="020B0604020202020204" pitchFamily="34" charset="0"/>
              </a:rPr>
              <a:t> </a:t>
            </a:r>
            <a:r>
              <a:rPr lang="en-US" altLang="en-US" sz="2400" b="1" dirty="0" err="1">
                <a:cs typeface="Arial" panose="020B0604020202020204" pitchFamily="34" charset="0"/>
              </a:rPr>
              <a:t>nhất</a:t>
            </a:r>
            <a:r>
              <a:rPr lang="en-US" altLang="en-US" sz="2400" b="1" dirty="0">
                <a:cs typeface="Arial" panose="020B0604020202020204" pitchFamily="34" charset="0"/>
              </a:rPr>
              <a:t>, </a:t>
            </a:r>
            <a:r>
              <a:rPr lang="en-US" altLang="en-US" sz="2400" b="1" dirty="0" err="1">
                <a:cs typeface="Arial" panose="020B0604020202020204" pitchFamily="34" charset="0"/>
              </a:rPr>
              <a:t>vì</a:t>
            </a:r>
            <a:r>
              <a:rPr lang="en-US" altLang="en-US" sz="2400" b="1" dirty="0">
                <a:cs typeface="Arial" panose="020B0604020202020204" pitchFamily="34" charset="0"/>
              </a:rPr>
              <a:t> </a:t>
            </a:r>
            <a:r>
              <a:rPr lang="en-US" altLang="en-US" sz="2400" b="1" dirty="0" err="1">
                <a:cs typeface="Arial" panose="020B0604020202020204" pitchFamily="34" charset="0"/>
              </a:rPr>
              <a:t>người</a:t>
            </a:r>
            <a:r>
              <a:rPr lang="en-US" altLang="en-US" sz="2400" b="1" dirty="0">
                <a:cs typeface="Arial" panose="020B0604020202020204" pitchFamily="34" charset="0"/>
              </a:rPr>
              <a:t> </a:t>
            </a:r>
            <a:r>
              <a:rPr lang="en-US" altLang="en-US" sz="2400" b="1" dirty="0" err="1">
                <a:cs typeface="Arial" panose="020B0604020202020204" pitchFamily="34" charset="0"/>
              </a:rPr>
              <a:t>cách</a:t>
            </a:r>
            <a:r>
              <a:rPr lang="en-US" altLang="en-US" sz="2400" b="1" dirty="0">
                <a:cs typeface="Arial" panose="020B0604020202020204" pitchFamily="34" charset="0"/>
              </a:rPr>
              <a:t> </a:t>
            </a:r>
            <a:r>
              <a:rPr lang="en-US" altLang="en-US" sz="2400" b="1" dirty="0" err="1">
                <a:cs typeface="Arial" panose="020B0604020202020204" pitchFamily="34" charset="0"/>
              </a:rPr>
              <a:t>mạng</a:t>
            </a:r>
            <a:r>
              <a:rPr lang="en-US" altLang="en-US" sz="2400" b="1" dirty="0">
                <a:cs typeface="Arial" panose="020B0604020202020204" pitchFamily="34" charset="0"/>
              </a:rPr>
              <a:t> </a:t>
            </a:r>
            <a:r>
              <a:rPr lang="en-US" altLang="en-US" sz="2400" b="1" dirty="0" err="1">
                <a:cs typeface="Arial" panose="020B0604020202020204" pitchFamily="34" charset="0"/>
              </a:rPr>
              <a:t>có</a:t>
            </a:r>
            <a:r>
              <a:rPr lang="en-US" altLang="en-US" sz="2400" b="1" dirty="0">
                <a:cs typeface="Arial" panose="020B0604020202020204" pitchFamily="34" charset="0"/>
              </a:rPr>
              <a:t> </a:t>
            </a:r>
            <a:r>
              <a:rPr lang="en-US" altLang="en-US" sz="2400" b="1" dirty="0" err="1">
                <a:cs typeface="Arial" panose="020B0604020202020204" pitchFamily="34" charset="0"/>
              </a:rPr>
              <a:t>yêu</a:t>
            </a:r>
            <a:r>
              <a:rPr lang="en-US" altLang="en-US" sz="2400" b="1" dirty="0">
                <a:cs typeface="Arial" panose="020B0604020202020204" pitchFamily="34" charset="0"/>
              </a:rPr>
              <a:t> </a:t>
            </a:r>
            <a:r>
              <a:rPr lang="en-US" altLang="en-US" sz="2400" b="1" dirty="0" err="1">
                <a:cs typeface="Arial" panose="020B0604020202020204" pitchFamily="34" charset="0"/>
              </a:rPr>
              <a:t>thương</a:t>
            </a:r>
            <a:r>
              <a:rPr lang="en-US" altLang="en-US" sz="2400" b="1" dirty="0">
                <a:cs typeface="Arial" panose="020B0604020202020204" pitchFamily="34" charset="0"/>
              </a:rPr>
              <a:t> </a:t>
            </a:r>
            <a:r>
              <a:rPr lang="en-US" altLang="en-US" sz="2400" b="1" dirty="0" err="1">
                <a:cs typeface="Arial" panose="020B0604020202020204" pitchFamily="34" charset="0"/>
              </a:rPr>
              <a:t>nhân</a:t>
            </a:r>
            <a:r>
              <a:rPr lang="en-US" altLang="en-US" sz="2400" b="1" dirty="0">
                <a:cs typeface="Arial" panose="020B0604020202020204" pitchFamily="34" charset="0"/>
              </a:rPr>
              <a:t> </a:t>
            </a:r>
            <a:r>
              <a:rPr lang="en-US" altLang="en-US" sz="2400" b="1" dirty="0" err="1">
                <a:cs typeface="Arial" panose="020B0604020202020204" pitchFamily="34" charset="0"/>
              </a:rPr>
              <a:t>dân</a:t>
            </a:r>
            <a:r>
              <a:rPr lang="en-US" altLang="en-US" sz="2400" b="1" dirty="0">
                <a:cs typeface="Arial" panose="020B0604020202020204" pitchFamily="34" charset="0"/>
              </a:rPr>
              <a:t> </a:t>
            </a:r>
            <a:r>
              <a:rPr lang="en-US" altLang="en-US" sz="2400" b="1" dirty="0" err="1">
                <a:cs typeface="Arial" panose="020B0604020202020204" pitchFamily="34" charset="0"/>
              </a:rPr>
              <a:t>mới</a:t>
            </a:r>
            <a:r>
              <a:rPr lang="en-US" altLang="en-US" sz="2400" b="1" dirty="0">
                <a:cs typeface="Arial" panose="020B0604020202020204" pitchFamily="34" charset="0"/>
              </a:rPr>
              <a:t> </a:t>
            </a:r>
            <a:r>
              <a:rPr lang="en-US" altLang="en-US" sz="2400" b="1" dirty="0" err="1">
                <a:cs typeface="Arial" panose="020B0604020202020204" pitchFamily="34" charset="0"/>
              </a:rPr>
              <a:t>sẵn</a:t>
            </a:r>
            <a:r>
              <a:rPr lang="en-US" altLang="en-US" sz="2400" b="1" dirty="0">
                <a:cs typeface="Arial" panose="020B0604020202020204" pitchFamily="34" charset="0"/>
              </a:rPr>
              <a:t> </a:t>
            </a:r>
            <a:r>
              <a:rPr lang="en-US" altLang="en-US" sz="2400" b="1" dirty="0" err="1">
                <a:cs typeface="Arial" panose="020B0604020202020204" pitchFamily="34" charset="0"/>
              </a:rPr>
              <a:t>sàng</a:t>
            </a:r>
            <a:r>
              <a:rPr lang="en-US" altLang="en-US" sz="2400" b="1" dirty="0">
                <a:cs typeface="Arial" panose="020B0604020202020204" pitchFamily="34" charset="0"/>
              </a:rPr>
              <a:t> </a:t>
            </a:r>
            <a:r>
              <a:rPr lang="en-US" altLang="en-US" sz="2400" b="1" dirty="0" err="1">
                <a:cs typeface="Arial" panose="020B0604020202020204" pitchFamily="34" charset="0"/>
              </a:rPr>
              <a:t>làm</a:t>
            </a:r>
            <a:r>
              <a:rPr lang="en-US" altLang="en-US" sz="2400" b="1" dirty="0">
                <a:cs typeface="Arial" panose="020B0604020202020204" pitchFamily="34" charset="0"/>
              </a:rPr>
              <a:t> </a:t>
            </a:r>
            <a:r>
              <a:rPr lang="en-US" altLang="en-US" sz="2400" b="1" dirty="0" err="1">
                <a:cs typeface="Arial" panose="020B0604020202020204" pitchFamily="34" charset="0"/>
              </a:rPr>
              <a:t>cách</a:t>
            </a:r>
            <a:r>
              <a:rPr lang="en-US" altLang="en-US" sz="2400" b="1" dirty="0">
                <a:cs typeface="Arial" panose="020B0604020202020204" pitchFamily="34" charset="0"/>
              </a:rPr>
              <a:t> </a:t>
            </a:r>
            <a:r>
              <a:rPr lang="en-US" altLang="en-US" sz="2400" b="1" dirty="0" err="1">
                <a:cs typeface="Arial" panose="020B0604020202020204" pitchFamily="34" charset="0"/>
              </a:rPr>
              <a:t>mạng</a:t>
            </a:r>
            <a:endParaRPr lang="en-US" altLang="en-US" sz="2400" b="1" dirty="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1"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162821"/>
                                        </p:tgtEl>
                                        <p:attrNameLst>
                                          <p:attrName>style.visibility</p:attrName>
                                        </p:attrNameLst>
                                      </p:cBhvr>
                                      <p:to>
                                        <p:strVal val="visible"/>
                                      </p:to>
                                    </p:set>
                                    <p:anim calcmode="lin" valueType="num">
                                      <p:cBhvr additive="base">
                                        <p:cTn id="12" dur="500" fill="hold"/>
                                        <p:tgtEl>
                                          <p:spTgt spid="162821"/>
                                        </p:tgtEl>
                                        <p:attrNameLst>
                                          <p:attrName>ppt_x</p:attrName>
                                        </p:attrNameLst>
                                      </p:cBhvr>
                                      <p:tavLst>
                                        <p:tav tm="0">
                                          <p:val>
                                            <p:strVal val="#ppt_x"/>
                                          </p:val>
                                        </p:tav>
                                        <p:tav tm="100000">
                                          <p:val>
                                            <p:strVal val="#ppt_x"/>
                                          </p:val>
                                        </p:tav>
                                      </p:tavLst>
                                    </p:anim>
                                    <p:anim calcmode="lin" valueType="num">
                                      <p:cBhvr additive="base">
                                        <p:cTn id="13" dur="500" fill="hold"/>
                                        <p:tgtEl>
                                          <p:spTgt spid="162821"/>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5" grpId="1"/>
      <p:bldP spid="162821"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8663" name="Picture 7" descr="images280398_20_2_1961_HCM_th_m_l_i_b__con_P_c_B__Cao_B_ng">
            <a:extLst>
              <a:ext uri="{FF2B5EF4-FFF2-40B4-BE49-F238E27FC236}">
                <a16:creationId xmlns:a16="http://schemas.microsoft.com/office/drawing/2014/main" id="{B74A5504-998D-DBEA-A758-D7028125FF6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9400" y="2538413"/>
            <a:ext cx="5105400" cy="3709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4868" name="Rectangle 4">
            <a:extLst>
              <a:ext uri="{FF2B5EF4-FFF2-40B4-BE49-F238E27FC236}">
                <a16:creationId xmlns:a16="http://schemas.microsoft.com/office/drawing/2014/main" id="{08A50C98-922F-DF8C-93AE-99F30CE6C5AA}"/>
              </a:ext>
            </a:extLst>
          </p:cNvPr>
          <p:cNvSpPr>
            <a:spLocks noChangeArrowheads="1"/>
          </p:cNvSpPr>
          <p:nvPr/>
        </p:nvSpPr>
        <p:spPr bwMode="auto">
          <a:xfrm>
            <a:off x="1943100" y="493737"/>
            <a:ext cx="8305800" cy="1685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ct val="150000"/>
              </a:lnSpc>
              <a:spcBef>
                <a:spcPct val="0"/>
              </a:spcBef>
              <a:buFontTx/>
              <a:buNone/>
            </a:pPr>
            <a:r>
              <a:rPr lang="en-US" altLang="en-US" sz="2400" dirty="0">
                <a:cs typeface="Arial" panose="020B0604020202020204" pitchFamily="34" charset="0"/>
              </a:rPr>
              <a:t>+ </a:t>
            </a:r>
            <a:r>
              <a:rPr lang="en-US" altLang="en-US" sz="2400" dirty="0" err="1">
                <a:cs typeface="Arial" panose="020B0604020202020204" pitchFamily="34" charset="0"/>
              </a:rPr>
              <a:t>Tình</a:t>
            </a:r>
            <a:r>
              <a:rPr lang="en-US" altLang="en-US" sz="2400" dirty="0">
                <a:cs typeface="Arial" panose="020B0604020202020204" pitchFamily="34" charset="0"/>
              </a:rPr>
              <a:t> </a:t>
            </a:r>
            <a:r>
              <a:rPr lang="en-US" altLang="en-US" sz="2400" dirty="0" err="1">
                <a:cs typeface="Arial" panose="020B0604020202020204" pitchFamily="34" charset="0"/>
              </a:rPr>
              <a:t>yêu</a:t>
            </a:r>
            <a:r>
              <a:rPr lang="en-US" altLang="en-US" sz="2400" dirty="0">
                <a:cs typeface="Arial" panose="020B0604020202020204" pitchFamily="34" charset="0"/>
              </a:rPr>
              <a:t> </a:t>
            </a:r>
            <a:r>
              <a:rPr lang="en-US" altLang="en-US" sz="2400" dirty="0" err="1">
                <a:cs typeface="Arial" panose="020B0604020202020204" pitchFamily="34" charset="0"/>
              </a:rPr>
              <a:t>thương</a:t>
            </a:r>
            <a:r>
              <a:rPr lang="en-US" altLang="en-US" sz="2400" dirty="0">
                <a:cs typeface="Arial" panose="020B0604020202020204" pitchFamily="34" charset="0"/>
              </a:rPr>
              <a:t> </a:t>
            </a:r>
            <a:r>
              <a:rPr lang="en-US" altLang="en-US" sz="2400" dirty="0" err="1">
                <a:cs typeface="Arial" panose="020B0604020202020204" pitchFamily="34" charset="0"/>
              </a:rPr>
              <a:t>đó</a:t>
            </a:r>
            <a:r>
              <a:rPr lang="en-US" altLang="en-US" sz="2400" dirty="0">
                <a:cs typeface="Arial" panose="020B0604020202020204" pitchFamily="34" charset="0"/>
              </a:rPr>
              <a:t> </a:t>
            </a:r>
            <a:r>
              <a:rPr lang="en-US" altLang="en-US" sz="2400" dirty="0" err="1">
                <a:cs typeface="Arial" panose="020B0604020202020204" pitchFamily="34" charset="0"/>
              </a:rPr>
              <a:t>là</a:t>
            </a:r>
            <a:r>
              <a:rPr lang="en-US" altLang="en-US" sz="2400" dirty="0">
                <a:cs typeface="Arial" panose="020B0604020202020204" pitchFamily="34" charset="0"/>
              </a:rPr>
              <a:t> </a:t>
            </a:r>
            <a:r>
              <a:rPr lang="en-US" altLang="en-US" sz="2400" dirty="0" err="1">
                <a:cs typeface="Arial" panose="020B0604020202020204" pitchFamily="34" charset="0"/>
              </a:rPr>
              <a:t>một</a:t>
            </a:r>
            <a:r>
              <a:rPr lang="en-US" altLang="en-US" sz="2400" dirty="0">
                <a:cs typeface="Arial" panose="020B0604020202020204" pitchFamily="34" charset="0"/>
              </a:rPr>
              <a:t> </a:t>
            </a:r>
            <a:r>
              <a:rPr lang="en-US" altLang="en-US" sz="2400" dirty="0" err="1">
                <a:cs typeface="Arial" panose="020B0604020202020204" pitchFamily="34" charset="0"/>
              </a:rPr>
              <a:t>tình</a:t>
            </a:r>
            <a:r>
              <a:rPr lang="en-US" altLang="en-US" sz="2400" dirty="0">
                <a:cs typeface="Arial" panose="020B0604020202020204" pitchFamily="34" charset="0"/>
              </a:rPr>
              <a:t> </a:t>
            </a:r>
            <a:r>
              <a:rPr lang="en-US" altLang="en-US" sz="2400" dirty="0" err="1">
                <a:cs typeface="Arial" panose="020B0604020202020204" pitchFamily="34" charset="0"/>
              </a:rPr>
              <a:t>cảm</a:t>
            </a:r>
            <a:r>
              <a:rPr lang="en-US" altLang="en-US" sz="2400" dirty="0">
                <a:cs typeface="Arial" panose="020B0604020202020204" pitchFamily="34" charset="0"/>
              </a:rPr>
              <a:t> </a:t>
            </a:r>
            <a:r>
              <a:rPr lang="en-US" altLang="en-US" sz="2400" dirty="0" err="1">
                <a:cs typeface="Arial" panose="020B0604020202020204" pitchFamily="34" charset="0"/>
              </a:rPr>
              <a:t>rộng</a:t>
            </a:r>
            <a:r>
              <a:rPr lang="en-US" altLang="en-US" sz="2400" dirty="0">
                <a:cs typeface="Arial" panose="020B0604020202020204" pitchFamily="34" charset="0"/>
              </a:rPr>
              <a:t> </a:t>
            </a:r>
            <a:r>
              <a:rPr lang="en-US" altLang="en-US" sz="2400" dirty="0" err="1">
                <a:cs typeface="Arial" panose="020B0604020202020204" pitchFamily="34" charset="0"/>
              </a:rPr>
              <a:t>lớn</a:t>
            </a:r>
            <a:r>
              <a:rPr lang="en-US" altLang="en-US" sz="2400" dirty="0">
                <a:cs typeface="Arial" panose="020B0604020202020204" pitchFamily="34" charset="0"/>
              </a:rPr>
              <a:t>, </a:t>
            </a:r>
            <a:r>
              <a:rPr lang="en-US" altLang="en-US" sz="2400" dirty="0" err="1">
                <a:cs typeface="Arial" panose="020B0604020202020204" pitchFamily="34" charset="0"/>
              </a:rPr>
              <a:t>trước</a:t>
            </a:r>
            <a:r>
              <a:rPr lang="en-US" altLang="en-US" sz="2400" dirty="0">
                <a:cs typeface="Arial" panose="020B0604020202020204" pitchFamily="34" charset="0"/>
              </a:rPr>
              <a:t> </a:t>
            </a:r>
            <a:r>
              <a:rPr lang="en-US" altLang="en-US" sz="2400" dirty="0" err="1">
                <a:cs typeface="Arial" panose="020B0604020202020204" pitchFamily="34" charset="0"/>
              </a:rPr>
              <a:t>hết</a:t>
            </a:r>
            <a:r>
              <a:rPr lang="en-US" altLang="en-US" sz="2400" dirty="0">
                <a:cs typeface="Arial" panose="020B0604020202020204" pitchFamily="34" charset="0"/>
              </a:rPr>
              <a:t> </a:t>
            </a:r>
            <a:r>
              <a:rPr lang="en-US" altLang="en-US" sz="2400" dirty="0" err="1">
                <a:cs typeface="Arial" panose="020B0604020202020204" pitchFamily="34" charset="0"/>
              </a:rPr>
              <a:t>dành</a:t>
            </a:r>
            <a:r>
              <a:rPr lang="en-US" altLang="en-US" sz="2400" dirty="0">
                <a:cs typeface="Arial" panose="020B0604020202020204" pitchFamily="34" charset="0"/>
              </a:rPr>
              <a:t> </a:t>
            </a:r>
            <a:r>
              <a:rPr lang="en-US" altLang="en-US" sz="2400" dirty="0" err="1">
                <a:cs typeface="Arial" panose="020B0604020202020204" pitchFamily="34" charset="0"/>
              </a:rPr>
              <a:t>cho</a:t>
            </a:r>
            <a:r>
              <a:rPr lang="en-US" altLang="en-US" sz="2400" dirty="0">
                <a:cs typeface="Arial" panose="020B0604020202020204" pitchFamily="34" charset="0"/>
              </a:rPr>
              <a:t> </a:t>
            </a:r>
            <a:r>
              <a:rPr lang="en-US" altLang="en-US" sz="2400" dirty="0" err="1">
                <a:cs typeface="Arial" panose="020B0604020202020204" pitchFamily="34" charset="0"/>
              </a:rPr>
              <a:t>những</a:t>
            </a:r>
            <a:r>
              <a:rPr lang="en-US" altLang="en-US" sz="2400" dirty="0">
                <a:cs typeface="Arial" panose="020B0604020202020204" pitchFamily="34" charset="0"/>
              </a:rPr>
              <a:t> </a:t>
            </a:r>
            <a:r>
              <a:rPr lang="en-US" altLang="en-US" sz="2400" dirty="0" err="1">
                <a:cs typeface="Arial" panose="020B0604020202020204" pitchFamily="34" charset="0"/>
              </a:rPr>
              <a:t>người</a:t>
            </a:r>
            <a:r>
              <a:rPr lang="en-US" altLang="en-US" sz="2400" dirty="0">
                <a:cs typeface="Arial" panose="020B0604020202020204" pitchFamily="34" charset="0"/>
              </a:rPr>
              <a:t> </a:t>
            </a:r>
            <a:r>
              <a:rPr lang="en-US" altLang="en-US" sz="2400" dirty="0" err="1">
                <a:cs typeface="Arial" panose="020B0604020202020204" pitchFamily="34" charset="0"/>
              </a:rPr>
              <a:t>nghèo</a:t>
            </a:r>
            <a:r>
              <a:rPr lang="en-US" altLang="en-US" sz="2400" dirty="0">
                <a:cs typeface="Arial" panose="020B0604020202020204" pitchFamily="34" charset="0"/>
              </a:rPr>
              <a:t> </a:t>
            </a:r>
            <a:r>
              <a:rPr lang="en-US" altLang="en-US" sz="2400" dirty="0" err="1">
                <a:cs typeface="Arial" panose="020B0604020202020204" pitchFamily="34" charset="0"/>
              </a:rPr>
              <a:t>khổ</a:t>
            </a:r>
            <a:r>
              <a:rPr lang="en-US" altLang="en-US" sz="2400" dirty="0">
                <a:cs typeface="Arial" panose="020B0604020202020204" pitchFamily="34" charset="0"/>
              </a:rPr>
              <a:t>, </a:t>
            </a:r>
            <a:r>
              <a:rPr lang="en-US" altLang="en-US" sz="2400" dirty="0" err="1">
                <a:cs typeface="Arial" panose="020B0604020202020204" pitchFamily="34" charset="0"/>
              </a:rPr>
              <a:t>những</a:t>
            </a:r>
            <a:r>
              <a:rPr lang="en-US" altLang="en-US" sz="2400" dirty="0">
                <a:cs typeface="Arial" panose="020B0604020202020204" pitchFamily="34" charset="0"/>
              </a:rPr>
              <a:t> </a:t>
            </a:r>
            <a:r>
              <a:rPr lang="en-US" altLang="en-US" sz="2400" dirty="0" err="1">
                <a:cs typeface="Arial" panose="020B0604020202020204" pitchFamily="34" charset="0"/>
              </a:rPr>
              <a:t>người</a:t>
            </a:r>
            <a:r>
              <a:rPr lang="en-US" altLang="en-US" sz="2400" dirty="0">
                <a:cs typeface="Arial" panose="020B0604020202020204" pitchFamily="34" charset="0"/>
              </a:rPr>
              <a:t> </a:t>
            </a:r>
            <a:r>
              <a:rPr lang="en-US" altLang="en-US" sz="2400" dirty="0" err="1">
                <a:cs typeface="Arial" panose="020B0604020202020204" pitchFamily="34" charset="0"/>
              </a:rPr>
              <a:t>bị</a:t>
            </a:r>
            <a:r>
              <a:rPr lang="en-US" altLang="en-US" sz="2400" dirty="0">
                <a:cs typeface="Arial" panose="020B0604020202020204" pitchFamily="34" charset="0"/>
              </a:rPr>
              <a:t> </a:t>
            </a:r>
            <a:r>
              <a:rPr lang="en-US" altLang="en-US" sz="2400" dirty="0" err="1">
                <a:cs typeface="Arial" panose="020B0604020202020204" pitchFamily="34" charset="0"/>
              </a:rPr>
              <a:t>áp</a:t>
            </a:r>
            <a:r>
              <a:rPr lang="en-US" altLang="en-US" sz="2400" dirty="0">
                <a:cs typeface="Arial" panose="020B0604020202020204" pitchFamily="34" charset="0"/>
              </a:rPr>
              <a:t> </a:t>
            </a:r>
            <a:r>
              <a:rPr lang="en-US" altLang="en-US" sz="2400" dirty="0" err="1">
                <a:cs typeface="Arial" panose="020B0604020202020204" pitchFamily="34" charset="0"/>
              </a:rPr>
              <a:t>bức</a:t>
            </a:r>
            <a:r>
              <a:rPr lang="en-US" altLang="en-US" sz="2400" dirty="0">
                <a:cs typeface="Arial" panose="020B0604020202020204" pitchFamily="34" charset="0"/>
              </a:rPr>
              <a:t>, </a:t>
            </a:r>
            <a:r>
              <a:rPr lang="en-US" altLang="en-US" sz="2400" dirty="0" err="1">
                <a:cs typeface="Arial" panose="020B0604020202020204" pitchFamily="34" charset="0"/>
              </a:rPr>
              <a:t>bị</a:t>
            </a:r>
            <a:r>
              <a:rPr lang="en-US" altLang="en-US" sz="2400" dirty="0">
                <a:cs typeface="Arial" panose="020B0604020202020204" pitchFamily="34" charset="0"/>
              </a:rPr>
              <a:t> </a:t>
            </a:r>
            <a:r>
              <a:rPr lang="en-US" altLang="en-US" sz="2400" dirty="0" err="1">
                <a:cs typeface="Arial" panose="020B0604020202020204" pitchFamily="34" charset="0"/>
              </a:rPr>
              <a:t>bóc</a:t>
            </a:r>
            <a:r>
              <a:rPr lang="en-US" altLang="en-US" sz="2400" dirty="0">
                <a:cs typeface="Arial" panose="020B0604020202020204" pitchFamily="34" charset="0"/>
              </a:rPr>
              <a:t> </a:t>
            </a:r>
            <a:r>
              <a:rPr lang="en-US" altLang="en-US" sz="2400" dirty="0" err="1">
                <a:cs typeface="Arial" panose="020B0604020202020204" pitchFamily="34" charset="0"/>
              </a:rPr>
              <a:t>lột</a:t>
            </a:r>
            <a:r>
              <a:rPr lang="en-US" altLang="en-US" sz="2400" dirty="0">
                <a:cs typeface="Arial" panose="020B0604020202020204" pitchFamily="34" charset="0"/>
              </a:rPr>
              <a:t> </a:t>
            </a:r>
            <a:r>
              <a:rPr lang="en-US" altLang="en-US" sz="2400" dirty="0" err="1">
                <a:cs typeface="Arial" panose="020B0604020202020204" pitchFamily="34" charset="0"/>
              </a:rPr>
              <a:t>không</a:t>
            </a:r>
            <a:r>
              <a:rPr lang="en-US" altLang="en-US" sz="2400" dirty="0">
                <a:cs typeface="Arial" panose="020B0604020202020204" pitchFamily="34" charset="0"/>
              </a:rPr>
              <a:t> </a:t>
            </a:r>
            <a:r>
              <a:rPr lang="en-US" altLang="en-US" sz="2400" dirty="0" err="1">
                <a:cs typeface="Arial" panose="020B0604020202020204" pitchFamily="34" charset="0"/>
              </a:rPr>
              <a:t>phân</a:t>
            </a:r>
            <a:r>
              <a:rPr lang="en-US" altLang="en-US" sz="2400" dirty="0">
                <a:cs typeface="Arial" panose="020B0604020202020204" pitchFamily="34" charset="0"/>
              </a:rPr>
              <a:t> </a:t>
            </a:r>
            <a:r>
              <a:rPr lang="en-US" altLang="en-US" sz="2400" dirty="0" err="1">
                <a:cs typeface="Arial" panose="020B0604020202020204" pitchFamily="34" charset="0"/>
              </a:rPr>
              <a:t>biệt</a:t>
            </a:r>
            <a:r>
              <a:rPr lang="en-US" altLang="en-US" sz="2400" dirty="0">
                <a:cs typeface="Arial" panose="020B0604020202020204" pitchFamily="34" charset="0"/>
              </a:rPr>
              <a:t> </a:t>
            </a:r>
            <a:r>
              <a:rPr lang="en-US" altLang="en-US" sz="2400" dirty="0" err="1">
                <a:cs typeface="Arial" panose="020B0604020202020204" pitchFamily="34" charset="0"/>
              </a:rPr>
              <a:t>màu</a:t>
            </a:r>
            <a:r>
              <a:rPr lang="en-US" altLang="en-US" sz="2400" dirty="0">
                <a:cs typeface="Arial" panose="020B0604020202020204" pitchFamily="34" charset="0"/>
              </a:rPr>
              <a:t> da </a:t>
            </a:r>
            <a:r>
              <a:rPr lang="en-US" altLang="en-US" sz="2400" dirty="0" err="1">
                <a:cs typeface="Arial" panose="020B0604020202020204" pitchFamily="34" charset="0"/>
              </a:rPr>
              <a:t>sắc</a:t>
            </a:r>
            <a:r>
              <a:rPr lang="en-US" altLang="en-US" sz="2400" dirty="0">
                <a:cs typeface="Arial" panose="020B0604020202020204" pitchFamily="34" charset="0"/>
              </a:rPr>
              <a:t> </a:t>
            </a:r>
            <a:r>
              <a:rPr lang="en-US" altLang="en-US" sz="2400" dirty="0" err="1">
                <a:cs typeface="Arial" panose="020B0604020202020204" pitchFamily="34" charset="0"/>
              </a:rPr>
              <a:t>tộc</a:t>
            </a:r>
            <a:endParaRPr lang="en-US" altLang="en-US" sz="2400" dirty="0">
              <a:cs typeface="Arial" panose="020B0604020202020204" pitchFamily="34" charset="0"/>
            </a:endParaRPr>
          </a:p>
        </p:txBody>
      </p:sp>
      <p:pic>
        <p:nvPicPr>
          <p:cNvPr id="164869" name="Picture 1">
            <a:extLst>
              <a:ext uri="{FF2B5EF4-FFF2-40B4-BE49-F238E27FC236}">
                <a16:creationId xmlns:a16="http://schemas.microsoft.com/office/drawing/2014/main" id="{3FA0D647-17A8-E2CB-EC5C-8A4FF6702B5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568199" y="2538413"/>
            <a:ext cx="4694401" cy="3709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10000">
        <p:fade/>
      </p:transition>
    </mc:Choice>
    <mc:Fallback xmlns="">
      <p:transition spd="med" advClick="0"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64868"/>
                                        </p:tgtEl>
                                        <p:attrNameLst>
                                          <p:attrName>style.visibility</p:attrName>
                                        </p:attrNameLst>
                                      </p:cBhvr>
                                      <p:to>
                                        <p:strVal val="visible"/>
                                      </p:to>
                                    </p:set>
                                    <p:animEffect transition="in" filter="fade">
                                      <p:cBhvr>
                                        <p:cTn id="7" dur="1000"/>
                                        <p:tgtEl>
                                          <p:spTgt spid="164868"/>
                                        </p:tgtEl>
                                      </p:cBhvr>
                                    </p:animEffect>
                                    <p:anim calcmode="lin" valueType="num">
                                      <p:cBhvr>
                                        <p:cTn id="8" dur="1000" fill="hold"/>
                                        <p:tgtEl>
                                          <p:spTgt spid="164868"/>
                                        </p:tgtEl>
                                        <p:attrNameLst>
                                          <p:attrName>ppt_x</p:attrName>
                                        </p:attrNameLst>
                                      </p:cBhvr>
                                      <p:tavLst>
                                        <p:tav tm="0">
                                          <p:val>
                                            <p:strVal val="#ppt_x"/>
                                          </p:val>
                                        </p:tav>
                                        <p:tav tm="100000">
                                          <p:val>
                                            <p:strVal val="#ppt_x"/>
                                          </p:val>
                                        </p:tav>
                                      </p:tavLst>
                                    </p:anim>
                                    <p:anim calcmode="lin" valueType="num">
                                      <p:cBhvr>
                                        <p:cTn id="9" dur="1000" fill="hold"/>
                                        <p:tgtEl>
                                          <p:spTgt spid="16486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838663"/>
                                        </p:tgtEl>
                                        <p:attrNameLst>
                                          <p:attrName>style.visibility</p:attrName>
                                        </p:attrNameLst>
                                      </p:cBhvr>
                                      <p:to>
                                        <p:strVal val="visible"/>
                                      </p:to>
                                    </p:set>
                                    <p:animEffect transition="in" filter="fade">
                                      <p:cBhvr>
                                        <p:cTn id="13" dur="1000"/>
                                        <p:tgtEl>
                                          <p:spTgt spid="838663"/>
                                        </p:tgtEl>
                                      </p:cBhvr>
                                    </p:animEffect>
                                    <p:anim calcmode="lin" valueType="num">
                                      <p:cBhvr>
                                        <p:cTn id="14" dur="1000" fill="hold"/>
                                        <p:tgtEl>
                                          <p:spTgt spid="838663"/>
                                        </p:tgtEl>
                                        <p:attrNameLst>
                                          <p:attrName>ppt_x</p:attrName>
                                        </p:attrNameLst>
                                      </p:cBhvr>
                                      <p:tavLst>
                                        <p:tav tm="0">
                                          <p:val>
                                            <p:strVal val="#ppt_x"/>
                                          </p:val>
                                        </p:tav>
                                        <p:tav tm="100000">
                                          <p:val>
                                            <p:strVal val="#ppt_x"/>
                                          </p:val>
                                        </p:tav>
                                      </p:tavLst>
                                    </p:anim>
                                    <p:anim calcmode="lin" valueType="num">
                                      <p:cBhvr>
                                        <p:cTn id="15" dur="1000" fill="hold"/>
                                        <p:tgtEl>
                                          <p:spTgt spid="838663"/>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164869"/>
                                        </p:tgtEl>
                                        <p:attrNameLst>
                                          <p:attrName>style.visibility</p:attrName>
                                        </p:attrNameLst>
                                      </p:cBhvr>
                                      <p:to>
                                        <p:strVal val="visible"/>
                                      </p:to>
                                    </p:set>
                                    <p:animEffect transition="in" filter="fade">
                                      <p:cBhvr>
                                        <p:cTn id="18" dur="1000"/>
                                        <p:tgtEl>
                                          <p:spTgt spid="164869"/>
                                        </p:tgtEl>
                                      </p:cBhvr>
                                    </p:animEffect>
                                    <p:anim calcmode="lin" valueType="num">
                                      <p:cBhvr>
                                        <p:cTn id="19" dur="1000" fill="hold"/>
                                        <p:tgtEl>
                                          <p:spTgt spid="164869"/>
                                        </p:tgtEl>
                                        <p:attrNameLst>
                                          <p:attrName>ppt_x</p:attrName>
                                        </p:attrNameLst>
                                      </p:cBhvr>
                                      <p:tavLst>
                                        <p:tav tm="0">
                                          <p:val>
                                            <p:strVal val="#ppt_x"/>
                                          </p:val>
                                        </p:tav>
                                        <p:tav tm="100000">
                                          <p:val>
                                            <p:strVal val="#ppt_x"/>
                                          </p:val>
                                        </p:tav>
                                      </p:tavLst>
                                    </p:anim>
                                    <p:anim calcmode="lin" valueType="num">
                                      <p:cBhvr>
                                        <p:cTn id="20" dur="1000" fill="hold"/>
                                        <p:tgtEl>
                                          <p:spTgt spid="16486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4868"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1FBF7509-9268-11A2-DE81-D408B1B91431}"/>
              </a:ext>
            </a:extLst>
          </p:cNvPr>
          <p:cNvGrpSpPr/>
          <p:nvPr/>
        </p:nvGrpSpPr>
        <p:grpSpPr>
          <a:xfrm>
            <a:off x="275493" y="585792"/>
            <a:ext cx="11535507" cy="5444559"/>
            <a:chOff x="275493" y="585792"/>
            <a:chExt cx="11535507" cy="5444559"/>
          </a:xfrm>
        </p:grpSpPr>
        <p:pic>
          <p:nvPicPr>
            <p:cNvPr id="892936" name="Picture 8" descr="Anh 102">
              <a:extLst>
                <a:ext uri="{FF2B5EF4-FFF2-40B4-BE49-F238E27FC236}">
                  <a16:creationId xmlns:a16="http://schemas.microsoft.com/office/drawing/2014/main" id="{1C71CCF7-4470-B6F4-099F-321BA84E3E4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69436" y="585792"/>
              <a:ext cx="7141564" cy="54445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5891" name="Rectangle 1">
              <a:extLst>
                <a:ext uri="{FF2B5EF4-FFF2-40B4-BE49-F238E27FC236}">
                  <a16:creationId xmlns:a16="http://schemas.microsoft.com/office/drawing/2014/main" id="{EB6AC38B-7028-F581-1A5C-0A767853BEF7}"/>
                </a:ext>
              </a:extLst>
            </p:cNvPr>
            <p:cNvSpPr>
              <a:spLocks noChangeArrowheads="1"/>
            </p:cNvSpPr>
            <p:nvPr/>
          </p:nvSpPr>
          <p:spPr bwMode="auto">
            <a:xfrm>
              <a:off x="275493" y="803154"/>
              <a:ext cx="4288436" cy="50098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lnSpc>
                  <a:spcPct val="150000"/>
                </a:lnSpc>
                <a:spcBef>
                  <a:spcPct val="0"/>
                </a:spcBef>
                <a:spcAft>
                  <a:spcPts val="1000"/>
                </a:spcAft>
                <a:buNone/>
              </a:pPr>
              <a:r>
                <a:rPr lang="vi-VN" altLang="en-US" sz="2400" dirty="0">
                  <a:latin typeface="+mn-lt"/>
                  <a:cs typeface="Calibri" panose="020F0502020204030204" pitchFamily="34" charset="0"/>
                </a:rPr>
                <a:t>Yêu thương con người là phải </a:t>
              </a:r>
              <a:r>
                <a:rPr lang="vi-VN" altLang="en-US" sz="2400" u="sng" dirty="0">
                  <a:latin typeface="+mn-lt"/>
                  <a:cs typeface="Calibri" panose="020F0502020204030204" pitchFamily="34" charset="0"/>
                </a:rPr>
                <a:t>quan tâm</a:t>
              </a:r>
              <a:r>
                <a:rPr lang="vi-VN" altLang="en-US" sz="2400" dirty="0">
                  <a:latin typeface="+mn-lt"/>
                  <a:cs typeface="Calibri" panose="020F0502020204030204" pitchFamily="34" charset="0"/>
                </a:rPr>
                <a:t>, </a:t>
              </a:r>
              <a:r>
                <a:rPr lang="vi-VN" altLang="en-US" sz="2400" u="sng" dirty="0">
                  <a:latin typeface="+mn-lt"/>
                  <a:cs typeface="Calibri" panose="020F0502020204030204" pitchFamily="34" charset="0"/>
                </a:rPr>
                <a:t>chăm sóc </a:t>
              </a:r>
              <a:r>
                <a:rPr lang="vi-VN" altLang="en-US" sz="2400" dirty="0">
                  <a:latin typeface="+mn-lt"/>
                  <a:cs typeface="Calibri" panose="020F0502020204030204" pitchFamily="34" charset="0"/>
                </a:rPr>
                <a:t>mọi mặt đời sống con người và </a:t>
              </a:r>
              <a:r>
                <a:rPr lang="vi-VN" altLang="en-US" sz="2400" u="sng" dirty="0">
                  <a:latin typeface="+mn-lt"/>
                  <a:cs typeface="Calibri" panose="020F0502020204030204" pitchFamily="34" charset="0"/>
                </a:rPr>
                <a:t>tạo điều kiện</a:t>
              </a:r>
              <a:r>
                <a:rPr lang="vi-VN" altLang="en-US" sz="2400" dirty="0">
                  <a:latin typeface="+mn-lt"/>
                  <a:cs typeface="Calibri" panose="020F0502020204030204" pitchFamily="34" charset="0"/>
                </a:rPr>
                <a:t> cho con người phát huy hết tài năng, sáng tạo của mình; phải hành động để </a:t>
              </a:r>
              <a:r>
                <a:rPr lang="vi-VN" altLang="en-US" sz="2400" u="sng" dirty="0">
                  <a:latin typeface="+mn-lt"/>
                  <a:cs typeface="Calibri" panose="020F0502020204030204" pitchFamily="34" charset="0"/>
                </a:rPr>
                <a:t>bảo vệ </a:t>
              </a:r>
              <a:r>
                <a:rPr lang="vi-VN" altLang="en-US" sz="2400" dirty="0">
                  <a:latin typeface="+mn-lt"/>
                  <a:cs typeface="Calibri" panose="020F0502020204030204" pitchFamily="34" charset="0"/>
                </a:rPr>
                <a:t>lương tri, phẩm giá làm người, để </a:t>
              </a:r>
              <a:r>
                <a:rPr lang="vi-VN" altLang="en-US" sz="2400" u="sng" dirty="0">
                  <a:latin typeface="+mn-lt"/>
                  <a:cs typeface="Calibri" panose="020F0502020204030204" pitchFamily="34" charset="0"/>
                </a:rPr>
                <a:t>con người phát triển toàn diện</a:t>
              </a:r>
            </a:p>
          </p:txBody>
        </p:sp>
      </p:grpSp>
    </p:spTree>
  </p:cSld>
  <p:clrMapOvr>
    <a:masterClrMapping/>
  </p:clrMapOvr>
  <mc:AlternateContent xmlns:mc="http://schemas.openxmlformats.org/markup-compatibility/2006" xmlns:p14="http://schemas.microsoft.com/office/powerpoint/2010/main">
    <mc:Choice Requires="p14">
      <p:transition spd="med" p14:dur="700" advClick="0" advTm="12000">
        <p:fade/>
      </p:transition>
    </mc:Choice>
    <mc:Fallback xmlns="">
      <p:transition spd="med" advClick="0"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outVertical)">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Rectangle 2">
            <a:extLst>
              <a:ext uri="{FF2B5EF4-FFF2-40B4-BE49-F238E27FC236}">
                <a16:creationId xmlns:a16="http://schemas.microsoft.com/office/drawing/2014/main" id="{C94FB194-9BB3-38AF-1FBF-79F6C6643C71}"/>
              </a:ext>
            </a:extLst>
          </p:cNvPr>
          <p:cNvSpPr>
            <a:spLocks noGrp="1" noChangeArrowheads="1"/>
          </p:cNvSpPr>
          <p:nvPr>
            <p:ph type="subTitle" idx="1"/>
          </p:nvPr>
        </p:nvSpPr>
        <p:spPr>
          <a:xfrm>
            <a:off x="408854" y="1295400"/>
            <a:ext cx="6172200" cy="762000"/>
          </a:xfrm>
        </p:spPr>
        <p:txBody>
          <a:bodyPr/>
          <a:lstStyle/>
          <a:p>
            <a:pPr algn="just" eaLnBrk="1" hangingPunct="1"/>
            <a:r>
              <a:rPr lang="en-US" altLang="en-US" dirty="0">
                <a:solidFill>
                  <a:srgbClr val="FF0000"/>
                </a:solidFill>
                <a:latin typeface="Arial" panose="020B0604020202020204" pitchFamily="34" charset="0"/>
                <a:cs typeface="Arial" panose="020B0604020202020204" pitchFamily="34" charset="0"/>
              </a:rPr>
              <a:t>- Tinh </a:t>
            </a:r>
            <a:r>
              <a:rPr lang="en-US" altLang="en-US" dirty="0" err="1">
                <a:solidFill>
                  <a:srgbClr val="FF0000"/>
                </a:solidFill>
                <a:latin typeface="Arial" panose="020B0604020202020204" pitchFamily="34" charset="0"/>
                <a:cs typeface="Arial" panose="020B0604020202020204" pitchFamily="34" charset="0"/>
              </a:rPr>
              <a:t>thần</a:t>
            </a:r>
            <a:r>
              <a:rPr lang="en-US" altLang="en-US" dirty="0">
                <a:solidFill>
                  <a:srgbClr val="FF0000"/>
                </a:solidFill>
                <a:latin typeface="Arial" panose="020B0604020202020204" pitchFamily="34" charset="0"/>
                <a:cs typeface="Arial" panose="020B0604020202020204" pitchFamily="34" charset="0"/>
              </a:rPr>
              <a:t> </a:t>
            </a:r>
            <a:r>
              <a:rPr lang="en-US" altLang="en-US" dirty="0" err="1">
                <a:solidFill>
                  <a:srgbClr val="FF0000"/>
                </a:solidFill>
                <a:latin typeface="Arial" panose="020B0604020202020204" pitchFamily="34" charset="0"/>
                <a:cs typeface="Arial" panose="020B0604020202020204" pitchFamily="34" charset="0"/>
              </a:rPr>
              <a:t>quốc</a:t>
            </a:r>
            <a:r>
              <a:rPr lang="en-US" altLang="en-US" dirty="0">
                <a:solidFill>
                  <a:srgbClr val="FF0000"/>
                </a:solidFill>
                <a:latin typeface="Arial" panose="020B0604020202020204" pitchFamily="34" charset="0"/>
                <a:cs typeface="Arial" panose="020B0604020202020204" pitchFamily="34" charset="0"/>
              </a:rPr>
              <a:t> </a:t>
            </a:r>
            <a:r>
              <a:rPr lang="en-US" altLang="en-US" dirty="0" err="1">
                <a:solidFill>
                  <a:srgbClr val="FF0000"/>
                </a:solidFill>
                <a:latin typeface="Arial" panose="020B0604020202020204" pitchFamily="34" charset="0"/>
                <a:cs typeface="Arial" panose="020B0604020202020204" pitchFamily="34" charset="0"/>
              </a:rPr>
              <a:t>tế</a:t>
            </a:r>
            <a:r>
              <a:rPr lang="en-US" altLang="en-US" dirty="0">
                <a:solidFill>
                  <a:srgbClr val="FF0000"/>
                </a:solidFill>
                <a:latin typeface="Arial" panose="020B0604020202020204" pitchFamily="34" charset="0"/>
                <a:cs typeface="Arial" panose="020B0604020202020204" pitchFamily="34" charset="0"/>
              </a:rPr>
              <a:t> </a:t>
            </a:r>
            <a:r>
              <a:rPr lang="en-US" altLang="en-US" dirty="0" err="1">
                <a:solidFill>
                  <a:srgbClr val="FF0000"/>
                </a:solidFill>
                <a:latin typeface="Arial" panose="020B0604020202020204" pitchFamily="34" charset="0"/>
                <a:cs typeface="Arial" panose="020B0604020202020204" pitchFamily="34" charset="0"/>
              </a:rPr>
              <a:t>trong</a:t>
            </a:r>
            <a:r>
              <a:rPr lang="en-US" altLang="en-US" dirty="0">
                <a:solidFill>
                  <a:srgbClr val="FF0000"/>
                </a:solidFill>
                <a:latin typeface="Arial" panose="020B0604020202020204" pitchFamily="34" charset="0"/>
                <a:cs typeface="Arial" panose="020B0604020202020204" pitchFamily="34" charset="0"/>
              </a:rPr>
              <a:t> </a:t>
            </a:r>
            <a:r>
              <a:rPr lang="en-US" altLang="en-US" dirty="0" err="1">
                <a:solidFill>
                  <a:srgbClr val="FF0000"/>
                </a:solidFill>
                <a:latin typeface="Arial" panose="020B0604020202020204" pitchFamily="34" charset="0"/>
                <a:cs typeface="Arial" panose="020B0604020202020204" pitchFamily="34" charset="0"/>
              </a:rPr>
              <a:t>sáng</a:t>
            </a:r>
            <a:endParaRPr lang="en-US" altLang="en-US" dirty="0">
              <a:solidFill>
                <a:srgbClr val="FF0000"/>
              </a:solidFill>
              <a:latin typeface="Arial" panose="020B0604020202020204" pitchFamily="34" charset="0"/>
              <a:cs typeface="Arial" panose="020B0604020202020204" pitchFamily="34" charset="0"/>
            </a:endParaRPr>
          </a:p>
        </p:txBody>
      </p:sp>
      <p:sp>
        <p:nvSpPr>
          <p:cNvPr id="167939" name="Rectangle 3">
            <a:extLst>
              <a:ext uri="{FF2B5EF4-FFF2-40B4-BE49-F238E27FC236}">
                <a16:creationId xmlns:a16="http://schemas.microsoft.com/office/drawing/2014/main" id="{9F727BE9-7A38-EB83-BE3F-51B8FB7226B3}"/>
              </a:ext>
            </a:extLst>
          </p:cNvPr>
          <p:cNvSpPr txBox="1">
            <a:spLocks noChangeArrowheads="1"/>
          </p:cNvSpPr>
          <p:nvPr/>
        </p:nvSpPr>
        <p:spPr bwMode="auto">
          <a:xfrm>
            <a:off x="226256" y="2352236"/>
            <a:ext cx="11739488" cy="495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lnSpc>
                <a:spcPct val="150000"/>
              </a:lnSpc>
              <a:spcBef>
                <a:spcPct val="0"/>
              </a:spcBef>
              <a:buFontTx/>
              <a:buNone/>
            </a:pPr>
            <a:r>
              <a:rPr lang="fr-FR" altLang="en-US" sz="2400" dirty="0">
                <a:cs typeface="Arial" panose="020B0604020202020204" pitchFamily="34" charset="0"/>
              </a:rPr>
              <a:t>+ </a:t>
            </a:r>
            <a:r>
              <a:rPr lang="fr-FR" altLang="en-US" sz="2400" dirty="0" err="1">
                <a:cs typeface="Arial" panose="020B0604020202020204" pitchFamily="34" charset="0"/>
              </a:rPr>
              <a:t>Phẩm</a:t>
            </a:r>
            <a:r>
              <a:rPr lang="fr-FR" altLang="en-US" sz="2400" dirty="0">
                <a:cs typeface="Arial" panose="020B0604020202020204" pitchFamily="34" charset="0"/>
              </a:rPr>
              <a:t> </a:t>
            </a:r>
            <a:r>
              <a:rPr lang="fr-FR" altLang="en-US" sz="2400" dirty="0" err="1">
                <a:cs typeface="Arial" panose="020B0604020202020204" pitchFamily="34" charset="0"/>
              </a:rPr>
              <a:t>chất</a:t>
            </a:r>
            <a:r>
              <a:rPr lang="fr-FR" altLang="en-US" sz="2400" dirty="0">
                <a:cs typeface="Arial" panose="020B0604020202020204" pitchFamily="34" charset="0"/>
              </a:rPr>
              <a:t> </a:t>
            </a:r>
            <a:r>
              <a:rPr lang="fr-FR" altLang="en-US" sz="2400" dirty="0" err="1">
                <a:cs typeface="Arial" panose="020B0604020202020204" pitchFamily="34" charset="0"/>
              </a:rPr>
              <a:t>này</a:t>
            </a:r>
            <a:r>
              <a:rPr lang="fr-FR" altLang="en-US" sz="2400" dirty="0">
                <a:cs typeface="Arial" panose="020B0604020202020204" pitchFamily="34" charset="0"/>
              </a:rPr>
              <a:t> </a:t>
            </a:r>
            <a:r>
              <a:rPr lang="fr-FR" altLang="en-US" sz="2400" dirty="0" err="1">
                <a:cs typeface="Arial" panose="020B0604020202020204" pitchFamily="34" charset="0"/>
              </a:rPr>
              <a:t>bắt</a:t>
            </a:r>
            <a:r>
              <a:rPr lang="fr-FR" altLang="en-US" sz="2400" dirty="0">
                <a:cs typeface="Arial" panose="020B0604020202020204" pitchFamily="34" charset="0"/>
              </a:rPr>
              <a:t> </a:t>
            </a:r>
            <a:r>
              <a:rPr lang="fr-FR" altLang="en-US" sz="2400" dirty="0" err="1">
                <a:cs typeface="Arial" panose="020B0604020202020204" pitchFamily="34" charset="0"/>
              </a:rPr>
              <a:t>nguồn</a:t>
            </a:r>
            <a:r>
              <a:rPr lang="fr-FR" altLang="en-US" sz="2400" dirty="0">
                <a:cs typeface="Arial" panose="020B0604020202020204" pitchFamily="34" charset="0"/>
              </a:rPr>
              <a:t> </a:t>
            </a:r>
            <a:r>
              <a:rPr lang="fr-FR" altLang="en-US" sz="2400" dirty="0" err="1">
                <a:cs typeface="Arial" panose="020B0604020202020204" pitchFamily="34" charset="0"/>
              </a:rPr>
              <a:t>từ</a:t>
            </a:r>
            <a:r>
              <a:rPr lang="fr-FR" altLang="en-US" sz="2400" dirty="0">
                <a:cs typeface="Arial" panose="020B0604020202020204" pitchFamily="34" charset="0"/>
              </a:rPr>
              <a:t> </a:t>
            </a:r>
            <a:r>
              <a:rPr lang="fr-FR" altLang="en-US" sz="2400" dirty="0" err="1">
                <a:cs typeface="Arial" panose="020B0604020202020204" pitchFamily="34" charset="0"/>
              </a:rPr>
              <a:t>bản</a:t>
            </a:r>
            <a:r>
              <a:rPr lang="fr-FR" altLang="en-US" sz="2400" dirty="0">
                <a:cs typeface="Arial" panose="020B0604020202020204" pitchFamily="34" charset="0"/>
              </a:rPr>
              <a:t> </a:t>
            </a:r>
            <a:r>
              <a:rPr lang="fr-FR" altLang="en-US" sz="2400" dirty="0" err="1">
                <a:cs typeface="Arial" panose="020B0604020202020204" pitchFamily="34" charset="0"/>
              </a:rPr>
              <a:t>chất</a:t>
            </a:r>
            <a:r>
              <a:rPr lang="fr-FR" altLang="en-US" sz="2400" dirty="0">
                <a:cs typeface="Arial" panose="020B0604020202020204" pitchFamily="34" charset="0"/>
              </a:rPr>
              <a:t> </a:t>
            </a:r>
            <a:r>
              <a:rPr lang="fr-FR" altLang="en-US" sz="2400" dirty="0" err="1">
                <a:cs typeface="Arial" panose="020B0604020202020204" pitchFamily="34" charset="0"/>
              </a:rPr>
              <a:t>của</a:t>
            </a:r>
            <a:r>
              <a:rPr lang="fr-FR" altLang="en-US" sz="2400" dirty="0">
                <a:cs typeface="Arial" panose="020B0604020202020204" pitchFamily="34" charset="0"/>
              </a:rPr>
              <a:t> </a:t>
            </a:r>
            <a:r>
              <a:rPr lang="fr-FR" altLang="en-US" sz="2400" dirty="0" err="1">
                <a:cs typeface="Arial" panose="020B0604020202020204" pitchFamily="34" charset="0"/>
              </a:rPr>
              <a:t>giai</a:t>
            </a:r>
            <a:r>
              <a:rPr lang="fr-FR" altLang="en-US" sz="2400" dirty="0">
                <a:cs typeface="Arial" panose="020B0604020202020204" pitchFamily="34" charset="0"/>
              </a:rPr>
              <a:t> </a:t>
            </a:r>
            <a:r>
              <a:rPr lang="fr-FR" altLang="en-US" sz="2400" dirty="0" err="1">
                <a:cs typeface="Arial" panose="020B0604020202020204" pitchFamily="34" charset="0"/>
              </a:rPr>
              <a:t>cấp</a:t>
            </a:r>
            <a:r>
              <a:rPr lang="fr-FR" altLang="en-US" sz="2400" dirty="0">
                <a:cs typeface="Arial" panose="020B0604020202020204" pitchFamily="34" charset="0"/>
              </a:rPr>
              <a:t> </a:t>
            </a:r>
            <a:r>
              <a:rPr lang="fr-FR" altLang="en-US" sz="2400" dirty="0" err="1">
                <a:cs typeface="Arial" panose="020B0604020202020204" pitchFamily="34" charset="0"/>
              </a:rPr>
              <a:t>công</a:t>
            </a:r>
            <a:r>
              <a:rPr lang="fr-FR" altLang="en-US" sz="2400" dirty="0">
                <a:cs typeface="Arial" panose="020B0604020202020204" pitchFamily="34" charset="0"/>
              </a:rPr>
              <a:t> </a:t>
            </a:r>
            <a:r>
              <a:rPr lang="fr-FR" altLang="en-US" sz="2400" dirty="0" err="1">
                <a:cs typeface="Arial" panose="020B0604020202020204" pitchFamily="34" charset="0"/>
              </a:rPr>
              <a:t>nhân</a:t>
            </a:r>
            <a:r>
              <a:rPr lang="fr-FR" altLang="en-US" sz="2400" dirty="0">
                <a:cs typeface="Arial" panose="020B0604020202020204" pitchFamily="34" charset="0"/>
              </a:rPr>
              <a:t>, </a:t>
            </a:r>
            <a:r>
              <a:rPr lang="fr-FR" altLang="en-US" sz="2400" dirty="0" err="1">
                <a:cs typeface="Arial" panose="020B0604020202020204" pitchFamily="34" charset="0"/>
              </a:rPr>
              <a:t>nhằm</a:t>
            </a:r>
            <a:r>
              <a:rPr lang="fr-FR" altLang="en-US" sz="2400" dirty="0">
                <a:cs typeface="Arial" panose="020B0604020202020204" pitchFamily="34" charset="0"/>
              </a:rPr>
              <a:t> </a:t>
            </a:r>
            <a:r>
              <a:rPr lang="fr-FR" altLang="en-US" sz="2400" dirty="0" err="1">
                <a:cs typeface="Arial" panose="020B0604020202020204" pitchFamily="34" charset="0"/>
              </a:rPr>
              <a:t>vào</a:t>
            </a:r>
            <a:r>
              <a:rPr lang="fr-FR" altLang="en-US" sz="2400" dirty="0">
                <a:cs typeface="Arial" panose="020B0604020202020204" pitchFamily="34" charset="0"/>
              </a:rPr>
              <a:t> </a:t>
            </a:r>
            <a:r>
              <a:rPr lang="fr-FR" altLang="en-US" sz="2400" dirty="0" err="1">
                <a:cs typeface="Arial" panose="020B0604020202020204" pitchFamily="34" charset="0"/>
              </a:rPr>
              <a:t>mối</a:t>
            </a:r>
            <a:r>
              <a:rPr lang="fr-FR" altLang="en-US" sz="2400" dirty="0">
                <a:cs typeface="Arial" panose="020B0604020202020204" pitchFamily="34" charset="0"/>
              </a:rPr>
              <a:t> </a:t>
            </a:r>
            <a:r>
              <a:rPr lang="fr-FR" altLang="en-US" sz="2400" dirty="0" err="1">
                <a:cs typeface="Arial" panose="020B0604020202020204" pitchFamily="34" charset="0"/>
              </a:rPr>
              <a:t>quan</a:t>
            </a:r>
            <a:r>
              <a:rPr lang="fr-FR" altLang="en-US" sz="2400" dirty="0">
                <a:cs typeface="Arial" panose="020B0604020202020204" pitchFamily="34" charset="0"/>
              </a:rPr>
              <a:t> </a:t>
            </a:r>
            <a:r>
              <a:rPr lang="fr-FR" altLang="en-US" sz="2400" dirty="0" err="1">
                <a:cs typeface="Arial" panose="020B0604020202020204" pitchFamily="34" charset="0"/>
              </a:rPr>
              <a:t>hệ</a:t>
            </a:r>
            <a:r>
              <a:rPr lang="fr-FR" altLang="en-US" sz="2400" dirty="0">
                <a:cs typeface="Arial" panose="020B0604020202020204" pitchFamily="34" charset="0"/>
              </a:rPr>
              <a:t> </a:t>
            </a:r>
            <a:r>
              <a:rPr lang="fr-FR" altLang="en-US" sz="2400" dirty="0" err="1">
                <a:cs typeface="Arial" panose="020B0604020202020204" pitchFamily="34" charset="0"/>
              </a:rPr>
              <a:t>rộng</a:t>
            </a:r>
            <a:r>
              <a:rPr lang="fr-FR" altLang="en-US" sz="2400" dirty="0">
                <a:cs typeface="Arial" panose="020B0604020202020204" pitchFamily="34" charset="0"/>
              </a:rPr>
              <a:t> </a:t>
            </a:r>
            <a:r>
              <a:rPr lang="fr-FR" altLang="en-US" sz="2400" dirty="0" err="1">
                <a:cs typeface="Arial" panose="020B0604020202020204" pitchFamily="34" charset="0"/>
              </a:rPr>
              <a:t>lớn</a:t>
            </a:r>
            <a:r>
              <a:rPr lang="fr-FR" altLang="en-US" sz="2400" dirty="0">
                <a:cs typeface="Arial" panose="020B0604020202020204" pitchFamily="34" charset="0"/>
              </a:rPr>
              <a:t> </a:t>
            </a:r>
            <a:r>
              <a:rPr lang="fr-FR" altLang="en-US" sz="2400" dirty="0" err="1">
                <a:cs typeface="Arial" panose="020B0604020202020204" pitchFamily="34" charset="0"/>
              </a:rPr>
              <a:t>vượt</a:t>
            </a:r>
            <a:r>
              <a:rPr lang="fr-FR" altLang="en-US" sz="2400" dirty="0">
                <a:cs typeface="Arial" panose="020B0604020202020204" pitchFamily="34" charset="0"/>
              </a:rPr>
              <a:t> ra </a:t>
            </a:r>
            <a:r>
              <a:rPr lang="fr-FR" altLang="en-US" sz="2400" dirty="0" err="1">
                <a:cs typeface="Arial" panose="020B0604020202020204" pitchFamily="34" charset="0"/>
              </a:rPr>
              <a:t>khỏi</a:t>
            </a:r>
            <a:r>
              <a:rPr lang="fr-FR" altLang="en-US" sz="2400" dirty="0">
                <a:cs typeface="Arial" panose="020B0604020202020204" pitchFamily="34" charset="0"/>
              </a:rPr>
              <a:t> </a:t>
            </a:r>
            <a:r>
              <a:rPr lang="fr-FR" altLang="en-US" sz="2400" dirty="0" err="1">
                <a:cs typeface="Arial" panose="020B0604020202020204" pitchFamily="34" charset="0"/>
              </a:rPr>
              <a:t>quốc</a:t>
            </a:r>
            <a:r>
              <a:rPr lang="fr-FR" altLang="en-US" sz="2400" dirty="0">
                <a:cs typeface="Arial" panose="020B0604020202020204" pitchFamily="34" charset="0"/>
              </a:rPr>
              <a:t> </a:t>
            </a:r>
            <a:r>
              <a:rPr lang="fr-FR" altLang="en-US" sz="2400" dirty="0" err="1">
                <a:cs typeface="Arial" panose="020B0604020202020204" pitchFamily="34" charset="0"/>
              </a:rPr>
              <a:t>gia</a:t>
            </a:r>
            <a:r>
              <a:rPr lang="fr-FR" altLang="en-US" sz="2400" dirty="0">
                <a:cs typeface="Arial" panose="020B0604020202020204" pitchFamily="34" charset="0"/>
              </a:rPr>
              <a:t> </a:t>
            </a:r>
            <a:r>
              <a:rPr lang="fr-FR" altLang="en-US" sz="2400" dirty="0" err="1">
                <a:cs typeface="Arial" panose="020B0604020202020204" pitchFamily="34" charset="0"/>
              </a:rPr>
              <a:t>dân</a:t>
            </a:r>
            <a:r>
              <a:rPr lang="fr-FR" altLang="en-US" sz="2400" dirty="0">
                <a:cs typeface="Arial" panose="020B0604020202020204" pitchFamily="34" charset="0"/>
              </a:rPr>
              <a:t> </a:t>
            </a:r>
            <a:r>
              <a:rPr lang="fr-FR" altLang="en-US" sz="2400" dirty="0" err="1">
                <a:cs typeface="Arial" panose="020B0604020202020204" pitchFamily="34" charset="0"/>
              </a:rPr>
              <a:t>tộc</a:t>
            </a:r>
            <a:r>
              <a:rPr lang="fr-FR" altLang="en-US" sz="2400" dirty="0">
                <a:cs typeface="Arial" panose="020B0604020202020204" pitchFamily="34" charset="0"/>
              </a:rPr>
              <a:t>.</a:t>
            </a:r>
            <a:endParaRPr lang="en-US" altLang="zh-CN" sz="2400" dirty="0">
              <a:ea typeface="SimSun" panose="02010600030101010101" pitchFamily="2" charset="-122"/>
              <a:cs typeface="Arial" panose="020B0604020202020204" pitchFamily="34" charset="0"/>
            </a:endParaRPr>
          </a:p>
          <a:p>
            <a:pPr algn="just" eaLnBrk="1" hangingPunct="1">
              <a:lnSpc>
                <a:spcPct val="150000"/>
              </a:lnSpc>
              <a:spcBef>
                <a:spcPct val="0"/>
              </a:spcBef>
              <a:buFontTx/>
              <a:buNone/>
            </a:pPr>
            <a:r>
              <a:rPr lang="fr-FR" altLang="en-US" sz="2400" dirty="0">
                <a:cs typeface="Arial" panose="020B0604020202020204" pitchFamily="34" charset="0"/>
              </a:rPr>
              <a:t>+ </a:t>
            </a:r>
            <a:r>
              <a:rPr lang="fr-FR" altLang="en-US" sz="2400" dirty="0" err="1">
                <a:cs typeface="Arial" panose="020B0604020202020204" pitchFamily="34" charset="0"/>
              </a:rPr>
              <a:t>Chủ</a:t>
            </a:r>
            <a:r>
              <a:rPr lang="fr-FR" altLang="en-US" sz="2400" dirty="0">
                <a:cs typeface="Arial" panose="020B0604020202020204" pitchFamily="34" charset="0"/>
              </a:rPr>
              <a:t> </a:t>
            </a:r>
            <a:r>
              <a:rPr lang="fr-FR" altLang="en-US" sz="2400" dirty="0" err="1">
                <a:cs typeface="Arial" panose="020B0604020202020204" pitchFamily="34" charset="0"/>
              </a:rPr>
              <a:t>nghĩa</a:t>
            </a:r>
            <a:r>
              <a:rPr lang="fr-FR" altLang="en-US" sz="2400" dirty="0">
                <a:cs typeface="Arial" panose="020B0604020202020204" pitchFamily="34" charset="0"/>
              </a:rPr>
              <a:t> </a:t>
            </a:r>
            <a:r>
              <a:rPr lang="fr-FR" altLang="en-US" sz="2400" dirty="0" err="1">
                <a:cs typeface="Arial" panose="020B0604020202020204" pitchFamily="34" charset="0"/>
              </a:rPr>
              <a:t>quốc</a:t>
            </a:r>
            <a:r>
              <a:rPr lang="fr-FR" altLang="en-US" sz="2400" dirty="0">
                <a:cs typeface="Arial" panose="020B0604020202020204" pitchFamily="34" charset="0"/>
              </a:rPr>
              <a:t> </a:t>
            </a:r>
            <a:r>
              <a:rPr lang="fr-FR" altLang="en-US" sz="2400" dirty="0" err="1">
                <a:cs typeface="Arial" panose="020B0604020202020204" pitchFamily="34" charset="0"/>
              </a:rPr>
              <a:t>tế</a:t>
            </a:r>
            <a:r>
              <a:rPr lang="fr-FR" altLang="en-US" sz="2400" dirty="0">
                <a:cs typeface="Arial" panose="020B0604020202020204" pitchFamily="34" charset="0"/>
              </a:rPr>
              <a:t> </a:t>
            </a:r>
            <a:r>
              <a:rPr lang="fr-FR" altLang="en-US" sz="2400" dirty="0" err="1">
                <a:cs typeface="Arial" panose="020B0604020202020204" pitchFamily="34" charset="0"/>
              </a:rPr>
              <a:t>đó</a:t>
            </a:r>
            <a:r>
              <a:rPr lang="fr-FR" altLang="en-US" sz="2400" dirty="0">
                <a:cs typeface="Arial" panose="020B0604020202020204" pitchFamily="34" charset="0"/>
              </a:rPr>
              <a:t> là </a:t>
            </a:r>
            <a:r>
              <a:rPr lang="fr-FR" altLang="en-US" sz="2400" dirty="0" err="1">
                <a:cs typeface="Arial" panose="020B0604020202020204" pitchFamily="34" charset="0"/>
              </a:rPr>
              <a:t>sự</a:t>
            </a:r>
            <a:r>
              <a:rPr lang="fr-FR" altLang="en-US" sz="2400" dirty="0">
                <a:cs typeface="Arial" panose="020B0604020202020204" pitchFamily="34" charset="0"/>
              </a:rPr>
              <a:t> </a:t>
            </a:r>
            <a:r>
              <a:rPr lang="fr-FR" altLang="en-US" sz="2400" dirty="0" err="1">
                <a:cs typeface="Arial" panose="020B0604020202020204" pitchFamily="34" charset="0"/>
              </a:rPr>
              <a:t>tôn</a:t>
            </a:r>
            <a:r>
              <a:rPr lang="fr-FR" altLang="en-US" sz="2400" dirty="0">
                <a:cs typeface="Arial" panose="020B0604020202020204" pitchFamily="34" charset="0"/>
              </a:rPr>
              <a:t> </a:t>
            </a:r>
            <a:r>
              <a:rPr lang="fr-FR" altLang="en-US" sz="2400" dirty="0" err="1">
                <a:cs typeface="Arial" panose="020B0604020202020204" pitchFamily="34" charset="0"/>
              </a:rPr>
              <a:t>trọng</a:t>
            </a:r>
            <a:r>
              <a:rPr lang="fr-FR" altLang="en-US" sz="2400" dirty="0">
                <a:cs typeface="Arial" panose="020B0604020202020204" pitchFamily="34" charset="0"/>
              </a:rPr>
              <a:t>, </a:t>
            </a:r>
            <a:r>
              <a:rPr lang="fr-FR" altLang="en-US" sz="2400" dirty="0" err="1">
                <a:cs typeface="Arial" panose="020B0604020202020204" pitchFamily="34" charset="0"/>
              </a:rPr>
              <a:t>hiểu</a:t>
            </a:r>
            <a:r>
              <a:rPr lang="fr-FR" altLang="en-US" sz="2400" dirty="0">
                <a:cs typeface="Arial" panose="020B0604020202020204" pitchFamily="34" charset="0"/>
              </a:rPr>
              <a:t> </a:t>
            </a:r>
            <a:r>
              <a:rPr lang="fr-FR" altLang="en-US" sz="2400" dirty="0" err="1">
                <a:cs typeface="Arial" panose="020B0604020202020204" pitchFamily="34" charset="0"/>
              </a:rPr>
              <a:t>biết</a:t>
            </a:r>
            <a:r>
              <a:rPr lang="fr-FR" altLang="en-US" sz="2400" dirty="0">
                <a:cs typeface="Arial" panose="020B0604020202020204" pitchFamily="34" charset="0"/>
              </a:rPr>
              <a:t>, </a:t>
            </a:r>
            <a:r>
              <a:rPr lang="fr-FR" altLang="en-US" sz="2400" dirty="0" err="1">
                <a:cs typeface="Arial" panose="020B0604020202020204" pitchFamily="34" charset="0"/>
              </a:rPr>
              <a:t>yêu</a:t>
            </a:r>
            <a:r>
              <a:rPr lang="fr-FR" altLang="en-US" sz="2400" dirty="0">
                <a:cs typeface="Arial" panose="020B0604020202020204" pitchFamily="34" charset="0"/>
              </a:rPr>
              <a:t> </a:t>
            </a:r>
            <a:r>
              <a:rPr lang="fr-FR" altLang="en-US" sz="2400" dirty="0" err="1">
                <a:cs typeface="Arial" panose="020B0604020202020204" pitchFamily="34" charset="0"/>
              </a:rPr>
              <a:t>thương</a:t>
            </a:r>
            <a:r>
              <a:rPr lang="fr-FR" altLang="en-US" sz="2400" dirty="0">
                <a:cs typeface="Arial" panose="020B0604020202020204" pitchFamily="34" charset="0"/>
              </a:rPr>
              <a:t> </a:t>
            </a:r>
            <a:r>
              <a:rPr lang="fr-FR" altLang="en-US" sz="2400" dirty="0" err="1">
                <a:cs typeface="Arial" panose="020B0604020202020204" pitchFamily="34" charset="0"/>
              </a:rPr>
              <a:t>và</a:t>
            </a:r>
            <a:r>
              <a:rPr lang="fr-FR" altLang="en-US" sz="2400" dirty="0">
                <a:cs typeface="Arial" panose="020B0604020202020204" pitchFamily="34" charset="0"/>
              </a:rPr>
              <a:t> </a:t>
            </a:r>
            <a:r>
              <a:rPr lang="fr-FR" altLang="en-US" sz="2400" dirty="0" err="1">
                <a:cs typeface="Arial" panose="020B0604020202020204" pitchFamily="34" charset="0"/>
              </a:rPr>
              <a:t>đoàn</a:t>
            </a:r>
            <a:r>
              <a:rPr lang="fr-FR" altLang="en-US" sz="2400" dirty="0">
                <a:cs typeface="Arial" panose="020B0604020202020204" pitchFamily="34" charset="0"/>
              </a:rPr>
              <a:t> </a:t>
            </a:r>
            <a:r>
              <a:rPr lang="fr-FR" altLang="en-US" sz="2400" dirty="0" err="1">
                <a:cs typeface="Arial" panose="020B0604020202020204" pitchFamily="34" charset="0"/>
              </a:rPr>
              <a:t>kết</a:t>
            </a:r>
            <a:r>
              <a:rPr lang="fr-FR" altLang="en-US" sz="2400" dirty="0">
                <a:cs typeface="Arial" panose="020B0604020202020204" pitchFamily="34" charset="0"/>
              </a:rPr>
              <a:t> </a:t>
            </a:r>
            <a:r>
              <a:rPr lang="fr-FR" altLang="en-US" sz="2400" dirty="0" err="1">
                <a:cs typeface="Arial" panose="020B0604020202020204" pitchFamily="34" charset="0"/>
              </a:rPr>
              <a:t>với</a:t>
            </a:r>
            <a:r>
              <a:rPr lang="fr-FR" altLang="en-US" sz="2400" dirty="0">
                <a:cs typeface="Arial" panose="020B0604020202020204" pitchFamily="34" charset="0"/>
              </a:rPr>
              <a:t> </a:t>
            </a:r>
            <a:r>
              <a:rPr lang="fr-FR" altLang="en-US" sz="2400" dirty="0" err="1">
                <a:cs typeface="Arial" panose="020B0604020202020204" pitchFamily="34" charset="0"/>
              </a:rPr>
              <a:t>giai</a:t>
            </a:r>
            <a:r>
              <a:rPr lang="fr-FR" altLang="en-US" sz="2400" dirty="0">
                <a:cs typeface="Arial" panose="020B0604020202020204" pitchFamily="34" charset="0"/>
              </a:rPr>
              <a:t> </a:t>
            </a:r>
            <a:r>
              <a:rPr lang="fr-FR" altLang="en-US" sz="2400" dirty="0" err="1">
                <a:cs typeface="Arial" panose="020B0604020202020204" pitchFamily="34" charset="0"/>
              </a:rPr>
              <a:t>cấp</a:t>
            </a:r>
            <a:r>
              <a:rPr lang="fr-FR" altLang="en-US" sz="2400" dirty="0">
                <a:cs typeface="Arial" panose="020B0604020202020204" pitchFamily="34" charset="0"/>
              </a:rPr>
              <a:t> </a:t>
            </a:r>
            <a:r>
              <a:rPr lang="fr-FR" altLang="en-US" sz="2400" dirty="0" err="1">
                <a:cs typeface="Arial" panose="020B0604020202020204" pitchFamily="34" charset="0"/>
              </a:rPr>
              <a:t>vô</a:t>
            </a:r>
            <a:r>
              <a:rPr lang="fr-FR" altLang="en-US" sz="2400" dirty="0">
                <a:cs typeface="Arial" panose="020B0604020202020204" pitchFamily="34" charset="0"/>
              </a:rPr>
              <a:t> </a:t>
            </a:r>
            <a:r>
              <a:rPr lang="fr-FR" altLang="en-US" sz="2400" dirty="0" err="1">
                <a:cs typeface="Arial" panose="020B0604020202020204" pitchFamily="34" charset="0"/>
              </a:rPr>
              <a:t>sản</a:t>
            </a:r>
            <a:r>
              <a:rPr lang="fr-FR" altLang="en-US" sz="2400" dirty="0">
                <a:cs typeface="Arial" panose="020B0604020202020204" pitchFamily="34" charset="0"/>
              </a:rPr>
              <a:t>, </a:t>
            </a:r>
            <a:r>
              <a:rPr lang="fr-FR" altLang="en-US" sz="2400" dirty="0" err="1">
                <a:cs typeface="Arial" panose="020B0604020202020204" pitchFamily="34" charset="0"/>
              </a:rPr>
              <a:t>với</a:t>
            </a:r>
            <a:r>
              <a:rPr lang="fr-FR" altLang="en-US" sz="2400" dirty="0">
                <a:cs typeface="Arial" panose="020B0604020202020204" pitchFamily="34" charset="0"/>
              </a:rPr>
              <a:t> </a:t>
            </a:r>
            <a:r>
              <a:rPr lang="fr-FR" altLang="en-US" sz="2400" dirty="0" err="1">
                <a:cs typeface="Arial" panose="020B0604020202020204" pitchFamily="34" charset="0"/>
              </a:rPr>
              <a:t>tất</a:t>
            </a:r>
            <a:r>
              <a:rPr lang="fr-FR" altLang="en-US" sz="2400" dirty="0">
                <a:cs typeface="Arial" panose="020B0604020202020204" pitchFamily="34" charset="0"/>
              </a:rPr>
              <a:t> </a:t>
            </a:r>
            <a:r>
              <a:rPr lang="fr-FR" altLang="en-US" sz="2400" dirty="0" err="1">
                <a:cs typeface="Arial" panose="020B0604020202020204" pitchFamily="34" charset="0"/>
              </a:rPr>
              <a:t>cả</a:t>
            </a:r>
            <a:r>
              <a:rPr lang="fr-FR" altLang="en-US" sz="2400" dirty="0">
                <a:cs typeface="Arial" panose="020B0604020202020204" pitchFamily="34" charset="0"/>
              </a:rPr>
              <a:t> </a:t>
            </a:r>
            <a:r>
              <a:rPr lang="fr-FR" altLang="en-US" sz="2400" dirty="0" err="1">
                <a:cs typeface="Arial" panose="020B0604020202020204" pitchFamily="34" charset="0"/>
              </a:rPr>
              <a:t>các</a:t>
            </a:r>
            <a:r>
              <a:rPr lang="fr-FR" altLang="en-US" sz="2400" dirty="0">
                <a:cs typeface="Arial" panose="020B0604020202020204" pitchFamily="34" charset="0"/>
              </a:rPr>
              <a:t> </a:t>
            </a:r>
            <a:r>
              <a:rPr lang="fr-FR" altLang="en-US" sz="2400" dirty="0" err="1">
                <a:cs typeface="Arial" panose="020B0604020202020204" pitchFamily="34" charset="0"/>
              </a:rPr>
              <a:t>dân</a:t>
            </a:r>
            <a:r>
              <a:rPr lang="fr-FR" altLang="en-US" sz="2400" dirty="0">
                <a:cs typeface="Arial" panose="020B0604020202020204" pitchFamily="34" charset="0"/>
              </a:rPr>
              <a:t> </a:t>
            </a:r>
            <a:r>
              <a:rPr lang="fr-FR" altLang="en-US" sz="2400" dirty="0" err="1">
                <a:cs typeface="Arial" panose="020B0604020202020204" pitchFamily="34" charset="0"/>
              </a:rPr>
              <a:t>tộc</a:t>
            </a:r>
            <a:r>
              <a:rPr lang="fr-FR" altLang="en-US" sz="2400" dirty="0">
                <a:cs typeface="Arial" panose="020B0604020202020204" pitchFamily="34" charset="0"/>
              </a:rPr>
              <a:t> </a:t>
            </a:r>
            <a:r>
              <a:rPr lang="fr-FR" altLang="en-US" sz="2400" dirty="0" err="1">
                <a:cs typeface="Arial" panose="020B0604020202020204" pitchFamily="34" charset="0"/>
              </a:rPr>
              <a:t>và</a:t>
            </a:r>
            <a:r>
              <a:rPr lang="fr-FR" altLang="en-US" sz="2400" dirty="0">
                <a:cs typeface="Arial" panose="020B0604020202020204" pitchFamily="34" charset="0"/>
              </a:rPr>
              <a:t> </a:t>
            </a:r>
            <a:r>
              <a:rPr lang="fr-FR" altLang="en-US" sz="2400" dirty="0" err="1">
                <a:cs typeface="Arial" panose="020B0604020202020204" pitchFamily="34" charset="0"/>
              </a:rPr>
              <a:t>nhân</a:t>
            </a:r>
            <a:r>
              <a:rPr lang="fr-FR" altLang="en-US" sz="2400" dirty="0">
                <a:cs typeface="Arial" panose="020B0604020202020204" pitchFamily="34" charset="0"/>
              </a:rPr>
              <a:t> </a:t>
            </a:r>
            <a:r>
              <a:rPr lang="fr-FR" altLang="en-US" sz="2400" dirty="0" err="1">
                <a:cs typeface="Arial" panose="020B0604020202020204" pitchFamily="34" charset="0"/>
              </a:rPr>
              <a:t>dân</a:t>
            </a:r>
            <a:r>
              <a:rPr lang="fr-FR" altLang="en-US" sz="2400" dirty="0">
                <a:cs typeface="Arial" panose="020B0604020202020204" pitchFamily="34" charset="0"/>
              </a:rPr>
              <a:t> </a:t>
            </a:r>
            <a:r>
              <a:rPr lang="fr-FR" altLang="en-US" sz="2400" dirty="0" err="1">
                <a:cs typeface="Arial" panose="020B0604020202020204" pitchFamily="34" charset="0"/>
              </a:rPr>
              <a:t>toàn</a:t>
            </a:r>
            <a:r>
              <a:rPr lang="fr-FR" altLang="en-US" sz="2400" dirty="0">
                <a:cs typeface="Arial" panose="020B0604020202020204" pitchFamily="34" charset="0"/>
              </a:rPr>
              <a:t> </a:t>
            </a:r>
            <a:r>
              <a:rPr lang="fr-FR" altLang="en-US" sz="2400" dirty="0" err="1">
                <a:cs typeface="Arial" panose="020B0604020202020204" pitchFamily="34" charset="0"/>
              </a:rPr>
              <a:t>thế</a:t>
            </a:r>
            <a:r>
              <a:rPr lang="fr-FR" altLang="en-US" sz="2400" dirty="0">
                <a:cs typeface="Arial" panose="020B0604020202020204" pitchFamily="34" charset="0"/>
              </a:rPr>
              <a:t> </a:t>
            </a:r>
            <a:r>
              <a:rPr lang="fr-FR" altLang="en-US" sz="2400" dirty="0" err="1">
                <a:cs typeface="Arial" panose="020B0604020202020204" pitchFamily="34" charset="0"/>
              </a:rPr>
              <a:t>giới</a:t>
            </a:r>
            <a:r>
              <a:rPr lang="fr-FR" altLang="en-US" sz="2400" dirty="0">
                <a:cs typeface="Arial" panose="020B0604020202020204" pitchFamily="34" charset="0"/>
              </a:rPr>
              <a:t>, </a:t>
            </a:r>
            <a:r>
              <a:rPr lang="fr-FR" altLang="en-US" sz="2400" dirty="0" err="1">
                <a:cs typeface="Arial" panose="020B0604020202020204" pitchFamily="34" charset="0"/>
              </a:rPr>
              <a:t>với</a:t>
            </a:r>
            <a:r>
              <a:rPr lang="fr-FR" altLang="en-US" sz="2400" dirty="0">
                <a:cs typeface="Arial" panose="020B0604020202020204" pitchFamily="34" charset="0"/>
              </a:rPr>
              <a:t> </a:t>
            </a:r>
            <a:r>
              <a:rPr lang="fr-FR" altLang="en-US" sz="2400" dirty="0" err="1">
                <a:cs typeface="Arial" panose="020B0604020202020204" pitchFamily="34" charset="0"/>
              </a:rPr>
              <a:t>những</a:t>
            </a:r>
            <a:r>
              <a:rPr lang="fr-FR" altLang="en-US" sz="2400" dirty="0">
                <a:cs typeface="Arial" panose="020B0604020202020204" pitchFamily="34" charset="0"/>
              </a:rPr>
              <a:t> </a:t>
            </a:r>
            <a:r>
              <a:rPr lang="fr-FR" altLang="en-US" sz="2400" dirty="0" err="1">
                <a:cs typeface="Arial" panose="020B0604020202020204" pitchFamily="34" charset="0"/>
              </a:rPr>
              <a:t>người</a:t>
            </a:r>
            <a:r>
              <a:rPr lang="fr-FR" altLang="en-US" sz="2400" dirty="0">
                <a:cs typeface="Arial" panose="020B0604020202020204" pitchFamily="34" charset="0"/>
              </a:rPr>
              <a:t> </a:t>
            </a:r>
            <a:r>
              <a:rPr lang="fr-FR" altLang="en-US" sz="2400" dirty="0" err="1">
                <a:cs typeface="Arial" panose="020B0604020202020204" pitchFamily="34" charset="0"/>
              </a:rPr>
              <a:t>tiến</a:t>
            </a:r>
            <a:r>
              <a:rPr lang="fr-FR" altLang="en-US" sz="2400" dirty="0">
                <a:cs typeface="Arial" panose="020B0604020202020204" pitchFamily="34" charset="0"/>
              </a:rPr>
              <a:t> </a:t>
            </a:r>
            <a:r>
              <a:rPr lang="fr-FR" altLang="en-US" sz="2400" dirty="0" err="1">
                <a:cs typeface="Arial" panose="020B0604020202020204" pitchFamily="34" charset="0"/>
              </a:rPr>
              <a:t>bộ</a:t>
            </a:r>
            <a:r>
              <a:rPr lang="fr-FR" altLang="en-US" sz="2400" dirty="0">
                <a:cs typeface="Arial" panose="020B0604020202020204" pitchFamily="34" charset="0"/>
              </a:rPr>
              <a:t>, </a:t>
            </a:r>
            <a:r>
              <a:rPr lang="fr-FR" altLang="en-US" sz="2400" dirty="0" err="1">
                <a:cs typeface="Arial" panose="020B0604020202020204" pitchFamily="34" charset="0"/>
              </a:rPr>
              <a:t>yêu</a:t>
            </a:r>
            <a:r>
              <a:rPr lang="fr-FR" altLang="en-US" sz="2400" dirty="0">
                <a:cs typeface="Arial" panose="020B0604020202020204" pitchFamily="34" charset="0"/>
              </a:rPr>
              <a:t> </a:t>
            </a:r>
            <a:r>
              <a:rPr lang="fr-FR" altLang="en-US" sz="2400" dirty="0" err="1">
                <a:cs typeface="Arial" panose="020B0604020202020204" pitchFamily="34" charset="0"/>
              </a:rPr>
              <a:t>chuộng</a:t>
            </a:r>
            <a:r>
              <a:rPr lang="fr-FR" altLang="en-US" sz="2400" dirty="0">
                <a:cs typeface="Arial" panose="020B0604020202020204" pitchFamily="34" charset="0"/>
              </a:rPr>
              <a:t> </a:t>
            </a:r>
            <a:r>
              <a:rPr lang="fr-FR" altLang="en-US" sz="2400" dirty="0" err="1">
                <a:cs typeface="Arial" panose="020B0604020202020204" pitchFamily="34" charset="0"/>
              </a:rPr>
              <a:t>hòa</a:t>
            </a:r>
            <a:r>
              <a:rPr lang="fr-FR" altLang="en-US" sz="2400" dirty="0">
                <a:cs typeface="Arial" panose="020B0604020202020204" pitchFamily="34" charset="0"/>
              </a:rPr>
              <a:t> </a:t>
            </a:r>
            <a:r>
              <a:rPr lang="fr-FR" altLang="en-US" sz="2400" dirty="0" err="1">
                <a:cs typeface="Arial" panose="020B0604020202020204" pitchFamily="34" charset="0"/>
              </a:rPr>
              <a:t>bình</a:t>
            </a:r>
            <a:r>
              <a:rPr lang="fr-FR" altLang="en-US" sz="2400" dirty="0">
                <a:cs typeface="Arial" panose="020B0604020202020204" pitchFamily="34" charset="0"/>
              </a:rPr>
              <a:t>, </a:t>
            </a:r>
            <a:r>
              <a:rPr lang="fr-FR" altLang="en-US" sz="2400" dirty="0" err="1">
                <a:cs typeface="Arial" panose="020B0604020202020204" pitchFamily="34" charset="0"/>
              </a:rPr>
              <a:t>chống</a:t>
            </a:r>
            <a:r>
              <a:rPr lang="fr-FR" altLang="en-US" sz="2400" dirty="0">
                <a:cs typeface="Arial" panose="020B0604020202020204" pitchFamily="34" charset="0"/>
              </a:rPr>
              <a:t> </a:t>
            </a:r>
            <a:r>
              <a:rPr lang="fr-FR" altLang="en-US" sz="2400" dirty="0" err="1">
                <a:cs typeface="Arial" panose="020B0604020202020204" pitchFamily="34" charset="0"/>
              </a:rPr>
              <a:t>lại</a:t>
            </a:r>
            <a:r>
              <a:rPr lang="fr-FR" altLang="en-US" sz="2400" dirty="0">
                <a:cs typeface="Arial" panose="020B0604020202020204" pitchFamily="34" charset="0"/>
              </a:rPr>
              <a:t> </a:t>
            </a:r>
            <a:r>
              <a:rPr lang="fr-FR" altLang="en-US" sz="2400" dirty="0" err="1">
                <a:cs typeface="Arial" panose="020B0604020202020204" pitchFamily="34" charset="0"/>
              </a:rPr>
              <a:t>mọi</a:t>
            </a:r>
            <a:r>
              <a:rPr lang="fr-FR" altLang="en-US" sz="2400" dirty="0">
                <a:cs typeface="Arial" panose="020B0604020202020204" pitchFamily="34" charset="0"/>
              </a:rPr>
              <a:t> </a:t>
            </a:r>
            <a:r>
              <a:rPr lang="fr-FR" altLang="en-US" sz="2400" dirty="0" err="1">
                <a:cs typeface="Arial" panose="020B0604020202020204" pitchFamily="34" charset="0"/>
              </a:rPr>
              <a:t>sự</a:t>
            </a:r>
            <a:r>
              <a:rPr lang="fr-FR" altLang="en-US" sz="2400" dirty="0">
                <a:cs typeface="Arial" panose="020B0604020202020204" pitchFamily="34" charset="0"/>
              </a:rPr>
              <a:t> chia </a:t>
            </a:r>
            <a:r>
              <a:rPr lang="fr-FR" altLang="en-US" sz="2400" dirty="0" err="1">
                <a:cs typeface="Arial" panose="020B0604020202020204" pitchFamily="34" charset="0"/>
              </a:rPr>
              <a:t>rẽ</a:t>
            </a:r>
            <a:r>
              <a:rPr lang="fr-FR" altLang="en-US" sz="2400" dirty="0">
                <a:cs typeface="Arial" panose="020B0604020202020204" pitchFamily="34" charset="0"/>
              </a:rPr>
              <a:t>, </a:t>
            </a:r>
            <a:r>
              <a:rPr lang="fr-FR" altLang="en-US" sz="2400" dirty="0" err="1">
                <a:cs typeface="Arial" panose="020B0604020202020204" pitchFamily="34" charset="0"/>
              </a:rPr>
              <a:t>hằn</a:t>
            </a:r>
            <a:r>
              <a:rPr lang="fr-FR" altLang="en-US" sz="2400" dirty="0">
                <a:cs typeface="Arial" panose="020B0604020202020204" pitchFamily="34" charset="0"/>
              </a:rPr>
              <a:t> </a:t>
            </a:r>
            <a:r>
              <a:rPr lang="fr-FR" altLang="en-US" sz="2400" dirty="0" err="1">
                <a:cs typeface="Arial" panose="020B0604020202020204" pitchFamily="34" charset="0"/>
              </a:rPr>
              <a:t>thù</a:t>
            </a:r>
            <a:r>
              <a:rPr lang="fr-FR" altLang="en-US" sz="2400" dirty="0">
                <a:cs typeface="Arial" panose="020B0604020202020204" pitchFamily="34" charset="0"/>
              </a:rPr>
              <a:t>, </a:t>
            </a:r>
            <a:r>
              <a:rPr lang="fr-FR" altLang="en-US" sz="2400" dirty="0" err="1">
                <a:cs typeface="Arial" panose="020B0604020202020204" pitchFamily="34" charset="0"/>
              </a:rPr>
              <a:t>bất</a:t>
            </a:r>
            <a:r>
              <a:rPr lang="fr-FR" altLang="en-US" sz="2400" dirty="0">
                <a:cs typeface="Arial" panose="020B0604020202020204" pitchFamily="34" charset="0"/>
              </a:rPr>
              <a:t> </a:t>
            </a:r>
            <a:r>
              <a:rPr lang="fr-FR" altLang="en-US" sz="2400" dirty="0" err="1">
                <a:cs typeface="Arial" panose="020B0604020202020204" pitchFamily="34" charset="0"/>
              </a:rPr>
              <a:t>bình</a:t>
            </a:r>
            <a:r>
              <a:rPr lang="fr-FR" altLang="en-US" sz="2400" dirty="0">
                <a:cs typeface="Arial" panose="020B0604020202020204" pitchFamily="34" charset="0"/>
              </a:rPr>
              <a:t> </a:t>
            </a:r>
            <a:r>
              <a:rPr lang="fr-FR" altLang="en-US" sz="2400" dirty="0" err="1">
                <a:cs typeface="Arial" panose="020B0604020202020204" pitchFamily="34" charset="0"/>
              </a:rPr>
              <a:t>đẳng</a:t>
            </a:r>
            <a:r>
              <a:rPr lang="fr-FR" altLang="en-US" sz="2400" dirty="0">
                <a:cs typeface="Arial" panose="020B0604020202020204" pitchFamily="34" charset="0"/>
              </a:rPr>
              <a:t> </a:t>
            </a:r>
            <a:r>
              <a:rPr lang="fr-FR" altLang="en-US" sz="2400" dirty="0" err="1">
                <a:cs typeface="Arial" panose="020B0604020202020204" pitchFamily="34" charset="0"/>
              </a:rPr>
              <a:t>và</a:t>
            </a:r>
            <a:r>
              <a:rPr lang="fr-FR" altLang="en-US" sz="2400" dirty="0">
                <a:cs typeface="Arial" panose="020B0604020202020204" pitchFamily="34" charset="0"/>
              </a:rPr>
              <a:t> </a:t>
            </a:r>
            <a:r>
              <a:rPr lang="fr-FR" altLang="en-US" sz="2400" dirty="0" err="1">
                <a:cs typeface="Arial" panose="020B0604020202020204" pitchFamily="34" charset="0"/>
              </a:rPr>
              <a:t>phân</a:t>
            </a:r>
            <a:r>
              <a:rPr lang="fr-FR" altLang="en-US" sz="2400" dirty="0">
                <a:cs typeface="Arial" panose="020B0604020202020204" pitchFamily="34" charset="0"/>
              </a:rPr>
              <a:t> </a:t>
            </a:r>
            <a:r>
              <a:rPr lang="fr-FR" altLang="en-US" sz="2400" dirty="0" err="1">
                <a:cs typeface="Arial" panose="020B0604020202020204" pitchFamily="34" charset="0"/>
              </a:rPr>
              <a:t>biệt</a:t>
            </a:r>
            <a:r>
              <a:rPr lang="fr-FR" altLang="en-US" sz="2400" dirty="0">
                <a:cs typeface="Arial" panose="020B0604020202020204" pitchFamily="34" charset="0"/>
              </a:rPr>
              <a:t> </a:t>
            </a:r>
            <a:r>
              <a:rPr lang="fr-FR" altLang="en-US" sz="2400" dirty="0" err="1">
                <a:cs typeface="Arial" panose="020B0604020202020204" pitchFamily="34" charset="0"/>
              </a:rPr>
              <a:t>chủng</a:t>
            </a:r>
            <a:r>
              <a:rPr lang="fr-FR" altLang="en-US" sz="2400" dirty="0">
                <a:cs typeface="Arial" panose="020B0604020202020204" pitchFamily="34" charset="0"/>
              </a:rPr>
              <a:t> </a:t>
            </a:r>
            <a:r>
              <a:rPr lang="fr-FR" altLang="en-US" sz="2400" dirty="0" err="1">
                <a:cs typeface="Arial" panose="020B0604020202020204" pitchFamily="34" charset="0"/>
              </a:rPr>
              <a:t>tộc</a:t>
            </a:r>
            <a:r>
              <a:rPr lang="fr-FR" altLang="en-US" sz="2400" dirty="0">
                <a:cs typeface="Arial" panose="020B0604020202020204" pitchFamily="34" charset="0"/>
              </a:rPr>
              <a:t>, </a:t>
            </a:r>
            <a:r>
              <a:rPr lang="fr-FR" altLang="en-US" sz="2400" dirty="0" err="1">
                <a:cs typeface="Arial" panose="020B0604020202020204" pitchFamily="34" charset="0"/>
              </a:rPr>
              <a:t>chống</a:t>
            </a:r>
            <a:r>
              <a:rPr lang="fr-FR" altLang="en-US" sz="2400" dirty="0">
                <a:cs typeface="Arial" panose="020B0604020202020204" pitchFamily="34" charset="0"/>
              </a:rPr>
              <a:t> </a:t>
            </a:r>
            <a:r>
              <a:rPr lang="fr-FR" altLang="en-US" sz="2400" dirty="0" err="1">
                <a:cs typeface="Arial" panose="020B0604020202020204" pitchFamily="34" charset="0"/>
              </a:rPr>
              <a:t>lại</a:t>
            </a:r>
            <a:r>
              <a:rPr lang="fr-FR" altLang="en-US" sz="2400" dirty="0">
                <a:cs typeface="Arial" panose="020B0604020202020204" pitchFamily="34" charset="0"/>
              </a:rPr>
              <a:t> </a:t>
            </a:r>
            <a:r>
              <a:rPr lang="fr-FR" altLang="en-US" sz="2400" dirty="0" err="1">
                <a:cs typeface="Arial" panose="020B0604020202020204" pitchFamily="34" charset="0"/>
              </a:rPr>
              <a:t>chủ</a:t>
            </a:r>
            <a:r>
              <a:rPr lang="fr-FR" altLang="en-US" sz="2400" dirty="0">
                <a:cs typeface="Arial" panose="020B0604020202020204" pitchFamily="34" charset="0"/>
              </a:rPr>
              <a:t> </a:t>
            </a:r>
            <a:r>
              <a:rPr lang="fr-FR" altLang="en-US" sz="2400" dirty="0" err="1">
                <a:cs typeface="Arial" panose="020B0604020202020204" pitchFamily="34" charset="0"/>
              </a:rPr>
              <a:t>nghĩa</a:t>
            </a:r>
            <a:r>
              <a:rPr lang="fr-FR" altLang="en-US" sz="2400" dirty="0">
                <a:cs typeface="Arial" panose="020B0604020202020204" pitchFamily="34" charset="0"/>
              </a:rPr>
              <a:t> </a:t>
            </a:r>
            <a:r>
              <a:rPr lang="fr-FR" altLang="en-US" sz="2400" dirty="0" err="1">
                <a:cs typeface="Arial" panose="020B0604020202020204" pitchFamily="34" charset="0"/>
              </a:rPr>
              <a:t>dân</a:t>
            </a:r>
            <a:r>
              <a:rPr lang="fr-FR" altLang="en-US" sz="2400" dirty="0">
                <a:cs typeface="Arial" panose="020B0604020202020204" pitchFamily="34" charset="0"/>
              </a:rPr>
              <a:t> </a:t>
            </a:r>
            <a:r>
              <a:rPr lang="fr-FR" altLang="en-US" sz="2400" dirty="0" err="1">
                <a:cs typeface="Arial" panose="020B0604020202020204" pitchFamily="34" charset="0"/>
              </a:rPr>
              <a:t>tộc</a:t>
            </a:r>
            <a:r>
              <a:rPr lang="fr-FR" altLang="en-US" sz="2400" dirty="0">
                <a:cs typeface="Arial" panose="020B0604020202020204" pitchFamily="34" charset="0"/>
              </a:rPr>
              <a:t> </a:t>
            </a:r>
            <a:r>
              <a:rPr lang="fr-FR" altLang="en-US" sz="2400" dirty="0" err="1">
                <a:cs typeface="Arial" panose="020B0604020202020204" pitchFamily="34" charset="0"/>
              </a:rPr>
              <a:t>hẹp</a:t>
            </a:r>
            <a:r>
              <a:rPr lang="fr-FR" altLang="en-US" sz="2400" dirty="0">
                <a:cs typeface="Arial" panose="020B0604020202020204" pitchFamily="34" charset="0"/>
              </a:rPr>
              <a:t> </a:t>
            </a:r>
            <a:r>
              <a:rPr lang="fr-FR" altLang="en-US" sz="2400" dirty="0" err="1">
                <a:cs typeface="Arial" panose="020B0604020202020204" pitchFamily="34" charset="0"/>
              </a:rPr>
              <a:t>hòi</a:t>
            </a:r>
            <a:r>
              <a:rPr lang="fr-FR" altLang="en-US" sz="2400" dirty="0">
                <a:cs typeface="Arial" panose="020B0604020202020204" pitchFamily="34" charset="0"/>
              </a:rPr>
              <a:t>, </a:t>
            </a:r>
            <a:r>
              <a:rPr lang="fr-FR" altLang="en-US" sz="2400" dirty="0" err="1">
                <a:cs typeface="Arial" panose="020B0604020202020204" pitchFamily="34" charset="0"/>
              </a:rPr>
              <a:t>sôvanh</a:t>
            </a:r>
            <a:r>
              <a:rPr lang="fr-FR" altLang="en-US" sz="2400" dirty="0">
                <a:cs typeface="Arial" panose="020B0604020202020204" pitchFamily="34" charset="0"/>
              </a:rPr>
              <a:t>, </a:t>
            </a:r>
            <a:r>
              <a:rPr lang="fr-FR" altLang="en-US" sz="2400" dirty="0" err="1">
                <a:cs typeface="Arial" panose="020B0604020202020204" pitchFamily="34" charset="0"/>
              </a:rPr>
              <a:t>bành</a:t>
            </a:r>
            <a:r>
              <a:rPr lang="fr-FR" altLang="en-US" sz="2400" dirty="0">
                <a:cs typeface="Arial" panose="020B0604020202020204" pitchFamily="34" charset="0"/>
              </a:rPr>
              <a:t> </a:t>
            </a:r>
            <a:r>
              <a:rPr lang="fr-FR" altLang="en-US" sz="2400" dirty="0" err="1">
                <a:cs typeface="Arial" panose="020B0604020202020204" pitchFamily="34" charset="0"/>
              </a:rPr>
              <a:t>trướng</a:t>
            </a:r>
            <a:r>
              <a:rPr lang="fr-FR" altLang="en-US" sz="2400" dirty="0">
                <a:cs typeface="Arial" panose="020B0604020202020204" pitchFamily="34" charset="0"/>
              </a:rPr>
              <a:t> </a:t>
            </a:r>
            <a:r>
              <a:rPr lang="fr-FR" altLang="en-US" sz="2400" dirty="0" err="1">
                <a:cs typeface="Arial" panose="020B0604020202020204" pitchFamily="34" charset="0"/>
              </a:rPr>
              <a:t>bá</a:t>
            </a:r>
            <a:r>
              <a:rPr lang="fr-FR" altLang="en-US" sz="2400" dirty="0">
                <a:cs typeface="Arial" panose="020B0604020202020204" pitchFamily="34" charset="0"/>
              </a:rPr>
              <a:t> </a:t>
            </a:r>
            <a:r>
              <a:rPr lang="fr-FR" altLang="en-US" sz="2400" dirty="0" err="1">
                <a:cs typeface="Arial" panose="020B0604020202020204" pitchFamily="34" charset="0"/>
              </a:rPr>
              <a:t>quyền</a:t>
            </a:r>
            <a:r>
              <a:rPr lang="fr-FR" altLang="en-US" sz="2400" dirty="0">
                <a:cs typeface="Arial" panose="020B0604020202020204" pitchFamily="34" charset="0"/>
              </a:rPr>
              <a:t> </a:t>
            </a:r>
            <a:endParaRPr lang="en-US" altLang="zh-CN" sz="2400" dirty="0">
              <a:ea typeface="SimSun" panose="02010600030101010101" pitchFamily="2" charset="-122"/>
              <a:cs typeface="Arial" panose="020B0604020202020204" pitchFamily="34" charset="0"/>
            </a:endParaRPr>
          </a:p>
          <a:p>
            <a:pPr algn="just" eaLnBrk="1" hangingPunct="1">
              <a:lnSpc>
                <a:spcPct val="150000"/>
              </a:lnSpc>
              <a:buClr>
                <a:schemeClr val="hlink"/>
              </a:buClr>
              <a:buSzPct val="70000"/>
              <a:buFontTx/>
              <a:buNone/>
            </a:pPr>
            <a:r>
              <a:rPr lang="en-US" altLang="zh-CN" sz="2400" dirty="0">
                <a:solidFill>
                  <a:srgbClr val="FFCC00"/>
                </a:solidFill>
                <a:ea typeface="SimSun" panose="02010600030101010101" pitchFamily="2" charset="-122"/>
                <a:cs typeface="Arial" panose="020B0604020202020204" pitchFamily="34" charset="0"/>
              </a:rPr>
              <a:t>                                            </a:t>
            </a:r>
            <a:r>
              <a:rPr lang="en-US" altLang="zh-CN" sz="2400" dirty="0" err="1">
                <a:solidFill>
                  <a:srgbClr val="FF0000"/>
                </a:solidFill>
                <a:ea typeface="SimSun" panose="02010600030101010101" pitchFamily="2" charset="-122"/>
                <a:cs typeface="Arial" panose="020B0604020202020204" pitchFamily="34" charset="0"/>
              </a:rPr>
              <a:t>Giúp</a:t>
            </a:r>
            <a:r>
              <a:rPr lang="en-US" altLang="zh-CN" sz="2400" dirty="0">
                <a:solidFill>
                  <a:srgbClr val="FF0000"/>
                </a:solidFill>
                <a:ea typeface="SimSun" panose="02010600030101010101" pitchFamily="2" charset="-122"/>
                <a:cs typeface="Arial" panose="020B0604020202020204" pitchFamily="34" charset="0"/>
              </a:rPr>
              <a:t> </a:t>
            </a:r>
            <a:r>
              <a:rPr lang="en-US" altLang="zh-CN" sz="2400" dirty="0" err="1">
                <a:solidFill>
                  <a:srgbClr val="FF0000"/>
                </a:solidFill>
                <a:ea typeface="SimSun" panose="02010600030101010101" pitchFamily="2" charset="-122"/>
                <a:cs typeface="Arial" panose="020B0604020202020204" pitchFamily="34" charset="0"/>
              </a:rPr>
              <a:t>bạn</a:t>
            </a:r>
            <a:r>
              <a:rPr lang="en-US" altLang="zh-CN" sz="2400" dirty="0">
                <a:solidFill>
                  <a:srgbClr val="FF0000"/>
                </a:solidFill>
                <a:ea typeface="SimSun" panose="02010600030101010101" pitchFamily="2" charset="-122"/>
                <a:cs typeface="Arial" panose="020B0604020202020204" pitchFamily="34" charset="0"/>
              </a:rPr>
              <a:t> </a:t>
            </a:r>
            <a:r>
              <a:rPr lang="en-US" altLang="zh-CN" sz="2400" dirty="0" err="1">
                <a:solidFill>
                  <a:srgbClr val="FF0000"/>
                </a:solidFill>
                <a:ea typeface="SimSun" panose="02010600030101010101" pitchFamily="2" charset="-122"/>
                <a:cs typeface="Arial" panose="020B0604020202020204" pitchFamily="34" charset="0"/>
              </a:rPr>
              <a:t>là</a:t>
            </a:r>
            <a:r>
              <a:rPr lang="en-US" altLang="zh-CN" sz="2400" dirty="0">
                <a:solidFill>
                  <a:srgbClr val="FF0000"/>
                </a:solidFill>
                <a:ea typeface="SimSun" panose="02010600030101010101" pitchFamily="2" charset="-122"/>
                <a:cs typeface="Arial" panose="020B0604020202020204" pitchFamily="34" charset="0"/>
              </a:rPr>
              <a:t> </a:t>
            </a:r>
            <a:r>
              <a:rPr lang="en-US" altLang="zh-CN" sz="2400" dirty="0" err="1">
                <a:solidFill>
                  <a:srgbClr val="FF0000"/>
                </a:solidFill>
                <a:ea typeface="SimSun" panose="02010600030101010101" pitchFamily="2" charset="-122"/>
                <a:cs typeface="Arial" panose="020B0604020202020204" pitchFamily="34" charset="0"/>
              </a:rPr>
              <a:t>tự</a:t>
            </a:r>
            <a:r>
              <a:rPr lang="en-US" altLang="zh-CN" sz="2400" dirty="0">
                <a:solidFill>
                  <a:srgbClr val="FF0000"/>
                </a:solidFill>
                <a:ea typeface="SimSun" panose="02010600030101010101" pitchFamily="2" charset="-122"/>
                <a:cs typeface="Arial" panose="020B0604020202020204" pitchFamily="34" charset="0"/>
              </a:rPr>
              <a:t> </a:t>
            </a:r>
            <a:r>
              <a:rPr lang="en-US" altLang="zh-CN" sz="2400" dirty="0" err="1">
                <a:solidFill>
                  <a:srgbClr val="FF0000"/>
                </a:solidFill>
                <a:ea typeface="SimSun" panose="02010600030101010101" pitchFamily="2" charset="-122"/>
                <a:cs typeface="Arial" panose="020B0604020202020204" pitchFamily="34" charset="0"/>
              </a:rPr>
              <a:t>giúp</a:t>
            </a:r>
            <a:r>
              <a:rPr lang="en-US" altLang="zh-CN" sz="2400" dirty="0">
                <a:solidFill>
                  <a:srgbClr val="FF0000"/>
                </a:solidFill>
                <a:ea typeface="SimSun" panose="02010600030101010101" pitchFamily="2" charset="-122"/>
                <a:cs typeface="Arial" panose="020B0604020202020204" pitchFamily="34" charset="0"/>
              </a:rPr>
              <a:t> </a:t>
            </a:r>
            <a:r>
              <a:rPr lang="en-US" altLang="zh-CN" sz="2400" dirty="0" err="1">
                <a:solidFill>
                  <a:srgbClr val="FF0000"/>
                </a:solidFill>
                <a:ea typeface="SimSun" panose="02010600030101010101" pitchFamily="2" charset="-122"/>
                <a:cs typeface="Arial" panose="020B0604020202020204" pitchFamily="34" charset="0"/>
              </a:rPr>
              <a:t>mình</a:t>
            </a:r>
            <a:endParaRPr lang="en-US" altLang="zh-CN" sz="2400" dirty="0">
              <a:solidFill>
                <a:srgbClr val="FF0000"/>
              </a:solidFill>
              <a:ea typeface="SimSun" panose="02010600030101010101" pitchFamily="2" charset="-122"/>
              <a:cs typeface="Arial" panose="020B0604020202020204" pitchFamily="34" charset="0"/>
            </a:endParaRPr>
          </a:p>
          <a:p>
            <a:pPr algn="just" eaLnBrk="1" hangingPunct="1">
              <a:lnSpc>
                <a:spcPct val="150000"/>
              </a:lnSpc>
              <a:buClr>
                <a:schemeClr val="hlink"/>
              </a:buClr>
              <a:buSzPct val="70000"/>
              <a:buFontTx/>
              <a:buNone/>
            </a:pPr>
            <a:endParaRPr lang="en-US" altLang="zh-CN" sz="2400" dirty="0">
              <a:solidFill>
                <a:srgbClr val="FFCC00"/>
              </a:solidFill>
              <a:ea typeface="SimSun" panose="02010600030101010101" pitchFamily="2" charset="-122"/>
              <a:cs typeface="Arial" panose="020B0604020202020204" pitchFamily="34" charset="0"/>
            </a:endParaRPr>
          </a:p>
        </p:txBody>
      </p:sp>
      <p:pic>
        <p:nvPicPr>
          <p:cNvPr id="167940" name="Picture 5" descr="Kết quả hình ảnh cho tinh thần quốc tế trong sáng">
            <a:extLst>
              <a:ext uri="{FF2B5EF4-FFF2-40B4-BE49-F238E27FC236}">
                <a16:creationId xmlns:a16="http://schemas.microsoft.com/office/drawing/2014/main" id="{C2EDE63F-8E5D-6B72-44B4-9EF938886FA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64249" y="235744"/>
            <a:ext cx="3324225" cy="2119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167938">
                                            <p:txEl>
                                              <p:pRg st="0" end="0"/>
                                            </p:txEl>
                                          </p:spTgt>
                                        </p:tgtEl>
                                        <p:attrNameLst>
                                          <p:attrName>style.visibility</p:attrName>
                                        </p:attrNameLst>
                                      </p:cBhvr>
                                      <p:to>
                                        <p:strVal val="visible"/>
                                      </p:to>
                                    </p:set>
                                    <p:animEffect transition="in" filter="wipe(up)">
                                      <p:cBhvr>
                                        <p:cTn id="7" dur="500"/>
                                        <p:tgtEl>
                                          <p:spTgt spid="167938">
                                            <p:txEl>
                                              <p:pRg st="0" end="0"/>
                                            </p:txEl>
                                          </p:spTgt>
                                        </p:tgtEl>
                                      </p:cBhvr>
                                    </p:animEffect>
                                  </p:childTnLst>
                                </p:cTn>
                              </p:par>
                              <p:par>
                                <p:cTn id="8" presetID="22" presetClass="entr" presetSubtype="1" fill="hold" nodeType="withEffect">
                                  <p:stCondLst>
                                    <p:cond delay="0"/>
                                  </p:stCondLst>
                                  <p:childTnLst>
                                    <p:set>
                                      <p:cBhvr>
                                        <p:cTn id="9" dur="1" fill="hold">
                                          <p:stCondLst>
                                            <p:cond delay="0"/>
                                          </p:stCondLst>
                                        </p:cTn>
                                        <p:tgtEl>
                                          <p:spTgt spid="167940"/>
                                        </p:tgtEl>
                                        <p:attrNameLst>
                                          <p:attrName>style.visibility</p:attrName>
                                        </p:attrNameLst>
                                      </p:cBhvr>
                                      <p:to>
                                        <p:strVal val="visible"/>
                                      </p:to>
                                    </p:set>
                                    <p:animEffect transition="in" filter="wipe(up)">
                                      <p:cBhvr>
                                        <p:cTn id="10" dur="500"/>
                                        <p:tgtEl>
                                          <p:spTgt spid="167940"/>
                                        </p:tgtEl>
                                      </p:cBhvr>
                                    </p:animEffect>
                                  </p:childTnLst>
                                </p:cTn>
                              </p:par>
                            </p:childTnLst>
                          </p:cTn>
                        </p:par>
                        <p:par>
                          <p:cTn id="11" fill="hold">
                            <p:stCondLst>
                              <p:cond delay="500"/>
                            </p:stCondLst>
                            <p:childTnLst>
                              <p:par>
                                <p:cTn id="12" presetID="22" presetClass="entr" presetSubtype="1" fill="hold" grpId="0" nodeType="afterEffect">
                                  <p:stCondLst>
                                    <p:cond delay="0"/>
                                  </p:stCondLst>
                                  <p:childTnLst>
                                    <p:set>
                                      <p:cBhvr>
                                        <p:cTn id="13" dur="1" fill="hold">
                                          <p:stCondLst>
                                            <p:cond delay="0"/>
                                          </p:stCondLst>
                                        </p:cTn>
                                        <p:tgtEl>
                                          <p:spTgt spid="167939"/>
                                        </p:tgtEl>
                                        <p:attrNameLst>
                                          <p:attrName>style.visibility</p:attrName>
                                        </p:attrNameLst>
                                      </p:cBhvr>
                                      <p:to>
                                        <p:strVal val="visible"/>
                                      </p:to>
                                    </p:set>
                                    <p:animEffect transition="in" filter="wipe(up)">
                                      <p:cBhvr>
                                        <p:cTn id="14" dur="1000"/>
                                        <p:tgtEl>
                                          <p:spTgt spid="1679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7938" grpId="0" build="p"/>
      <p:bldP spid="167939"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Group 14">
            <a:extLst>
              <a:ext uri="{FF2B5EF4-FFF2-40B4-BE49-F238E27FC236}">
                <a16:creationId xmlns:a16="http://schemas.microsoft.com/office/drawing/2014/main" id="{4102A630-C0F7-4420-5248-229D8E7EBE01}"/>
              </a:ext>
            </a:extLst>
          </p:cNvPr>
          <p:cNvGrpSpPr/>
          <p:nvPr/>
        </p:nvGrpSpPr>
        <p:grpSpPr>
          <a:xfrm>
            <a:off x="1466362" y="1199641"/>
            <a:ext cx="9259275" cy="4359499"/>
            <a:chOff x="1466362" y="1199641"/>
            <a:chExt cx="9259275" cy="4359499"/>
          </a:xfrm>
        </p:grpSpPr>
        <p:sp>
          <p:nvSpPr>
            <p:cNvPr id="3" name="Rectangle 3" descr="20%">
              <a:extLst>
                <a:ext uri="{FF2B5EF4-FFF2-40B4-BE49-F238E27FC236}">
                  <a16:creationId xmlns:a16="http://schemas.microsoft.com/office/drawing/2014/main" id="{20F3C3CD-5707-EFC9-AB53-AFCCC28BF010}"/>
                </a:ext>
              </a:extLst>
            </p:cNvPr>
            <p:cNvSpPr>
              <a:spLocks noChangeArrowheads="1"/>
            </p:cNvSpPr>
            <p:nvPr/>
          </p:nvSpPr>
          <p:spPr bwMode="auto">
            <a:xfrm>
              <a:off x="1466362" y="1199641"/>
              <a:ext cx="9259275" cy="461665"/>
            </a:xfrm>
            <a:prstGeom prst="rect">
              <a:avLst/>
            </a:prstGeom>
            <a:blipFill dpi="0" rotWithShape="0">
              <a:blip r:embed="rId2"/>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fr-FR" altLang="en-US" sz="2400" b="1" dirty="0">
                  <a:cs typeface="Arial" panose="020B0604020202020204" pitchFamily="34" charset="0"/>
                </a:rPr>
                <a:t>- Nguyên </a:t>
              </a:r>
              <a:r>
                <a:rPr lang="fr-FR" altLang="en-US" sz="2400" b="1" dirty="0" err="1">
                  <a:cs typeface="Arial" panose="020B0604020202020204" pitchFamily="34" charset="0"/>
                </a:rPr>
                <a:t>tắc</a:t>
              </a:r>
              <a:r>
                <a:rPr lang="fr-FR" altLang="en-US" sz="2400" b="1" dirty="0">
                  <a:cs typeface="Arial" panose="020B0604020202020204" pitchFamily="34" charset="0"/>
                </a:rPr>
                <a:t> </a:t>
              </a:r>
              <a:r>
                <a:rPr lang="fr-FR" altLang="en-US" sz="2400" b="1" dirty="0" err="1">
                  <a:cs typeface="Arial" panose="020B0604020202020204" pitchFamily="34" charset="0"/>
                </a:rPr>
                <a:t>cơ</a:t>
              </a:r>
              <a:r>
                <a:rPr lang="fr-FR" altLang="en-US" sz="2400" b="1" dirty="0">
                  <a:cs typeface="Arial" panose="020B0604020202020204" pitchFamily="34" charset="0"/>
                </a:rPr>
                <a:t> </a:t>
              </a:r>
              <a:r>
                <a:rPr lang="fr-FR" altLang="en-US" sz="2400" b="1" dirty="0" err="1">
                  <a:cs typeface="Arial" panose="020B0604020202020204" pitchFamily="34" charset="0"/>
                </a:rPr>
                <a:t>bản</a:t>
              </a:r>
              <a:r>
                <a:rPr lang="fr-FR" altLang="en-US" sz="2400" b="1" dirty="0">
                  <a:cs typeface="Arial" panose="020B0604020202020204" pitchFamily="34" charset="0"/>
                </a:rPr>
                <a:t> </a:t>
              </a:r>
              <a:r>
                <a:rPr lang="fr-FR" altLang="en-US" sz="2400" b="1" dirty="0" err="1">
                  <a:cs typeface="Arial" panose="020B0604020202020204" pitchFamily="34" charset="0"/>
                </a:rPr>
                <a:t>xây</a:t>
              </a:r>
              <a:r>
                <a:rPr lang="fr-FR" altLang="en-US" sz="2400" b="1" dirty="0">
                  <a:cs typeface="Arial" panose="020B0604020202020204" pitchFamily="34" charset="0"/>
                </a:rPr>
                <a:t> </a:t>
              </a:r>
              <a:r>
                <a:rPr lang="fr-FR" altLang="en-US" sz="2400" b="1" dirty="0" err="1">
                  <a:cs typeface="Arial" panose="020B0604020202020204" pitchFamily="34" charset="0"/>
                </a:rPr>
                <a:t>dựng</a:t>
              </a:r>
              <a:r>
                <a:rPr lang="fr-FR" altLang="en-US" sz="2400" b="1" dirty="0">
                  <a:cs typeface="Arial" panose="020B0604020202020204" pitchFamily="34" charset="0"/>
                </a:rPr>
                <a:t> </a:t>
              </a:r>
              <a:r>
                <a:rPr lang="fr-FR" altLang="en-US" sz="2400" b="1" dirty="0" err="1">
                  <a:cs typeface="Arial" panose="020B0604020202020204" pitchFamily="34" charset="0"/>
                </a:rPr>
                <a:t>đạo</a:t>
              </a:r>
              <a:r>
                <a:rPr lang="fr-FR" altLang="en-US" sz="2400" b="1" dirty="0">
                  <a:cs typeface="Arial" panose="020B0604020202020204" pitchFamily="34" charset="0"/>
                </a:rPr>
                <a:t> </a:t>
              </a:r>
              <a:r>
                <a:rPr lang="fr-FR" altLang="en-US" sz="2400" b="1" dirty="0" err="1">
                  <a:cs typeface="Arial" panose="020B0604020202020204" pitchFamily="34" charset="0"/>
                </a:rPr>
                <a:t>đức</a:t>
              </a:r>
              <a:r>
                <a:rPr lang="fr-FR" altLang="en-US" sz="2400" b="1" dirty="0">
                  <a:cs typeface="Arial" panose="020B0604020202020204" pitchFamily="34" charset="0"/>
                </a:rPr>
                <a:t> </a:t>
              </a:r>
              <a:r>
                <a:rPr lang="fr-FR" altLang="en-US" sz="2400" b="1" dirty="0" err="1">
                  <a:cs typeface="Arial" panose="020B0604020202020204" pitchFamily="34" charset="0"/>
                </a:rPr>
                <a:t>cách</a:t>
              </a:r>
              <a:r>
                <a:rPr lang="fr-FR" altLang="en-US" sz="2400" b="1" dirty="0">
                  <a:cs typeface="Arial" panose="020B0604020202020204" pitchFamily="34" charset="0"/>
                </a:rPr>
                <a:t> </a:t>
              </a:r>
              <a:r>
                <a:rPr lang="fr-FR" altLang="en-US" sz="2400" b="1" dirty="0" err="1">
                  <a:cs typeface="Arial" panose="020B0604020202020204" pitchFamily="34" charset="0"/>
                </a:rPr>
                <a:t>mạng</a:t>
              </a:r>
              <a:endParaRPr lang="en-US" altLang="en-US" sz="2400" b="1" dirty="0">
                <a:cs typeface="Arial" panose="020B0604020202020204" pitchFamily="34" charset="0"/>
              </a:endParaRPr>
            </a:p>
          </p:txBody>
        </p:sp>
        <p:sp>
          <p:nvSpPr>
            <p:cNvPr id="4" name="AutoShape 4" descr="Picture 8">
              <a:extLst>
                <a:ext uri="{FF2B5EF4-FFF2-40B4-BE49-F238E27FC236}">
                  <a16:creationId xmlns:a16="http://schemas.microsoft.com/office/drawing/2014/main" id="{CB32F880-CBC4-A817-7CF4-38164B6F03A9}"/>
                </a:ext>
              </a:extLst>
            </p:cNvPr>
            <p:cNvSpPr>
              <a:spLocks noChangeArrowheads="1"/>
            </p:cNvSpPr>
            <p:nvPr/>
          </p:nvSpPr>
          <p:spPr bwMode="auto">
            <a:xfrm>
              <a:off x="7050262" y="1787240"/>
              <a:ext cx="3371850" cy="3771900"/>
            </a:xfrm>
            <a:prstGeom prst="roundRect">
              <a:avLst>
                <a:gd name="adj" fmla="val 5472"/>
              </a:avLst>
            </a:prstGeom>
            <a:blipFill dpi="0" rotWithShape="1">
              <a:blip r:embed="rId3"/>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en-US" altLang="en-US" sz="2100" dirty="0">
                <a:latin typeface="+mj-lt"/>
              </a:endParaRPr>
            </a:p>
          </p:txBody>
        </p:sp>
        <p:sp>
          <p:nvSpPr>
            <p:cNvPr id="5" name="Rectangle 5">
              <a:extLst>
                <a:ext uri="{FF2B5EF4-FFF2-40B4-BE49-F238E27FC236}">
                  <a16:creationId xmlns:a16="http://schemas.microsoft.com/office/drawing/2014/main" id="{7DC50184-6E8B-1BAD-81E1-CD544E93C4DB}"/>
                </a:ext>
              </a:extLst>
            </p:cNvPr>
            <p:cNvSpPr>
              <a:spLocks noChangeArrowheads="1"/>
            </p:cNvSpPr>
            <p:nvPr/>
          </p:nvSpPr>
          <p:spPr bwMode="auto">
            <a:xfrm>
              <a:off x="1714499" y="1937679"/>
              <a:ext cx="342724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buFontTx/>
                <a:buNone/>
              </a:pPr>
              <a:r>
                <a:rPr lang="en-US" altLang="en-US" sz="2400" dirty="0" err="1">
                  <a:cs typeface="Arial" panose="020B0604020202020204" pitchFamily="34" charset="0"/>
                </a:rPr>
                <a:t>Nói</a:t>
              </a:r>
              <a:r>
                <a:rPr lang="en-US" altLang="en-US" sz="2400" dirty="0">
                  <a:cs typeface="Arial" panose="020B0604020202020204" pitchFamily="34" charset="0"/>
                </a:rPr>
                <a:t> </a:t>
              </a:r>
              <a:r>
                <a:rPr lang="en-US" altLang="en-US" sz="2400" dirty="0" err="1">
                  <a:cs typeface="Arial" panose="020B0604020202020204" pitchFamily="34" charset="0"/>
                </a:rPr>
                <a:t>đi</a:t>
              </a:r>
              <a:r>
                <a:rPr lang="en-US" altLang="en-US" sz="2400" dirty="0">
                  <a:cs typeface="Arial" panose="020B0604020202020204" pitchFamily="34" charset="0"/>
                </a:rPr>
                <a:t> </a:t>
              </a:r>
              <a:r>
                <a:rPr lang="en-US" altLang="en-US" sz="2400" dirty="0" err="1">
                  <a:cs typeface="Arial" panose="020B0604020202020204" pitchFamily="34" charset="0"/>
                </a:rPr>
                <a:t>đôi</a:t>
              </a:r>
              <a:r>
                <a:rPr lang="en-US" altLang="en-US" sz="2400" dirty="0">
                  <a:cs typeface="Arial" panose="020B0604020202020204" pitchFamily="34" charset="0"/>
                </a:rPr>
                <a:t> </a:t>
              </a:r>
              <a:r>
                <a:rPr lang="en-US" altLang="en-US" sz="2400" dirty="0" err="1">
                  <a:cs typeface="Arial" panose="020B0604020202020204" pitchFamily="34" charset="0"/>
                </a:rPr>
                <a:t>với</a:t>
              </a:r>
              <a:r>
                <a:rPr lang="en-US" altLang="en-US" sz="2400" dirty="0">
                  <a:cs typeface="Arial" panose="020B0604020202020204" pitchFamily="34" charset="0"/>
                </a:rPr>
                <a:t> </a:t>
              </a:r>
              <a:r>
                <a:rPr lang="en-US" altLang="en-US" sz="2400" dirty="0" err="1">
                  <a:cs typeface="Arial" panose="020B0604020202020204" pitchFamily="34" charset="0"/>
                </a:rPr>
                <a:t>làm</a:t>
              </a:r>
              <a:r>
                <a:rPr lang="en-US" altLang="en-US" sz="2400" dirty="0">
                  <a:cs typeface="Arial" panose="020B0604020202020204" pitchFamily="34" charset="0"/>
                </a:rPr>
                <a:t>, </a:t>
              </a:r>
              <a:r>
                <a:rPr lang="en-US" altLang="en-US" sz="2400" dirty="0" err="1">
                  <a:cs typeface="Arial" panose="020B0604020202020204" pitchFamily="34" charset="0"/>
                </a:rPr>
                <a:t>phải</a:t>
              </a:r>
              <a:r>
                <a:rPr lang="en-US" altLang="en-US" sz="2400" dirty="0">
                  <a:cs typeface="Arial" panose="020B0604020202020204" pitchFamily="34" charset="0"/>
                </a:rPr>
                <a:t> </a:t>
              </a:r>
              <a:r>
                <a:rPr lang="en-US" altLang="en-US" sz="2400" dirty="0" err="1">
                  <a:cs typeface="Arial" panose="020B0604020202020204" pitchFamily="34" charset="0"/>
                </a:rPr>
                <a:t>nêu</a:t>
              </a:r>
              <a:r>
                <a:rPr lang="en-US" altLang="en-US" sz="2400" dirty="0">
                  <a:cs typeface="Arial" panose="020B0604020202020204" pitchFamily="34" charset="0"/>
                </a:rPr>
                <a:t> </a:t>
              </a:r>
              <a:r>
                <a:rPr lang="en-US" altLang="en-US" sz="2400" dirty="0" err="1">
                  <a:cs typeface="Arial" panose="020B0604020202020204" pitchFamily="34" charset="0"/>
                </a:rPr>
                <a:t>gương</a:t>
              </a:r>
              <a:r>
                <a:rPr lang="en-US" altLang="en-US" sz="2400" dirty="0">
                  <a:cs typeface="Arial" panose="020B0604020202020204" pitchFamily="34" charset="0"/>
                </a:rPr>
                <a:t> </a:t>
              </a:r>
              <a:r>
                <a:rPr lang="en-US" altLang="en-US" sz="2400" dirty="0" err="1">
                  <a:cs typeface="Arial" panose="020B0604020202020204" pitchFamily="34" charset="0"/>
                </a:rPr>
                <a:t>về</a:t>
              </a:r>
              <a:r>
                <a:rPr lang="en-US" altLang="en-US" sz="2400" dirty="0">
                  <a:cs typeface="Arial" panose="020B0604020202020204" pitchFamily="34" charset="0"/>
                </a:rPr>
                <a:t> </a:t>
              </a:r>
              <a:r>
                <a:rPr lang="en-US" altLang="en-US" sz="2400" dirty="0" err="1">
                  <a:cs typeface="Arial" panose="020B0604020202020204" pitchFamily="34" charset="0"/>
                </a:rPr>
                <a:t>đạo</a:t>
              </a:r>
              <a:r>
                <a:rPr lang="en-US" altLang="en-US" sz="2400" dirty="0">
                  <a:cs typeface="Arial" panose="020B0604020202020204" pitchFamily="34" charset="0"/>
                </a:rPr>
                <a:t> </a:t>
              </a:r>
              <a:r>
                <a:rPr lang="en-US" altLang="en-US" sz="2400" dirty="0" err="1">
                  <a:cs typeface="Arial" panose="020B0604020202020204" pitchFamily="34" charset="0"/>
                </a:rPr>
                <a:t>đức</a:t>
              </a:r>
              <a:endParaRPr lang="en-US" altLang="en-US" sz="2400" dirty="0">
                <a:cs typeface="Arial" panose="020B0604020202020204" pitchFamily="34" charset="0"/>
              </a:endParaRPr>
            </a:p>
          </p:txBody>
        </p:sp>
        <p:sp>
          <p:nvSpPr>
            <p:cNvPr id="6" name="Line 6">
              <a:extLst>
                <a:ext uri="{FF2B5EF4-FFF2-40B4-BE49-F238E27FC236}">
                  <a16:creationId xmlns:a16="http://schemas.microsoft.com/office/drawing/2014/main" id="{3BA294AB-42AC-7015-618F-765CE3066E6A}"/>
                </a:ext>
              </a:extLst>
            </p:cNvPr>
            <p:cNvSpPr>
              <a:spLocks noChangeShapeType="1"/>
            </p:cNvSpPr>
            <p:nvPr/>
          </p:nvSpPr>
          <p:spPr bwMode="auto">
            <a:xfrm>
              <a:off x="1600200" y="1642404"/>
              <a:ext cx="0" cy="891779"/>
            </a:xfrm>
            <a:prstGeom prst="line">
              <a:avLst/>
            </a:prstGeom>
            <a:noFill/>
            <a:ln w="38100">
              <a:solidFill>
                <a:srgbClr val="C0C0C0"/>
              </a:solidFill>
              <a:prstDash val="sysDot"/>
              <a:round/>
              <a:headEnd/>
              <a:tailEn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7" name="Line 7">
              <a:extLst>
                <a:ext uri="{FF2B5EF4-FFF2-40B4-BE49-F238E27FC236}">
                  <a16:creationId xmlns:a16="http://schemas.microsoft.com/office/drawing/2014/main" id="{DA8C74BD-64DF-D09D-F307-890B64295B56}"/>
                </a:ext>
              </a:extLst>
            </p:cNvPr>
            <p:cNvSpPr>
              <a:spLocks noChangeShapeType="1"/>
            </p:cNvSpPr>
            <p:nvPr/>
          </p:nvSpPr>
          <p:spPr bwMode="auto">
            <a:xfrm flipV="1">
              <a:off x="1600201" y="2899704"/>
              <a:ext cx="2537222" cy="0"/>
            </a:xfrm>
            <a:prstGeom prst="line">
              <a:avLst/>
            </a:prstGeom>
            <a:noFill/>
            <a:ln w="38100">
              <a:solidFill>
                <a:srgbClr val="C0C0C0"/>
              </a:solidFill>
              <a:prstDash val="sysDot"/>
              <a:round/>
              <a:headEnd/>
              <a:tailEnd type="oval" w="med" len="me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8" name="Rectangle 8">
              <a:extLst>
                <a:ext uri="{FF2B5EF4-FFF2-40B4-BE49-F238E27FC236}">
                  <a16:creationId xmlns:a16="http://schemas.microsoft.com/office/drawing/2014/main" id="{15E3381A-EF66-9DC1-186E-F360570D5D56}"/>
                </a:ext>
              </a:extLst>
            </p:cNvPr>
            <p:cNvSpPr>
              <a:spLocks noChangeArrowheads="1"/>
            </p:cNvSpPr>
            <p:nvPr/>
          </p:nvSpPr>
          <p:spPr bwMode="auto">
            <a:xfrm>
              <a:off x="1714499" y="3333092"/>
              <a:ext cx="315556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400" dirty="0" err="1">
                  <a:cs typeface="Arial" panose="020B0604020202020204" pitchFamily="34" charset="0"/>
                </a:rPr>
                <a:t>Xây</a:t>
              </a:r>
              <a:r>
                <a:rPr lang="en-US" altLang="en-US" sz="2400" dirty="0">
                  <a:cs typeface="Arial" panose="020B0604020202020204" pitchFamily="34" charset="0"/>
                </a:rPr>
                <a:t> </a:t>
              </a:r>
              <a:r>
                <a:rPr lang="en-US" altLang="en-US" sz="2400" dirty="0" err="1">
                  <a:cs typeface="Arial" panose="020B0604020202020204" pitchFamily="34" charset="0"/>
                </a:rPr>
                <a:t>đi</a:t>
              </a:r>
              <a:r>
                <a:rPr lang="en-US" altLang="en-US" sz="2400" dirty="0">
                  <a:cs typeface="Arial" panose="020B0604020202020204" pitchFamily="34" charset="0"/>
                </a:rPr>
                <a:t> </a:t>
              </a:r>
              <a:r>
                <a:rPr lang="en-US" altLang="en-US" sz="2400" dirty="0" err="1">
                  <a:cs typeface="Arial" panose="020B0604020202020204" pitchFamily="34" charset="0"/>
                </a:rPr>
                <a:t>đôi</a:t>
              </a:r>
              <a:r>
                <a:rPr lang="en-US" altLang="en-US" sz="2400" dirty="0">
                  <a:cs typeface="Arial" panose="020B0604020202020204" pitchFamily="34" charset="0"/>
                </a:rPr>
                <a:t> </a:t>
              </a:r>
              <a:r>
                <a:rPr lang="en-US" altLang="en-US" sz="2400" dirty="0" err="1">
                  <a:cs typeface="Arial" panose="020B0604020202020204" pitchFamily="34" charset="0"/>
                </a:rPr>
                <a:t>với</a:t>
              </a:r>
              <a:r>
                <a:rPr lang="en-US" altLang="en-US" sz="2400" dirty="0">
                  <a:cs typeface="Arial" panose="020B0604020202020204" pitchFamily="34" charset="0"/>
                </a:rPr>
                <a:t> </a:t>
              </a:r>
              <a:r>
                <a:rPr lang="en-US" altLang="en-US" sz="2400" dirty="0" err="1">
                  <a:cs typeface="Arial" panose="020B0604020202020204" pitchFamily="34" charset="0"/>
                </a:rPr>
                <a:t>chống</a:t>
              </a:r>
              <a:endParaRPr lang="en-US" altLang="en-US" sz="2400" dirty="0">
                <a:cs typeface="Arial" panose="020B0604020202020204" pitchFamily="34" charset="0"/>
              </a:endParaRPr>
            </a:p>
          </p:txBody>
        </p:sp>
        <p:sp>
          <p:nvSpPr>
            <p:cNvPr id="9" name="Line 9">
              <a:extLst>
                <a:ext uri="{FF2B5EF4-FFF2-40B4-BE49-F238E27FC236}">
                  <a16:creationId xmlns:a16="http://schemas.microsoft.com/office/drawing/2014/main" id="{5309434E-56A9-1B98-EC31-8705DC22C1C1}"/>
                </a:ext>
              </a:extLst>
            </p:cNvPr>
            <p:cNvSpPr>
              <a:spLocks noChangeShapeType="1"/>
            </p:cNvSpPr>
            <p:nvPr/>
          </p:nvSpPr>
          <p:spPr bwMode="auto">
            <a:xfrm>
              <a:off x="1600200" y="2556805"/>
              <a:ext cx="0" cy="1165622"/>
            </a:xfrm>
            <a:prstGeom prst="line">
              <a:avLst/>
            </a:prstGeom>
            <a:noFill/>
            <a:ln w="38100">
              <a:solidFill>
                <a:srgbClr val="C0C0C0"/>
              </a:solidFill>
              <a:prstDash val="sysDot"/>
              <a:round/>
              <a:headEnd/>
              <a:tailEn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10" name="Line 10">
              <a:extLst>
                <a:ext uri="{FF2B5EF4-FFF2-40B4-BE49-F238E27FC236}">
                  <a16:creationId xmlns:a16="http://schemas.microsoft.com/office/drawing/2014/main" id="{0290FDE6-0B6B-EE79-13F8-7A4B065420DD}"/>
                </a:ext>
              </a:extLst>
            </p:cNvPr>
            <p:cNvSpPr>
              <a:spLocks noChangeShapeType="1"/>
            </p:cNvSpPr>
            <p:nvPr/>
          </p:nvSpPr>
          <p:spPr bwMode="auto">
            <a:xfrm flipV="1">
              <a:off x="1600201" y="3756954"/>
              <a:ext cx="2537222" cy="0"/>
            </a:xfrm>
            <a:prstGeom prst="line">
              <a:avLst/>
            </a:prstGeom>
            <a:noFill/>
            <a:ln w="38100">
              <a:solidFill>
                <a:srgbClr val="C0C0C0"/>
              </a:solidFill>
              <a:prstDash val="sysDot"/>
              <a:round/>
              <a:headEnd/>
              <a:tailEnd type="oval" w="med" len="me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11" name="Rectangle 11">
              <a:extLst>
                <a:ext uri="{FF2B5EF4-FFF2-40B4-BE49-F238E27FC236}">
                  <a16:creationId xmlns:a16="http://schemas.microsoft.com/office/drawing/2014/main" id="{7FB7D3F0-9819-2C16-D52A-B7D9C21CD712}"/>
                </a:ext>
              </a:extLst>
            </p:cNvPr>
            <p:cNvSpPr>
              <a:spLocks noChangeArrowheads="1"/>
            </p:cNvSpPr>
            <p:nvPr/>
          </p:nvSpPr>
          <p:spPr bwMode="auto">
            <a:xfrm>
              <a:off x="1714499" y="4180817"/>
              <a:ext cx="403918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spcAft>
                  <a:spcPct val="5000"/>
                </a:spcAft>
                <a:buFontTx/>
                <a:buNone/>
              </a:pPr>
              <a:r>
                <a:rPr lang="en-US" altLang="en-US" sz="2400" dirty="0">
                  <a:cs typeface="Arial" panose="020B0604020202020204" pitchFamily="34" charset="0"/>
                </a:rPr>
                <a:t>Tu </a:t>
              </a:r>
              <a:r>
                <a:rPr lang="en-US" altLang="en-US" sz="2400" dirty="0" err="1">
                  <a:cs typeface="Arial" panose="020B0604020202020204" pitchFamily="34" charset="0"/>
                </a:rPr>
                <a:t>dưỡng</a:t>
              </a:r>
              <a:r>
                <a:rPr lang="en-US" altLang="en-US" sz="2400" dirty="0">
                  <a:cs typeface="Arial" panose="020B0604020202020204" pitchFamily="34" charset="0"/>
                </a:rPr>
                <a:t> </a:t>
              </a:r>
              <a:r>
                <a:rPr lang="en-US" altLang="en-US" sz="2400" dirty="0" err="1">
                  <a:cs typeface="Arial" panose="020B0604020202020204" pitchFamily="34" charset="0"/>
                </a:rPr>
                <a:t>đạo</a:t>
              </a:r>
              <a:r>
                <a:rPr lang="en-US" altLang="en-US" sz="2400" dirty="0">
                  <a:cs typeface="Arial" panose="020B0604020202020204" pitchFamily="34" charset="0"/>
                </a:rPr>
                <a:t> </a:t>
              </a:r>
              <a:r>
                <a:rPr lang="en-US" altLang="en-US" sz="2400" dirty="0" err="1">
                  <a:cs typeface="Arial" panose="020B0604020202020204" pitchFamily="34" charset="0"/>
                </a:rPr>
                <a:t>đức</a:t>
              </a:r>
              <a:r>
                <a:rPr lang="en-US" altLang="en-US" sz="2400" dirty="0">
                  <a:cs typeface="Arial" panose="020B0604020202020204" pitchFamily="34" charset="0"/>
                </a:rPr>
                <a:t> </a:t>
              </a:r>
              <a:r>
                <a:rPr lang="en-US" altLang="en-US" sz="2400" dirty="0" err="1">
                  <a:cs typeface="Arial" panose="020B0604020202020204" pitchFamily="34" charset="0"/>
                </a:rPr>
                <a:t>thường</a:t>
              </a:r>
              <a:r>
                <a:rPr lang="en-US" altLang="en-US" sz="2400" dirty="0">
                  <a:cs typeface="Arial" panose="020B0604020202020204" pitchFamily="34" charset="0"/>
                </a:rPr>
                <a:t> </a:t>
              </a:r>
              <a:r>
                <a:rPr lang="en-US" altLang="en-US" sz="2400" dirty="0" err="1">
                  <a:cs typeface="Arial" panose="020B0604020202020204" pitchFamily="34" charset="0"/>
                </a:rPr>
                <a:t>xuyên</a:t>
              </a:r>
              <a:r>
                <a:rPr lang="en-US" altLang="en-US" sz="2400" dirty="0">
                  <a:cs typeface="Arial" panose="020B0604020202020204" pitchFamily="34" charset="0"/>
                </a:rPr>
                <a:t>, </a:t>
              </a:r>
              <a:r>
                <a:rPr lang="en-US" altLang="en-US" sz="2400" dirty="0" err="1">
                  <a:cs typeface="Arial" panose="020B0604020202020204" pitchFamily="34" charset="0"/>
                </a:rPr>
                <a:t>liên</a:t>
              </a:r>
              <a:r>
                <a:rPr lang="en-US" altLang="en-US" sz="2400" dirty="0">
                  <a:cs typeface="Arial" panose="020B0604020202020204" pitchFamily="34" charset="0"/>
                </a:rPr>
                <a:t> </a:t>
              </a:r>
              <a:r>
                <a:rPr lang="en-US" altLang="en-US" sz="2400" dirty="0" err="1">
                  <a:cs typeface="Arial" panose="020B0604020202020204" pitchFamily="34" charset="0"/>
                </a:rPr>
                <a:t>tục</a:t>
              </a:r>
              <a:r>
                <a:rPr lang="en-US" altLang="en-US" sz="2400" dirty="0">
                  <a:cs typeface="Arial" panose="020B0604020202020204" pitchFamily="34" charset="0"/>
                </a:rPr>
                <a:t>, </a:t>
              </a:r>
              <a:r>
                <a:rPr lang="en-US" altLang="en-US" sz="2400" dirty="0" err="1">
                  <a:cs typeface="Arial" panose="020B0604020202020204" pitchFamily="34" charset="0"/>
                </a:rPr>
                <a:t>suốt</a:t>
              </a:r>
              <a:r>
                <a:rPr lang="en-US" altLang="en-US" sz="2400" dirty="0">
                  <a:cs typeface="Arial" panose="020B0604020202020204" pitchFamily="34" charset="0"/>
                </a:rPr>
                <a:t> </a:t>
              </a:r>
              <a:r>
                <a:rPr lang="en-US" altLang="en-US" sz="2400" dirty="0" err="1">
                  <a:cs typeface="Arial" panose="020B0604020202020204" pitchFamily="34" charset="0"/>
                </a:rPr>
                <a:t>đời</a:t>
              </a:r>
              <a:endParaRPr lang="en-US" altLang="en-US" sz="2400" dirty="0">
                <a:cs typeface="Arial" panose="020B0604020202020204" pitchFamily="34" charset="0"/>
              </a:endParaRPr>
            </a:p>
          </p:txBody>
        </p:sp>
        <p:sp>
          <p:nvSpPr>
            <p:cNvPr id="12" name="Line 12">
              <a:extLst>
                <a:ext uri="{FF2B5EF4-FFF2-40B4-BE49-F238E27FC236}">
                  <a16:creationId xmlns:a16="http://schemas.microsoft.com/office/drawing/2014/main" id="{0738CB8F-A5AD-467B-53AF-B8950A0C1414}"/>
                </a:ext>
              </a:extLst>
            </p:cNvPr>
            <p:cNvSpPr>
              <a:spLocks noChangeShapeType="1"/>
            </p:cNvSpPr>
            <p:nvPr/>
          </p:nvSpPr>
          <p:spPr bwMode="auto">
            <a:xfrm>
              <a:off x="1600200" y="3585504"/>
              <a:ext cx="0" cy="1485900"/>
            </a:xfrm>
            <a:prstGeom prst="line">
              <a:avLst/>
            </a:prstGeom>
            <a:noFill/>
            <a:ln w="38100">
              <a:solidFill>
                <a:srgbClr val="C0C0C0"/>
              </a:solidFill>
              <a:prstDash val="sysDot"/>
              <a:round/>
              <a:headEnd/>
              <a:tailEn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13" name="Line 13">
              <a:extLst>
                <a:ext uri="{FF2B5EF4-FFF2-40B4-BE49-F238E27FC236}">
                  <a16:creationId xmlns:a16="http://schemas.microsoft.com/office/drawing/2014/main" id="{4174A349-12ED-9A66-8E5E-4D223B428F44}"/>
                </a:ext>
              </a:extLst>
            </p:cNvPr>
            <p:cNvSpPr>
              <a:spLocks noChangeShapeType="1"/>
            </p:cNvSpPr>
            <p:nvPr/>
          </p:nvSpPr>
          <p:spPr bwMode="auto">
            <a:xfrm flipV="1">
              <a:off x="1600201" y="5128554"/>
              <a:ext cx="2537222" cy="0"/>
            </a:xfrm>
            <a:prstGeom prst="line">
              <a:avLst/>
            </a:prstGeom>
            <a:noFill/>
            <a:ln w="38100">
              <a:solidFill>
                <a:srgbClr val="C0C0C0"/>
              </a:solidFill>
              <a:prstDash val="sysDot"/>
              <a:round/>
              <a:headEnd/>
              <a:tailEnd type="oval" w="med" len="me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up)">
                                      <p:cBhvr>
                                        <p:cTn id="7" dur="1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p:bldP spid="8" grpId="0"/>
      <p:bldP spid="11"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B2330838-08F4-DC30-970E-B19E44430F84}"/>
              </a:ext>
            </a:extLst>
          </p:cNvPr>
          <p:cNvSpPr>
            <a:spLocks noGrp="1"/>
          </p:cNvSpPr>
          <p:nvPr>
            <p:ph type="body" idx="3"/>
          </p:nvPr>
        </p:nvSpPr>
        <p:spPr/>
        <p:txBody>
          <a:bodyPr/>
          <a:lstStyle/>
          <a:p>
            <a:endParaRPr lang="en-US">
              <a:latin typeface="+mj-lt"/>
            </a:endParaRPr>
          </a:p>
        </p:txBody>
      </p:sp>
      <p:sp>
        <p:nvSpPr>
          <p:cNvPr id="3" name="Title 2">
            <a:extLst>
              <a:ext uri="{FF2B5EF4-FFF2-40B4-BE49-F238E27FC236}">
                <a16:creationId xmlns:a16="http://schemas.microsoft.com/office/drawing/2014/main" id="{4DE3224B-3243-752E-8B7C-9E4DA8E6AC8F}"/>
              </a:ext>
            </a:extLst>
          </p:cNvPr>
          <p:cNvSpPr>
            <a:spLocks noGrp="1"/>
          </p:cNvSpPr>
          <p:nvPr>
            <p:ph type="title"/>
          </p:nvPr>
        </p:nvSpPr>
        <p:spPr/>
        <p:txBody>
          <a:bodyPr/>
          <a:lstStyle/>
          <a:p>
            <a:r>
              <a:rPr lang="vi-VN" dirty="0"/>
              <a:t>2.6. Tư tưởng về chăm lo bồi dưỡng thế hệ</a:t>
            </a:r>
            <a:br>
              <a:rPr lang="en-US" dirty="0"/>
            </a:br>
            <a:r>
              <a:rPr lang="vi-VN" dirty="0"/>
              <a:t>cách mạng</a:t>
            </a:r>
            <a:r>
              <a:rPr lang="en-US" dirty="0"/>
              <a:t> </a:t>
            </a:r>
            <a:r>
              <a:rPr lang="vi-VN" dirty="0"/>
              <a:t>cho đời sau</a:t>
            </a:r>
            <a:endParaRPr lang="en-US" dirty="0"/>
          </a:p>
        </p:txBody>
      </p:sp>
      <p:grpSp>
        <p:nvGrpSpPr>
          <p:cNvPr id="2" name="Group 1">
            <a:extLst>
              <a:ext uri="{FF2B5EF4-FFF2-40B4-BE49-F238E27FC236}">
                <a16:creationId xmlns:a16="http://schemas.microsoft.com/office/drawing/2014/main" id="{67ED8F6C-88B4-BABB-D738-4FE720ED6280}"/>
              </a:ext>
            </a:extLst>
          </p:cNvPr>
          <p:cNvGrpSpPr/>
          <p:nvPr/>
        </p:nvGrpSpPr>
        <p:grpSpPr>
          <a:xfrm>
            <a:off x="824768" y="1277196"/>
            <a:ext cx="10359459" cy="4933122"/>
            <a:chOff x="824768" y="1277196"/>
            <a:chExt cx="10359459" cy="4933122"/>
          </a:xfrm>
        </p:grpSpPr>
        <p:sp>
          <p:nvSpPr>
            <p:cNvPr id="4" name="Rectangle 4">
              <a:extLst>
                <a:ext uri="{FF2B5EF4-FFF2-40B4-BE49-F238E27FC236}">
                  <a16:creationId xmlns:a16="http://schemas.microsoft.com/office/drawing/2014/main" id="{5402219D-BAD1-4783-686B-EDEB476BE047}"/>
                </a:ext>
              </a:extLst>
            </p:cNvPr>
            <p:cNvSpPr>
              <a:spLocks noChangeArrowheads="1"/>
            </p:cNvSpPr>
            <p:nvPr/>
          </p:nvSpPr>
          <p:spPr bwMode="auto">
            <a:xfrm>
              <a:off x="824768" y="1277196"/>
              <a:ext cx="6406026" cy="22398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lnSpc>
                  <a:spcPct val="150000"/>
                </a:lnSpc>
                <a:spcBef>
                  <a:spcPct val="0"/>
                </a:spcBef>
                <a:buFontTx/>
                <a:buNone/>
              </a:pPr>
              <a:r>
                <a:rPr lang="nl-NL" altLang="en-US" sz="2400" dirty="0">
                  <a:cs typeface="Arial" panose="020B0604020202020204" pitchFamily="34" charset="0"/>
                </a:rPr>
                <a:t>- Chủ tịch Hồ Chí Minh luôn dành sự quan tâm, chăm lo đến việc bồi dưỡng thế hệ cách mạng cho đời sau- Thế hệ trẻ. Theo Người, </a:t>
              </a:r>
              <a:r>
                <a:rPr lang="nl-NL" altLang="en-US" sz="2400" dirty="0">
                  <a:solidFill>
                    <a:srgbClr val="FF0000"/>
                  </a:solidFill>
                  <a:cs typeface="Arial" panose="020B0604020202020204" pitchFamily="34" charset="0"/>
                </a:rPr>
                <a:t>đây là việc làm rất quan trọng và cần thiết</a:t>
              </a:r>
              <a:r>
                <a:rPr lang="nl-NL" altLang="en-US" sz="2400" dirty="0">
                  <a:cs typeface="Arial" panose="020B0604020202020204" pitchFamily="34" charset="0"/>
                </a:rPr>
                <a:t>.</a:t>
              </a:r>
              <a:endParaRPr lang="en-US" altLang="en-US" sz="2400" dirty="0">
                <a:cs typeface="Arial" panose="020B0604020202020204" pitchFamily="34" charset="0"/>
              </a:endParaRPr>
            </a:p>
          </p:txBody>
        </p:sp>
        <p:pic>
          <p:nvPicPr>
            <p:cNvPr id="7" name="Picture 5" descr="HS132">
              <a:extLst>
                <a:ext uri="{FF2B5EF4-FFF2-40B4-BE49-F238E27FC236}">
                  <a16:creationId xmlns:a16="http://schemas.microsoft.com/office/drawing/2014/main" id="{98AB7C3E-CA4D-691C-72E3-29177186578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69580" y="3584619"/>
              <a:ext cx="4084420" cy="2625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3" descr="Kết quả hình ảnh cho hcm cham lo cho thế hệ trẻ">
              <a:extLst>
                <a:ext uri="{FF2B5EF4-FFF2-40B4-BE49-F238E27FC236}">
                  <a16:creationId xmlns:a16="http://schemas.microsoft.com/office/drawing/2014/main" id="{C825F20F-68E8-2CE0-2C77-15B118B48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82722" y="1336924"/>
              <a:ext cx="3701505" cy="4768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36168497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E8B286AD-15FB-C9FE-460B-05A4519F2EFA}"/>
              </a:ext>
            </a:extLst>
          </p:cNvPr>
          <p:cNvGrpSpPr/>
          <p:nvPr/>
        </p:nvGrpSpPr>
        <p:grpSpPr>
          <a:xfrm>
            <a:off x="1487501" y="-212725"/>
            <a:ext cx="9309246" cy="5402490"/>
            <a:chOff x="1487501" y="-212725"/>
            <a:chExt cx="9309246" cy="5402490"/>
          </a:xfrm>
        </p:grpSpPr>
        <p:sp>
          <p:nvSpPr>
            <p:cNvPr id="172034" name="Rectangle 4">
              <a:extLst>
                <a:ext uri="{FF2B5EF4-FFF2-40B4-BE49-F238E27FC236}">
                  <a16:creationId xmlns:a16="http://schemas.microsoft.com/office/drawing/2014/main" id="{929B3510-B1E9-9579-AA8C-9CF0D5AAA881}"/>
                </a:ext>
              </a:extLst>
            </p:cNvPr>
            <p:cNvSpPr>
              <a:spLocks noChangeArrowheads="1"/>
            </p:cNvSpPr>
            <p:nvPr/>
          </p:nvSpPr>
          <p:spPr bwMode="auto">
            <a:xfrm>
              <a:off x="1487501" y="1287928"/>
              <a:ext cx="4660079" cy="3901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lnSpc>
                  <a:spcPct val="150000"/>
                </a:lnSpc>
                <a:spcBef>
                  <a:spcPct val="0"/>
                </a:spcBef>
                <a:buFontTx/>
                <a:buNone/>
              </a:pPr>
              <a:r>
                <a:rPr lang="nl-NL" altLang="en-US" sz="2400" dirty="0">
                  <a:cs typeface="Arial" panose="020B0604020202020204" pitchFamily="34" charset="0"/>
                </a:rPr>
                <a:t>- Hồ Chí Minh luôn </a:t>
              </a:r>
              <a:r>
                <a:rPr lang="nl-NL" altLang="en-US" sz="2400" u="sng" dirty="0">
                  <a:cs typeface="Arial" panose="020B0604020202020204" pitchFamily="34" charset="0"/>
                </a:rPr>
                <a:t>coi trọng và đánh giá cao vai trò của thanh niên </a:t>
              </a:r>
              <a:r>
                <a:rPr lang="nl-NL" altLang="en-US" sz="2400" dirty="0">
                  <a:cs typeface="Arial" panose="020B0604020202020204" pitchFamily="34" charset="0"/>
                </a:rPr>
                <a:t>đối với vận mệnh đất nước. </a:t>
              </a:r>
              <a:r>
                <a:rPr lang="nl-NL" altLang="en-US" sz="2400" dirty="0">
                  <a:solidFill>
                    <a:srgbClr val="FF0000"/>
                  </a:solidFill>
                  <a:cs typeface="Arial" panose="020B0604020202020204" pitchFamily="34" charset="0"/>
                </a:rPr>
                <a:t>Thanh niên là người chủ tương lai của nước nhà</a:t>
              </a:r>
              <a:r>
                <a:rPr lang="nl-NL" altLang="en-US" sz="2400" dirty="0">
                  <a:cs typeface="Arial" panose="020B0604020202020204" pitchFamily="34" charset="0"/>
                </a:rPr>
                <a:t>, nước nhà thịnh hay suy, yếu hay mạnh một phần lớn là do thanh niên</a:t>
              </a:r>
              <a:endParaRPr lang="en-US" altLang="en-US" sz="2400" dirty="0">
                <a:cs typeface="Arial" panose="020B0604020202020204" pitchFamily="34" charset="0"/>
              </a:endParaRPr>
            </a:p>
          </p:txBody>
        </p:sp>
        <p:sp>
          <p:nvSpPr>
            <p:cNvPr id="172035" name="AutoShape 4" descr="Kết quả hình ảnh cho vì lợi ích mười năm trồng cây vì lợi ích trăm năm trồng người">
              <a:extLst>
                <a:ext uri="{FF2B5EF4-FFF2-40B4-BE49-F238E27FC236}">
                  <a16:creationId xmlns:a16="http://schemas.microsoft.com/office/drawing/2014/main" id="{9524D402-B239-EF22-4024-16A0EF9AAB5C}"/>
                </a:ext>
              </a:extLst>
            </p:cNvPr>
            <p:cNvSpPr>
              <a:spLocks noChangeAspect="1" noChangeArrowheads="1"/>
            </p:cNvSpPr>
            <p:nvPr/>
          </p:nvSpPr>
          <p:spPr bwMode="auto">
            <a:xfrm>
              <a:off x="6065839" y="-21272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en-US" altLang="en-US" sz="2800">
                <a:latin typeface="Times New Roman" panose="02020603050405020304" pitchFamily="18" charset="0"/>
              </a:endParaRPr>
            </a:p>
          </p:txBody>
        </p:sp>
        <p:pic>
          <p:nvPicPr>
            <p:cNvPr id="172036" name="Picture 6" descr="Kết quả hình ảnh cho vì lợi ích mười năm trồng cây vì lợi ích trăm năm trồng người">
              <a:extLst>
                <a:ext uri="{FF2B5EF4-FFF2-40B4-BE49-F238E27FC236}">
                  <a16:creationId xmlns:a16="http://schemas.microsoft.com/office/drawing/2014/main" id="{0F490905-D810-00DD-5020-1F3EF950FB9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10608" y="1287928"/>
              <a:ext cx="4086139" cy="3901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outVertical)">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3058" name="Picture 2" descr="Kết quả hình ảnh cho một năm khởi đầu tư mùa xuân">
            <a:extLst>
              <a:ext uri="{FF2B5EF4-FFF2-40B4-BE49-F238E27FC236}">
                <a16:creationId xmlns:a16="http://schemas.microsoft.com/office/drawing/2014/main" id="{58F4CA6C-0B71-79A3-1FA4-102D55145F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67948" y="459303"/>
            <a:ext cx="4144395" cy="3569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3059" name="Picture 2" descr="Kết quả hình ảnh cho hồ chí minh coi trọng vai trò của thanh niên">
            <a:extLst>
              <a:ext uri="{FF2B5EF4-FFF2-40B4-BE49-F238E27FC236}">
                <a16:creationId xmlns:a16="http://schemas.microsoft.com/office/drawing/2014/main" id="{488F8D5D-5856-11C5-681C-93CE2C46495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75451" y="344388"/>
            <a:ext cx="3891918" cy="59246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3060" name="Rectangle 3">
            <a:extLst>
              <a:ext uri="{FF2B5EF4-FFF2-40B4-BE49-F238E27FC236}">
                <a16:creationId xmlns:a16="http://schemas.microsoft.com/office/drawing/2014/main" id="{C65F174B-012D-76FA-65FD-42ABFFB574C5}"/>
              </a:ext>
            </a:extLst>
          </p:cNvPr>
          <p:cNvSpPr>
            <a:spLocks noChangeArrowheads="1"/>
          </p:cNvSpPr>
          <p:nvPr/>
        </p:nvSpPr>
        <p:spPr bwMode="auto">
          <a:xfrm>
            <a:off x="852341" y="4029227"/>
            <a:ext cx="6575608" cy="2239844"/>
          </a:xfrm>
          <a:prstGeom prst="rect">
            <a:avLst/>
          </a:prstGeom>
          <a:noFill/>
          <a:ln>
            <a:noFill/>
          </a:ln>
          <a:effectLst>
            <a:prstShdw prst="shdw17" dist="17961" dir="2700000">
              <a:srgbClr val="708688"/>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lnSpc>
                <a:spcPct val="150000"/>
              </a:lnSpc>
              <a:spcBef>
                <a:spcPct val="0"/>
              </a:spcBef>
              <a:buFontTx/>
              <a:buNone/>
            </a:pPr>
            <a:r>
              <a:rPr lang="nl-NL" altLang="en-US" sz="2400" dirty="0">
                <a:cs typeface="Arial" panose="020B0604020202020204" pitchFamily="34" charset="0"/>
              </a:rPr>
              <a:t>Người cũng chỉ ra nhiệm vụ của thế hệ trẻ là </a:t>
            </a:r>
            <a:r>
              <a:rPr lang="nl-NL" altLang="en-US" sz="2400" dirty="0">
                <a:solidFill>
                  <a:srgbClr val="FF0000"/>
                </a:solidFill>
                <a:cs typeface="Arial" panose="020B0604020202020204" pitchFamily="34" charset="0"/>
              </a:rPr>
              <a:t>noi gương những người đi trước, tự mình phấn đấu học tập và rèn luyện </a:t>
            </a:r>
            <a:r>
              <a:rPr lang="nl-NL" altLang="en-US" sz="2400" dirty="0">
                <a:cs typeface="Arial" panose="020B0604020202020204" pitchFamily="34" charset="0"/>
              </a:rPr>
              <a:t>để có tri thức, có ý chí, nghị lực và tinh thần cách mạng</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73059"/>
                                        </p:tgtEl>
                                        <p:attrNameLst>
                                          <p:attrName>style.visibility</p:attrName>
                                        </p:attrNameLst>
                                      </p:cBhvr>
                                      <p:to>
                                        <p:strVal val="visible"/>
                                      </p:to>
                                    </p:set>
                                    <p:animEffect transition="in" filter="fade">
                                      <p:cBhvr>
                                        <p:cTn id="7" dur="750"/>
                                        <p:tgtEl>
                                          <p:spTgt spid="173059"/>
                                        </p:tgtEl>
                                      </p:cBhvr>
                                    </p:animEffect>
                                    <p:anim calcmode="lin" valueType="num">
                                      <p:cBhvr>
                                        <p:cTn id="8" dur="750" fill="hold"/>
                                        <p:tgtEl>
                                          <p:spTgt spid="173059"/>
                                        </p:tgtEl>
                                        <p:attrNameLst>
                                          <p:attrName>ppt_x</p:attrName>
                                        </p:attrNameLst>
                                      </p:cBhvr>
                                      <p:tavLst>
                                        <p:tav tm="0">
                                          <p:val>
                                            <p:strVal val="#ppt_x"/>
                                          </p:val>
                                        </p:tav>
                                        <p:tav tm="100000">
                                          <p:val>
                                            <p:strVal val="#ppt_x"/>
                                          </p:val>
                                        </p:tav>
                                      </p:tavLst>
                                    </p:anim>
                                    <p:anim calcmode="lin" valueType="num">
                                      <p:cBhvr>
                                        <p:cTn id="9" dur="750" fill="hold"/>
                                        <p:tgtEl>
                                          <p:spTgt spid="173059"/>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173058"/>
                                        </p:tgtEl>
                                        <p:attrNameLst>
                                          <p:attrName>style.visibility</p:attrName>
                                        </p:attrNameLst>
                                      </p:cBhvr>
                                      <p:to>
                                        <p:strVal val="visible"/>
                                      </p:to>
                                    </p:set>
                                    <p:animEffect transition="in" filter="fade">
                                      <p:cBhvr>
                                        <p:cTn id="13" dur="750"/>
                                        <p:tgtEl>
                                          <p:spTgt spid="173058"/>
                                        </p:tgtEl>
                                      </p:cBhvr>
                                    </p:animEffect>
                                    <p:anim calcmode="lin" valueType="num">
                                      <p:cBhvr>
                                        <p:cTn id="14" dur="750" fill="hold"/>
                                        <p:tgtEl>
                                          <p:spTgt spid="173058"/>
                                        </p:tgtEl>
                                        <p:attrNameLst>
                                          <p:attrName>ppt_x</p:attrName>
                                        </p:attrNameLst>
                                      </p:cBhvr>
                                      <p:tavLst>
                                        <p:tav tm="0">
                                          <p:val>
                                            <p:strVal val="#ppt_x"/>
                                          </p:val>
                                        </p:tav>
                                        <p:tav tm="100000">
                                          <p:val>
                                            <p:strVal val="#ppt_x"/>
                                          </p:val>
                                        </p:tav>
                                      </p:tavLst>
                                    </p:anim>
                                    <p:anim calcmode="lin" valueType="num">
                                      <p:cBhvr>
                                        <p:cTn id="15" dur="750" fill="hold"/>
                                        <p:tgtEl>
                                          <p:spTgt spid="173058"/>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42" presetClass="entr" presetSubtype="0" fill="hold" grpId="0" nodeType="afterEffect">
                                  <p:stCondLst>
                                    <p:cond delay="0"/>
                                  </p:stCondLst>
                                  <p:childTnLst>
                                    <p:set>
                                      <p:cBhvr>
                                        <p:cTn id="18" dur="1" fill="hold">
                                          <p:stCondLst>
                                            <p:cond delay="0"/>
                                          </p:stCondLst>
                                        </p:cTn>
                                        <p:tgtEl>
                                          <p:spTgt spid="173060"/>
                                        </p:tgtEl>
                                        <p:attrNameLst>
                                          <p:attrName>style.visibility</p:attrName>
                                        </p:attrNameLst>
                                      </p:cBhvr>
                                      <p:to>
                                        <p:strVal val="visible"/>
                                      </p:to>
                                    </p:set>
                                    <p:animEffect transition="in" filter="fade">
                                      <p:cBhvr>
                                        <p:cTn id="19" dur="750"/>
                                        <p:tgtEl>
                                          <p:spTgt spid="173060"/>
                                        </p:tgtEl>
                                      </p:cBhvr>
                                    </p:animEffect>
                                    <p:anim calcmode="lin" valueType="num">
                                      <p:cBhvr>
                                        <p:cTn id="20" dur="750" fill="hold"/>
                                        <p:tgtEl>
                                          <p:spTgt spid="173060"/>
                                        </p:tgtEl>
                                        <p:attrNameLst>
                                          <p:attrName>ppt_x</p:attrName>
                                        </p:attrNameLst>
                                      </p:cBhvr>
                                      <p:tavLst>
                                        <p:tav tm="0">
                                          <p:val>
                                            <p:strVal val="#ppt_x"/>
                                          </p:val>
                                        </p:tav>
                                        <p:tav tm="100000">
                                          <p:val>
                                            <p:strVal val="#ppt_x"/>
                                          </p:val>
                                        </p:tav>
                                      </p:tavLst>
                                    </p:anim>
                                    <p:anim calcmode="lin" valueType="num">
                                      <p:cBhvr>
                                        <p:cTn id="21" dur="750" fill="hold"/>
                                        <p:tgtEl>
                                          <p:spTgt spid="17306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3060"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8151EF61-8B1D-34FC-F964-52338D5B19D3}"/>
              </a:ext>
            </a:extLst>
          </p:cNvPr>
          <p:cNvGrpSpPr/>
          <p:nvPr/>
        </p:nvGrpSpPr>
        <p:grpSpPr>
          <a:xfrm>
            <a:off x="1730774" y="874097"/>
            <a:ext cx="8836556" cy="4925064"/>
            <a:chOff x="1730774" y="874097"/>
            <a:chExt cx="8836556" cy="4925064"/>
          </a:xfrm>
        </p:grpSpPr>
        <p:sp>
          <p:nvSpPr>
            <p:cNvPr id="174082" name="Rectangle 3">
              <a:extLst>
                <a:ext uri="{FF2B5EF4-FFF2-40B4-BE49-F238E27FC236}">
                  <a16:creationId xmlns:a16="http://schemas.microsoft.com/office/drawing/2014/main" id="{58EE72B8-64A2-7645-42D3-7131AF22A10A}"/>
                </a:ext>
              </a:extLst>
            </p:cNvPr>
            <p:cNvSpPr>
              <a:spLocks noChangeArrowheads="1"/>
            </p:cNvSpPr>
            <p:nvPr/>
          </p:nvSpPr>
          <p:spPr bwMode="auto">
            <a:xfrm>
              <a:off x="1730774" y="874097"/>
              <a:ext cx="8836556" cy="1685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lnSpc>
                  <a:spcPct val="150000"/>
                </a:lnSpc>
                <a:spcBef>
                  <a:spcPct val="0"/>
                </a:spcBef>
                <a:buFontTx/>
                <a:buNone/>
              </a:pPr>
              <a:r>
                <a:rPr lang="nl-NL" altLang="en-US" sz="2400" dirty="0">
                  <a:cs typeface="Arial" panose="020B0604020202020204" pitchFamily="34" charset="0"/>
                </a:rPr>
                <a:t>Theo Hồ Chí Minh, xây dựng thế hệ tương lai, chủ thể của đất nước phải là một </a:t>
              </a:r>
              <a:r>
                <a:rPr lang="nl-NL" altLang="en-US" sz="2400" dirty="0">
                  <a:solidFill>
                    <a:srgbClr val="FF0000"/>
                  </a:solidFill>
                  <a:cs typeface="Arial" panose="020B0604020202020204" pitchFamily="34" charset="0"/>
                </a:rPr>
                <a:t>nhiệm vụ chiến lược</a:t>
              </a:r>
              <a:r>
                <a:rPr lang="nl-NL" altLang="en-US" sz="2400" dirty="0">
                  <a:cs typeface="Arial" panose="020B0604020202020204" pitchFamily="34" charset="0"/>
                </a:rPr>
                <a:t>, đi trước một bước so với xây dựng cơ sở vật chất của chủ nghĩa xã hội ở Việt Nam</a:t>
              </a:r>
              <a:endParaRPr lang="en-US" altLang="en-US" sz="2400" dirty="0">
                <a:cs typeface="Arial" panose="020B0604020202020204" pitchFamily="34" charset="0"/>
              </a:endParaRPr>
            </a:p>
          </p:txBody>
        </p:sp>
        <p:sp>
          <p:nvSpPr>
            <p:cNvPr id="174083" name="TextBox 4">
              <a:extLst>
                <a:ext uri="{FF2B5EF4-FFF2-40B4-BE49-F238E27FC236}">
                  <a16:creationId xmlns:a16="http://schemas.microsoft.com/office/drawing/2014/main" id="{06D7506F-7E02-90CA-40E2-185FE907A74A}"/>
                </a:ext>
              </a:extLst>
            </p:cNvPr>
            <p:cNvSpPr txBox="1">
              <a:spLocks noChangeArrowheads="1"/>
            </p:cNvSpPr>
            <p:nvPr/>
          </p:nvSpPr>
          <p:spPr bwMode="auto">
            <a:xfrm>
              <a:off x="1730774" y="2828797"/>
              <a:ext cx="1828800" cy="461665"/>
            </a:xfrm>
            <a:prstGeom prst="rect">
              <a:avLst/>
            </a:prstGeom>
            <a:solidFill>
              <a:srgbClr val="FFC0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dirty="0" err="1">
                  <a:cs typeface="Arial" panose="020B0604020202020204" pitchFamily="34" charset="0"/>
                </a:rPr>
                <a:t>Mục</a:t>
              </a:r>
              <a:r>
                <a:rPr lang="en-US" altLang="en-US" sz="2400" dirty="0">
                  <a:cs typeface="Arial" panose="020B0604020202020204" pitchFamily="34" charset="0"/>
                </a:rPr>
                <a:t> </a:t>
              </a:r>
              <a:r>
                <a:rPr lang="en-US" altLang="en-US" sz="2400" dirty="0" err="1">
                  <a:cs typeface="Arial" panose="020B0604020202020204" pitchFamily="34" charset="0"/>
                </a:rPr>
                <a:t>đích</a:t>
              </a:r>
              <a:endParaRPr lang="en-US" altLang="en-US" sz="2400" dirty="0">
                <a:cs typeface="Arial" panose="020B0604020202020204" pitchFamily="34" charset="0"/>
              </a:endParaRPr>
            </a:p>
          </p:txBody>
        </p:sp>
        <p:sp>
          <p:nvSpPr>
            <p:cNvPr id="174084" name="Rectangle 1">
              <a:extLst>
                <a:ext uri="{FF2B5EF4-FFF2-40B4-BE49-F238E27FC236}">
                  <a16:creationId xmlns:a16="http://schemas.microsoft.com/office/drawing/2014/main" id="{265AED4F-949A-B769-9AC3-DB693A354142}"/>
                </a:ext>
              </a:extLst>
            </p:cNvPr>
            <p:cNvSpPr>
              <a:spLocks noChangeArrowheads="1"/>
            </p:cNvSpPr>
            <p:nvPr/>
          </p:nvSpPr>
          <p:spPr bwMode="auto">
            <a:xfrm>
              <a:off x="4227342" y="3559317"/>
              <a:ext cx="6339988" cy="2239844"/>
            </a:xfrm>
            <a:prstGeom prst="rect">
              <a:avLst/>
            </a:prstGeom>
            <a:solidFill>
              <a:srgbClr val="D1D1F0"/>
            </a:solidFill>
            <a:ln>
              <a:noFill/>
            </a:ln>
            <a:effectLst>
              <a:prstShdw prst="shdw17" dist="17961" dir="2700000">
                <a:srgbClr val="708688"/>
              </a:prstShdw>
            </a:effectLst>
            <a:extLs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lnSpc>
                  <a:spcPct val="150000"/>
                </a:lnSpc>
                <a:spcBef>
                  <a:spcPct val="0"/>
                </a:spcBef>
                <a:buFontTx/>
                <a:buNone/>
              </a:pPr>
              <a:r>
                <a:rPr lang="nl-NL" altLang="en-US" sz="2400">
                  <a:cs typeface="Arial" panose="020B0604020202020204" pitchFamily="34" charset="0"/>
                </a:rPr>
                <a:t>Đào tạo ra những </a:t>
              </a:r>
              <a:r>
                <a:rPr lang="nl-NL" altLang="en-US" sz="2400">
                  <a:solidFill>
                    <a:srgbClr val="FF0000"/>
                  </a:solidFill>
                  <a:cs typeface="Arial" panose="020B0604020202020204" pitchFamily="34" charset="0"/>
                </a:rPr>
                <a:t>con người mới, những cán bộ mới</a:t>
              </a:r>
              <a:r>
                <a:rPr lang="nl-NL" altLang="en-US" sz="2400">
                  <a:cs typeface="Arial" panose="020B0604020202020204" pitchFamily="34" charset="0"/>
                </a:rPr>
                <a:t> cho cách mạng, những chiến sỹ cách mạng kiên cường đấu tranh vì sự nghiệp cách mạng của Đảng và nhân dân ta. </a:t>
              </a:r>
            </a:p>
          </p:txBody>
        </p:sp>
        <p:cxnSp>
          <p:nvCxnSpPr>
            <p:cNvPr id="10" name="Shape 9">
              <a:extLst>
                <a:ext uri="{FF2B5EF4-FFF2-40B4-BE49-F238E27FC236}">
                  <a16:creationId xmlns:a16="http://schemas.microsoft.com/office/drawing/2014/main" id="{83B73B98-8CFE-7F8E-9DD0-5A94D311BD6A}"/>
                </a:ext>
              </a:extLst>
            </p:cNvPr>
            <p:cNvCxnSpPr>
              <a:cxnSpLocks/>
              <a:stCxn id="174083" idx="2"/>
              <a:endCxn id="174084" idx="1"/>
            </p:cNvCxnSpPr>
            <p:nvPr/>
          </p:nvCxnSpPr>
          <p:spPr>
            <a:xfrm rot="16200000" flipH="1">
              <a:off x="2741870" y="3193766"/>
              <a:ext cx="1388777" cy="1582168"/>
            </a:xfrm>
            <a:prstGeom prst="bentConnector2">
              <a:avLst/>
            </a:prstGeom>
            <a:ln>
              <a:headEnd type="arrow"/>
              <a:tailEnd type="arrow"/>
            </a:ln>
          </p:spPr>
          <p:style>
            <a:lnRef idx="2">
              <a:schemeClr val="accent2"/>
            </a:lnRef>
            <a:fillRef idx="0">
              <a:schemeClr val="accent2"/>
            </a:fillRef>
            <a:effectRef idx="1">
              <a:schemeClr val="accent2"/>
            </a:effectRef>
            <a:fontRef idx="minor">
              <a:schemeClr val="tx1"/>
            </a:fontRef>
          </p:style>
        </p:cxn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6" name="Title 1">
            <a:extLst>
              <a:ext uri="{FF2B5EF4-FFF2-40B4-BE49-F238E27FC236}">
                <a16:creationId xmlns:a16="http://schemas.microsoft.com/office/drawing/2014/main" id="{84D57661-ACB0-B9EE-55CF-2A0154E560C3}"/>
              </a:ext>
            </a:extLst>
          </p:cNvPr>
          <p:cNvSpPr>
            <a:spLocks noGrp="1" noChangeArrowheads="1"/>
          </p:cNvSpPr>
          <p:nvPr>
            <p:ph type="title"/>
          </p:nvPr>
        </p:nvSpPr>
        <p:spPr>
          <a:xfrm>
            <a:off x="1981200" y="409939"/>
            <a:ext cx="8229600" cy="1143000"/>
          </a:xfrm>
        </p:spPr>
        <p:txBody>
          <a:bodyPr>
            <a:normAutofit/>
          </a:bodyPr>
          <a:lstStyle/>
          <a:p>
            <a:pPr algn="ctr"/>
            <a:r>
              <a:rPr lang="en-US" altLang="en-US" sz="2400" b="1" dirty="0" err="1">
                <a:solidFill>
                  <a:srgbClr val="FF0000"/>
                </a:solidFill>
                <a:latin typeface="Arial" panose="020B0604020202020204" pitchFamily="34" charset="0"/>
                <a:cs typeface="Arial" panose="020B0604020202020204" pitchFamily="34" charset="0"/>
              </a:rPr>
              <a:t>Nội</a:t>
            </a:r>
            <a:r>
              <a:rPr lang="en-US" altLang="en-US" sz="2400" b="1" dirty="0">
                <a:solidFill>
                  <a:srgbClr val="FF0000"/>
                </a:solidFill>
                <a:latin typeface="Arial" panose="020B0604020202020204" pitchFamily="34" charset="0"/>
                <a:cs typeface="Arial" panose="020B0604020202020204" pitchFamily="34" charset="0"/>
              </a:rPr>
              <a:t> dung </a:t>
            </a:r>
            <a:r>
              <a:rPr lang="en-US" altLang="en-US" sz="2400" b="1" dirty="0" err="1">
                <a:solidFill>
                  <a:srgbClr val="FF0000"/>
                </a:solidFill>
                <a:latin typeface="Arial" panose="020B0604020202020204" pitchFamily="34" charset="0"/>
                <a:cs typeface="Arial" panose="020B0604020202020204" pitchFamily="34" charset="0"/>
              </a:rPr>
              <a:t>bồi</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dưỡng</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giáo</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dục</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thế</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hệ</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trẻ</a:t>
            </a:r>
            <a:endParaRPr lang="en-US" altLang="en-US" sz="2400" b="1" dirty="0">
              <a:solidFill>
                <a:srgbClr val="FF0000"/>
              </a:solidFill>
              <a:latin typeface="Arial" panose="020B0604020202020204" pitchFamily="34" charset="0"/>
              <a:cs typeface="Arial" panose="020B0604020202020204" pitchFamily="34" charset="0"/>
            </a:endParaRPr>
          </a:p>
        </p:txBody>
      </p:sp>
      <p:sp>
        <p:nvSpPr>
          <p:cNvPr id="175107" name="Rectangle 3">
            <a:extLst>
              <a:ext uri="{FF2B5EF4-FFF2-40B4-BE49-F238E27FC236}">
                <a16:creationId xmlns:a16="http://schemas.microsoft.com/office/drawing/2014/main" id="{8E3B221F-3EA6-77D5-D7C5-1785DC344FC7}"/>
              </a:ext>
            </a:extLst>
          </p:cNvPr>
          <p:cNvSpPr>
            <a:spLocks noChangeArrowheads="1"/>
          </p:cNvSpPr>
          <p:nvPr/>
        </p:nvSpPr>
        <p:spPr bwMode="auto">
          <a:xfrm>
            <a:off x="1495148" y="1899765"/>
            <a:ext cx="9201704" cy="1200329"/>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nl-NL" altLang="en-US" sz="2400" dirty="0">
                <a:cs typeface="Arial" panose="020B0604020202020204" pitchFamily="34" charset="0"/>
              </a:rPr>
              <a:t>Thứ nhất: Giáo dục, bồi dưỡng toàn diện cho thế hệ trẻ để thành người cán bộ vừa “hồng” vừa “chuyên”. </a:t>
            </a:r>
            <a:r>
              <a:rPr lang="vi-VN" altLang="en-US" sz="2400" dirty="0">
                <a:cs typeface="Arial" panose="020B0604020202020204" pitchFamily="34" charset="0"/>
              </a:rPr>
              <a:t>Giáo dục trên tất cả cá mặt “ đức, trí, thể, mỹ”</a:t>
            </a:r>
            <a:endParaRPr lang="en-US" altLang="en-US" sz="2400" dirty="0">
              <a:cs typeface="Arial" panose="020B0604020202020204" pitchFamily="34" charset="0"/>
            </a:endParaRPr>
          </a:p>
        </p:txBody>
      </p:sp>
      <p:sp>
        <p:nvSpPr>
          <p:cNvPr id="175108" name="Rectangle 1">
            <a:extLst>
              <a:ext uri="{FF2B5EF4-FFF2-40B4-BE49-F238E27FC236}">
                <a16:creationId xmlns:a16="http://schemas.microsoft.com/office/drawing/2014/main" id="{425BFF11-ED68-24C4-7507-55718056ADD9}"/>
              </a:ext>
            </a:extLst>
          </p:cNvPr>
          <p:cNvSpPr>
            <a:spLocks noChangeArrowheads="1"/>
          </p:cNvSpPr>
          <p:nvPr/>
        </p:nvSpPr>
        <p:spPr bwMode="auto">
          <a:xfrm>
            <a:off x="1495149" y="4296194"/>
            <a:ext cx="9201704" cy="830997"/>
          </a:xfrm>
          <a:prstGeom prst="rect">
            <a:avLst/>
          </a:prstGeom>
          <a:solidFill>
            <a:srgbClr val="66FF66"/>
          </a:solidFill>
          <a:ln>
            <a:noFill/>
          </a:ln>
          <a:effectLst>
            <a:prstShdw prst="shdw17" dist="17961" dir="2700000">
              <a:srgbClr val="708688"/>
            </a:prstShdw>
          </a:effectLst>
          <a:extLs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nl-NL" altLang="en-US" sz="2400" dirty="0">
                <a:cs typeface="Arial" panose="020B0604020202020204" pitchFamily="34" charset="0"/>
              </a:rPr>
              <a:t>Thứ hai: phương </a:t>
            </a:r>
            <a:r>
              <a:rPr lang="vi-VN" altLang="en-US" sz="2400" dirty="0">
                <a:cs typeface="Arial" panose="020B0604020202020204" pitchFamily="34" charset="0"/>
              </a:rPr>
              <a:t>pháp</a:t>
            </a:r>
            <a:r>
              <a:rPr lang="nl-NL" altLang="en-US" sz="2400" dirty="0">
                <a:cs typeface="Arial" panose="020B0604020202020204" pitchFamily="34" charset="0"/>
              </a:rPr>
              <a:t> giáo dục, bồi dưỡng thế hệ trẻ</a:t>
            </a:r>
            <a:r>
              <a:rPr lang="vi-VN" altLang="en-US" sz="2400" dirty="0">
                <a:cs typeface="Arial" panose="020B0604020202020204" pitchFamily="34" charset="0"/>
              </a:rPr>
              <a:t> phải</a:t>
            </a:r>
            <a:endParaRPr lang="en-US" altLang="en-US" sz="2400" dirty="0">
              <a:cs typeface="Arial" panose="020B0604020202020204" pitchFamily="34" charset="0"/>
            </a:endParaRPr>
          </a:p>
          <a:p>
            <a:pPr algn="ctr">
              <a:spcBef>
                <a:spcPct val="0"/>
              </a:spcBef>
              <a:buFontTx/>
              <a:buNone/>
            </a:pPr>
            <a:r>
              <a:rPr lang="vi-VN" altLang="en-US" sz="2400" dirty="0">
                <a:cs typeface="Arial" panose="020B0604020202020204" pitchFamily="34" charset="0"/>
              </a:rPr>
              <a:t>phù hợp với đối tượng</a:t>
            </a:r>
            <a:endParaRPr lang="nl-NL" altLang="en-US" sz="2400" dirty="0">
              <a:cs typeface="Arial" panose="020B0604020202020204" pitchFamily="34" charset="0"/>
            </a:endParaRPr>
          </a:p>
        </p:txBody>
      </p:sp>
      <p:sp>
        <p:nvSpPr>
          <p:cNvPr id="7" name="Curved Right Arrow 6">
            <a:extLst>
              <a:ext uri="{FF2B5EF4-FFF2-40B4-BE49-F238E27FC236}">
                <a16:creationId xmlns:a16="http://schemas.microsoft.com/office/drawing/2014/main" id="{3D85AD22-6652-0A7C-388C-FB5D67C73F94}"/>
              </a:ext>
            </a:extLst>
          </p:cNvPr>
          <p:cNvSpPr/>
          <p:nvPr/>
        </p:nvSpPr>
        <p:spPr>
          <a:xfrm>
            <a:off x="1085637" y="2709446"/>
            <a:ext cx="239839" cy="1746355"/>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2400">
              <a:solidFill>
                <a:schemeClr val="tx1"/>
              </a:solidFill>
              <a:latin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75106"/>
                                        </p:tgtEl>
                                        <p:attrNameLst>
                                          <p:attrName>style.visibility</p:attrName>
                                        </p:attrNameLst>
                                      </p:cBhvr>
                                      <p:to>
                                        <p:strVal val="visible"/>
                                      </p:to>
                                    </p:set>
                                    <p:animEffect transition="in" filter="fade">
                                      <p:cBhvr>
                                        <p:cTn id="7" dur="500"/>
                                        <p:tgtEl>
                                          <p:spTgt spid="175106"/>
                                        </p:tgtEl>
                                      </p:cBhvr>
                                    </p:animEffect>
                                    <p:anim calcmode="lin" valueType="num">
                                      <p:cBhvr>
                                        <p:cTn id="8" dur="500" fill="hold"/>
                                        <p:tgtEl>
                                          <p:spTgt spid="175106"/>
                                        </p:tgtEl>
                                        <p:attrNameLst>
                                          <p:attrName>ppt_x</p:attrName>
                                        </p:attrNameLst>
                                      </p:cBhvr>
                                      <p:tavLst>
                                        <p:tav tm="0">
                                          <p:val>
                                            <p:strVal val="#ppt_x"/>
                                          </p:val>
                                        </p:tav>
                                        <p:tav tm="100000">
                                          <p:val>
                                            <p:strVal val="#ppt_x"/>
                                          </p:val>
                                        </p:tav>
                                      </p:tavLst>
                                    </p:anim>
                                    <p:anim calcmode="lin" valueType="num">
                                      <p:cBhvr>
                                        <p:cTn id="9" dur="500" fill="hold"/>
                                        <p:tgtEl>
                                          <p:spTgt spid="175106"/>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75107"/>
                                        </p:tgtEl>
                                        <p:attrNameLst>
                                          <p:attrName>style.visibility</p:attrName>
                                        </p:attrNameLst>
                                      </p:cBhvr>
                                      <p:to>
                                        <p:strVal val="visible"/>
                                      </p:to>
                                    </p:set>
                                    <p:animEffect transition="in" filter="fade">
                                      <p:cBhvr>
                                        <p:cTn id="13" dur="500"/>
                                        <p:tgtEl>
                                          <p:spTgt spid="175107"/>
                                        </p:tgtEl>
                                      </p:cBhvr>
                                    </p:animEffect>
                                    <p:anim calcmode="lin" valueType="num">
                                      <p:cBhvr>
                                        <p:cTn id="14" dur="500" fill="hold"/>
                                        <p:tgtEl>
                                          <p:spTgt spid="175107"/>
                                        </p:tgtEl>
                                        <p:attrNameLst>
                                          <p:attrName>ppt_x</p:attrName>
                                        </p:attrNameLst>
                                      </p:cBhvr>
                                      <p:tavLst>
                                        <p:tav tm="0">
                                          <p:val>
                                            <p:strVal val="#ppt_x"/>
                                          </p:val>
                                        </p:tav>
                                        <p:tav tm="100000">
                                          <p:val>
                                            <p:strVal val="#ppt_x"/>
                                          </p:val>
                                        </p:tav>
                                      </p:tavLst>
                                    </p:anim>
                                    <p:anim calcmode="lin" valueType="num">
                                      <p:cBhvr>
                                        <p:cTn id="15" dur="500" fill="hold"/>
                                        <p:tgtEl>
                                          <p:spTgt spid="175107"/>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anim calcmode="lin" valueType="num">
                                      <p:cBhvr>
                                        <p:cTn id="20" dur="500" fill="hold"/>
                                        <p:tgtEl>
                                          <p:spTgt spid="7"/>
                                        </p:tgtEl>
                                        <p:attrNameLst>
                                          <p:attrName>ppt_x</p:attrName>
                                        </p:attrNameLst>
                                      </p:cBhvr>
                                      <p:tavLst>
                                        <p:tav tm="0">
                                          <p:val>
                                            <p:strVal val="#ppt_x"/>
                                          </p:val>
                                        </p:tav>
                                        <p:tav tm="100000">
                                          <p:val>
                                            <p:strVal val="#ppt_x"/>
                                          </p:val>
                                        </p:tav>
                                      </p:tavLst>
                                    </p:anim>
                                    <p:anim calcmode="lin" valueType="num">
                                      <p:cBhvr>
                                        <p:cTn id="21" dur="500" fill="hold"/>
                                        <p:tgtEl>
                                          <p:spTgt spid="7"/>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grpId="0" nodeType="afterEffect">
                                  <p:stCondLst>
                                    <p:cond delay="0"/>
                                  </p:stCondLst>
                                  <p:childTnLst>
                                    <p:set>
                                      <p:cBhvr>
                                        <p:cTn id="24" dur="1" fill="hold">
                                          <p:stCondLst>
                                            <p:cond delay="0"/>
                                          </p:stCondLst>
                                        </p:cTn>
                                        <p:tgtEl>
                                          <p:spTgt spid="175108"/>
                                        </p:tgtEl>
                                        <p:attrNameLst>
                                          <p:attrName>style.visibility</p:attrName>
                                        </p:attrNameLst>
                                      </p:cBhvr>
                                      <p:to>
                                        <p:strVal val="visible"/>
                                      </p:to>
                                    </p:set>
                                    <p:animEffect transition="in" filter="fade">
                                      <p:cBhvr>
                                        <p:cTn id="25" dur="500"/>
                                        <p:tgtEl>
                                          <p:spTgt spid="175108"/>
                                        </p:tgtEl>
                                      </p:cBhvr>
                                    </p:animEffect>
                                    <p:anim calcmode="lin" valueType="num">
                                      <p:cBhvr>
                                        <p:cTn id="26" dur="500" fill="hold"/>
                                        <p:tgtEl>
                                          <p:spTgt spid="175108"/>
                                        </p:tgtEl>
                                        <p:attrNameLst>
                                          <p:attrName>ppt_x</p:attrName>
                                        </p:attrNameLst>
                                      </p:cBhvr>
                                      <p:tavLst>
                                        <p:tav tm="0">
                                          <p:val>
                                            <p:strVal val="#ppt_x"/>
                                          </p:val>
                                        </p:tav>
                                        <p:tav tm="100000">
                                          <p:val>
                                            <p:strVal val="#ppt_x"/>
                                          </p:val>
                                        </p:tav>
                                      </p:tavLst>
                                    </p:anim>
                                    <p:anim calcmode="lin" valueType="num">
                                      <p:cBhvr>
                                        <p:cTn id="27" dur="500" fill="hold"/>
                                        <p:tgtEl>
                                          <p:spTgt spid="17510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5106" grpId="0"/>
      <p:bldP spid="175107" grpId="0" animBg="1"/>
      <p:bldP spid="175108" grpId="0" animBg="1"/>
      <p:bldP spid="7"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0" name="Rectangle 3">
            <a:extLst>
              <a:ext uri="{FF2B5EF4-FFF2-40B4-BE49-F238E27FC236}">
                <a16:creationId xmlns:a16="http://schemas.microsoft.com/office/drawing/2014/main" id="{33A09529-1FD2-5DA8-3AB0-C270C417F3D8}"/>
              </a:ext>
            </a:extLst>
          </p:cNvPr>
          <p:cNvSpPr>
            <a:spLocks noChangeArrowheads="1"/>
          </p:cNvSpPr>
          <p:nvPr/>
        </p:nvSpPr>
        <p:spPr bwMode="auto">
          <a:xfrm>
            <a:off x="1044594" y="540411"/>
            <a:ext cx="5427717" cy="5563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lnSpc>
                <a:spcPct val="150000"/>
              </a:lnSpc>
              <a:spcBef>
                <a:spcPct val="0"/>
              </a:spcBef>
              <a:buFontTx/>
              <a:buNone/>
            </a:pPr>
            <a:r>
              <a:rPr lang="nl-NL" altLang="en-US" sz="2400" dirty="0">
                <a:solidFill>
                  <a:srgbClr val="FF0000"/>
                </a:solidFill>
                <a:cs typeface="Arial" panose="020B0604020202020204" pitchFamily="34" charset="0"/>
              </a:rPr>
              <a:t>Giáo dục cho thế hệ trẻ </a:t>
            </a:r>
            <a:r>
              <a:rPr lang="nl-NL" altLang="en-US" sz="2400" dirty="0">
                <a:cs typeface="Arial" panose="020B0604020202020204" pitchFamily="34" charset="0"/>
              </a:rPr>
              <a:t>truyền thống dân tộc, truyền thống cách mạng của Đảng, đạo đức cách mạng, sống và làm việc theo Hiến pháp và pháp luật, định hướng cho thế hệ trẻ biết kết hợp chặt chẽ giữa yêu nước và yêu chế độ Xã hội chủ nghĩa trong hành động, thực hiện thắng lợi sự nghiệp xây dựng và bảo vệ Tổ quốc Việt Nam Xã hội chủ nghĩa.</a:t>
            </a:r>
            <a:endParaRPr lang="en-US" altLang="en-US" sz="2400" dirty="0">
              <a:cs typeface="Arial" panose="020B0604020202020204" pitchFamily="34" charset="0"/>
            </a:endParaRPr>
          </a:p>
        </p:txBody>
      </p:sp>
      <p:pic>
        <p:nvPicPr>
          <p:cNvPr id="176131" name="Picture 2" descr="Kết quả hình ảnh cho vì lợi ích mười năm trồng cây vì lợi ích trăm năm trồng người">
            <a:extLst>
              <a:ext uri="{FF2B5EF4-FFF2-40B4-BE49-F238E27FC236}">
                <a16:creationId xmlns:a16="http://schemas.microsoft.com/office/drawing/2014/main" id="{9CCC7E90-2ACE-54F6-3B3C-DEAB206C41A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90006" y="668153"/>
            <a:ext cx="4149188" cy="5521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76130"/>
                                        </p:tgtEl>
                                        <p:attrNameLst>
                                          <p:attrName>style.visibility</p:attrName>
                                        </p:attrNameLst>
                                      </p:cBhvr>
                                      <p:to>
                                        <p:strVal val="visible"/>
                                      </p:to>
                                    </p:set>
                                    <p:animEffect transition="in" filter="fade">
                                      <p:cBhvr>
                                        <p:cTn id="7" dur="750"/>
                                        <p:tgtEl>
                                          <p:spTgt spid="176130"/>
                                        </p:tgtEl>
                                      </p:cBhvr>
                                    </p:animEffect>
                                    <p:anim calcmode="lin" valueType="num">
                                      <p:cBhvr>
                                        <p:cTn id="8" dur="750" fill="hold"/>
                                        <p:tgtEl>
                                          <p:spTgt spid="176130"/>
                                        </p:tgtEl>
                                        <p:attrNameLst>
                                          <p:attrName>ppt_x</p:attrName>
                                        </p:attrNameLst>
                                      </p:cBhvr>
                                      <p:tavLst>
                                        <p:tav tm="0">
                                          <p:val>
                                            <p:strVal val="#ppt_x"/>
                                          </p:val>
                                        </p:tav>
                                        <p:tav tm="100000">
                                          <p:val>
                                            <p:strVal val="#ppt_x"/>
                                          </p:val>
                                        </p:tav>
                                      </p:tavLst>
                                    </p:anim>
                                    <p:anim calcmode="lin" valueType="num">
                                      <p:cBhvr>
                                        <p:cTn id="9" dur="750" fill="hold"/>
                                        <p:tgtEl>
                                          <p:spTgt spid="176130"/>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176131"/>
                                        </p:tgtEl>
                                        <p:attrNameLst>
                                          <p:attrName>style.visibility</p:attrName>
                                        </p:attrNameLst>
                                      </p:cBhvr>
                                      <p:to>
                                        <p:strVal val="visible"/>
                                      </p:to>
                                    </p:set>
                                    <p:animEffect transition="in" filter="fade">
                                      <p:cBhvr>
                                        <p:cTn id="13" dur="750"/>
                                        <p:tgtEl>
                                          <p:spTgt spid="176131"/>
                                        </p:tgtEl>
                                      </p:cBhvr>
                                    </p:animEffect>
                                    <p:anim calcmode="lin" valueType="num">
                                      <p:cBhvr>
                                        <p:cTn id="14" dur="750" fill="hold"/>
                                        <p:tgtEl>
                                          <p:spTgt spid="176131"/>
                                        </p:tgtEl>
                                        <p:attrNameLst>
                                          <p:attrName>ppt_x</p:attrName>
                                        </p:attrNameLst>
                                      </p:cBhvr>
                                      <p:tavLst>
                                        <p:tav tm="0">
                                          <p:val>
                                            <p:strVal val="#ppt_x"/>
                                          </p:val>
                                        </p:tav>
                                        <p:tav tm="100000">
                                          <p:val>
                                            <p:strVal val="#ppt_x"/>
                                          </p:val>
                                        </p:tav>
                                      </p:tavLst>
                                    </p:anim>
                                    <p:anim calcmode="lin" valueType="num">
                                      <p:cBhvr>
                                        <p:cTn id="15" dur="750" fill="hold"/>
                                        <p:tgtEl>
                                          <p:spTgt spid="1761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6130"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0D0E4011-A32D-3085-4631-43BCEE570CDF}"/>
              </a:ext>
            </a:extLst>
          </p:cNvPr>
          <p:cNvSpPr>
            <a:spLocks noChangeArrowheads="1"/>
          </p:cNvSpPr>
          <p:nvPr/>
        </p:nvSpPr>
        <p:spPr bwMode="auto">
          <a:xfrm>
            <a:off x="879633" y="1493367"/>
            <a:ext cx="10432731" cy="461665"/>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dirty="0" err="1">
                <a:cs typeface="Arial" panose="020B0604020202020204" pitchFamily="34" charset="0"/>
              </a:rPr>
              <a:t>Tư</a:t>
            </a:r>
            <a:r>
              <a:rPr lang="en-US" altLang="en-US" sz="2400" dirty="0">
                <a:cs typeface="Arial" panose="020B0604020202020204" pitchFamily="34" charset="0"/>
              </a:rPr>
              <a:t> </a:t>
            </a:r>
            <a:r>
              <a:rPr lang="en-US" altLang="en-US" sz="2400" dirty="0" err="1">
                <a:cs typeface="Arial" panose="020B0604020202020204" pitchFamily="34" charset="0"/>
              </a:rPr>
              <a:t>tưởng</a:t>
            </a:r>
            <a:r>
              <a:rPr lang="en-US" altLang="en-US" sz="2400" dirty="0">
                <a:cs typeface="Arial" panose="020B0604020202020204" pitchFamily="34" charset="0"/>
              </a:rPr>
              <a:t> </a:t>
            </a:r>
            <a:r>
              <a:rPr lang="en-US" altLang="en-US" sz="2400" dirty="0" err="1">
                <a:cs typeface="Arial" panose="020B0604020202020204" pitchFamily="34" charset="0"/>
              </a:rPr>
              <a:t>Hồ</a:t>
            </a:r>
            <a:r>
              <a:rPr lang="en-US" altLang="en-US" sz="2400" dirty="0">
                <a:cs typeface="Arial" panose="020B0604020202020204" pitchFamily="34" charset="0"/>
              </a:rPr>
              <a:t> Chí Minh </a:t>
            </a:r>
            <a:r>
              <a:rPr lang="en-US" altLang="en-US" sz="2400" dirty="0" err="1">
                <a:cs typeface="Arial" panose="020B0604020202020204" pitchFamily="34" charset="0"/>
              </a:rPr>
              <a:t>là</a:t>
            </a:r>
            <a:r>
              <a:rPr lang="en-US" altLang="en-US" sz="2400" dirty="0">
                <a:cs typeface="Arial" panose="020B0604020202020204" pitchFamily="34" charset="0"/>
              </a:rPr>
              <a:t> </a:t>
            </a:r>
            <a:r>
              <a:rPr lang="en-US" altLang="en-US" sz="2400" dirty="0" err="1">
                <a:cs typeface="Arial" panose="020B0604020202020204" pitchFamily="34" charset="0"/>
              </a:rPr>
              <a:t>nền</a:t>
            </a:r>
            <a:r>
              <a:rPr lang="en-US" altLang="en-US" sz="2400" dirty="0">
                <a:cs typeface="Arial" panose="020B0604020202020204" pitchFamily="34" charset="0"/>
              </a:rPr>
              <a:t> </a:t>
            </a:r>
            <a:r>
              <a:rPr lang="en-US" altLang="en-US" sz="2400" dirty="0" err="1">
                <a:cs typeface="Arial" panose="020B0604020202020204" pitchFamily="34" charset="0"/>
              </a:rPr>
              <a:t>tảng</a:t>
            </a:r>
            <a:r>
              <a:rPr lang="en-US" altLang="en-US" sz="2400" dirty="0">
                <a:cs typeface="Arial" panose="020B0604020202020204" pitchFamily="34" charset="0"/>
              </a:rPr>
              <a:t> </a:t>
            </a:r>
            <a:r>
              <a:rPr lang="en-US" altLang="en-US" sz="2400" dirty="0" err="1">
                <a:cs typeface="Arial" panose="020B0604020202020204" pitchFamily="34" charset="0"/>
              </a:rPr>
              <a:t>tư</a:t>
            </a:r>
            <a:r>
              <a:rPr lang="en-US" altLang="en-US" sz="2400" dirty="0">
                <a:cs typeface="Arial" panose="020B0604020202020204" pitchFamily="34" charset="0"/>
              </a:rPr>
              <a:t> </a:t>
            </a:r>
            <a:r>
              <a:rPr lang="en-US" altLang="en-US" sz="2400" dirty="0" err="1">
                <a:cs typeface="Arial" panose="020B0604020202020204" pitchFamily="34" charset="0"/>
              </a:rPr>
              <a:t>tưởng</a:t>
            </a:r>
            <a:r>
              <a:rPr lang="en-US" altLang="en-US" sz="2400" dirty="0">
                <a:cs typeface="Arial" panose="020B0604020202020204" pitchFamily="34" charset="0"/>
              </a:rPr>
              <a:t> </a:t>
            </a:r>
            <a:r>
              <a:rPr lang="en-US" altLang="en-US" sz="2400" dirty="0" err="1">
                <a:cs typeface="Arial" panose="020B0604020202020204" pitchFamily="34" charset="0"/>
              </a:rPr>
              <a:t>của</a:t>
            </a:r>
            <a:r>
              <a:rPr lang="en-US" altLang="en-US" sz="2400" dirty="0">
                <a:cs typeface="Arial" panose="020B0604020202020204" pitchFamily="34" charset="0"/>
              </a:rPr>
              <a:t> </a:t>
            </a:r>
            <a:r>
              <a:rPr lang="nl-NL" altLang="en-US" sz="2400" dirty="0">
                <a:cs typeface="Arial" panose="020B0604020202020204" pitchFamily="34" charset="0"/>
              </a:rPr>
              <a:t>Đảng</a:t>
            </a:r>
            <a:r>
              <a:rPr lang="vi-VN" altLang="en-US" sz="2400" dirty="0">
                <a:cs typeface="Arial" panose="020B0604020202020204" pitchFamily="34" charset="0"/>
              </a:rPr>
              <a:t> ta</a:t>
            </a:r>
            <a:endParaRPr lang="en-US" altLang="en-US" sz="2400" dirty="0">
              <a:cs typeface="Arial" panose="020B0604020202020204" pitchFamily="34" charset="0"/>
            </a:endParaRPr>
          </a:p>
        </p:txBody>
      </p:sp>
      <p:sp>
        <p:nvSpPr>
          <p:cNvPr id="9" name="Rectangle 2">
            <a:extLst>
              <a:ext uri="{FF2B5EF4-FFF2-40B4-BE49-F238E27FC236}">
                <a16:creationId xmlns:a16="http://schemas.microsoft.com/office/drawing/2014/main" id="{F8514693-54CD-0690-9F03-72FD7294FC65}"/>
              </a:ext>
            </a:extLst>
          </p:cNvPr>
          <p:cNvSpPr>
            <a:spLocks noChangeArrowheads="1"/>
          </p:cNvSpPr>
          <p:nvPr/>
        </p:nvSpPr>
        <p:spPr bwMode="auto">
          <a:xfrm>
            <a:off x="879633" y="2244692"/>
            <a:ext cx="10432732" cy="3901837"/>
          </a:xfrm>
          <a:prstGeom prst="rect">
            <a:avLst/>
          </a:prstGeom>
          <a:noFill/>
          <a:ln>
            <a:noFill/>
          </a:ln>
          <a:effectLst>
            <a:prstShdw prst="shdw17" dist="17961" dir="2700000">
              <a:srgbClr val="708688"/>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lnSpc>
                <a:spcPct val="150000"/>
              </a:lnSpc>
              <a:spcBef>
                <a:spcPct val="0"/>
              </a:spcBef>
              <a:buFontTx/>
              <a:buNone/>
            </a:pPr>
            <a:r>
              <a:rPr lang="en-US" altLang="en-US" sz="2400" dirty="0">
                <a:solidFill>
                  <a:srgbClr val="000000"/>
                </a:solidFill>
                <a:cs typeface="Arial" panose="020B0604020202020204" pitchFamily="34" charset="0"/>
              </a:rPr>
              <a:t>+</a:t>
            </a:r>
            <a:r>
              <a:rPr lang="vi-VN" altLang="en-US" sz="2400" dirty="0">
                <a:solidFill>
                  <a:srgbClr val="000000"/>
                </a:solidFill>
                <a:cs typeface="Arial" panose="020B0604020202020204" pitchFamily="34" charset="0"/>
              </a:rPr>
              <a:t> Là cơ sở lý luận để xác định mục tiêu, phương hướng, giải pháp trong xây dựng và bảo vệ Tổ quốc, xây dựng Việt Nam dân giàu, nước mạnh, dân chủ, công bằng, văn minh</a:t>
            </a:r>
            <a:endParaRPr lang="en-US" altLang="en-US" sz="2400" dirty="0">
              <a:cs typeface="Arial" panose="020B0604020202020204" pitchFamily="34" charset="0"/>
            </a:endParaRPr>
          </a:p>
          <a:p>
            <a:pPr algn="just">
              <a:lnSpc>
                <a:spcPct val="150000"/>
              </a:lnSpc>
              <a:spcBef>
                <a:spcPct val="0"/>
              </a:spcBef>
              <a:buFontTx/>
              <a:buNone/>
            </a:pPr>
            <a:r>
              <a:rPr lang="en-US" altLang="en-US" sz="2400" dirty="0">
                <a:solidFill>
                  <a:srgbClr val="000000"/>
                </a:solidFill>
                <a:cs typeface="Arial" panose="020B0604020202020204" pitchFamily="34" charset="0"/>
              </a:rPr>
              <a:t>+</a:t>
            </a:r>
            <a:r>
              <a:rPr lang="vi-VN" altLang="en-US" sz="2400" dirty="0">
                <a:solidFill>
                  <a:srgbClr val="000000"/>
                </a:solidFill>
                <a:cs typeface="Arial" panose="020B0604020202020204" pitchFamily="34" charset="0"/>
              </a:rPr>
              <a:t> P</a:t>
            </a:r>
            <a:r>
              <a:rPr lang="en-US" altLang="en-US" sz="2400" dirty="0" err="1">
                <a:solidFill>
                  <a:srgbClr val="000000"/>
                </a:solidFill>
                <a:cs typeface="Arial" panose="020B0604020202020204" pitchFamily="34" charset="0"/>
              </a:rPr>
              <a:t>hản</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ánh</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khát</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vọng</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thời</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đại</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là</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giải</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phóng</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dân</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tộc</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thuộc</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địa</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là</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hòa</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bình</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hợp</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tác</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hữu</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nghị</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giữa</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các</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dân</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tộc</a:t>
            </a:r>
            <a:r>
              <a:rPr lang="en-US" altLang="en-US" sz="2400" dirty="0">
                <a:solidFill>
                  <a:srgbClr val="000000"/>
                </a:solidFill>
                <a:cs typeface="Arial" panose="020B0604020202020204" pitchFamily="34" charset="0"/>
              </a:rPr>
              <a:t>.</a:t>
            </a:r>
            <a:endParaRPr lang="en-US" altLang="en-US" sz="2400" dirty="0">
              <a:cs typeface="Arial" panose="020B0604020202020204" pitchFamily="34" charset="0"/>
            </a:endParaRPr>
          </a:p>
          <a:p>
            <a:pPr algn="just">
              <a:lnSpc>
                <a:spcPct val="150000"/>
              </a:lnSpc>
              <a:spcBef>
                <a:spcPct val="0"/>
              </a:spcBef>
              <a:buFontTx/>
              <a:buNone/>
            </a:pPr>
            <a:r>
              <a:rPr lang="en-US" altLang="en-US" sz="2400" dirty="0">
                <a:solidFill>
                  <a:srgbClr val="000000"/>
                </a:solidFill>
                <a:cs typeface="Arial" panose="020B0604020202020204" pitchFamily="34" charset="0"/>
              </a:rPr>
              <a:t>+</a:t>
            </a:r>
            <a:r>
              <a:rPr lang="vi-VN" altLang="en-US" sz="2400" dirty="0">
                <a:solidFill>
                  <a:srgbClr val="000000"/>
                </a:solidFill>
                <a:cs typeface="Arial" panose="020B0604020202020204" pitchFamily="34" charset="0"/>
              </a:rPr>
              <a:t> C</a:t>
            </a:r>
            <a:r>
              <a:rPr lang="en-US" altLang="en-US" sz="2400" dirty="0">
                <a:solidFill>
                  <a:srgbClr val="000000"/>
                </a:solidFill>
                <a:cs typeface="Arial" panose="020B0604020202020204" pitchFamily="34" charset="0"/>
              </a:rPr>
              <a:t>ổ </a:t>
            </a:r>
            <a:r>
              <a:rPr lang="en-US" altLang="en-US" sz="2400" dirty="0" err="1">
                <a:solidFill>
                  <a:srgbClr val="000000"/>
                </a:solidFill>
                <a:cs typeface="Arial" panose="020B0604020202020204" pitchFamily="34" charset="0"/>
              </a:rPr>
              <a:t>vũ</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các</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dân</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tộc</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trên</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thế</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giới</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tham</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gia</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cuộc</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đấu</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tranh</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vì</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độc</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lập</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dân</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tộc</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hòa</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bình</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và</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tiến</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bộ</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xã</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hội</a:t>
            </a:r>
            <a:endParaRPr lang="en-US" altLang="en-US" sz="2400" dirty="0">
              <a:cs typeface="Arial" panose="020B0604020202020204" pitchFamily="34" charset="0"/>
            </a:endParaRPr>
          </a:p>
        </p:txBody>
      </p:sp>
      <p:sp>
        <p:nvSpPr>
          <p:cNvPr id="2" name="Title 1">
            <a:extLst>
              <a:ext uri="{FF2B5EF4-FFF2-40B4-BE49-F238E27FC236}">
                <a16:creationId xmlns:a16="http://schemas.microsoft.com/office/drawing/2014/main" id="{E80051F6-AB83-50C8-8969-08C6DCFB98E3}"/>
              </a:ext>
            </a:extLst>
          </p:cNvPr>
          <p:cNvSpPr>
            <a:spLocks noGrp="1"/>
          </p:cNvSpPr>
          <p:nvPr>
            <p:ph type="title"/>
          </p:nvPr>
        </p:nvSpPr>
        <p:spPr/>
        <p:txBody>
          <a:bodyPr/>
          <a:lstStyle/>
          <a:p>
            <a:r>
              <a:rPr lang="vi-VN" dirty="0"/>
              <a:t>3. Vai trò của tư tưởng Hồ Chí Minh đối với cách mạng Việt Nam</a:t>
            </a:r>
            <a:endParaRPr lang="en-US" dirty="0"/>
          </a:p>
        </p:txBody>
      </p:sp>
    </p:spTree>
    <p:extLst>
      <p:ext uri="{BB962C8B-B14F-4D97-AF65-F5344CB8AC3E}">
        <p14:creationId xmlns:p14="http://schemas.microsoft.com/office/powerpoint/2010/main" val="41953490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500"/>
                                        <p:tgtEl>
                                          <p:spTgt spid="8"/>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up)">
                                      <p:cBhvr>
                                        <p:cTn id="11"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50F7D1C3-7576-6E3B-F35E-7E24B37757E2}"/>
              </a:ext>
            </a:extLst>
          </p:cNvPr>
          <p:cNvGrpSpPr/>
          <p:nvPr/>
        </p:nvGrpSpPr>
        <p:grpSpPr>
          <a:xfrm>
            <a:off x="1066800" y="1665840"/>
            <a:ext cx="10058400" cy="4034641"/>
            <a:chOff x="1066800" y="1665840"/>
            <a:chExt cx="10058400" cy="4034641"/>
          </a:xfrm>
        </p:grpSpPr>
        <p:sp>
          <p:nvSpPr>
            <p:cNvPr id="7" name="Rectangle 6">
              <a:extLst>
                <a:ext uri="{FF2B5EF4-FFF2-40B4-BE49-F238E27FC236}">
                  <a16:creationId xmlns:a16="http://schemas.microsoft.com/office/drawing/2014/main" id="{4869F9BC-1C26-209C-9EF0-0A786F3528AB}"/>
                </a:ext>
              </a:extLst>
            </p:cNvPr>
            <p:cNvSpPr>
              <a:spLocks noChangeArrowheads="1"/>
            </p:cNvSpPr>
            <p:nvPr/>
          </p:nvSpPr>
          <p:spPr bwMode="auto">
            <a:xfrm>
              <a:off x="1365142" y="3492561"/>
              <a:ext cx="976005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vi-VN" altLang="en-US" sz="2400" dirty="0">
                  <a:latin typeface="+mn-lt"/>
                </a:rPr>
                <a:t>4.1.1.</a:t>
              </a:r>
              <a:r>
                <a:rPr lang="nl-NL" altLang="en-US" sz="2400" dirty="0">
                  <a:latin typeface="+mn-lt"/>
                </a:rPr>
                <a:t> Nội dung cơ bản của tấm gương đạo đức, phong cách Hồ Chí Minh</a:t>
              </a:r>
              <a:endParaRPr lang="en-US" altLang="en-US" sz="2400" dirty="0">
                <a:latin typeface="+mn-lt"/>
              </a:endParaRPr>
            </a:p>
          </p:txBody>
        </p:sp>
        <p:sp>
          <p:nvSpPr>
            <p:cNvPr id="8" name="Rectangle 7">
              <a:extLst>
                <a:ext uri="{FF2B5EF4-FFF2-40B4-BE49-F238E27FC236}">
                  <a16:creationId xmlns:a16="http://schemas.microsoft.com/office/drawing/2014/main" id="{CC0184BB-2767-E202-984C-2660BE1894E1}"/>
                </a:ext>
              </a:extLst>
            </p:cNvPr>
            <p:cNvSpPr>
              <a:spLocks noChangeArrowheads="1"/>
            </p:cNvSpPr>
            <p:nvPr/>
          </p:nvSpPr>
          <p:spPr bwMode="auto">
            <a:xfrm>
              <a:off x="1365142" y="4500152"/>
              <a:ext cx="9760058"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914400" indent="-914400" algn="just" eaLnBrk="1" hangingPunct="1">
                <a:spcBef>
                  <a:spcPct val="0"/>
                </a:spcBef>
                <a:buFontTx/>
                <a:buNone/>
              </a:pPr>
              <a:r>
                <a:rPr lang="nl-NL" altLang="en-US" sz="2400" dirty="0">
                  <a:latin typeface="+mn-lt"/>
                </a:rPr>
                <a:t> </a:t>
              </a:r>
              <a:r>
                <a:rPr lang="vi-VN" altLang="en-US" sz="2400" dirty="0">
                  <a:latin typeface="+mn-lt"/>
                </a:rPr>
                <a:t>4.1.2.</a:t>
              </a:r>
              <a:r>
                <a:rPr lang="nl-NL" altLang="en-US" sz="2400" dirty="0">
                  <a:latin typeface="+mn-lt"/>
                </a:rPr>
                <a:t> Sự cần thiết phải học tập và làm theo tư tưởng, đạo đức, phong cách Hồ Chí Minh</a:t>
              </a:r>
              <a:endParaRPr lang="en-US" altLang="en-US" sz="2400" dirty="0">
                <a:latin typeface="+mn-lt"/>
              </a:endParaRPr>
            </a:p>
            <a:p>
              <a:pPr algn="just" eaLnBrk="1" hangingPunct="1">
                <a:spcBef>
                  <a:spcPct val="0"/>
                </a:spcBef>
                <a:buFontTx/>
                <a:buNone/>
              </a:pPr>
              <a:endParaRPr lang="en-US" altLang="en-US" sz="2400" dirty="0">
                <a:latin typeface="+mn-lt"/>
              </a:endParaRPr>
            </a:p>
          </p:txBody>
        </p:sp>
        <p:sp>
          <p:nvSpPr>
            <p:cNvPr id="9" name="Rectangle 1">
              <a:extLst>
                <a:ext uri="{FF2B5EF4-FFF2-40B4-BE49-F238E27FC236}">
                  <a16:creationId xmlns:a16="http://schemas.microsoft.com/office/drawing/2014/main" id="{F7562600-C76E-38D6-460C-098A27D9F723}"/>
                </a:ext>
              </a:extLst>
            </p:cNvPr>
            <p:cNvSpPr>
              <a:spLocks noChangeArrowheads="1"/>
            </p:cNvSpPr>
            <p:nvPr/>
          </p:nvSpPr>
          <p:spPr bwMode="auto">
            <a:xfrm>
              <a:off x="1066800" y="1665840"/>
              <a:ext cx="10058400" cy="909597"/>
            </a:xfrm>
            <a:prstGeom prst="rect">
              <a:avLst/>
            </a:prstGeom>
            <a:solidFill>
              <a:srgbClr val="FFFFFF"/>
            </a:solidFill>
            <a:ln w="9525">
              <a:solidFill>
                <a:srgbClr val="FFFFFF"/>
              </a:solidFill>
              <a:miter lim="800000"/>
              <a:headEnd/>
              <a:tailEnd/>
            </a:ln>
            <a:effectLst>
              <a:prstShdw prst="shdw17" dist="17961" dir="2700000">
                <a:srgbClr val="999999"/>
              </a:prstShdw>
            </a:effectLst>
          </p:spPr>
          <p:txBody>
            <a:bodyPr wrap="square" tIns="169280" bIns="0"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vi-VN" altLang="en-US" sz="2400" b="1" i="1" dirty="0">
                  <a:latin typeface="+mn-lt"/>
                </a:rPr>
                <a:t>4.</a:t>
              </a:r>
              <a:r>
                <a:rPr lang="nl-NL" altLang="en-US" sz="2400" b="1" i="1" dirty="0">
                  <a:latin typeface="+mn-lt"/>
                </a:rPr>
                <a:t>1. Sự cần thiết phải học tập v</a:t>
              </a:r>
              <a:r>
                <a:rPr lang="nl-NL" altLang="en-US" sz="2400" b="1" i="1" dirty="0">
                  <a:latin typeface="+mn-lt"/>
                  <a:cs typeface="Times New Roman" panose="02020603050405020304" pitchFamily="18" charset="0"/>
                </a:rPr>
                <a:t>à</a:t>
              </a:r>
              <a:r>
                <a:rPr lang="nl-NL" altLang="en-US" sz="2400" b="1" i="1" dirty="0">
                  <a:latin typeface="+mn-lt"/>
                </a:rPr>
                <a:t> l</a:t>
              </a:r>
              <a:r>
                <a:rPr lang="nl-NL" altLang="en-US" sz="2400" b="1" i="1" dirty="0">
                  <a:latin typeface="+mn-lt"/>
                  <a:cs typeface="Times New Roman" panose="02020603050405020304" pitchFamily="18" charset="0"/>
                </a:rPr>
                <a:t>à</a:t>
              </a:r>
              <a:r>
                <a:rPr lang="nl-NL" altLang="en-US" sz="2400" b="1" i="1" dirty="0">
                  <a:latin typeface="+mn-lt"/>
                </a:rPr>
                <a:t>m theo tư tưởng, đạo đức, phong cách Hồ Chí Minh.</a:t>
              </a:r>
              <a:endParaRPr lang="nl-NL" altLang="en-US" sz="2400" b="1" i="1" dirty="0">
                <a:latin typeface="+mn-lt"/>
                <a:cs typeface="Times New Roman" panose="02020603050405020304" pitchFamily="18" charset="0"/>
              </a:endParaRPr>
            </a:p>
          </p:txBody>
        </p:sp>
      </p:grpSp>
      <p:sp>
        <p:nvSpPr>
          <p:cNvPr id="4" name="Title 3">
            <a:extLst>
              <a:ext uri="{FF2B5EF4-FFF2-40B4-BE49-F238E27FC236}">
                <a16:creationId xmlns:a16="http://schemas.microsoft.com/office/drawing/2014/main" id="{0187C8AD-9302-50EF-0539-AAD76ADCCECC}"/>
              </a:ext>
            </a:extLst>
          </p:cNvPr>
          <p:cNvSpPr>
            <a:spLocks noGrp="1"/>
          </p:cNvSpPr>
          <p:nvPr>
            <p:ph type="title"/>
          </p:nvPr>
        </p:nvSpPr>
        <p:spPr/>
        <p:txBody>
          <a:bodyPr/>
          <a:lstStyle/>
          <a:p>
            <a:r>
              <a:rPr lang="vi-VN" dirty="0"/>
              <a:t>4. Học tập và làm theo tư tưởng, đạo đức, phong cách Hồ Chí Minh trong giai đoạn hiện nay</a:t>
            </a:r>
            <a:endParaRPr lang="en-US" dirty="0"/>
          </a:p>
        </p:txBody>
      </p:sp>
    </p:spTree>
    <p:extLst>
      <p:ext uri="{BB962C8B-B14F-4D97-AF65-F5344CB8AC3E}">
        <p14:creationId xmlns:p14="http://schemas.microsoft.com/office/powerpoint/2010/main" val="3599433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AB329A-18E9-366D-C5C2-3A4DEB005554}"/>
              </a:ext>
            </a:extLst>
          </p:cNvPr>
          <p:cNvSpPr>
            <a:spLocks noGrp="1"/>
          </p:cNvSpPr>
          <p:nvPr>
            <p:ph type="title"/>
          </p:nvPr>
        </p:nvSpPr>
        <p:spPr/>
        <p:txBody>
          <a:bodyPr/>
          <a:lstStyle/>
          <a:p>
            <a:r>
              <a:rPr lang="vi-VN" dirty="0"/>
              <a:t>4.2. Nội dung chủ yếu của học tập và làm theo tư tưởng,</a:t>
            </a:r>
            <a:br>
              <a:rPr lang="en-US" dirty="0"/>
            </a:br>
            <a:r>
              <a:rPr lang="vi-VN" dirty="0"/>
              <a:t>đạo đức, phong cách Hồ Chí Minh</a:t>
            </a:r>
            <a:endParaRPr lang="en-US" dirty="0"/>
          </a:p>
        </p:txBody>
      </p:sp>
      <p:sp>
        <p:nvSpPr>
          <p:cNvPr id="3" name="Rectangle 4">
            <a:extLst>
              <a:ext uri="{FF2B5EF4-FFF2-40B4-BE49-F238E27FC236}">
                <a16:creationId xmlns:a16="http://schemas.microsoft.com/office/drawing/2014/main" id="{FFDC9328-3027-9158-A76F-84F7323565C2}"/>
              </a:ext>
            </a:extLst>
          </p:cNvPr>
          <p:cNvSpPr>
            <a:spLocks noChangeArrowheads="1"/>
          </p:cNvSpPr>
          <p:nvPr/>
        </p:nvSpPr>
        <p:spPr bwMode="auto">
          <a:xfrm>
            <a:off x="799019" y="2126740"/>
            <a:ext cx="10593962" cy="33590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855663" indent="-855663" eaLnBrk="1" hangingPunct="1">
              <a:lnSpc>
                <a:spcPct val="150000"/>
              </a:lnSpc>
              <a:spcBef>
                <a:spcPct val="0"/>
              </a:spcBef>
              <a:buFontTx/>
              <a:buNone/>
            </a:pPr>
            <a:r>
              <a:rPr lang="vi-VN" altLang="en-US" sz="2400" b="1" dirty="0">
                <a:latin typeface="+mn-lt"/>
              </a:rPr>
              <a:t>4.2.1. Nắm vững nội dung cơ bản, hệ thống tư tưởng, đạo đức, phong cách Hồ Chí Minh</a:t>
            </a:r>
            <a:endParaRPr lang="en-US" altLang="en-US" sz="2400" b="1" dirty="0">
              <a:latin typeface="+mn-lt"/>
            </a:endParaRPr>
          </a:p>
          <a:p>
            <a:pPr marL="457200" indent="-457200">
              <a:lnSpc>
                <a:spcPct val="150000"/>
              </a:lnSpc>
              <a:spcBef>
                <a:spcPct val="0"/>
              </a:spcBef>
              <a:buFontTx/>
              <a:buChar char="-"/>
            </a:pPr>
            <a:r>
              <a:rPr lang="en-US" altLang="en-US" sz="2400" dirty="0">
                <a:latin typeface="+mn-lt"/>
              </a:rPr>
              <a:t>N</a:t>
            </a:r>
            <a:r>
              <a:rPr lang="vi-VN" altLang="en-US" sz="2400" dirty="0">
                <a:latin typeface="+mn-lt"/>
              </a:rPr>
              <a:t>ắm vững </a:t>
            </a:r>
            <a:r>
              <a:rPr lang="nl-NL" altLang="en-US" sz="2400" dirty="0">
                <a:latin typeface="+mn-lt"/>
              </a:rPr>
              <a:t>hệ thống quan điểm toàn diện và sâu sắc của Hồ Chí Minh về những vấn đề cơ bản của cách mạng Việt Nam</a:t>
            </a:r>
          </a:p>
          <a:p>
            <a:pPr marL="457200" indent="-457200">
              <a:lnSpc>
                <a:spcPct val="150000"/>
              </a:lnSpc>
              <a:spcBef>
                <a:spcPct val="0"/>
              </a:spcBef>
              <a:buFontTx/>
              <a:buChar char="-"/>
            </a:pPr>
            <a:r>
              <a:rPr lang="nl-NL" altLang="en-US" sz="2400" dirty="0">
                <a:latin typeface="+mn-lt"/>
              </a:rPr>
              <a:t>Nắm</a:t>
            </a:r>
            <a:r>
              <a:rPr lang="vi-VN" altLang="en-US" sz="2400" dirty="0">
                <a:latin typeface="+mn-lt"/>
              </a:rPr>
              <a:t> nội dung </a:t>
            </a:r>
            <a:r>
              <a:rPr lang="nl-NL" altLang="en-US" sz="2400" dirty="0">
                <a:latin typeface="+mn-lt"/>
              </a:rPr>
              <a:t>cốt lõi </a:t>
            </a:r>
            <a:r>
              <a:rPr lang="vi-VN" altLang="en-US" sz="2400" dirty="0">
                <a:latin typeface="+mn-lt"/>
              </a:rPr>
              <a:t>về tấm gương đạo đức Hồ Chí Minh</a:t>
            </a:r>
            <a:endParaRPr lang="en-US" altLang="en-US" sz="2400" dirty="0">
              <a:latin typeface="+mn-lt"/>
            </a:endParaRPr>
          </a:p>
          <a:p>
            <a:pPr>
              <a:lnSpc>
                <a:spcPct val="150000"/>
              </a:lnSpc>
              <a:spcBef>
                <a:spcPct val="0"/>
              </a:spcBef>
              <a:buNone/>
            </a:pPr>
            <a:endParaRPr lang="en-US" altLang="en-US" sz="2400" dirty="0">
              <a:latin typeface="+mn-lt"/>
            </a:endParaRPr>
          </a:p>
        </p:txBody>
      </p:sp>
    </p:spTree>
    <p:extLst>
      <p:ext uri="{BB962C8B-B14F-4D97-AF65-F5344CB8AC3E}">
        <p14:creationId xmlns:p14="http://schemas.microsoft.com/office/powerpoint/2010/main" val="1190149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Rectangle 3">
            <a:extLst>
              <a:ext uri="{FF2B5EF4-FFF2-40B4-BE49-F238E27FC236}">
                <a16:creationId xmlns:a16="http://schemas.microsoft.com/office/drawing/2014/main" id="{7AB3F448-1395-8AC6-DEF0-4E9631E06A2C}"/>
              </a:ext>
            </a:extLst>
          </p:cNvPr>
          <p:cNvSpPr>
            <a:spLocks noChangeArrowheads="1"/>
          </p:cNvSpPr>
          <p:nvPr/>
        </p:nvSpPr>
        <p:spPr bwMode="auto">
          <a:xfrm>
            <a:off x="1524000" y="549116"/>
            <a:ext cx="9144000"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600" b="1" dirty="0" err="1">
                <a:solidFill>
                  <a:srgbClr val="0070C0"/>
                </a:solidFill>
                <a:cs typeface="Arial" panose="020B0604020202020204" pitchFamily="34" charset="0"/>
              </a:rPr>
              <a:t>Học</a:t>
            </a:r>
            <a:r>
              <a:rPr lang="en-US" altLang="en-US" sz="2600" b="1" dirty="0">
                <a:solidFill>
                  <a:srgbClr val="0070C0"/>
                </a:solidFill>
                <a:cs typeface="Arial" panose="020B0604020202020204" pitchFamily="34" charset="0"/>
              </a:rPr>
              <a:t> </a:t>
            </a:r>
            <a:r>
              <a:rPr lang="en-US" altLang="en-US" sz="2600" b="1" dirty="0" err="1">
                <a:solidFill>
                  <a:srgbClr val="0070C0"/>
                </a:solidFill>
                <a:cs typeface="Arial" panose="020B0604020202020204" pitchFamily="34" charset="0"/>
              </a:rPr>
              <a:t>tập</a:t>
            </a:r>
            <a:r>
              <a:rPr lang="en-US" altLang="en-US" sz="2600" b="1" dirty="0">
                <a:solidFill>
                  <a:srgbClr val="0070C0"/>
                </a:solidFill>
                <a:cs typeface="Arial" panose="020B0604020202020204" pitchFamily="34" charset="0"/>
              </a:rPr>
              <a:t> </a:t>
            </a:r>
            <a:r>
              <a:rPr lang="en-US" altLang="en-US" sz="2600" b="1" dirty="0" err="1">
                <a:solidFill>
                  <a:srgbClr val="0070C0"/>
                </a:solidFill>
                <a:cs typeface="Arial" panose="020B0604020202020204" pitchFamily="34" charset="0"/>
              </a:rPr>
              <a:t>theo</a:t>
            </a:r>
            <a:r>
              <a:rPr lang="en-US" altLang="en-US" sz="2600" b="1" dirty="0">
                <a:solidFill>
                  <a:srgbClr val="0070C0"/>
                </a:solidFill>
                <a:cs typeface="Arial" panose="020B0604020202020204" pitchFamily="34" charset="0"/>
              </a:rPr>
              <a:t> </a:t>
            </a:r>
            <a:r>
              <a:rPr lang="en-US" altLang="en-US" sz="2600" b="1" dirty="0" err="1">
                <a:solidFill>
                  <a:srgbClr val="0070C0"/>
                </a:solidFill>
                <a:cs typeface="Arial" panose="020B0604020202020204" pitchFamily="34" charset="0"/>
              </a:rPr>
              <a:t>phong</a:t>
            </a:r>
            <a:r>
              <a:rPr lang="en-US" altLang="en-US" sz="2600" b="1" dirty="0">
                <a:solidFill>
                  <a:srgbClr val="0070C0"/>
                </a:solidFill>
                <a:cs typeface="Arial" panose="020B0604020202020204" pitchFamily="34" charset="0"/>
              </a:rPr>
              <a:t> </a:t>
            </a:r>
            <a:r>
              <a:rPr lang="en-US" altLang="en-US" sz="2600" b="1" dirty="0" err="1">
                <a:solidFill>
                  <a:srgbClr val="0070C0"/>
                </a:solidFill>
                <a:cs typeface="Arial" panose="020B0604020202020204" pitchFamily="34" charset="0"/>
              </a:rPr>
              <a:t>cách</a:t>
            </a:r>
            <a:r>
              <a:rPr lang="en-US" altLang="en-US" sz="2600" b="1" dirty="0">
                <a:solidFill>
                  <a:srgbClr val="0070C0"/>
                </a:solidFill>
                <a:cs typeface="Arial" panose="020B0604020202020204" pitchFamily="34" charset="0"/>
              </a:rPr>
              <a:t> </a:t>
            </a:r>
            <a:r>
              <a:rPr lang="en-US" altLang="en-US" sz="2600" b="1" dirty="0" err="1">
                <a:solidFill>
                  <a:srgbClr val="0070C0"/>
                </a:solidFill>
                <a:cs typeface="Arial" panose="020B0604020202020204" pitchFamily="34" charset="0"/>
              </a:rPr>
              <a:t>Hồ</a:t>
            </a:r>
            <a:r>
              <a:rPr lang="en-US" altLang="en-US" sz="2600" b="1" dirty="0">
                <a:solidFill>
                  <a:srgbClr val="0070C0"/>
                </a:solidFill>
                <a:cs typeface="Arial" panose="020B0604020202020204" pitchFamily="34" charset="0"/>
              </a:rPr>
              <a:t> Chí Minh</a:t>
            </a:r>
          </a:p>
        </p:txBody>
      </p:sp>
      <p:sp>
        <p:nvSpPr>
          <p:cNvPr id="180227" name="Rectangle 4">
            <a:extLst>
              <a:ext uri="{FF2B5EF4-FFF2-40B4-BE49-F238E27FC236}">
                <a16:creationId xmlns:a16="http://schemas.microsoft.com/office/drawing/2014/main" id="{46B6BCA7-B504-BEC7-C020-133E7BF320BC}"/>
              </a:ext>
            </a:extLst>
          </p:cNvPr>
          <p:cNvSpPr>
            <a:spLocks noChangeArrowheads="1"/>
          </p:cNvSpPr>
          <p:nvPr/>
        </p:nvSpPr>
        <p:spPr bwMode="auto">
          <a:xfrm>
            <a:off x="1752876" y="1219200"/>
            <a:ext cx="3193502"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600">
                <a:cs typeface="Arial" panose="020B0604020202020204" pitchFamily="34" charset="0"/>
              </a:rPr>
              <a:t>- Phong cách tư duy</a:t>
            </a:r>
          </a:p>
        </p:txBody>
      </p:sp>
      <p:sp>
        <p:nvSpPr>
          <p:cNvPr id="180228" name="Rectangle 5">
            <a:extLst>
              <a:ext uri="{FF2B5EF4-FFF2-40B4-BE49-F238E27FC236}">
                <a16:creationId xmlns:a16="http://schemas.microsoft.com/office/drawing/2014/main" id="{5E5E77B8-D168-B506-96E2-FA73EECBE3D8}"/>
              </a:ext>
            </a:extLst>
          </p:cNvPr>
          <p:cNvSpPr>
            <a:spLocks noChangeArrowheads="1"/>
          </p:cNvSpPr>
          <p:nvPr/>
        </p:nvSpPr>
        <p:spPr bwMode="auto">
          <a:xfrm>
            <a:off x="2364317" y="2066925"/>
            <a:ext cx="3469219"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600">
                <a:cs typeface="Arial" panose="020B0604020202020204" pitchFamily="34" charset="0"/>
              </a:rPr>
              <a:t>- Phong cách làm việc</a:t>
            </a:r>
          </a:p>
        </p:txBody>
      </p:sp>
      <p:sp>
        <p:nvSpPr>
          <p:cNvPr id="180229" name="Rectangle 6">
            <a:extLst>
              <a:ext uri="{FF2B5EF4-FFF2-40B4-BE49-F238E27FC236}">
                <a16:creationId xmlns:a16="http://schemas.microsoft.com/office/drawing/2014/main" id="{8262AB46-6370-8EB8-421A-A6F39F54E9D3}"/>
              </a:ext>
            </a:extLst>
          </p:cNvPr>
          <p:cNvSpPr>
            <a:spLocks noChangeArrowheads="1"/>
          </p:cNvSpPr>
          <p:nvPr/>
        </p:nvSpPr>
        <p:spPr bwMode="auto">
          <a:xfrm>
            <a:off x="3339549" y="2914650"/>
            <a:ext cx="3528530"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600" dirty="0">
                <a:cs typeface="Arial" panose="020B0604020202020204" pitchFamily="34" charset="0"/>
              </a:rPr>
              <a:t>- Phong </a:t>
            </a:r>
            <a:r>
              <a:rPr lang="en-US" altLang="en-US" sz="2600" dirty="0" err="1">
                <a:cs typeface="Arial" panose="020B0604020202020204" pitchFamily="34" charset="0"/>
              </a:rPr>
              <a:t>cách</a:t>
            </a:r>
            <a:r>
              <a:rPr lang="en-US" altLang="en-US" sz="2600" dirty="0">
                <a:cs typeface="Arial" panose="020B0604020202020204" pitchFamily="34" charset="0"/>
              </a:rPr>
              <a:t> </a:t>
            </a:r>
            <a:r>
              <a:rPr lang="en-US" altLang="en-US" sz="2600" dirty="0" err="1">
                <a:cs typeface="Arial" panose="020B0604020202020204" pitchFamily="34" charset="0"/>
              </a:rPr>
              <a:t>lãnh</a:t>
            </a:r>
            <a:r>
              <a:rPr lang="en-US" altLang="en-US" sz="2600" dirty="0">
                <a:cs typeface="Arial" panose="020B0604020202020204" pitchFamily="34" charset="0"/>
              </a:rPr>
              <a:t> </a:t>
            </a:r>
            <a:r>
              <a:rPr lang="en-US" altLang="en-US" sz="2600" dirty="0" err="1">
                <a:cs typeface="Arial" panose="020B0604020202020204" pitchFamily="34" charset="0"/>
              </a:rPr>
              <a:t>đạo</a:t>
            </a:r>
            <a:endParaRPr lang="en-US" altLang="en-US" sz="2600" dirty="0">
              <a:cs typeface="Arial" panose="020B0604020202020204" pitchFamily="34" charset="0"/>
            </a:endParaRPr>
          </a:p>
        </p:txBody>
      </p:sp>
      <p:sp>
        <p:nvSpPr>
          <p:cNvPr id="180230" name="Rectangle 7">
            <a:extLst>
              <a:ext uri="{FF2B5EF4-FFF2-40B4-BE49-F238E27FC236}">
                <a16:creationId xmlns:a16="http://schemas.microsoft.com/office/drawing/2014/main" id="{196A7725-0B7F-7119-2C22-7022EE4AA9BF}"/>
              </a:ext>
            </a:extLst>
          </p:cNvPr>
          <p:cNvSpPr>
            <a:spLocks noChangeArrowheads="1"/>
          </p:cNvSpPr>
          <p:nvPr/>
        </p:nvSpPr>
        <p:spPr bwMode="auto">
          <a:xfrm>
            <a:off x="4320168" y="3762375"/>
            <a:ext cx="3435556"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600" dirty="0">
                <a:cs typeface="Arial" panose="020B0604020202020204" pitchFamily="34" charset="0"/>
              </a:rPr>
              <a:t>- Phong </a:t>
            </a:r>
            <a:r>
              <a:rPr lang="en-US" altLang="en-US" sz="2600" dirty="0" err="1">
                <a:cs typeface="Arial" panose="020B0604020202020204" pitchFamily="34" charset="0"/>
              </a:rPr>
              <a:t>cách</a:t>
            </a:r>
            <a:r>
              <a:rPr lang="en-US" altLang="en-US" sz="2600" dirty="0">
                <a:cs typeface="Arial" panose="020B0604020202020204" pitchFamily="34" charset="0"/>
              </a:rPr>
              <a:t> </a:t>
            </a:r>
            <a:r>
              <a:rPr lang="en-US" altLang="en-US" sz="2600" dirty="0" err="1">
                <a:cs typeface="Arial" panose="020B0604020202020204" pitchFamily="34" charset="0"/>
              </a:rPr>
              <a:t>diễn</a:t>
            </a:r>
            <a:r>
              <a:rPr lang="en-US" altLang="en-US" sz="2600" dirty="0">
                <a:cs typeface="Arial" panose="020B0604020202020204" pitchFamily="34" charset="0"/>
              </a:rPr>
              <a:t> </a:t>
            </a:r>
            <a:r>
              <a:rPr lang="en-US" altLang="en-US" sz="2600" dirty="0" err="1">
                <a:cs typeface="Arial" panose="020B0604020202020204" pitchFamily="34" charset="0"/>
              </a:rPr>
              <a:t>đạt</a:t>
            </a:r>
            <a:endParaRPr lang="en-US" altLang="en-US" sz="2600" dirty="0">
              <a:cs typeface="Arial" panose="020B0604020202020204" pitchFamily="34" charset="0"/>
            </a:endParaRPr>
          </a:p>
        </p:txBody>
      </p:sp>
      <p:sp>
        <p:nvSpPr>
          <p:cNvPr id="180231" name="Rectangle 8">
            <a:extLst>
              <a:ext uri="{FF2B5EF4-FFF2-40B4-BE49-F238E27FC236}">
                <a16:creationId xmlns:a16="http://schemas.microsoft.com/office/drawing/2014/main" id="{D196F959-D78D-6B32-381C-98E4D42776EA}"/>
              </a:ext>
            </a:extLst>
          </p:cNvPr>
          <p:cNvSpPr>
            <a:spLocks noChangeArrowheads="1"/>
          </p:cNvSpPr>
          <p:nvPr/>
        </p:nvSpPr>
        <p:spPr bwMode="auto">
          <a:xfrm>
            <a:off x="5186465" y="4610100"/>
            <a:ext cx="3323346"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600" dirty="0">
                <a:cs typeface="Arial" panose="020B0604020202020204" pitchFamily="34" charset="0"/>
              </a:rPr>
              <a:t>- Phong </a:t>
            </a:r>
            <a:r>
              <a:rPr lang="en-US" altLang="en-US" sz="2600" dirty="0" err="1">
                <a:cs typeface="Arial" panose="020B0604020202020204" pitchFamily="34" charset="0"/>
              </a:rPr>
              <a:t>cách</a:t>
            </a:r>
            <a:r>
              <a:rPr lang="en-US" altLang="en-US" sz="2600" dirty="0">
                <a:cs typeface="Arial" panose="020B0604020202020204" pitchFamily="34" charset="0"/>
              </a:rPr>
              <a:t> </a:t>
            </a:r>
            <a:r>
              <a:rPr lang="en-US" altLang="en-US" sz="2600" dirty="0" err="1">
                <a:cs typeface="Arial" panose="020B0604020202020204" pitchFamily="34" charset="0"/>
              </a:rPr>
              <a:t>ứng</a:t>
            </a:r>
            <a:r>
              <a:rPr lang="en-US" altLang="en-US" sz="2600" dirty="0">
                <a:cs typeface="Arial" panose="020B0604020202020204" pitchFamily="34" charset="0"/>
              </a:rPr>
              <a:t> </a:t>
            </a:r>
            <a:r>
              <a:rPr lang="en-US" altLang="en-US" sz="2600" dirty="0" err="1">
                <a:cs typeface="Arial" panose="020B0604020202020204" pitchFamily="34" charset="0"/>
              </a:rPr>
              <a:t>xử</a:t>
            </a:r>
            <a:endParaRPr lang="en-US" altLang="en-US" sz="2600" dirty="0">
              <a:cs typeface="Arial" panose="020B0604020202020204" pitchFamily="34" charset="0"/>
            </a:endParaRPr>
          </a:p>
        </p:txBody>
      </p:sp>
      <p:sp>
        <p:nvSpPr>
          <p:cNvPr id="180232" name="Rectangle 9">
            <a:extLst>
              <a:ext uri="{FF2B5EF4-FFF2-40B4-BE49-F238E27FC236}">
                <a16:creationId xmlns:a16="http://schemas.microsoft.com/office/drawing/2014/main" id="{FC9EFF9E-C4F0-425D-E1B4-80885AC98531}"/>
              </a:ext>
            </a:extLst>
          </p:cNvPr>
          <p:cNvSpPr>
            <a:spLocks noChangeArrowheads="1"/>
          </p:cNvSpPr>
          <p:nvPr/>
        </p:nvSpPr>
        <p:spPr bwMode="auto">
          <a:xfrm>
            <a:off x="6284683" y="5457825"/>
            <a:ext cx="3602268"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600" dirty="0">
                <a:cs typeface="Arial" panose="020B0604020202020204" pitchFamily="34" charset="0"/>
              </a:rPr>
              <a:t>- Phong </a:t>
            </a:r>
            <a:r>
              <a:rPr lang="en-US" altLang="en-US" sz="2600" dirty="0" err="1">
                <a:cs typeface="Arial" panose="020B0604020202020204" pitchFamily="34" charset="0"/>
              </a:rPr>
              <a:t>cách</a:t>
            </a:r>
            <a:r>
              <a:rPr lang="en-US" altLang="en-US" sz="2600" dirty="0">
                <a:cs typeface="Arial" panose="020B0604020202020204" pitchFamily="34" charset="0"/>
              </a:rPr>
              <a:t> </a:t>
            </a:r>
            <a:r>
              <a:rPr lang="en-US" altLang="en-US" sz="2600" dirty="0" err="1">
                <a:cs typeface="Arial" panose="020B0604020202020204" pitchFamily="34" charset="0"/>
              </a:rPr>
              <a:t>sinh</a:t>
            </a:r>
            <a:r>
              <a:rPr lang="en-US" altLang="en-US" sz="2600" dirty="0">
                <a:cs typeface="Arial" panose="020B0604020202020204" pitchFamily="34" charset="0"/>
              </a:rPr>
              <a:t> </a:t>
            </a:r>
            <a:r>
              <a:rPr lang="en-US" altLang="en-US" sz="2600" dirty="0" err="1">
                <a:cs typeface="Arial" panose="020B0604020202020204" pitchFamily="34" charset="0"/>
              </a:rPr>
              <a:t>hoạt</a:t>
            </a:r>
            <a:endParaRPr lang="en-US" altLang="en-US" sz="2600" dirty="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80226"/>
                                        </p:tgtEl>
                                        <p:attrNameLst>
                                          <p:attrName>style.visibility</p:attrName>
                                        </p:attrNameLst>
                                      </p:cBhvr>
                                      <p:to>
                                        <p:strVal val="visible"/>
                                      </p:to>
                                    </p:set>
                                    <p:animEffect transition="in" filter="fade">
                                      <p:cBhvr>
                                        <p:cTn id="7" dur="500"/>
                                        <p:tgtEl>
                                          <p:spTgt spid="180226"/>
                                        </p:tgtEl>
                                      </p:cBhvr>
                                    </p:animEffect>
                                    <p:anim calcmode="lin" valueType="num">
                                      <p:cBhvr>
                                        <p:cTn id="8" dur="500" fill="hold"/>
                                        <p:tgtEl>
                                          <p:spTgt spid="180226"/>
                                        </p:tgtEl>
                                        <p:attrNameLst>
                                          <p:attrName>ppt_x</p:attrName>
                                        </p:attrNameLst>
                                      </p:cBhvr>
                                      <p:tavLst>
                                        <p:tav tm="0">
                                          <p:val>
                                            <p:strVal val="#ppt_x"/>
                                          </p:val>
                                        </p:tav>
                                        <p:tav tm="100000">
                                          <p:val>
                                            <p:strVal val="#ppt_x"/>
                                          </p:val>
                                        </p:tav>
                                      </p:tavLst>
                                    </p:anim>
                                    <p:anim calcmode="lin" valueType="num">
                                      <p:cBhvr>
                                        <p:cTn id="9" dur="500" fill="hold"/>
                                        <p:tgtEl>
                                          <p:spTgt spid="180226"/>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80227"/>
                                        </p:tgtEl>
                                        <p:attrNameLst>
                                          <p:attrName>style.visibility</p:attrName>
                                        </p:attrNameLst>
                                      </p:cBhvr>
                                      <p:to>
                                        <p:strVal val="visible"/>
                                      </p:to>
                                    </p:set>
                                    <p:animEffect transition="in" filter="fade">
                                      <p:cBhvr>
                                        <p:cTn id="13" dur="500"/>
                                        <p:tgtEl>
                                          <p:spTgt spid="180227"/>
                                        </p:tgtEl>
                                      </p:cBhvr>
                                    </p:animEffect>
                                    <p:anim calcmode="lin" valueType="num">
                                      <p:cBhvr>
                                        <p:cTn id="14" dur="500" fill="hold"/>
                                        <p:tgtEl>
                                          <p:spTgt spid="180227"/>
                                        </p:tgtEl>
                                        <p:attrNameLst>
                                          <p:attrName>ppt_x</p:attrName>
                                        </p:attrNameLst>
                                      </p:cBhvr>
                                      <p:tavLst>
                                        <p:tav tm="0">
                                          <p:val>
                                            <p:strVal val="#ppt_x"/>
                                          </p:val>
                                        </p:tav>
                                        <p:tav tm="100000">
                                          <p:val>
                                            <p:strVal val="#ppt_x"/>
                                          </p:val>
                                        </p:tav>
                                      </p:tavLst>
                                    </p:anim>
                                    <p:anim calcmode="lin" valueType="num">
                                      <p:cBhvr>
                                        <p:cTn id="15" dur="500" fill="hold"/>
                                        <p:tgtEl>
                                          <p:spTgt spid="180227"/>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180228"/>
                                        </p:tgtEl>
                                        <p:attrNameLst>
                                          <p:attrName>style.visibility</p:attrName>
                                        </p:attrNameLst>
                                      </p:cBhvr>
                                      <p:to>
                                        <p:strVal val="visible"/>
                                      </p:to>
                                    </p:set>
                                    <p:animEffect transition="in" filter="fade">
                                      <p:cBhvr>
                                        <p:cTn id="19" dur="500"/>
                                        <p:tgtEl>
                                          <p:spTgt spid="180228"/>
                                        </p:tgtEl>
                                      </p:cBhvr>
                                    </p:animEffect>
                                    <p:anim calcmode="lin" valueType="num">
                                      <p:cBhvr>
                                        <p:cTn id="20" dur="500" fill="hold"/>
                                        <p:tgtEl>
                                          <p:spTgt spid="180228"/>
                                        </p:tgtEl>
                                        <p:attrNameLst>
                                          <p:attrName>ppt_x</p:attrName>
                                        </p:attrNameLst>
                                      </p:cBhvr>
                                      <p:tavLst>
                                        <p:tav tm="0">
                                          <p:val>
                                            <p:strVal val="#ppt_x"/>
                                          </p:val>
                                        </p:tav>
                                        <p:tav tm="100000">
                                          <p:val>
                                            <p:strVal val="#ppt_x"/>
                                          </p:val>
                                        </p:tav>
                                      </p:tavLst>
                                    </p:anim>
                                    <p:anim calcmode="lin" valueType="num">
                                      <p:cBhvr>
                                        <p:cTn id="21" dur="500" fill="hold"/>
                                        <p:tgtEl>
                                          <p:spTgt spid="180228"/>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grpId="0" nodeType="afterEffect">
                                  <p:stCondLst>
                                    <p:cond delay="0"/>
                                  </p:stCondLst>
                                  <p:childTnLst>
                                    <p:set>
                                      <p:cBhvr>
                                        <p:cTn id="24" dur="1" fill="hold">
                                          <p:stCondLst>
                                            <p:cond delay="0"/>
                                          </p:stCondLst>
                                        </p:cTn>
                                        <p:tgtEl>
                                          <p:spTgt spid="180229"/>
                                        </p:tgtEl>
                                        <p:attrNameLst>
                                          <p:attrName>style.visibility</p:attrName>
                                        </p:attrNameLst>
                                      </p:cBhvr>
                                      <p:to>
                                        <p:strVal val="visible"/>
                                      </p:to>
                                    </p:set>
                                    <p:animEffect transition="in" filter="fade">
                                      <p:cBhvr>
                                        <p:cTn id="25" dur="500"/>
                                        <p:tgtEl>
                                          <p:spTgt spid="180229"/>
                                        </p:tgtEl>
                                      </p:cBhvr>
                                    </p:animEffect>
                                    <p:anim calcmode="lin" valueType="num">
                                      <p:cBhvr>
                                        <p:cTn id="26" dur="500" fill="hold"/>
                                        <p:tgtEl>
                                          <p:spTgt spid="180229"/>
                                        </p:tgtEl>
                                        <p:attrNameLst>
                                          <p:attrName>ppt_x</p:attrName>
                                        </p:attrNameLst>
                                      </p:cBhvr>
                                      <p:tavLst>
                                        <p:tav tm="0">
                                          <p:val>
                                            <p:strVal val="#ppt_x"/>
                                          </p:val>
                                        </p:tav>
                                        <p:tav tm="100000">
                                          <p:val>
                                            <p:strVal val="#ppt_x"/>
                                          </p:val>
                                        </p:tav>
                                      </p:tavLst>
                                    </p:anim>
                                    <p:anim calcmode="lin" valueType="num">
                                      <p:cBhvr>
                                        <p:cTn id="27" dur="500" fill="hold"/>
                                        <p:tgtEl>
                                          <p:spTgt spid="180229"/>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42" presetClass="entr" presetSubtype="0" fill="hold" grpId="0" nodeType="afterEffect">
                                  <p:stCondLst>
                                    <p:cond delay="0"/>
                                  </p:stCondLst>
                                  <p:childTnLst>
                                    <p:set>
                                      <p:cBhvr>
                                        <p:cTn id="30" dur="1" fill="hold">
                                          <p:stCondLst>
                                            <p:cond delay="0"/>
                                          </p:stCondLst>
                                        </p:cTn>
                                        <p:tgtEl>
                                          <p:spTgt spid="180230"/>
                                        </p:tgtEl>
                                        <p:attrNameLst>
                                          <p:attrName>style.visibility</p:attrName>
                                        </p:attrNameLst>
                                      </p:cBhvr>
                                      <p:to>
                                        <p:strVal val="visible"/>
                                      </p:to>
                                    </p:set>
                                    <p:animEffect transition="in" filter="fade">
                                      <p:cBhvr>
                                        <p:cTn id="31" dur="500"/>
                                        <p:tgtEl>
                                          <p:spTgt spid="180230"/>
                                        </p:tgtEl>
                                      </p:cBhvr>
                                    </p:animEffect>
                                    <p:anim calcmode="lin" valueType="num">
                                      <p:cBhvr>
                                        <p:cTn id="32" dur="500" fill="hold"/>
                                        <p:tgtEl>
                                          <p:spTgt spid="180230"/>
                                        </p:tgtEl>
                                        <p:attrNameLst>
                                          <p:attrName>ppt_x</p:attrName>
                                        </p:attrNameLst>
                                      </p:cBhvr>
                                      <p:tavLst>
                                        <p:tav tm="0">
                                          <p:val>
                                            <p:strVal val="#ppt_x"/>
                                          </p:val>
                                        </p:tav>
                                        <p:tav tm="100000">
                                          <p:val>
                                            <p:strVal val="#ppt_x"/>
                                          </p:val>
                                        </p:tav>
                                      </p:tavLst>
                                    </p:anim>
                                    <p:anim calcmode="lin" valueType="num">
                                      <p:cBhvr>
                                        <p:cTn id="33" dur="500" fill="hold"/>
                                        <p:tgtEl>
                                          <p:spTgt spid="180230"/>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42" presetClass="entr" presetSubtype="0" fill="hold" grpId="0" nodeType="afterEffect">
                                  <p:stCondLst>
                                    <p:cond delay="0"/>
                                  </p:stCondLst>
                                  <p:childTnLst>
                                    <p:set>
                                      <p:cBhvr>
                                        <p:cTn id="36" dur="1" fill="hold">
                                          <p:stCondLst>
                                            <p:cond delay="0"/>
                                          </p:stCondLst>
                                        </p:cTn>
                                        <p:tgtEl>
                                          <p:spTgt spid="180231"/>
                                        </p:tgtEl>
                                        <p:attrNameLst>
                                          <p:attrName>style.visibility</p:attrName>
                                        </p:attrNameLst>
                                      </p:cBhvr>
                                      <p:to>
                                        <p:strVal val="visible"/>
                                      </p:to>
                                    </p:set>
                                    <p:animEffect transition="in" filter="fade">
                                      <p:cBhvr>
                                        <p:cTn id="37" dur="500"/>
                                        <p:tgtEl>
                                          <p:spTgt spid="180231"/>
                                        </p:tgtEl>
                                      </p:cBhvr>
                                    </p:animEffect>
                                    <p:anim calcmode="lin" valueType="num">
                                      <p:cBhvr>
                                        <p:cTn id="38" dur="500" fill="hold"/>
                                        <p:tgtEl>
                                          <p:spTgt spid="180231"/>
                                        </p:tgtEl>
                                        <p:attrNameLst>
                                          <p:attrName>ppt_x</p:attrName>
                                        </p:attrNameLst>
                                      </p:cBhvr>
                                      <p:tavLst>
                                        <p:tav tm="0">
                                          <p:val>
                                            <p:strVal val="#ppt_x"/>
                                          </p:val>
                                        </p:tav>
                                        <p:tav tm="100000">
                                          <p:val>
                                            <p:strVal val="#ppt_x"/>
                                          </p:val>
                                        </p:tav>
                                      </p:tavLst>
                                    </p:anim>
                                    <p:anim calcmode="lin" valueType="num">
                                      <p:cBhvr>
                                        <p:cTn id="39" dur="500" fill="hold"/>
                                        <p:tgtEl>
                                          <p:spTgt spid="180231"/>
                                        </p:tgtEl>
                                        <p:attrNameLst>
                                          <p:attrName>ppt_y</p:attrName>
                                        </p:attrNameLst>
                                      </p:cBhvr>
                                      <p:tavLst>
                                        <p:tav tm="0">
                                          <p:val>
                                            <p:strVal val="#ppt_y+.1"/>
                                          </p:val>
                                        </p:tav>
                                        <p:tav tm="100000">
                                          <p:val>
                                            <p:strVal val="#ppt_y"/>
                                          </p:val>
                                        </p:tav>
                                      </p:tavLst>
                                    </p:anim>
                                  </p:childTnLst>
                                </p:cTn>
                              </p:par>
                            </p:childTnLst>
                          </p:cTn>
                        </p:par>
                        <p:par>
                          <p:cTn id="40" fill="hold">
                            <p:stCondLst>
                              <p:cond delay="3000"/>
                            </p:stCondLst>
                            <p:childTnLst>
                              <p:par>
                                <p:cTn id="41" presetID="42" presetClass="entr" presetSubtype="0" fill="hold" grpId="0" nodeType="afterEffect">
                                  <p:stCondLst>
                                    <p:cond delay="0"/>
                                  </p:stCondLst>
                                  <p:childTnLst>
                                    <p:set>
                                      <p:cBhvr>
                                        <p:cTn id="42" dur="1" fill="hold">
                                          <p:stCondLst>
                                            <p:cond delay="0"/>
                                          </p:stCondLst>
                                        </p:cTn>
                                        <p:tgtEl>
                                          <p:spTgt spid="180232"/>
                                        </p:tgtEl>
                                        <p:attrNameLst>
                                          <p:attrName>style.visibility</p:attrName>
                                        </p:attrNameLst>
                                      </p:cBhvr>
                                      <p:to>
                                        <p:strVal val="visible"/>
                                      </p:to>
                                    </p:set>
                                    <p:animEffect transition="in" filter="fade">
                                      <p:cBhvr>
                                        <p:cTn id="43" dur="500"/>
                                        <p:tgtEl>
                                          <p:spTgt spid="180232"/>
                                        </p:tgtEl>
                                      </p:cBhvr>
                                    </p:animEffect>
                                    <p:anim calcmode="lin" valueType="num">
                                      <p:cBhvr>
                                        <p:cTn id="44" dur="500" fill="hold"/>
                                        <p:tgtEl>
                                          <p:spTgt spid="180232"/>
                                        </p:tgtEl>
                                        <p:attrNameLst>
                                          <p:attrName>ppt_x</p:attrName>
                                        </p:attrNameLst>
                                      </p:cBhvr>
                                      <p:tavLst>
                                        <p:tav tm="0">
                                          <p:val>
                                            <p:strVal val="#ppt_x"/>
                                          </p:val>
                                        </p:tav>
                                        <p:tav tm="100000">
                                          <p:val>
                                            <p:strVal val="#ppt_x"/>
                                          </p:val>
                                        </p:tav>
                                      </p:tavLst>
                                    </p:anim>
                                    <p:anim calcmode="lin" valueType="num">
                                      <p:cBhvr>
                                        <p:cTn id="45" dur="500" fill="hold"/>
                                        <p:tgtEl>
                                          <p:spTgt spid="1802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0226" grpId="0"/>
      <p:bldP spid="180227" grpId="0"/>
      <p:bldP spid="180228" grpId="0"/>
      <p:bldP spid="180229" grpId="0"/>
      <p:bldP spid="180230" grpId="0"/>
      <p:bldP spid="180231" grpId="0"/>
      <p:bldP spid="180232" grpId="0"/>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AB329A-18E9-366D-C5C2-3A4DEB005554}"/>
              </a:ext>
            </a:extLst>
          </p:cNvPr>
          <p:cNvSpPr>
            <a:spLocks noGrp="1"/>
          </p:cNvSpPr>
          <p:nvPr>
            <p:ph type="title"/>
          </p:nvPr>
        </p:nvSpPr>
        <p:spPr/>
        <p:txBody>
          <a:bodyPr/>
          <a:lstStyle/>
          <a:p>
            <a:r>
              <a:rPr lang="vi-VN" dirty="0"/>
              <a:t>4.2.2. Tổ chức học tập, làm theo tư tưởng, đạo đức,</a:t>
            </a:r>
            <a:br>
              <a:rPr lang="en-US" dirty="0"/>
            </a:br>
            <a:r>
              <a:rPr lang="vi-VN" dirty="0"/>
              <a:t>phong cách Hồ Chí Minh</a:t>
            </a:r>
            <a:endParaRPr lang="en-US" dirty="0"/>
          </a:p>
        </p:txBody>
      </p:sp>
      <p:sp>
        <p:nvSpPr>
          <p:cNvPr id="6" name="Rectangle 2">
            <a:extLst>
              <a:ext uri="{FF2B5EF4-FFF2-40B4-BE49-F238E27FC236}">
                <a16:creationId xmlns:a16="http://schemas.microsoft.com/office/drawing/2014/main" id="{9DBFCFE1-8E44-936C-61BB-2448C5DB7314}"/>
              </a:ext>
            </a:extLst>
          </p:cNvPr>
          <p:cNvSpPr>
            <a:spLocks noChangeArrowheads="1"/>
          </p:cNvSpPr>
          <p:nvPr/>
        </p:nvSpPr>
        <p:spPr bwMode="auto">
          <a:xfrm>
            <a:off x="541544" y="994228"/>
            <a:ext cx="11108912" cy="5262979"/>
          </a:xfrm>
          <a:prstGeom prst="rect">
            <a:avLst/>
          </a:prstGeom>
          <a:noFill/>
          <a:ln>
            <a:noFill/>
          </a:ln>
          <a:effectLst>
            <a:prstShdw prst="shdw17" dist="17961" dir="2700000">
              <a:srgbClr val="708688"/>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en-US" altLang="en-US" sz="2400" b="1" dirty="0" err="1">
                <a:cs typeface="Arial" panose="020B0604020202020204" pitchFamily="34" charset="0"/>
              </a:rPr>
              <a:t>Một</a:t>
            </a:r>
            <a:r>
              <a:rPr lang="en-US" altLang="en-US" sz="2400" b="1" dirty="0">
                <a:cs typeface="Arial" panose="020B0604020202020204" pitchFamily="34" charset="0"/>
              </a:rPr>
              <a:t> </a:t>
            </a:r>
            <a:r>
              <a:rPr lang="en-US" altLang="en-US" sz="2400" b="1" dirty="0" err="1">
                <a:cs typeface="Arial" panose="020B0604020202020204" pitchFamily="34" charset="0"/>
              </a:rPr>
              <a:t>là</a:t>
            </a:r>
            <a:r>
              <a:rPr lang="en-US" altLang="en-US" sz="2400" b="1" dirty="0">
                <a:cs typeface="Arial" panose="020B0604020202020204" pitchFamily="34" charset="0"/>
              </a:rPr>
              <a:t>:</a:t>
            </a:r>
            <a:r>
              <a:rPr lang="vi-VN" altLang="en-US" sz="2400" b="1" dirty="0">
                <a:cs typeface="Arial" panose="020B0604020202020204" pitchFamily="34" charset="0"/>
              </a:rPr>
              <a:t> </a:t>
            </a:r>
            <a:r>
              <a:rPr lang="vi-VN" altLang="en-US" sz="2400" dirty="0">
                <a:cs typeface="Arial" panose="020B0604020202020204" pitchFamily="34" charset="0"/>
              </a:rPr>
              <a:t>Đưa việc học tập và làm theo tư tưởng, đạo đức, phong cách Hồ Chí Minh vào chương trình, kế hoạch hành động thực hiện đường lối của Đảng, pháp luật nhà nước và nội dung sinh hoạt thường xuyên của các tổ chức</a:t>
            </a:r>
            <a:endParaRPr lang="en-US" altLang="en-US" sz="2400" dirty="0">
              <a:cs typeface="Arial" panose="020B0604020202020204" pitchFamily="34" charset="0"/>
            </a:endParaRPr>
          </a:p>
          <a:p>
            <a:pPr algn="just">
              <a:spcBef>
                <a:spcPct val="0"/>
              </a:spcBef>
              <a:buNone/>
            </a:pPr>
            <a:r>
              <a:rPr lang="en-US" altLang="en-US" sz="2400" b="1" dirty="0">
                <a:cs typeface="Arial" panose="020B0604020202020204" pitchFamily="34" charset="0"/>
              </a:rPr>
              <a:t>Hai </a:t>
            </a:r>
            <a:r>
              <a:rPr lang="en-US" altLang="en-US" sz="2400" b="1" dirty="0" err="1">
                <a:cs typeface="Arial" panose="020B0604020202020204" pitchFamily="34" charset="0"/>
              </a:rPr>
              <a:t>là</a:t>
            </a:r>
            <a:r>
              <a:rPr lang="en-US" altLang="en-US" sz="2400" b="1" dirty="0">
                <a:cs typeface="Arial" panose="020B0604020202020204" pitchFamily="34" charset="0"/>
              </a:rPr>
              <a:t>: </a:t>
            </a:r>
            <a:r>
              <a:rPr lang="vi-VN" altLang="en-US" sz="2400" dirty="0">
                <a:cs typeface="Arial" panose="020B0604020202020204" pitchFamily="34" charset="0"/>
              </a:rPr>
              <a:t>Gắn đẩy mạnh học tập và làm theo tư tưởng, đạo đức, phong cách Hồ Chí Minh với việc xây dựng và phát triển văn hoá, con người Việt Nam</a:t>
            </a:r>
            <a:endParaRPr lang="en-US" altLang="en-US" sz="2400" dirty="0">
              <a:cs typeface="Arial" panose="020B0604020202020204" pitchFamily="34" charset="0"/>
            </a:endParaRPr>
          </a:p>
          <a:p>
            <a:pPr algn="just">
              <a:spcBef>
                <a:spcPct val="0"/>
              </a:spcBef>
              <a:buNone/>
            </a:pPr>
            <a:r>
              <a:rPr lang="en-US" altLang="en-US" sz="2400" b="1" dirty="0">
                <a:cs typeface="Arial" panose="020B0604020202020204" pitchFamily="34" charset="0"/>
              </a:rPr>
              <a:t>Ba </a:t>
            </a:r>
            <a:r>
              <a:rPr lang="en-US" altLang="en-US" sz="2400" b="1" dirty="0" err="1">
                <a:cs typeface="Arial" panose="020B0604020202020204" pitchFamily="34" charset="0"/>
              </a:rPr>
              <a:t>là</a:t>
            </a:r>
            <a:r>
              <a:rPr lang="en-US" altLang="en-US" sz="2400" b="1" dirty="0">
                <a:cs typeface="Arial" panose="020B0604020202020204" pitchFamily="34" charset="0"/>
              </a:rPr>
              <a:t>: </a:t>
            </a:r>
            <a:r>
              <a:rPr lang="vi-VN" altLang="en-US" sz="2400" dirty="0">
                <a:cs typeface="Arial" panose="020B0604020202020204" pitchFamily="34" charset="0"/>
              </a:rPr>
              <a:t>Lấy kết quả học tập và làm theo tư tưởng, đạo đức, phong cách Hồ Chí Minh là một trong những tiêu chuẩn đánh giá, bình xét, phân loại cán bộ, đảng viên, tổ chức đảng và mỗi người hằng năm.</a:t>
            </a:r>
            <a:endParaRPr lang="en-US" altLang="en-US" sz="2400" dirty="0">
              <a:cs typeface="Arial" panose="020B0604020202020204" pitchFamily="34" charset="0"/>
            </a:endParaRPr>
          </a:p>
          <a:p>
            <a:pPr algn="just">
              <a:spcBef>
                <a:spcPct val="0"/>
              </a:spcBef>
              <a:buNone/>
            </a:pPr>
            <a:r>
              <a:rPr lang="en-US" altLang="en-US" sz="2400" b="1" dirty="0" err="1">
                <a:cs typeface="Arial" panose="020B0604020202020204" pitchFamily="34" charset="0"/>
              </a:rPr>
              <a:t>Bốn</a:t>
            </a:r>
            <a:r>
              <a:rPr lang="en-US" altLang="en-US" sz="2400" b="1" dirty="0">
                <a:cs typeface="Arial" panose="020B0604020202020204" pitchFamily="34" charset="0"/>
              </a:rPr>
              <a:t> </a:t>
            </a:r>
            <a:r>
              <a:rPr lang="en-US" altLang="en-US" sz="2400" b="1" dirty="0" err="1">
                <a:cs typeface="Arial" panose="020B0604020202020204" pitchFamily="34" charset="0"/>
              </a:rPr>
              <a:t>là</a:t>
            </a:r>
            <a:r>
              <a:rPr lang="en-US" altLang="en-US" sz="2400" b="1" dirty="0">
                <a:cs typeface="Arial" panose="020B0604020202020204" pitchFamily="34" charset="0"/>
              </a:rPr>
              <a:t>:</a:t>
            </a:r>
            <a:r>
              <a:rPr lang="vi-VN" altLang="en-US" sz="2400" b="1" dirty="0">
                <a:cs typeface="Arial" panose="020B0604020202020204" pitchFamily="34" charset="0"/>
              </a:rPr>
              <a:t> </a:t>
            </a:r>
            <a:r>
              <a:rPr lang="vi-VN" altLang="en-US" sz="2400" dirty="0">
                <a:cs typeface="Arial" panose="020B0604020202020204" pitchFamily="34" charset="0"/>
              </a:rPr>
              <a:t>Xây dựng, tổng kết và nhân rộng những điển hình tiên tiến về học tập và làm theo tư tưởng, đạo đức và phong cách Hồ Chí Minh</a:t>
            </a:r>
            <a:endParaRPr lang="en-US" altLang="en-US" sz="2400" dirty="0">
              <a:cs typeface="Arial" panose="020B0604020202020204" pitchFamily="34" charset="0"/>
            </a:endParaRPr>
          </a:p>
          <a:p>
            <a:pPr algn="just">
              <a:spcBef>
                <a:spcPct val="0"/>
              </a:spcBef>
              <a:buNone/>
            </a:pPr>
            <a:r>
              <a:rPr lang="en-US" altLang="en-US" sz="2400" b="1" dirty="0" err="1">
                <a:cs typeface="Arial" panose="020B0604020202020204" pitchFamily="34" charset="0"/>
              </a:rPr>
              <a:t>Năm</a:t>
            </a:r>
            <a:r>
              <a:rPr lang="en-US" altLang="en-US" sz="2400" b="1" dirty="0">
                <a:cs typeface="Arial" panose="020B0604020202020204" pitchFamily="34" charset="0"/>
              </a:rPr>
              <a:t> </a:t>
            </a:r>
            <a:r>
              <a:rPr lang="en-US" altLang="en-US" sz="2400" b="1" dirty="0" err="1">
                <a:cs typeface="Arial" panose="020B0604020202020204" pitchFamily="34" charset="0"/>
              </a:rPr>
              <a:t>là</a:t>
            </a:r>
            <a:r>
              <a:rPr lang="en-US" altLang="en-US" sz="2400" b="1" dirty="0">
                <a:cs typeface="Arial" panose="020B0604020202020204" pitchFamily="34" charset="0"/>
              </a:rPr>
              <a:t>: </a:t>
            </a:r>
            <a:r>
              <a:rPr lang="vi-VN" altLang="en-US" sz="2400" dirty="0">
                <a:cs typeface="Arial" panose="020B0604020202020204" pitchFamily="34" charset="0"/>
              </a:rPr>
              <a:t>Đối với học sinh - sinh viên, cần phấn đấu học tập và rèn luyện theo tư tưởng, tấm gương đạo đức, phong cách Hồ Chí Minh</a:t>
            </a:r>
            <a:endParaRPr lang="en-US" altLang="en-US" sz="2400" dirty="0">
              <a:cs typeface="Arial" panose="020B0604020202020204" pitchFamily="34" charset="0"/>
            </a:endParaRPr>
          </a:p>
          <a:p>
            <a:pPr algn="just">
              <a:spcBef>
                <a:spcPct val="0"/>
              </a:spcBef>
              <a:buNone/>
            </a:pPr>
            <a:r>
              <a:rPr lang="en-US" altLang="en-US" sz="2400" b="1" dirty="0" err="1">
                <a:cs typeface="Arial" panose="020B0604020202020204" pitchFamily="34" charset="0"/>
              </a:rPr>
              <a:t>Sáu</a:t>
            </a:r>
            <a:r>
              <a:rPr lang="en-US" altLang="en-US" sz="2400" b="1" dirty="0">
                <a:cs typeface="Arial" panose="020B0604020202020204" pitchFamily="34" charset="0"/>
              </a:rPr>
              <a:t> </a:t>
            </a:r>
            <a:r>
              <a:rPr lang="en-US" altLang="en-US" sz="2400" b="1" dirty="0" err="1">
                <a:cs typeface="Arial" panose="020B0604020202020204" pitchFamily="34" charset="0"/>
              </a:rPr>
              <a:t>là</a:t>
            </a:r>
            <a:r>
              <a:rPr lang="en-US" altLang="en-US" sz="2400" b="1" dirty="0">
                <a:cs typeface="Arial" panose="020B0604020202020204" pitchFamily="34" charset="0"/>
              </a:rPr>
              <a:t>: </a:t>
            </a:r>
            <a:r>
              <a:rPr lang="vi-VN" altLang="en-US" sz="2400" dirty="0">
                <a:cs typeface="Arial" panose="020B0604020202020204" pitchFamily="34" charset="0"/>
              </a:rPr>
              <a:t>Không ngừng rèn luyện đức tính hiếu với dân, tận tụy với công việc</a:t>
            </a:r>
            <a:r>
              <a:rPr lang="en-US" altLang="en-US" sz="2400" dirty="0">
                <a:cs typeface="Arial" panose="020B0604020202020204" pitchFamily="34" charset="0"/>
              </a:rPr>
              <a:t>; </a:t>
            </a:r>
            <a:r>
              <a:rPr lang="en-US" altLang="en-US" sz="2400" dirty="0" err="1">
                <a:cs typeface="Arial" panose="020B0604020202020204" pitchFamily="34" charset="0"/>
              </a:rPr>
              <a:t>Rèn</a:t>
            </a:r>
            <a:r>
              <a:rPr lang="en-US" altLang="en-US" sz="2400" dirty="0">
                <a:cs typeface="Arial" panose="020B0604020202020204" pitchFamily="34" charset="0"/>
              </a:rPr>
              <a:t> </a:t>
            </a:r>
            <a:r>
              <a:rPr lang="en-US" altLang="en-US" sz="2400" dirty="0" err="1">
                <a:cs typeface="Arial" panose="020B0604020202020204" pitchFamily="34" charset="0"/>
              </a:rPr>
              <a:t>luyện</a:t>
            </a:r>
            <a:r>
              <a:rPr lang="en-US" altLang="en-US" sz="2400" dirty="0">
                <a:cs typeface="Arial" panose="020B0604020202020204" pitchFamily="34" charset="0"/>
              </a:rPr>
              <a:t> </a:t>
            </a:r>
            <a:r>
              <a:rPr lang="en-US" altLang="en-US" sz="2400" dirty="0" err="1">
                <a:cs typeface="Arial" panose="020B0604020202020204" pitchFamily="34" charset="0"/>
              </a:rPr>
              <a:t>phong</a:t>
            </a:r>
            <a:r>
              <a:rPr lang="en-US" altLang="en-US" sz="2400" dirty="0">
                <a:cs typeface="Arial" panose="020B0604020202020204" pitchFamily="34" charset="0"/>
              </a:rPr>
              <a:t> </a:t>
            </a:r>
            <a:r>
              <a:rPr lang="en-US" altLang="en-US" sz="2400" dirty="0" err="1">
                <a:cs typeface="Arial" panose="020B0604020202020204" pitchFamily="34" charset="0"/>
              </a:rPr>
              <a:t>cách</a:t>
            </a:r>
            <a:r>
              <a:rPr lang="en-US" altLang="en-US" sz="2400" dirty="0">
                <a:cs typeface="Arial" panose="020B0604020202020204" pitchFamily="34" charset="0"/>
              </a:rPr>
              <a:t>, </a:t>
            </a:r>
            <a:r>
              <a:rPr lang="en-US" altLang="en-US" sz="2400" dirty="0" err="1">
                <a:cs typeface="Arial" panose="020B0604020202020204" pitchFamily="34" charset="0"/>
              </a:rPr>
              <a:t>lối</a:t>
            </a:r>
            <a:r>
              <a:rPr lang="en-US" altLang="en-US" sz="2400" dirty="0">
                <a:cs typeface="Arial" panose="020B0604020202020204" pitchFamily="34" charset="0"/>
              </a:rPr>
              <a:t> </a:t>
            </a:r>
            <a:r>
              <a:rPr lang="en-US" altLang="en-US" sz="2400" dirty="0" err="1">
                <a:cs typeface="Arial" panose="020B0604020202020204" pitchFamily="34" charset="0"/>
              </a:rPr>
              <a:t>sống</a:t>
            </a:r>
            <a:r>
              <a:rPr lang="en-US" altLang="en-US" sz="2400" dirty="0">
                <a:cs typeface="Arial" panose="020B0604020202020204" pitchFamily="34" charset="0"/>
              </a:rPr>
              <a:t> </a:t>
            </a:r>
            <a:r>
              <a:rPr lang="en-US" altLang="en-US" sz="2400" dirty="0" err="1">
                <a:cs typeface="Arial" panose="020B0604020202020204" pitchFamily="34" charset="0"/>
              </a:rPr>
              <a:t>khiêm</a:t>
            </a:r>
            <a:r>
              <a:rPr lang="en-US" altLang="en-US" sz="2400" dirty="0">
                <a:cs typeface="Arial" panose="020B0604020202020204" pitchFamily="34" charset="0"/>
              </a:rPr>
              <a:t> </a:t>
            </a:r>
            <a:r>
              <a:rPr lang="en-US" altLang="en-US" sz="2400" dirty="0" err="1">
                <a:cs typeface="Arial" panose="020B0604020202020204" pitchFamily="34" charset="0"/>
              </a:rPr>
              <a:t>tốn</a:t>
            </a:r>
            <a:r>
              <a:rPr lang="en-US" altLang="en-US" sz="2400" dirty="0">
                <a:cs typeface="Arial" panose="020B0604020202020204" pitchFamily="34" charset="0"/>
              </a:rPr>
              <a:t>, </a:t>
            </a:r>
            <a:r>
              <a:rPr lang="en-US" altLang="en-US" sz="2400" dirty="0" err="1">
                <a:cs typeface="Arial" panose="020B0604020202020204" pitchFamily="34" charset="0"/>
              </a:rPr>
              <a:t>giản</a:t>
            </a:r>
            <a:r>
              <a:rPr lang="en-US" altLang="en-US" sz="2400" dirty="0">
                <a:cs typeface="Arial" panose="020B0604020202020204" pitchFamily="34" charset="0"/>
              </a:rPr>
              <a:t> </a:t>
            </a:r>
            <a:r>
              <a:rPr lang="en-US" altLang="en-US" sz="2400" dirty="0" err="1">
                <a:cs typeface="Arial" panose="020B0604020202020204" pitchFamily="34" charset="0"/>
              </a:rPr>
              <a:t>dị</a:t>
            </a:r>
            <a:r>
              <a:rPr lang="en-US" altLang="en-US" sz="2400" dirty="0">
                <a:cs typeface="Arial" panose="020B0604020202020204" pitchFamily="34" charset="0"/>
              </a:rPr>
              <a:t>;</a:t>
            </a:r>
          </a:p>
        </p:txBody>
      </p:sp>
    </p:spTree>
    <p:extLst>
      <p:ext uri="{BB962C8B-B14F-4D97-AF65-F5344CB8AC3E}">
        <p14:creationId xmlns:p14="http://schemas.microsoft.com/office/powerpoint/2010/main" val="1367603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125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10"/>
  <p:tag name="MMPROD_UIDATA" val="&lt;database version=&quot;11.0&quot;&gt;&lt;object type=&quot;1&quot; unique_id=&quot;10001&quot;&gt;&lt;object type=&quot;2&quot; unique_id=&quot;16611&quot;&gt;&lt;object type=&quot;3&quot; unique_id=&quot;19644&quot;&gt;&lt;property id=&quot;20148&quot; value=&quot;5&quot;/&gt;&lt;property id=&quot;20300&quot; value=&quot;Slide 1 - &amp;quot;NỘI DUNG BÀI HỌC &amp;quot;&quot;/&gt;&lt;property id=&quot;20307&quot; value=&quot;708&quot;/&gt;&lt;/object&gt;&lt;object type=&quot;3&quot; unique_id=&quot;19645&quot;&gt;&lt;property id=&quot;20148&quot; value=&quot;5&quot;/&gt;&lt;property id=&quot;20300&quot; value=&quot;Slide 2&quot;/&gt;&lt;property id=&quot;20307&quot; value=&quot;283&quot;/&gt;&lt;/object&gt;&lt;object type=&quot;3&quot; unique_id=&quot;19646&quot;&gt;&lt;property id=&quot;20148&quot; value=&quot;5&quot;/&gt;&lt;property id=&quot;20300&quot; value=&quot;Slide 3 - &amp;quot;1. Khái niệm, nguồn gốc và quá trình hình thành tư tưởng Hồ Chí Minh&amp;quot;&quot;/&gt;&lt;property id=&quot;20307&quot; value=&quot;284&quot;/&gt;&lt;/object&gt;&lt;object type=&quot;3&quot; unique_id=&quot;19647&quot;&gt;&lt;property id=&quot;20148&quot; value=&quot;5&quot;/&gt;&lt;property id=&quot;20300&quot; value=&quot;Slide 4 - &amp;quot;1. Khái niệm, nguồn gốc và quá trình hình thành tư tưởng Hồ Chí Minh&amp;quot;&quot;/&gt;&lt;property id=&quot;20307&quot; value=&quot;709&quot;/&gt;&lt;/object&gt;&lt;object type=&quot;3&quot; unique_id=&quot;19648&quot;&gt;&lt;property id=&quot;20148&quot; value=&quot;5&quot;/&gt;&lt;property id=&quot;20300&quot; value=&quot;Slide 5 - &amp;quot;1.2.1. Nguồn gốc thực tiễn&amp;quot;&quot;/&gt;&lt;property id=&quot;20307&quot; value=&quot;332&quot;/&gt;&lt;/object&gt;&lt;object type=&quot;3&quot; unique_id=&quot;19649&quot;&gt;&lt;property id=&quot;20148&quot; value=&quot;5&quot;/&gt;&lt;property id=&quot;20300&quot; value=&quot;Slide 6&quot;/&gt;&lt;property id=&quot;20307&quot; value=&quot;333&quot;/&gt;&lt;/object&gt;&lt;object type=&quot;3&quot; unique_id=&quot;19650&quot;&gt;&lt;property id=&quot;20148&quot; value=&quot;5&quot;/&gt;&lt;property id=&quot;20300&quot; value=&quot;Slide 7&quot;/&gt;&lt;property id=&quot;20307&quot; value=&quot;287&quot;/&gt;&lt;/object&gt;&lt;object type=&quot;3&quot; unique_id=&quot;19651&quot;&gt;&lt;property id=&quot;20148&quot; value=&quot;5&quot;/&gt;&lt;property id=&quot;20300&quot; value=&quot;Slide 8&quot;/&gt;&lt;property id=&quot;20307&quot; value=&quot;288&quot;/&gt;&lt;/object&gt;&lt;object type=&quot;3&quot; unique_id=&quot;19652&quot;&gt;&lt;property id=&quot;20148&quot; value=&quot;5&quot;/&gt;&lt;property id=&quot;20300&quot; value=&quot;Slide 9&quot;/&gt;&lt;property id=&quot;20307&quot; value=&quot;286&quot;/&gt;&lt;/object&gt;&lt;object type=&quot;3&quot; unique_id=&quot;19653&quot;&gt;&lt;property id=&quot;20148&quot; value=&quot;5&quot;/&gt;&lt;property id=&quot;20300&quot; value=&quot;Slide 10&quot;/&gt;&lt;property id=&quot;20307&quot; value=&quot;289&quot;/&gt;&lt;/object&gt;&lt;object type=&quot;3&quot; unique_id=&quot;19654&quot;&gt;&lt;property id=&quot;20148&quot; value=&quot;5&quot;/&gt;&lt;property id=&quot;20300&quot; value=&quot;Slide 11&quot;/&gt;&lt;property id=&quot;20307&quot; value=&quot;710&quot;/&gt;&lt;/object&gt;&lt;object type=&quot;3&quot; unique_id=&quot;19655&quot;&gt;&lt;property id=&quot;20148&quot; value=&quot;5&quot;/&gt;&lt;property id=&quot;20300&quot; value=&quot;Slide 12 - &amp;quot;1.2.2. Nguồn gốc tư tưởng, lý luận&amp;quot;&quot;/&gt;&lt;property id=&quot;20307&quot; value=&quot;290&quot;/&gt;&lt;/object&gt;&lt;object type=&quot;3&quot; unique_id=&quot;19656&quot;&gt;&lt;property id=&quot;20148&quot; value=&quot;5&quot;/&gt;&lt;property id=&quot;20300&quot; value=&quot;Slide 13 - &amp;quot;1.2.2. Nguồn gốc tư tưởng, lý luận&amp;quot;&quot;/&gt;&lt;property id=&quot;20307&quot; value=&quot;712&quot;/&gt;&lt;/object&gt;&lt;object type=&quot;3&quot; unique_id=&quot;19657&quot;&gt;&lt;property id=&quot;20148&quot; value=&quot;5&quot;/&gt;&lt;property id=&quot;20300&quot; value=&quot;Slide 14 - &amp;quot;1.2.2. Nguồn gốc tư tưởng, lý luận&amp;quot;&quot;/&gt;&lt;property id=&quot;20307&quot; value=&quot;713&quot;/&gt;&lt;/object&gt;&lt;object type=&quot;3&quot; unique_id=&quot;19658&quot;&gt;&lt;property id=&quot;20148&quot; value=&quot;5&quot;/&gt;&lt;property id=&quot;20300&quot; value=&quot;Slide 15 - &amp;quot;Tinh thần văn hóa phương Đông và phương Tây&amp;quot;&quot;/&gt;&lt;property id=&quot;20307&quot; value=&quot;291&quot;/&gt;&lt;/object&gt;&lt;object type=&quot;3&quot; unique_id=&quot;19659&quot;&gt;&lt;property id=&quot;20148&quot; value=&quot;5&quot;/&gt;&lt;property id=&quot;20300&quot; value=&quot;Slide 16 - &amp;quot;Giá trị văn hóa phương Tây&amp;quot;&quot;/&gt;&lt;property id=&quot;20307&quot; value=&quot;521&quot;/&gt;&lt;/object&gt;&lt;object type=&quot;3&quot; unique_id=&quot;19660&quot;&gt;&lt;property id=&quot;20148&quot; value=&quot;5&quot;/&gt;&lt;property id=&quot;20300&quot; value=&quot;Slide 17&quot;/&gt;&lt;property id=&quot;20307&quot; value=&quot;525&quot;/&gt;&lt;/object&gt;&lt;object type=&quot;3&quot; unique_id=&quot;19661&quot;&gt;&lt;property id=&quot;20148&quot; value=&quot;5&quot;/&gt;&lt;property id=&quot;20300&quot; value=&quot;Slide 18 - &amp;quot;- Chủ nghĩa Mác - Lênin&amp;quot;&quot;/&gt;&lt;property id=&quot;20307&quot; value=&quot;526&quot;/&gt;&lt;/object&gt;&lt;object type=&quot;3&quot; unique_id=&quot;19662&quot;&gt;&lt;property id=&quot;20148&quot; value=&quot;5&quot;/&gt;&lt;property id=&quot;20300&quot; value=&quot;Slide 19 - &amp;quot;1.2.3. Nhân tố chủ quan Hồ Chí Minh&amp;quot;&quot;/&gt;&lt;property id=&quot;20307&quot; value=&quot;714&quot;/&gt;&lt;/object&gt;&lt;object type=&quot;3&quot; unique_id=&quot;19663&quot;&gt;&lt;property id=&quot;20148&quot; value=&quot;5&quot;/&gt;&lt;property id=&quot;20300&quot; value=&quot;Slide 20 - &amp;quot;1.3. Quá trình hình thành&amp;quot;&quot;/&gt;&lt;property id=&quot;20307&quot; value=&quot;715&quot;/&gt;&lt;/object&gt;&lt;object type=&quot;3&quot; unique_id=&quot;19664&quot;&gt;&lt;property id=&quot;20148&quot; value=&quot;5&quot;/&gt;&lt;property id=&quot;20300&quot; value=&quot;Slide 21 - &amp;quot;2. Một số nội dung cơ bản của tư tưởng Hồ Chí Minh&amp;quot;&quot;/&gt;&lt;property id=&quot;20307&quot; value=&quot;293&quot;/&gt;&lt;/object&gt;&lt;object type=&quot;3&quot; unique_id=&quot;19665&quot;&gt;&lt;property id=&quot;20148&quot; value=&quot;5&quot;/&gt;&lt;property id=&quot;20300&quot; value=&quot;Slide 22 - &amp;quot;2. Một số nội dung cơ bản của tư tưởng Hồ Chí Minh&amp;quot;&quot;/&gt;&lt;property id=&quot;20307&quot; value=&quot;716&quot;/&gt;&lt;/object&gt;&lt;object type=&quot;3&quot; unique_id=&quot;19666&quot;&gt;&lt;property id=&quot;20148&quot; value=&quot;5&quot;/&gt;&lt;property id=&quot;20300&quot; value=&quot;Slide 23&quot;/&gt;&lt;property id=&quot;20307&quot; value=&quot;688&quot;/&gt;&lt;/object&gt;&lt;object type=&quot;3&quot; unique_id=&quot;19667&quot;&gt;&lt;property id=&quot;20148&quot; value=&quot;5&quot;/&gt;&lt;property id=&quot;20300&quot; value=&quot;Slide 24&quot;/&gt;&lt;property id=&quot;20307&quot; value=&quot;707&quot;/&gt;&lt;/object&gt;&lt;object type=&quot;3&quot; unique_id=&quot;19668&quot;&gt;&lt;property id=&quot;20148&quot; value=&quot;5&quot;/&gt;&lt;property id=&quot;20300&quot; value=&quot;Slide 25&quot;/&gt;&lt;property id=&quot;20307&quot; value=&quot;696&quot;/&gt;&lt;/object&gt;&lt;object type=&quot;3&quot; unique_id=&quot;19669&quot;&gt;&lt;property id=&quot;20148&quot; value=&quot;5&quot;/&gt;&lt;property id=&quot;20300&quot; value=&quot;Slide 26&quot;/&gt;&lt;property id=&quot;20307&quot; value=&quot;700&quot;/&gt;&lt;/object&gt;&lt;object type=&quot;3&quot; unique_id=&quot;19670&quot;&gt;&lt;property id=&quot;20148&quot; value=&quot;5&quot;/&gt;&lt;property id=&quot;20300&quot; value=&quot;Slide 27&quot;/&gt;&lt;property id=&quot;20307&quot; value=&quot;701&quot;/&gt;&lt;/object&gt;&lt;object type=&quot;3&quot; unique_id=&quot;19671&quot;&gt;&lt;property id=&quot;20148&quot; value=&quot;5&quot;/&gt;&lt;property id=&quot;20300&quot; value=&quot;Slide 28&quot;/&gt;&lt;property id=&quot;20307&quot; value=&quot;702&quot;/&gt;&lt;/object&gt;&lt;object type=&quot;3&quot; unique_id=&quot;19672&quot;&gt;&lt;property id=&quot;20148&quot; value=&quot;5&quot;/&gt;&lt;property id=&quot;20300&quot; value=&quot;Slide 29 - &amp;quot;2.2. Tư tưởng về quyền làm chủ của nhân dân, xây dựng nhà nước thật sự của dân, do dân, vì dân&amp;quot;&quot;/&gt;&lt;property id=&quot;20307&quot; value=&quot;294&quot;/&gt;&lt;/object&gt;&lt;object type=&quot;3&quot; unique_id=&quot;19673&quot;&gt;&lt;property id=&quot;20148&quot; value=&quot;5&quot;/&gt;&lt;property id=&quot;20300&quot; value=&quot;Slide 30&quot;/&gt;&lt;property id=&quot;20307&quot; value=&quot;636&quot;/&gt;&lt;/object&gt;&lt;object type=&quot;3&quot; unique_id=&quot;19674&quot;&gt;&lt;property id=&quot;20148&quot; value=&quot;5&quot;/&gt;&lt;property id=&quot;20300&quot; value=&quot;Slide 31&quot;/&gt;&lt;property id=&quot;20307&quot; value=&quot;637&quot;/&gt;&lt;/object&gt;&lt;object type=&quot;3&quot; unique_id=&quot;19675&quot;&gt;&lt;property id=&quot;20148&quot; value=&quot;5&quot;/&gt;&lt;property id=&quot;20300&quot; value=&quot;Slide 32&quot;/&gt;&lt;property id=&quot;20307&quot; value=&quot;639&quot;/&gt;&lt;/object&gt;&lt;object type=&quot;3&quot; unique_id=&quot;19676&quot;&gt;&lt;property id=&quot;20148&quot; value=&quot;5&quot;/&gt;&lt;property id=&quot;20300&quot; value=&quot;Slide 33&quot;/&gt;&lt;property id=&quot;20307&quot; value=&quot;641&quot;/&gt;&lt;/object&gt;&lt;object type=&quot;3&quot; unique_id=&quot;19677&quot;&gt;&lt;property id=&quot;20148&quot; value=&quot;5&quot;/&gt;&lt;property id=&quot;20300&quot; value=&quot;Slide 34&quot;/&gt;&lt;property id=&quot;20307&quot; value=&quot;651&quot;/&gt;&lt;/object&gt;&lt;object type=&quot;3&quot; unique_id=&quot;19678&quot;&gt;&lt;property id=&quot;20148&quot; value=&quot;5&quot;/&gt;&lt;property id=&quot;20300&quot; value=&quot;Slide 35 - &amp;quot;2.3. Tư tưởng về đại đoàn kết toàn dân&amp;quot;&quot;/&gt;&lt;property id=&quot;20307&quot; value=&quot;295&quot;/&gt;&lt;/object&gt;&lt;object type=&quot;3&quot; unique_id=&quot;19679&quot;&gt;&lt;property id=&quot;20148&quot; value=&quot;5&quot;/&gt;&lt;property id=&quot;20300&quot; value=&quot;Slide 36&quot;/&gt;&lt;property id=&quot;20307&quot; value=&quot;594&quot;/&gt;&lt;/object&gt;&lt;object type=&quot;3&quot; unique_id=&quot;19680&quot;&gt;&lt;property id=&quot;20148&quot; value=&quot;5&quot;/&gt;&lt;property id=&quot;20300&quot; value=&quot;Slide 37&quot;/&gt;&lt;property id=&quot;20307&quot; value=&quot;596&quot;/&gt;&lt;/object&gt;&lt;object type=&quot;3&quot; unique_id=&quot;19681&quot;&gt;&lt;property id=&quot;20148&quot; value=&quot;5&quot;/&gt;&lt;property id=&quot;20300&quot; value=&quot;Slide 38&quot;/&gt;&lt;property id=&quot;20307&quot; value=&quot;597&quot;/&gt;&lt;/object&gt;&lt;object type=&quot;3&quot; unique_id=&quot;19682&quot;&gt;&lt;property id=&quot;20148&quot; value=&quot;5&quot;/&gt;&lt;property id=&quot;20300&quot; value=&quot;Slide 39&quot;/&gt;&lt;property id=&quot;20307&quot; value=&quot;598&quot;/&gt;&lt;/object&gt;&lt;object type=&quot;3&quot; unique_id=&quot;19683&quot;&gt;&lt;property id=&quot;20148&quot; value=&quot;5&quot;/&gt;&lt;property id=&quot;20300&quot; value=&quot;Slide 40 - &amp;quot;2.4. Tư tưởng về phát triển kinh tế và văn hóa, không ngừng nâng cao đời sống vật chất và tinh thần của nhân dân&amp;quot;&quot;/&gt;&lt;property id=&quot;20307&quot; value=&quot;719&quot;/&gt;&lt;/object&gt;&lt;object type=&quot;3&quot; unique_id=&quot;19684&quot;&gt;&lt;property id=&quot;20148&quot; value=&quot;5&quot;/&gt;&lt;property id=&quot;20300&quot; value=&quot;Slide 41&quot;/&gt;&lt;property id=&quot;20307&quot; value=&quot;601&quot;/&gt;&lt;/object&gt;&lt;object type=&quot;3&quot; unique_id=&quot;19685&quot;&gt;&lt;property id=&quot;20148&quot; value=&quot;5&quot;/&gt;&lt;property id=&quot;20300&quot; value=&quot;Slide 42&quot;/&gt;&lt;property id=&quot;20307&quot; value=&quot;602&quot;/&gt;&lt;/object&gt;&lt;object type=&quot;3&quot; unique_id=&quot;19686&quot;&gt;&lt;property id=&quot;20148&quot; value=&quot;5&quot;/&gt;&lt;property id=&quot;20300&quot; value=&quot;Slide 43&quot;/&gt;&lt;property id=&quot;20307&quot; value=&quot;603&quot;/&gt;&lt;/object&gt;&lt;object type=&quot;3&quot; unique_id=&quot;19687&quot;&gt;&lt;property id=&quot;20148&quot; value=&quot;5&quot;/&gt;&lt;property id=&quot;20300&quot; value=&quot;Slide 44&quot;/&gt;&lt;property id=&quot;20307&quot; value=&quot;604&quot;/&gt;&lt;/object&gt;&lt;object type=&quot;3&quot; unique_id=&quot;19688&quot;&gt;&lt;property id=&quot;20148&quot; value=&quot;5&quot;/&gt;&lt;property id=&quot;20300&quot; value=&quot;Slide 45 - &amp;quot;2.5. Tư tưởng về đạo đức cách mạng, cần, kiệm, liêm,chính, chí công vô tư&amp;quot;&quot;/&gt;&lt;property id=&quot;20307&quot; value=&quot;296&quot;/&gt;&lt;/object&gt;&lt;object type=&quot;3&quot; unique_id=&quot;19689&quot;&gt;&lt;property id=&quot;20148&quot; value=&quot;5&quot;/&gt;&lt;property id=&quot;20300&quot; value=&quot;Slide 46&quot;/&gt;&lt;property id=&quot;20307&quot; value=&quot;630&quot;/&gt;&lt;/object&gt;&lt;object type=&quot;3&quot; unique_id=&quot;19690&quot;&gt;&lt;property id=&quot;20148&quot; value=&quot;5&quot;/&gt;&lt;property id=&quot;20300&quot; value=&quot;Slide 47&quot;/&gt;&lt;property id=&quot;20307&quot; value=&quot;475&quot;/&gt;&lt;/object&gt;&lt;object type=&quot;3&quot; unique_id=&quot;19691&quot;&gt;&lt;property id=&quot;20148&quot; value=&quot;5&quot;/&gt;&lt;property id=&quot;20300&quot; value=&quot;Slide 48&quot;/&gt;&lt;property id=&quot;20307&quot; value=&quot;476&quot;/&gt;&lt;/object&gt;&lt;object type=&quot;3&quot; unique_id=&quot;19692&quot;&gt;&lt;property id=&quot;20148&quot; value=&quot;5&quot;/&gt;&lt;property id=&quot;20300&quot; value=&quot;Slide 49&quot;/&gt;&lt;property id=&quot;20307&quot; value=&quot;481&quot;/&gt;&lt;/object&gt;&lt;object type=&quot;3&quot; unique_id=&quot;19693&quot;&gt;&lt;property id=&quot;20148&quot; value=&quot;5&quot;/&gt;&lt;property id=&quot;20300&quot; value=&quot;Slide 50&quot;/&gt;&lt;property id=&quot;20307&quot; value=&quot;486&quot;/&gt;&lt;/object&gt;&lt;object type=&quot;3&quot; unique_id=&quot;19694&quot;&gt;&lt;property id=&quot;20148&quot; value=&quot;5&quot;/&gt;&lt;property id=&quot;20300&quot; value=&quot;Slide 51&quot;/&gt;&lt;property id=&quot;20307&quot; value=&quot;493&quot;/&gt;&lt;/object&gt;&lt;object type=&quot;3&quot; unique_id=&quot;19695&quot;&gt;&lt;property id=&quot;20148&quot; value=&quot;5&quot;/&gt;&lt;property id=&quot;20300&quot; value=&quot;Slide 52&quot;/&gt;&lt;property id=&quot;20307&quot; value=&quot;494&quot;/&gt;&lt;/object&gt;&lt;object type=&quot;3&quot; unique_id=&quot;19696&quot;&gt;&lt;property id=&quot;20148&quot; value=&quot;5&quot;/&gt;&lt;property id=&quot;20300&quot; value=&quot;Slide 53&quot;/&gt;&lt;property id=&quot;20307&quot; value=&quot;495&quot;/&gt;&lt;/object&gt;&lt;object type=&quot;3&quot; unique_id=&quot;19697&quot;&gt;&lt;property id=&quot;20148&quot; value=&quot;5&quot;/&gt;&lt;property id=&quot;20300&quot; value=&quot;Slide 54&quot;/&gt;&lt;property id=&quot;20307&quot; value=&quot;496&quot;/&gt;&lt;/object&gt;&lt;object type=&quot;3&quot; unique_id=&quot;19698&quot;&gt;&lt;property id=&quot;20148&quot; value=&quot;5&quot;/&gt;&lt;property id=&quot;20300&quot; value=&quot;Slide 55&quot;/&gt;&lt;property id=&quot;20307&quot; value=&quot;497&quot;/&gt;&lt;/object&gt;&lt;object type=&quot;3&quot; unique_id=&quot;19699&quot;&gt;&lt;property id=&quot;20148&quot; value=&quot;5&quot;/&gt;&lt;property id=&quot;20300&quot; value=&quot;Slide 56&quot;/&gt;&lt;property id=&quot;20307&quot; value=&quot;661&quot;/&gt;&lt;/object&gt;&lt;object type=&quot;3&quot; unique_id=&quot;19700&quot;&gt;&lt;property id=&quot;20148&quot; value=&quot;5&quot;/&gt;&lt;property id=&quot;20300&quot; value=&quot;Slide 57&quot;/&gt;&lt;property id=&quot;20307&quot; value=&quot;498&quot;/&gt;&lt;/object&gt;&lt;object type=&quot;3&quot; unique_id=&quot;19701&quot;&gt;&lt;property id=&quot;20148&quot; value=&quot;5&quot;/&gt;&lt;property id=&quot;20300&quot; value=&quot;Slide 58&quot;/&gt;&lt;property id=&quot;20307&quot; value=&quot;391&quot;/&gt;&lt;/object&gt;&lt;object type=&quot;3&quot; unique_id=&quot;19702&quot;&gt;&lt;property id=&quot;20148&quot; value=&quot;5&quot;/&gt;&lt;property id=&quot;20300&quot; value=&quot;Slide 59&quot;/&gt;&lt;property id=&quot;20307&quot; value=&quot;433&quot;/&gt;&lt;/object&gt;&lt;object type=&quot;3&quot; unique_id=&quot;19703&quot;&gt;&lt;property id=&quot;20148&quot; value=&quot;5&quot;/&gt;&lt;property id=&quot;20300&quot; value=&quot;Slide 60&quot;/&gt;&lt;property id=&quot;20307&quot; value=&quot;432&quot;/&gt;&lt;/object&gt;&lt;object type=&quot;3&quot; unique_id=&quot;19704&quot;&gt;&lt;property id=&quot;20148&quot; value=&quot;5&quot;/&gt;&lt;property id=&quot;20300&quot; value=&quot;Slide 61&quot;/&gt;&lt;property id=&quot;20307&quot; value=&quot;499&quot;/&gt;&lt;/object&gt;&lt;object type=&quot;3&quot; unique_id=&quot;19705&quot;&gt;&lt;property id=&quot;20148&quot; value=&quot;5&quot;/&gt;&lt;property id=&quot;20300&quot; value=&quot;Slide 62 - &amp;quot;2.6. Tư tưởng về chăm lo bồi dưỡng thế hệ cách mạng cho đời sau&amp;quot;&quot;/&gt;&lt;property id=&quot;20307&quot; value=&quot;706&quot;/&gt;&lt;/object&gt;&lt;object type=&quot;3&quot; unique_id=&quot;19706&quot;&gt;&lt;property id=&quot;20148&quot; value=&quot;5&quot;/&gt;&lt;property id=&quot;20300&quot; value=&quot;Slide 63&quot;/&gt;&lt;property id=&quot;20307&quot; value=&quot;617&quot;/&gt;&lt;/object&gt;&lt;object type=&quot;3&quot; unique_id=&quot;19707&quot;&gt;&lt;property id=&quot;20148&quot; value=&quot;5&quot;/&gt;&lt;property id=&quot;20300&quot; value=&quot;Slide 64&quot;/&gt;&lt;property id=&quot;20307&quot; value=&quot;618&quot;/&gt;&lt;/object&gt;&lt;object type=&quot;3&quot; unique_id=&quot;19708&quot;&gt;&lt;property id=&quot;20148&quot; value=&quot;5&quot;/&gt;&lt;property id=&quot;20300&quot; value=&quot;Slide 65&quot;/&gt;&lt;property id=&quot;20307&quot; value=&quot;619&quot;/&gt;&lt;/object&gt;&lt;object type=&quot;3&quot; unique_id=&quot;19709&quot;&gt;&lt;property id=&quot;20148&quot; value=&quot;5&quot;/&gt;&lt;property id=&quot;20300&quot; value=&quot;Slide 66 - &amp;quot;Nội dung bồi dưỡng, giáo dục thế hệ trẻ&amp;quot;&quot;/&gt;&lt;property id=&quot;20307&quot; value=&quot;620&quot;/&gt;&lt;/object&gt;&lt;object type=&quot;3&quot; unique_id=&quot;19710&quot;&gt;&lt;property id=&quot;20148&quot; value=&quot;5&quot;/&gt;&lt;property id=&quot;20300&quot; value=&quot;Slide 67&quot;/&gt;&lt;property id=&quot;20307&quot; value=&quot;621&quot;/&gt;&lt;/object&gt;&lt;object type=&quot;3&quot; unique_id=&quot;19711&quot;&gt;&lt;property id=&quot;20148&quot; value=&quot;5&quot;/&gt;&lt;property id=&quot;20300&quot; value=&quot;Slide 68 - &amp;quot;3. Vai trò của tư tưởng Hồ Chí Minh đối với cách mạng Việt Nam&amp;quot;&quot;/&gt;&lt;property id=&quot;20307&quot; value=&quot;297&quot;/&gt;&lt;/object&gt;&lt;object type=&quot;3&quot; unique_id=&quot;19712&quot;&gt;&lt;property id=&quot;20148&quot; value=&quot;5&quot;/&gt;&lt;property id=&quot;20300&quot; value=&quot;Slide 69 - &amp;quot;4. Học tập và làm theo tư tưởng, đạo đức, phong cách Hồ Chí Minh trong giai đoạn hiện nay&amp;quot;&quot;/&gt;&lt;property id=&quot;20307&quot; value=&quot;298&quot;/&gt;&lt;/object&gt;&lt;object type=&quot;3&quot; unique_id=&quot;19713&quot;&gt;&lt;property id=&quot;20148&quot; value=&quot;5&quot;/&gt;&lt;property id=&quot;20300&quot; value=&quot;Slide 70 - &amp;quot;4.2. Nội dung chủ yếu của học tập và làm theo tư tưởng, đạo đức, phong cách Hồ Chí Minh&amp;quot;&quot;/&gt;&lt;property id=&quot;20307&quot; value=&quot;718&quot;/&gt;&lt;/object&gt;&lt;object type=&quot;3&quot; unique_id=&quot;19714&quot;&gt;&lt;property id=&quot;20148&quot; value=&quot;5&quot;/&gt;&lt;property id=&quot;20300&quot; value=&quot;Slide 71&quot;/&gt;&lt;property id=&quot;20307&quot; value=&quot;626&quot;/&gt;&lt;/object&gt;&lt;object type=&quot;3&quot; unique_id=&quot;19715&quot;&gt;&lt;property id=&quot;20148&quot; value=&quot;5&quot;/&gt;&lt;property id=&quot;20300&quot; value=&quot;Slide 72 - &amp;quot;4.2.2. Tổ chức học tập, làm theo tư tưởng, đạo đức, phong cách Hồ Chí Minh&amp;quot;&quot;/&gt;&lt;property id=&quot;20307&quot; value=&quot;717&quot;/&gt;&lt;/object&gt;&lt;/object&gt;&lt;object type=&quot;8&quot; unique_id=&quot;16617&quot;&gt;&lt;/object&gt;&lt;/object&gt;&lt;/database&gt;"/>
  <p:tag name="SECTOMILLISECCONVERTED" val="1"/>
</p:tagLst>
</file>

<file path=ppt/theme/theme1.xml><?xml version="1.0" encoding="utf-8"?>
<a:theme xmlns:a="http://schemas.openxmlformats.org/drawingml/2006/main" name="Office Theme">
  <a:themeElements>
    <a:clrScheme name="Custom 17">
      <a:dk1>
        <a:sysClr val="windowText" lastClr="000000"/>
      </a:dk1>
      <a:lt1>
        <a:sysClr val="window" lastClr="FFFFFF"/>
      </a:lt1>
      <a:dk2>
        <a:srgbClr val="44546A"/>
      </a:dk2>
      <a:lt2>
        <a:srgbClr val="C00000"/>
      </a:lt2>
      <a:accent1>
        <a:srgbClr val="9B1320"/>
      </a:accent1>
      <a:accent2>
        <a:srgbClr val="2A6BB0"/>
      </a:accent2>
      <a:accent3>
        <a:srgbClr val="9B1320"/>
      </a:accent3>
      <a:accent4>
        <a:srgbClr val="2A6BB0"/>
      </a:accent4>
      <a:accent5>
        <a:srgbClr val="9B1320"/>
      </a:accent5>
      <a:accent6>
        <a:srgbClr val="2A6BB0"/>
      </a:accent6>
      <a:hlink>
        <a:srgbClr val="C00000"/>
      </a:hlink>
      <a:folHlink>
        <a:srgbClr val="44546A"/>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over and End Slide Master">
  <a:themeElements>
    <a:clrScheme name="ALLPPT-STEAM">
      <a:dk1>
        <a:sysClr val="windowText" lastClr="000000"/>
      </a:dk1>
      <a:lt1>
        <a:sysClr val="window" lastClr="FFFFFF"/>
      </a:lt1>
      <a:dk2>
        <a:srgbClr val="44546A"/>
      </a:dk2>
      <a:lt2>
        <a:srgbClr val="E7E6E6"/>
      </a:lt2>
      <a:accent1>
        <a:srgbClr val="E61358"/>
      </a:accent1>
      <a:accent2>
        <a:srgbClr val="ED7D1F"/>
      </a:accent2>
      <a:accent3>
        <a:srgbClr val="A0C82F"/>
      </a:accent3>
      <a:accent4>
        <a:srgbClr val="32B5D3"/>
      </a:accent4>
      <a:accent5>
        <a:srgbClr val="B44B97"/>
      </a:accent5>
      <a:accent6>
        <a:srgbClr val="435E71"/>
      </a:accent6>
      <a:hlink>
        <a:srgbClr val="0563C1"/>
      </a:hlink>
      <a:folHlink>
        <a:srgbClr val="954F72"/>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5913</TotalTime>
  <Words>4780</Words>
  <Application>Microsoft Office PowerPoint</Application>
  <PresentationFormat>Widescreen</PresentationFormat>
  <Paragraphs>395</Paragraphs>
  <Slides>72</Slides>
  <Notes>3</Notes>
  <HiddenSlides>0</HiddenSlides>
  <MMClips>2</MMClips>
  <ScaleCrop>false</ScaleCrop>
  <HeadingPairs>
    <vt:vector size="8" baseType="variant">
      <vt:variant>
        <vt:lpstr>Fonts Used</vt:lpstr>
      </vt:variant>
      <vt:variant>
        <vt:i4>7</vt:i4>
      </vt:variant>
      <vt:variant>
        <vt:lpstr>Theme</vt:lpstr>
      </vt:variant>
      <vt:variant>
        <vt:i4>2</vt:i4>
      </vt:variant>
      <vt:variant>
        <vt:lpstr>Embedded OLE Servers</vt:lpstr>
      </vt:variant>
      <vt:variant>
        <vt:i4>1</vt:i4>
      </vt:variant>
      <vt:variant>
        <vt:lpstr>Slide Titles</vt:lpstr>
      </vt:variant>
      <vt:variant>
        <vt:i4>72</vt:i4>
      </vt:variant>
    </vt:vector>
  </HeadingPairs>
  <TitlesOfParts>
    <vt:vector size="82" baseType="lpstr">
      <vt:lpstr>SimSun</vt:lpstr>
      <vt:lpstr>.VnTime</vt:lpstr>
      <vt:lpstr>Arial</vt:lpstr>
      <vt:lpstr>Arial </vt:lpstr>
      <vt:lpstr>Calibri</vt:lpstr>
      <vt:lpstr>Times New Roman</vt:lpstr>
      <vt:lpstr>Wingdings</vt:lpstr>
      <vt:lpstr>Office Theme</vt:lpstr>
      <vt:lpstr>Cover and End Slide Master</vt:lpstr>
      <vt:lpstr>Photoshop.Image.9</vt:lpstr>
      <vt:lpstr>NỘI DUNG BÀI HỌC </vt:lpstr>
      <vt:lpstr>PowerPoint Presentation</vt:lpstr>
      <vt:lpstr>1. Khái niệm, nguồn gốc và quá trình hình thành tư tưởng Hồ Chí Minh</vt:lpstr>
      <vt:lpstr>1. Khái niệm, nguồn gốc và quá trình hình thành tư tưởng Hồ Chí Minh</vt:lpstr>
      <vt:lpstr>1.2.1. Nguồn gốc thực tiễn</vt:lpstr>
      <vt:lpstr>PowerPoint Presentation</vt:lpstr>
      <vt:lpstr>PowerPoint Presentation</vt:lpstr>
      <vt:lpstr>PowerPoint Presentation</vt:lpstr>
      <vt:lpstr>PowerPoint Presentation</vt:lpstr>
      <vt:lpstr>PowerPoint Presentation</vt:lpstr>
      <vt:lpstr>PowerPoint Presentation</vt:lpstr>
      <vt:lpstr>1.2.2. Nguồn gốc tư tưởng, lý luận</vt:lpstr>
      <vt:lpstr>1.2.2. Nguồn gốc tư tưởng, lý luận</vt:lpstr>
      <vt:lpstr>1.2.2. Nguồn gốc tư tưởng, lý luận</vt:lpstr>
      <vt:lpstr>Tinh thần văn hóa phương Đông và phương Tây</vt:lpstr>
      <vt:lpstr>Giá trị văn hóa phương Tây</vt:lpstr>
      <vt:lpstr>PowerPoint Presentation</vt:lpstr>
      <vt:lpstr>- Chủ nghĩa Mác - Lênin</vt:lpstr>
      <vt:lpstr>1.2.3. Nhân tố chủ quan Hồ Chí Minh</vt:lpstr>
      <vt:lpstr>1.3. Quá trình hình thành</vt:lpstr>
      <vt:lpstr>2. Một số nội dung cơ bản của tư tưởng Hồ Chí Minh</vt:lpstr>
      <vt:lpstr>2. Một số nội dung cơ bản của tư tưởng Hồ Chí Minh</vt:lpstr>
      <vt:lpstr>PowerPoint Presentation</vt:lpstr>
      <vt:lpstr>PowerPoint Presentation</vt:lpstr>
      <vt:lpstr>PowerPoint Presentation</vt:lpstr>
      <vt:lpstr>PowerPoint Presentation</vt:lpstr>
      <vt:lpstr>PowerPoint Presentation</vt:lpstr>
      <vt:lpstr>PowerPoint Presentation</vt:lpstr>
      <vt:lpstr>2.2. Tư tưởng về quyền làm chủ của nhân dân, xây dựng nhà nước thật sự của dân, do dân, vì dân</vt:lpstr>
      <vt:lpstr>PowerPoint Presentation</vt:lpstr>
      <vt:lpstr>PowerPoint Presentation</vt:lpstr>
      <vt:lpstr>PowerPoint Presentation</vt:lpstr>
      <vt:lpstr>PowerPoint Presentation</vt:lpstr>
      <vt:lpstr>PowerPoint Presentation</vt:lpstr>
      <vt:lpstr>2.3. Tư tưởng về đại đoàn kết toàn dân</vt:lpstr>
      <vt:lpstr>PowerPoint Presentation</vt:lpstr>
      <vt:lpstr>PowerPoint Presentation</vt:lpstr>
      <vt:lpstr>PowerPoint Presentation</vt:lpstr>
      <vt:lpstr>PowerPoint Presentation</vt:lpstr>
      <vt:lpstr>2.4. Tư tưởng về phát triển kinh tế và văn hóa, không ngừng nâng cao đời sống vật chất và tinh thần của nhân dân</vt:lpstr>
      <vt:lpstr>PowerPoint Presentation</vt:lpstr>
      <vt:lpstr>PowerPoint Presentation</vt:lpstr>
      <vt:lpstr>PowerPoint Presentation</vt:lpstr>
      <vt:lpstr>PowerPoint Presentation</vt:lpstr>
      <vt:lpstr>2.5. Tư tưởng về đạo đức cách mạng, cần, kiệm, liêm,chính, chí công vô tư</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2.6. Tư tưởng về chăm lo bồi dưỡng thế hệ cách mạng cho đời sau</vt:lpstr>
      <vt:lpstr>PowerPoint Presentation</vt:lpstr>
      <vt:lpstr>PowerPoint Presentation</vt:lpstr>
      <vt:lpstr>PowerPoint Presentation</vt:lpstr>
      <vt:lpstr>Nội dung bồi dưỡng, giáo dục thế hệ trẻ</vt:lpstr>
      <vt:lpstr>PowerPoint Presentation</vt:lpstr>
      <vt:lpstr>3. Vai trò của tư tưởng Hồ Chí Minh đối với cách mạng Việt Nam</vt:lpstr>
      <vt:lpstr>4. Học tập và làm theo tư tưởng, đạo đức, phong cách Hồ Chí Minh trong giai đoạn hiện nay</vt:lpstr>
      <vt:lpstr>4.2. Nội dung chủ yếu của học tập và làm theo tư tưởng, đạo đức, phong cách Hồ Chí Minh</vt:lpstr>
      <vt:lpstr>PowerPoint Presentation</vt:lpstr>
      <vt:lpstr>4.2.2. Tổ chức học tập, làm theo tư tưởng, đạo đức, phong cách Hồ Chí Minh</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dc:creator>
  <cp:lastModifiedBy>Nhi Hoang</cp:lastModifiedBy>
  <cp:revision>60</cp:revision>
  <dcterms:created xsi:type="dcterms:W3CDTF">2022-10-06T03:12:05Z</dcterms:created>
  <dcterms:modified xsi:type="dcterms:W3CDTF">2024-08-29T04:45:25Z</dcterms:modified>
</cp:coreProperties>
</file>