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1638" r:id="rId2"/>
    <p:sldId id="1665" r:id="rId3"/>
    <p:sldId id="1641" r:id="rId4"/>
    <p:sldId id="1642" r:id="rId5"/>
    <p:sldId id="1643" r:id="rId6"/>
    <p:sldId id="1644" r:id="rId7"/>
    <p:sldId id="1645" r:id="rId8"/>
    <p:sldId id="1646" r:id="rId9"/>
    <p:sldId id="1647" r:id="rId10"/>
    <p:sldId id="1648" r:id="rId11"/>
    <p:sldId id="1649" r:id="rId12"/>
    <p:sldId id="1650" r:id="rId13"/>
    <p:sldId id="1668" r:id="rId14"/>
    <p:sldId id="1669" r:id="rId15"/>
    <p:sldId id="1670" r:id="rId16"/>
    <p:sldId id="1671" r:id="rId17"/>
    <p:sldId id="1653" r:id="rId18"/>
    <p:sldId id="1654" r:id="rId19"/>
    <p:sldId id="1655" r:id="rId20"/>
    <p:sldId id="1656" r:id="rId21"/>
    <p:sldId id="1657" r:id="rId22"/>
    <p:sldId id="1658" r:id="rId23"/>
    <p:sldId id="1659" r:id="rId24"/>
    <p:sldId id="1660" r:id="rId25"/>
    <p:sldId id="1661" r:id="rId26"/>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336600"/>
    <a:srgbClr val="48599F"/>
    <a:srgbClr val="CC3300"/>
    <a:srgbClr val="FF6600"/>
    <a:srgbClr val="F4962C"/>
    <a:srgbClr val="2A6BB0"/>
    <a:srgbClr val="BFBFBF"/>
    <a:srgbClr val="66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a:xfrm>
          <a:off x="19875" y="245456"/>
          <a:ext cx="6883085" cy="773973"/>
        </a:xfrm>
        <a:prstGeom prst="roundRect">
          <a:avLst>
            <a:gd name="adj" fmla="val 10000"/>
          </a:avLst>
        </a:prstGeom>
        <a:solidFill>
          <a:srgbClr val="C00000"/>
        </a:solidFill>
        <a:ln w="12700" cap="flat" cmpd="sng" algn="ctr">
          <a:solidFill>
            <a:srgbClr val="FFFFFF">
              <a:hueOff val="0"/>
              <a:satOff val="0"/>
              <a:lumOff val="0"/>
              <a:alphaOff val="0"/>
            </a:srgbClr>
          </a:solidFill>
          <a:prstDash val="solid"/>
        </a:ln>
        <a:effectLst/>
      </dgm:spPr>
      <dgm:t>
        <a:bodyPr/>
        <a:lstStyle/>
        <a:p>
          <a:pPr>
            <a:buNone/>
          </a:pPr>
          <a:r>
            <a:rPr lang="en-US" sz="2400" b="1" dirty="0" err="1">
              <a:solidFill>
                <a:srgbClr val="FFFFFF"/>
              </a:solidFill>
              <a:latin typeface="Arial" panose="020B0604020202020204" pitchFamily="34" charset="0"/>
              <a:ea typeface="+mn-ea"/>
              <a:cs typeface="Arial" panose="020B0604020202020204" pitchFamily="34" charset="0"/>
            </a:rPr>
            <a:t>Tình</a:t>
          </a:r>
          <a:r>
            <a:rPr lang="en-US" sz="2400" b="1" dirty="0">
              <a:solidFill>
                <a:srgbClr val="FFFFFF"/>
              </a:solidFill>
              <a:latin typeface="Arial" panose="020B0604020202020204" pitchFamily="34" charset="0"/>
              <a:ea typeface="+mn-ea"/>
              <a:cs typeface="Arial" panose="020B0604020202020204" pitchFamily="34" charset="0"/>
            </a:rPr>
            <a:t> </a:t>
          </a:r>
          <a:r>
            <a:rPr lang="en-US" sz="2400" b="1" dirty="0" err="1">
              <a:solidFill>
                <a:srgbClr val="FFFFFF"/>
              </a:solidFill>
              <a:latin typeface="Arial" panose="020B0604020202020204" pitchFamily="34" charset="0"/>
              <a:ea typeface="+mn-ea"/>
              <a:cs typeface="Arial" panose="020B0604020202020204" pitchFamily="34" charset="0"/>
            </a:rPr>
            <a:t>hình</a:t>
          </a:r>
          <a:r>
            <a:rPr lang="en-US" sz="2400" b="1" dirty="0">
              <a:solidFill>
                <a:srgbClr val="FFFFFF"/>
              </a:solidFill>
              <a:latin typeface="Arial" panose="020B0604020202020204" pitchFamily="34" charset="0"/>
              <a:ea typeface="+mn-ea"/>
              <a:cs typeface="Arial" panose="020B0604020202020204" pitchFamily="34" charset="0"/>
            </a:rPr>
            <a:t> </a:t>
          </a:r>
          <a:r>
            <a:rPr lang="en-US" sz="2400" b="1" dirty="0" err="1">
              <a:solidFill>
                <a:srgbClr val="FFFFFF"/>
              </a:solidFill>
              <a:latin typeface="Arial" panose="020B0604020202020204" pitchFamily="34" charset="0"/>
              <a:ea typeface="+mn-ea"/>
              <a:cs typeface="Arial" panose="020B0604020202020204" pitchFamily="34" charset="0"/>
            </a:rPr>
            <a:t>thế</a:t>
          </a:r>
          <a:r>
            <a:rPr lang="en-US" sz="2400" b="1" dirty="0">
              <a:solidFill>
                <a:srgbClr val="FFFFFF"/>
              </a:solidFill>
              <a:latin typeface="Arial" panose="020B0604020202020204" pitchFamily="34" charset="0"/>
              <a:ea typeface="+mn-ea"/>
              <a:cs typeface="Arial" panose="020B0604020202020204" pitchFamily="34" charset="0"/>
            </a:rPr>
            <a:t> </a:t>
          </a:r>
          <a:r>
            <a:rPr lang="en-US" sz="2400" b="1" dirty="0" err="1">
              <a:solidFill>
                <a:srgbClr val="FFFFFF"/>
              </a:solidFill>
              <a:latin typeface="Arial" panose="020B0604020202020204" pitchFamily="34" charset="0"/>
              <a:ea typeface="+mn-ea"/>
              <a:cs typeface="Arial" panose="020B0604020202020204" pitchFamily="34" charset="0"/>
            </a:rPr>
            <a:t>giới</a:t>
          </a:r>
          <a:endParaRPr lang="en-US" sz="2400" b="1" dirty="0">
            <a:solidFill>
              <a:srgbClr val="FFFFFF"/>
            </a:solidFill>
            <a:latin typeface="Arial" panose="020B0604020202020204" pitchFamily="34" charset="0"/>
            <a:ea typeface="+mn-ea"/>
            <a:cs typeface="Arial" panose="020B0604020202020204" pitchFamily="34" charset="0"/>
          </a:endParaRPr>
        </a:p>
      </dgm:t>
    </dgm:pt>
    <dgm:pt modelId="{BF03CF41-B133-405D-B49C-31D00A4AAA2A}" type="parTrans" cxnId="{D5D3C5D0-83BD-45B1-97FE-D46D979A7E60}">
      <dgm:prSet/>
      <dgm:spPr/>
      <dgm:t>
        <a:bodyPr/>
        <a:lstStyle/>
        <a:p>
          <a:endParaRPr lang="en-US" sz="2400">
            <a:latin typeface="+mn-lt"/>
          </a:endParaRPr>
        </a:p>
      </dgm:t>
    </dgm:pt>
    <dgm:pt modelId="{D54C01E1-F518-4D05-93EB-4F7AEE15DFEA}" type="sibTrans" cxnId="{D5D3C5D0-83BD-45B1-97FE-D46D979A7E60}">
      <dgm:prSet/>
      <dgm:spPr/>
      <dgm:t>
        <a:bodyPr/>
        <a:lstStyle/>
        <a:p>
          <a:endParaRPr lang="en-US" sz="2400">
            <a:latin typeface="+mn-lt"/>
          </a:endParaRPr>
        </a:p>
      </dgm:t>
    </dgm:pt>
    <dgm:pt modelId="{9621976A-7C42-4999-AEB8-F7728924E666}">
      <dgm:prSet phldrT="[Text]" custT="1"/>
      <dgm:spPr>
        <a:xfrm>
          <a:off x="1379915" y="1130294"/>
          <a:ext cx="8188332" cy="1036025"/>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ln>
        <a:effectLst/>
      </dgm:spPr>
      <dgm:t>
        <a:bodyPr/>
        <a:lstStyle/>
        <a:p>
          <a:pPr>
            <a:buNone/>
          </a:pP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Sự</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chuyển</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biến</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của</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chủ</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nghĩa</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tư</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bản</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và</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hậu</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quả</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của</a:t>
          </a:r>
          <a:r>
            <a:rPr lang="en-US" altLang="en-US" sz="24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dirty="0" err="1">
              <a:solidFill>
                <a:srgbClr val="F2F2F2">
                  <a:lumMod val="10000"/>
                </a:srgbClr>
              </a:solidFill>
              <a:latin typeface="Arial" panose="020B0604020202020204" pitchFamily="34" charset="0"/>
              <a:ea typeface="+mn-ea"/>
              <a:cs typeface="Arial" panose="020B0604020202020204" pitchFamily="34" charset="0"/>
            </a:rPr>
            <a:t>nó</a:t>
          </a:r>
          <a:endParaRPr lang="en-US" sz="2400" dirty="0">
            <a:solidFill>
              <a:srgbClr val="F2F2F2">
                <a:lumMod val="10000"/>
              </a:srgbClr>
            </a:solidFill>
            <a:latin typeface="Arial" panose="020B0604020202020204" pitchFamily="34" charset="0"/>
            <a:ea typeface="+mn-ea"/>
            <a:cs typeface="Arial" panose="020B0604020202020204" pitchFamily="34" charset="0"/>
          </a:endParaRPr>
        </a:p>
      </dgm:t>
    </dgm:pt>
    <dgm:pt modelId="{36697B0E-7548-43EA-985F-F011232E369A}" type="parTrans" cxnId="{0D49A8ED-F051-4059-B86E-12D0AB468645}">
      <dgm:prSet/>
      <dgm:spPr>
        <a:xfrm>
          <a:off x="708183" y="1019429"/>
          <a:ext cx="671732" cy="628877"/>
        </a:xfrm>
        <a:custGeom>
          <a:avLst/>
          <a:gdLst/>
          <a:ahLst/>
          <a:cxnLst/>
          <a:rect l="0" t="0" r="0" b="0"/>
          <a:pathLst>
            <a:path>
              <a:moveTo>
                <a:pt x="0" y="0"/>
              </a:moveTo>
              <a:lnTo>
                <a:pt x="0" y="628877"/>
              </a:lnTo>
              <a:lnTo>
                <a:pt x="671732" y="628877"/>
              </a:lnTo>
            </a:path>
          </a:pathLst>
        </a:custGeom>
        <a:noFill/>
        <a:ln w="12700" cap="flat" cmpd="sng" algn="ctr">
          <a:solidFill>
            <a:srgbClr val="FFC000">
              <a:shade val="60000"/>
              <a:hueOff val="0"/>
              <a:satOff val="0"/>
              <a:lumOff val="0"/>
              <a:alphaOff val="0"/>
            </a:srgbClr>
          </a:solidFill>
          <a:prstDash val="solid"/>
        </a:ln>
        <a:effectLst/>
      </dgm:spPr>
      <dgm:t>
        <a:bodyPr/>
        <a:lstStyle/>
        <a:p>
          <a:endParaRPr lang="en-US" sz="2400">
            <a:solidFill>
              <a:schemeClr val="accent1">
                <a:lumMod val="50000"/>
              </a:schemeClr>
            </a:solidFill>
            <a:latin typeface="+mn-lt"/>
          </a:endParaRPr>
        </a:p>
      </dgm:t>
    </dgm:pt>
    <dgm:pt modelId="{B28FEAB9-D988-426E-95DB-F00892508049}" type="sibTrans" cxnId="{0D49A8ED-F051-4059-B86E-12D0AB468645}">
      <dgm:prSet/>
      <dgm:spPr/>
      <dgm:t>
        <a:bodyPr/>
        <a:lstStyle/>
        <a:p>
          <a:endParaRPr lang="en-US" sz="2400">
            <a:latin typeface="+mn-lt"/>
          </a:endParaRPr>
        </a:p>
      </dgm:t>
    </dgm:pt>
    <dgm:pt modelId="{ECDBEBEB-CFDC-4185-B13F-4769955D0A5F}">
      <dgm:prSet phldrT="[Text]" custT="1"/>
      <dgm:spPr>
        <a:xfrm>
          <a:off x="1379915" y="2425327"/>
          <a:ext cx="8276287" cy="1036025"/>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ln>
        <a:effectLst/>
      </dgm:spPr>
      <dgm:t>
        <a:bodyPr/>
        <a:lstStyle/>
        <a:p>
          <a:pPr>
            <a:buNone/>
          </a:pP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T</a:t>
          </a:r>
          <a:r>
            <a:rPr lang="pl-PL"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hắng lợi </a:t>
          </a:r>
          <a:r>
            <a:rPr lang="vi-VN"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c</a:t>
          </a:r>
          <a:r>
            <a:rPr lang="pl-PL"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ách mạng tháng Mười Nga năm 1917</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và</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sự</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ra</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đời</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của</a:t>
          </a: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 QTCS</a:t>
          </a:r>
          <a:endParaRPr lang="en-US" sz="2400" dirty="0">
            <a:solidFill>
              <a:srgbClr val="FFC000">
                <a:lumMod val="50000"/>
              </a:srgbClr>
            </a:solidFill>
            <a:latin typeface="Arial" panose="020B0604020202020204" pitchFamily="34" charset="0"/>
            <a:ea typeface="+mn-ea"/>
            <a:cs typeface="Arial" panose="020B0604020202020204" pitchFamily="34" charset="0"/>
          </a:endParaRPr>
        </a:p>
      </dgm:t>
    </dgm:pt>
    <dgm:pt modelId="{FA439A26-15AB-489A-B8EE-3C7D82F28C62}" type="parTrans" cxnId="{7979936D-D3E6-4934-8F3C-F113DB94A44D}">
      <dgm:prSet/>
      <dgm:spPr>
        <a:xfrm>
          <a:off x="708183" y="1019429"/>
          <a:ext cx="671732" cy="1923910"/>
        </a:xfrm>
        <a:custGeom>
          <a:avLst/>
          <a:gdLst/>
          <a:ahLst/>
          <a:cxnLst/>
          <a:rect l="0" t="0" r="0" b="0"/>
          <a:pathLst>
            <a:path>
              <a:moveTo>
                <a:pt x="0" y="0"/>
              </a:moveTo>
              <a:lnTo>
                <a:pt x="0" y="1923910"/>
              </a:lnTo>
              <a:lnTo>
                <a:pt x="671732" y="1923910"/>
              </a:lnTo>
            </a:path>
          </a:pathLst>
        </a:custGeom>
        <a:noFill/>
        <a:ln w="12700" cap="flat" cmpd="sng" algn="ctr">
          <a:solidFill>
            <a:srgbClr val="FFC000">
              <a:shade val="60000"/>
              <a:hueOff val="0"/>
              <a:satOff val="0"/>
              <a:lumOff val="0"/>
              <a:alphaOff val="0"/>
            </a:srgbClr>
          </a:solidFill>
          <a:prstDash val="solid"/>
        </a:ln>
        <a:effectLst/>
      </dgm:spPr>
      <dgm:t>
        <a:bodyPr/>
        <a:lstStyle/>
        <a:p>
          <a:endParaRPr lang="en-US" sz="2400">
            <a:solidFill>
              <a:schemeClr val="accent1">
                <a:lumMod val="50000"/>
              </a:schemeClr>
            </a:solidFill>
            <a:latin typeface="+mn-lt"/>
          </a:endParaRPr>
        </a:p>
      </dgm:t>
    </dgm:pt>
    <dgm:pt modelId="{7E7EB682-6520-4806-9889-69F0D95E6FFC}" type="sibTrans" cxnId="{7979936D-D3E6-4934-8F3C-F113DB94A44D}">
      <dgm:prSet/>
      <dgm:spPr/>
      <dgm:t>
        <a:bodyPr/>
        <a:lstStyle/>
        <a:p>
          <a:endParaRPr lang="en-US" sz="2400">
            <a:latin typeface="+mn-lt"/>
          </a:endParaRPr>
        </a:p>
      </dgm:t>
    </dgm:pt>
    <dgm:pt modelId="{05E8F97A-8DAA-43B3-93B1-FA0E647CB928}">
      <dgm:prSet phldrT="[Text]" custT="1"/>
      <dgm:spPr>
        <a:xfrm>
          <a:off x="1379915" y="3720359"/>
          <a:ext cx="8394576" cy="1036025"/>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ln>
        <a:effectLst/>
      </dgm:spPr>
      <dgm:t>
        <a:bodyPr/>
        <a:lstStyle/>
        <a:p>
          <a:pPr>
            <a:buNone/>
          </a:pPr>
          <a:r>
            <a:rPr lang="en-US"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C</a:t>
          </a:r>
          <a:r>
            <a:rPr lang="pl-PL" sz="2400" dirty="0">
              <a:solidFill>
                <a:srgbClr val="2C2C2C">
                  <a:hueOff val="0"/>
                  <a:satOff val="0"/>
                  <a:lumOff val="0"/>
                  <a:alphaOff val="0"/>
                </a:srgbClr>
              </a:solidFill>
              <a:latin typeface="Arial" panose="020B0604020202020204" pitchFamily="34" charset="0"/>
              <a:ea typeface="+mn-ea"/>
              <a:cs typeface="Arial" panose="020B0604020202020204" pitchFamily="34" charset="0"/>
            </a:rPr>
            <a:t>uộc cách mạng Tân Hợi (1910-1911) ở Trung Quốc, công cuộc canh tân đất nước của Nhật Bản </a:t>
          </a:r>
          <a:endParaRPr lang="en-US" sz="2400" dirty="0">
            <a:solidFill>
              <a:srgbClr val="FFC000">
                <a:lumMod val="50000"/>
              </a:srgbClr>
            </a:solidFill>
            <a:latin typeface="Arial" panose="020B0604020202020204" pitchFamily="34" charset="0"/>
            <a:ea typeface="+mn-ea"/>
            <a:cs typeface="Arial" panose="020B0604020202020204" pitchFamily="34" charset="0"/>
          </a:endParaRPr>
        </a:p>
      </dgm:t>
    </dgm:pt>
    <dgm:pt modelId="{555ECFBE-0AAE-49BB-BC27-1E3D1B008A64}" type="parTrans" cxnId="{925F0E5D-11A1-4B8A-8311-122C201C6114}">
      <dgm:prSet/>
      <dgm:spPr>
        <a:xfrm>
          <a:off x="708183" y="1019429"/>
          <a:ext cx="671732" cy="3218942"/>
        </a:xfrm>
        <a:custGeom>
          <a:avLst/>
          <a:gdLst/>
          <a:ahLst/>
          <a:cxnLst/>
          <a:rect l="0" t="0" r="0" b="0"/>
          <a:pathLst>
            <a:path>
              <a:moveTo>
                <a:pt x="0" y="0"/>
              </a:moveTo>
              <a:lnTo>
                <a:pt x="0" y="3218942"/>
              </a:lnTo>
              <a:lnTo>
                <a:pt x="671732" y="3218942"/>
              </a:lnTo>
            </a:path>
          </a:pathLst>
        </a:custGeom>
        <a:noFill/>
        <a:ln w="38100" cap="flat" cmpd="sng" algn="ctr">
          <a:solidFill>
            <a:srgbClr val="00B0F0"/>
          </a:solidFill>
          <a:prstDash val="solid"/>
        </a:ln>
        <a:effectLst/>
      </dgm:spPr>
      <dgm:t>
        <a:bodyPr/>
        <a:lstStyle/>
        <a:p>
          <a:endParaRPr lang="en-US" sz="2400">
            <a:solidFill>
              <a:schemeClr val="accent1">
                <a:lumMod val="50000"/>
              </a:schemeClr>
            </a:solidFill>
            <a:latin typeface="+mn-lt"/>
          </a:endParaRPr>
        </a:p>
      </dgm:t>
    </dgm:pt>
    <dgm:pt modelId="{E89406EC-B6BF-4513-924B-746850A9C6CB}" type="sibTrans" cxnId="{925F0E5D-11A1-4B8A-8311-122C201C6114}">
      <dgm:prSet/>
      <dgm:spPr/>
      <dgm:t>
        <a:bodyPr/>
        <a:lstStyle/>
        <a:p>
          <a:endParaRPr lang="en-US" sz="2400">
            <a:latin typeface="+mn-lt"/>
          </a:endParaRPr>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332187" custScaleY="74706" custLinFactNeighborX="800" custLinFactNeighborY="14299"/>
      <dgm:spPr/>
    </dgm:pt>
    <dgm:pt modelId="{3358C04D-AD8C-4466-8731-F9FE7F03F56E}" type="pres">
      <dgm:prSet presAssocID="{4579DBCA-848C-4E90-8E3F-D2C12ABAFC3D}" presName="rootConnector" presStyleLbl="node1" presStyleIdx="0" presStyleCnt="1"/>
      <dgm:spPr/>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pt>
    <dgm:pt modelId="{CF687878-E5B5-452E-947C-93E8A0C2A940}" type="pres">
      <dgm:prSet presAssocID="{9621976A-7C42-4999-AEB8-F7728924E666}" presName="childText" presStyleLbl="bgAcc1" presStyleIdx="0" presStyleCnt="3" custScaleX="598523">
        <dgm:presLayoutVars>
          <dgm:bulletEnabled val="1"/>
        </dgm:presLayoutVars>
      </dgm:prSet>
      <dgm:spPr/>
    </dgm:pt>
    <dgm:pt modelId="{0D763472-D19B-4A40-8F05-FF81D718A9AE}" type="pres">
      <dgm:prSet presAssocID="{FA439A26-15AB-489A-B8EE-3C7D82F28C62}" presName="Name13" presStyleLbl="parChTrans1D2" presStyleIdx="1" presStyleCnt="3" custSzX="965631"/>
      <dgm:spPr/>
    </dgm:pt>
    <dgm:pt modelId="{C647FD8C-4D02-43C7-BE5F-3E1B56CE9F25}" type="pres">
      <dgm:prSet presAssocID="{ECDBEBEB-CFDC-4185-B13F-4769955D0A5F}" presName="childText" presStyleLbl="bgAcc1" presStyleIdx="1" presStyleCnt="3" custScaleX="598641">
        <dgm:presLayoutVars>
          <dgm:bulletEnabled val="1"/>
        </dgm:presLayoutVars>
      </dgm:prSet>
      <dgm:spPr/>
    </dgm:pt>
    <dgm:pt modelId="{7BD91232-99B9-4AAA-BF3F-707973CC8DA3}" type="pres">
      <dgm:prSet presAssocID="{555ECFBE-0AAE-49BB-BC27-1E3D1B008A64}" presName="Name13" presStyleLbl="parChTrans1D2" presStyleIdx="2" presStyleCnt="3" custSzX="965631"/>
      <dgm:spPr/>
    </dgm:pt>
    <dgm:pt modelId="{31706279-30D2-4ED5-8CA7-A9DC9E477C97}" type="pres">
      <dgm:prSet presAssocID="{05E8F97A-8DAA-43B3-93B1-FA0E647CB928}" presName="childText" presStyleLbl="bgAcc1" presStyleIdx="2" presStyleCnt="3" custScaleX="595378">
        <dgm:presLayoutVars>
          <dgm:bulletEnabled val="1"/>
        </dgm:presLayoutVars>
      </dgm:prSet>
      <dgm:spPr/>
    </dgm:pt>
  </dgm:ptLst>
  <dgm:cxnLst>
    <dgm:cxn modelId="{FA687E10-5097-4048-BBD9-48127FC8B7D6}" type="presOf" srcId="{CC1D77BC-F8AF-424E-8CDD-B3475035EB55}" destId="{E0A8DB0F-228B-4C05-A94A-60423745D0FD}"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925F0E5D-11A1-4B8A-8311-122C201C6114}" srcId="{4579DBCA-848C-4E90-8E3F-D2C12ABAFC3D}" destId="{05E8F97A-8DAA-43B3-93B1-FA0E647CB928}" srcOrd="2" destOrd="0" parTransId="{555ECFBE-0AAE-49BB-BC27-1E3D1B008A64}" sibTransId="{E89406EC-B6BF-4513-924B-746850A9C6CB}"/>
    <dgm:cxn modelId="{AF9C6263-9BB8-4CF6-AA11-AFFC19A89D5C}" type="presOf" srcId="{555ECFBE-0AAE-49BB-BC27-1E3D1B008A64}" destId="{7BD91232-99B9-4AAA-BF3F-707973CC8DA3}"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2307DC4D-E3DB-462B-B844-2579B083779F}" type="presOf" srcId="{05E8F97A-8DAA-43B3-93B1-FA0E647CB928}" destId="{31706279-30D2-4ED5-8CA7-A9DC9E477C97}"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B781397C-1B26-40F1-8A7A-C7AF5BBF8049}" type="presOf" srcId="{4579DBCA-848C-4E90-8E3F-D2C12ABAFC3D}" destId="{3358C04D-AD8C-4466-8731-F9FE7F03F56E}" srcOrd="1"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61552FD3-2915-44E7-8477-99EEA1AD5DFE}" type="presOf" srcId="{ECDBEBEB-CFDC-4185-B13F-4769955D0A5F}" destId="{C647FD8C-4D02-43C7-BE5F-3E1B56CE9F25}"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0D49A8ED-F051-4059-B86E-12D0AB468645}" srcId="{4579DBCA-848C-4E90-8E3F-D2C12ABAFC3D}" destId="{9621976A-7C42-4999-AEB8-F7728924E666}" srcOrd="0" destOrd="0" parTransId="{36697B0E-7548-43EA-985F-F011232E369A}" sibTransId="{B28FEAB9-D988-426E-95DB-F00892508049}"/>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2" qsCatId="simple" csTypeId="urn:microsoft.com/office/officeart/2005/8/colors/accent1_2" csCatId="accent1" phldr="1"/>
      <dgm:spPr/>
      <dgm:t>
        <a:bodyPr/>
        <a:lstStyle/>
        <a:p>
          <a:endParaRPr lang="en-US"/>
        </a:p>
      </dgm:t>
    </dgm:pt>
    <dgm:pt modelId="{BB6A1B29-4AD9-438D-90F7-B58EA0BFBF30}">
      <dgm:prSet phldrT="[Text]" custT="1"/>
      <dgm:spPr>
        <a:xfrm>
          <a:off x="9812" y="3095"/>
          <a:ext cx="3214539" cy="1346956"/>
        </a:xfrm>
        <a:prstGeom prst="roundRect">
          <a:avLst>
            <a:gd name="adj" fmla="val 10000"/>
          </a:avLst>
        </a:prstGeom>
        <a:solidFill>
          <a:srgbClr val="1D9A78">
            <a:hueOff val="0"/>
            <a:satOff val="0"/>
            <a:lumOff val="0"/>
            <a:alphaOff val="0"/>
          </a:srgbClr>
        </a:solidFill>
        <a:ln w="19050" cap="flat" cmpd="sng" algn="ctr">
          <a:solidFill>
            <a:sysClr val="window" lastClr="FFFFFF">
              <a:hueOff val="0"/>
              <a:satOff val="0"/>
              <a:lumOff val="0"/>
              <a:alphaOff val="0"/>
            </a:sysClr>
          </a:solidFill>
          <a:prstDash val="solid"/>
          <a:miter lim="800000"/>
        </a:ln>
        <a:effectLst/>
      </dgm:spPr>
      <dgm:t>
        <a:bodyPr/>
        <a:lstStyle/>
        <a:p>
          <a:pPr>
            <a:buNone/>
          </a:pPr>
          <a:r>
            <a:rPr lang="en-US" sz="1800" dirty="0" err="1">
              <a:solidFill>
                <a:sysClr val="window" lastClr="FFFFFF"/>
              </a:solidFill>
              <a:latin typeface="Arial" panose="020B0604020202020204" pitchFamily="34" charset="0"/>
              <a:ea typeface="+mn-ea"/>
              <a:cs typeface="Arial" panose="020B0604020202020204" pitchFamily="34" charset="0"/>
            </a:rPr>
            <a:t>Phong</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trào</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yêu</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nước</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theo</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khuynh</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hướng</a:t>
          </a:r>
          <a:r>
            <a:rPr lang="en-US" sz="1800" dirty="0">
              <a:solidFill>
                <a:sysClr val="window" lastClr="FFFFFF"/>
              </a:solidFill>
              <a:latin typeface="Arial" panose="020B0604020202020204" pitchFamily="34" charset="0"/>
              <a:ea typeface="+mn-ea"/>
              <a:cs typeface="Arial" panose="020B0604020202020204" pitchFamily="34" charset="0"/>
            </a:rPr>
            <a:t> PK</a:t>
          </a:r>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custT="1"/>
      <dgm:spPr>
        <a:xfrm>
          <a:off x="652720" y="1686791"/>
          <a:ext cx="3120349" cy="1346956"/>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gm:spPr>
      <dgm:t>
        <a:bodyPr/>
        <a:lstStyle/>
        <a:p>
          <a:pPr>
            <a:buNone/>
          </a:pPr>
          <a:r>
            <a:rPr lang="pl-PL" sz="2400" i="1"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Cần Vương (1885- 1897)</a:t>
          </a:r>
          <a:endParaRPr lang="en-US"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gm:t>
    </dgm:pt>
    <dgm:pt modelId="{82113160-CC29-438B-9708-C43DD5B30334}" type="parTrans" cxnId="{38CEAC76-A4FC-48A9-8F65-2FBE1AC465E4}">
      <dgm:prSet/>
      <dgm:spPr>
        <a:xfrm>
          <a:off x="331266" y="1350051"/>
          <a:ext cx="321453" cy="1010217"/>
        </a:xfrm>
        <a:custGeom>
          <a:avLst/>
          <a:gdLst/>
          <a:ahLst/>
          <a:cxnLst/>
          <a:rect l="0" t="0" r="0" b="0"/>
          <a:pathLst>
            <a:path>
              <a:moveTo>
                <a:pt x="0" y="0"/>
              </a:moveTo>
              <a:lnTo>
                <a:pt x="0" y="1010217"/>
              </a:lnTo>
              <a:lnTo>
                <a:pt x="321453" y="1010217"/>
              </a:lnTo>
            </a:path>
          </a:pathLst>
        </a:custGeom>
        <a:noFill/>
        <a:ln w="28575" cap="flat" cmpd="sng" algn="ctr">
          <a:solidFill>
            <a:scrgbClr r="0" g="0" b="0"/>
          </a:solidFill>
          <a:prstDash val="solid"/>
          <a:miter lim="800000"/>
        </a:ln>
        <a:effectLst/>
      </dgm:spPr>
      <dgm:t>
        <a:bodyPr/>
        <a:lstStyle/>
        <a:p>
          <a:endParaRPr lang="en-US">
            <a:latin typeface="+mn-lt"/>
          </a:endParaRPr>
        </a:p>
      </dgm:t>
    </dgm:pt>
    <dgm:pt modelId="{68719F42-D9D3-4236-A28F-19C03091DBF1}" type="sibTrans" cxnId="{38CEAC76-A4FC-48A9-8F65-2FBE1AC465E4}">
      <dgm:prSet/>
      <dgm:spPr/>
      <dgm:t>
        <a:bodyPr/>
        <a:lstStyle/>
        <a:p>
          <a:endParaRPr lang="en-US"/>
        </a:p>
      </dgm:t>
    </dgm:pt>
    <dgm:pt modelId="{5B92C043-406F-4679-9397-6858401C2129}">
      <dgm:prSet phldrT="[Text]" custT="1"/>
      <dgm:spPr>
        <a:xfrm>
          <a:off x="652720" y="3370487"/>
          <a:ext cx="3120349" cy="1346956"/>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gm:spPr>
      <dgm:t>
        <a:bodyPr/>
        <a:lstStyle/>
        <a:p>
          <a:pPr>
            <a:buNone/>
          </a:pPr>
          <a:r>
            <a:rPr lang="pl-PL" sz="2400" i="1"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nông dân yên Thế (1884- 1913)</a:t>
          </a:r>
          <a:endParaRPr lang="en-US"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gm:t>
    </dgm:pt>
    <dgm:pt modelId="{E436BEAF-C249-4DE9-A07D-5DF48A09AB05}" type="parTrans" cxnId="{CA963092-5339-40C3-B6DC-B6D7819DF1C9}">
      <dgm:prSet/>
      <dgm:spPr>
        <a:xfrm>
          <a:off x="331266" y="1350051"/>
          <a:ext cx="321453" cy="2693913"/>
        </a:xfrm>
        <a:custGeom>
          <a:avLst/>
          <a:gdLst/>
          <a:ahLst/>
          <a:cxnLst/>
          <a:rect l="0" t="0" r="0" b="0"/>
          <a:pathLst>
            <a:path>
              <a:moveTo>
                <a:pt x="0" y="0"/>
              </a:moveTo>
              <a:lnTo>
                <a:pt x="0" y="2693913"/>
              </a:lnTo>
              <a:lnTo>
                <a:pt x="321453" y="2693913"/>
              </a:lnTo>
            </a:path>
          </a:pathLst>
        </a:custGeom>
        <a:noFill/>
        <a:ln w="28575" cap="flat" cmpd="sng" algn="ctr">
          <a:solidFill>
            <a:scrgbClr r="0" g="0" b="0"/>
          </a:solidFill>
          <a:prstDash val="solid"/>
          <a:miter lim="800000"/>
        </a:ln>
        <a:effectLst/>
      </dgm:spPr>
      <dgm:t>
        <a:bodyPr/>
        <a:lstStyle/>
        <a:p>
          <a:endParaRPr lang="en-US">
            <a:latin typeface="+mn-lt"/>
          </a:endParaRPr>
        </a:p>
      </dgm:t>
    </dgm:pt>
    <dgm:pt modelId="{70D82C57-DB34-4D2F-BBDA-B4D2A6B4E768}" type="sibTrans" cxnId="{CA963092-5339-40C3-B6DC-B6D7819DF1C9}">
      <dgm:prSet/>
      <dgm:spPr/>
      <dgm:t>
        <a:bodyPr/>
        <a:lstStyle/>
        <a:p>
          <a:endParaRPr lang="en-US"/>
        </a:p>
      </dgm:t>
    </dgm:pt>
    <dgm:pt modelId="{CE83BABC-0491-4139-AC72-65CEA8A04BC8}">
      <dgm:prSet phldrT="[Text]" custT="1"/>
      <dgm:spPr>
        <a:xfrm>
          <a:off x="3897830" y="3095"/>
          <a:ext cx="3214539" cy="1346956"/>
        </a:xfrm>
        <a:prstGeom prst="roundRect">
          <a:avLst>
            <a:gd name="adj" fmla="val 10000"/>
          </a:avLst>
        </a:prstGeom>
        <a:solidFill>
          <a:srgbClr val="1D9A78">
            <a:hueOff val="0"/>
            <a:satOff val="0"/>
            <a:lumOff val="0"/>
            <a:alphaOff val="0"/>
          </a:srgbClr>
        </a:solidFill>
        <a:ln w="19050" cap="flat" cmpd="sng" algn="ctr">
          <a:solidFill>
            <a:sysClr val="window" lastClr="FFFFFF">
              <a:hueOff val="0"/>
              <a:satOff val="0"/>
              <a:lumOff val="0"/>
              <a:alphaOff val="0"/>
            </a:sysClr>
          </a:solidFill>
          <a:prstDash val="solid"/>
          <a:miter lim="800000"/>
        </a:ln>
        <a:effectLst/>
      </dgm:spPr>
      <dgm:t>
        <a:bodyPr/>
        <a:lstStyle/>
        <a:p>
          <a:pPr>
            <a:buNone/>
          </a:pPr>
          <a:r>
            <a:rPr lang="en-US" sz="1800" dirty="0" err="1">
              <a:solidFill>
                <a:sysClr val="window" lastClr="FFFFFF"/>
              </a:solidFill>
              <a:latin typeface="Arial" panose="020B0604020202020204" pitchFamily="34" charset="0"/>
              <a:ea typeface="+mn-ea"/>
              <a:cs typeface="Arial" panose="020B0604020202020204" pitchFamily="34" charset="0"/>
            </a:rPr>
            <a:t>Phong</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trào</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yêu</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nước</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theo</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khuyynh</a:t>
          </a:r>
          <a:r>
            <a:rPr lang="en-US" sz="1800" dirty="0">
              <a:solidFill>
                <a:sysClr val="window" lastClr="FFFFFF"/>
              </a:solidFill>
              <a:latin typeface="Arial" panose="020B0604020202020204" pitchFamily="34" charset="0"/>
              <a:ea typeface="+mn-ea"/>
              <a:cs typeface="Arial" panose="020B0604020202020204" pitchFamily="34" charset="0"/>
            </a:rPr>
            <a:t> </a:t>
          </a:r>
          <a:r>
            <a:rPr lang="en-US" sz="1800" dirty="0" err="1">
              <a:solidFill>
                <a:sysClr val="window" lastClr="FFFFFF"/>
              </a:solidFill>
              <a:latin typeface="Arial" panose="020B0604020202020204" pitchFamily="34" charset="0"/>
              <a:ea typeface="+mn-ea"/>
              <a:cs typeface="Arial" panose="020B0604020202020204" pitchFamily="34" charset="0"/>
            </a:rPr>
            <a:t>hướng</a:t>
          </a:r>
          <a:r>
            <a:rPr lang="en-US" sz="1800" dirty="0">
              <a:solidFill>
                <a:sysClr val="window" lastClr="FFFFFF"/>
              </a:solidFill>
              <a:latin typeface="Arial" panose="020B0604020202020204" pitchFamily="34" charset="0"/>
              <a:ea typeface="+mn-ea"/>
              <a:cs typeface="Arial" panose="020B0604020202020204" pitchFamily="34" charset="0"/>
            </a:rPr>
            <a:t> DCTS</a:t>
          </a:r>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custT="1"/>
      <dgm:spPr>
        <a:xfrm>
          <a:off x="4540738" y="1686791"/>
          <a:ext cx="3297436" cy="1346956"/>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gm:spPr>
      <dgm:t>
        <a:bodyPr/>
        <a:lstStyle/>
        <a:p>
          <a:pPr>
            <a:buNone/>
          </a:pPr>
          <a:r>
            <a:rPr lang="pl-PL"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Đông Du của Phan Bội Châu</a:t>
          </a:r>
          <a:r>
            <a:rPr lang="en-US"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a:t>
          </a:r>
        </a:p>
      </dgm:t>
    </dgm:pt>
    <dgm:pt modelId="{8EEB7FBB-4891-41FF-8402-9ADC5AAE62AD}" type="parTrans" cxnId="{9C520FE1-2C74-426E-BB7A-C5E467EA630C}">
      <dgm:prSet/>
      <dgm:spPr>
        <a:xfrm>
          <a:off x="4219284" y="1350051"/>
          <a:ext cx="321453" cy="1010217"/>
        </a:xfrm>
        <a:custGeom>
          <a:avLst/>
          <a:gdLst/>
          <a:ahLst/>
          <a:cxnLst/>
          <a:rect l="0" t="0" r="0" b="0"/>
          <a:pathLst>
            <a:path>
              <a:moveTo>
                <a:pt x="0" y="0"/>
              </a:moveTo>
              <a:lnTo>
                <a:pt x="0" y="1010217"/>
              </a:lnTo>
              <a:lnTo>
                <a:pt x="321453" y="1010217"/>
              </a:lnTo>
            </a:path>
          </a:pathLst>
        </a:custGeom>
        <a:noFill/>
        <a:ln w="28575" cap="flat" cmpd="sng" algn="ctr">
          <a:solidFill>
            <a:scrgbClr r="0" g="0" b="0"/>
          </a:solidFill>
          <a:prstDash val="solid"/>
          <a:miter lim="800000"/>
        </a:ln>
        <a:effectLst/>
      </dgm:spPr>
      <dgm:t>
        <a:bodyPr/>
        <a:lstStyle/>
        <a:p>
          <a:endParaRPr lang="en-US">
            <a:latin typeface="+mn-lt"/>
          </a:endParaRPr>
        </a:p>
      </dgm:t>
    </dgm:pt>
    <dgm:pt modelId="{C59D2478-9021-41EB-B53A-3B413890B6F5}" type="sibTrans" cxnId="{9C520FE1-2C74-426E-BB7A-C5E467EA630C}">
      <dgm:prSet/>
      <dgm:spPr/>
      <dgm:t>
        <a:bodyPr/>
        <a:lstStyle/>
        <a:p>
          <a:endParaRPr lang="en-US"/>
        </a:p>
      </dgm:t>
    </dgm:pt>
    <dgm:pt modelId="{69E7E59E-071A-4C41-9796-D50B06EF7489}">
      <dgm:prSet phldrT="[Text]" custT="1"/>
      <dgm:spPr>
        <a:xfrm>
          <a:off x="4540738" y="3370487"/>
          <a:ext cx="3211252" cy="1346956"/>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gm:spPr>
      <dgm:t>
        <a:bodyPr/>
        <a:lstStyle/>
        <a:p>
          <a:pPr>
            <a:buNone/>
          </a:pPr>
          <a:r>
            <a:rPr lang="pl-PL"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yêu nước của tầng lớp tiểu tư­ sản</a:t>
          </a:r>
          <a:endParaRPr lang="en-US" sz="24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gm:t>
    </dgm:pt>
    <dgm:pt modelId="{44541C01-561C-4B9F-B8BE-0015EF268E71}" type="parTrans" cxnId="{C6D4DA9F-C22B-4AF9-A793-746CB00AFE94}">
      <dgm:prSet/>
      <dgm:spPr>
        <a:xfrm>
          <a:off x="4219284" y="1350051"/>
          <a:ext cx="321453" cy="2693913"/>
        </a:xfrm>
        <a:custGeom>
          <a:avLst/>
          <a:gdLst/>
          <a:ahLst/>
          <a:cxnLst/>
          <a:rect l="0" t="0" r="0" b="0"/>
          <a:pathLst>
            <a:path>
              <a:moveTo>
                <a:pt x="0" y="0"/>
              </a:moveTo>
              <a:lnTo>
                <a:pt x="0" y="2693913"/>
              </a:lnTo>
              <a:lnTo>
                <a:pt x="321453" y="2693913"/>
              </a:lnTo>
            </a:path>
          </a:pathLst>
        </a:custGeom>
        <a:noFill/>
        <a:ln w="28575" cap="flat" cmpd="sng" algn="ctr">
          <a:solidFill>
            <a:scrgbClr r="0" g="0" b="0"/>
          </a:solidFill>
          <a:prstDash val="solid"/>
          <a:miter lim="800000"/>
        </a:ln>
        <a:effectLst/>
      </dgm:spPr>
      <dgm:t>
        <a:bodyPr/>
        <a:lstStyle/>
        <a:p>
          <a:endParaRPr lang="en-US">
            <a:latin typeface="+mn-lt"/>
          </a:endParaRPr>
        </a:p>
      </dgm:t>
    </dgm:pt>
    <dgm:pt modelId="{65E74686-2F5F-4182-828C-16CC3BC1B1A1}" type="sibTrans" cxnId="{C6D4DA9F-C22B-4AF9-A793-746CB00AFE94}">
      <dgm:prSet/>
      <dgm:spPr/>
      <dgm:t>
        <a:bodyPr/>
        <a:lstStyle/>
        <a:p>
          <a:endParaRPr lang="en-US"/>
        </a:p>
      </dgm:t>
    </dgm:pt>
    <dgm:pt modelId="{C47E930E-89CC-4DFB-9357-6966B2F1A953}" type="pres">
      <dgm:prSet presAssocID="{FAC83767-8233-46EB-9EFB-D752FDFF9858}" presName="diagram" presStyleCnt="0">
        <dgm:presLayoutVars>
          <dgm:chPref val="1"/>
          <dgm:dir/>
          <dgm:animOne val="branch"/>
          <dgm:animLvl val="lvl"/>
          <dgm:resizeHandles/>
        </dgm:presLayoutVars>
      </dgm:prSet>
      <dgm:spPr/>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custScaleY="81677"/>
      <dgm:spPr/>
    </dgm:pt>
    <dgm:pt modelId="{2D537203-F1E0-4F0E-A155-04573BE0E024}" type="pres">
      <dgm:prSet presAssocID="{BB6A1B29-4AD9-438D-90F7-B58EA0BFBF30}" presName="rootConnector" presStyleLbl="node1" presStyleIdx="0" presStyleCnt="2"/>
      <dgm:spPr/>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pt>
    <dgm:pt modelId="{01D2265C-08FA-4752-9079-FDBFB73612AD}" type="pres">
      <dgm:prSet presAssocID="{99449896-CB44-4A6B-9AA8-2ED38FC316E6}" presName="childText" presStyleLbl="bgAcc1" presStyleIdx="0" presStyleCnt="4" custScaleX="144787" custScaleY="81873">
        <dgm:presLayoutVars>
          <dgm:bulletEnabled val="1"/>
        </dgm:presLayoutVars>
      </dgm:prSet>
      <dgm:spPr/>
    </dgm:pt>
    <dgm:pt modelId="{FD19E63A-D284-4ED9-AAFE-0A7743283402}" type="pres">
      <dgm:prSet presAssocID="{E436BEAF-C249-4DE9-A07D-5DF48A09AB05}" presName="Name13" presStyleLbl="parChTrans1D2" presStyleIdx="1" presStyleCnt="4"/>
      <dgm:spPr/>
    </dgm:pt>
    <dgm:pt modelId="{373F6607-DD13-4F7C-A7A5-7E7ABC134D9C}" type="pres">
      <dgm:prSet presAssocID="{5B92C043-406F-4679-9397-6858401C2129}" presName="childText" presStyleLbl="bgAcc1" presStyleIdx="1" presStyleCnt="4" custScaleX="144787" custScaleY="75686">
        <dgm:presLayoutVars>
          <dgm:bulletEnabled val="1"/>
        </dgm:presLayoutVars>
      </dgm:prSet>
      <dgm:spPr/>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custScaleY="76438"/>
      <dgm:spPr/>
    </dgm:pt>
    <dgm:pt modelId="{3C2705FD-3CDD-46CB-A2B9-5C666714F503}" type="pres">
      <dgm:prSet presAssocID="{CE83BABC-0491-4139-AC72-65CEA8A04BC8}" presName="rootConnector" presStyleLbl="node1" presStyleIdx="1" presStyleCnt="2"/>
      <dgm:spPr/>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pt>
    <dgm:pt modelId="{2B5691C1-F31B-4EEE-9C2E-E0ECC135D5EE}" type="pres">
      <dgm:prSet presAssocID="{590742DE-F556-41FF-AC35-A3F8C51B1282}" presName="childText" presStyleLbl="bgAcc1" presStyleIdx="2" presStyleCnt="4" custScaleX="153004" custScaleY="77539" custLinFactNeighborX="1566" custLinFactNeighborY="-1602">
        <dgm:presLayoutVars>
          <dgm:bulletEnabled val="1"/>
        </dgm:presLayoutVars>
      </dgm:prSet>
      <dgm:spPr/>
    </dgm:pt>
    <dgm:pt modelId="{9A3564E1-79BA-4010-80B7-42ECEC91F3B4}" type="pres">
      <dgm:prSet presAssocID="{44541C01-561C-4B9F-B8BE-0015EF268E71}" presName="Name13" presStyleLbl="parChTrans1D2" presStyleIdx="3" presStyleCnt="4"/>
      <dgm:spPr/>
    </dgm:pt>
    <dgm:pt modelId="{0D46913C-EE77-4C81-A37A-03CEE4F6468A}" type="pres">
      <dgm:prSet presAssocID="{69E7E59E-071A-4C41-9796-D50B06EF7489}" presName="childText" presStyleLbl="bgAcc1" presStyleIdx="3" presStyleCnt="4" custScaleX="149005" custScaleY="73074">
        <dgm:presLayoutVars>
          <dgm:bulletEnabled val="1"/>
        </dgm:presLayoutVars>
      </dgm:prSet>
      <dgm:spPr/>
    </dgm:pt>
  </dgm:ptLst>
  <dgm:cxnLst>
    <dgm:cxn modelId="{08155D04-4CBC-443F-B645-4C17E6E3C2D7}" srcId="{FAC83767-8233-46EB-9EFB-D752FDFF9858}" destId="{CE83BABC-0491-4139-AC72-65CEA8A04BC8}" srcOrd="1" destOrd="0" parTransId="{E0A07058-3ED0-44D1-9F73-0E8FFC7EFE1F}" sibTransId="{69789E2A-0AA5-4281-A0B3-5D456519BE03}"/>
    <dgm:cxn modelId="{8D0E0F07-D412-405C-BFF9-002F31BAD975}" type="presOf" srcId="{E436BEAF-C249-4DE9-A07D-5DF48A09AB05}" destId="{FD19E63A-D284-4ED9-AAFE-0A7743283402}" srcOrd="0" destOrd="0" presId="urn:microsoft.com/office/officeart/2005/8/layout/hierarchy3"/>
    <dgm:cxn modelId="{36E9EC28-F138-4801-8185-3D9EC5A6E244}" type="presOf" srcId="{FAC83767-8233-46EB-9EFB-D752FDFF9858}" destId="{C47E930E-89CC-4DFB-9357-6966B2F1A953}" srcOrd="0" destOrd="0" presId="urn:microsoft.com/office/officeart/2005/8/layout/hierarchy3"/>
    <dgm:cxn modelId="{71BE3236-A5DE-487A-8E47-0F6BEC1D4DE7}" type="presOf" srcId="{82113160-CC29-438B-9708-C43DD5B30334}" destId="{99D44F36-74BA-4BB0-8619-6CC2B89A6EDF}" srcOrd="0" destOrd="0" presId="urn:microsoft.com/office/officeart/2005/8/layout/hierarchy3"/>
    <dgm:cxn modelId="{6DF8663F-893A-4356-A6E4-F418330BBED1}" type="presOf" srcId="{99449896-CB44-4A6B-9AA8-2ED38FC316E6}" destId="{01D2265C-08FA-4752-9079-FDBFB73612AD}" srcOrd="0" destOrd="0" presId="urn:microsoft.com/office/officeart/2005/8/layout/hierarchy3"/>
    <dgm:cxn modelId="{BCB55D47-A4CA-4AAE-96EF-73A35BB20865}" type="presOf" srcId="{5B92C043-406F-4679-9397-6858401C2129}" destId="{373F6607-DD13-4F7C-A7A5-7E7ABC134D9C}" srcOrd="0" destOrd="0" presId="urn:microsoft.com/office/officeart/2005/8/layout/hierarchy3"/>
    <dgm:cxn modelId="{6EC84269-0ADE-4EED-8CAC-AC9046C592A7}" type="presOf" srcId="{8EEB7FBB-4891-41FF-8402-9ADC5AAE62AD}" destId="{63A49BDD-1F6E-4C86-A418-80BC743EA20D}" srcOrd="0" destOrd="0" presId="urn:microsoft.com/office/officeart/2005/8/layout/hierarchy3"/>
    <dgm:cxn modelId="{4020EA6E-3274-4E35-993A-76187E6DACC2}" type="presOf" srcId="{BB6A1B29-4AD9-438D-90F7-B58EA0BFBF30}" destId="{2D537203-F1E0-4F0E-A155-04573BE0E024}" srcOrd="1" destOrd="0" presId="urn:microsoft.com/office/officeart/2005/8/layout/hierarchy3"/>
    <dgm:cxn modelId="{A493F670-00D5-4588-AF94-C9FFF9B21333}" type="presOf" srcId="{590742DE-F556-41FF-AC35-A3F8C51B1282}" destId="{2B5691C1-F31B-4EEE-9C2E-E0ECC135D5EE}" srcOrd="0" destOrd="0" presId="urn:microsoft.com/office/officeart/2005/8/layout/hierarchy3"/>
    <dgm:cxn modelId="{D4F49B71-0EC6-449A-82F0-790A21D533A3}" type="presOf" srcId="{69E7E59E-071A-4C41-9796-D50B06EF7489}" destId="{0D46913C-EE77-4C81-A37A-03CEE4F6468A}" srcOrd="0" destOrd="0" presId="urn:microsoft.com/office/officeart/2005/8/layout/hierarchy3"/>
    <dgm:cxn modelId="{38CEAC76-A4FC-48A9-8F65-2FBE1AC465E4}" srcId="{BB6A1B29-4AD9-438D-90F7-B58EA0BFBF30}" destId="{99449896-CB44-4A6B-9AA8-2ED38FC316E6}" srcOrd="0" destOrd="0" parTransId="{82113160-CC29-438B-9708-C43DD5B30334}" sibTransId="{68719F42-D9D3-4236-A28F-19C03091DBF1}"/>
    <dgm:cxn modelId="{8E8CD059-7727-4F2C-B5EC-8DB7BA7CFC73}" srcId="{FAC83767-8233-46EB-9EFB-D752FDFF9858}" destId="{BB6A1B29-4AD9-438D-90F7-B58EA0BFBF30}" srcOrd="0" destOrd="0" parTransId="{ABA56370-8F50-4D95-989A-3BAFD8D6D74B}" sibTransId="{81BB0698-314E-4D3E-9716-069ABC48BFD3}"/>
    <dgm:cxn modelId="{CA963092-5339-40C3-B6DC-B6D7819DF1C9}" srcId="{BB6A1B29-4AD9-438D-90F7-B58EA0BFBF30}" destId="{5B92C043-406F-4679-9397-6858401C2129}" srcOrd="1" destOrd="0" parTransId="{E436BEAF-C249-4DE9-A07D-5DF48A09AB05}" sibTransId="{70D82C57-DB34-4D2F-BBDA-B4D2A6B4E768}"/>
    <dgm:cxn modelId="{C6D4DA9F-C22B-4AF9-A793-746CB00AFE94}" srcId="{CE83BABC-0491-4139-AC72-65CEA8A04BC8}" destId="{69E7E59E-071A-4C41-9796-D50B06EF7489}" srcOrd="1" destOrd="0" parTransId="{44541C01-561C-4B9F-B8BE-0015EF268E71}" sibTransId="{65E74686-2F5F-4182-828C-16CC3BC1B1A1}"/>
    <dgm:cxn modelId="{CEBEBEB0-52A8-43F6-BA93-1DAA0404454C}" type="presOf" srcId="{CE83BABC-0491-4139-AC72-65CEA8A04BC8}" destId="{1E62BA7F-E178-46F7-ADB0-8565FCBD009A}" srcOrd="0" destOrd="0" presId="urn:microsoft.com/office/officeart/2005/8/layout/hierarchy3"/>
    <dgm:cxn modelId="{8419B4DD-8004-4572-88D1-974BC9EC7B43}" type="presOf" srcId="{CE83BABC-0491-4139-AC72-65CEA8A04BC8}" destId="{3C2705FD-3CDD-46CB-A2B9-5C666714F503}" srcOrd="1" destOrd="0" presId="urn:microsoft.com/office/officeart/2005/8/layout/hierarchy3"/>
    <dgm:cxn modelId="{9C520FE1-2C74-426E-BB7A-C5E467EA630C}" srcId="{CE83BABC-0491-4139-AC72-65CEA8A04BC8}" destId="{590742DE-F556-41FF-AC35-A3F8C51B1282}" srcOrd="0" destOrd="0" parTransId="{8EEB7FBB-4891-41FF-8402-9ADC5AAE62AD}" sibTransId="{C59D2478-9021-41EB-B53A-3B413890B6F5}"/>
    <dgm:cxn modelId="{4AAB8DF4-BB64-4C53-A583-8E8A8F0D6272}" type="presOf" srcId="{BB6A1B29-4AD9-438D-90F7-B58EA0BFBF30}" destId="{5E13EA88-9E2D-472F-979A-55E0A5C4F426}" srcOrd="0" destOrd="0" presId="urn:microsoft.com/office/officeart/2005/8/layout/hierarchy3"/>
    <dgm:cxn modelId="{6E6F39F6-3FA3-44E4-B675-BBD0B67EC469}" type="presOf" srcId="{44541C01-561C-4B9F-B8BE-0015EF268E71}" destId="{9A3564E1-79BA-4010-80B7-42ECEC91F3B4}" srcOrd="0" destOrd="0" presId="urn:microsoft.com/office/officeart/2005/8/layout/hierarchy3"/>
    <dgm:cxn modelId="{FC02740B-D17E-4F4A-A942-7892BB2EC3CA}" type="presParOf" srcId="{C47E930E-89CC-4DFB-9357-6966B2F1A953}" destId="{6B691569-504A-452B-8CB6-A0543C7E7BD7}" srcOrd="0" destOrd="0" presId="urn:microsoft.com/office/officeart/2005/8/layout/hierarchy3"/>
    <dgm:cxn modelId="{DCC0370D-12DE-4F54-A150-1C2E5DED5938}" type="presParOf" srcId="{6B691569-504A-452B-8CB6-A0543C7E7BD7}" destId="{4A924AC2-5571-453F-B267-A383DB48F586}" srcOrd="0" destOrd="0" presId="urn:microsoft.com/office/officeart/2005/8/layout/hierarchy3"/>
    <dgm:cxn modelId="{5802D1D4-CC90-4B81-BA69-48B14D9633A4}" type="presParOf" srcId="{4A924AC2-5571-453F-B267-A383DB48F586}" destId="{5E13EA88-9E2D-472F-979A-55E0A5C4F426}" srcOrd="0" destOrd="0" presId="urn:microsoft.com/office/officeart/2005/8/layout/hierarchy3"/>
    <dgm:cxn modelId="{FE9AD374-3BA1-44FC-B7BB-14C60E4337D9}" type="presParOf" srcId="{4A924AC2-5571-453F-B267-A383DB48F586}" destId="{2D537203-F1E0-4F0E-A155-04573BE0E024}" srcOrd="1" destOrd="0" presId="urn:microsoft.com/office/officeart/2005/8/layout/hierarchy3"/>
    <dgm:cxn modelId="{34431C9E-5F59-4C91-BEE2-848D1A1448C4}" type="presParOf" srcId="{6B691569-504A-452B-8CB6-A0543C7E7BD7}" destId="{C0185EB7-90B2-4B0A-A59A-3ED3337D8D7D}" srcOrd="1" destOrd="0" presId="urn:microsoft.com/office/officeart/2005/8/layout/hierarchy3"/>
    <dgm:cxn modelId="{719A0F0B-3D9D-4D1D-9605-63241CBFB07C}" type="presParOf" srcId="{C0185EB7-90B2-4B0A-A59A-3ED3337D8D7D}" destId="{99D44F36-74BA-4BB0-8619-6CC2B89A6EDF}" srcOrd="0" destOrd="0" presId="urn:microsoft.com/office/officeart/2005/8/layout/hierarchy3"/>
    <dgm:cxn modelId="{AE2AEA9E-D2D2-45F2-9D5C-57B7545135C6}" type="presParOf" srcId="{C0185EB7-90B2-4B0A-A59A-3ED3337D8D7D}" destId="{01D2265C-08FA-4752-9079-FDBFB73612AD}" srcOrd="1" destOrd="0" presId="urn:microsoft.com/office/officeart/2005/8/layout/hierarchy3"/>
    <dgm:cxn modelId="{721CE9CC-0512-4B52-8DB4-2715A44CA85F}" type="presParOf" srcId="{C0185EB7-90B2-4B0A-A59A-3ED3337D8D7D}" destId="{FD19E63A-D284-4ED9-AAFE-0A7743283402}" srcOrd="2" destOrd="0" presId="urn:microsoft.com/office/officeart/2005/8/layout/hierarchy3"/>
    <dgm:cxn modelId="{B9FA9FD3-3401-472B-9DF2-1FF2B5FA2218}" type="presParOf" srcId="{C0185EB7-90B2-4B0A-A59A-3ED3337D8D7D}" destId="{373F6607-DD13-4F7C-A7A5-7E7ABC134D9C}" srcOrd="3" destOrd="0" presId="urn:microsoft.com/office/officeart/2005/8/layout/hierarchy3"/>
    <dgm:cxn modelId="{C799F92D-70F9-491F-9F62-50F44835AF1E}" type="presParOf" srcId="{C47E930E-89CC-4DFB-9357-6966B2F1A953}" destId="{9631C82D-6F36-4457-B029-CA5F66F5B193}" srcOrd="1" destOrd="0" presId="urn:microsoft.com/office/officeart/2005/8/layout/hierarchy3"/>
    <dgm:cxn modelId="{10C6D64A-71B9-4C6C-92A4-0A7FA9DA6168}" type="presParOf" srcId="{9631C82D-6F36-4457-B029-CA5F66F5B193}" destId="{6884D25A-9832-4E5E-8E94-FC205FC07EE7}" srcOrd="0" destOrd="0" presId="urn:microsoft.com/office/officeart/2005/8/layout/hierarchy3"/>
    <dgm:cxn modelId="{71206A56-C7AB-4286-B53B-8CE6A692E766}" type="presParOf" srcId="{6884D25A-9832-4E5E-8E94-FC205FC07EE7}" destId="{1E62BA7F-E178-46F7-ADB0-8565FCBD009A}" srcOrd="0" destOrd="0" presId="urn:microsoft.com/office/officeart/2005/8/layout/hierarchy3"/>
    <dgm:cxn modelId="{F79008EB-744F-4851-8462-87685B9BFD2A}" type="presParOf" srcId="{6884D25A-9832-4E5E-8E94-FC205FC07EE7}" destId="{3C2705FD-3CDD-46CB-A2B9-5C666714F503}" srcOrd="1" destOrd="0" presId="urn:microsoft.com/office/officeart/2005/8/layout/hierarchy3"/>
    <dgm:cxn modelId="{28E7B8CE-BFAC-4D45-8C89-B4F72A0426BE}" type="presParOf" srcId="{9631C82D-6F36-4457-B029-CA5F66F5B193}" destId="{46553180-89C9-484B-B66F-D01A8FC05E2A}" srcOrd="1" destOrd="0" presId="urn:microsoft.com/office/officeart/2005/8/layout/hierarchy3"/>
    <dgm:cxn modelId="{0A63F320-E739-4D12-A99C-364DFC3065E0}" type="presParOf" srcId="{46553180-89C9-484B-B66F-D01A8FC05E2A}" destId="{63A49BDD-1F6E-4C86-A418-80BC743EA20D}" srcOrd="0" destOrd="0" presId="urn:microsoft.com/office/officeart/2005/8/layout/hierarchy3"/>
    <dgm:cxn modelId="{2F3629D6-C688-4F8F-9C54-4322600EAEB5}" type="presParOf" srcId="{46553180-89C9-484B-B66F-D01A8FC05E2A}" destId="{2B5691C1-F31B-4EEE-9C2E-E0ECC135D5EE}" srcOrd="1" destOrd="0" presId="urn:microsoft.com/office/officeart/2005/8/layout/hierarchy3"/>
    <dgm:cxn modelId="{B664B480-A02C-4CF5-A31A-C2AEDAD0843B}" type="presParOf" srcId="{46553180-89C9-484B-B66F-D01A8FC05E2A}" destId="{9A3564E1-79BA-4010-80B7-42ECEC91F3B4}" srcOrd="2" destOrd="0" presId="urn:microsoft.com/office/officeart/2005/8/layout/hierarchy3"/>
    <dgm:cxn modelId="{56708F04-A365-446B-9CEF-3CF3CE649C81}" type="presParOf" srcId="{46553180-89C9-484B-B66F-D01A8FC05E2A}" destId="{0D46913C-EE77-4C81-A37A-03CEE4F6468A}" srcOrd="3" destOrd="0" presId="urn:microsoft.com/office/officeart/2005/8/layout/hierarchy3"/>
  </dgm:cxnLst>
  <dgm:bg/>
  <dgm:whole>
    <a:ln w="28575">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40B760-2AB6-4688-9334-E323A50968C1}" type="doc">
      <dgm:prSet loTypeId="urn:microsoft.com/office/officeart/2005/8/layout/process1" loCatId="process" qsTypeId="urn:microsoft.com/office/officeart/2005/8/quickstyle/simple1" qsCatId="simple" csTypeId="urn:microsoft.com/office/officeart/2005/8/colors/accent1_2" csCatId="accent1" phldr="1"/>
      <dgm:spPr/>
    </dgm:pt>
    <dgm:pt modelId="{5502A09C-4564-4194-A070-B22207A96B7D}">
      <dgm:prSet phldrT="[Text]" custT="1"/>
      <dgm:spPr>
        <a:xfrm>
          <a:off x="4937" y="1116757"/>
          <a:ext cx="2158824" cy="3084547"/>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err="1">
              <a:solidFill>
                <a:sysClr val="window" lastClr="FFFFFF"/>
              </a:solidFill>
              <a:latin typeface="Arial" panose="020B0604020202020204" pitchFamily="34" charset="0"/>
              <a:ea typeface="+mn-ea"/>
              <a:cs typeface="Arial" panose="020B0604020202020204" pitchFamily="34" charset="0"/>
            </a:rPr>
            <a:t>Cuối</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năm</a:t>
          </a:r>
          <a:r>
            <a:rPr lang="en-US" sz="2400" dirty="0">
              <a:solidFill>
                <a:sysClr val="window" lastClr="FFFFFF"/>
              </a:solidFill>
              <a:latin typeface="Arial" panose="020B0604020202020204" pitchFamily="34" charset="0"/>
              <a:ea typeface="+mn-ea"/>
              <a:cs typeface="Arial" panose="020B0604020202020204" pitchFamily="34" charset="0"/>
            </a:rPr>
            <a:t> 1929, </a:t>
          </a:r>
          <a:r>
            <a:rPr lang="en-US" sz="2400" dirty="0" err="1">
              <a:solidFill>
                <a:sysClr val="window" lastClr="FFFFFF"/>
              </a:solidFill>
              <a:latin typeface="Arial" panose="020B0604020202020204" pitchFamily="34" charset="0"/>
              <a:ea typeface="+mn-ea"/>
              <a:cs typeface="Arial" panose="020B0604020202020204" pitchFamily="34" charset="0"/>
            </a:rPr>
            <a:t>trước</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sự</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lớn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mạnh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của</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phong</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trào</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cách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mạng</a:t>
          </a:r>
          <a:endParaRPr lang="en-US" sz="2400" dirty="0">
            <a:solidFill>
              <a:sysClr val="window" lastClr="FFFFFF"/>
            </a:solidFill>
            <a:latin typeface="Arial" panose="020B0604020202020204" pitchFamily="34" charset="0"/>
            <a:ea typeface="+mn-ea"/>
            <a:cs typeface="Arial" panose="020B0604020202020204" pitchFamily="34" charset="0"/>
          </a:endParaRPr>
        </a:p>
      </dgm:t>
    </dgm:pt>
    <dgm:pt modelId="{4783C177-2D01-422E-8BF7-774C4BBBAFC2}" type="parTrans" cxnId="{0A474A38-BCC9-41F6-9160-23A97AB218F8}">
      <dgm:prSet/>
      <dgm:spPr/>
      <dgm:t>
        <a:bodyPr/>
        <a:lstStyle/>
        <a:p>
          <a:endParaRPr lang="en-US" sz="2400"/>
        </a:p>
      </dgm:t>
    </dgm:pt>
    <dgm:pt modelId="{23A6F5D0-39D5-4246-B24D-5F786BB8349F}" type="sibTrans" cxnId="{0A474A38-BCC9-41F6-9160-23A97AB218F8}">
      <dgm:prSet custT="1"/>
      <dgm:spPr>
        <a:xfrm>
          <a:off x="2379645" y="2391337"/>
          <a:ext cx="457670" cy="535388"/>
        </a:xfrm>
        <a:prstGeom prst="rightArrow">
          <a:avLst>
            <a:gd name="adj1" fmla="val 60000"/>
            <a:gd name="adj2" fmla="val 50000"/>
          </a:avLst>
        </a:prstGeom>
        <a:solidFill>
          <a:srgbClr val="FF0000"/>
        </a:solidFill>
        <a:ln>
          <a:noFill/>
        </a:ln>
        <a:effectLst/>
      </dgm:spPr>
      <dgm:t>
        <a:bodyPr/>
        <a:lstStyle/>
        <a:p>
          <a:pPr>
            <a:buNone/>
          </a:pPr>
          <a:endParaRPr lang="en-US" sz="2400">
            <a:solidFill>
              <a:sysClr val="window" lastClr="FFFFFF"/>
            </a:solidFill>
            <a:latin typeface="+mn-lt"/>
            <a:ea typeface="+mn-ea"/>
            <a:cs typeface="+mn-cs"/>
          </a:endParaRPr>
        </a:p>
      </dgm:t>
    </dgm:pt>
    <dgm:pt modelId="{CC991094-3B78-4933-B345-29C26420A8B6}">
      <dgm:prSet phldrT="[Text]" custT="1"/>
      <dgm:spPr>
        <a:xfrm>
          <a:off x="3027292" y="1116757"/>
          <a:ext cx="2158824" cy="3084547"/>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pitchFamily="34" charset="0"/>
              <a:ea typeface="+mn-ea"/>
              <a:cs typeface="Arial" panose="020B0604020202020204" pitchFamily="34" charset="0"/>
            </a:rPr>
            <a:t>Xu </a:t>
          </a:r>
          <a:r>
            <a:rPr lang="en-US" sz="2400" dirty="0" err="1">
              <a:solidFill>
                <a:sysClr val="window" lastClr="FFFFFF"/>
              </a:solidFill>
              <a:latin typeface="Arial" panose="020B0604020202020204" pitchFamily="34" charset="0"/>
              <a:ea typeface="+mn-ea"/>
              <a:cs typeface="Arial" panose="020B0604020202020204" pitchFamily="34" charset="0"/>
            </a:rPr>
            <a:t>thế</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phải</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thành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lập</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một</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Đảng</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cộng</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sản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trở</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thành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yêu</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cầu</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khách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quan</a:t>
          </a:r>
          <a:r>
            <a:rPr lang="en-US" sz="2400" dirty="0">
              <a:solidFill>
                <a:sysClr val="window" lastClr="FFFFFF"/>
              </a:solidFill>
              <a:latin typeface="Arial" panose="020B0604020202020204" pitchFamily="34" charset="0"/>
              <a:ea typeface="+mn-ea"/>
              <a:cs typeface="Arial" panose="020B0604020202020204" pitchFamily="34" charset="0"/>
            </a:rPr>
            <a:t>.</a:t>
          </a:r>
        </a:p>
      </dgm:t>
    </dgm:pt>
    <dgm:pt modelId="{17176DBD-AC46-46DD-B014-A6D93440F87A}" type="parTrans" cxnId="{754291A4-FABD-473B-93F5-CC8E456675AB}">
      <dgm:prSet/>
      <dgm:spPr/>
      <dgm:t>
        <a:bodyPr/>
        <a:lstStyle/>
        <a:p>
          <a:endParaRPr lang="en-US" sz="2400"/>
        </a:p>
      </dgm:t>
    </dgm:pt>
    <dgm:pt modelId="{99C5372D-1468-44E2-B073-EF8C90D394D4}" type="sibTrans" cxnId="{754291A4-FABD-473B-93F5-CC8E456675AB}">
      <dgm:prSet custT="1"/>
      <dgm:spPr>
        <a:xfrm>
          <a:off x="5402000" y="2391337"/>
          <a:ext cx="457670" cy="535388"/>
        </a:xfrm>
        <a:prstGeom prst="rightArrow">
          <a:avLst>
            <a:gd name="adj1" fmla="val 60000"/>
            <a:gd name="adj2" fmla="val 50000"/>
          </a:avLst>
        </a:prstGeom>
        <a:solidFill>
          <a:srgbClr val="FF0000"/>
        </a:solidFill>
        <a:ln>
          <a:noFill/>
        </a:ln>
        <a:effectLst/>
      </dgm:spPr>
      <dgm:t>
        <a:bodyPr/>
        <a:lstStyle/>
        <a:p>
          <a:pPr>
            <a:buNone/>
          </a:pPr>
          <a:endParaRPr lang="en-US" sz="2400">
            <a:solidFill>
              <a:sysClr val="window" lastClr="FFFFFF"/>
            </a:solidFill>
            <a:latin typeface="+mn-lt"/>
            <a:ea typeface="+mn-ea"/>
            <a:cs typeface="+mn-cs"/>
          </a:endParaRPr>
        </a:p>
      </dgm:t>
    </dgm:pt>
    <dgm:pt modelId="{D9FCA36D-F601-40D8-A902-9CEC9E3AE4B4}">
      <dgm:prSet phldrT="[Text]" custT="1"/>
      <dgm:spPr>
        <a:xfrm>
          <a:off x="6049647" y="1116757"/>
          <a:ext cx="2158824" cy="3084547"/>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err="1">
              <a:solidFill>
                <a:sysClr val="window" lastClr="FFFFFF"/>
              </a:solidFill>
              <a:latin typeface="Arial" panose="020B0604020202020204" pitchFamily="34" charset="0"/>
              <a:ea typeface="+mn-ea"/>
              <a:cs typeface="Arial" panose="020B0604020202020204" pitchFamily="34" charset="0"/>
            </a:rPr>
            <a:t>Dẫn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đến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sự</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phân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hóa</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các</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tổ</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chức</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tiền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cộng</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sản</a:t>
          </a:r>
          <a:endParaRPr lang="en-US" sz="2400" dirty="0">
            <a:solidFill>
              <a:sysClr val="window" lastClr="FFFFFF"/>
            </a:solidFill>
            <a:latin typeface="Arial" panose="020B0604020202020204" pitchFamily="34" charset="0"/>
            <a:ea typeface="+mn-ea"/>
            <a:cs typeface="Arial" panose="020B0604020202020204" pitchFamily="34" charset="0"/>
          </a:endParaRPr>
        </a:p>
      </dgm:t>
    </dgm:pt>
    <dgm:pt modelId="{191D7E58-5873-483F-97B9-F9BAAC55F13C}" type="parTrans" cxnId="{3C842A9D-8889-4FAC-BA55-A08DE6F6BCA5}">
      <dgm:prSet/>
      <dgm:spPr/>
      <dgm:t>
        <a:bodyPr/>
        <a:lstStyle/>
        <a:p>
          <a:endParaRPr lang="en-US" sz="2400"/>
        </a:p>
      </dgm:t>
    </dgm:pt>
    <dgm:pt modelId="{7BD3D34B-C18B-4840-82F8-43C6DFAE5E2D}" type="sibTrans" cxnId="{3C842A9D-8889-4FAC-BA55-A08DE6F6BCA5}">
      <dgm:prSet custT="1"/>
      <dgm:spPr>
        <a:xfrm>
          <a:off x="8424354" y="2391337"/>
          <a:ext cx="457670" cy="535388"/>
        </a:xfrm>
        <a:prstGeom prst="rightArrow">
          <a:avLst>
            <a:gd name="adj1" fmla="val 60000"/>
            <a:gd name="adj2" fmla="val 50000"/>
          </a:avLst>
        </a:prstGeom>
        <a:solidFill>
          <a:srgbClr val="FF0000"/>
        </a:solidFill>
        <a:ln>
          <a:noFill/>
        </a:ln>
        <a:effectLst/>
      </dgm:spPr>
      <dgm:t>
        <a:bodyPr/>
        <a:lstStyle/>
        <a:p>
          <a:pPr>
            <a:buNone/>
          </a:pPr>
          <a:endParaRPr lang="en-US" sz="2400">
            <a:solidFill>
              <a:sysClr val="window" lastClr="FFFFFF"/>
            </a:solidFill>
            <a:latin typeface="+mn-lt"/>
            <a:ea typeface="+mn-ea"/>
            <a:cs typeface="+mn-cs"/>
          </a:endParaRPr>
        </a:p>
      </dgm:t>
    </dgm:pt>
    <dgm:pt modelId="{4BE774BC-0277-4088-8272-82DEC0C981C2}">
      <dgm:prSet phldrT="[Text]" custT="1"/>
      <dgm:spPr>
        <a:xfrm>
          <a:off x="9072002" y="1116757"/>
          <a:ext cx="2158824" cy="3084547"/>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err="1">
              <a:solidFill>
                <a:sysClr val="window" lastClr="FFFFFF"/>
              </a:solidFill>
              <a:latin typeface="Arial" panose="020B0604020202020204" pitchFamily="34" charset="0"/>
              <a:ea typeface="+mn-ea"/>
              <a:cs typeface="Arial" panose="020B0604020202020204" pitchFamily="34" charset="0"/>
            </a:rPr>
            <a:t>Hình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thành</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nên</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các</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tổ</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chức</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cộng</a:t>
          </a:r>
          <a:r>
            <a:rPr lang="en-US" sz="2400" dirty="0">
              <a:solidFill>
                <a:sysClr val="window" lastClr="FFFFFF"/>
              </a:solidFill>
              <a:latin typeface="Arial" panose="020B0604020202020204" pitchFamily="34" charset="0"/>
              <a:ea typeface="+mn-ea"/>
              <a:cs typeface="Arial" panose="020B0604020202020204" pitchFamily="34" charset="0"/>
            </a:rPr>
            <a:t> </a:t>
          </a:r>
          <a:r>
            <a:rPr lang="en-US" sz="2400" dirty="0" err="1">
              <a:solidFill>
                <a:sysClr val="window" lastClr="FFFFFF"/>
              </a:solidFill>
              <a:latin typeface="Arial" panose="020B0604020202020204" pitchFamily="34" charset="0"/>
              <a:ea typeface="+mn-ea"/>
              <a:cs typeface="Arial" panose="020B0604020202020204" pitchFamily="34" charset="0"/>
            </a:rPr>
            <a:t>sản</a:t>
          </a:r>
          <a:r>
            <a:rPr lang="en-US" sz="2400" dirty="0">
              <a:solidFill>
                <a:sysClr val="window" lastClr="FFFFFF"/>
              </a:solidFill>
              <a:latin typeface="Arial" panose="020B0604020202020204" pitchFamily="34" charset="0"/>
              <a:ea typeface="+mn-ea"/>
              <a:cs typeface="Arial" panose="020B0604020202020204" pitchFamily="34" charset="0"/>
            </a:rPr>
            <a:t> ở </a:t>
          </a:r>
          <a:r>
            <a:rPr lang="en-US" sz="2400" dirty="0" err="1">
              <a:solidFill>
                <a:sysClr val="window" lastClr="FFFFFF"/>
              </a:solidFill>
              <a:latin typeface="Arial" panose="020B0604020202020204" pitchFamily="34" charset="0"/>
              <a:ea typeface="+mn-ea"/>
              <a:cs typeface="Arial" panose="020B0604020202020204" pitchFamily="34" charset="0"/>
            </a:rPr>
            <a:t>Việt</a:t>
          </a:r>
          <a:r>
            <a:rPr lang="en-US" sz="2400" dirty="0">
              <a:solidFill>
                <a:sysClr val="window" lastClr="FFFFFF"/>
              </a:solidFill>
              <a:latin typeface="Arial" panose="020B0604020202020204" pitchFamily="34" charset="0"/>
              <a:ea typeface="+mn-ea"/>
              <a:cs typeface="Arial" panose="020B0604020202020204" pitchFamily="34" charset="0"/>
            </a:rPr>
            <a:t> Nam</a:t>
          </a:r>
        </a:p>
      </dgm:t>
    </dgm:pt>
    <dgm:pt modelId="{550F1A36-FD05-4D05-A4A6-B98E5D09C3AD}" type="parTrans" cxnId="{842C6DF4-3E47-444C-B0E4-065F17F44113}">
      <dgm:prSet/>
      <dgm:spPr/>
      <dgm:t>
        <a:bodyPr/>
        <a:lstStyle/>
        <a:p>
          <a:endParaRPr lang="en-US" sz="2400"/>
        </a:p>
      </dgm:t>
    </dgm:pt>
    <dgm:pt modelId="{452EA3CD-30E9-4F8C-BAFF-1273AC3712D4}" type="sibTrans" cxnId="{842C6DF4-3E47-444C-B0E4-065F17F44113}">
      <dgm:prSet/>
      <dgm:spPr/>
      <dgm:t>
        <a:bodyPr/>
        <a:lstStyle/>
        <a:p>
          <a:endParaRPr lang="en-US" sz="2400"/>
        </a:p>
      </dgm:t>
    </dgm:pt>
    <dgm:pt modelId="{130D2C03-47AD-4342-B7E4-EC9C239F02FF}" type="pres">
      <dgm:prSet presAssocID="{7940B760-2AB6-4688-9334-E323A50968C1}" presName="Name0" presStyleCnt="0">
        <dgm:presLayoutVars>
          <dgm:dir/>
          <dgm:resizeHandles val="exact"/>
        </dgm:presLayoutVars>
      </dgm:prSet>
      <dgm:spPr/>
    </dgm:pt>
    <dgm:pt modelId="{01EB1C77-2DFD-4F4D-972F-D4A5E8AF1B72}" type="pres">
      <dgm:prSet presAssocID="{5502A09C-4564-4194-A070-B22207A96B7D}" presName="node" presStyleLbl="node1" presStyleIdx="0" presStyleCnt="4" custScaleY="158524">
        <dgm:presLayoutVars>
          <dgm:bulletEnabled val="1"/>
        </dgm:presLayoutVars>
      </dgm:prSet>
      <dgm:spPr/>
    </dgm:pt>
    <dgm:pt modelId="{56512A9D-5E14-4330-AEFF-EB1B5EA2B23F}" type="pres">
      <dgm:prSet presAssocID="{23A6F5D0-39D5-4246-B24D-5F786BB8349F}" presName="sibTrans" presStyleLbl="sibTrans2D1" presStyleIdx="0" presStyleCnt="3"/>
      <dgm:spPr/>
    </dgm:pt>
    <dgm:pt modelId="{342E9506-7951-44C4-BEC1-D61886849A55}" type="pres">
      <dgm:prSet presAssocID="{23A6F5D0-39D5-4246-B24D-5F786BB8349F}" presName="connectorText" presStyleLbl="sibTrans2D1" presStyleIdx="0" presStyleCnt="3"/>
      <dgm:spPr/>
    </dgm:pt>
    <dgm:pt modelId="{1351662D-D05E-430D-B739-841162AB92A2}" type="pres">
      <dgm:prSet presAssocID="{CC991094-3B78-4933-B345-29C26420A8B6}" presName="node" presStyleLbl="node1" presStyleIdx="1" presStyleCnt="4" custScaleY="161262">
        <dgm:presLayoutVars>
          <dgm:bulletEnabled val="1"/>
        </dgm:presLayoutVars>
      </dgm:prSet>
      <dgm:spPr/>
    </dgm:pt>
    <dgm:pt modelId="{B1954CD5-4D6D-4021-9C22-EEB0CCD04974}" type="pres">
      <dgm:prSet presAssocID="{99C5372D-1468-44E2-B073-EF8C90D394D4}" presName="sibTrans" presStyleLbl="sibTrans2D1" presStyleIdx="1" presStyleCnt="3"/>
      <dgm:spPr/>
    </dgm:pt>
    <dgm:pt modelId="{3041565E-FFAF-4880-8AFA-A35651A486C3}" type="pres">
      <dgm:prSet presAssocID="{99C5372D-1468-44E2-B073-EF8C90D394D4}" presName="connectorText" presStyleLbl="sibTrans2D1" presStyleIdx="1" presStyleCnt="3"/>
      <dgm:spPr/>
    </dgm:pt>
    <dgm:pt modelId="{605A69F9-E724-4691-8408-2A47548D7DA6}" type="pres">
      <dgm:prSet presAssocID="{D9FCA36D-F601-40D8-A902-9CEC9E3AE4B4}" presName="node" presStyleLbl="node1" presStyleIdx="2" presStyleCnt="4" custScaleY="157156">
        <dgm:presLayoutVars>
          <dgm:bulletEnabled val="1"/>
        </dgm:presLayoutVars>
      </dgm:prSet>
      <dgm:spPr/>
    </dgm:pt>
    <dgm:pt modelId="{F9A06842-F2AA-4474-ABDE-B417384EDB62}" type="pres">
      <dgm:prSet presAssocID="{7BD3D34B-C18B-4840-82F8-43C6DFAE5E2D}" presName="sibTrans" presStyleLbl="sibTrans2D1" presStyleIdx="2" presStyleCnt="3"/>
      <dgm:spPr/>
    </dgm:pt>
    <dgm:pt modelId="{E7E743D2-ED36-4FE8-BA40-41A101BDB42E}" type="pres">
      <dgm:prSet presAssocID="{7BD3D34B-C18B-4840-82F8-43C6DFAE5E2D}" presName="connectorText" presStyleLbl="sibTrans2D1" presStyleIdx="2" presStyleCnt="3"/>
      <dgm:spPr/>
    </dgm:pt>
    <dgm:pt modelId="{48CA099F-69DE-4AFA-9ED7-554C1F0057BF}" type="pres">
      <dgm:prSet presAssocID="{4BE774BC-0277-4088-8272-82DEC0C981C2}" presName="node" presStyleLbl="node1" presStyleIdx="3" presStyleCnt="4" custScaleY="155787">
        <dgm:presLayoutVars>
          <dgm:bulletEnabled val="1"/>
        </dgm:presLayoutVars>
      </dgm:prSet>
      <dgm:spPr/>
    </dgm:pt>
  </dgm:ptLst>
  <dgm:cxnLst>
    <dgm:cxn modelId="{D5990F17-AA80-4B78-835A-5FA311F5EBAF}" type="presOf" srcId="{CC991094-3B78-4933-B345-29C26420A8B6}" destId="{1351662D-D05E-430D-B739-841162AB92A2}" srcOrd="0" destOrd="0" presId="urn:microsoft.com/office/officeart/2005/8/layout/process1"/>
    <dgm:cxn modelId="{40D15F2A-6D39-48BF-93E8-FD955C7F0C7A}" type="presOf" srcId="{D9FCA36D-F601-40D8-A902-9CEC9E3AE4B4}" destId="{605A69F9-E724-4691-8408-2A47548D7DA6}" srcOrd="0" destOrd="0" presId="urn:microsoft.com/office/officeart/2005/8/layout/process1"/>
    <dgm:cxn modelId="{1E77632F-A71B-4517-A20F-5817F0358AF0}" type="presOf" srcId="{7BD3D34B-C18B-4840-82F8-43C6DFAE5E2D}" destId="{F9A06842-F2AA-4474-ABDE-B417384EDB62}" srcOrd="0" destOrd="0" presId="urn:microsoft.com/office/officeart/2005/8/layout/process1"/>
    <dgm:cxn modelId="{0A474A38-BCC9-41F6-9160-23A97AB218F8}" srcId="{7940B760-2AB6-4688-9334-E323A50968C1}" destId="{5502A09C-4564-4194-A070-B22207A96B7D}" srcOrd="0" destOrd="0" parTransId="{4783C177-2D01-422E-8BF7-774C4BBBAFC2}" sibTransId="{23A6F5D0-39D5-4246-B24D-5F786BB8349F}"/>
    <dgm:cxn modelId="{AE13B660-5558-49BD-AC46-9DB454C51B05}" type="presOf" srcId="{7940B760-2AB6-4688-9334-E323A50968C1}" destId="{130D2C03-47AD-4342-B7E4-EC9C239F02FF}" srcOrd="0" destOrd="0" presId="urn:microsoft.com/office/officeart/2005/8/layout/process1"/>
    <dgm:cxn modelId="{3C842A9D-8889-4FAC-BA55-A08DE6F6BCA5}" srcId="{7940B760-2AB6-4688-9334-E323A50968C1}" destId="{D9FCA36D-F601-40D8-A902-9CEC9E3AE4B4}" srcOrd="2" destOrd="0" parTransId="{191D7E58-5873-483F-97B9-F9BAAC55F13C}" sibTransId="{7BD3D34B-C18B-4840-82F8-43C6DFAE5E2D}"/>
    <dgm:cxn modelId="{754291A4-FABD-473B-93F5-CC8E456675AB}" srcId="{7940B760-2AB6-4688-9334-E323A50968C1}" destId="{CC991094-3B78-4933-B345-29C26420A8B6}" srcOrd="1" destOrd="0" parTransId="{17176DBD-AC46-46DD-B014-A6D93440F87A}" sibTransId="{99C5372D-1468-44E2-B073-EF8C90D394D4}"/>
    <dgm:cxn modelId="{8735AFB8-0E64-4FAC-9B9F-9AD61D36A8BF}" type="presOf" srcId="{23A6F5D0-39D5-4246-B24D-5F786BB8349F}" destId="{56512A9D-5E14-4330-AEFF-EB1B5EA2B23F}" srcOrd="0" destOrd="0" presId="urn:microsoft.com/office/officeart/2005/8/layout/process1"/>
    <dgm:cxn modelId="{2B0F24C5-922C-49AE-8C9E-3AF36EA7B1B0}" type="presOf" srcId="{5502A09C-4564-4194-A070-B22207A96B7D}" destId="{01EB1C77-2DFD-4F4D-972F-D4A5E8AF1B72}" srcOrd="0" destOrd="0" presId="urn:microsoft.com/office/officeart/2005/8/layout/process1"/>
    <dgm:cxn modelId="{FB81B2C5-32B8-427C-B727-E38D9918FEA3}" type="presOf" srcId="{99C5372D-1468-44E2-B073-EF8C90D394D4}" destId="{B1954CD5-4D6D-4021-9C22-EEB0CCD04974}" srcOrd="0" destOrd="0" presId="urn:microsoft.com/office/officeart/2005/8/layout/process1"/>
    <dgm:cxn modelId="{4701C7C9-BD8B-4099-B90D-4C0F75BD247D}" type="presOf" srcId="{23A6F5D0-39D5-4246-B24D-5F786BB8349F}" destId="{342E9506-7951-44C4-BEC1-D61886849A55}" srcOrd="1" destOrd="0" presId="urn:microsoft.com/office/officeart/2005/8/layout/process1"/>
    <dgm:cxn modelId="{6241D1CE-C8E6-4D63-B0AC-D8A49A062651}" type="presOf" srcId="{4BE774BC-0277-4088-8272-82DEC0C981C2}" destId="{48CA099F-69DE-4AFA-9ED7-554C1F0057BF}" srcOrd="0" destOrd="0" presId="urn:microsoft.com/office/officeart/2005/8/layout/process1"/>
    <dgm:cxn modelId="{9AA839E3-615A-4A91-9AC7-15FFA61F52F2}" type="presOf" srcId="{7BD3D34B-C18B-4840-82F8-43C6DFAE5E2D}" destId="{E7E743D2-ED36-4FE8-BA40-41A101BDB42E}" srcOrd="1" destOrd="0" presId="urn:microsoft.com/office/officeart/2005/8/layout/process1"/>
    <dgm:cxn modelId="{842C6DF4-3E47-444C-B0E4-065F17F44113}" srcId="{7940B760-2AB6-4688-9334-E323A50968C1}" destId="{4BE774BC-0277-4088-8272-82DEC0C981C2}" srcOrd="3" destOrd="0" parTransId="{550F1A36-FD05-4D05-A4A6-B98E5D09C3AD}" sibTransId="{452EA3CD-30E9-4F8C-BAFF-1273AC3712D4}"/>
    <dgm:cxn modelId="{ADF695FB-219C-44C1-BF73-B63C084BF834}" type="presOf" srcId="{99C5372D-1468-44E2-B073-EF8C90D394D4}" destId="{3041565E-FFAF-4880-8AFA-A35651A486C3}" srcOrd="1" destOrd="0" presId="urn:microsoft.com/office/officeart/2005/8/layout/process1"/>
    <dgm:cxn modelId="{250321E8-3C7E-418C-A9CA-DD680EDB0CF8}" type="presParOf" srcId="{130D2C03-47AD-4342-B7E4-EC9C239F02FF}" destId="{01EB1C77-2DFD-4F4D-972F-D4A5E8AF1B72}" srcOrd="0" destOrd="0" presId="urn:microsoft.com/office/officeart/2005/8/layout/process1"/>
    <dgm:cxn modelId="{73F3BF5E-D9AB-441D-86D8-F5F456C483A5}" type="presParOf" srcId="{130D2C03-47AD-4342-B7E4-EC9C239F02FF}" destId="{56512A9D-5E14-4330-AEFF-EB1B5EA2B23F}" srcOrd="1" destOrd="0" presId="urn:microsoft.com/office/officeart/2005/8/layout/process1"/>
    <dgm:cxn modelId="{B074FF4A-E935-4CF6-86CB-938711824213}" type="presParOf" srcId="{56512A9D-5E14-4330-AEFF-EB1B5EA2B23F}" destId="{342E9506-7951-44C4-BEC1-D61886849A55}" srcOrd="0" destOrd="0" presId="urn:microsoft.com/office/officeart/2005/8/layout/process1"/>
    <dgm:cxn modelId="{9BA989A4-18B0-424E-BFEE-9703B3E4B938}" type="presParOf" srcId="{130D2C03-47AD-4342-B7E4-EC9C239F02FF}" destId="{1351662D-D05E-430D-B739-841162AB92A2}" srcOrd="2" destOrd="0" presId="urn:microsoft.com/office/officeart/2005/8/layout/process1"/>
    <dgm:cxn modelId="{22864270-09BD-449E-AAC6-FDC3E9D70CE3}" type="presParOf" srcId="{130D2C03-47AD-4342-B7E4-EC9C239F02FF}" destId="{B1954CD5-4D6D-4021-9C22-EEB0CCD04974}" srcOrd="3" destOrd="0" presId="urn:microsoft.com/office/officeart/2005/8/layout/process1"/>
    <dgm:cxn modelId="{BA3B7ACC-2BA4-4919-A497-73B1861325DA}" type="presParOf" srcId="{B1954CD5-4D6D-4021-9C22-EEB0CCD04974}" destId="{3041565E-FFAF-4880-8AFA-A35651A486C3}" srcOrd="0" destOrd="0" presId="urn:microsoft.com/office/officeart/2005/8/layout/process1"/>
    <dgm:cxn modelId="{9710B0D1-03ED-4C82-9FC8-2CDDD45810DF}" type="presParOf" srcId="{130D2C03-47AD-4342-B7E4-EC9C239F02FF}" destId="{605A69F9-E724-4691-8408-2A47548D7DA6}" srcOrd="4" destOrd="0" presId="urn:microsoft.com/office/officeart/2005/8/layout/process1"/>
    <dgm:cxn modelId="{816A6124-60BF-48F9-BB84-E84F2AF833C4}" type="presParOf" srcId="{130D2C03-47AD-4342-B7E4-EC9C239F02FF}" destId="{F9A06842-F2AA-4474-ABDE-B417384EDB62}" srcOrd="5" destOrd="0" presId="urn:microsoft.com/office/officeart/2005/8/layout/process1"/>
    <dgm:cxn modelId="{0F5D115E-3FA0-4E28-B109-D9B503416222}" type="presParOf" srcId="{F9A06842-F2AA-4474-ABDE-B417384EDB62}" destId="{E7E743D2-ED36-4FE8-BA40-41A101BDB42E}" srcOrd="0" destOrd="0" presId="urn:microsoft.com/office/officeart/2005/8/layout/process1"/>
    <dgm:cxn modelId="{F31F042C-099B-4677-A6A3-25817AC0DE50}" type="presParOf" srcId="{130D2C03-47AD-4342-B7E4-EC9C239F02FF}" destId="{48CA099F-69DE-4AFA-9ED7-554C1F0057BF}"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rgbClr val="66FFCC"/>
        </a:solidFill>
        <a:ln>
          <a:solidFill>
            <a:schemeClr val="bg2">
              <a:lumMod val="20000"/>
              <a:lumOff val="80000"/>
            </a:schemeClr>
          </a:solidFill>
        </a:ln>
      </dgm:spPr>
      <dgm:t>
        <a:bodyPr/>
        <a:lstStyle/>
        <a:p>
          <a:r>
            <a:rPr lang="pl-PL" sz="2400" b="1" dirty="0">
              <a:solidFill>
                <a:schemeClr val="tx1"/>
              </a:solidFill>
              <a:latin typeface="Arial" panose="020B0604020202020204" pitchFamily="34" charset="0"/>
              <a:cs typeface="Arial" panose="020B0604020202020204" pitchFamily="34" charset="0"/>
            </a:rPr>
            <a:t>Đ</a:t>
          </a:r>
          <a:r>
            <a:rPr lang="en-US" sz="2400" b="1" dirty="0">
              <a:solidFill>
                <a:schemeClr val="tx1"/>
              </a:solidFill>
              <a:latin typeface="Arial" panose="020B0604020202020204" pitchFamily="34" charset="0"/>
              <a:cs typeface="Arial" panose="020B0604020202020204" pitchFamily="34" charset="0"/>
            </a:rPr>
            <a:t>CSVN</a:t>
          </a:r>
          <a:r>
            <a:rPr lang="pl-PL" sz="2400" b="1" dirty="0">
              <a:solidFill>
                <a:schemeClr val="tx1"/>
              </a:solidFill>
              <a:latin typeface="Arial" panose="020B0604020202020204" pitchFamily="34" charset="0"/>
              <a:cs typeface="Arial" panose="020B0604020202020204" pitchFamily="34" charset="0"/>
            </a:rPr>
            <a:t> ra đời là sự kết hợp của 3 nhân tố: Chủ nghĩa Mác – Lênin</a:t>
          </a:r>
          <a:r>
            <a:rPr lang="en-US" sz="2400" b="1" dirty="0">
              <a:solidFill>
                <a:schemeClr val="tx1"/>
              </a:solidFill>
              <a:latin typeface="Arial" panose="020B0604020202020204" pitchFamily="34" charset="0"/>
              <a:cs typeface="Arial" panose="020B0604020202020204" pitchFamily="34" charset="0"/>
            </a:rPr>
            <a:t> + </a:t>
          </a:r>
          <a:r>
            <a:rPr lang="pl-PL" sz="2400" b="1" dirty="0">
              <a:solidFill>
                <a:schemeClr val="tx1"/>
              </a:solidFill>
              <a:latin typeface="Arial" panose="020B0604020202020204" pitchFamily="34" charset="0"/>
              <a:cs typeface="Arial" panose="020B0604020202020204" pitchFamily="34" charset="0"/>
            </a:rPr>
            <a:t>phong trào công nhân</a:t>
          </a:r>
          <a:r>
            <a:rPr lang="en-US" sz="2400" b="1" dirty="0">
              <a:solidFill>
                <a:schemeClr val="tx1"/>
              </a:solidFill>
              <a:latin typeface="Arial" panose="020B0604020202020204" pitchFamily="34" charset="0"/>
              <a:cs typeface="Arial" panose="020B0604020202020204" pitchFamily="34" charset="0"/>
            </a:rPr>
            <a:t>+</a:t>
          </a:r>
          <a:r>
            <a:rPr lang="pl-PL" sz="2400" b="1" dirty="0">
              <a:solidFill>
                <a:schemeClr val="tx1"/>
              </a:solidFill>
              <a:latin typeface="Arial" panose="020B0604020202020204" pitchFamily="34" charset="0"/>
              <a:cs typeface="Arial" panose="020B0604020202020204" pitchFamily="34" charset="0"/>
            </a:rPr>
            <a:t> phong trào yêu nư­ớc</a:t>
          </a:r>
          <a:endParaRPr lang="en-US" sz="2400" b="1" dirty="0">
            <a:solidFill>
              <a:schemeClr val="tx1"/>
            </a:solidFill>
            <a:latin typeface="Arial" panose="020B0604020202020204" pitchFamily="34" charset="0"/>
            <a:cs typeface="Arial" panose="020B0604020202020204" pitchFamily="34" charset="0"/>
          </a:endParaRPr>
        </a:p>
      </dgm:t>
    </dgm:pt>
    <dgm:pt modelId="{C6214E48-1740-4DCD-BE3C-B7AF9C87B83D}" type="parTrans" cxnId="{6AFC20C2-7B00-481F-B6F7-CC68EF478E0B}">
      <dgm:prSet/>
      <dgm:spPr/>
      <dgm:t>
        <a:bodyPr/>
        <a:lstStyle/>
        <a:p>
          <a:endParaRPr lang="en-US" sz="2400">
            <a:latin typeface="Arial" panose="020B0604020202020204" pitchFamily="34" charset="0"/>
            <a:cs typeface="Arial" panose="020B0604020202020204" pitchFamily="34" charset="0"/>
          </a:endParaRPr>
        </a:p>
      </dgm:t>
    </dgm:pt>
    <dgm:pt modelId="{872EEFE3-78C4-4D2A-816C-4C0D3B5FF07E}" type="sibTrans" cxnId="{6AFC20C2-7B00-481F-B6F7-CC68EF478E0B}">
      <dgm:prSet/>
      <dgm:spPr/>
      <dgm:t>
        <a:bodyPr/>
        <a:lstStyle/>
        <a:p>
          <a:endParaRPr lang="en-US" sz="2400">
            <a:latin typeface="Arial" panose="020B0604020202020204" pitchFamily="34" charset="0"/>
            <a:cs typeface="Arial" panose="020B0604020202020204" pitchFamily="34" charset="0"/>
          </a:endParaRPr>
        </a:p>
      </dgm:t>
    </dgm:pt>
    <dgm:pt modelId="{B7BFAC03-C4CD-41D1-9708-2F544D971857}">
      <dgm:prSet phldrT="[Text]" custT="1"/>
      <dgm:spPr>
        <a:solidFill>
          <a:srgbClr val="66FFCC"/>
        </a:solidFill>
      </dgm:spPr>
      <dgm:t>
        <a:bodyPr/>
        <a:lstStyle/>
        <a:p>
          <a:r>
            <a:rPr lang="en-US" sz="2400" b="1" dirty="0">
              <a:solidFill>
                <a:schemeClr val="tx1"/>
              </a:solidFill>
              <a:latin typeface="Arial" panose="020B0604020202020204" pitchFamily="34" charset="0"/>
              <a:cs typeface="Arial" panose="020B0604020202020204" pitchFamily="34" charset="0"/>
            </a:rPr>
            <a:t>L</a:t>
          </a:r>
          <a:r>
            <a:rPr lang="pl-PL" sz="2400" b="1" dirty="0">
              <a:solidFill>
                <a:schemeClr val="tx1"/>
              </a:solidFill>
              <a:latin typeface="Arial" panose="020B0604020202020204" pitchFamily="34" charset="0"/>
              <a:cs typeface="Arial" panose="020B0604020202020204" pitchFamily="34" charset="0"/>
            </a:rPr>
            <a:t>à </a:t>
          </a:r>
          <a:r>
            <a:rPr lang="vi-VN" sz="2400" b="1" dirty="0">
              <a:solidFill>
                <a:schemeClr val="tx1"/>
              </a:solidFill>
              <a:latin typeface="Arial" panose="020B0604020202020204" pitchFamily="34" charset="0"/>
              <a:cs typeface="Arial" panose="020B0604020202020204" pitchFamily="34" charset="0"/>
            </a:rPr>
            <a:t>kết quả tất yếu của cuộc đấu tranh dân tộc và đấu tranh giai cấp của công nhân Việt Nam </a:t>
          </a:r>
          <a:r>
            <a:rPr lang="en-US" sz="2400" b="1" dirty="0" err="1">
              <a:solidFill>
                <a:schemeClr val="tx1"/>
              </a:solidFill>
              <a:latin typeface="Arial" panose="020B0604020202020204" pitchFamily="34" charset="0"/>
              <a:cs typeface="Arial" panose="020B0604020202020204" pitchFamily="34" charset="0"/>
            </a:rPr>
            <a:t>theo</a:t>
          </a:r>
          <a:r>
            <a:rPr lang="vi-VN" sz="2400" b="1" dirty="0">
              <a:solidFill>
                <a:schemeClr val="tx1"/>
              </a:solidFill>
              <a:latin typeface="Arial" panose="020B0604020202020204" pitchFamily="34" charset="0"/>
              <a:cs typeface="Arial" panose="020B0604020202020204" pitchFamily="34" charset="0"/>
            </a:rPr>
            <a:t> hệ tư tưởng Mác –Lênin</a:t>
          </a:r>
          <a:endParaRPr lang="en-US" sz="2400" b="1" dirty="0">
            <a:solidFill>
              <a:schemeClr val="tx1"/>
            </a:solidFill>
            <a:latin typeface="Arial" panose="020B0604020202020204" pitchFamily="34" charset="0"/>
            <a:cs typeface="Arial" panose="020B0604020202020204" pitchFamily="34" charset="0"/>
          </a:endParaRPr>
        </a:p>
      </dgm:t>
    </dgm:pt>
    <dgm:pt modelId="{47DE0110-8621-452F-8F19-6AEE91B34DDC}" type="parTrans" cxnId="{884FBD9B-9D6A-4E96-903C-98D795860844}">
      <dgm:prSet/>
      <dgm:spPr/>
      <dgm:t>
        <a:bodyPr/>
        <a:lstStyle/>
        <a:p>
          <a:endParaRPr lang="en-US" sz="2400">
            <a:latin typeface="Arial" panose="020B0604020202020204" pitchFamily="34" charset="0"/>
            <a:cs typeface="Arial" panose="020B0604020202020204" pitchFamily="34" charset="0"/>
          </a:endParaRPr>
        </a:p>
      </dgm:t>
    </dgm:pt>
    <dgm:pt modelId="{0CBEB9A3-21AB-43F7-849F-AE8FE404AF36}" type="sibTrans" cxnId="{884FBD9B-9D6A-4E96-903C-98D795860844}">
      <dgm:prSet/>
      <dgm:spPr/>
      <dgm:t>
        <a:bodyPr/>
        <a:lstStyle/>
        <a:p>
          <a:endParaRPr lang="en-US" sz="2400">
            <a:latin typeface="Arial" panose="020B0604020202020204" pitchFamily="34" charset="0"/>
            <a:cs typeface="Arial" panose="020B0604020202020204" pitchFamily="34" charset="0"/>
          </a:endParaRPr>
        </a:p>
      </dgm:t>
    </dgm:pt>
    <dgm:pt modelId="{D0113F71-A5BB-4557-95D5-E3D826951AFD}">
      <dgm:prSet phldrT="[Text]" custT="1"/>
      <dgm:spPr>
        <a:solidFill>
          <a:srgbClr val="66FFCC"/>
        </a:solidFill>
      </dgm:spPr>
      <dgm:t>
        <a:bodyPr/>
        <a:lstStyle/>
        <a:p>
          <a:r>
            <a:rPr lang="pl-PL" sz="2400" b="1" dirty="0">
              <a:solidFill>
                <a:schemeClr val="tx1"/>
              </a:solidFill>
              <a:latin typeface="Arial" panose="020B0604020202020204" pitchFamily="34" charset="0"/>
              <a:cs typeface="Arial" panose="020B0604020202020204" pitchFamily="34" charset="0"/>
            </a:rPr>
            <a:t>Chấm dứt thời kỳ khủng hoảng về đ­ường lối cứu nư­ớ</a:t>
          </a:r>
          <a:r>
            <a:rPr lang="en-US" sz="2400" b="1" dirty="0">
              <a:solidFill>
                <a:schemeClr val="tx1"/>
              </a:solidFill>
              <a:latin typeface="Arial" panose="020B0604020202020204" pitchFamily="34" charset="0"/>
              <a:cs typeface="Arial" panose="020B0604020202020204" pitchFamily="34" charset="0"/>
            </a:rPr>
            <a:t>c</a:t>
          </a:r>
        </a:p>
      </dgm:t>
    </dgm:pt>
    <dgm:pt modelId="{BD14813F-AEFA-444F-9667-0A5522ACF482}" type="parTrans" cxnId="{08D097DD-7573-474C-A19C-D81DF316BAF2}">
      <dgm:prSet/>
      <dgm:spPr/>
      <dgm:t>
        <a:bodyPr/>
        <a:lstStyle/>
        <a:p>
          <a:endParaRPr lang="en-US" sz="2400">
            <a:latin typeface="Arial" panose="020B0604020202020204" pitchFamily="34" charset="0"/>
            <a:cs typeface="Arial" panose="020B0604020202020204" pitchFamily="34" charset="0"/>
          </a:endParaRPr>
        </a:p>
      </dgm:t>
    </dgm:pt>
    <dgm:pt modelId="{4D17E901-2799-453E-9306-6D61D41CBF76}" type="sibTrans" cxnId="{08D097DD-7573-474C-A19C-D81DF316BAF2}">
      <dgm:prSet/>
      <dgm:spPr/>
      <dgm:t>
        <a:bodyPr/>
        <a:lstStyle/>
        <a:p>
          <a:endParaRPr lang="en-US" sz="2400">
            <a:latin typeface="Arial" panose="020B0604020202020204" pitchFamily="34" charset="0"/>
            <a:cs typeface="Arial" panose="020B0604020202020204" pitchFamily="34" charset="0"/>
          </a:endParaRPr>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3558" custLinFactNeighborY="13004"/>
      <dgm:spPr>
        <a:solidFill>
          <a:srgbClr val="C00000"/>
        </a:solidFill>
      </dgm:spPr>
    </dgm:pt>
    <dgm:pt modelId="{66A403E8-E95E-4F4E-BEA3-B26DB5D231A7}" type="pres">
      <dgm:prSet presAssocID="{19AFC12A-4D00-4DC7-95CF-952AD5EC133C}" presName="txShp" presStyleLbl="node1" presStyleIdx="0" presStyleCnt="3" custScaleX="136798" custLinFactNeighborX="1805" custLinFactNeighborY="13088">
        <dgm:presLayoutVars>
          <dgm:bulletEnabled val="1"/>
        </dgm:presLayoutVars>
      </dgm:prSet>
      <dgm:spPr/>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36971" custLinFactNeighborY="2982">
        <dgm:presLayoutVars>
          <dgm:bulletEnabled val="1"/>
        </dgm:presLayoutVars>
      </dgm:prSet>
      <dgm:spPr/>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85997" custLinFactNeighborY="4662"/>
      <dgm:spPr>
        <a:solidFill>
          <a:srgbClr val="C00000"/>
        </a:solidFill>
      </dgm:spPr>
    </dgm:pt>
    <dgm:pt modelId="{736B4C1D-9B7C-459F-B547-48DCE75DBEF8}" type="pres">
      <dgm:prSet presAssocID="{D0113F71-A5BB-4557-95D5-E3D826951AFD}" presName="txShp" presStyleLbl="node1" presStyleIdx="2" presStyleCnt="3" custScaleX="137585" custLinFactNeighborX="2271" custLinFactNeighborY="198">
        <dgm:presLayoutVars>
          <dgm:bulletEnabled val="1"/>
        </dgm:presLayoutVars>
      </dgm:prSet>
      <dgm:spPr/>
    </dgm:pt>
  </dgm:ptLst>
  <dgm:cxnLst>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5749698F-8D9C-4077-AE4D-0091FADD7C21}" type="presOf" srcId="{D0113F71-A5BB-4557-95D5-E3D826951AFD}" destId="{736B4C1D-9B7C-459F-B547-48DCE75DBEF8}" srcOrd="0" destOrd="0" presId="urn:microsoft.com/office/officeart/2005/8/layout/vList3"/>
    <dgm:cxn modelId="{884FBD9B-9D6A-4E96-903C-98D795860844}" srcId="{3F3411DB-87EB-43F4-851E-C39DDA4BB5BD}" destId="{B7BFAC03-C4CD-41D1-9708-2F544D971857}" srcOrd="1" destOrd="0" parTransId="{47DE0110-8621-452F-8F19-6AEE91B34DDC}" sibTransId="{0CBEB9A3-21AB-43F7-849F-AE8FE404AF36}"/>
    <dgm:cxn modelId="{6AFC20C2-7B00-481F-B6F7-CC68EF478E0B}" srcId="{3F3411DB-87EB-43F4-851E-C39DDA4BB5BD}" destId="{19AFC12A-4D00-4DC7-95CF-952AD5EC133C}" srcOrd="0" destOrd="0" parTransId="{C6214E48-1740-4DCD-BE3C-B7AF9C87B83D}" sibTransId="{872EEFE3-78C4-4D2A-816C-4C0D3B5FF07E}"/>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a:ln>
      <a:solidFill>
        <a:schemeClr val="bg2">
          <a:lumMod val="20000"/>
          <a:lumOff val="80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xfrm>
          <a:off x="0" y="87753"/>
          <a:ext cx="10670771" cy="1216800"/>
        </a:xfrm>
        <a:prstGeom prst="roundRect">
          <a:avLst/>
        </a:prstGeom>
        <a:solidFill>
          <a:srgbClr val="F24099">
            <a:lumMod val="50000"/>
          </a:srgbClr>
        </a:solidFill>
        <a:ln w="12700" cap="flat" cmpd="sng" algn="ctr">
          <a:solidFill>
            <a:srgbClr val="FFFFFF">
              <a:hueOff val="0"/>
              <a:satOff val="0"/>
              <a:lumOff val="0"/>
              <a:alphaOff val="0"/>
            </a:srgbClr>
          </a:solidFill>
          <a:prstDash val="solid"/>
        </a:ln>
        <a:effectLst/>
      </dgm:spPr>
      <dgm:t>
        <a:bodyPr/>
        <a:lstStyle/>
        <a:p>
          <a:pPr>
            <a:buNone/>
          </a:pPr>
          <a:r>
            <a:rPr lang="en-US" sz="2400" b="1" i="0" dirty="0">
              <a:solidFill>
                <a:schemeClr val="bg1"/>
              </a:solidFill>
              <a:latin typeface="Arial" panose="020B0604020202020204" pitchFamily="34" charset="0"/>
              <a:ea typeface="+mn-ea"/>
              <a:cs typeface="Arial" panose="020B0604020202020204" pitchFamily="34" charset="0"/>
            </a:rPr>
            <a:t>2.</a:t>
          </a:r>
          <a:r>
            <a:rPr lang="vi-VN" sz="2400" b="1" i="0" dirty="0">
              <a:solidFill>
                <a:schemeClr val="bg1"/>
              </a:solidFill>
              <a:latin typeface="Arial" panose="020B0604020202020204" pitchFamily="34" charset="0"/>
              <a:ea typeface="+mn-ea"/>
              <a:cs typeface="Arial" panose="020B0604020202020204" pitchFamily="34" charset="0"/>
            </a:rPr>
            <a:t>1. Thắng lợi của đấu tranh giành và bảo vệ nền độc lập dân tộc</a:t>
          </a:r>
          <a:endParaRPr lang="en-US" sz="2400" i="0" dirty="0">
            <a:solidFill>
              <a:schemeClr val="bg1"/>
            </a:solidFill>
            <a:latin typeface="Arial" panose="020B0604020202020204" pitchFamily="34" charset="0"/>
            <a:ea typeface="+mn-ea"/>
            <a:cs typeface="Arial" panose="020B0604020202020204" pitchFamily="34" charset="0"/>
          </a:endParaRPr>
        </a:p>
      </dgm:t>
    </dgm:pt>
    <dgm:pt modelId="{948CB860-E597-4E9F-9B84-5E2C4A2D18F8}" type="parTrans" cxnId="{B9B5C5D0-A381-4ADE-9DEA-F6F8A2403E0C}">
      <dgm:prSet/>
      <dgm:spPr/>
      <dgm:t>
        <a:bodyPr/>
        <a:lstStyle/>
        <a:p>
          <a:endParaRPr lang="en-US" sz="2400">
            <a:solidFill>
              <a:schemeClr val="accent4">
                <a:lumMod val="10000"/>
              </a:schemeClr>
            </a:solidFill>
            <a:latin typeface="+mn-lt"/>
          </a:endParaRPr>
        </a:p>
      </dgm:t>
    </dgm:pt>
    <dgm:pt modelId="{2BA8B220-D26C-4432-AC75-EDFD6085376C}" type="sibTrans" cxnId="{B9B5C5D0-A381-4ADE-9DEA-F6F8A2403E0C}">
      <dgm:prSet/>
      <dgm:spPr/>
      <dgm:t>
        <a:bodyPr/>
        <a:lstStyle/>
        <a:p>
          <a:endParaRPr lang="en-US" sz="2400">
            <a:solidFill>
              <a:schemeClr val="accent4">
                <a:lumMod val="10000"/>
              </a:schemeClr>
            </a:solidFill>
            <a:latin typeface="+mn-lt"/>
          </a:endParaRPr>
        </a:p>
      </dgm:t>
    </dgm:pt>
    <dgm:pt modelId="{37E1CF98-E757-4B7E-A323-8B632FA9EB9B}">
      <dgm:prSet phldrT="[Text]" custT="1"/>
      <dgm:spPr>
        <a:xfrm>
          <a:off x="0" y="1304553"/>
          <a:ext cx="10670771" cy="1782787"/>
        </a:xfrm>
        <a:prstGeom prst="rect">
          <a:avLst/>
        </a:prstGeom>
        <a:noFill/>
        <a:ln>
          <a:noFill/>
        </a:ln>
        <a:effectLst/>
      </dgm:spPr>
      <dgm:t>
        <a:bodyPr/>
        <a:lstStyle/>
        <a:p>
          <a:pPr>
            <a:buChar char="•"/>
          </a:pPr>
          <a:r>
            <a:rPr lang="en-US" sz="2400" i="0" dirty="0">
              <a:solidFill>
                <a:schemeClr val="accent4">
                  <a:lumMod val="10000"/>
                </a:schemeClr>
              </a:solidFill>
              <a:latin typeface="Arial" panose="020B0604020202020204" pitchFamily="34" charset="0"/>
              <a:ea typeface="+mn-ea"/>
              <a:cs typeface="Arial" panose="020B0604020202020204" pitchFamily="34" charset="0"/>
            </a:rPr>
            <a:t>2.1.1</a:t>
          </a:r>
          <a:r>
            <a:rPr lang="vi-VN" sz="2400" i="0" dirty="0">
              <a:solidFill>
                <a:schemeClr val="accent4">
                  <a:lumMod val="10000"/>
                </a:schemeClr>
              </a:solidFill>
              <a:latin typeface="Arial" panose="020B0604020202020204" pitchFamily="34" charset="0"/>
              <a:ea typeface="+mn-ea"/>
              <a:cs typeface="Arial" panose="020B0604020202020204" pitchFamily="34" charset="0"/>
            </a:rPr>
            <a:t> Thắng lợi của Cách mạng Tháng Tám năm 1945</a:t>
          </a:r>
          <a:endParaRPr lang="en-US" sz="2400" i="0" dirty="0">
            <a:solidFill>
              <a:schemeClr val="accent4">
                <a:lumMod val="10000"/>
              </a:schemeClr>
            </a:solidFill>
            <a:latin typeface="Arial" panose="020B0604020202020204" pitchFamily="34" charset="0"/>
            <a:ea typeface="+mn-ea"/>
            <a:cs typeface="Arial" panose="020B0604020202020204" pitchFamily="34" charset="0"/>
          </a:endParaRPr>
        </a:p>
      </dgm:t>
    </dgm:pt>
    <dgm:pt modelId="{40E574A5-8C32-4996-9780-DD5B94105E4A}" type="parTrans" cxnId="{A8AB53D5-F398-4354-B14B-FBA8B46F9CCE}">
      <dgm:prSet/>
      <dgm:spPr/>
      <dgm:t>
        <a:bodyPr/>
        <a:lstStyle/>
        <a:p>
          <a:endParaRPr lang="en-US" sz="2400">
            <a:solidFill>
              <a:schemeClr val="accent4">
                <a:lumMod val="10000"/>
              </a:schemeClr>
            </a:solidFill>
            <a:latin typeface="+mn-lt"/>
          </a:endParaRPr>
        </a:p>
      </dgm:t>
    </dgm:pt>
    <dgm:pt modelId="{21BEE605-64F1-4D09-AAE3-D63BCDA5595C}" type="sibTrans" cxnId="{A8AB53D5-F398-4354-B14B-FBA8B46F9CCE}">
      <dgm:prSet/>
      <dgm:spPr/>
      <dgm:t>
        <a:bodyPr/>
        <a:lstStyle/>
        <a:p>
          <a:endParaRPr lang="en-US" sz="2400">
            <a:solidFill>
              <a:schemeClr val="accent4">
                <a:lumMod val="10000"/>
              </a:schemeClr>
            </a:solidFill>
            <a:latin typeface="+mn-lt"/>
          </a:endParaRPr>
        </a:p>
      </dgm:t>
    </dgm:pt>
    <dgm:pt modelId="{9258AC15-F485-4CE9-B307-4F883C06972A}">
      <dgm:prSet phldrT="[Text]" custT="1"/>
      <dgm:spPr>
        <a:xfrm>
          <a:off x="0" y="3087340"/>
          <a:ext cx="10670771" cy="1216800"/>
        </a:xfrm>
        <a:prstGeom prst="roundRect">
          <a:avLst/>
        </a:prstGeom>
        <a:solidFill>
          <a:srgbClr val="F24099">
            <a:lumMod val="50000"/>
          </a:srgbClr>
        </a:solidFill>
        <a:ln w="12700" cap="flat" cmpd="sng" algn="ctr">
          <a:solidFill>
            <a:srgbClr val="FFFFFF">
              <a:hueOff val="0"/>
              <a:satOff val="0"/>
              <a:lumOff val="0"/>
              <a:alphaOff val="0"/>
            </a:srgbClr>
          </a:solidFill>
          <a:prstDash val="solid"/>
        </a:ln>
        <a:effectLst/>
      </dgm:spPr>
      <dgm:t>
        <a:bodyPr/>
        <a:lstStyle/>
        <a:p>
          <a:pPr>
            <a:buNone/>
          </a:pPr>
          <a:r>
            <a:rPr lang="nl-NL" sz="2800" b="1" i="0" dirty="0">
              <a:solidFill>
                <a:schemeClr val="bg1"/>
              </a:solidFill>
              <a:latin typeface="+mn-lt"/>
              <a:ea typeface="+mn-ea"/>
              <a:cs typeface="+mn-cs"/>
            </a:rPr>
            <a:t>2.2. </a:t>
          </a:r>
          <a:r>
            <a:rPr lang="nl-NL" sz="2400" b="1" i="0" dirty="0">
              <a:solidFill>
                <a:schemeClr val="bg1"/>
              </a:solidFill>
              <a:latin typeface="Arial" panose="020B0604020202020204" pitchFamily="34" charset="0"/>
              <a:ea typeface="+mn-ea"/>
              <a:cs typeface="Arial" panose="020B0604020202020204" pitchFamily="34" charset="0"/>
            </a:rPr>
            <a:t>Thắng lợi của công cuộc đổi mới</a:t>
          </a:r>
          <a:endParaRPr lang="en-US" sz="2400" i="0" dirty="0">
            <a:solidFill>
              <a:schemeClr val="bg1"/>
            </a:solidFill>
            <a:latin typeface="Arial" panose="020B0604020202020204" pitchFamily="34" charset="0"/>
            <a:ea typeface="+mn-ea"/>
            <a:cs typeface="Arial" panose="020B0604020202020204" pitchFamily="34" charset="0"/>
          </a:endParaRPr>
        </a:p>
      </dgm:t>
    </dgm:pt>
    <dgm:pt modelId="{7B0CCA77-62E2-4B20-A305-A481CB610807}" type="parTrans" cxnId="{A7A030C0-D73B-4FBB-846A-E5F65902C1C0}">
      <dgm:prSet/>
      <dgm:spPr/>
      <dgm:t>
        <a:bodyPr/>
        <a:lstStyle/>
        <a:p>
          <a:endParaRPr lang="en-US" sz="2400">
            <a:solidFill>
              <a:schemeClr val="accent4">
                <a:lumMod val="10000"/>
              </a:schemeClr>
            </a:solidFill>
            <a:latin typeface="+mn-lt"/>
          </a:endParaRPr>
        </a:p>
      </dgm:t>
    </dgm:pt>
    <dgm:pt modelId="{17F4EC40-112C-4C3D-987C-E7FACF47DB57}" type="sibTrans" cxnId="{A7A030C0-D73B-4FBB-846A-E5F65902C1C0}">
      <dgm:prSet/>
      <dgm:spPr/>
      <dgm:t>
        <a:bodyPr/>
        <a:lstStyle/>
        <a:p>
          <a:endParaRPr lang="en-US" sz="2400">
            <a:solidFill>
              <a:schemeClr val="accent4">
                <a:lumMod val="10000"/>
              </a:schemeClr>
            </a:solidFill>
            <a:latin typeface="+mn-lt"/>
          </a:endParaRPr>
        </a:p>
      </dgm:t>
    </dgm:pt>
    <dgm:pt modelId="{63A7E8FB-7264-471A-A2A9-EA443B1F720D}">
      <dgm:prSet phldrT="[Text]" custT="1"/>
      <dgm:spPr>
        <a:xfrm>
          <a:off x="0" y="4304140"/>
          <a:ext cx="10670771" cy="1076400"/>
        </a:xfrm>
        <a:prstGeom prst="rect">
          <a:avLst/>
        </a:prstGeom>
        <a:noFill/>
        <a:ln>
          <a:noFill/>
        </a:ln>
        <a:effectLst/>
      </dgm:spPr>
      <dgm:t>
        <a:bodyPr/>
        <a:lstStyle/>
        <a:p>
          <a:pPr>
            <a:buChar char="•"/>
          </a:pPr>
          <a:r>
            <a:rPr lang="en-US" sz="2400" i="0" dirty="0">
              <a:solidFill>
                <a:schemeClr val="accent4">
                  <a:lumMod val="10000"/>
                </a:schemeClr>
              </a:solidFill>
              <a:latin typeface="Arial" panose="020B0604020202020204" pitchFamily="34" charset="0"/>
              <a:ea typeface="+mn-ea"/>
              <a:cs typeface="Arial" panose="020B0604020202020204" pitchFamily="34" charset="0"/>
            </a:rPr>
            <a:t> </a:t>
          </a:r>
          <a:r>
            <a:rPr lang="vi-VN" sz="2400" i="0" dirty="0">
              <a:solidFill>
                <a:schemeClr val="accent4">
                  <a:lumMod val="10000"/>
                </a:schemeClr>
              </a:solidFill>
              <a:latin typeface="Arial" panose="020B0604020202020204" pitchFamily="34" charset="0"/>
              <a:ea typeface="+mn-ea"/>
              <a:cs typeface="Arial" panose="020B0604020202020204" pitchFamily="34" charset="0"/>
            </a:rPr>
            <a:t>Khó khăn</a:t>
          </a:r>
          <a:endParaRPr lang="en-US" sz="2400" i="0" dirty="0">
            <a:solidFill>
              <a:schemeClr val="accent4">
                <a:lumMod val="10000"/>
              </a:schemeClr>
            </a:solidFill>
            <a:latin typeface="Arial" panose="020B0604020202020204" pitchFamily="34" charset="0"/>
            <a:ea typeface="+mn-ea"/>
            <a:cs typeface="Arial" panose="020B0604020202020204" pitchFamily="34" charset="0"/>
          </a:endParaRPr>
        </a:p>
      </dgm:t>
    </dgm:pt>
    <dgm:pt modelId="{4BF9FF4B-34BF-4617-B02D-A576A95769F8}" type="parTrans" cxnId="{5407DFBB-48AA-47EB-9FBC-8064C6986B99}">
      <dgm:prSet/>
      <dgm:spPr/>
      <dgm:t>
        <a:bodyPr/>
        <a:lstStyle/>
        <a:p>
          <a:endParaRPr lang="en-US" sz="2400">
            <a:solidFill>
              <a:schemeClr val="accent4">
                <a:lumMod val="10000"/>
              </a:schemeClr>
            </a:solidFill>
            <a:latin typeface="+mn-lt"/>
          </a:endParaRPr>
        </a:p>
      </dgm:t>
    </dgm:pt>
    <dgm:pt modelId="{89A4F052-7DD1-4773-AF62-878D7A4FC4DA}" type="sibTrans" cxnId="{5407DFBB-48AA-47EB-9FBC-8064C6986B99}">
      <dgm:prSet/>
      <dgm:spPr/>
      <dgm:t>
        <a:bodyPr/>
        <a:lstStyle/>
        <a:p>
          <a:endParaRPr lang="en-US" sz="2400">
            <a:solidFill>
              <a:schemeClr val="accent4">
                <a:lumMod val="10000"/>
              </a:schemeClr>
            </a:solidFill>
            <a:latin typeface="+mn-lt"/>
          </a:endParaRPr>
        </a:p>
      </dgm:t>
    </dgm:pt>
    <dgm:pt modelId="{B351E811-903C-4EC0-AAC4-7D18D0BD68DD}">
      <dgm:prSet phldrT="[Text]" custT="1"/>
      <dgm:spPr>
        <a:xfrm>
          <a:off x="0" y="1304553"/>
          <a:ext cx="10670771" cy="1782787"/>
        </a:xfrm>
        <a:prstGeom prst="rect">
          <a:avLst/>
        </a:prstGeom>
        <a:noFill/>
        <a:ln>
          <a:noFill/>
        </a:ln>
        <a:effectLst/>
      </dgm:spPr>
      <dgm:t>
        <a:bodyPr/>
        <a:lstStyle/>
        <a:p>
          <a:pPr>
            <a:buChar char="•"/>
          </a:pPr>
          <a:r>
            <a:rPr lang="en-US" sz="2400" i="0" dirty="0">
              <a:solidFill>
                <a:schemeClr val="accent4">
                  <a:lumMod val="10000"/>
                </a:schemeClr>
              </a:solidFill>
              <a:latin typeface="Arial" panose="020B0604020202020204" pitchFamily="34" charset="0"/>
              <a:ea typeface="+mn-ea"/>
              <a:cs typeface="Arial" panose="020B0604020202020204" pitchFamily="34" charset="0"/>
            </a:rPr>
            <a:t>2.1.2 </a:t>
          </a:r>
          <a:r>
            <a:rPr lang="vi-VN" sz="2400" i="0" dirty="0">
              <a:solidFill>
                <a:schemeClr val="accent4">
                  <a:lumMod val="10000"/>
                </a:schemeClr>
              </a:solidFill>
              <a:latin typeface="Arial" panose="020B0604020202020204" pitchFamily="34" charset="0"/>
              <a:ea typeface="+mn-ea"/>
              <a:cs typeface="Arial" panose="020B0604020202020204" pitchFamily="34" charset="0"/>
            </a:rPr>
            <a:t>Thắng lợi của các cuộc kháng chiến chống xâm lược, thống nhất đất nước, bảo vệ Tổ quốc, làm tròn nghĩa vụ quốc tế </a:t>
          </a:r>
          <a:endParaRPr lang="en-US" sz="2400" i="0" dirty="0">
            <a:solidFill>
              <a:schemeClr val="accent4">
                <a:lumMod val="10000"/>
              </a:schemeClr>
            </a:solidFill>
            <a:latin typeface="Arial" panose="020B0604020202020204" pitchFamily="34" charset="0"/>
            <a:ea typeface="+mn-ea"/>
            <a:cs typeface="Arial" panose="020B0604020202020204" pitchFamily="34" charset="0"/>
          </a:endParaRPr>
        </a:p>
      </dgm:t>
    </dgm:pt>
    <dgm:pt modelId="{612C297D-1846-4C8D-8172-FA229A782C9F}" type="parTrans" cxnId="{A7DC9309-8478-4910-990C-09705229FAD9}">
      <dgm:prSet/>
      <dgm:spPr/>
      <dgm:t>
        <a:bodyPr/>
        <a:lstStyle/>
        <a:p>
          <a:endParaRPr lang="en-US" sz="2400">
            <a:solidFill>
              <a:schemeClr val="accent4">
                <a:lumMod val="10000"/>
              </a:schemeClr>
            </a:solidFill>
            <a:latin typeface="+mn-lt"/>
          </a:endParaRPr>
        </a:p>
      </dgm:t>
    </dgm:pt>
    <dgm:pt modelId="{647C5169-F826-4EE2-A4A7-6BA626EE2203}" type="sibTrans" cxnId="{A7DC9309-8478-4910-990C-09705229FAD9}">
      <dgm:prSet/>
      <dgm:spPr/>
      <dgm:t>
        <a:bodyPr/>
        <a:lstStyle/>
        <a:p>
          <a:endParaRPr lang="en-US" sz="2400">
            <a:solidFill>
              <a:schemeClr val="accent4">
                <a:lumMod val="10000"/>
              </a:schemeClr>
            </a:solidFill>
            <a:latin typeface="+mn-lt"/>
          </a:endParaRPr>
        </a:p>
      </dgm:t>
    </dgm:pt>
    <dgm:pt modelId="{9E1EFDBB-F3CA-4B0A-A4A1-0DC7557B2B24}">
      <dgm:prSet phldrT="[Text]" custT="1"/>
      <dgm:spPr>
        <a:xfrm>
          <a:off x="0" y="4304140"/>
          <a:ext cx="10670771" cy="1076400"/>
        </a:xfrm>
        <a:prstGeom prst="rect">
          <a:avLst/>
        </a:prstGeom>
        <a:noFill/>
        <a:ln>
          <a:noFill/>
        </a:ln>
        <a:effectLst/>
      </dgm:spPr>
      <dgm:t>
        <a:bodyPr/>
        <a:lstStyle/>
        <a:p>
          <a:pPr>
            <a:buChar char="•"/>
          </a:pPr>
          <a:r>
            <a:rPr lang="vi-VN" sz="2400" i="0" dirty="0">
              <a:solidFill>
                <a:schemeClr val="accent4">
                  <a:lumMod val="10000"/>
                </a:schemeClr>
              </a:solidFill>
              <a:latin typeface="Arial" panose="020B0604020202020204" pitchFamily="34" charset="0"/>
              <a:ea typeface="+mn-ea"/>
              <a:cs typeface="Arial" panose="020B0604020202020204" pitchFamily="34" charset="0"/>
            </a:rPr>
            <a:t>Thuận lợi</a:t>
          </a:r>
          <a:endParaRPr lang="en-US" sz="2400" i="0" dirty="0">
            <a:solidFill>
              <a:schemeClr val="accent4">
                <a:lumMod val="10000"/>
              </a:schemeClr>
            </a:solidFill>
            <a:latin typeface="Arial" panose="020B0604020202020204" pitchFamily="34" charset="0"/>
            <a:ea typeface="+mn-ea"/>
            <a:cs typeface="Arial" panose="020B0604020202020204" pitchFamily="34" charset="0"/>
          </a:endParaRPr>
        </a:p>
      </dgm:t>
    </dgm:pt>
    <dgm:pt modelId="{B2BAFA71-1C4F-45A6-8F41-29754806ADF3}" type="parTrans" cxnId="{A046E71E-D14C-4C89-AAEA-F53162553D18}">
      <dgm:prSet/>
      <dgm:spPr/>
      <dgm:t>
        <a:bodyPr/>
        <a:lstStyle/>
        <a:p>
          <a:endParaRPr lang="en-US" sz="2400">
            <a:solidFill>
              <a:schemeClr val="accent4">
                <a:lumMod val="10000"/>
              </a:schemeClr>
            </a:solidFill>
            <a:latin typeface="+mn-lt"/>
          </a:endParaRPr>
        </a:p>
      </dgm:t>
    </dgm:pt>
    <dgm:pt modelId="{CEFF7124-5C9B-4123-B7F4-D05644E70ED0}" type="sibTrans" cxnId="{A046E71E-D14C-4C89-AAEA-F53162553D18}">
      <dgm:prSet/>
      <dgm:spPr/>
      <dgm:t>
        <a:bodyPr/>
        <a:lstStyle/>
        <a:p>
          <a:endParaRPr lang="en-US" sz="2400">
            <a:solidFill>
              <a:schemeClr val="accent4">
                <a:lumMod val="10000"/>
              </a:schemeClr>
            </a:solidFill>
            <a:latin typeface="+mn-lt"/>
          </a:endParaRPr>
        </a:p>
      </dgm:t>
    </dgm:pt>
    <dgm:pt modelId="{F3C4EFA9-13CE-421E-94ED-98CB5574F6A0}" type="pres">
      <dgm:prSet presAssocID="{382DD631-B737-40C6-B376-EAED3A44E3C0}" presName="linear" presStyleCnt="0">
        <dgm:presLayoutVars>
          <dgm:animLvl val="lvl"/>
          <dgm:resizeHandles val="exact"/>
        </dgm:presLayoutVars>
      </dgm:prSet>
      <dgm:spPr/>
    </dgm:pt>
    <dgm:pt modelId="{F16CF601-98FE-4824-8F54-D8BF0D517D98}" type="pres">
      <dgm:prSet presAssocID="{FCF3D07F-1AE9-4773-ACAC-3CAF50BF8221}" presName="parentText" presStyleLbl="node1" presStyleIdx="0" presStyleCnt="2" custScaleY="67323">
        <dgm:presLayoutVars>
          <dgm:chMax val="0"/>
          <dgm:bulletEnabled val="1"/>
        </dgm:presLayoutVars>
      </dgm:prSet>
      <dgm:spPr/>
    </dgm:pt>
    <dgm:pt modelId="{7BCE0326-2E8E-4170-870E-4614F061DE15}" type="pres">
      <dgm:prSet presAssocID="{FCF3D07F-1AE9-4773-ACAC-3CAF50BF8221}" presName="childText" presStyleLbl="revTx" presStyleIdx="0" presStyleCnt="2" custLinFactNeighborX="-92" custLinFactNeighborY="5196">
        <dgm:presLayoutVars>
          <dgm:bulletEnabled val="1"/>
        </dgm:presLayoutVars>
      </dgm:prSet>
      <dgm:spPr/>
    </dgm:pt>
    <dgm:pt modelId="{6707F91E-DC5F-4275-8B78-CD58EA84233A}" type="pres">
      <dgm:prSet presAssocID="{9258AC15-F485-4CE9-B307-4F883C06972A}" presName="parentText" presStyleLbl="node1" presStyleIdx="1" presStyleCnt="2" custScaleY="77714" custLinFactNeighborX="-92" custLinFactNeighborY="15338">
        <dgm:presLayoutVars>
          <dgm:chMax val="0"/>
          <dgm:bulletEnabled val="1"/>
        </dgm:presLayoutVars>
      </dgm:prSet>
      <dgm:spPr/>
    </dgm:pt>
    <dgm:pt modelId="{7B1577FC-BF1F-4D6D-9B86-525ABC0E6594}" type="pres">
      <dgm:prSet presAssocID="{9258AC15-F485-4CE9-B307-4F883C06972A}" presName="childText" presStyleLbl="revTx" presStyleIdx="1" presStyleCnt="2" custLinFactNeighborX="1318" custLinFactNeighborY="19831">
        <dgm:presLayoutVars>
          <dgm:bulletEnabled val="1"/>
        </dgm:presLayoutVars>
      </dgm:prSet>
      <dgm:spPr/>
    </dgm:pt>
  </dgm:ptLst>
  <dgm:cxnLst>
    <dgm:cxn modelId="{A7DC9309-8478-4910-990C-09705229FAD9}" srcId="{FCF3D07F-1AE9-4773-ACAC-3CAF50BF8221}" destId="{B351E811-903C-4EC0-AAC4-7D18D0BD68DD}" srcOrd="1" destOrd="0" parTransId="{612C297D-1846-4C8D-8172-FA229A782C9F}" sibTransId="{647C5169-F826-4EE2-A4A7-6BA626EE2203}"/>
    <dgm:cxn modelId="{A046E71E-D14C-4C89-AAEA-F53162553D18}" srcId="{9258AC15-F485-4CE9-B307-4F883C06972A}" destId="{9E1EFDBB-F3CA-4B0A-A4A1-0DC7557B2B24}" srcOrd="1" destOrd="0" parTransId="{B2BAFA71-1C4F-45A6-8F41-29754806ADF3}" sibTransId="{CEFF7124-5C9B-4123-B7F4-D05644E70ED0}"/>
    <dgm:cxn modelId="{CD419435-260D-4321-957E-E88AF6E29DEB}" type="presOf" srcId="{B351E811-903C-4EC0-AAC4-7D18D0BD68DD}" destId="{7BCE0326-2E8E-4170-870E-4614F061DE15}" srcOrd="0" destOrd="1" presId="urn:microsoft.com/office/officeart/2005/8/layout/vList2"/>
    <dgm:cxn modelId="{3099B648-B228-4F56-B03E-4F124AF8EA11}" type="presOf" srcId="{9E1EFDBB-F3CA-4B0A-A4A1-0DC7557B2B24}" destId="{7B1577FC-BF1F-4D6D-9B86-525ABC0E6594}" srcOrd="0" destOrd="1" presId="urn:microsoft.com/office/officeart/2005/8/layout/vList2"/>
    <dgm:cxn modelId="{71102379-9D4D-42B9-B23F-1FA833B384B6}" type="presOf" srcId="{FCF3D07F-1AE9-4773-ACAC-3CAF50BF8221}" destId="{F16CF601-98FE-4824-8F54-D8BF0D517D98}" srcOrd="0" destOrd="0" presId="urn:microsoft.com/office/officeart/2005/8/layout/vList2"/>
    <dgm:cxn modelId="{6ADFF88E-B797-4E7D-8B98-35037DF5A7D2}" type="presOf" srcId="{382DD631-B737-40C6-B376-EAED3A44E3C0}" destId="{F3C4EFA9-13CE-421E-94ED-98CB5574F6A0}" srcOrd="0" destOrd="0" presId="urn:microsoft.com/office/officeart/2005/8/layout/vList2"/>
    <dgm:cxn modelId="{5407DFBB-48AA-47EB-9FBC-8064C6986B99}" srcId="{9258AC15-F485-4CE9-B307-4F883C06972A}" destId="{63A7E8FB-7264-471A-A2A9-EA443B1F720D}" srcOrd="0" destOrd="0" parTransId="{4BF9FF4B-34BF-4617-B02D-A576A95769F8}" sibTransId="{89A4F052-7DD1-4773-AF62-878D7A4FC4DA}"/>
    <dgm:cxn modelId="{A7A030C0-D73B-4FBB-846A-E5F65902C1C0}" srcId="{382DD631-B737-40C6-B376-EAED3A44E3C0}" destId="{9258AC15-F485-4CE9-B307-4F883C06972A}" srcOrd="1" destOrd="0" parTransId="{7B0CCA77-62E2-4B20-A305-A481CB610807}" sibTransId="{17F4EC40-112C-4C3D-987C-E7FACF47DB57}"/>
    <dgm:cxn modelId="{DCC1E1C2-7FDE-469A-B30E-0B4F42A49D1E}" type="presOf" srcId="{9258AC15-F485-4CE9-B307-4F883C06972A}" destId="{6707F91E-DC5F-4275-8B78-CD58EA84233A}" srcOrd="0" destOrd="0" presId="urn:microsoft.com/office/officeart/2005/8/layout/vList2"/>
    <dgm:cxn modelId="{B9B5C5D0-A381-4ADE-9DEA-F6F8A2403E0C}" srcId="{382DD631-B737-40C6-B376-EAED3A44E3C0}" destId="{FCF3D07F-1AE9-4773-ACAC-3CAF50BF8221}" srcOrd="0" destOrd="0" parTransId="{948CB860-E597-4E9F-9B84-5E2C4A2D18F8}" sibTransId="{2BA8B220-D26C-4432-AC75-EDFD6085376C}"/>
    <dgm:cxn modelId="{A8AB53D5-F398-4354-B14B-FBA8B46F9CCE}" srcId="{FCF3D07F-1AE9-4773-ACAC-3CAF50BF8221}" destId="{37E1CF98-E757-4B7E-A323-8B632FA9EB9B}" srcOrd="0" destOrd="0" parTransId="{40E574A5-8C32-4996-9780-DD5B94105E4A}" sibTransId="{21BEE605-64F1-4D09-AAE3-D63BCDA5595C}"/>
    <dgm:cxn modelId="{869F60DE-E3F5-4376-BB11-52894F1E2C4B}" type="presOf" srcId="{37E1CF98-E757-4B7E-A323-8B632FA9EB9B}" destId="{7BCE0326-2E8E-4170-870E-4614F061DE15}" srcOrd="0" destOrd="0" presId="urn:microsoft.com/office/officeart/2005/8/layout/vList2"/>
    <dgm:cxn modelId="{E148D0E2-E477-4B8A-BDED-ABF791D1391A}" type="presOf" srcId="{63A7E8FB-7264-471A-A2A9-EA443B1F720D}" destId="{7B1577FC-BF1F-4D6D-9B86-525ABC0E6594}" srcOrd="0" destOrd="0" presId="urn:microsoft.com/office/officeart/2005/8/layout/vList2"/>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a:ln w="28575">
      <a:solidFill>
        <a:srgbClr val="7030A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6FAF78C-9113-4313-B4C2-574F1D76C941}"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7CF928ED-12F3-4DC2-8FD8-3B33D29E9140}">
      <dgm:prSet phldrT="[Text]" custT="1"/>
      <dgm:spPr>
        <a:solidFill>
          <a:srgbClr val="C00000"/>
        </a:solidFill>
      </dgm:spPr>
      <dgm:t>
        <a:bodyPr/>
        <a:lstStyle/>
        <a:p>
          <a:pPr algn="ctr"/>
          <a:r>
            <a:rPr lang="nl-NL" sz="2000" b="1" i="0" dirty="0">
              <a:solidFill>
                <a:schemeClr val="bg1"/>
              </a:solidFill>
              <a:latin typeface="Arial" panose="020B0604020202020204" pitchFamily="34" charset="0"/>
              <a:cs typeface="Arial" panose="020B0604020202020204" pitchFamily="34" charset="0"/>
            </a:rPr>
            <a:t>2.1.1 Thắng lợi của Cách mạng Tháng Tám năm 1945</a:t>
          </a:r>
          <a:endParaRPr lang="en-US" sz="2000" i="0" dirty="0">
            <a:solidFill>
              <a:schemeClr val="bg1"/>
            </a:solidFill>
            <a:latin typeface="Arial" panose="020B0604020202020204" pitchFamily="34" charset="0"/>
            <a:cs typeface="Arial" panose="020B0604020202020204" pitchFamily="34" charset="0"/>
          </a:endParaRPr>
        </a:p>
      </dgm:t>
    </dgm:pt>
    <dgm:pt modelId="{838FD6C4-2CC1-46A8-8BA1-F1B30B71F282}" type="parTrans" cxnId="{68889C06-F9BD-4FA6-A447-9ABE4DDDBF8C}">
      <dgm:prSet/>
      <dgm:spPr/>
      <dgm:t>
        <a:bodyPr/>
        <a:lstStyle/>
        <a:p>
          <a:endParaRPr lang="en-US"/>
        </a:p>
      </dgm:t>
    </dgm:pt>
    <dgm:pt modelId="{0B5B751B-C96D-43EB-A084-834784184438}" type="sibTrans" cxnId="{68889C06-F9BD-4FA6-A447-9ABE4DDDBF8C}">
      <dgm:prSet/>
      <dgm:spPr/>
      <dgm:t>
        <a:bodyPr/>
        <a:lstStyle/>
        <a:p>
          <a:endParaRPr lang="en-US"/>
        </a:p>
      </dgm:t>
    </dgm:pt>
    <dgm:pt modelId="{B08E8F79-6890-4E9A-9C2A-05A9F3763EBC}">
      <dgm:prSet phldrT="[Text]" custT="1"/>
      <dgm:spPr>
        <a:solidFill>
          <a:schemeClr val="accent4">
            <a:lumMod val="50000"/>
          </a:schemeClr>
        </a:solidFill>
      </dgm:spPr>
      <dgm:t>
        <a:bodyPr/>
        <a:lstStyle/>
        <a:p>
          <a:pPr algn="ctr"/>
          <a:r>
            <a:rPr lang="en-US" sz="2000" i="0" dirty="0" err="1">
              <a:latin typeface="Arial" panose="020B0604020202020204" pitchFamily="34" charset="0"/>
              <a:cs typeface="Arial" panose="020B0604020202020204" pitchFamily="34" charset="0"/>
            </a:rPr>
            <a:t>Thắng</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lợi</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của</a:t>
          </a:r>
          <a:r>
            <a:rPr lang="en-US" sz="2000" i="0" dirty="0">
              <a:latin typeface="Arial" panose="020B0604020202020204" pitchFamily="34" charset="0"/>
              <a:cs typeface="Arial" panose="020B0604020202020204" pitchFamily="34" charset="0"/>
            </a:rPr>
            <a:t> CMT8-năm 1945 </a:t>
          </a:r>
          <a:r>
            <a:rPr lang="en-US" sz="2000" i="0" dirty="0" err="1">
              <a:latin typeface="Arial" panose="020B0604020202020204" pitchFamily="34" charset="0"/>
              <a:cs typeface="Arial" panose="020B0604020202020204" pitchFamily="34" charset="0"/>
            </a:rPr>
            <a:t>đã</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đập</a:t>
          </a:r>
          <a:r>
            <a:rPr lang="en-US" sz="2000" i="0" dirty="0">
              <a:latin typeface="Arial" panose="020B0604020202020204" pitchFamily="34" charset="0"/>
              <a:cs typeface="Arial" panose="020B0604020202020204" pitchFamily="34" charset="0"/>
            </a:rPr>
            <a:t> tan </a:t>
          </a:r>
          <a:r>
            <a:rPr lang="en-US" sz="2000" i="0" dirty="0" err="1">
              <a:latin typeface="Arial" panose="020B0604020202020204" pitchFamily="34" charset="0"/>
              <a:cs typeface="Arial" panose="020B0604020202020204" pitchFamily="34" charset="0"/>
            </a:rPr>
            <a:t>xiềng</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xích</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nô</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lệ</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của</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thực</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dân</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Pháp</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trong</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gần</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một</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thế</a:t>
          </a:r>
          <a:r>
            <a:rPr lang="en-US" sz="2000" i="0" dirty="0">
              <a:latin typeface="Arial" panose="020B0604020202020204" pitchFamily="34" charset="0"/>
              <a:cs typeface="Arial" panose="020B0604020202020204" pitchFamily="34" charset="0"/>
            </a:rPr>
            <a:t> </a:t>
          </a:r>
          <a:r>
            <a:rPr lang="en-US" sz="2000" i="0" dirty="0" err="1">
              <a:latin typeface="Arial" panose="020B0604020202020204" pitchFamily="34" charset="0"/>
              <a:cs typeface="Arial" panose="020B0604020202020204" pitchFamily="34" charset="0"/>
            </a:rPr>
            <a:t>kỷ</a:t>
          </a:r>
          <a:endParaRPr lang="en-US" sz="2000" i="0" dirty="0">
            <a:latin typeface="Arial" panose="020B0604020202020204" pitchFamily="34" charset="0"/>
            <a:cs typeface="Arial" panose="020B0604020202020204" pitchFamily="34" charset="0"/>
          </a:endParaRPr>
        </a:p>
      </dgm:t>
    </dgm:pt>
    <dgm:pt modelId="{E3A3F692-37F9-470A-9C64-A3F351573A1D}" type="parTrans" cxnId="{58ECAC43-297A-4276-B025-D598696ECF09}">
      <dgm:prSet/>
      <dgm:spPr/>
      <dgm:t>
        <a:bodyPr/>
        <a:lstStyle/>
        <a:p>
          <a:endParaRPr lang="en-US"/>
        </a:p>
      </dgm:t>
    </dgm:pt>
    <dgm:pt modelId="{D4141119-011E-4B7A-93CE-A8C42FFBD9FF}" type="sibTrans" cxnId="{58ECAC43-297A-4276-B025-D598696ECF09}">
      <dgm:prSet/>
      <dgm:spPr/>
      <dgm:t>
        <a:bodyPr/>
        <a:lstStyle/>
        <a:p>
          <a:endParaRPr lang="en-US"/>
        </a:p>
      </dgm:t>
    </dgm:pt>
    <dgm:pt modelId="{B0B22C96-C6C9-4DCF-B060-C2DA83DE655C}">
      <dgm:prSet phldrT="[Text]" custT="1"/>
      <dgm:spPr>
        <a:solidFill>
          <a:srgbClr val="7030A0"/>
        </a:solidFill>
      </dgm:spPr>
      <dgm:t>
        <a:bodyPr/>
        <a:lstStyle/>
        <a:p>
          <a:pPr algn="ctr"/>
          <a:r>
            <a:rPr lang="pl-PL" sz="2000" dirty="0">
              <a:latin typeface="Arial" panose="020B0604020202020204" pitchFamily="34" charset="0"/>
              <a:cs typeface="Arial" panose="020B0604020202020204" pitchFamily="34" charset="0"/>
            </a:rPr>
            <a:t>Thắng lợi của Cách mạng tháng Tám là thắng lợi vĩ đại nhất trong lịch sử hàng nghìn năm của dân tộc Việt Nam</a:t>
          </a:r>
          <a:endParaRPr lang="en-US" sz="2000" i="0" dirty="0">
            <a:latin typeface="Arial" panose="020B0604020202020204" pitchFamily="34" charset="0"/>
            <a:cs typeface="Arial" panose="020B0604020202020204" pitchFamily="34" charset="0"/>
          </a:endParaRPr>
        </a:p>
      </dgm:t>
    </dgm:pt>
    <dgm:pt modelId="{CFF186F3-BE31-463B-8B33-14DED0497556}" type="parTrans" cxnId="{A312B3CE-F686-4EC1-92BF-DCED00BBDA1B}">
      <dgm:prSet/>
      <dgm:spPr/>
      <dgm:t>
        <a:bodyPr/>
        <a:lstStyle/>
        <a:p>
          <a:endParaRPr lang="en-US"/>
        </a:p>
      </dgm:t>
    </dgm:pt>
    <dgm:pt modelId="{93991F42-E38C-4F33-9ECC-1B572D85EFBE}" type="sibTrans" cxnId="{A312B3CE-F686-4EC1-92BF-DCED00BBDA1B}">
      <dgm:prSet/>
      <dgm:spPr/>
      <dgm:t>
        <a:bodyPr/>
        <a:lstStyle/>
        <a:p>
          <a:endParaRPr lang="en-US"/>
        </a:p>
      </dgm:t>
    </dgm:pt>
    <dgm:pt modelId="{B09AA461-8B41-4FDC-BE97-4BD952CE5358}">
      <dgm:prSet phldrT="[Text]" custT="1"/>
      <dgm:spPr>
        <a:solidFill>
          <a:schemeClr val="accent1">
            <a:lumMod val="75000"/>
          </a:schemeClr>
        </a:solidFill>
      </dgm:spPr>
      <dgm:t>
        <a:bodyPr/>
        <a:lstStyle/>
        <a:p>
          <a:pPr algn="ctr"/>
          <a:r>
            <a:rPr lang="en-US" sz="2000" dirty="0">
              <a:latin typeface="Arial" panose="020B0604020202020204" pitchFamily="34" charset="0"/>
              <a:cs typeface="Arial" panose="020B0604020202020204" pitchFamily="34" charset="0"/>
            </a:rPr>
            <a:t>M</a:t>
          </a:r>
          <a:r>
            <a:rPr lang="vi-VN" sz="2000" dirty="0">
              <a:latin typeface="Arial" panose="020B0604020202020204" pitchFamily="34" charset="0"/>
              <a:cs typeface="Arial" panose="020B0604020202020204" pitchFamily="34" charset="0"/>
            </a:rPr>
            <a:t>ột Đảng mới 15 tuổi đã lãnh đạo cách mạng thành công</a:t>
          </a:r>
          <a:endParaRPr lang="en-US" sz="2000" i="0" dirty="0">
            <a:latin typeface="Arial" panose="020B0604020202020204" pitchFamily="34" charset="0"/>
            <a:cs typeface="Arial" panose="020B0604020202020204" pitchFamily="34" charset="0"/>
          </a:endParaRPr>
        </a:p>
      </dgm:t>
    </dgm:pt>
    <dgm:pt modelId="{D774C71A-64D9-4629-9F36-8CEA03459806}" type="parTrans" cxnId="{B528B49C-A0AD-4BB5-BC0D-C7D93E134E45}">
      <dgm:prSet/>
      <dgm:spPr/>
      <dgm:t>
        <a:bodyPr/>
        <a:lstStyle/>
        <a:p>
          <a:endParaRPr lang="en-US"/>
        </a:p>
      </dgm:t>
    </dgm:pt>
    <dgm:pt modelId="{DF672568-CD50-41A7-8D06-2DA1A49C0EC7}" type="sibTrans" cxnId="{B528B49C-A0AD-4BB5-BC0D-C7D93E134E45}">
      <dgm:prSet/>
      <dgm:spPr/>
      <dgm:t>
        <a:bodyPr/>
        <a:lstStyle/>
        <a:p>
          <a:endParaRPr lang="en-US"/>
        </a:p>
      </dgm:t>
    </dgm:pt>
    <dgm:pt modelId="{86267574-1036-42B7-A5CC-51C3DCCB99F8}">
      <dgm:prSet phldrT="[Text]" phldr="1"/>
      <dgm:spPr/>
      <dgm:t>
        <a:bodyPr/>
        <a:lstStyle/>
        <a:p>
          <a:pPr algn="ctr"/>
          <a:endParaRPr lang="en-US" sz="2000" i="0">
            <a:latin typeface="+mn-lt"/>
          </a:endParaRPr>
        </a:p>
      </dgm:t>
    </dgm:pt>
    <dgm:pt modelId="{63773FEE-9A50-4FED-9358-6FFAC53A69E8}" type="parTrans" cxnId="{27D166C9-C376-4005-BCFD-8AE31259FA62}">
      <dgm:prSet/>
      <dgm:spPr/>
      <dgm:t>
        <a:bodyPr/>
        <a:lstStyle/>
        <a:p>
          <a:endParaRPr lang="en-US"/>
        </a:p>
      </dgm:t>
    </dgm:pt>
    <dgm:pt modelId="{0E7BBB7E-5FEF-46E3-A267-246098D753F8}" type="sibTrans" cxnId="{27D166C9-C376-4005-BCFD-8AE31259FA62}">
      <dgm:prSet/>
      <dgm:spPr/>
      <dgm:t>
        <a:bodyPr/>
        <a:lstStyle/>
        <a:p>
          <a:endParaRPr lang="en-US"/>
        </a:p>
      </dgm:t>
    </dgm:pt>
    <dgm:pt modelId="{F176E35F-A7A6-4769-ADB5-1AFB9595045D}">
      <dgm:prSet custT="1"/>
      <dgm:spPr>
        <a:solidFill>
          <a:schemeClr val="accent6">
            <a:lumMod val="75000"/>
          </a:schemeClr>
        </a:solidFill>
      </dgm:spPr>
      <dgm:t>
        <a:bodyPr/>
        <a:lstStyle/>
        <a:p>
          <a:pPr algn="ctr"/>
          <a:r>
            <a:rPr lang="vi-VN" sz="2000" i="0" dirty="0">
              <a:latin typeface="Arial" panose="020B0604020202020204" pitchFamily="34" charset="0"/>
              <a:cs typeface="Arial" panose="020B0604020202020204" pitchFamily="34" charset="0"/>
            </a:rPr>
            <a:t>Thắng lợi của CMT8 đánh dấu bước phát triển</a:t>
          </a:r>
          <a:r>
            <a:rPr lang="en-US" sz="2000" i="0" dirty="0">
              <a:latin typeface="Arial" panose="020B0604020202020204" pitchFamily="34" charset="0"/>
              <a:cs typeface="Arial" panose="020B0604020202020204" pitchFamily="34" charset="0"/>
            </a:rPr>
            <a:t> </a:t>
          </a:r>
          <a:r>
            <a:rPr lang="vi-VN" sz="2000" i="0" dirty="0">
              <a:latin typeface="Arial" panose="020B0604020202020204" pitchFamily="34" charset="0"/>
              <a:cs typeface="Arial" panose="020B0604020202020204" pitchFamily="34" charset="0"/>
            </a:rPr>
            <a:t>nhảy vọt của lịch sử dân tộc Việt Nam</a:t>
          </a:r>
          <a:endParaRPr lang="en-US" sz="2000" i="0" dirty="0">
            <a:latin typeface="Arial" panose="020B0604020202020204" pitchFamily="34" charset="0"/>
            <a:cs typeface="Arial" panose="020B0604020202020204" pitchFamily="34" charset="0"/>
          </a:endParaRPr>
        </a:p>
      </dgm:t>
    </dgm:pt>
    <dgm:pt modelId="{2D80417E-A68C-45F9-9796-E48036586298}" type="parTrans" cxnId="{1970677E-43D7-4609-BE9C-81E3F255B2EC}">
      <dgm:prSet/>
      <dgm:spPr/>
      <dgm:t>
        <a:bodyPr/>
        <a:lstStyle/>
        <a:p>
          <a:endParaRPr lang="en-US"/>
        </a:p>
      </dgm:t>
    </dgm:pt>
    <dgm:pt modelId="{7525AC28-99AD-4FC6-B652-B28648C9C44B}" type="sibTrans" cxnId="{1970677E-43D7-4609-BE9C-81E3F255B2EC}">
      <dgm:prSet/>
      <dgm:spPr/>
      <dgm:t>
        <a:bodyPr/>
        <a:lstStyle/>
        <a:p>
          <a:endParaRPr lang="en-US"/>
        </a:p>
      </dgm:t>
    </dgm:pt>
    <dgm:pt modelId="{6C8A502D-81F2-4A95-929C-929F9DA782A6}" type="pres">
      <dgm:prSet presAssocID="{A6FAF78C-9113-4313-B4C2-574F1D76C941}" presName="diagram" presStyleCnt="0">
        <dgm:presLayoutVars>
          <dgm:chMax val="1"/>
          <dgm:dir/>
          <dgm:animLvl val="ctr"/>
          <dgm:resizeHandles val="exact"/>
        </dgm:presLayoutVars>
      </dgm:prSet>
      <dgm:spPr/>
    </dgm:pt>
    <dgm:pt modelId="{845E1DEF-EF5D-4C3F-BBFF-A6A73B906015}" type="pres">
      <dgm:prSet presAssocID="{A6FAF78C-9113-4313-B4C2-574F1D76C941}" presName="matrix" presStyleCnt="0"/>
      <dgm:spPr/>
    </dgm:pt>
    <dgm:pt modelId="{83FDF1A3-5D41-4BA7-AC5A-477C6A5E66CF}" type="pres">
      <dgm:prSet presAssocID="{A6FAF78C-9113-4313-B4C2-574F1D76C941}" presName="tile1" presStyleLbl="node1" presStyleIdx="0" presStyleCnt="4" custLinFactNeighborX="0"/>
      <dgm:spPr/>
    </dgm:pt>
    <dgm:pt modelId="{6C923109-01D9-4FBB-8E1C-E5A8F2D85752}" type="pres">
      <dgm:prSet presAssocID="{A6FAF78C-9113-4313-B4C2-574F1D76C941}" presName="tile1text" presStyleLbl="node1" presStyleIdx="0" presStyleCnt="4">
        <dgm:presLayoutVars>
          <dgm:chMax val="0"/>
          <dgm:chPref val="0"/>
          <dgm:bulletEnabled val="1"/>
        </dgm:presLayoutVars>
      </dgm:prSet>
      <dgm:spPr/>
    </dgm:pt>
    <dgm:pt modelId="{738765B9-8A3C-4029-A8F3-D87FFEB006C2}" type="pres">
      <dgm:prSet presAssocID="{A6FAF78C-9113-4313-B4C2-574F1D76C941}" presName="tile2" presStyleLbl="node1" presStyleIdx="1" presStyleCnt="4"/>
      <dgm:spPr/>
    </dgm:pt>
    <dgm:pt modelId="{5EDFC8FF-B1DA-4BC3-BEE5-41C6663A99FA}" type="pres">
      <dgm:prSet presAssocID="{A6FAF78C-9113-4313-B4C2-574F1D76C941}" presName="tile2text" presStyleLbl="node1" presStyleIdx="1" presStyleCnt="4">
        <dgm:presLayoutVars>
          <dgm:chMax val="0"/>
          <dgm:chPref val="0"/>
          <dgm:bulletEnabled val="1"/>
        </dgm:presLayoutVars>
      </dgm:prSet>
      <dgm:spPr/>
    </dgm:pt>
    <dgm:pt modelId="{43438061-B6E4-410A-B52B-E1A0E6173D49}" type="pres">
      <dgm:prSet presAssocID="{A6FAF78C-9113-4313-B4C2-574F1D76C941}" presName="tile3" presStyleLbl="node1" presStyleIdx="2" presStyleCnt="4"/>
      <dgm:spPr/>
    </dgm:pt>
    <dgm:pt modelId="{22582540-90AB-4EE8-9CF0-A3FAB752285F}" type="pres">
      <dgm:prSet presAssocID="{A6FAF78C-9113-4313-B4C2-574F1D76C941}" presName="tile3text" presStyleLbl="node1" presStyleIdx="2" presStyleCnt="4">
        <dgm:presLayoutVars>
          <dgm:chMax val="0"/>
          <dgm:chPref val="0"/>
          <dgm:bulletEnabled val="1"/>
        </dgm:presLayoutVars>
      </dgm:prSet>
      <dgm:spPr/>
    </dgm:pt>
    <dgm:pt modelId="{036E2761-1733-4967-92EE-3B5078E311A0}" type="pres">
      <dgm:prSet presAssocID="{A6FAF78C-9113-4313-B4C2-574F1D76C941}" presName="tile4" presStyleLbl="node1" presStyleIdx="3" presStyleCnt="4"/>
      <dgm:spPr/>
    </dgm:pt>
    <dgm:pt modelId="{CD1A06FC-EB1F-40CF-AACC-8DA5B9FEBEE1}" type="pres">
      <dgm:prSet presAssocID="{A6FAF78C-9113-4313-B4C2-574F1D76C941}" presName="tile4text" presStyleLbl="node1" presStyleIdx="3" presStyleCnt="4">
        <dgm:presLayoutVars>
          <dgm:chMax val="0"/>
          <dgm:chPref val="0"/>
          <dgm:bulletEnabled val="1"/>
        </dgm:presLayoutVars>
      </dgm:prSet>
      <dgm:spPr/>
    </dgm:pt>
    <dgm:pt modelId="{F5A6E528-29F6-400B-951F-72169C14E6A0}" type="pres">
      <dgm:prSet presAssocID="{A6FAF78C-9113-4313-B4C2-574F1D76C941}" presName="centerTile" presStyleLbl="fgShp" presStyleIdx="0" presStyleCnt="1" custScaleX="160790" custScaleY="128908">
        <dgm:presLayoutVars>
          <dgm:chMax val="0"/>
          <dgm:chPref val="0"/>
        </dgm:presLayoutVars>
      </dgm:prSet>
      <dgm:spPr/>
    </dgm:pt>
  </dgm:ptLst>
  <dgm:cxnLst>
    <dgm:cxn modelId="{89730503-EFE1-49A4-87A4-559B74979CC6}" type="presOf" srcId="{A6FAF78C-9113-4313-B4C2-574F1D76C941}" destId="{6C8A502D-81F2-4A95-929C-929F9DA782A6}" srcOrd="0" destOrd="0" presId="urn:microsoft.com/office/officeart/2005/8/layout/matrix1"/>
    <dgm:cxn modelId="{68889C06-F9BD-4FA6-A447-9ABE4DDDBF8C}" srcId="{A6FAF78C-9113-4313-B4C2-574F1D76C941}" destId="{7CF928ED-12F3-4DC2-8FD8-3B33D29E9140}" srcOrd="0" destOrd="0" parTransId="{838FD6C4-2CC1-46A8-8BA1-F1B30B71F282}" sibTransId="{0B5B751B-C96D-43EB-A084-834784184438}"/>
    <dgm:cxn modelId="{840B610F-F620-40D4-9DBF-3517D69546A6}" type="presOf" srcId="{F176E35F-A7A6-4769-ADB5-1AFB9595045D}" destId="{738765B9-8A3C-4029-A8F3-D87FFEB006C2}" srcOrd="0" destOrd="0" presId="urn:microsoft.com/office/officeart/2005/8/layout/matrix1"/>
    <dgm:cxn modelId="{B6791931-64D5-40FD-8942-CA7E2CF785AE}" type="presOf" srcId="{B09AA461-8B41-4FDC-BE97-4BD952CE5358}" destId="{036E2761-1733-4967-92EE-3B5078E311A0}" srcOrd="0" destOrd="0" presId="urn:microsoft.com/office/officeart/2005/8/layout/matrix1"/>
    <dgm:cxn modelId="{58ECAC43-297A-4276-B025-D598696ECF09}" srcId="{7CF928ED-12F3-4DC2-8FD8-3B33D29E9140}" destId="{B08E8F79-6890-4E9A-9C2A-05A9F3763EBC}" srcOrd="0" destOrd="0" parTransId="{E3A3F692-37F9-470A-9C64-A3F351573A1D}" sibTransId="{D4141119-011E-4B7A-93CE-A8C42FFBD9FF}"/>
    <dgm:cxn modelId="{5E77BB71-6547-436B-83DC-5238AFDD0444}" type="presOf" srcId="{B0B22C96-C6C9-4DCF-B060-C2DA83DE655C}" destId="{43438061-B6E4-410A-B52B-E1A0E6173D49}" srcOrd="0" destOrd="0" presId="urn:microsoft.com/office/officeart/2005/8/layout/matrix1"/>
    <dgm:cxn modelId="{1970677E-43D7-4609-BE9C-81E3F255B2EC}" srcId="{7CF928ED-12F3-4DC2-8FD8-3B33D29E9140}" destId="{F176E35F-A7A6-4769-ADB5-1AFB9595045D}" srcOrd="1" destOrd="0" parTransId="{2D80417E-A68C-45F9-9796-E48036586298}" sibTransId="{7525AC28-99AD-4FC6-B652-B28648C9C44B}"/>
    <dgm:cxn modelId="{79C5AB7F-1195-48B0-8898-D7EA35F7F556}" type="presOf" srcId="{B09AA461-8B41-4FDC-BE97-4BD952CE5358}" destId="{CD1A06FC-EB1F-40CF-AACC-8DA5B9FEBEE1}" srcOrd="1" destOrd="0" presId="urn:microsoft.com/office/officeart/2005/8/layout/matrix1"/>
    <dgm:cxn modelId="{5FC9EF8B-8761-4A31-B1B6-1B7180291767}" type="presOf" srcId="{F176E35F-A7A6-4769-ADB5-1AFB9595045D}" destId="{5EDFC8FF-B1DA-4BC3-BEE5-41C6663A99FA}" srcOrd="1" destOrd="0" presId="urn:microsoft.com/office/officeart/2005/8/layout/matrix1"/>
    <dgm:cxn modelId="{B528B49C-A0AD-4BB5-BC0D-C7D93E134E45}" srcId="{7CF928ED-12F3-4DC2-8FD8-3B33D29E9140}" destId="{B09AA461-8B41-4FDC-BE97-4BD952CE5358}" srcOrd="3" destOrd="0" parTransId="{D774C71A-64D9-4629-9F36-8CEA03459806}" sibTransId="{DF672568-CD50-41A7-8D06-2DA1A49C0EC7}"/>
    <dgm:cxn modelId="{2155F3B2-E1BD-428C-AD14-32095D72CC76}" type="presOf" srcId="{B0B22C96-C6C9-4DCF-B060-C2DA83DE655C}" destId="{22582540-90AB-4EE8-9CF0-A3FAB752285F}" srcOrd="1" destOrd="0" presId="urn:microsoft.com/office/officeart/2005/8/layout/matrix1"/>
    <dgm:cxn modelId="{E96A8FB8-C9D9-4770-A5F5-ACC22B8D3C6E}" type="presOf" srcId="{B08E8F79-6890-4E9A-9C2A-05A9F3763EBC}" destId="{6C923109-01D9-4FBB-8E1C-E5A8F2D85752}" srcOrd="1" destOrd="0" presId="urn:microsoft.com/office/officeart/2005/8/layout/matrix1"/>
    <dgm:cxn modelId="{EDE9BABA-6C4B-4B49-A690-CB7BC9605A08}" type="presOf" srcId="{7CF928ED-12F3-4DC2-8FD8-3B33D29E9140}" destId="{F5A6E528-29F6-400B-951F-72169C14E6A0}" srcOrd="0" destOrd="0" presId="urn:microsoft.com/office/officeart/2005/8/layout/matrix1"/>
    <dgm:cxn modelId="{27D166C9-C376-4005-BCFD-8AE31259FA62}" srcId="{A6FAF78C-9113-4313-B4C2-574F1D76C941}" destId="{86267574-1036-42B7-A5CC-51C3DCCB99F8}" srcOrd="1" destOrd="0" parTransId="{63773FEE-9A50-4FED-9358-6FFAC53A69E8}" sibTransId="{0E7BBB7E-5FEF-46E3-A267-246098D753F8}"/>
    <dgm:cxn modelId="{A312B3CE-F686-4EC1-92BF-DCED00BBDA1B}" srcId="{7CF928ED-12F3-4DC2-8FD8-3B33D29E9140}" destId="{B0B22C96-C6C9-4DCF-B060-C2DA83DE655C}" srcOrd="2" destOrd="0" parTransId="{CFF186F3-BE31-463B-8B33-14DED0497556}" sibTransId="{93991F42-E38C-4F33-9ECC-1B572D85EFBE}"/>
    <dgm:cxn modelId="{E80A39CF-4937-4304-97B0-9BD236D93B77}" type="presOf" srcId="{B08E8F79-6890-4E9A-9C2A-05A9F3763EBC}" destId="{83FDF1A3-5D41-4BA7-AC5A-477C6A5E66CF}" srcOrd="0" destOrd="0" presId="urn:microsoft.com/office/officeart/2005/8/layout/matrix1"/>
    <dgm:cxn modelId="{E621412E-5B7B-4D92-A2B1-A8B0779C3352}" type="presParOf" srcId="{6C8A502D-81F2-4A95-929C-929F9DA782A6}" destId="{845E1DEF-EF5D-4C3F-BBFF-A6A73B906015}" srcOrd="0" destOrd="0" presId="urn:microsoft.com/office/officeart/2005/8/layout/matrix1"/>
    <dgm:cxn modelId="{20BE8843-9D31-4A73-A90B-60BB2FA4DFAD}" type="presParOf" srcId="{845E1DEF-EF5D-4C3F-BBFF-A6A73B906015}" destId="{83FDF1A3-5D41-4BA7-AC5A-477C6A5E66CF}" srcOrd="0" destOrd="0" presId="urn:microsoft.com/office/officeart/2005/8/layout/matrix1"/>
    <dgm:cxn modelId="{8BC9DF51-5840-4F1D-AB48-6C1942B711D0}" type="presParOf" srcId="{845E1DEF-EF5D-4C3F-BBFF-A6A73B906015}" destId="{6C923109-01D9-4FBB-8E1C-E5A8F2D85752}" srcOrd="1" destOrd="0" presId="urn:microsoft.com/office/officeart/2005/8/layout/matrix1"/>
    <dgm:cxn modelId="{16CB955C-453C-4FBF-91C4-3A771BD77F57}" type="presParOf" srcId="{845E1DEF-EF5D-4C3F-BBFF-A6A73B906015}" destId="{738765B9-8A3C-4029-A8F3-D87FFEB006C2}" srcOrd="2" destOrd="0" presId="urn:microsoft.com/office/officeart/2005/8/layout/matrix1"/>
    <dgm:cxn modelId="{59DE30B3-6539-4303-AE21-B7CCA9FDC22E}" type="presParOf" srcId="{845E1DEF-EF5D-4C3F-BBFF-A6A73B906015}" destId="{5EDFC8FF-B1DA-4BC3-BEE5-41C6663A99FA}" srcOrd="3" destOrd="0" presId="urn:microsoft.com/office/officeart/2005/8/layout/matrix1"/>
    <dgm:cxn modelId="{F7FA74D3-3CFD-44F0-806C-064A044B09A0}" type="presParOf" srcId="{845E1DEF-EF5D-4C3F-BBFF-A6A73B906015}" destId="{43438061-B6E4-410A-B52B-E1A0E6173D49}" srcOrd="4" destOrd="0" presId="urn:microsoft.com/office/officeart/2005/8/layout/matrix1"/>
    <dgm:cxn modelId="{37250071-1FC5-4045-ACD8-8A94F1310C38}" type="presParOf" srcId="{845E1DEF-EF5D-4C3F-BBFF-A6A73B906015}" destId="{22582540-90AB-4EE8-9CF0-A3FAB752285F}" srcOrd="5" destOrd="0" presId="urn:microsoft.com/office/officeart/2005/8/layout/matrix1"/>
    <dgm:cxn modelId="{3424759B-C46D-4110-9E95-6C8D4BFB8D0F}" type="presParOf" srcId="{845E1DEF-EF5D-4C3F-BBFF-A6A73B906015}" destId="{036E2761-1733-4967-92EE-3B5078E311A0}" srcOrd="6" destOrd="0" presId="urn:microsoft.com/office/officeart/2005/8/layout/matrix1"/>
    <dgm:cxn modelId="{5C6F3BBA-5434-4A15-B82A-05D7150E80DD}" type="presParOf" srcId="{845E1DEF-EF5D-4C3F-BBFF-A6A73B906015}" destId="{CD1A06FC-EB1F-40CF-AACC-8DA5B9FEBEE1}" srcOrd="7" destOrd="0" presId="urn:microsoft.com/office/officeart/2005/8/layout/matrix1"/>
    <dgm:cxn modelId="{86A84725-BC44-4C33-801C-2E61934C77A7}" type="presParOf" srcId="{6C8A502D-81F2-4A95-929C-929F9DA782A6}" destId="{F5A6E528-29F6-400B-951F-72169C14E6A0}"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95ADC4-05E6-4D35-B10D-38260DEAF9B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C768548-D02E-440F-BA55-986D1A3F2C90}">
      <dgm:prSet phldrT="[Text]" custT="1"/>
      <dgm:spPr>
        <a:solidFill>
          <a:srgbClr val="C00000"/>
        </a:solidFill>
      </dgm:spPr>
      <dgm:t>
        <a:bodyPr/>
        <a:lstStyle/>
        <a:p>
          <a:r>
            <a:rPr lang="pl-PL" sz="2000" b="0" i="0" dirty="0">
              <a:solidFill>
                <a:schemeClr val="bg1"/>
              </a:solidFill>
              <a:latin typeface="Arial" panose="020B0604020202020204" pitchFamily="34" charset="0"/>
              <a:cs typeface="Arial" panose="020B0604020202020204" pitchFamily="34" charset="0"/>
            </a:rPr>
            <a:t>Thắng lợi của kháng chiến chống thực dân Pháp (1945-1954) </a:t>
          </a:r>
          <a:endParaRPr lang="en-US" sz="2000" b="0" i="0" dirty="0">
            <a:solidFill>
              <a:schemeClr val="bg1"/>
            </a:solidFill>
            <a:latin typeface="Arial" panose="020B0604020202020204" pitchFamily="34" charset="0"/>
            <a:cs typeface="Arial" panose="020B0604020202020204" pitchFamily="34" charset="0"/>
          </a:endParaRPr>
        </a:p>
      </dgm:t>
    </dgm:pt>
    <dgm:pt modelId="{6235D6F7-C67D-4601-A0DA-CAA054D1DBE9}" type="parTrans" cxnId="{E4024E24-1A77-4B41-A9F9-4FD09A343FB8}">
      <dgm:prSet/>
      <dgm:spPr/>
      <dgm:t>
        <a:bodyPr/>
        <a:lstStyle/>
        <a:p>
          <a:endParaRPr lang="en-US"/>
        </a:p>
      </dgm:t>
    </dgm:pt>
    <dgm:pt modelId="{ADF67AFC-4428-457D-A397-64B48BAB3639}" type="sibTrans" cxnId="{E4024E24-1A77-4B41-A9F9-4FD09A343FB8}">
      <dgm:prSet/>
      <dgm:spPr/>
      <dgm:t>
        <a:bodyPr/>
        <a:lstStyle/>
        <a:p>
          <a:endParaRPr lang="en-US"/>
        </a:p>
      </dgm:t>
    </dgm:pt>
    <dgm:pt modelId="{1127D2CA-D9E7-4634-9FCC-42182F7AA791}">
      <dgm:prSet phldrT="[Text]" custT="1"/>
      <dgm:spPr>
        <a:solidFill>
          <a:srgbClr val="C00000"/>
        </a:solidFill>
      </dgm:spPr>
      <dgm:t>
        <a:bodyPr/>
        <a:lstStyle/>
        <a:p>
          <a:r>
            <a:rPr lang="vi-VN" sz="2000" b="0" i="0" dirty="0">
              <a:solidFill>
                <a:schemeClr val="bg1"/>
              </a:solidFill>
              <a:latin typeface="Arial" panose="020B0604020202020204" pitchFamily="34" charset="0"/>
              <a:cs typeface="Arial" panose="020B0604020202020204" pitchFamily="34" charset="0"/>
            </a:rPr>
            <a:t>T</a:t>
          </a:r>
          <a:r>
            <a:rPr lang="pl-PL" sz="2000" b="0" i="0" dirty="0">
              <a:solidFill>
                <a:schemeClr val="bg1"/>
              </a:solidFill>
              <a:latin typeface="Arial" panose="020B0604020202020204" pitchFamily="34" charset="0"/>
              <a:cs typeface="Arial" panose="020B0604020202020204" pitchFamily="34" charset="0"/>
            </a:rPr>
            <a:t>hắng lợi của cuộc c</a:t>
          </a:r>
          <a:r>
            <a:rPr lang="vi-VN" sz="2000" b="0" i="0" dirty="0">
              <a:solidFill>
                <a:schemeClr val="bg1"/>
              </a:solidFill>
              <a:latin typeface="Arial" panose="020B0604020202020204" pitchFamily="34" charset="0"/>
              <a:cs typeface="Arial" panose="020B0604020202020204" pitchFamily="34" charset="0"/>
            </a:rPr>
            <a:t>hống Mỹ, cứu nước (1954-1975)</a:t>
          </a:r>
          <a:endParaRPr lang="en-US" sz="2000" b="0" i="0" dirty="0">
            <a:solidFill>
              <a:schemeClr val="bg1"/>
            </a:solidFill>
            <a:latin typeface="Arial" panose="020B0604020202020204" pitchFamily="34" charset="0"/>
            <a:cs typeface="Arial" panose="020B0604020202020204" pitchFamily="34" charset="0"/>
          </a:endParaRPr>
        </a:p>
      </dgm:t>
    </dgm:pt>
    <dgm:pt modelId="{9FBCDD85-54FC-45EB-9CE7-EE83D9FDD3B0}" type="parTrans" cxnId="{0D8BBCB1-1923-49E2-B7DF-0E173A82C23D}">
      <dgm:prSet/>
      <dgm:spPr/>
      <dgm:t>
        <a:bodyPr/>
        <a:lstStyle/>
        <a:p>
          <a:endParaRPr lang="en-US"/>
        </a:p>
      </dgm:t>
    </dgm:pt>
    <dgm:pt modelId="{19B121AD-5CCE-4189-848A-915EE1DC767F}" type="sibTrans" cxnId="{0D8BBCB1-1923-49E2-B7DF-0E173A82C23D}">
      <dgm:prSet/>
      <dgm:spPr/>
      <dgm:t>
        <a:bodyPr/>
        <a:lstStyle/>
        <a:p>
          <a:endParaRPr lang="en-US"/>
        </a:p>
      </dgm:t>
    </dgm:pt>
    <dgm:pt modelId="{521BDDEC-7D16-490B-86D5-197C9E400E19}">
      <dgm:prSet phldrT="[Text]" custT="1"/>
      <dgm:spPr>
        <a:solidFill>
          <a:srgbClr val="C00000"/>
        </a:solidFill>
      </dgm:spPr>
      <dgm:t>
        <a:bodyPr/>
        <a:lstStyle/>
        <a:p>
          <a:r>
            <a:rPr lang="vi-VN" sz="2000" b="0" i="0" dirty="0">
              <a:solidFill>
                <a:schemeClr val="bg1"/>
              </a:solidFill>
              <a:latin typeface="Arial" panose="020B0604020202020204" pitchFamily="34" charset="0"/>
              <a:cs typeface="Arial" panose="020B0604020202020204" pitchFamily="34" charset="0"/>
            </a:rPr>
            <a:t>Thắng lợi của quân và dân Việt Nam trong việc chiến đấu bảo vệ chủ quyền lãnh thổ </a:t>
          </a:r>
          <a:endParaRPr lang="en-US" sz="2000" b="0" i="0" dirty="0">
            <a:solidFill>
              <a:schemeClr val="bg1"/>
            </a:solidFill>
            <a:latin typeface="Arial" panose="020B0604020202020204" pitchFamily="34" charset="0"/>
            <a:cs typeface="Arial" panose="020B0604020202020204" pitchFamily="34" charset="0"/>
          </a:endParaRPr>
        </a:p>
      </dgm:t>
    </dgm:pt>
    <dgm:pt modelId="{848F5915-2122-4FFA-BAA9-8EBC7614B514}" type="parTrans" cxnId="{302EA560-3257-4161-9FF2-43A60CEBC69A}">
      <dgm:prSet/>
      <dgm:spPr/>
      <dgm:t>
        <a:bodyPr/>
        <a:lstStyle/>
        <a:p>
          <a:endParaRPr lang="en-US"/>
        </a:p>
      </dgm:t>
    </dgm:pt>
    <dgm:pt modelId="{329350A8-0D11-4191-95A1-B7718B0A4253}" type="sibTrans" cxnId="{302EA560-3257-4161-9FF2-43A60CEBC69A}">
      <dgm:prSet/>
      <dgm:spPr/>
      <dgm:t>
        <a:bodyPr/>
        <a:lstStyle/>
        <a:p>
          <a:endParaRPr lang="en-US"/>
        </a:p>
      </dgm:t>
    </dgm:pt>
    <dgm:pt modelId="{AC88C02C-8540-4E7A-A6C9-1FD7751CFFFB}" type="pres">
      <dgm:prSet presAssocID="{7895ADC4-05E6-4D35-B10D-38260DEAF9B5}" presName="linear" presStyleCnt="0">
        <dgm:presLayoutVars>
          <dgm:dir/>
          <dgm:animLvl val="lvl"/>
          <dgm:resizeHandles val="exact"/>
        </dgm:presLayoutVars>
      </dgm:prSet>
      <dgm:spPr/>
    </dgm:pt>
    <dgm:pt modelId="{8D707F36-007A-4F2A-8455-277E70261CBD}" type="pres">
      <dgm:prSet presAssocID="{EC768548-D02E-440F-BA55-986D1A3F2C90}" presName="parentLin" presStyleCnt="0"/>
      <dgm:spPr/>
    </dgm:pt>
    <dgm:pt modelId="{3BF3A287-2674-4488-B509-11FCFEEE7243}" type="pres">
      <dgm:prSet presAssocID="{EC768548-D02E-440F-BA55-986D1A3F2C90}" presName="parentLeftMargin" presStyleLbl="node1" presStyleIdx="0" presStyleCnt="3"/>
      <dgm:spPr/>
    </dgm:pt>
    <dgm:pt modelId="{4AA1F4F9-A26C-4FAA-A2C4-D63D27694481}" type="pres">
      <dgm:prSet presAssocID="{EC768548-D02E-440F-BA55-986D1A3F2C90}" presName="parentText" presStyleLbl="node1" presStyleIdx="0" presStyleCnt="3" custScaleX="182105" custScaleY="86175">
        <dgm:presLayoutVars>
          <dgm:chMax val="0"/>
          <dgm:bulletEnabled val="1"/>
        </dgm:presLayoutVars>
      </dgm:prSet>
      <dgm:spPr/>
    </dgm:pt>
    <dgm:pt modelId="{88FC8147-3CB9-4DAC-9B7B-72F8032CF8E7}" type="pres">
      <dgm:prSet presAssocID="{EC768548-D02E-440F-BA55-986D1A3F2C90}" presName="negativeSpace" presStyleCnt="0"/>
      <dgm:spPr/>
    </dgm:pt>
    <dgm:pt modelId="{778E9734-BBCF-42B3-A1DC-760DF6E05E6D}" type="pres">
      <dgm:prSet presAssocID="{EC768548-D02E-440F-BA55-986D1A3F2C90}" presName="childText" presStyleLbl="conFgAcc1" presStyleIdx="0" presStyleCnt="3">
        <dgm:presLayoutVars>
          <dgm:bulletEnabled val="1"/>
        </dgm:presLayoutVars>
      </dgm:prSet>
      <dgm:spPr/>
    </dgm:pt>
    <dgm:pt modelId="{763E378E-C86A-4AD8-B817-698B99885660}" type="pres">
      <dgm:prSet presAssocID="{ADF67AFC-4428-457D-A397-64B48BAB3639}" presName="spaceBetweenRectangles" presStyleCnt="0"/>
      <dgm:spPr/>
    </dgm:pt>
    <dgm:pt modelId="{982C3E23-4795-4AA2-848F-8746A579D8E8}" type="pres">
      <dgm:prSet presAssocID="{1127D2CA-D9E7-4634-9FCC-42182F7AA791}" presName="parentLin" presStyleCnt="0"/>
      <dgm:spPr/>
    </dgm:pt>
    <dgm:pt modelId="{9F9B9F8A-11DE-48D9-9951-5F78E64A83F6}" type="pres">
      <dgm:prSet presAssocID="{1127D2CA-D9E7-4634-9FCC-42182F7AA791}" presName="parentLeftMargin" presStyleLbl="node1" presStyleIdx="0" presStyleCnt="3"/>
      <dgm:spPr/>
    </dgm:pt>
    <dgm:pt modelId="{132EB01E-7B99-4C97-A580-02E7406E61A5}" type="pres">
      <dgm:prSet presAssocID="{1127D2CA-D9E7-4634-9FCC-42182F7AA791}" presName="parentText" presStyleLbl="node1" presStyleIdx="1" presStyleCnt="3" custScaleX="135820">
        <dgm:presLayoutVars>
          <dgm:chMax val="0"/>
          <dgm:bulletEnabled val="1"/>
        </dgm:presLayoutVars>
      </dgm:prSet>
      <dgm:spPr/>
    </dgm:pt>
    <dgm:pt modelId="{0B792F58-9EB7-4292-8B94-E79580816F71}" type="pres">
      <dgm:prSet presAssocID="{1127D2CA-D9E7-4634-9FCC-42182F7AA791}" presName="negativeSpace" presStyleCnt="0"/>
      <dgm:spPr/>
    </dgm:pt>
    <dgm:pt modelId="{EDF4E334-6680-4AEC-9FD6-E355F9535F9E}" type="pres">
      <dgm:prSet presAssocID="{1127D2CA-D9E7-4634-9FCC-42182F7AA791}" presName="childText" presStyleLbl="conFgAcc1" presStyleIdx="1" presStyleCnt="3">
        <dgm:presLayoutVars>
          <dgm:bulletEnabled val="1"/>
        </dgm:presLayoutVars>
      </dgm:prSet>
      <dgm:spPr/>
    </dgm:pt>
    <dgm:pt modelId="{3D9E82F3-25E9-4F20-85B8-BF1ED6724DD0}" type="pres">
      <dgm:prSet presAssocID="{19B121AD-5CCE-4189-848A-915EE1DC767F}" presName="spaceBetweenRectangles" presStyleCnt="0"/>
      <dgm:spPr/>
    </dgm:pt>
    <dgm:pt modelId="{95150BFB-215E-4A74-B2D2-DE26EAF54137}" type="pres">
      <dgm:prSet presAssocID="{521BDDEC-7D16-490B-86D5-197C9E400E19}" presName="parentLin" presStyleCnt="0"/>
      <dgm:spPr/>
    </dgm:pt>
    <dgm:pt modelId="{ECB1BE80-2FA7-4E0C-BB51-32194D1316F6}" type="pres">
      <dgm:prSet presAssocID="{521BDDEC-7D16-490B-86D5-197C9E400E19}" presName="parentLeftMargin" presStyleLbl="node1" presStyleIdx="1" presStyleCnt="3"/>
      <dgm:spPr/>
    </dgm:pt>
    <dgm:pt modelId="{F8FFA9A7-C109-44A1-9277-64750189FF1C}" type="pres">
      <dgm:prSet presAssocID="{521BDDEC-7D16-490B-86D5-197C9E400E19}" presName="parentText" presStyleLbl="node1" presStyleIdx="2" presStyleCnt="3" custScaleX="135820">
        <dgm:presLayoutVars>
          <dgm:chMax val="0"/>
          <dgm:bulletEnabled val="1"/>
        </dgm:presLayoutVars>
      </dgm:prSet>
      <dgm:spPr/>
    </dgm:pt>
    <dgm:pt modelId="{EC4E51EB-17FD-4F75-9823-04F68939E1EA}" type="pres">
      <dgm:prSet presAssocID="{521BDDEC-7D16-490B-86D5-197C9E400E19}" presName="negativeSpace" presStyleCnt="0"/>
      <dgm:spPr/>
    </dgm:pt>
    <dgm:pt modelId="{054BD395-BDEB-444C-BD62-703C3D6BEF20}" type="pres">
      <dgm:prSet presAssocID="{521BDDEC-7D16-490B-86D5-197C9E400E19}" presName="childText" presStyleLbl="conFgAcc1" presStyleIdx="2" presStyleCnt="3">
        <dgm:presLayoutVars>
          <dgm:bulletEnabled val="1"/>
        </dgm:presLayoutVars>
      </dgm:prSet>
      <dgm:spPr/>
    </dgm:pt>
  </dgm:ptLst>
  <dgm:cxnLst>
    <dgm:cxn modelId="{35BE630C-BC09-438B-8009-493FEEF26733}" type="presOf" srcId="{521BDDEC-7D16-490B-86D5-197C9E400E19}" destId="{ECB1BE80-2FA7-4E0C-BB51-32194D1316F6}" srcOrd="0" destOrd="0" presId="urn:microsoft.com/office/officeart/2005/8/layout/list1"/>
    <dgm:cxn modelId="{E4024E24-1A77-4B41-A9F9-4FD09A343FB8}" srcId="{7895ADC4-05E6-4D35-B10D-38260DEAF9B5}" destId="{EC768548-D02E-440F-BA55-986D1A3F2C90}" srcOrd="0" destOrd="0" parTransId="{6235D6F7-C67D-4601-A0DA-CAA054D1DBE9}" sibTransId="{ADF67AFC-4428-457D-A397-64B48BAB3639}"/>
    <dgm:cxn modelId="{302EA560-3257-4161-9FF2-43A60CEBC69A}" srcId="{7895ADC4-05E6-4D35-B10D-38260DEAF9B5}" destId="{521BDDEC-7D16-490B-86D5-197C9E400E19}" srcOrd="2" destOrd="0" parTransId="{848F5915-2122-4FFA-BAA9-8EBC7614B514}" sibTransId="{329350A8-0D11-4191-95A1-B7718B0A4253}"/>
    <dgm:cxn modelId="{C1C0A766-10B3-4998-9C73-7F7BD951409D}" type="presOf" srcId="{7895ADC4-05E6-4D35-B10D-38260DEAF9B5}" destId="{AC88C02C-8540-4E7A-A6C9-1FD7751CFFFB}" srcOrd="0" destOrd="0" presId="urn:microsoft.com/office/officeart/2005/8/layout/list1"/>
    <dgm:cxn modelId="{0D8BBCB1-1923-49E2-B7DF-0E173A82C23D}" srcId="{7895ADC4-05E6-4D35-B10D-38260DEAF9B5}" destId="{1127D2CA-D9E7-4634-9FCC-42182F7AA791}" srcOrd="1" destOrd="0" parTransId="{9FBCDD85-54FC-45EB-9CE7-EE83D9FDD3B0}" sibTransId="{19B121AD-5CCE-4189-848A-915EE1DC767F}"/>
    <dgm:cxn modelId="{D52D44BF-D42E-43A0-9AD3-EE56AE1682B4}" type="presOf" srcId="{EC768548-D02E-440F-BA55-986D1A3F2C90}" destId="{4AA1F4F9-A26C-4FAA-A2C4-D63D27694481}" srcOrd="1" destOrd="0" presId="urn:microsoft.com/office/officeart/2005/8/layout/list1"/>
    <dgm:cxn modelId="{3B9E0FD7-5930-42AB-8657-40CF35CAE9B1}" type="presOf" srcId="{1127D2CA-D9E7-4634-9FCC-42182F7AA791}" destId="{132EB01E-7B99-4C97-A580-02E7406E61A5}" srcOrd="1" destOrd="0" presId="urn:microsoft.com/office/officeart/2005/8/layout/list1"/>
    <dgm:cxn modelId="{8E0FFBDB-7D3B-4AB1-BE14-611876EA6646}" type="presOf" srcId="{1127D2CA-D9E7-4634-9FCC-42182F7AA791}" destId="{9F9B9F8A-11DE-48D9-9951-5F78E64A83F6}" srcOrd="0" destOrd="0" presId="urn:microsoft.com/office/officeart/2005/8/layout/list1"/>
    <dgm:cxn modelId="{FBE3A9F6-F26D-4AF7-9686-FBFA8566F9F6}" type="presOf" srcId="{521BDDEC-7D16-490B-86D5-197C9E400E19}" destId="{F8FFA9A7-C109-44A1-9277-64750189FF1C}" srcOrd="1" destOrd="0" presId="urn:microsoft.com/office/officeart/2005/8/layout/list1"/>
    <dgm:cxn modelId="{992BFFFC-276C-4E7D-92D8-90212FBFFD54}" type="presOf" srcId="{EC768548-D02E-440F-BA55-986D1A3F2C90}" destId="{3BF3A287-2674-4488-B509-11FCFEEE7243}" srcOrd="0" destOrd="0" presId="urn:microsoft.com/office/officeart/2005/8/layout/list1"/>
    <dgm:cxn modelId="{5F49D744-9C3C-45D6-9415-010B2F406C6B}" type="presParOf" srcId="{AC88C02C-8540-4E7A-A6C9-1FD7751CFFFB}" destId="{8D707F36-007A-4F2A-8455-277E70261CBD}" srcOrd="0" destOrd="0" presId="urn:microsoft.com/office/officeart/2005/8/layout/list1"/>
    <dgm:cxn modelId="{2A8F5C24-0865-43CC-8E0B-8E029C025B90}" type="presParOf" srcId="{8D707F36-007A-4F2A-8455-277E70261CBD}" destId="{3BF3A287-2674-4488-B509-11FCFEEE7243}" srcOrd="0" destOrd="0" presId="urn:microsoft.com/office/officeart/2005/8/layout/list1"/>
    <dgm:cxn modelId="{5355CEFC-3D34-4FBC-A1EA-21CF1F268C41}" type="presParOf" srcId="{8D707F36-007A-4F2A-8455-277E70261CBD}" destId="{4AA1F4F9-A26C-4FAA-A2C4-D63D27694481}" srcOrd="1" destOrd="0" presId="urn:microsoft.com/office/officeart/2005/8/layout/list1"/>
    <dgm:cxn modelId="{444423A4-8A72-4E22-9B3A-34208985C712}" type="presParOf" srcId="{AC88C02C-8540-4E7A-A6C9-1FD7751CFFFB}" destId="{88FC8147-3CB9-4DAC-9B7B-72F8032CF8E7}" srcOrd="1" destOrd="0" presId="urn:microsoft.com/office/officeart/2005/8/layout/list1"/>
    <dgm:cxn modelId="{F9B78029-1F07-4D69-9624-239757501D2B}" type="presParOf" srcId="{AC88C02C-8540-4E7A-A6C9-1FD7751CFFFB}" destId="{778E9734-BBCF-42B3-A1DC-760DF6E05E6D}" srcOrd="2" destOrd="0" presId="urn:microsoft.com/office/officeart/2005/8/layout/list1"/>
    <dgm:cxn modelId="{DC0078A8-9D86-4BEF-A336-B970501D840A}" type="presParOf" srcId="{AC88C02C-8540-4E7A-A6C9-1FD7751CFFFB}" destId="{763E378E-C86A-4AD8-B817-698B99885660}" srcOrd="3" destOrd="0" presId="urn:microsoft.com/office/officeart/2005/8/layout/list1"/>
    <dgm:cxn modelId="{3A13765F-77B4-42AC-ABC1-604AFB4B7B6D}" type="presParOf" srcId="{AC88C02C-8540-4E7A-A6C9-1FD7751CFFFB}" destId="{982C3E23-4795-4AA2-848F-8746A579D8E8}" srcOrd="4" destOrd="0" presId="urn:microsoft.com/office/officeart/2005/8/layout/list1"/>
    <dgm:cxn modelId="{3606BDA3-B2FD-43EE-ABD4-0A8FFDEC43ED}" type="presParOf" srcId="{982C3E23-4795-4AA2-848F-8746A579D8E8}" destId="{9F9B9F8A-11DE-48D9-9951-5F78E64A83F6}" srcOrd="0" destOrd="0" presId="urn:microsoft.com/office/officeart/2005/8/layout/list1"/>
    <dgm:cxn modelId="{6E3ED2EF-C549-4F4E-9FDE-16502DAA46DA}" type="presParOf" srcId="{982C3E23-4795-4AA2-848F-8746A579D8E8}" destId="{132EB01E-7B99-4C97-A580-02E7406E61A5}" srcOrd="1" destOrd="0" presId="urn:microsoft.com/office/officeart/2005/8/layout/list1"/>
    <dgm:cxn modelId="{3EEED0D2-1893-4792-8024-DD458CBC3CED}" type="presParOf" srcId="{AC88C02C-8540-4E7A-A6C9-1FD7751CFFFB}" destId="{0B792F58-9EB7-4292-8B94-E79580816F71}" srcOrd="5" destOrd="0" presId="urn:microsoft.com/office/officeart/2005/8/layout/list1"/>
    <dgm:cxn modelId="{950B9F05-9346-4B7E-B75B-F9EFDF0728CA}" type="presParOf" srcId="{AC88C02C-8540-4E7A-A6C9-1FD7751CFFFB}" destId="{EDF4E334-6680-4AEC-9FD6-E355F9535F9E}" srcOrd="6" destOrd="0" presId="urn:microsoft.com/office/officeart/2005/8/layout/list1"/>
    <dgm:cxn modelId="{193AD539-CC3B-4A89-9AA1-A96BA3C58BAD}" type="presParOf" srcId="{AC88C02C-8540-4E7A-A6C9-1FD7751CFFFB}" destId="{3D9E82F3-25E9-4F20-85B8-BF1ED6724DD0}" srcOrd="7" destOrd="0" presId="urn:microsoft.com/office/officeart/2005/8/layout/list1"/>
    <dgm:cxn modelId="{BEAF86DD-C295-4CD3-A1A7-49E019AB5527}" type="presParOf" srcId="{AC88C02C-8540-4E7A-A6C9-1FD7751CFFFB}" destId="{95150BFB-215E-4A74-B2D2-DE26EAF54137}" srcOrd="8" destOrd="0" presId="urn:microsoft.com/office/officeart/2005/8/layout/list1"/>
    <dgm:cxn modelId="{A21FBAE1-BE9C-4F71-9556-13DA84356D80}" type="presParOf" srcId="{95150BFB-215E-4A74-B2D2-DE26EAF54137}" destId="{ECB1BE80-2FA7-4E0C-BB51-32194D1316F6}" srcOrd="0" destOrd="0" presId="urn:microsoft.com/office/officeart/2005/8/layout/list1"/>
    <dgm:cxn modelId="{A25F3825-1AA0-48B9-B712-16ED41CB34A5}" type="presParOf" srcId="{95150BFB-215E-4A74-B2D2-DE26EAF54137}" destId="{F8FFA9A7-C109-44A1-9277-64750189FF1C}" srcOrd="1" destOrd="0" presId="urn:microsoft.com/office/officeart/2005/8/layout/list1"/>
    <dgm:cxn modelId="{F6F3C629-27E9-48C9-9B1F-78AA33793BA9}" type="presParOf" srcId="{AC88C02C-8540-4E7A-A6C9-1FD7751CFFFB}" destId="{EC4E51EB-17FD-4F75-9823-04F68939E1EA}" srcOrd="9" destOrd="0" presId="urn:microsoft.com/office/officeart/2005/8/layout/list1"/>
    <dgm:cxn modelId="{9C9D770F-63F5-415C-95FD-3C3943BF46A2}" type="presParOf" srcId="{AC88C02C-8540-4E7A-A6C9-1FD7751CFFFB}" destId="{054BD395-BDEB-444C-BD62-703C3D6BEF2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94834" y="139140"/>
          <a:ext cx="6453292" cy="725644"/>
        </a:xfrm>
        <a:prstGeom prst="roundRect">
          <a:avLst>
            <a:gd name="adj" fmla="val 10000"/>
          </a:avLst>
        </a:prstGeom>
        <a:solidFill>
          <a:srgbClr val="C00000"/>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FFFF"/>
              </a:solidFill>
              <a:latin typeface="Arial" panose="020B0604020202020204" pitchFamily="34" charset="0"/>
              <a:ea typeface="+mn-ea"/>
              <a:cs typeface="Arial" panose="020B0604020202020204" pitchFamily="34" charset="0"/>
            </a:rPr>
            <a:t>Tình</a:t>
          </a:r>
          <a:r>
            <a:rPr lang="en-US" sz="2400" b="1" kern="1200" dirty="0">
              <a:solidFill>
                <a:srgbClr val="FFFFFF"/>
              </a:solidFill>
              <a:latin typeface="Arial" panose="020B0604020202020204" pitchFamily="34" charset="0"/>
              <a:ea typeface="+mn-ea"/>
              <a:cs typeface="Arial" panose="020B0604020202020204" pitchFamily="34" charset="0"/>
            </a:rPr>
            <a:t> </a:t>
          </a:r>
          <a:r>
            <a:rPr lang="en-US" sz="2400" b="1" kern="1200" dirty="0" err="1">
              <a:solidFill>
                <a:srgbClr val="FFFFFF"/>
              </a:solidFill>
              <a:latin typeface="Arial" panose="020B0604020202020204" pitchFamily="34" charset="0"/>
              <a:ea typeface="+mn-ea"/>
              <a:cs typeface="Arial" panose="020B0604020202020204" pitchFamily="34" charset="0"/>
            </a:rPr>
            <a:t>hình</a:t>
          </a:r>
          <a:r>
            <a:rPr lang="en-US" sz="2400" b="1" kern="1200" dirty="0">
              <a:solidFill>
                <a:srgbClr val="FFFFFF"/>
              </a:solidFill>
              <a:latin typeface="Arial" panose="020B0604020202020204" pitchFamily="34" charset="0"/>
              <a:ea typeface="+mn-ea"/>
              <a:cs typeface="Arial" panose="020B0604020202020204" pitchFamily="34" charset="0"/>
            </a:rPr>
            <a:t> </a:t>
          </a:r>
          <a:r>
            <a:rPr lang="en-US" sz="2400" b="1" kern="1200" dirty="0" err="1">
              <a:solidFill>
                <a:srgbClr val="FFFFFF"/>
              </a:solidFill>
              <a:latin typeface="Arial" panose="020B0604020202020204" pitchFamily="34" charset="0"/>
              <a:ea typeface="+mn-ea"/>
              <a:cs typeface="Arial" panose="020B0604020202020204" pitchFamily="34" charset="0"/>
            </a:rPr>
            <a:t>thế</a:t>
          </a:r>
          <a:r>
            <a:rPr lang="en-US" sz="2400" b="1" kern="1200" dirty="0">
              <a:solidFill>
                <a:srgbClr val="FFFFFF"/>
              </a:solidFill>
              <a:latin typeface="Arial" panose="020B0604020202020204" pitchFamily="34" charset="0"/>
              <a:ea typeface="+mn-ea"/>
              <a:cs typeface="Arial" panose="020B0604020202020204" pitchFamily="34" charset="0"/>
            </a:rPr>
            <a:t> </a:t>
          </a:r>
          <a:r>
            <a:rPr lang="en-US" sz="2400" b="1" kern="1200" dirty="0" err="1">
              <a:solidFill>
                <a:srgbClr val="FFFFFF"/>
              </a:solidFill>
              <a:latin typeface="Arial" panose="020B0604020202020204" pitchFamily="34" charset="0"/>
              <a:ea typeface="+mn-ea"/>
              <a:cs typeface="Arial" panose="020B0604020202020204" pitchFamily="34" charset="0"/>
            </a:rPr>
            <a:t>giới</a:t>
          </a:r>
          <a:endParaRPr lang="en-US" sz="2400" b="1" kern="1200" dirty="0">
            <a:solidFill>
              <a:srgbClr val="FFFFFF"/>
            </a:solidFill>
            <a:latin typeface="Arial" panose="020B0604020202020204" pitchFamily="34" charset="0"/>
            <a:ea typeface="+mn-ea"/>
            <a:cs typeface="Arial" panose="020B0604020202020204" pitchFamily="34" charset="0"/>
          </a:endParaRPr>
        </a:p>
      </dsp:txBody>
      <dsp:txXfrm>
        <a:off x="116087" y="160393"/>
        <a:ext cx="6410786" cy="683138"/>
      </dsp:txXfrm>
    </dsp:sp>
    <dsp:sp modelId="{C10C03BE-5676-406E-9D0E-F37671AA3272}">
      <dsp:nvSpPr>
        <dsp:cNvPr id="0" name=""/>
        <dsp:cNvSpPr/>
      </dsp:nvSpPr>
      <dsp:spPr>
        <a:xfrm>
          <a:off x="740163" y="864785"/>
          <a:ext cx="629787" cy="589609"/>
        </a:xfrm>
        <a:custGeom>
          <a:avLst/>
          <a:gdLst/>
          <a:ahLst/>
          <a:cxnLst/>
          <a:rect l="0" t="0" r="0" b="0"/>
          <a:pathLst>
            <a:path>
              <a:moveTo>
                <a:pt x="0" y="0"/>
              </a:moveTo>
              <a:lnTo>
                <a:pt x="0" y="628877"/>
              </a:lnTo>
              <a:lnTo>
                <a:pt x="671732" y="628877"/>
              </a:lnTo>
            </a:path>
          </a:pathLst>
        </a:custGeom>
        <a:noFill/>
        <a:ln w="12700" cap="flat" cmpd="sng" algn="ctr">
          <a:solidFill>
            <a:srgbClr val="FFC000">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1369951" y="968728"/>
          <a:ext cx="9301854" cy="971334"/>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Sự</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chuyển</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biến</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của</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chủ</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nghĩa</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tư</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bản</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và</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hậu</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quả</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của</a:t>
          </a:r>
          <a:r>
            <a:rPr lang="en-US" altLang="en-US" sz="2400" kern="1200" dirty="0">
              <a:solidFill>
                <a:srgbClr val="F2F2F2">
                  <a:lumMod val="10000"/>
                </a:srgbClr>
              </a:solidFill>
              <a:latin typeface="Arial" panose="020B0604020202020204" pitchFamily="34" charset="0"/>
              <a:ea typeface="+mn-ea"/>
              <a:cs typeface="Arial" panose="020B0604020202020204" pitchFamily="34" charset="0"/>
            </a:rPr>
            <a:t> </a:t>
          </a:r>
          <a:r>
            <a:rPr lang="en-US" altLang="en-US" sz="2400" kern="1200" dirty="0" err="1">
              <a:solidFill>
                <a:srgbClr val="F2F2F2">
                  <a:lumMod val="10000"/>
                </a:srgbClr>
              </a:solidFill>
              <a:latin typeface="Arial" panose="020B0604020202020204" pitchFamily="34" charset="0"/>
              <a:ea typeface="+mn-ea"/>
              <a:cs typeface="Arial" panose="020B0604020202020204" pitchFamily="34" charset="0"/>
            </a:rPr>
            <a:t>nó</a:t>
          </a:r>
          <a:endParaRPr lang="en-US" sz="2400" kern="1200" dirty="0">
            <a:solidFill>
              <a:srgbClr val="F2F2F2">
                <a:lumMod val="10000"/>
              </a:srgbClr>
            </a:solidFill>
            <a:latin typeface="Arial" panose="020B0604020202020204" pitchFamily="34" charset="0"/>
            <a:ea typeface="+mn-ea"/>
            <a:cs typeface="Arial" panose="020B0604020202020204" pitchFamily="34" charset="0"/>
          </a:endParaRPr>
        </a:p>
      </dsp:txBody>
      <dsp:txXfrm>
        <a:off x="1398400" y="997177"/>
        <a:ext cx="9244956" cy="914436"/>
      </dsp:txXfrm>
    </dsp:sp>
    <dsp:sp modelId="{0D763472-D19B-4A40-8F05-FF81D718A9AE}">
      <dsp:nvSpPr>
        <dsp:cNvPr id="0" name=""/>
        <dsp:cNvSpPr/>
      </dsp:nvSpPr>
      <dsp:spPr>
        <a:xfrm>
          <a:off x="740163" y="864785"/>
          <a:ext cx="629787" cy="1803777"/>
        </a:xfrm>
        <a:custGeom>
          <a:avLst/>
          <a:gdLst/>
          <a:ahLst/>
          <a:cxnLst/>
          <a:rect l="0" t="0" r="0" b="0"/>
          <a:pathLst>
            <a:path>
              <a:moveTo>
                <a:pt x="0" y="0"/>
              </a:moveTo>
              <a:lnTo>
                <a:pt x="0" y="1923910"/>
              </a:lnTo>
              <a:lnTo>
                <a:pt x="671732" y="1923910"/>
              </a:lnTo>
            </a:path>
          </a:pathLst>
        </a:custGeom>
        <a:noFill/>
        <a:ln w="12700" cap="flat" cmpd="sng" algn="ctr">
          <a:solidFill>
            <a:srgbClr val="FFC000">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1369951" y="2182896"/>
          <a:ext cx="9303688" cy="971334"/>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T</a:t>
          </a:r>
          <a:r>
            <a:rPr lang="pl-PL"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hắng lợi </a:t>
          </a:r>
          <a:r>
            <a:rPr lang="vi-VN"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c</a:t>
          </a:r>
          <a:r>
            <a:rPr lang="pl-PL"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ách mạng tháng Mười Nga năm 1917</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kern="12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và</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kern="12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sự</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kern="12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ra</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kern="12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đời</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a:t>
          </a:r>
          <a:r>
            <a:rPr lang="en-US" sz="2400" kern="1200" dirty="0" err="1">
              <a:solidFill>
                <a:srgbClr val="2C2C2C">
                  <a:hueOff val="0"/>
                  <a:satOff val="0"/>
                  <a:lumOff val="0"/>
                  <a:alphaOff val="0"/>
                </a:srgbClr>
              </a:solidFill>
              <a:latin typeface="Arial" panose="020B0604020202020204" pitchFamily="34" charset="0"/>
              <a:ea typeface="+mn-ea"/>
              <a:cs typeface="Arial" panose="020B0604020202020204" pitchFamily="34" charset="0"/>
            </a:rPr>
            <a:t>của</a:t>
          </a: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 QTCS</a:t>
          </a:r>
          <a:endParaRPr lang="en-US" sz="2400" kern="1200" dirty="0">
            <a:solidFill>
              <a:srgbClr val="FFC000">
                <a:lumMod val="50000"/>
              </a:srgbClr>
            </a:solidFill>
            <a:latin typeface="Arial" panose="020B0604020202020204" pitchFamily="34" charset="0"/>
            <a:ea typeface="+mn-ea"/>
            <a:cs typeface="Arial" panose="020B0604020202020204" pitchFamily="34" charset="0"/>
          </a:endParaRPr>
        </a:p>
      </dsp:txBody>
      <dsp:txXfrm>
        <a:off x="1398400" y="2211345"/>
        <a:ext cx="9246790" cy="914436"/>
      </dsp:txXfrm>
    </dsp:sp>
    <dsp:sp modelId="{7BD91232-99B9-4AAA-BF3F-707973CC8DA3}">
      <dsp:nvSpPr>
        <dsp:cNvPr id="0" name=""/>
        <dsp:cNvSpPr/>
      </dsp:nvSpPr>
      <dsp:spPr>
        <a:xfrm>
          <a:off x="740163" y="864785"/>
          <a:ext cx="629787" cy="3017945"/>
        </a:xfrm>
        <a:custGeom>
          <a:avLst/>
          <a:gdLst/>
          <a:ahLst/>
          <a:cxnLst/>
          <a:rect l="0" t="0" r="0" b="0"/>
          <a:pathLst>
            <a:path>
              <a:moveTo>
                <a:pt x="0" y="0"/>
              </a:moveTo>
              <a:lnTo>
                <a:pt x="0" y="3218942"/>
              </a:lnTo>
              <a:lnTo>
                <a:pt x="671732" y="3218942"/>
              </a:lnTo>
            </a:path>
          </a:pathLst>
        </a:custGeom>
        <a:noFill/>
        <a:ln w="381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1369951" y="3397063"/>
          <a:ext cx="9252976" cy="971334"/>
        </a:xfrm>
        <a:prstGeom prst="roundRect">
          <a:avLst>
            <a:gd name="adj" fmla="val 10000"/>
          </a:avLst>
        </a:prstGeom>
        <a:solidFill>
          <a:srgbClr val="FFFFFF">
            <a:alpha val="90000"/>
            <a:hueOff val="0"/>
            <a:satOff val="0"/>
            <a:lumOff val="0"/>
            <a:alphaOff val="0"/>
          </a:srgbClr>
        </a:solidFill>
        <a:ln w="381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C</a:t>
          </a:r>
          <a:r>
            <a:rPr lang="pl-PL" sz="2400" kern="1200" dirty="0">
              <a:solidFill>
                <a:srgbClr val="2C2C2C">
                  <a:hueOff val="0"/>
                  <a:satOff val="0"/>
                  <a:lumOff val="0"/>
                  <a:alphaOff val="0"/>
                </a:srgbClr>
              </a:solidFill>
              <a:latin typeface="Arial" panose="020B0604020202020204" pitchFamily="34" charset="0"/>
              <a:ea typeface="+mn-ea"/>
              <a:cs typeface="Arial" panose="020B0604020202020204" pitchFamily="34" charset="0"/>
            </a:rPr>
            <a:t>uộc cách mạng Tân Hợi (1910-1911) ở Trung Quốc, công cuộc canh tân đất nước của Nhật Bản </a:t>
          </a:r>
          <a:endParaRPr lang="en-US" sz="2400" kern="1200" dirty="0">
            <a:solidFill>
              <a:srgbClr val="FFC000">
                <a:lumMod val="50000"/>
              </a:srgbClr>
            </a:solidFill>
            <a:latin typeface="Arial" panose="020B0604020202020204" pitchFamily="34" charset="0"/>
            <a:ea typeface="+mn-ea"/>
            <a:cs typeface="Arial" panose="020B0604020202020204" pitchFamily="34" charset="0"/>
          </a:endParaRPr>
        </a:p>
      </dsp:txBody>
      <dsp:txXfrm>
        <a:off x="1398400" y="3425512"/>
        <a:ext cx="9196078" cy="9144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3EA88-9E2D-472F-979A-55E0A5C4F426}">
      <dsp:nvSpPr>
        <dsp:cNvPr id="0" name=""/>
        <dsp:cNvSpPr/>
      </dsp:nvSpPr>
      <dsp:spPr>
        <a:xfrm>
          <a:off x="4814" y="214416"/>
          <a:ext cx="3651121" cy="1249571"/>
        </a:xfrm>
        <a:prstGeom prst="roundRect">
          <a:avLst>
            <a:gd name="adj" fmla="val 10000"/>
          </a:avLst>
        </a:prstGeom>
        <a:solidFill>
          <a:srgbClr val="1D9A78">
            <a:hueOff val="0"/>
            <a:satOff val="0"/>
            <a:lumOff val="0"/>
            <a:alphaOff val="0"/>
          </a:srgbClr>
        </a:solidFill>
        <a:ln w="19050" cap="flat" cmpd="sng" algn="ctr">
          <a:solidFill>
            <a:sysClr val="window" lastClr="FFFFFF">
              <a:hueOff val="0"/>
              <a:satOff val="0"/>
              <a:lumOff val="0"/>
              <a:alphaOff val="0"/>
            </a:sys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ysClr val="window" lastClr="FFFFFF"/>
              </a:solidFill>
              <a:latin typeface="Arial" panose="020B0604020202020204" pitchFamily="34" charset="0"/>
              <a:ea typeface="+mn-ea"/>
              <a:cs typeface="Arial" panose="020B0604020202020204" pitchFamily="34" charset="0"/>
            </a:rPr>
            <a:t>Phong</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trào</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yêu</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nước</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theo</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khuynh</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hướng</a:t>
          </a:r>
          <a:r>
            <a:rPr lang="en-US" sz="1800" kern="1200" dirty="0">
              <a:solidFill>
                <a:sysClr val="window" lastClr="FFFFFF"/>
              </a:solidFill>
              <a:latin typeface="Arial" panose="020B0604020202020204" pitchFamily="34" charset="0"/>
              <a:ea typeface="+mn-ea"/>
              <a:cs typeface="Arial" panose="020B0604020202020204" pitchFamily="34" charset="0"/>
            </a:rPr>
            <a:t> PK</a:t>
          </a:r>
        </a:p>
      </dsp:txBody>
      <dsp:txXfrm>
        <a:off x="41413" y="251015"/>
        <a:ext cx="3577923" cy="1176373"/>
      </dsp:txXfrm>
    </dsp:sp>
    <dsp:sp modelId="{99D44F36-74BA-4BB0-8619-6CC2B89A6EDF}">
      <dsp:nvSpPr>
        <dsp:cNvPr id="0" name=""/>
        <dsp:cNvSpPr/>
      </dsp:nvSpPr>
      <dsp:spPr>
        <a:xfrm>
          <a:off x="369926" y="1463987"/>
          <a:ext cx="365112" cy="1008758"/>
        </a:xfrm>
        <a:custGeom>
          <a:avLst/>
          <a:gdLst/>
          <a:ahLst/>
          <a:cxnLst/>
          <a:rect l="0" t="0" r="0" b="0"/>
          <a:pathLst>
            <a:path>
              <a:moveTo>
                <a:pt x="0" y="0"/>
              </a:moveTo>
              <a:lnTo>
                <a:pt x="0" y="1010217"/>
              </a:lnTo>
              <a:lnTo>
                <a:pt x="321453" y="1010217"/>
              </a:lnTo>
            </a:path>
          </a:pathLst>
        </a:custGeom>
        <a:noFill/>
        <a:ln w="28575"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01D2265C-08FA-4752-9079-FDBFB73612AD}">
      <dsp:nvSpPr>
        <dsp:cNvPr id="0" name=""/>
        <dsp:cNvSpPr/>
      </dsp:nvSpPr>
      <dsp:spPr>
        <a:xfrm>
          <a:off x="735038" y="1846461"/>
          <a:ext cx="3544139" cy="1252569"/>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Cần Vương (1885- 1897)</a:t>
          </a:r>
          <a:endParaRPr lang="en-US"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sp:txBody>
      <dsp:txXfrm>
        <a:off x="771724" y="1883147"/>
        <a:ext cx="3470767" cy="1179197"/>
      </dsp:txXfrm>
    </dsp:sp>
    <dsp:sp modelId="{FD19E63A-D284-4ED9-AAFE-0A7743283402}">
      <dsp:nvSpPr>
        <dsp:cNvPr id="0" name=""/>
        <dsp:cNvSpPr/>
      </dsp:nvSpPr>
      <dsp:spPr>
        <a:xfrm>
          <a:off x="369926" y="1463987"/>
          <a:ext cx="365112" cy="2596474"/>
        </a:xfrm>
        <a:custGeom>
          <a:avLst/>
          <a:gdLst/>
          <a:ahLst/>
          <a:cxnLst/>
          <a:rect l="0" t="0" r="0" b="0"/>
          <a:pathLst>
            <a:path>
              <a:moveTo>
                <a:pt x="0" y="0"/>
              </a:moveTo>
              <a:lnTo>
                <a:pt x="0" y="2693913"/>
              </a:lnTo>
              <a:lnTo>
                <a:pt x="321453" y="2693913"/>
              </a:lnTo>
            </a:path>
          </a:pathLst>
        </a:custGeom>
        <a:noFill/>
        <a:ln w="28575"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373F6607-DD13-4F7C-A7A5-7E7ABC134D9C}">
      <dsp:nvSpPr>
        <dsp:cNvPr id="0" name=""/>
        <dsp:cNvSpPr/>
      </dsp:nvSpPr>
      <dsp:spPr>
        <a:xfrm>
          <a:off x="735038" y="3481504"/>
          <a:ext cx="3544139" cy="1157915"/>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nông dân yên Thế (1884- 1913)</a:t>
          </a:r>
          <a:endParaRPr lang="en-US"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sp:txBody>
      <dsp:txXfrm>
        <a:off x="768952" y="3515418"/>
        <a:ext cx="3476311" cy="1090087"/>
      </dsp:txXfrm>
    </dsp:sp>
    <dsp:sp modelId="{1E62BA7F-E178-46F7-ADB0-8565FCBD009A}">
      <dsp:nvSpPr>
        <dsp:cNvPr id="0" name=""/>
        <dsp:cNvSpPr/>
      </dsp:nvSpPr>
      <dsp:spPr>
        <a:xfrm>
          <a:off x="4420882" y="214416"/>
          <a:ext cx="3651121" cy="1169420"/>
        </a:xfrm>
        <a:prstGeom prst="roundRect">
          <a:avLst>
            <a:gd name="adj" fmla="val 10000"/>
          </a:avLst>
        </a:prstGeom>
        <a:solidFill>
          <a:srgbClr val="1D9A78">
            <a:hueOff val="0"/>
            <a:satOff val="0"/>
            <a:lumOff val="0"/>
            <a:alphaOff val="0"/>
          </a:srgbClr>
        </a:solidFill>
        <a:ln w="19050" cap="flat" cmpd="sng" algn="ctr">
          <a:solidFill>
            <a:sysClr val="window" lastClr="FFFFFF">
              <a:hueOff val="0"/>
              <a:satOff val="0"/>
              <a:lumOff val="0"/>
              <a:alphaOff val="0"/>
            </a:sys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ysClr val="window" lastClr="FFFFFF"/>
              </a:solidFill>
              <a:latin typeface="Arial" panose="020B0604020202020204" pitchFamily="34" charset="0"/>
              <a:ea typeface="+mn-ea"/>
              <a:cs typeface="Arial" panose="020B0604020202020204" pitchFamily="34" charset="0"/>
            </a:rPr>
            <a:t>Phong</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trào</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yêu</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nước</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theo</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khuyynh</a:t>
          </a:r>
          <a:r>
            <a:rPr lang="en-US" sz="1800" kern="1200" dirty="0">
              <a:solidFill>
                <a:sysClr val="window" lastClr="FFFFFF"/>
              </a:solidFill>
              <a:latin typeface="Arial" panose="020B0604020202020204" pitchFamily="34" charset="0"/>
              <a:ea typeface="+mn-ea"/>
              <a:cs typeface="Arial" panose="020B0604020202020204" pitchFamily="34" charset="0"/>
            </a:rPr>
            <a:t> </a:t>
          </a:r>
          <a:r>
            <a:rPr lang="en-US" sz="1800" kern="1200" dirty="0" err="1">
              <a:solidFill>
                <a:sysClr val="window" lastClr="FFFFFF"/>
              </a:solidFill>
              <a:latin typeface="Arial" panose="020B0604020202020204" pitchFamily="34" charset="0"/>
              <a:ea typeface="+mn-ea"/>
              <a:cs typeface="Arial" panose="020B0604020202020204" pitchFamily="34" charset="0"/>
            </a:rPr>
            <a:t>hướng</a:t>
          </a:r>
          <a:r>
            <a:rPr lang="en-US" sz="1800" kern="1200" dirty="0">
              <a:solidFill>
                <a:sysClr val="window" lastClr="FFFFFF"/>
              </a:solidFill>
              <a:latin typeface="Arial" panose="020B0604020202020204" pitchFamily="34" charset="0"/>
              <a:ea typeface="+mn-ea"/>
              <a:cs typeface="Arial" panose="020B0604020202020204" pitchFamily="34" charset="0"/>
            </a:rPr>
            <a:t> DCTS</a:t>
          </a:r>
        </a:p>
      </dsp:txBody>
      <dsp:txXfrm>
        <a:off x="4455133" y="248667"/>
        <a:ext cx="3582619" cy="1100918"/>
      </dsp:txXfrm>
    </dsp:sp>
    <dsp:sp modelId="{63A49BDD-1F6E-4C86-A418-80BC743EA20D}">
      <dsp:nvSpPr>
        <dsp:cNvPr id="0" name=""/>
        <dsp:cNvSpPr/>
      </dsp:nvSpPr>
      <dsp:spPr>
        <a:xfrm>
          <a:off x="4785995" y="1383836"/>
          <a:ext cx="369926" cy="951096"/>
        </a:xfrm>
        <a:custGeom>
          <a:avLst/>
          <a:gdLst/>
          <a:ahLst/>
          <a:cxnLst/>
          <a:rect l="0" t="0" r="0" b="0"/>
          <a:pathLst>
            <a:path>
              <a:moveTo>
                <a:pt x="0" y="0"/>
              </a:moveTo>
              <a:lnTo>
                <a:pt x="0" y="1010217"/>
              </a:lnTo>
              <a:lnTo>
                <a:pt x="321453" y="1010217"/>
              </a:lnTo>
            </a:path>
          </a:pathLst>
        </a:custGeom>
        <a:noFill/>
        <a:ln w="28575"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2B5691C1-F31B-4EEE-9C2E-E0ECC135D5EE}">
      <dsp:nvSpPr>
        <dsp:cNvPr id="0" name=""/>
        <dsp:cNvSpPr/>
      </dsp:nvSpPr>
      <dsp:spPr>
        <a:xfrm>
          <a:off x="5155921" y="1741801"/>
          <a:ext cx="3745277" cy="1186264"/>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Đông Du của Phan Bội Châu</a:t>
          </a:r>
          <a:r>
            <a:rPr lang="en-US"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a:t>
          </a:r>
        </a:p>
      </dsp:txBody>
      <dsp:txXfrm>
        <a:off x="5190665" y="1776545"/>
        <a:ext cx="3675789" cy="1116776"/>
      </dsp:txXfrm>
    </dsp:sp>
    <dsp:sp modelId="{9A3564E1-79BA-4010-80B7-42ECEC91F3B4}">
      <dsp:nvSpPr>
        <dsp:cNvPr id="0" name=""/>
        <dsp:cNvSpPr/>
      </dsp:nvSpPr>
      <dsp:spPr>
        <a:xfrm>
          <a:off x="4785995" y="1383836"/>
          <a:ext cx="365112" cy="2510188"/>
        </a:xfrm>
        <a:custGeom>
          <a:avLst/>
          <a:gdLst/>
          <a:ahLst/>
          <a:cxnLst/>
          <a:rect l="0" t="0" r="0" b="0"/>
          <a:pathLst>
            <a:path>
              <a:moveTo>
                <a:pt x="0" y="0"/>
              </a:moveTo>
              <a:lnTo>
                <a:pt x="0" y="2693913"/>
              </a:lnTo>
              <a:lnTo>
                <a:pt x="321453" y="2693913"/>
              </a:lnTo>
            </a:path>
          </a:pathLst>
        </a:custGeom>
        <a:noFill/>
        <a:ln w="28575"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0D46913C-EE77-4C81-A37A-03CEE4F6468A}">
      <dsp:nvSpPr>
        <dsp:cNvPr id="0" name=""/>
        <dsp:cNvSpPr/>
      </dsp:nvSpPr>
      <dsp:spPr>
        <a:xfrm>
          <a:off x="5151107" y="3335047"/>
          <a:ext cx="3647388" cy="1117954"/>
        </a:xfrm>
        <a:prstGeom prst="roundRect">
          <a:avLst>
            <a:gd name="adj" fmla="val 10000"/>
          </a:avLst>
        </a:prstGeom>
        <a:solidFill>
          <a:sysClr val="window" lastClr="FFFFFF">
            <a:alpha val="90000"/>
            <a:hueOff val="0"/>
            <a:satOff val="0"/>
            <a:lumOff val="0"/>
            <a:alphaOff val="0"/>
          </a:sysClr>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rPr>
            <a:t>Phong trào yêu nước của tầng lớp tiểu tư­ sản</a:t>
          </a:r>
          <a:endParaRPr lang="en-US" sz="2400" kern="1200" dirty="0">
            <a:solidFill>
              <a:sysClr val="windowText" lastClr="000000">
                <a:hueOff val="0"/>
                <a:satOff val="0"/>
                <a:lumOff val="0"/>
                <a:alphaOff val="0"/>
              </a:sysClr>
            </a:solidFill>
            <a:latin typeface="Arial" panose="020B0604020202020204" pitchFamily="34" charset="0"/>
            <a:ea typeface="+mn-ea"/>
            <a:cs typeface="Arial" panose="020B0604020202020204" pitchFamily="34" charset="0"/>
          </a:endParaRPr>
        </a:p>
      </dsp:txBody>
      <dsp:txXfrm>
        <a:off x="5183851" y="3367791"/>
        <a:ext cx="3581900" cy="10524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C77-2DFD-4F4D-972F-D4A5E8AF1B72}">
      <dsp:nvSpPr>
        <dsp:cNvPr id="0" name=""/>
        <dsp:cNvSpPr/>
      </dsp:nvSpPr>
      <dsp:spPr>
        <a:xfrm>
          <a:off x="10139" y="30633"/>
          <a:ext cx="2098926" cy="3547214"/>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ysClr val="window" lastClr="FFFFFF"/>
              </a:solidFill>
              <a:latin typeface="Arial" panose="020B0604020202020204" pitchFamily="34" charset="0"/>
              <a:ea typeface="+mn-ea"/>
              <a:cs typeface="Arial" panose="020B0604020202020204" pitchFamily="34" charset="0"/>
            </a:rPr>
            <a:t>Cuối</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năm</a:t>
          </a:r>
          <a:r>
            <a:rPr lang="en-US" sz="2400" kern="1200" dirty="0">
              <a:solidFill>
                <a:sysClr val="window" lastClr="FFFFFF"/>
              </a:solidFill>
              <a:latin typeface="Arial" panose="020B0604020202020204" pitchFamily="34" charset="0"/>
              <a:ea typeface="+mn-ea"/>
              <a:cs typeface="Arial" panose="020B0604020202020204" pitchFamily="34" charset="0"/>
            </a:rPr>
            <a:t> 1929, </a:t>
          </a:r>
          <a:r>
            <a:rPr lang="en-US" sz="2400" kern="1200" dirty="0" err="1">
              <a:solidFill>
                <a:sysClr val="window" lastClr="FFFFFF"/>
              </a:solidFill>
              <a:latin typeface="Arial" panose="020B0604020202020204" pitchFamily="34" charset="0"/>
              <a:ea typeface="+mn-ea"/>
              <a:cs typeface="Arial" panose="020B0604020202020204" pitchFamily="34" charset="0"/>
            </a:rPr>
            <a:t>trước</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sự</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lớn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mạnh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của</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phong</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trào</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cách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mạng</a:t>
          </a:r>
          <a:endParaRPr lang="en-US" sz="2400" kern="1200" dirty="0">
            <a:solidFill>
              <a:sysClr val="window" lastClr="FFFFFF"/>
            </a:solidFill>
            <a:latin typeface="Arial" panose="020B0604020202020204" pitchFamily="34" charset="0"/>
            <a:ea typeface="+mn-ea"/>
            <a:cs typeface="Arial" panose="020B0604020202020204" pitchFamily="34" charset="0"/>
          </a:endParaRPr>
        </a:p>
      </dsp:txBody>
      <dsp:txXfrm>
        <a:off x="71614" y="92108"/>
        <a:ext cx="1975976" cy="3424264"/>
      </dsp:txXfrm>
    </dsp:sp>
    <dsp:sp modelId="{56512A9D-5E14-4330-AEFF-EB1B5EA2B23F}">
      <dsp:nvSpPr>
        <dsp:cNvPr id="0" name=""/>
        <dsp:cNvSpPr/>
      </dsp:nvSpPr>
      <dsp:spPr>
        <a:xfrm>
          <a:off x="2318959" y="1543973"/>
          <a:ext cx="444972" cy="5205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solidFill>
              <a:sysClr val="window" lastClr="FFFFFF"/>
            </a:solidFill>
            <a:latin typeface="+mn-lt"/>
            <a:ea typeface="+mn-ea"/>
            <a:cs typeface="+mn-cs"/>
          </a:endParaRPr>
        </a:p>
      </dsp:txBody>
      <dsp:txXfrm>
        <a:off x="2318959" y="1648080"/>
        <a:ext cx="311480" cy="312319"/>
      </dsp:txXfrm>
    </dsp:sp>
    <dsp:sp modelId="{1351662D-D05E-430D-B739-841162AB92A2}">
      <dsp:nvSpPr>
        <dsp:cNvPr id="0" name=""/>
        <dsp:cNvSpPr/>
      </dsp:nvSpPr>
      <dsp:spPr>
        <a:xfrm>
          <a:off x="2948637" y="0"/>
          <a:ext cx="2098926" cy="3608481"/>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Arial" panose="020B0604020202020204" pitchFamily="34" charset="0"/>
              <a:ea typeface="+mn-ea"/>
              <a:cs typeface="Arial" panose="020B0604020202020204" pitchFamily="34" charset="0"/>
            </a:rPr>
            <a:t>Xu </a:t>
          </a:r>
          <a:r>
            <a:rPr lang="en-US" sz="2400" kern="1200" dirty="0" err="1">
              <a:solidFill>
                <a:sysClr val="window" lastClr="FFFFFF"/>
              </a:solidFill>
              <a:latin typeface="Arial" panose="020B0604020202020204" pitchFamily="34" charset="0"/>
              <a:ea typeface="+mn-ea"/>
              <a:cs typeface="Arial" panose="020B0604020202020204" pitchFamily="34" charset="0"/>
            </a:rPr>
            <a:t>thế</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phải</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thành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lập</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một</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Đảng</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cộng</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sản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trở</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thành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yêu</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cầu</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khách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quan</a:t>
          </a:r>
          <a:r>
            <a:rPr lang="en-US" sz="2400" kern="1200" dirty="0">
              <a:solidFill>
                <a:sysClr val="window" lastClr="FFFFFF"/>
              </a:solidFill>
              <a:latin typeface="Arial" panose="020B0604020202020204" pitchFamily="34" charset="0"/>
              <a:ea typeface="+mn-ea"/>
              <a:cs typeface="Arial" panose="020B0604020202020204" pitchFamily="34" charset="0"/>
            </a:rPr>
            <a:t>.</a:t>
          </a:r>
        </a:p>
      </dsp:txBody>
      <dsp:txXfrm>
        <a:off x="3010112" y="61475"/>
        <a:ext cx="1975976" cy="3485531"/>
      </dsp:txXfrm>
    </dsp:sp>
    <dsp:sp modelId="{B1954CD5-4D6D-4021-9C22-EEB0CCD04974}">
      <dsp:nvSpPr>
        <dsp:cNvPr id="0" name=""/>
        <dsp:cNvSpPr/>
      </dsp:nvSpPr>
      <dsp:spPr>
        <a:xfrm>
          <a:off x="5257457" y="1543973"/>
          <a:ext cx="444972" cy="5205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solidFill>
              <a:sysClr val="window" lastClr="FFFFFF"/>
            </a:solidFill>
            <a:latin typeface="+mn-lt"/>
            <a:ea typeface="+mn-ea"/>
            <a:cs typeface="+mn-cs"/>
          </a:endParaRPr>
        </a:p>
      </dsp:txBody>
      <dsp:txXfrm>
        <a:off x="5257457" y="1648080"/>
        <a:ext cx="311480" cy="312319"/>
      </dsp:txXfrm>
    </dsp:sp>
    <dsp:sp modelId="{605A69F9-E724-4691-8408-2A47548D7DA6}">
      <dsp:nvSpPr>
        <dsp:cNvPr id="0" name=""/>
        <dsp:cNvSpPr/>
      </dsp:nvSpPr>
      <dsp:spPr>
        <a:xfrm>
          <a:off x="5887135" y="45938"/>
          <a:ext cx="2098926" cy="3516603"/>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ysClr val="window" lastClr="FFFFFF"/>
              </a:solidFill>
              <a:latin typeface="Arial" panose="020B0604020202020204" pitchFamily="34" charset="0"/>
              <a:ea typeface="+mn-ea"/>
              <a:cs typeface="Arial" panose="020B0604020202020204" pitchFamily="34" charset="0"/>
            </a:rPr>
            <a:t>Dẫn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đến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sự</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phân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hóa</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các</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tổ</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chức</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tiền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cộng</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sản</a:t>
          </a:r>
          <a:endParaRPr lang="en-US" sz="2400" kern="1200" dirty="0">
            <a:solidFill>
              <a:sysClr val="window" lastClr="FFFFFF"/>
            </a:solidFill>
            <a:latin typeface="Arial" panose="020B0604020202020204" pitchFamily="34" charset="0"/>
            <a:ea typeface="+mn-ea"/>
            <a:cs typeface="Arial" panose="020B0604020202020204" pitchFamily="34" charset="0"/>
          </a:endParaRPr>
        </a:p>
      </dsp:txBody>
      <dsp:txXfrm>
        <a:off x="5948610" y="107413"/>
        <a:ext cx="1975976" cy="3393653"/>
      </dsp:txXfrm>
    </dsp:sp>
    <dsp:sp modelId="{F9A06842-F2AA-4474-ABDE-B417384EDB62}">
      <dsp:nvSpPr>
        <dsp:cNvPr id="0" name=""/>
        <dsp:cNvSpPr/>
      </dsp:nvSpPr>
      <dsp:spPr>
        <a:xfrm>
          <a:off x="8195955" y="1543973"/>
          <a:ext cx="444972" cy="5205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solidFill>
              <a:sysClr val="window" lastClr="FFFFFF"/>
            </a:solidFill>
            <a:latin typeface="+mn-lt"/>
            <a:ea typeface="+mn-ea"/>
            <a:cs typeface="+mn-cs"/>
          </a:endParaRPr>
        </a:p>
      </dsp:txBody>
      <dsp:txXfrm>
        <a:off x="8195955" y="1648080"/>
        <a:ext cx="311480" cy="312319"/>
      </dsp:txXfrm>
    </dsp:sp>
    <dsp:sp modelId="{48CA099F-69DE-4AFA-9ED7-554C1F0057BF}">
      <dsp:nvSpPr>
        <dsp:cNvPr id="0" name=""/>
        <dsp:cNvSpPr/>
      </dsp:nvSpPr>
      <dsp:spPr>
        <a:xfrm>
          <a:off x="8825633" y="61255"/>
          <a:ext cx="2098926" cy="3485969"/>
        </a:xfrm>
        <a:prstGeom prst="roundRect">
          <a:avLst>
            <a:gd name="adj" fmla="val 10000"/>
          </a:avLst>
        </a:prstGeom>
        <a:solidFill>
          <a:srgbClr val="1D9A78">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ysClr val="window" lastClr="FFFFFF"/>
              </a:solidFill>
              <a:latin typeface="Arial" panose="020B0604020202020204" pitchFamily="34" charset="0"/>
              <a:ea typeface="+mn-ea"/>
              <a:cs typeface="Arial" panose="020B0604020202020204" pitchFamily="34" charset="0"/>
            </a:rPr>
            <a:t>Hình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thành</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nên</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các</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tổ</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chức</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cộng</a:t>
          </a:r>
          <a:r>
            <a:rPr lang="en-US" sz="2400" kern="1200" dirty="0">
              <a:solidFill>
                <a:sysClr val="window" lastClr="FFFFFF"/>
              </a:solidFill>
              <a:latin typeface="Arial" panose="020B0604020202020204" pitchFamily="34" charset="0"/>
              <a:ea typeface="+mn-ea"/>
              <a:cs typeface="Arial" panose="020B0604020202020204" pitchFamily="34" charset="0"/>
            </a:rPr>
            <a:t> </a:t>
          </a:r>
          <a:r>
            <a:rPr lang="en-US" sz="2400" kern="1200" dirty="0" err="1">
              <a:solidFill>
                <a:sysClr val="window" lastClr="FFFFFF"/>
              </a:solidFill>
              <a:latin typeface="Arial" panose="020B0604020202020204" pitchFamily="34" charset="0"/>
              <a:ea typeface="+mn-ea"/>
              <a:cs typeface="Arial" panose="020B0604020202020204" pitchFamily="34" charset="0"/>
            </a:rPr>
            <a:t>sản</a:t>
          </a:r>
          <a:r>
            <a:rPr lang="en-US" sz="2400" kern="1200" dirty="0">
              <a:solidFill>
                <a:sysClr val="window" lastClr="FFFFFF"/>
              </a:solidFill>
              <a:latin typeface="Arial" panose="020B0604020202020204" pitchFamily="34" charset="0"/>
              <a:ea typeface="+mn-ea"/>
              <a:cs typeface="Arial" panose="020B0604020202020204" pitchFamily="34" charset="0"/>
            </a:rPr>
            <a:t> ở </a:t>
          </a:r>
          <a:r>
            <a:rPr lang="en-US" sz="2400" kern="1200" dirty="0" err="1">
              <a:solidFill>
                <a:sysClr val="window" lastClr="FFFFFF"/>
              </a:solidFill>
              <a:latin typeface="Arial" panose="020B0604020202020204" pitchFamily="34" charset="0"/>
              <a:ea typeface="+mn-ea"/>
              <a:cs typeface="Arial" panose="020B0604020202020204" pitchFamily="34" charset="0"/>
            </a:rPr>
            <a:t>Việt</a:t>
          </a:r>
          <a:r>
            <a:rPr lang="en-US" sz="2400" kern="1200" dirty="0">
              <a:solidFill>
                <a:sysClr val="window" lastClr="FFFFFF"/>
              </a:solidFill>
              <a:latin typeface="Arial" panose="020B0604020202020204" pitchFamily="34" charset="0"/>
              <a:ea typeface="+mn-ea"/>
              <a:cs typeface="Arial" panose="020B0604020202020204" pitchFamily="34" charset="0"/>
            </a:rPr>
            <a:t> Nam</a:t>
          </a:r>
        </a:p>
      </dsp:txBody>
      <dsp:txXfrm>
        <a:off x="8887108" y="122730"/>
        <a:ext cx="1975976" cy="33630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635078" y="167774"/>
          <a:ext cx="10109115" cy="1277856"/>
        </a:xfrm>
        <a:prstGeom prst="homePlate">
          <a:avLst/>
        </a:prstGeom>
        <a:solidFill>
          <a:srgbClr val="66FFCC"/>
        </a:solidFill>
        <a:ln w="12700" cap="flat" cmpd="sng" algn="ctr">
          <a:solidFill>
            <a:schemeClr val="bg2">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499"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kern="1200" dirty="0">
              <a:solidFill>
                <a:schemeClr val="tx1"/>
              </a:solidFill>
              <a:latin typeface="Arial" panose="020B0604020202020204" pitchFamily="34" charset="0"/>
              <a:cs typeface="Arial" panose="020B0604020202020204" pitchFamily="34" charset="0"/>
            </a:rPr>
            <a:t>Đ</a:t>
          </a:r>
          <a:r>
            <a:rPr lang="en-US" sz="2400" b="1" kern="1200" dirty="0">
              <a:solidFill>
                <a:schemeClr val="tx1"/>
              </a:solidFill>
              <a:latin typeface="Arial" panose="020B0604020202020204" pitchFamily="34" charset="0"/>
              <a:cs typeface="Arial" panose="020B0604020202020204" pitchFamily="34" charset="0"/>
            </a:rPr>
            <a:t>CSVN</a:t>
          </a:r>
          <a:r>
            <a:rPr lang="pl-PL" sz="2400" b="1" kern="1200" dirty="0">
              <a:solidFill>
                <a:schemeClr val="tx1"/>
              </a:solidFill>
              <a:latin typeface="Arial" panose="020B0604020202020204" pitchFamily="34" charset="0"/>
              <a:cs typeface="Arial" panose="020B0604020202020204" pitchFamily="34" charset="0"/>
            </a:rPr>
            <a:t> ra đời là sự kết hợp của 3 nhân tố: Chủ nghĩa Mác – Lênin</a:t>
          </a:r>
          <a:r>
            <a:rPr lang="en-US" sz="2400" b="1" kern="1200" dirty="0">
              <a:solidFill>
                <a:schemeClr val="tx1"/>
              </a:solidFill>
              <a:latin typeface="Arial" panose="020B0604020202020204" pitchFamily="34" charset="0"/>
              <a:cs typeface="Arial" panose="020B0604020202020204" pitchFamily="34" charset="0"/>
            </a:rPr>
            <a:t> + </a:t>
          </a:r>
          <a:r>
            <a:rPr lang="pl-PL" sz="2400" b="1" kern="1200" dirty="0">
              <a:solidFill>
                <a:schemeClr val="tx1"/>
              </a:solidFill>
              <a:latin typeface="Arial" panose="020B0604020202020204" pitchFamily="34" charset="0"/>
              <a:cs typeface="Arial" panose="020B0604020202020204" pitchFamily="34" charset="0"/>
            </a:rPr>
            <a:t>phong trào công nhân</a:t>
          </a:r>
          <a:r>
            <a:rPr lang="en-US" sz="2400" b="1" kern="1200" dirty="0">
              <a:solidFill>
                <a:schemeClr val="tx1"/>
              </a:solidFill>
              <a:latin typeface="Arial" panose="020B0604020202020204" pitchFamily="34" charset="0"/>
              <a:cs typeface="Arial" panose="020B0604020202020204" pitchFamily="34" charset="0"/>
            </a:rPr>
            <a:t>+</a:t>
          </a:r>
          <a:r>
            <a:rPr lang="pl-PL" sz="2400" b="1" kern="1200" dirty="0">
              <a:solidFill>
                <a:schemeClr val="tx1"/>
              </a:solidFill>
              <a:latin typeface="Arial" panose="020B0604020202020204" pitchFamily="34" charset="0"/>
              <a:cs typeface="Arial" panose="020B0604020202020204" pitchFamily="34" charset="0"/>
            </a:rPr>
            <a:t> phong trào yêu nư­ớc</a:t>
          </a:r>
          <a:endParaRPr lang="en-US" sz="2400" b="1" kern="1200" dirty="0">
            <a:solidFill>
              <a:schemeClr val="tx1"/>
            </a:solidFill>
            <a:latin typeface="Arial" panose="020B0604020202020204" pitchFamily="34" charset="0"/>
            <a:cs typeface="Arial" panose="020B0604020202020204" pitchFamily="34" charset="0"/>
          </a:endParaRPr>
        </a:p>
      </dsp:txBody>
      <dsp:txXfrm rot="10800000">
        <a:off x="954542" y="167774"/>
        <a:ext cx="9789651" cy="1277856"/>
      </dsp:txXfrm>
    </dsp:sp>
    <dsp:sp modelId="{E74FD525-E652-48D8-A178-291899C68509}">
      <dsp:nvSpPr>
        <dsp:cNvPr id="0" name=""/>
        <dsp:cNvSpPr/>
      </dsp:nvSpPr>
      <dsp:spPr>
        <a:xfrm>
          <a:off x="282450" y="166701"/>
          <a:ext cx="1277856" cy="1277856"/>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495299" y="1697940"/>
          <a:ext cx="10121900" cy="1277856"/>
        </a:xfrm>
        <a:prstGeom prst="homePlate">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49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latin typeface="Arial" panose="020B0604020202020204" pitchFamily="34" charset="0"/>
              <a:cs typeface="Arial" panose="020B0604020202020204" pitchFamily="34" charset="0"/>
            </a:rPr>
            <a:t>L</a:t>
          </a:r>
          <a:r>
            <a:rPr lang="pl-PL" sz="2400" b="1" kern="1200" dirty="0">
              <a:solidFill>
                <a:schemeClr val="tx1"/>
              </a:solidFill>
              <a:latin typeface="Arial" panose="020B0604020202020204" pitchFamily="34" charset="0"/>
              <a:cs typeface="Arial" panose="020B0604020202020204" pitchFamily="34" charset="0"/>
            </a:rPr>
            <a:t>à </a:t>
          </a:r>
          <a:r>
            <a:rPr lang="vi-VN" sz="2400" b="1" kern="1200" dirty="0">
              <a:solidFill>
                <a:schemeClr val="tx1"/>
              </a:solidFill>
              <a:latin typeface="Arial" panose="020B0604020202020204" pitchFamily="34" charset="0"/>
              <a:cs typeface="Arial" panose="020B0604020202020204" pitchFamily="34" charset="0"/>
            </a:rPr>
            <a:t>kết quả tất yếu của cuộc đấu tranh dân tộc và đấu tranh giai cấp của công nhân Việt Nam </a:t>
          </a:r>
          <a:r>
            <a:rPr lang="en-US" sz="2400" b="1" kern="1200" dirty="0" err="1">
              <a:solidFill>
                <a:schemeClr val="tx1"/>
              </a:solidFill>
              <a:latin typeface="Arial" panose="020B0604020202020204" pitchFamily="34" charset="0"/>
              <a:cs typeface="Arial" panose="020B0604020202020204" pitchFamily="34" charset="0"/>
            </a:rPr>
            <a:t>theo</a:t>
          </a:r>
          <a:r>
            <a:rPr lang="vi-VN" sz="2400" b="1" kern="1200" dirty="0">
              <a:solidFill>
                <a:schemeClr val="tx1"/>
              </a:solidFill>
              <a:latin typeface="Arial" panose="020B0604020202020204" pitchFamily="34" charset="0"/>
              <a:cs typeface="Arial" panose="020B0604020202020204" pitchFamily="34" charset="0"/>
            </a:rPr>
            <a:t> hệ tư tưởng Mác –Lênin</a:t>
          </a:r>
          <a:endParaRPr lang="en-US" sz="2400" b="1" kern="1200" dirty="0">
            <a:solidFill>
              <a:schemeClr val="tx1"/>
            </a:solidFill>
            <a:latin typeface="Arial" panose="020B0604020202020204" pitchFamily="34" charset="0"/>
            <a:cs typeface="Arial" panose="020B0604020202020204" pitchFamily="34" charset="0"/>
          </a:endParaRPr>
        </a:p>
      </dsp:txBody>
      <dsp:txXfrm rot="10800000">
        <a:off x="814763" y="1697940"/>
        <a:ext cx="9802436" cy="1277856"/>
      </dsp:txXfrm>
    </dsp:sp>
    <dsp:sp modelId="{AA5E94BF-9C21-4278-AAC1-9E25BE3C527D}">
      <dsp:nvSpPr>
        <dsp:cNvPr id="0" name=""/>
        <dsp:cNvSpPr/>
      </dsp:nvSpPr>
      <dsp:spPr>
        <a:xfrm>
          <a:off x="134602" y="1662709"/>
          <a:ext cx="1277856" cy="1277856"/>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640435" y="3319668"/>
          <a:ext cx="10167273" cy="1277856"/>
        </a:xfrm>
        <a:prstGeom prst="homePlate">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3499"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kern="1200" dirty="0">
              <a:solidFill>
                <a:schemeClr val="tx1"/>
              </a:solidFill>
              <a:latin typeface="Arial" panose="020B0604020202020204" pitchFamily="34" charset="0"/>
              <a:cs typeface="Arial" panose="020B0604020202020204" pitchFamily="34" charset="0"/>
            </a:rPr>
            <a:t>Chấm dứt thời kỳ khủng hoảng về đ­ường lối cứu nư­ớ</a:t>
          </a:r>
          <a:r>
            <a:rPr lang="en-US" sz="2400" b="1" kern="1200" dirty="0">
              <a:solidFill>
                <a:schemeClr val="tx1"/>
              </a:solidFill>
              <a:latin typeface="Arial" panose="020B0604020202020204" pitchFamily="34" charset="0"/>
              <a:cs typeface="Arial" panose="020B0604020202020204" pitchFamily="34" charset="0"/>
            </a:rPr>
            <a:t>c</a:t>
          </a:r>
        </a:p>
      </dsp:txBody>
      <dsp:txXfrm rot="10800000">
        <a:off x="959899" y="3319668"/>
        <a:ext cx="9847809" cy="1277856"/>
      </dsp:txXfrm>
    </dsp:sp>
    <dsp:sp modelId="{74E52EF3-DD34-4150-ACBA-2BE23C833270}">
      <dsp:nvSpPr>
        <dsp:cNvPr id="0" name=""/>
        <dsp:cNvSpPr/>
      </dsp:nvSpPr>
      <dsp:spPr>
        <a:xfrm>
          <a:off x="123497" y="3319668"/>
          <a:ext cx="1277856" cy="1277856"/>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314764"/>
          <a:ext cx="10597616" cy="819186"/>
        </a:xfrm>
        <a:prstGeom prst="roundRect">
          <a:avLst/>
        </a:prstGeom>
        <a:solidFill>
          <a:srgbClr val="F24099">
            <a:lumMod val="5000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0" kern="1200" dirty="0">
              <a:solidFill>
                <a:schemeClr val="bg1"/>
              </a:solidFill>
              <a:latin typeface="Arial" panose="020B0604020202020204" pitchFamily="34" charset="0"/>
              <a:ea typeface="+mn-ea"/>
              <a:cs typeface="Arial" panose="020B0604020202020204" pitchFamily="34" charset="0"/>
            </a:rPr>
            <a:t>2.</a:t>
          </a:r>
          <a:r>
            <a:rPr lang="vi-VN" sz="2400" b="1" i="0" kern="1200" dirty="0">
              <a:solidFill>
                <a:schemeClr val="bg1"/>
              </a:solidFill>
              <a:latin typeface="Arial" panose="020B0604020202020204" pitchFamily="34" charset="0"/>
              <a:ea typeface="+mn-ea"/>
              <a:cs typeface="Arial" panose="020B0604020202020204" pitchFamily="34" charset="0"/>
            </a:rPr>
            <a:t>1. Thắng lợi của đấu tranh giành và bảo vệ nền độc lập dân tộc</a:t>
          </a:r>
          <a:endParaRPr lang="en-US" sz="2400" i="0" kern="1200" dirty="0">
            <a:solidFill>
              <a:schemeClr val="bg1"/>
            </a:solidFill>
            <a:latin typeface="Arial" panose="020B0604020202020204" pitchFamily="34" charset="0"/>
            <a:ea typeface="+mn-ea"/>
            <a:cs typeface="Arial" panose="020B0604020202020204" pitchFamily="34" charset="0"/>
          </a:endParaRPr>
        </a:p>
      </dsp:txBody>
      <dsp:txXfrm>
        <a:off x="39989" y="354753"/>
        <a:ext cx="10517638" cy="739208"/>
      </dsp:txXfrm>
    </dsp:sp>
    <dsp:sp modelId="{7BCE0326-2E8E-4170-870E-4614F061DE15}">
      <dsp:nvSpPr>
        <dsp:cNvPr id="0" name=""/>
        <dsp:cNvSpPr/>
      </dsp:nvSpPr>
      <dsp:spPr>
        <a:xfrm>
          <a:off x="0" y="1197175"/>
          <a:ext cx="10597616" cy="11100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6474"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i="0" kern="1200" dirty="0">
              <a:solidFill>
                <a:schemeClr val="accent4">
                  <a:lumMod val="10000"/>
                </a:schemeClr>
              </a:solidFill>
              <a:latin typeface="Arial" panose="020B0604020202020204" pitchFamily="34" charset="0"/>
              <a:ea typeface="+mn-ea"/>
              <a:cs typeface="Arial" panose="020B0604020202020204" pitchFamily="34" charset="0"/>
            </a:rPr>
            <a:t>2.1.1</a:t>
          </a:r>
          <a:r>
            <a:rPr lang="vi-VN" sz="2400" i="0" kern="1200" dirty="0">
              <a:solidFill>
                <a:schemeClr val="accent4">
                  <a:lumMod val="10000"/>
                </a:schemeClr>
              </a:solidFill>
              <a:latin typeface="Arial" panose="020B0604020202020204" pitchFamily="34" charset="0"/>
              <a:ea typeface="+mn-ea"/>
              <a:cs typeface="Arial" panose="020B0604020202020204" pitchFamily="34" charset="0"/>
            </a:rPr>
            <a:t> Thắng lợi của Cách mạng Tháng Tám năm 1945</a:t>
          </a:r>
          <a:endParaRPr lang="en-US" sz="2400" i="0" kern="1200" dirty="0">
            <a:solidFill>
              <a:schemeClr val="accent4">
                <a:lumMod val="10000"/>
              </a:schemeClr>
            </a:solidFill>
            <a:latin typeface="Arial" panose="020B0604020202020204" pitchFamily="34" charset="0"/>
            <a:ea typeface="+mn-ea"/>
            <a:cs typeface="Arial" panose="020B0604020202020204" pitchFamily="34" charset="0"/>
          </a:endParaRPr>
        </a:p>
        <a:p>
          <a:pPr marL="228600" lvl="1" indent="-228600" algn="l" defTabSz="1066800">
            <a:lnSpc>
              <a:spcPct val="90000"/>
            </a:lnSpc>
            <a:spcBef>
              <a:spcPct val="0"/>
            </a:spcBef>
            <a:spcAft>
              <a:spcPct val="20000"/>
            </a:spcAft>
            <a:buChar char="•"/>
          </a:pPr>
          <a:r>
            <a:rPr lang="en-US" sz="2400" i="0" kern="1200" dirty="0">
              <a:solidFill>
                <a:schemeClr val="accent4">
                  <a:lumMod val="10000"/>
                </a:schemeClr>
              </a:solidFill>
              <a:latin typeface="Arial" panose="020B0604020202020204" pitchFamily="34" charset="0"/>
              <a:ea typeface="+mn-ea"/>
              <a:cs typeface="Arial" panose="020B0604020202020204" pitchFamily="34" charset="0"/>
            </a:rPr>
            <a:t>2.1.2 </a:t>
          </a:r>
          <a:r>
            <a:rPr lang="vi-VN" sz="2400" i="0" kern="1200" dirty="0">
              <a:solidFill>
                <a:schemeClr val="accent4">
                  <a:lumMod val="10000"/>
                </a:schemeClr>
              </a:solidFill>
              <a:latin typeface="Arial" panose="020B0604020202020204" pitchFamily="34" charset="0"/>
              <a:ea typeface="+mn-ea"/>
              <a:cs typeface="Arial" panose="020B0604020202020204" pitchFamily="34" charset="0"/>
            </a:rPr>
            <a:t>Thắng lợi của các cuộc kháng chiến chống xâm lược, thống nhất đất nước, bảo vệ Tổ quốc, làm tròn nghĩa vụ quốc tế </a:t>
          </a:r>
          <a:endParaRPr lang="en-US" sz="2400" i="0" kern="1200" dirty="0">
            <a:solidFill>
              <a:schemeClr val="accent4">
                <a:lumMod val="10000"/>
              </a:schemeClr>
            </a:solidFill>
            <a:latin typeface="Arial" panose="020B0604020202020204" pitchFamily="34" charset="0"/>
            <a:ea typeface="+mn-ea"/>
            <a:cs typeface="Arial" panose="020B0604020202020204" pitchFamily="34" charset="0"/>
          </a:endParaRPr>
        </a:p>
      </dsp:txBody>
      <dsp:txXfrm>
        <a:off x="0" y="1197175"/>
        <a:ext cx="10597616" cy="1110037"/>
      </dsp:txXfrm>
    </dsp:sp>
    <dsp:sp modelId="{6707F91E-DC5F-4275-8B78-CD58EA84233A}">
      <dsp:nvSpPr>
        <dsp:cNvPr id="0" name=""/>
        <dsp:cNvSpPr/>
      </dsp:nvSpPr>
      <dsp:spPr>
        <a:xfrm>
          <a:off x="0" y="2409086"/>
          <a:ext cx="10597616" cy="945623"/>
        </a:xfrm>
        <a:prstGeom prst="roundRect">
          <a:avLst/>
        </a:prstGeom>
        <a:solidFill>
          <a:srgbClr val="F24099">
            <a:lumMod val="5000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b="1" i="0" kern="1200" dirty="0">
              <a:solidFill>
                <a:schemeClr val="bg1"/>
              </a:solidFill>
              <a:latin typeface="+mn-lt"/>
              <a:ea typeface="+mn-ea"/>
              <a:cs typeface="+mn-cs"/>
            </a:rPr>
            <a:t>2.2. </a:t>
          </a:r>
          <a:r>
            <a:rPr lang="nl-NL" sz="2400" b="1" i="0" kern="1200" dirty="0">
              <a:solidFill>
                <a:schemeClr val="bg1"/>
              </a:solidFill>
              <a:latin typeface="Arial" panose="020B0604020202020204" pitchFamily="34" charset="0"/>
              <a:ea typeface="+mn-ea"/>
              <a:cs typeface="Arial" panose="020B0604020202020204" pitchFamily="34" charset="0"/>
            </a:rPr>
            <a:t>Thắng lợi của công cuộc đổi mới</a:t>
          </a:r>
          <a:endParaRPr lang="en-US" sz="2400" i="0" kern="1200" dirty="0">
            <a:solidFill>
              <a:schemeClr val="bg1"/>
            </a:solidFill>
            <a:latin typeface="Arial" panose="020B0604020202020204" pitchFamily="34" charset="0"/>
            <a:ea typeface="+mn-ea"/>
            <a:cs typeface="Arial" panose="020B0604020202020204" pitchFamily="34" charset="0"/>
          </a:endParaRPr>
        </a:p>
      </dsp:txBody>
      <dsp:txXfrm>
        <a:off x="46162" y="2455248"/>
        <a:ext cx="10505292" cy="853299"/>
      </dsp:txXfrm>
    </dsp:sp>
    <dsp:sp modelId="{7B1577FC-BF1F-4D6D-9B86-525ABC0E6594}">
      <dsp:nvSpPr>
        <dsp:cNvPr id="0" name=""/>
        <dsp:cNvSpPr/>
      </dsp:nvSpPr>
      <dsp:spPr>
        <a:xfrm>
          <a:off x="0" y="3430915"/>
          <a:ext cx="10597616"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6474"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i="0" kern="1200" dirty="0">
              <a:solidFill>
                <a:schemeClr val="accent4">
                  <a:lumMod val="10000"/>
                </a:schemeClr>
              </a:solidFill>
              <a:latin typeface="Arial" panose="020B0604020202020204" pitchFamily="34" charset="0"/>
              <a:ea typeface="+mn-ea"/>
              <a:cs typeface="Arial" panose="020B0604020202020204" pitchFamily="34" charset="0"/>
            </a:rPr>
            <a:t> </a:t>
          </a:r>
          <a:r>
            <a:rPr lang="vi-VN" sz="2400" i="0" kern="1200" dirty="0">
              <a:solidFill>
                <a:schemeClr val="accent4">
                  <a:lumMod val="10000"/>
                </a:schemeClr>
              </a:solidFill>
              <a:latin typeface="Arial" panose="020B0604020202020204" pitchFamily="34" charset="0"/>
              <a:ea typeface="+mn-ea"/>
              <a:cs typeface="Arial" panose="020B0604020202020204" pitchFamily="34" charset="0"/>
            </a:rPr>
            <a:t>Khó khăn</a:t>
          </a:r>
          <a:endParaRPr lang="en-US" sz="2400" i="0" kern="1200" dirty="0">
            <a:solidFill>
              <a:schemeClr val="accent4">
                <a:lumMod val="10000"/>
              </a:schemeClr>
            </a:solidFill>
            <a:latin typeface="Arial" panose="020B0604020202020204" pitchFamily="34" charset="0"/>
            <a:ea typeface="+mn-ea"/>
            <a:cs typeface="Arial" panose="020B0604020202020204" pitchFamily="34" charset="0"/>
          </a:endParaRPr>
        </a:p>
        <a:p>
          <a:pPr marL="228600" lvl="1" indent="-228600" algn="l" defTabSz="1066800">
            <a:lnSpc>
              <a:spcPct val="90000"/>
            </a:lnSpc>
            <a:spcBef>
              <a:spcPct val="0"/>
            </a:spcBef>
            <a:spcAft>
              <a:spcPct val="20000"/>
            </a:spcAft>
            <a:buChar char="•"/>
          </a:pPr>
          <a:r>
            <a:rPr lang="vi-VN" sz="2400" i="0" kern="1200" dirty="0">
              <a:solidFill>
                <a:schemeClr val="accent4">
                  <a:lumMod val="10000"/>
                </a:schemeClr>
              </a:solidFill>
              <a:latin typeface="Arial" panose="020B0604020202020204" pitchFamily="34" charset="0"/>
              <a:ea typeface="+mn-ea"/>
              <a:cs typeface="Arial" panose="020B0604020202020204" pitchFamily="34" charset="0"/>
            </a:rPr>
            <a:t>Thuận lợi</a:t>
          </a:r>
          <a:endParaRPr lang="en-US" sz="2400" i="0" kern="1200" dirty="0">
            <a:solidFill>
              <a:schemeClr val="accent4">
                <a:lumMod val="10000"/>
              </a:schemeClr>
            </a:solidFill>
            <a:latin typeface="Arial" panose="020B0604020202020204" pitchFamily="34" charset="0"/>
            <a:ea typeface="+mn-ea"/>
            <a:cs typeface="Arial" panose="020B0604020202020204" pitchFamily="34" charset="0"/>
          </a:endParaRPr>
        </a:p>
      </dsp:txBody>
      <dsp:txXfrm>
        <a:off x="0" y="3430915"/>
        <a:ext cx="10597616" cy="10764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FDF1A3-5D41-4BA7-AC5A-477C6A5E66CF}">
      <dsp:nvSpPr>
        <dsp:cNvPr id="0" name=""/>
        <dsp:cNvSpPr/>
      </dsp:nvSpPr>
      <dsp:spPr>
        <a:xfrm rot="16200000">
          <a:off x="1438965" y="-1438965"/>
          <a:ext cx="2305049" cy="5182979"/>
        </a:xfrm>
        <a:prstGeom prst="round1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i="0" kern="1200" dirty="0" err="1">
              <a:latin typeface="Arial" panose="020B0604020202020204" pitchFamily="34" charset="0"/>
              <a:cs typeface="Arial" panose="020B0604020202020204" pitchFamily="34" charset="0"/>
            </a:rPr>
            <a:t>Thắng</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lợi</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của</a:t>
          </a:r>
          <a:r>
            <a:rPr lang="en-US" sz="2000" i="0" kern="1200" dirty="0">
              <a:latin typeface="Arial" panose="020B0604020202020204" pitchFamily="34" charset="0"/>
              <a:cs typeface="Arial" panose="020B0604020202020204" pitchFamily="34" charset="0"/>
            </a:rPr>
            <a:t> CMT8-năm 1945 </a:t>
          </a:r>
          <a:r>
            <a:rPr lang="en-US" sz="2000" i="0" kern="1200" dirty="0" err="1">
              <a:latin typeface="Arial" panose="020B0604020202020204" pitchFamily="34" charset="0"/>
              <a:cs typeface="Arial" panose="020B0604020202020204" pitchFamily="34" charset="0"/>
            </a:rPr>
            <a:t>đã</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đập</a:t>
          </a:r>
          <a:r>
            <a:rPr lang="en-US" sz="2000" i="0" kern="1200" dirty="0">
              <a:latin typeface="Arial" panose="020B0604020202020204" pitchFamily="34" charset="0"/>
              <a:cs typeface="Arial" panose="020B0604020202020204" pitchFamily="34" charset="0"/>
            </a:rPr>
            <a:t> tan </a:t>
          </a:r>
          <a:r>
            <a:rPr lang="en-US" sz="2000" i="0" kern="1200" dirty="0" err="1">
              <a:latin typeface="Arial" panose="020B0604020202020204" pitchFamily="34" charset="0"/>
              <a:cs typeface="Arial" panose="020B0604020202020204" pitchFamily="34" charset="0"/>
            </a:rPr>
            <a:t>xiềng</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xích</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nô</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lệ</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của</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thực</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dân</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Pháp</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trong</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gần</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một</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thế</a:t>
          </a:r>
          <a:r>
            <a:rPr lang="en-US" sz="2000" i="0" kern="1200" dirty="0">
              <a:latin typeface="Arial" panose="020B0604020202020204" pitchFamily="34" charset="0"/>
              <a:cs typeface="Arial" panose="020B0604020202020204" pitchFamily="34" charset="0"/>
            </a:rPr>
            <a:t> </a:t>
          </a:r>
          <a:r>
            <a:rPr lang="en-US" sz="2000" i="0" kern="1200" dirty="0" err="1">
              <a:latin typeface="Arial" panose="020B0604020202020204" pitchFamily="34" charset="0"/>
              <a:cs typeface="Arial" panose="020B0604020202020204" pitchFamily="34" charset="0"/>
            </a:rPr>
            <a:t>kỷ</a:t>
          </a:r>
          <a:endParaRPr lang="en-US" sz="2000" i="0" kern="1200" dirty="0">
            <a:latin typeface="Arial" panose="020B0604020202020204" pitchFamily="34" charset="0"/>
            <a:cs typeface="Arial" panose="020B0604020202020204" pitchFamily="34" charset="0"/>
          </a:endParaRPr>
        </a:p>
      </dsp:txBody>
      <dsp:txXfrm rot="5400000">
        <a:off x="0" y="0"/>
        <a:ext cx="5182979" cy="1728787"/>
      </dsp:txXfrm>
    </dsp:sp>
    <dsp:sp modelId="{738765B9-8A3C-4029-A8F3-D87FFEB006C2}">
      <dsp:nvSpPr>
        <dsp:cNvPr id="0" name=""/>
        <dsp:cNvSpPr/>
      </dsp:nvSpPr>
      <dsp:spPr>
        <a:xfrm>
          <a:off x="5182979" y="0"/>
          <a:ext cx="5182979" cy="2305049"/>
        </a:xfrm>
        <a:prstGeom prst="round1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vi-VN" sz="2000" i="0" kern="1200" dirty="0">
              <a:latin typeface="Arial" panose="020B0604020202020204" pitchFamily="34" charset="0"/>
              <a:cs typeface="Arial" panose="020B0604020202020204" pitchFamily="34" charset="0"/>
            </a:rPr>
            <a:t>Thắng lợi của CMT8 đánh dấu bước phát triển</a:t>
          </a:r>
          <a:r>
            <a:rPr lang="en-US" sz="2000" i="0" kern="1200" dirty="0">
              <a:latin typeface="Arial" panose="020B0604020202020204" pitchFamily="34" charset="0"/>
              <a:cs typeface="Arial" panose="020B0604020202020204" pitchFamily="34" charset="0"/>
            </a:rPr>
            <a:t> </a:t>
          </a:r>
          <a:r>
            <a:rPr lang="vi-VN" sz="2000" i="0" kern="1200" dirty="0">
              <a:latin typeface="Arial" panose="020B0604020202020204" pitchFamily="34" charset="0"/>
              <a:cs typeface="Arial" panose="020B0604020202020204" pitchFamily="34" charset="0"/>
            </a:rPr>
            <a:t>nhảy vọt của lịch sử dân tộc Việt Nam</a:t>
          </a:r>
          <a:endParaRPr lang="en-US" sz="2000" i="0" kern="1200" dirty="0">
            <a:latin typeface="Arial" panose="020B0604020202020204" pitchFamily="34" charset="0"/>
            <a:cs typeface="Arial" panose="020B0604020202020204" pitchFamily="34" charset="0"/>
          </a:endParaRPr>
        </a:p>
      </dsp:txBody>
      <dsp:txXfrm>
        <a:off x="5182979" y="0"/>
        <a:ext cx="5182979" cy="1728787"/>
      </dsp:txXfrm>
    </dsp:sp>
    <dsp:sp modelId="{43438061-B6E4-410A-B52B-E1A0E6173D49}">
      <dsp:nvSpPr>
        <dsp:cNvPr id="0" name=""/>
        <dsp:cNvSpPr/>
      </dsp:nvSpPr>
      <dsp:spPr>
        <a:xfrm rot="10800000">
          <a:off x="0" y="2305049"/>
          <a:ext cx="5182979" cy="2305049"/>
        </a:xfrm>
        <a:prstGeom prst="round1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pl-PL" sz="2000" kern="1200" dirty="0">
              <a:latin typeface="Arial" panose="020B0604020202020204" pitchFamily="34" charset="0"/>
              <a:cs typeface="Arial" panose="020B0604020202020204" pitchFamily="34" charset="0"/>
            </a:rPr>
            <a:t>Thắng lợi của Cách mạng tháng Tám là thắng lợi vĩ đại nhất trong lịch sử hàng nghìn năm của dân tộc Việt Nam</a:t>
          </a:r>
          <a:endParaRPr lang="en-US" sz="2000" i="0" kern="1200" dirty="0">
            <a:latin typeface="Arial" panose="020B0604020202020204" pitchFamily="34" charset="0"/>
            <a:cs typeface="Arial" panose="020B0604020202020204" pitchFamily="34" charset="0"/>
          </a:endParaRPr>
        </a:p>
      </dsp:txBody>
      <dsp:txXfrm rot="10800000">
        <a:off x="0" y="2881311"/>
        <a:ext cx="5182979" cy="1728787"/>
      </dsp:txXfrm>
    </dsp:sp>
    <dsp:sp modelId="{036E2761-1733-4967-92EE-3B5078E311A0}">
      <dsp:nvSpPr>
        <dsp:cNvPr id="0" name=""/>
        <dsp:cNvSpPr/>
      </dsp:nvSpPr>
      <dsp:spPr>
        <a:xfrm rot="5400000">
          <a:off x="6621944" y="866084"/>
          <a:ext cx="2305049" cy="5182979"/>
        </a:xfrm>
        <a:prstGeom prst="round1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M</a:t>
          </a:r>
          <a:r>
            <a:rPr lang="vi-VN" sz="2000" kern="1200" dirty="0">
              <a:latin typeface="Arial" panose="020B0604020202020204" pitchFamily="34" charset="0"/>
              <a:cs typeface="Arial" panose="020B0604020202020204" pitchFamily="34" charset="0"/>
            </a:rPr>
            <a:t>ột Đảng mới 15 tuổi đã lãnh đạo cách mạng thành công</a:t>
          </a:r>
          <a:endParaRPr lang="en-US" sz="2000" i="0" kern="1200" dirty="0">
            <a:latin typeface="Arial" panose="020B0604020202020204" pitchFamily="34" charset="0"/>
            <a:cs typeface="Arial" panose="020B0604020202020204" pitchFamily="34" charset="0"/>
          </a:endParaRPr>
        </a:p>
      </dsp:txBody>
      <dsp:txXfrm rot="-5400000">
        <a:off x="5182979" y="2881311"/>
        <a:ext cx="5182979" cy="1728787"/>
      </dsp:txXfrm>
    </dsp:sp>
    <dsp:sp modelId="{F5A6E528-29F6-400B-951F-72169C14E6A0}">
      <dsp:nvSpPr>
        <dsp:cNvPr id="0" name=""/>
        <dsp:cNvSpPr/>
      </dsp:nvSpPr>
      <dsp:spPr>
        <a:xfrm>
          <a:off x="2682865" y="1562201"/>
          <a:ext cx="5000227" cy="1485696"/>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NL" sz="2000" b="1" i="0" kern="1200" dirty="0">
              <a:solidFill>
                <a:schemeClr val="bg1"/>
              </a:solidFill>
              <a:latin typeface="Arial" panose="020B0604020202020204" pitchFamily="34" charset="0"/>
              <a:cs typeface="Arial" panose="020B0604020202020204" pitchFamily="34" charset="0"/>
            </a:rPr>
            <a:t>2.1.1 Thắng lợi của Cách mạng Tháng Tám năm 1945</a:t>
          </a:r>
          <a:endParaRPr lang="en-US" sz="2000" i="0" kern="1200" dirty="0">
            <a:solidFill>
              <a:schemeClr val="bg1"/>
            </a:solidFill>
            <a:latin typeface="Arial" panose="020B0604020202020204" pitchFamily="34" charset="0"/>
            <a:cs typeface="Arial" panose="020B0604020202020204" pitchFamily="34" charset="0"/>
          </a:endParaRPr>
        </a:p>
      </dsp:txBody>
      <dsp:txXfrm>
        <a:off x="2755391" y="1634727"/>
        <a:ext cx="4855175" cy="13406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E9734-BBCF-42B3-A1DC-760DF6E05E6D}">
      <dsp:nvSpPr>
        <dsp:cNvPr id="0" name=""/>
        <dsp:cNvSpPr/>
      </dsp:nvSpPr>
      <dsp:spPr>
        <a:xfrm>
          <a:off x="0" y="408063"/>
          <a:ext cx="9966156"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A1F4F9-A26C-4FAA-A2C4-D63D27694481}">
      <dsp:nvSpPr>
        <dsp:cNvPr id="0" name=""/>
        <dsp:cNvSpPr/>
      </dsp:nvSpPr>
      <dsp:spPr>
        <a:xfrm>
          <a:off x="375677" y="44981"/>
          <a:ext cx="9577782" cy="864921"/>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88" tIns="0" rIns="263688" bIns="0" numCol="1" spcCol="1270" anchor="ctr" anchorCtr="0">
          <a:noAutofit/>
        </a:bodyPr>
        <a:lstStyle/>
        <a:p>
          <a:pPr marL="0" lvl="0" indent="0" algn="l" defTabSz="889000">
            <a:lnSpc>
              <a:spcPct val="90000"/>
            </a:lnSpc>
            <a:spcBef>
              <a:spcPct val="0"/>
            </a:spcBef>
            <a:spcAft>
              <a:spcPct val="35000"/>
            </a:spcAft>
            <a:buNone/>
          </a:pPr>
          <a:r>
            <a:rPr lang="pl-PL" sz="2000" b="0" i="0" kern="1200" dirty="0">
              <a:solidFill>
                <a:schemeClr val="bg1"/>
              </a:solidFill>
              <a:latin typeface="Arial" panose="020B0604020202020204" pitchFamily="34" charset="0"/>
              <a:cs typeface="Arial" panose="020B0604020202020204" pitchFamily="34" charset="0"/>
            </a:rPr>
            <a:t>Thắng lợi của kháng chiến chống thực dân Pháp (1945-1954) </a:t>
          </a:r>
          <a:endParaRPr lang="en-US" sz="2000" b="0" i="0" kern="1200" dirty="0">
            <a:solidFill>
              <a:schemeClr val="bg1"/>
            </a:solidFill>
            <a:latin typeface="Arial" panose="020B0604020202020204" pitchFamily="34" charset="0"/>
            <a:cs typeface="Arial" panose="020B0604020202020204" pitchFamily="34" charset="0"/>
          </a:endParaRPr>
        </a:p>
      </dsp:txBody>
      <dsp:txXfrm>
        <a:off x="417899" y="87203"/>
        <a:ext cx="9493338" cy="780477"/>
      </dsp:txXfrm>
    </dsp:sp>
    <dsp:sp modelId="{EDF4E334-6680-4AEC-9FD6-E355F9535F9E}">
      <dsp:nvSpPr>
        <dsp:cNvPr id="0" name=""/>
        <dsp:cNvSpPr/>
      </dsp:nvSpPr>
      <dsp:spPr>
        <a:xfrm>
          <a:off x="0" y="1950303"/>
          <a:ext cx="9966156"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2EB01E-7B99-4C97-A580-02E7406E61A5}">
      <dsp:nvSpPr>
        <dsp:cNvPr id="0" name=""/>
        <dsp:cNvSpPr/>
      </dsp:nvSpPr>
      <dsp:spPr>
        <a:xfrm>
          <a:off x="497821" y="1448463"/>
          <a:ext cx="9465970" cy="100368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88" tIns="0" rIns="263688" bIns="0" numCol="1" spcCol="1270" anchor="ctr" anchorCtr="0">
          <a:noAutofit/>
        </a:bodyPr>
        <a:lstStyle/>
        <a:p>
          <a:pPr marL="0" lvl="0" indent="0" algn="l" defTabSz="889000">
            <a:lnSpc>
              <a:spcPct val="90000"/>
            </a:lnSpc>
            <a:spcBef>
              <a:spcPct val="0"/>
            </a:spcBef>
            <a:spcAft>
              <a:spcPct val="35000"/>
            </a:spcAft>
            <a:buNone/>
          </a:pPr>
          <a:r>
            <a:rPr lang="vi-VN" sz="2000" b="0" i="0" kern="1200" dirty="0">
              <a:solidFill>
                <a:schemeClr val="bg1"/>
              </a:solidFill>
              <a:latin typeface="Arial" panose="020B0604020202020204" pitchFamily="34" charset="0"/>
              <a:cs typeface="Arial" panose="020B0604020202020204" pitchFamily="34" charset="0"/>
            </a:rPr>
            <a:t>T</a:t>
          </a:r>
          <a:r>
            <a:rPr lang="pl-PL" sz="2000" b="0" i="0" kern="1200" dirty="0">
              <a:solidFill>
                <a:schemeClr val="bg1"/>
              </a:solidFill>
              <a:latin typeface="Arial" panose="020B0604020202020204" pitchFamily="34" charset="0"/>
              <a:cs typeface="Arial" panose="020B0604020202020204" pitchFamily="34" charset="0"/>
            </a:rPr>
            <a:t>hắng lợi của cuộc c</a:t>
          </a:r>
          <a:r>
            <a:rPr lang="vi-VN" sz="2000" b="0" i="0" kern="1200" dirty="0">
              <a:solidFill>
                <a:schemeClr val="bg1"/>
              </a:solidFill>
              <a:latin typeface="Arial" panose="020B0604020202020204" pitchFamily="34" charset="0"/>
              <a:cs typeface="Arial" panose="020B0604020202020204" pitchFamily="34" charset="0"/>
            </a:rPr>
            <a:t>hống Mỹ, cứu nước (1954-1975)</a:t>
          </a:r>
          <a:endParaRPr lang="en-US" sz="2000" b="0" i="0" kern="1200" dirty="0">
            <a:solidFill>
              <a:schemeClr val="bg1"/>
            </a:solidFill>
            <a:latin typeface="Arial" panose="020B0604020202020204" pitchFamily="34" charset="0"/>
            <a:cs typeface="Arial" panose="020B0604020202020204" pitchFamily="34" charset="0"/>
          </a:endParaRPr>
        </a:p>
      </dsp:txBody>
      <dsp:txXfrm>
        <a:off x="546817" y="1497459"/>
        <a:ext cx="9367978" cy="905688"/>
      </dsp:txXfrm>
    </dsp:sp>
    <dsp:sp modelId="{054BD395-BDEB-444C-BD62-703C3D6BEF20}">
      <dsp:nvSpPr>
        <dsp:cNvPr id="0" name=""/>
        <dsp:cNvSpPr/>
      </dsp:nvSpPr>
      <dsp:spPr>
        <a:xfrm>
          <a:off x="0" y="3492543"/>
          <a:ext cx="9966156"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FFA9A7-C109-44A1-9277-64750189FF1C}">
      <dsp:nvSpPr>
        <dsp:cNvPr id="0" name=""/>
        <dsp:cNvSpPr/>
      </dsp:nvSpPr>
      <dsp:spPr>
        <a:xfrm>
          <a:off x="497821" y="2990703"/>
          <a:ext cx="9465970" cy="100368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88" tIns="0" rIns="263688" bIns="0" numCol="1" spcCol="1270" anchor="ctr" anchorCtr="0">
          <a:noAutofit/>
        </a:bodyPr>
        <a:lstStyle/>
        <a:p>
          <a:pPr marL="0" lvl="0" indent="0" algn="l" defTabSz="889000">
            <a:lnSpc>
              <a:spcPct val="90000"/>
            </a:lnSpc>
            <a:spcBef>
              <a:spcPct val="0"/>
            </a:spcBef>
            <a:spcAft>
              <a:spcPct val="35000"/>
            </a:spcAft>
            <a:buNone/>
          </a:pPr>
          <a:r>
            <a:rPr lang="vi-VN" sz="2000" b="0" i="0" kern="1200" dirty="0">
              <a:solidFill>
                <a:schemeClr val="bg1"/>
              </a:solidFill>
              <a:latin typeface="Arial" panose="020B0604020202020204" pitchFamily="34" charset="0"/>
              <a:cs typeface="Arial" panose="020B0604020202020204" pitchFamily="34" charset="0"/>
            </a:rPr>
            <a:t>Thắng lợi của quân và dân Việt Nam trong việc chiến đấu bảo vệ chủ quyền lãnh thổ </a:t>
          </a:r>
          <a:endParaRPr lang="en-US" sz="2000" b="0" i="0" kern="1200" dirty="0">
            <a:solidFill>
              <a:schemeClr val="bg1"/>
            </a:solidFill>
            <a:latin typeface="Arial" panose="020B0604020202020204" pitchFamily="34" charset="0"/>
            <a:cs typeface="Arial" panose="020B0604020202020204" pitchFamily="34" charset="0"/>
          </a:endParaRPr>
        </a:p>
      </dsp:txBody>
      <dsp:txXfrm>
        <a:off x="546817" y="3039699"/>
        <a:ext cx="9367978" cy="90568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29/08/2024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8/29/2024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emf"/><Relationship Id="rId1" Type="http://schemas.openxmlformats.org/officeDocument/2006/relationships/slideLayout" Target="../slideLayouts/slideLayout9.xml"/><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tags" Target="../tags/tag25.xml"/><Relationship Id="rId7" Type="http://schemas.openxmlformats.org/officeDocument/2006/relationships/slideLayout" Target="../slideLayouts/slideLayout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9.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7">
            <a:extLst>
              <a:ext uri="{FF2B5EF4-FFF2-40B4-BE49-F238E27FC236}">
                <a16:creationId xmlns:a16="http://schemas.microsoft.com/office/drawing/2014/main" id="{CF35B5D5-0D8A-CFD6-C549-B0C7E1B9C9C8}"/>
              </a:ext>
            </a:extLst>
          </p:cNvPr>
          <p:cNvSpPr txBox="1">
            <a:spLocks/>
          </p:cNvSpPr>
          <p:nvPr/>
        </p:nvSpPr>
        <p:spPr>
          <a:xfrm>
            <a:off x="3443696" y="754201"/>
            <a:ext cx="5791200"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b="1" dirty="0">
                <a:latin typeface="Arial" panose="020B0604020202020204" pitchFamily="34" charset="0"/>
                <a:cs typeface="Arial" panose="020B0604020202020204" pitchFamily="34" charset="0"/>
              </a:rPr>
              <a:t>CHƯƠNG 3</a:t>
            </a:r>
          </a:p>
        </p:txBody>
      </p:sp>
      <p:sp>
        <p:nvSpPr>
          <p:cNvPr id="6" name="TextBox 5">
            <a:extLst>
              <a:ext uri="{FF2B5EF4-FFF2-40B4-BE49-F238E27FC236}">
                <a16:creationId xmlns:a16="http://schemas.microsoft.com/office/drawing/2014/main" id="{9224027E-BC7F-B4CF-50F8-142F16463B4A}"/>
              </a:ext>
            </a:extLst>
          </p:cNvPr>
          <p:cNvSpPr txBox="1"/>
          <p:nvPr/>
        </p:nvSpPr>
        <p:spPr>
          <a:xfrm>
            <a:off x="2630466" y="2350443"/>
            <a:ext cx="7753611"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3544888" algn="l"/>
              </a:tabLst>
              <a:defRPr/>
            </a:pPr>
            <a:r>
              <a:rPr kumimoji="0" lang="vi-VN" sz="40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NHỮNG THÀNH TỰU CỦA CÁCH MẠNG VIỆT NAM</a:t>
            </a:r>
            <a:r>
              <a:rPr kumimoji="0" lang="en-US" sz="40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vi-VN" sz="40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DƯỚI SỰ LÃNH ĐẠO CỦA ĐẢNG</a:t>
            </a:r>
          </a:p>
        </p:txBody>
      </p:sp>
    </p:spTree>
    <p:extLst>
      <p:ext uri="{BB962C8B-B14F-4D97-AF65-F5344CB8AC3E}">
        <p14:creationId xmlns:p14="http://schemas.microsoft.com/office/powerpoint/2010/main" val="62387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4C8A33-DE9A-AAEC-8EC0-957B982840A8}"/>
              </a:ext>
            </a:extLst>
          </p:cNvPr>
          <p:cNvSpPr txBox="1"/>
          <p:nvPr/>
        </p:nvSpPr>
        <p:spPr>
          <a:xfrm>
            <a:off x="638827" y="1567571"/>
            <a:ext cx="11185743" cy="3802195"/>
          </a:xfrm>
          <a:prstGeom prst="rect">
            <a:avLst/>
          </a:prstGeom>
          <a:noFill/>
        </p:spPr>
        <p:txBody>
          <a:bodyPr wrap="square">
            <a:spAutoFit/>
          </a:bodyPr>
          <a:lstStyle/>
          <a:p>
            <a:pPr algn="just">
              <a:lnSpc>
                <a:spcPct val="115000"/>
              </a:lnSpc>
              <a:spcBef>
                <a:spcPts val="600"/>
              </a:spcBef>
              <a:tabLst>
                <a:tab pos="5257800" algn="l"/>
              </a:tabLst>
            </a:pPr>
            <a:r>
              <a:rPr lang="vi-VN" sz="2200" dirty="0">
                <a:effectLst/>
                <a:ea typeface="Times New Roman" panose="02020603050405020304" pitchFamily="18" charset="0"/>
              </a:rPr>
              <a:t>Sau khi học xong bài này, người học cần đạt được:</a:t>
            </a:r>
            <a:endParaRPr lang="en-US" sz="2200" dirty="0">
              <a:effectLst/>
              <a:ea typeface="Times New Roman" panose="02020603050405020304" pitchFamily="18" charset="0"/>
            </a:endParaRPr>
          </a:p>
          <a:p>
            <a:pPr marL="342900" lvl="0" indent="-342900" algn="just">
              <a:lnSpc>
                <a:spcPct val="115000"/>
              </a:lnSpc>
              <a:spcBef>
                <a:spcPts val="600"/>
              </a:spcBef>
              <a:buFont typeface="Times New Roman" panose="02020603050405020304" pitchFamily="18" charset="0"/>
              <a:buChar char="-"/>
              <a:tabLst>
                <a:tab pos="5257800" algn="l"/>
                <a:tab pos="270510" algn="l"/>
              </a:tabLst>
            </a:pPr>
            <a:r>
              <a:rPr lang="en-US" sz="2200" b="1" i="1" dirty="0" err="1">
                <a:solidFill>
                  <a:srgbClr val="FF0000"/>
                </a:solidFill>
                <a:effectLst/>
                <a:ea typeface="Calibri" panose="020F0502020204030204" pitchFamily="34" charset="0"/>
              </a:rPr>
              <a:t>Về</a:t>
            </a:r>
            <a:r>
              <a:rPr lang="en-US" sz="2200" b="1" i="1" dirty="0">
                <a:solidFill>
                  <a:srgbClr val="FF0000"/>
                </a:solidFill>
                <a:effectLst/>
                <a:ea typeface="Calibri" panose="020F0502020204030204" pitchFamily="34" charset="0"/>
              </a:rPr>
              <a:t> </a:t>
            </a:r>
            <a:r>
              <a:rPr lang="en-US" sz="2200" b="1" i="1" dirty="0" err="1">
                <a:solidFill>
                  <a:srgbClr val="FF0000"/>
                </a:solidFill>
                <a:effectLst/>
                <a:ea typeface="Calibri" panose="020F0502020204030204" pitchFamily="34" charset="0"/>
              </a:rPr>
              <a:t>kiến</a:t>
            </a:r>
            <a:r>
              <a:rPr lang="en-US" sz="2200" b="1" i="1" dirty="0">
                <a:solidFill>
                  <a:srgbClr val="FF0000"/>
                </a:solidFill>
                <a:effectLst/>
                <a:ea typeface="Calibri" panose="020F0502020204030204" pitchFamily="34" charset="0"/>
              </a:rPr>
              <a:t> </a:t>
            </a:r>
            <a:r>
              <a:rPr lang="en-US" sz="2200" b="1" i="1" dirty="0" err="1">
                <a:solidFill>
                  <a:srgbClr val="FF0000"/>
                </a:solidFill>
                <a:effectLst/>
                <a:ea typeface="Calibri" panose="020F0502020204030204" pitchFamily="34" charset="0"/>
              </a:rPr>
              <a:t>thức</a:t>
            </a:r>
            <a:r>
              <a:rPr lang="en-US" sz="2200" b="1" i="1" dirty="0">
                <a:solidFill>
                  <a:srgbClr val="FF0000"/>
                </a:solidFill>
                <a:effectLst/>
                <a:ea typeface="Calibri" panose="020F0502020204030204" pitchFamily="34" charset="0"/>
              </a:rPr>
              <a:t>: </a:t>
            </a:r>
            <a:r>
              <a:rPr lang="vi-VN" sz="2200" dirty="0">
                <a:effectLst/>
                <a:ea typeface="Calibri" panose="020F0502020204030204" pitchFamily="34" charset="0"/>
              </a:rPr>
              <a:t>Trình bày được quá trình ra đời và những thành tựu của cách mạng Việt Nam do Đảng Cộng sản Việt Nam lãnh đạo;</a:t>
            </a:r>
            <a:endParaRPr lang="en-US" sz="2200" dirty="0">
              <a:effectLst/>
              <a:ea typeface="Calibri" panose="020F0502020204030204" pitchFamily="34" charset="0"/>
            </a:endParaRPr>
          </a:p>
          <a:p>
            <a:pPr marL="342900" lvl="0" indent="-342900" algn="just">
              <a:lnSpc>
                <a:spcPct val="115000"/>
              </a:lnSpc>
              <a:spcBef>
                <a:spcPts val="600"/>
              </a:spcBef>
              <a:buFont typeface="Times New Roman" panose="02020603050405020304" pitchFamily="18" charset="0"/>
              <a:buChar char="-"/>
              <a:tabLst>
                <a:tab pos="5257800" algn="l"/>
                <a:tab pos="270510" algn="l"/>
              </a:tabLst>
            </a:pPr>
            <a:r>
              <a:rPr lang="en-US" sz="2200" b="1" i="1" dirty="0" err="1">
                <a:solidFill>
                  <a:srgbClr val="FF0000"/>
                </a:solidFill>
                <a:effectLst/>
                <a:ea typeface="Calibri" panose="020F0502020204030204" pitchFamily="34" charset="0"/>
              </a:rPr>
              <a:t>Về</a:t>
            </a:r>
            <a:r>
              <a:rPr lang="en-US" sz="2200" b="1" i="1" dirty="0">
                <a:solidFill>
                  <a:srgbClr val="FF0000"/>
                </a:solidFill>
                <a:effectLst/>
                <a:ea typeface="Calibri" panose="020F0502020204030204" pitchFamily="34" charset="0"/>
              </a:rPr>
              <a:t> </a:t>
            </a:r>
            <a:r>
              <a:rPr lang="en-US" sz="2200" b="1" i="1" dirty="0" err="1">
                <a:solidFill>
                  <a:srgbClr val="FF0000"/>
                </a:solidFill>
                <a:effectLst/>
                <a:ea typeface="Calibri" panose="020F0502020204030204" pitchFamily="34" charset="0"/>
              </a:rPr>
              <a:t>kỹ</a:t>
            </a:r>
            <a:r>
              <a:rPr lang="en-US" sz="2200" b="1" i="1" dirty="0">
                <a:solidFill>
                  <a:srgbClr val="FF0000"/>
                </a:solidFill>
                <a:effectLst/>
                <a:ea typeface="Calibri" panose="020F0502020204030204" pitchFamily="34" charset="0"/>
              </a:rPr>
              <a:t> </a:t>
            </a:r>
            <a:r>
              <a:rPr lang="en-US" sz="2200" b="1" i="1" dirty="0" err="1">
                <a:solidFill>
                  <a:srgbClr val="FF0000"/>
                </a:solidFill>
                <a:effectLst/>
                <a:ea typeface="Calibri" panose="020F0502020204030204" pitchFamily="34" charset="0"/>
              </a:rPr>
              <a:t>năng</a:t>
            </a:r>
            <a:r>
              <a:rPr lang="en-US" sz="2200" b="1" i="1" dirty="0">
                <a:solidFill>
                  <a:srgbClr val="FF0000"/>
                </a:solidFill>
                <a:effectLst/>
                <a:ea typeface="Calibri" panose="020F0502020204030204" pitchFamily="34" charset="0"/>
              </a:rPr>
              <a:t>: </a:t>
            </a:r>
            <a:r>
              <a:rPr lang="vi-VN" sz="2200" dirty="0">
                <a:effectLst/>
                <a:ea typeface="Calibri" panose="020F0502020204030204" pitchFamily="34" charset="0"/>
              </a:rPr>
              <a:t>Vận dụng kiến thức chuyên ngành để chủ động, tích cực giải quyết những vấn đề kinh tế, chính trị, văn hóa, xã hội theo đường lối, chính sách của Đảng. </a:t>
            </a:r>
            <a:endParaRPr lang="en-US" sz="2200" dirty="0">
              <a:effectLst/>
              <a:ea typeface="Calibri" panose="020F0502020204030204" pitchFamily="34" charset="0"/>
            </a:endParaRPr>
          </a:p>
          <a:p>
            <a:pPr marL="342900" lvl="0" indent="-342900" algn="just">
              <a:lnSpc>
                <a:spcPct val="115000"/>
              </a:lnSpc>
              <a:spcBef>
                <a:spcPts val="600"/>
              </a:spcBef>
              <a:buFont typeface="Times New Roman" panose="02020603050405020304" pitchFamily="18" charset="0"/>
              <a:buChar char="-"/>
              <a:tabLst>
                <a:tab pos="5257800" algn="l"/>
                <a:tab pos="270510" algn="l"/>
              </a:tabLst>
            </a:pPr>
            <a:r>
              <a:rPr lang="vi-VN" sz="2200" b="1" i="1" dirty="0">
                <a:solidFill>
                  <a:srgbClr val="FF0000"/>
                </a:solidFill>
                <a:effectLst/>
                <a:ea typeface="Calibri" panose="020F0502020204030204" pitchFamily="34" charset="0"/>
              </a:rPr>
              <a:t>Về năng lực tự chủ và trách nhi</a:t>
            </a:r>
            <a:r>
              <a:rPr lang="en-US" sz="2200" b="1" i="1" dirty="0">
                <a:solidFill>
                  <a:srgbClr val="FF0000"/>
                </a:solidFill>
                <a:effectLst/>
                <a:ea typeface="Calibri" panose="020F0502020204030204" pitchFamily="34" charset="0"/>
              </a:rPr>
              <a:t>ệ</a:t>
            </a:r>
            <a:r>
              <a:rPr lang="vi-VN" sz="2200" b="1" i="1" dirty="0">
                <a:solidFill>
                  <a:srgbClr val="FF0000"/>
                </a:solidFill>
                <a:effectLst/>
                <a:ea typeface="Calibri" panose="020F0502020204030204" pitchFamily="34" charset="0"/>
              </a:rPr>
              <a:t>m</a:t>
            </a:r>
            <a:r>
              <a:rPr lang="en-US" sz="2200" b="1" i="1" dirty="0">
                <a:solidFill>
                  <a:srgbClr val="FF0000"/>
                </a:solidFill>
                <a:effectLst/>
                <a:ea typeface="Calibri" panose="020F0502020204030204" pitchFamily="34" charset="0"/>
              </a:rPr>
              <a:t>: </a:t>
            </a:r>
            <a:r>
              <a:rPr lang="vi-VN" sz="2200" dirty="0">
                <a:effectLst/>
                <a:ea typeface="Calibri" panose="020F0502020204030204" pitchFamily="34" charset="0"/>
              </a:rPr>
              <a:t>Thông qua tìm hiểu về Đảng thêm tự hào về dân tộc Việt Nam anh hùng, thông minh, sáng tạo; tự hào về Đảng Cộng sản Việt Nam do Chủ tịch Hồ Chí Minh sáng lập, lãnh đạo và rèn luyện</a:t>
            </a:r>
            <a:r>
              <a:rPr lang="en-US" sz="2200" dirty="0">
                <a:effectLst/>
                <a:ea typeface="Calibri" panose="020F0502020204030204" pitchFamily="34" charset="0"/>
              </a:rPr>
              <a:t>. </a:t>
            </a:r>
            <a:r>
              <a:rPr lang="vi-VN" sz="2200" dirty="0">
                <a:effectLst/>
                <a:ea typeface="Calibri" panose="020F0502020204030204" pitchFamily="34" charset="0"/>
              </a:rPr>
              <a:t>Củng cố niềm tin vào sự lãnh đạo của Đảng, vào tiền đồ phát triển của đất nước</a:t>
            </a:r>
            <a:endParaRPr lang="en-US" sz="2200" dirty="0">
              <a:effectLst/>
              <a:ea typeface="Calibri" panose="020F0502020204030204" pitchFamily="34" charset="0"/>
            </a:endParaRPr>
          </a:p>
        </p:txBody>
      </p:sp>
      <p:sp>
        <p:nvSpPr>
          <p:cNvPr id="7" name="TextBox 6">
            <a:extLst>
              <a:ext uri="{FF2B5EF4-FFF2-40B4-BE49-F238E27FC236}">
                <a16:creationId xmlns:a16="http://schemas.microsoft.com/office/drawing/2014/main" id="{ED8E789C-56A1-0DCF-4766-387D01313513}"/>
              </a:ext>
            </a:extLst>
          </p:cNvPr>
          <p:cNvSpPr txBox="1"/>
          <p:nvPr/>
        </p:nvSpPr>
        <p:spPr>
          <a:xfrm>
            <a:off x="3333086" y="520944"/>
            <a:ext cx="6169068" cy="589072"/>
          </a:xfrm>
          <a:prstGeom prst="rect">
            <a:avLst/>
          </a:prstGeom>
          <a:noFill/>
        </p:spPr>
        <p:txBody>
          <a:bodyPr wrap="square">
            <a:spAutoFit/>
          </a:bodyPr>
          <a:lstStyle/>
          <a:p>
            <a:pPr algn="ctr">
              <a:lnSpc>
                <a:spcPct val="115000"/>
              </a:lnSpc>
              <a:spcBef>
                <a:spcPts val="600"/>
              </a:spcBef>
              <a:tabLst>
                <a:tab pos="5257800" algn="l"/>
              </a:tabLst>
            </a:pPr>
            <a:r>
              <a:rPr lang="vi-VN" sz="3000" b="1" dirty="0">
                <a:solidFill>
                  <a:srgbClr val="FF0000"/>
                </a:solidFill>
                <a:effectLst/>
                <a:ea typeface="Times New Roman" panose="02020603050405020304" pitchFamily="18" charset="0"/>
              </a:rPr>
              <a:t>Mục tiêu của bài học:</a:t>
            </a:r>
            <a:endParaRPr lang="en-US" sz="3000" dirty="0">
              <a:solidFill>
                <a:srgbClr val="FF0000"/>
              </a:solidFill>
              <a:effectLst/>
              <a:ea typeface="Times New Roman" panose="02020603050405020304" pitchFamily="18" charset="0"/>
            </a:endParaRPr>
          </a:p>
        </p:txBody>
      </p:sp>
    </p:spTree>
    <p:extLst>
      <p:ext uri="{BB962C8B-B14F-4D97-AF65-F5344CB8AC3E}">
        <p14:creationId xmlns:p14="http://schemas.microsoft.com/office/powerpoint/2010/main" val="3070241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2DB8CC4-A97D-0137-66C5-5673B32017B4}"/>
              </a:ext>
            </a:extLst>
          </p:cNvPr>
          <p:cNvSpPr txBox="1">
            <a:spLocks/>
          </p:cNvSpPr>
          <p:nvPr/>
        </p:nvSpPr>
        <p:spPr>
          <a:xfrm>
            <a:off x="3568224" y="87487"/>
            <a:ext cx="7918143" cy="561402"/>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800" b="1" dirty="0">
                <a:solidFill>
                  <a:srgbClr val="FF0000"/>
                </a:solidFill>
                <a:latin typeface="Arial" panose="020B0604020202020204" pitchFamily="34" charset="0"/>
                <a:cs typeface="Arial" panose="020B0604020202020204" pitchFamily="34" charset="0"/>
              </a:rPr>
              <a:t>1.1 </a:t>
            </a:r>
            <a:r>
              <a:rPr lang="en-US" sz="2800" b="1" dirty="0" err="1">
                <a:solidFill>
                  <a:srgbClr val="FF0000"/>
                </a:solidFill>
                <a:latin typeface="Arial" panose="020B0604020202020204" pitchFamily="34" charset="0"/>
                <a:cs typeface="Arial" panose="020B0604020202020204" pitchFamily="34" charset="0"/>
              </a:rPr>
              <a:t>Sự</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ra</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đời</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của</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Đảng</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Cộng</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sản</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Việt</a:t>
            </a:r>
            <a:r>
              <a:rPr lang="en-US" sz="2800" b="1" dirty="0">
                <a:solidFill>
                  <a:srgbClr val="FF0000"/>
                </a:solidFill>
                <a:latin typeface="Arial" panose="020B0604020202020204" pitchFamily="34" charset="0"/>
                <a:cs typeface="Arial" panose="020B0604020202020204" pitchFamily="34" charset="0"/>
              </a:rPr>
              <a:t> Nam</a:t>
            </a:r>
          </a:p>
        </p:txBody>
      </p:sp>
      <p:sp>
        <p:nvSpPr>
          <p:cNvPr id="5" name="Slide Number Placeholder 5">
            <a:extLst>
              <a:ext uri="{FF2B5EF4-FFF2-40B4-BE49-F238E27FC236}">
                <a16:creationId xmlns:a16="http://schemas.microsoft.com/office/drawing/2014/main" id="{4F4FD069-CADB-26CD-ED52-90B741D00D79}"/>
              </a:ext>
            </a:extLst>
          </p:cNvPr>
          <p:cNvSpPr txBox="1">
            <a:spLocks/>
          </p:cNvSpPr>
          <p:nvPr/>
        </p:nvSpPr>
        <p:spPr>
          <a:xfrm>
            <a:off x="7993380" y="431812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Clr>
                <a:srgbClr val="000000"/>
              </a:buClr>
              <a:buFont typeface="Arial"/>
              <a:buNone/>
              <a:defRPr/>
            </a:pPr>
            <a:r>
              <a:rPr lang="en-US" b="1" kern="0">
                <a:solidFill>
                  <a:srgbClr val="002060"/>
                </a:solidFill>
                <a:latin typeface="Arial" panose="020B0604020202020204" pitchFamily="34" charset="0"/>
                <a:cs typeface="Arial" panose="020B0604020202020204" pitchFamily="34" charset="0"/>
                <a:sym typeface="Arial"/>
              </a:rPr>
              <a:t>PAGE </a:t>
            </a:r>
            <a:fld id="{00000000-1234-1234-1234-123412341234}" type="slidenum">
              <a:rPr lang="en" b="1" kern="0" smtClean="0">
                <a:solidFill>
                  <a:srgbClr val="002060"/>
                </a:solidFill>
                <a:latin typeface="Arial" panose="020B0604020202020204" pitchFamily="34" charset="0"/>
                <a:cs typeface="Arial" panose="020B0604020202020204" pitchFamily="34" charset="0"/>
                <a:sym typeface="Arial"/>
              </a:rPr>
              <a:pPr>
                <a:buClr>
                  <a:srgbClr val="000000"/>
                </a:buClr>
                <a:buFont typeface="Arial"/>
                <a:buNone/>
                <a:defRPr/>
              </a:pPr>
              <a:t>3</a:t>
            </a:fld>
            <a:endParaRPr b="1" kern="0">
              <a:solidFill>
                <a:srgbClr val="002060"/>
              </a:solidFill>
              <a:latin typeface="Arial" panose="020B0604020202020204" pitchFamily="34" charset="0"/>
              <a:cs typeface="Arial" panose="020B0604020202020204" pitchFamily="34" charset="0"/>
              <a:sym typeface="Arial"/>
            </a:endParaRPr>
          </a:p>
        </p:txBody>
      </p:sp>
      <p:pic>
        <p:nvPicPr>
          <p:cNvPr id="6" name="Picture 5">
            <a:extLst>
              <a:ext uri="{FF2B5EF4-FFF2-40B4-BE49-F238E27FC236}">
                <a16:creationId xmlns:a16="http://schemas.microsoft.com/office/drawing/2014/main" id="{A6DC3C8E-349B-03AB-E398-E7A945555926}"/>
              </a:ext>
            </a:extLst>
          </p:cNvPr>
          <p:cNvPicPr/>
          <p:nvPr/>
        </p:nvPicPr>
        <p:blipFill>
          <a:blip r:embed="rId2"/>
          <a:stretch>
            <a:fillRect/>
          </a:stretch>
        </p:blipFill>
        <p:spPr>
          <a:xfrm>
            <a:off x="150828" y="987425"/>
            <a:ext cx="11448274" cy="5220430"/>
          </a:xfrm>
          <a:prstGeom prst="rect">
            <a:avLst/>
          </a:prstGeom>
        </p:spPr>
      </p:pic>
      <p:grpSp>
        <p:nvGrpSpPr>
          <p:cNvPr id="7" name="Group 6">
            <a:extLst>
              <a:ext uri="{FF2B5EF4-FFF2-40B4-BE49-F238E27FC236}">
                <a16:creationId xmlns:a16="http://schemas.microsoft.com/office/drawing/2014/main" id="{4D9A253A-7A4B-FCC4-8343-E5F2AEBCD6FB}"/>
              </a:ext>
            </a:extLst>
          </p:cNvPr>
          <p:cNvGrpSpPr/>
          <p:nvPr/>
        </p:nvGrpSpPr>
        <p:grpSpPr>
          <a:xfrm>
            <a:off x="2260237" y="905107"/>
            <a:ext cx="9107751" cy="3413016"/>
            <a:chOff x="3916370" y="4178690"/>
            <a:chExt cx="6988230" cy="2011146"/>
          </a:xfrm>
        </p:grpSpPr>
        <p:sp>
          <p:nvSpPr>
            <p:cNvPr id="8" name="ïšḷïḑé">
              <a:extLst>
                <a:ext uri="{FF2B5EF4-FFF2-40B4-BE49-F238E27FC236}">
                  <a16:creationId xmlns:a16="http://schemas.microsoft.com/office/drawing/2014/main" id="{E92E9663-DD44-BA9C-EC08-FB9C6EDF0F43}"/>
                </a:ext>
              </a:extLst>
            </p:cNvPr>
            <p:cNvSpPr/>
            <p:nvPr/>
          </p:nvSpPr>
          <p:spPr>
            <a:xfrm>
              <a:off x="4466549" y="5243007"/>
              <a:ext cx="6438051" cy="946829"/>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9" name="íṥ1íďe">
              <a:extLst>
                <a:ext uri="{FF2B5EF4-FFF2-40B4-BE49-F238E27FC236}">
                  <a16:creationId xmlns:a16="http://schemas.microsoft.com/office/drawing/2014/main" id="{E14CDDF8-9B4B-D397-DEA7-9181A8D77E10}"/>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0" name="iŝ1ïdé">
              <a:extLst>
                <a:ext uri="{FF2B5EF4-FFF2-40B4-BE49-F238E27FC236}">
                  <a16:creationId xmlns:a16="http://schemas.microsoft.com/office/drawing/2014/main" id="{5B9466DA-183F-3B50-2F4A-6E16288015CE}"/>
                </a:ext>
              </a:extLst>
            </p:cNvPr>
            <p:cNvSpPr/>
            <p:nvPr/>
          </p:nvSpPr>
          <p:spPr>
            <a:xfrm>
              <a:off x="4665546" y="5338850"/>
              <a:ext cx="1141394" cy="771294"/>
            </a:xfrm>
            <a:prstGeom prst="ellipse">
              <a:avLst/>
            </a:prstGeom>
            <a:solidFill>
              <a:srgbClr val="FCE629"/>
            </a:solidFill>
            <a:ln w="12700" cap="flat" cmpd="sng" algn="ctr">
              <a:noFill/>
              <a:prstDash val="solid"/>
              <a:miter lim="800000"/>
            </a:ln>
            <a:effectLst/>
          </p:spPr>
          <p:txBody>
            <a:bodyPr wrap="square" lIns="91440" tIns="45720" rIns="91440" bIns="45720" anchor="ctr">
              <a:no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1" name="íṩḻíḓé">
              <a:extLst>
                <a:ext uri="{FF2B5EF4-FFF2-40B4-BE49-F238E27FC236}">
                  <a16:creationId xmlns:a16="http://schemas.microsoft.com/office/drawing/2014/main" id="{89D632CD-7914-5675-C7EA-4F1968A42446}"/>
                </a:ext>
              </a:extLst>
            </p:cNvPr>
            <p:cNvSpPr/>
            <p:nvPr/>
          </p:nvSpPr>
          <p:spPr>
            <a:xfrm>
              <a:off x="6109046" y="5212184"/>
              <a:ext cx="4615823" cy="826649"/>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just"/>
              <a:r>
                <a:rPr lang="nl-NL" sz="2400" dirty="0">
                  <a:latin typeface="Arial" panose="020B0604020202020204" pitchFamily="34" charset="0"/>
                  <a:cs typeface="Arial" panose="020B0604020202020204" pitchFamily="34" charset="0"/>
                </a:rPr>
                <a:t>Nguyễn Ái Quốc đến với chủ nghĩa Mác-Lênin, chuẩn bị thành lập Đảng</a:t>
              </a:r>
              <a:endParaRPr lang="en-US" sz="2400" dirty="0">
                <a:latin typeface="Arial" panose="020B0604020202020204" pitchFamily="34" charset="0"/>
                <a:cs typeface="Arial" panose="020B0604020202020204" pitchFamily="34" charset="0"/>
              </a:endParaRPr>
            </a:p>
          </p:txBody>
        </p:sp>
        <p:sp>
          <p:nvSpPr>
            <p:cNvPr id="12" name="îślïḓê">
              <a:extLst>
                <a:ext uri="{FF2B5EF4-FFF2-40B4-BE49-F238E27FC236}">
                  <a16:creationId xmlns:a16="http://schemas.microsoft.com/office/drawing/2014/main" id="{6F353206-8637-11F0-9BC0-C8FB83592104}"/>
                </a:ext>
              </a:extLst>
            </p:cNvPr>
            <p:cNvSpPr/>
            <p:nvPr/>
          </p:nvSpPr>
          <p:spPr>
            <a:xfrm>
              <a:off x="4430522" y="5404291"/>
              <a:ext cx="1559060" cy="611978"/>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b="1" i="0" u="none" strike="noStrike" kern="9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sym typeface="+mn-lt"/>
                </a:rPr>
                <a:t>1.1.2</a:t>
              </a:r>
              <a:endParaRPr kumimoji="0" lang="zh-CN" altLang="en-US" b="1" i="0" u="none" strike="noStrike" kern="9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sym typeface="+mn-lt"/>
              </a:endParaRPr>
            </a:p>
          </p:txBody>
        </p:sp>
      </p:grpSp>
      <p:grpSp>
        <p:nvGrpSpPr>
          <p:cNvPr id="13" name="Group 12">
            <a:extLst>
              <a:ext uri="{FF2B5EF4-FFF2-40B4-BE49-F238E27FC236}">
                <a16:creationId xmlns:a16="http://schemas.microsoft.com/office/drawing/2014/main" id="{AF9F696B-1211-C3FA-0900-D9DA7A52BFD3}"/>
              </a:ext>
            </a:extLst>
          </p:cNvPr>
          <p:cNvGrpSpPr/>
          <p:nvPr/>
        </p:nvGrpSpPr>
        <p:grpSpPr>
          <a:xfrm>
            <a:off x="2977284" y="1098380"/>
            <a:ext cx="8381042" cy="1834324"/>
            <a:chOff x="3916370" y="2576475"/>
            <a:chExt cx="6707752" cy="1005901"/>
          </a:xfrm>
        </p:grpSpPr>
        <p:sp>
          <p:nvSpPr>
            <p:cNvPr id="14" name="ïšḷïḑé">
              <a:extLst>
                <a:ext uri="{FF2B5EF4-FFF2-40B4-BE49-F238E27FC236}">
                  <a16:creationId xmlns:a16="http://schemas.microsoft.com/office/drawing/2014/main" id="{0817DB0C-B8C5-AB2E-82F0-018AB7651C98}"/>
                </a:ext>
              </a:extLst>
            </p:cNvPr>
            <p:cNvSpPr/>
            <p:nvPr/>
          </p:nvSpPr>
          <p:spPr>
            <a:xfrm>
              <a:off x="3916370" y="2610653"/>
              <a:ext cx="6707752" cy="716600"/>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5" name="íṥ1íďe">
              <a:extLst>
                <a:ext uri="{FF2B5EF4-FFF2-40B4-BE49-F238E27FC236}">
                  <a16:creationId xmlns:a16="http://schemas.microsoft.com/office/drawing/2014/main" id="{DAA15838-FE74-58E1-3CF3-94CDD7AEA04B}"/>
                </a:ext>
              </a:extLst>
            </p:cNvPr>
            <p:cNvSpPr/>
            <p:nvPr/>
          </p:nvSpPr>
          <p:spPr>
            <a:xfrm>
              <a:off x="3916370" y="2576475"/>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6" name="iŝ1ïdé">
              <a:extLst>
                <a:ext uri="{FF2B5EF4-FFF2-40B4-BE49-F238E27FC236}">
                  <a16:creationId xmlns:a16="http://schemas.microsoft.com/office/drawing/2014/main" id="{053B2B86-4320-4423-D3EA-84C3207FB26E}"/>
                </a:ext>
              </a:extLst>
            </p:cNvPr>
            <p:cNvSpPr/>
            <p:nvPr/>
          </p:nvSpPr>
          <p:spPr>
            <a:xfrm>
              <a:off x="4145430" y="2631851"/>
              <a:ext cx="1208310" cy="670479"/>
            </a:xfrm>
            <a:prstGeom prst="ellipse">
              <a:avLst/>
            </a:prstGeom>
            <a:solidFill>
              <a:srgbClr val="31AF2A"/>
            </a:solidFill>
            <a:ln w="12700" cap="flat" cmpd="sng" algn="ctr">
              <a:noFill/>
              <a:prstDash val="solid"/>
              <a:miter lim="800000"/>
            </a:ln>
            <a:effectLst/>
          </p:spPr>
          <p:txBody>
            <a:bodyPr wrap="square" lIns="91440" tIns="45720" rIns="91440" bIns="45720" anchor="ctr">
              <a:no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17" name="íṩḻíḓé">
              <a:extLst>
                <a:ext uri="{FF2B5EF4-FFF2-40B4-BE49-F238E27FC236}">
                  <a16:creationId xmlns:a16="http://schemas.microsoft.com/office/drawing/2014/main" id="{53B49F7B-E2C8-8B83-5B53-36A66C7320E4}"/>
                </a:ext>
              </a:extLst>
            </p:cNvPr>
            <p:cNvSpPr/>
            <p:nvPr/>
          </p:nvSpPr>
          <p:spPr>
            <a:xfrm>
              <a:off x="5490670" y="2690224"/>
              <a:ext cx="4953709" cy="670479"/>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kumimoji="0" lang="en-US" u="none" strike="noStrike" kern="1200" cap="none" spc="0" normalizeH="0" baseline="0" noProof="0" dirty="0">
                  <a:ln>
                    <a:noFill/>
                  </a:ln>
                  <a:solidFill>
                    <a:srgbClr val="434343"/>
                  </a:solidFill>
                  <a:effectLst/>
                  <a:uLnTx/>
                  <a:uFillTx/>
                  <a:latin typeface="Arial" panose="020B0604020202020204" pitchFamily="34" charset="0"/>
                  <a:cs typeface="Arial" panose="020B0604020202020204" pitchFamily="34" charset="0"/>
                  <a:sym typeface="Arial"/>
                </a:rPr>
                <a:t> </a:t>
              </a:r>
              <a:r>
                <a:rPr lang="nl-NL" sz="2400" dirty="0">
                  <a:latin typeface="Arial" panose="020B0604020202020204" pitchFamily="34" charset="0"/>
                  <a:cs typeface="Arial" panose="020B0604020202020204" pitchFamily="34" charset="0"/>
                </a:rPr>
                <a:t>Tình hình thế giới và Việt Nam cuối thế kỷ XIX, đầu thế kỷ XX</a:t>
              </a:r>
              <a:endParaRPr lang="en-US" sz="2400" dirty="0">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u="none" strike="noStrike" kern="1200" cap="none" spc="0" normalizeH="0" baseline="0" noProof="0" dirty="0">
                <a:ln>
                  <a:noFill/>
                </a:ln>
                <a:solidFill>
                  <a:srgbClr val="434343"/>
                </a:solidFill>
                <a:effectLst/>
                <a:uLnTx/>
                <a:uFillTx/>
                <a:latin typeface="Arial" panose="020B0604020202020204" pitchFamily="34" charset="0"/>
                <a:cs typeface="Arial" panose="020B0604020202020204" pitchFamily="34" charset="0"/>
                <a:sym typeface="Arial"/>
              </a:endParaRPr>
            </a:p>
          </p:txBody>
        </p:sp>
        <p:sp>
          <p:nvSpPr>
            <p:cNvPr id="18" name="îślïḓê">
              <a:extLst>
                <a:ext uri="{FF2B5EF4-FFF2-40B4-BE49-F238E27FC236}">
                  <a16:creationId xmlns:a16="http://schemas.microsoft.com/office/drawing/2014/main" id="{AEF16918-6B79-F708-E2D5-83FA923FBDD1}"/>
                </a:ext>
              </a:extLst>
            </p:cNvPr>
            <p:cNvSpPr/>
            <p:nvPr/>
          </p:nvSpPr>
          <p:spPr>
            <a:xfrm>
              <a:off x="4047116" y="2734997"/>
              <a:ext cx="1467944" cy="50427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rPr>
                <a:t>1.1.1</a:t>
              </a:r>
              <a:endParaRPr kumimoji="0" lang="zh-CN" altLang="en-US"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pic>
        <p:nvPicPr>
          <p:cNvPr id="19" name="Picture 18">
            <a:extLst>
              <a:ext uri="{FF2B5EF4-FFF2-40B4-BE49-F238E27FC236}">
                <a16:creationId xmlns:a16="http://schemas.microsoft.com/office/drawing/2014/main" id="{3DADABF2-8EA0-5640-9815-6FDE4C906022}"/>
              </a:ext>
            </a:extLst>
          </p:cNvPr>
          <p:cNvPicPr>
            <a:picLocks noChangeAspect="1"/>
          </p:cNvPicPr>
          <p:nvPr/>
        </p:nvPicPr>
        <p:blipFill>
          <a:blip r:embed="rId3"/>
          <a:srcRect/>
          <a:stretch/>
        </p:blipFill>
        <p:spPr>
          <a:xfrm>
            <a:off x="276970" y="1121012"/>
            <a:ext cx="2515585" cy="2407408"/>
          </a:xfrm>
          <a:prstGeom prst="rect">
            <a:avLst/>
          </a:prstGeom>
        </p:spPr>
      </p:pic>
      <p:pic>
        <p:nvPicPr>
          <p:cNvPr id="20" name="Picture 19">
            <a:extLst>
              <a:ext uri="{FF2B5EF4-FFF2-40B4-BE49-F238E27FC236}">
                <a16:creationId xmlns:a16="http://schemas.microsoft.com/office/drawing/2014/main" id="{8EFED090-2570-4C76-F417-3B6AB110E150}"/>
              </a:ext>
            </a:extLst>
          </p:cNvPr>
          <p:cNvPicPr>
            <a:picLocks noChangeAspect="1"/>
          </p:cNvPicPr>
          <p:nvPr/>
        </p:nvPicPr>
        <p:blipFill>
          <a:blip r:embed="rId4"/>
          <a:srcRect/>
          <a:stretch/>
        </p:blipFill>
        <p:spPr>
          <a:xfrm>
            <a:off x="288055" y="2249353"/>
            <a:ext cx="2515585" cy="2854632"/>
          </a:xfrm>
          <a:prstGeom prst="rect">
            <a:avLst/>
          </a:prstGeom>
        </p:spPr>
      </p:pic>
      <p:grpSp>
        <p:nvGrpSpPr>
          <p:cNvPr id="21" name="Group 20">
            <a:extLst>
              <a:ext uri="{FF2B5EF4-FFF2-40B4-BE49-F238E27FC236}">
                <a16:creationId xmlns:a16="http://schemas.microsoft.com/office/drawing/2014/main" id="{CC4BD3D2-F958-E667-60CA-E9A8A6361E99}"/>
              </a:ext>
            </a:extLst>
          </p:cNvPr>
          <p:cNvGrpSpPr/>
          <p:nvPr/>
        </p:nvGrpSpPr>
        <p:grpSpPr>
          <a:xfrm>
            <a:off x="2244766" y="2298131"/>
            <a:ext cx="9113560" cy="3726888"/>
            <a:chOff x="3916370" y="4178690"/>
            <a:chExt cx="6992687" cy="2052113"/>
          </a:xfrm>
        </p:grpSpPr>
        <p:sp>
          <p:nvSpPr>
            <p:cNvPr id="22" name="ïšḷïḑé">
              <a:extLst>
                <a:ext uri="{FF2B5EF4-FFF2-40B4-BE49-F238E27FC236}">
                  <a16:creationId xmlns:a16="http://schemas.microsoft.com/office/drawing/2014/main" id="{D6AC197C-7B58-A933-E6D9-00F4D98D92EB}"/>
                </a:ext>
              </a:extLst>
            </p:cNvPr>
            <p:cNvSpPr/>
            <p:nvPr/>
          </p:nvSpPr>
          <p:spPr>
            <a:xfrm>
              <a:off x="4513360" y="5396405"/>
              <a:ext cx="6395697" cy="834398"/>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3" name="íṥ1íďe">
              <a:extLst>
                <a:ext uri="{FF2B5EF4-FFF2-40B4-BE49-F238E27FC236}">
                  <a16:creationId xmlns:a16="http://schemas.microsoft.com/office/drawing/2014/main" id="{9C012667-8337-B6FB-30E2-F96383E1EED4}"/>
                </a:ext>
              </a:extLst>
            </p:cNvPr>
            <p:cNvSpPr/>
            <p:nvPr/>
          </p:nvSpPr>
          <p:spPr>
            <a:xfrm>
              <a:off x="3916370" y="4178690"/>
              <a:ext cx="36446" cy="1005901"/>
            </a:xfrm>
            <a:prstGeom prst="rect">
              <a:avLst/>
            </a:prstGeom>
            <a:solidFill>
              <a:sysClr val="window" lastClr="FFFFFF"/>
            </a:solidFill>
            <a:ln w="12700" cap="flat" cmpd="sng" algn="ctr">
              <a:noFill/>
              <a:prstDash val="solid"/>
              <a:miter lim="800000"/>
              <a:headEnd type="none" w="med" len="med"/>
              <a:tailEnd type="none" w="med" len="med"/>
            </a:ln>
            <a:effectLst/>
          </p:spPr>
          <p:txBody>
            <a:bodyPr wrap="square" lIns="91440" tIns="45720" rIns="91440" bIns="45720" anchor="ctr">
              <a:norm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4" name="iŝ1ïdé">
              <a:extLst>
                <a:ext uri="{FF2B5EF4-FFF2-40B4-BE49-F238E27FC236}">
                  <a16:creationId xmlns:a16="http://schemas.microsoft.com/office/drawing/2014/main" id="{4DF2FDA4-F729-2734-2115-6A0DB6EFEF47}"/>
                </a:ext>
              </a:extLst>
            </p:cNvPr>
            <p:cNvSpPr/>
            <p:nvPr/>
          </p:nvSpPr>
          <p:spPr>
            <a:xfrm>
              <a:off x="4705539" y="5419935"/>
              <a:ext cx="1127971" cy="771294"/>
            </a:xfrm>
            <a:prstGeom prst="ellipse">
              <a:avLst/>
            </a:prstGeom>
            <a:solidFill>
              <a:schemeClr val="accent3">
                <a:lumMod val="75000"/>
              </a:schemeClr>
            </a:solidFill>
            <a:ln w="12700" cap="flat" cmpd="sng" algn="ctr">
              <a:noFill/>
              <a:prstDash val="solid"/>
              <a:miter lim="800000"/>
            </a:ln>
            <a:effectLst/>
          </p:spPr>
          <p:txBody>
            <a:bodyPr wrap="square" lIns="91440" tIns="45720" rIns="91440" bIns="45720" anchor="ctr">
              <a:no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mn-lt"/>
              </a:endParaRPr>
            </a:p>
          </p:txBody>
        </p:sp>
        <p:sp>
          <p:nvSpPr>
            <p:cNvPr id="25" name="íṩḻíḓé">
              <a:extLst>
                <a:ext uri="{FF2B5EF4-FFF2-40B4-BE49-F238E27FC236}">
                  <a16:creationId xmlns:a16="http://schemas.microsoft.com/office/drawing/2014/main" id="{FCE5BAF6-FC0D-7566-C4A0-6521BB76DC3E}"/>
                </a:ext>
              </a:extLst>
            </p:cNvPr>
            <p:cNvSpPr/>
            <p:nvPr/>
          </p:nvSpPr>
          <p:spPr>
            <a:xfrm>
              <a:off x="6113681" y="5323377"/>
              <a:ext cx="4623060" cy="826649"/>
            </a:xfrm>
            <a:prstGeom prst="rect">
              <a:avLst/>
            </a:prstGeom>
          </p:spPr>
          <p:txBody>
            <a:bodyPr wrap="square" lIns="91440" tIns="45720" rIns="91440" bIns="45720" anchor="ctr"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just"/>
              <a:r>
                <a:rPr lang="nl-NL" sz="2400" dirty="0">
                  <a:latin typeface="Arial" panose="020B0604020202020204" pitchFamily="34" charset="0"/>
                  <a:cs typeface="Arial" panose="020B0604020202020204" pitchFamily="34" charset="0"/>
                </a:rPr>
                <a:t>Hội nghị thành lập Đảng Cộng sản Việt Nam và Cương lĩnh chính trị đầu tiên của Đảng</a:t>
              </a:r>
              <a:endParaRPr lang="en-US" sz="2400" dirty="0">
                <a:latin typeface="Arial" panose="020B0604020202020204" pitchFamily="34" charset="0"/>
                <a:cs typeface="Arial" panose="020B0604020202020204" pitchFamily="34" charset="0"/>
              </a:endParaRPr>
            </a:p>
          </p:txBody>
        </p:sp>
        <p:sp>
          <p:nvSpPr>
            <p:cNvPr id="26" name="îślïḓê">
              <a:extLst>
                <a:ext uri="{FF2B5EF4-FFF2-40B4-BE49-F238E27FC236}">
                  <a16:creationId xmlns:a16="http://schemas.microsoft.com/office/drawing/2014/main" id="{F69224CB-9276-2690-07CB-86125CC0D38F}"/>
                </a:ext>
              </a:extLst>
            </p:cNvPr>
            <p:cNvSpPr/>
            <p:nvPr/>
          </p:nvSpPr>
          <p:spPr>
            <a:xfrm>
              <a:off x="4563721" y="5553443"/>
              <a:ext cx="1559060" cy="504279"/>
            </a:xfrm>
            <a:prstGeom prst="rect">
              <a:avLst/>
            </a:prstGeom>
            <a:noFill/>
            <a:ln w="12700" cap="rnd" cmpd="sng" algn="ctr">
              <a:noFill/>
              <a:prstDash val="solid"/>
              <a:round/>
              <a:headEnd/>
              <a:tailEn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rPr>
                <a:t>1.1.3</a:t>
              </a:r>
              <a:endParaRPr kumimoji="0" lang="zh-CN" altLang="en-US" b="1" i="0" u="none" strike="noStrike" kern="9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sym typeface="+mn-lt"/>
              </a:endParaRPr>
            </a:p>
          </p:txBody>
        </p:sp>
      </p:grpSp>
      <p:pic>
        <p:nvPicPr>
          <p:cNvPr id="27" name="Picture 26">
            <a:extLst>
              <a:ext uri="{FF2B5EF4-FFF2-40B4-BE49-F238E27FC236}">
                <a16:creationId xmlns:a16="http://schemas.microsoft.com/office/drawing/2014/main" id="{A931E000-DC1C-8772-B4F3-18FFE8629777}"/>
              </a:ext>
            </a:extLst>
          </p:cNvPr>
          <p:cNvPicPr>
            <a:picLocks noChangeAspect="1"/>
          </p:cNvPicPr>
          <p:nvPr/>
        </p:nvPicPr>
        <p:blipFill>
          <a:blip r:embed="rId5"/>
          <a:srcRect/>
          <a:stretch/>
        </p:blipFill>
        <p:spPr>
          <a:xfrm>
            <a:off x="297538" y="3641521"/>
            <a:ext cx="2515585" cy="2566334"/>
          </a:xfrm>
          <a:prstGeom prst="rect">
            <a:avLst/>
          </a:prstGeom>
        </p:spPr>
      </p:pic>
    </p:spTree>
    <p:extLst>
      <p:ext uri="{BB962C8B-B14F-4D97-AF65-F5344CB8AC3E}">
        <p14:creationId xmlns:p14="http://schemas.microsoft.com/office/powerpoint/2010/main" val="4258593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vertical)">
                                      <p:cBhvr>
                                        <p:cTn id="11" dur="500"/>
                                        <p:tgtEl>
                                          <p:spTgt spid="7"/>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randombar(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93AA387-8A92-B302-50DC-77B5B74FDF51}"/>
              </a:ext>
            </a:extLst>
          </p:cNvPr>
          <p:cNvSpPr txBox="1">
            <a:spLocks/>
          </p:cNvSpPr>
          <p:nvPr/>
        </p:nvSpPr>
        <p:spPr>
          <a:xfrm>
            <a:off x="2374901" y="269625"/>
            <a:ext cx="9817100" cy="59397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nl-NL" sz="2400" b="1" dirty="0">
                <a:solidFill>
                  <a:srgbClr val="FF0000"/>
                </a:solidFill>
                <a:latin typeface="Arial" panose="020B0604020202020204" pitchFamily="34" charset="0"/>
                <a:cs typeface="Arial" panose="020B0604020202020204" pitchFamily="34" charset="0"/>
              </a:rPr>
              <a:t>1.1.1 Tình hình thế giới và Việt Nam cuối thế kỷ XIX, đầu thế kỷ XX</a:t>
            </a:r>
            <a:endParaRPr lang="en-US" sz="2400" b="1" dirty="0">
              <a:solidFill>
                <a:srgbClr val="FF0000"/>
              </a:solidFill>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BD7A8818-D4C3-A62C-93A8-18C02D00E3F6}"/>
              </a:ext>
            </a:extLst>
          </p:cNvPr>
          <p:cNvGraphicFramePr/>
          <p:nvPr>
            <p:extLst>
              <p:ext uri="{D42A27DB-BD31-4B8C-83A1-F6EECF244321}">
                <p14:modId xmlns:p14="http://schemas.microsoft.com/office/powerpoint/2010/main" val="2654388099"/>
              </p:ext>
            </p:extLst>
          </p:nvPr>
        </p:nvGraphicFramePr>
        <p:xfrm>
          <a:off x="384480" y="1346352"/>
          <a:ext cx="10752933" cy="4368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791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graphicEl>
                                              <a:dgm id="{6FCA866C-EBDB-405E-A562-7B65328A9415}"/>
                                            </p:graphicEl>
                                          </p:spTgt>
                                        </p:tgtEl>
                                        <p:attrNameLst>
                                          <p:attrName>style.visibility</p:attrName>
                                        </p:attrNameLst>
                                      </p:cBhvr>
                                      <p:to>
                                        <p:strVal val="visible"/>
                                      </p:to>
                                    </p:set>
                                    <p:anim calcmode="lin" valueType="num">
                                      <p:cBhvr additive="base">
                                        <p:cTn id="7" dur="500" fill="hold"/>
                                        <p:tgtEl>
                                          <p:spTgt spid="6">
                                            <p:graphicEl>
                                              <a:dgm id="{6FCA866C-EBDB-405E-A562-7B65328A9415}"/>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graphicEl>
                                              <a:dgm id="{6FCA866C-EBDB-405E-A562-7B65328A941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graphicEl>
                                              <a:dgm id="{C10C03BE-5676-406E-9D0E-F37671AA3272}"/>
                                            </p:graphicEl>
                                          </p:spTgt>
                                        </p:tgtEl>
                                        <p:attrNameLst>
                                          <p:attrName>style.visibility</p:attrName>
                                        </p:attrNameLst>
                                      </p:cBhvr>
                                      <p:to>
                                        <p:strVal val="visible"/>
                                      </p:to>
                                    </p:set>
                                    <p:anim calcmode="lin" valueType="num">
                                      <p:cBhvr additive="base">
                                        <p:cTn id="13" dur="500" fill="hold"/>
                                        <p:tgtEl>
                                          <p:spTgt spid="6">
                                            <p:graphicEl>
                                              <a:dgm id="{C10C03BE-5676-406E-9D0E-F37671AA3272}"/>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graphicEl>
                                              <a:dgm id="{C10C03BE-5676-406E-9D0E-F37671AA3272}"/>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graphicEl>
                                              <a:dgm id="{CF687878-E5B5-452E-947C-93E8A0C2A940}"/>
                                            </p:graphicEl>
                                          </p:spTgt>
                                        </p:tgtEl>
                                        <p:attrNameLst>
                                          <p:attrName>style.visibility</p:attrName>
                                        </p:attrNameLst>
                                      </p:cBhvr>
                                      <p:to>
                                        <p:strVal val="visible"/>
                                      </p:to>
                                    </p:set>
                                    <p:anim calcmode="lin" valueType="num">
                                      <p:cBhvr additive="base">
                                        <p:cTn id="17" dur="500" fill="hold"/>
                                        <p:tgtEl>
                                          <p:spTgt spid="6">
                                            <p:graphicEl>
                                              <a:dgm id="{CF687878-E5B5-452E-947C-93E8A0C2A940}"/>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graphicEl>
                                              <a:dgm id="{CF687878-E5B5-452E-947C-93E8A0C2A940}"/>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graphicEl>
                                              <a:dgm id="{0D763472-D19B-4A40-8F05-FF81D718A9AE}"/>
                                            </p:graphicEl>
                                          </p:spTgt>
                                        </p:tgtEl>
                                        <p:attrNameLst>
                                          <p:attrName>style.visibility</p:attrName>
                                        </p:attrNameLst>
                                      </p:cBhvr>
                                      <p:to>
                                        <p:strVal val="visible"/>
                                      </p:to>
                                    </p:set>
                                    <p:anim calcmode="lin" valueType="num">
                                      <p:cBhvr additive="base">
                                        <p:cTn id="23" dur="500" fill="hold"/>
                                        <p:tgtEl>
                                          <p:spTgt spid="6">
                                            <p:graphicEl>
                                              <a:dgm id="{0D763472-D19B-4A40-8F05-FF81D718A9AE}"/>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graphicEl>
                                              <a:dgm id="{0D763472-D19B-4A40-8F05-FF81D718A9AE}"/>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graphicEl>
                                              <a:dgm id="{C647FD8C-4D02-43C7-BE5F-3E1B56CE9F25}"/>
                                            </p:graphicEl>
                                          </p:spTgt>
                                        </p:tgtEl>
                                        <p:attrNameLst>
                                          <p:attrName>style.visibility</p:attrName>
                                        </p:attrNameLst>
                                      </p:cBhvr>
                                      <p:to>
                                        <p:strVal val="visible"/>
                                      </p:to>
                                    </p:set>
                                    <p:anim calcmode="lin" valueType="num">
                                      <p:cBhvr additive="base">
                                        <p:cTn id="27" dur="500" fill="hold"/>
                                        <p:tgtEl>
                                          <p:spTgt spid="6">
                                            <p:graphicEl>
                                              <a:dgm id="{C647FD8C-4D02-43C7-BE5F-3E1B56CE9F25}"/>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graphicEl>
                                              <a:dgm id="{C647FD8C-4D02-43C7-BE5F-3E1B56CE9F25}"/>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6">
                                            <p:graphicEl>
                                              <a:dgm id="{7BD91232-99B9-4AAA-BF3F-707973CC8DA3}"/>
                                            </p:graphicEl>
                                          </p:spTgt>
                                        </p:tgtEl>
                                        <p:attrNameLst>
                                          <p:attrName>style.visibility</p:attrName>
                                        </p:attrNameLst>
                                      </p:cBhvr>
                                      <p:to>
                                        <p:strVal val="visible"/>
                                      </p:to>
                                    </p:set>
                                    <p:anim calcmode="lin" valueType="num">
                                      <p:cBhvr additive="base">
                                        <p:cTn id="33" dur="500" fill="hold"/>
                                        <p:tgtEl>
                                          <p:spTgt spid="6">
                                            <p:graphicEl>
                                              <a:dgm id="{7BD91232-99B9-4AAA-BF3F-707973CC8DA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6">
                                            <p:graphicEl>
                                              <a:dgm id="{7BD91232-99B9-4AAA-BF3F-707973CC8DA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graphicEl>
                                              <a:dgm id="{31706279-30D2-4ED5-8CA7-A9DC9E477C97}"/>
                                            </p:graphicEl>
                                          </p:spTgt>
                                        </p:tgtEl>
                                        <p:attrNameLst>
                                          <p:attrName>style.visibility</p:attrName>
                                        </p:attrNameLst>
                                      </p:cBhvr>
                                      <p:to>
                                        <p:strVal val="visible"/>
                                      </p:to>
                                    </p:set>
                                    <p:anim calcmode="lin" valueType="num">
                                      <p:cBhvr additive="base">
                                        <p:cTn id="37" dur="500" fill="hold"/>
                                        <p:tgtEl>
                                          <p:spTgt spid="6">
                                            <p:graphicEl>
                                              <a:dgm id="{31706279-30D2-4ED5-8CA7-A9DC9E477C97}"/>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graphicEl>
                                              <a:dgm id="{31706279-30D2-4ED5-8CA7-A9DC9E477C9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A0FE187-3ED2-DCD7-EBC4-8E79EAE570CE}"/>
              </a:ext>
            </a:extLst>
          </p:cNvPr>
          <p:cNvSpPr txBox="1">
            <a:spLocks/>
          </p:cNvSpPr>
          <p:nvPr/>
        </p:nvSpPr>
        <p:spPr>
          <a:xfrm>
            <a:off x="625435" y="1290758"/>
            <a:ext cx="3980942" cy="609480"/>
          </a:xfrm>
          <a:prstGeom prst="rect">
            <a:avLst/>
          </a:prstGeom>
          <a:solidFill>
            <a:schemeClr val="bg2"/>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err="1">
                <a:solidFill>
                  <a:schemeClr val="bg1"/>
                </a:solidFill>
                <a:latin typeface="Arial" panose="020B0604020202020204" pitchFamily="34" charset="0"/>
                <a:cs typeface="Arial" panose="020B0604020202020204" pitchFamily="34" charset="0"/>
              </a:rPr>
              <a:t>Tình</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hình</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Việt</a:t>
            </a:r>
            <a:r>
              <a:rPr lang="en-US" sz="2400" b="1" dirty="0">
                <a:solidFill>
                  <a:schemeClr val="bg1"/>
                </a:solidFill>
                <a:latin typeface="Arial" panose="020B0604020202020204" pitchFamily="34" charset="0"/>
                <a:cs typeface="Arial" panose="020B0604020202020204" pitchFamily="34" charset="0"/>
              </a:rPr>
              <a:t> Nam</a:t>
            </a:r>
          </a:p>
        </p:txBody>
      </p:sp>
      <p:sp>
        <p:nvSpPr>
          <p:cNvPr id="5" name="Slide Number Placeholder 5">
            <a:extLst>
              <a:ext uri="{FF2B5EF4-FFF2-40B4-BE49-F238E27FC236}">
                <a16:creationId xmlns:a16="http://schemas.microsoft.com/office/drawing/2014/main" id="{CBC5E0BA-DED9-8182-17B9-746592D18484}"/>
              </a:ext>
            </a:extLst>
          </p:cNvPr>
          <p:cNvSpPr txBox="1">
            <a:spLocks/>
          </p:cNvSpPr>
          <p:nvPr/>
        </p:nvSpPr>
        <p:spPr>
          <a:xfrm>
            <a:off x="11168380" y="759472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PAGE </a:t>
            </a:r>
            <a:fld id="{00000000-1234-1234-1234-123412341234}" type="slidenum">
              <a:rPr lang="en" smtClean="0"/>
              <a:pPr/>
              <a:t>5</a:t>
            </a:fld>
            <a:endParaRPr dirty="0"/>
          </a:p>
        </p:txBody>
      </p:sp>
      <p:grpSp>
        <p:nvGrpSpPr>
          <p:cNvPr id="12" name="组合 14">
            <a:extLst>
              <a:ext uri="{FF2B5EF4-FFF2-40B4-BE49-F238E27FC236}">
                <a16:creationId xmlns:a16="http://schemas.microsoft.com/office/drawing/2014/main" id="{FC72D1A1-36AA-50FA-C0C2-4882EC3DB016}"/>
              </a:ext>
            </a:extLst>
          </p:cNvPr>
          <p:cNvGrpSpPr/>
          <p:nvPr/>
        </p:nvGrpSpPr>
        <p:grpSpPr>
          <a:xfrm>
            <a:off x="7608000" y="3224951"/>
            <a:ext cx="238766" cy="161644"/>
            <a:chOff x="3081338" y="2344737"/>
            <a:chExt cx="957262" cy="215901"/>
          </a:xfrm>
        </p:grpSpPr>
        <p:sp>
          <p:nvSpPr>
            <p:cNvPr id="13" name="MH_Other_1">
              <a:extLst>
                <a:ext uri="{FF2B5EF4-FFF2-40B4-BE49-F238E27FC236}">
                  <a16:creationId xmlns:a16="http://schemas.microsoft.com/office/drawing/2014/main" id="{2C4CC580-4DE9-817F-102B-1BB35DB48CC2}"/>
                </a:ext>
              </a:extLst>
            </p:cNvPr>
            <p:cNvSpPr/>
            <p:nvPr>
              <p:custDataLst>
                <p:tags r:id="rId19"/>
              </p:custDataLst>
            </p:nvPr>
          </p:nvSpPr>
          <p:spPr bwMode="auto">
            <a:xfrm>
              <a:off x="3081338" y="2347913"/>
              <a:ext cx="209551"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MH_Other_2">
              <a:extLst>
                <a:ext uri="{FF2B5EF4-FFF2-40B4-BE49-F238E27FC236}">
                  <a16:creationId xmlns:a16="http://schemas.microsoft.com/office/drawing/2014/main" id="{8FC44DCF-83FE-9229-793D-C86B8288B7E5}"/>
                </a:ext>
              </a:extLst>
            </p:cNvPr>
            <p:cNvSpPr/>
            <p:nvPr>
              <p:custDataLst>
                <p:tags r:id="rId20"/>
              </p:custDataLst>
            </p:nvPr>
          </p:nvSpPr>
          <p:spPr bwMode="auto">
            <a:xfrm>
              <a:off x="3827463" y="2344737"/>
              <a:ext cx="211137"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MH_Other_7">
              <a:extLst>
                <a:ext uri="{FF2B5EF4-FFF2-40B4-BE49-F238E27FC236}">
                  <a16:creationId xmlns:a16="http://schemas.microsoft.com/office/drawing/2014/main" id="{70A8E186-82E9-8180-72EF-34C7459EE3C7}"/>
                </a:ext>
              </a:extLst>
            </p:cNvPr>
            <p:cNvSpPr/>
            <p:nvPr>
              <p:custDataLst>
                <p:tags r:id="rId21"/>
              </p:custDataLst>
            </p:nvPr>
          </p:nvSpPr>
          <p:spPr bwMode="auto">
            <a:xfrm>
              <a:off x="3124675" y="2400063"/>
              <a:ext cx="869947" cy="109241"/>
            </a:xfrm>
            <a:prstGeom prst="roundRect">
              <a:avLst>
                <a:gd name="adj" fmla="val 50000"/>
              </a:avLst>
            </a:prstGeom>
            <a:gradFill>
              <a:gsLst>
                <a:gs pos="0">
                  <a:sysClr val="window" lastClr="FFFFFF"/>
                </a:gs>
                <a:gs pos="25000">
                  <a:srgbClr val="FBFBFB"/>
                </a:gs>
                <a:gs pos="37000">
                  <a:srgbClr val="F8F8F8"/>
                </a:gs>
                <a:gs pos="89000">
                  <a:sysClr val="window" lastClr="FFFFFF">
                    <a:lumMod val="85000"/>
                  </a:sysClr>
                </a:gs>
                <a:gs pos="78000">
                  <a:srgbClr val="E7E7E7"/>
                </a:gs>
              </a:gsLst>
              <a:path path="circle">
                <a:fillToRect l="50000" t="50000" r="50000" b="50000"/>
              </a:path>
            </a:gradFill>
            <a:ln w="12700" cap="flat" cmpd="sng" algn="ctr">
              <a:noFill/>
              <a:prstDash val="solid"/>
              <a:miter lim="800000"/>
            </a:ln>
            <a:effectLst>
              <a:outerShdw blurRad="88900" sx="101000" sy="101000" algn="ctr" rotWithShape="0">
                <a:prstClr val="black">
                  <a:alpha val="3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9">
            <a:extLst>
              <a:ext uri="{FF2B5EF4-FFF2-40B4-BE49-F238E27FC236}">
                <a16:creationId xmlns:a16="http://schemas.microsoft.com/office/drawing/2014/main" id="{3EE805E8-A169-86B8-6567-1F4647892FD4}"/>
              </a:ext>
            </a:extLst>
          </p:cNvPr>
          <p:cNvGrpSpPr/>
          <p:nvPr/>
        </p:nvGrpSpPr>
        <p:grpSpPr>
          <a:xfrm>
            <a:off x="3265337" y="3188990"/>
            <a:ext cx="238766" cy="161644"/>
            <a:chOff x="3081338" y="2344737"/>
            <a:chExt cx="957262" cy="215901"/>
          </a:xfrm>
        </p:grpSpPr>
        <p:sp>
          <p:nvSpPr>
            <p:cNvPr id="17" name="MH_Other_1">
              <a:extLst>
                <a:ext uri="{FF2B5EF4-FFF2-40B4-BE49-F238E27FC236}">
                  <a16:creationId xmlns:a16="http://schemas.microsoft.com/office/drawing/2014/main" id="{8E4E3D10-EEBD-E747-BACA-28471D3277AE}"/>
                </a:ext>
              </a:extLst>
            </p:cNvPr>
            <p:cNvSpPr/>
            <p:nvPr>
              <p:custDataLst>
                <p:tags r:id="rId15"/>
              </p:custDataLst>
            </p:nvPr>
          </p:nvSpPr>
          <p:spPr bwMode="auto">
            <a:xfrm>
              <a:off x="3081338" y="2347913"/>
              <a:ext cx="209551"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MH_Other_2">
              <a:extLst>
                <a:ext uri="{FF2B5EF4-FFF2-40B4-BE49-F238E27FC236}">
                  <a16:creationId xmlns:a16="http://schemas.microsoft.com/office/drawing/2014/main" id="{E6EECEDC-77D2-022A-FA51-965C7F270C10}"/>
                </a:ext>
              </a:extLst>
            </p:cNvPr>
            <p:cNvSpPr/>
            <p:nvPr>
              <p:custDataLst>
                <p:tags r:id="rId16"/>
              </p:custDataLst>
            </p:nvPr>
          </p:nvSpPr>
          <p:spPr bwMode="auto">
            <a:xfrm>
              <a:off x="3827463" y="2344737"/>
              <a:ext cx="211137"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9" name="MH_Other_7">
              <a:extLst>
                <a:ext uri="{FF2B5EF4-FFF2-40B4-BE49-F238E27FC236}">
                  <a16:creationId xmlns:a16="http://schemas.microsoft.com/office/drawing/2014/main" id="{79724729-4F1E-B6EE-3194-258D61704CC2}"/>
                </a:ext>
              </a:extLst>
            </p:cNvPr>
            <p:cNvSpPr/>
            <p:nvPr>
              <p:custDataLst>
                <p:tags r:id="rId17"/>
              </p:custDataLst>
            </p:nvPr>
          </p:nvSpPr>
          <p:spPr bwMode="auto">
            <a:xfrm>
              <a:off x="3124675" y="2400063"/>
              <a:ext cx="869947" cy="109241"/>
            </a:xfrm>
            <a:prstGeom prst="roundRect">
              <a:avLst>
                <a:gd name="adj" fmla="val 50000"/>
              </a:avLst>
            </a:prstGeom>
            <a:gradFill>
              <a:gsLst>
                <a:gs pos="0">
                  <a:sysClr val="window" lastClr="FFFFFF"/>
                </a:gs>
                <a:gs pos="25000">
                  <a:srgbClr val="FBFBFB"/>
                </a:gs>
                <a:gs pos="37000">
                  <a:srgbClr val="F8F8F8"/>
                </a:gs>
                <a:gs pos="89000">
                  <a:sysClr val="window" lastClr="FFFFFF">
                    <a:lumMod val="85000"/>
                  </a:sysClr>
                </a:gs>
                <a:gs pos="78000">
                  <a:srgbClr val="E7E7E7"/>
                </a:gs>
              </a:gsLst>
              <a:path path="circle">
                <a:fillToRect l="50000" t="50000" r="50000" b="50000"/>
              </a:path>
            </a:gradFill>
            <a:ln w="12700" cap="flat" cmpd="sng" algn="ctr">
              <a:noFill/>
              <a:prstDash val="solid"/>
              <a:miter lim="800000"/>
            </a:ln>
            <a:effectLst>
              <a:outerShdw blurRad="88900" sx="101000" sy="101000" algn="ctr" rotWithShape="0">
                <a:prstClr val="black">
                  <a:alpha val="3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MH_Other_8">
              <a:extLst>
                <a:ext uri="{FF2B5EF4-FFF2-40B4-BE49-F238E27FC236}">
                  <a16:creationId xmlns:a16="http://schemas.microsoft.com/office/drawing/2014/main" id="{F69BB4DD-A542-3ABA-502C-7AC5E55ACB9A}"/>
                </a:ext>
              </a:extLst>
            </p:cNvPr>
            <p:cNvSpPr/>
            <p:nvPr>
              <p:custDataLst>
                <p:tags r:id="rId18"/>
              </p:custDataLst>
            </p:nvPr>
          </p:nvSpPr>
          <p:spPr bwMode="auto">
            <a:xfrm>
              <a:off x="3124201" y="2400300"/>
              <a:ext cx="869950" cy="109538"/>
            </a:xfrm>
            <a:prstGeom prst="roundRect">
              <a:avLst>
                <a:gd name="adj" fmla="val 50000"/>
              </a:avLst>
            </a:prstGeom>
            <a:gradFill flip="none" rotWithShape="1">
              <a:gsLst>
                <a:gs pos="29000">
                  <a:srgbClr val="000000">
                    <a:alpha val="2000"/>
                  </a:srgbClr>
                </a:gs>
                <a:gs pos="100000">
                  <a:srgbClr val="000000">
                    <a:alpha val="13000"/>
                  </a:srgbClr>
                </a:gs>
              </a:gsLst>
              <a:path path="rect">
                <a:fillToRect l="50000" t="50000" r="50000" b="50000"/>
              </a:path>
              <a:tileRect/>
            </a:gradFill>
            <a:ln w="12700" cap="flat" cmpd="sng" algn="ctr">
              <a:noFill/>
              <a:prstDash val="solid"/>
              <a:miter lim="800000"/>
            </a:ln>
            <a:effectLst>
              <a:outerShdw blurRad="63500" sx="102000" sy="102000" algn="ctr" rotWithShape="0">
                <a:prstClr val="black">
                  <a:alpha val="4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7" name="Group 36">
            <a:extLst>
              <a:ext uri="{FF2B5EF4-FFF2-40B4-BE49-F238E27FC236}">
                <a16:creationId xmlns:a16="http://schemas.microsoft.com/office/drawing/2014/main" id="{101A3164-F744-CCF4-A5A7-58CE43A94B25}"/>
              </a:ext>
            </a:extLst>
          </p:cNvPr>
          <p:cNvGrpSpPr/>
          <p:nvPr/>
        </p:nvGrpSpPr>
        <p:grpSpPr>
          <a:xfrm>
            <a:off x="172010" y="2701280"/>
            <a:ext cx="2884559" cy="2961344"/>
            <a:chOff x="172010" y="2701280"/>
            <a:chExt cx="2595155" cy="2961344"/>
          </a:xfrm>
        </p:grpSpPr>
        <p:sp>
          <p:nvSpPr>
            <p:cNvPr id="6" name="矩形 5">
              <a:extLst>
                <a:ext uri="{FF2B5EF4-FFF2-40B4-BE49-F238E27FC236}">
                  <a16:creationId xmlns:a16="http://schemas.microsoft.com/office/drawing/2014/main" id="{D37B7932-871C-E983-F7EB-5AECF3435A01}"/>
                </a:ext>
              </a:extLst>
            </p:cNvPr>
            <p:cNvSpPr/>
            <p:nvPr>
              <p:custDataLst>
                <p:tags r:id="rId13"/>
              </p:custDataLst>
            </p:nvPr>
          </p:nvSpPr>
          <p:spPr>
            <a:xfrm>
              <a:off x="172010" y="2701280"/>
              <a:ext cx="2524791" cy="1275862"/>
            </a:xfrm>
            <a:prstGeom prst="rect">
              <a:avLst/>
            </a:prstGeom>
            <a:solidFill>
              <a:srgbClr val="F8D9C7"/>
            </a:solidFill>
            <a:ln w="12700" cap="flat" cmpd="sng" algn="ctr">
              <a:noFill/>
              <a:prstDash val="solid"/>
              <a:miter lim="800000"/>
            </a:ln>
            <a:effectLst/>
          </p:spPr>
          <p:txBody>
            <a:bodyPr lIns="91414" tIns="45707" rIns="91414" bIns="45707" rtlCol="0"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en-US" altLang="zh-CN" sz="2399"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25">
              <a:extLst>
                <a:ext uri="{FF2B5EF4-FFF2-40B4-BE49-F238E27FC236}">
                  <a16:creationId xmlns:a16="http://schemas.microsoft.com/office/drawing/2014/main" id="{5E59CB37-B377-C5A0-C84B-2A96C6D580F6}"/>
                </a:ext>
              </a:extLst>
            </p:cNvPr>
            <p:cNvSpPr txBox="1"/>
            <p:nvPr>
              <p:custDataLst>
                <p:tags r:id="rId14"/>
              </p:custDataLst>
            </p:nvPr>
          </p:nvSpPr>
          <p:spPr>
            <a:xfrm>
              <a:off x="199604" y="2728237"/>
              <a:ext cx="2524790" cy="1200302"/>
            </a:xfrm>
            <a:prstGeom prst="rect">
              <a:avLst/>
            </a:prstGeom>
            <a:solidFill>
              <a:srgbClr val="FFFF66"/>
            </a:solidFill>
          </p:spPr>
          <p:txBody>
            <a:bodyPr wrap="square" lIns="91414" tIns="45707" rIns="91414" bIns="45707" rtlCol="0">
              <a:spAutoFit/>
            </a:bodyPr>
            <a:lstStyle/>
            <a:p>
              <a:pPr algn="ctr">
                <a:buClrTx/>
                <a:defRPr/>
              </a:pPr>
              <a:r>
                <a:rPr kumimoji="1" lang="en-US" altLang="zh-CN" sz="2000" kern="1200" dirty="0">
                  <a:solidFill>
                    <a:prstClr val="white"/>
                  </a:solidFill>
                  <a:latin typeface="Arial" panose="020B0604020202020204" pitchFamily="34" charset="0"/>
                  <a:ea typeface="三极趣味广告体"/>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Pháp</a:t>
              </a:r>
              <a:endParaRPr lang="en-US" sz="2400" dirty="0">
                <a:latin typeface="Arial" panose="020B0604020202020204" pitchFamily="34" charset="0"/>
                <a:cs typeface="Arial" panose="020B0604020202020204" pitchFamily="34" charset="0"/>
              </a:endParaRPr>
            </a:p>
            <a:p>
              <a:pPr algn="ctr">
                <a:buClrTx/>
                <a:buFontTx/>
                <a:buNone/>
                <a:defRPr/>
              </a:pPr>
              <a:endParaRPr kumimoji="1" lang="zh-CN" altLang="en-US" sz="2400" kern="1200" dirty="0">
                <a:solidFill>
                  <a:prstClr val="white"/>
                </a:solidFill>
                <a:latin typeface="Arial" panose="020B0604020202020204" pitchFamily="34" charset="0"/>
                <a:ea typeface="三极趣味广告体"/>
                <a:cs typeface="Arial" panose="020B0604020202020204" pitchFamily="34" charset="0"/>
              </a:endParaRPr>
            </a:p>
          </p:txBody>
        </p:sp>
        <p:sp>
          <p:nvSpPr>
            <p:cNvPr id="21" name="TextBox 20">
              <a:extLst>
                <a:ext uri="{FF2B5EF4-FFF2-40B4-BE49-F238E27FC236}">
                  <a16:creationId xmlns:a16="http://schemas.microsoft.com/office/drawing/2014/main" id="{3DCEDB44-1194-9C48-239D-828FCD27323D}"/>
                </a:ext>
              </a:extLst>
            </p:cNvPr>
            <p:cNvSpPr txBox="1"/>
            <p:nvPr/>
          </p:nvSpPr>
          <p:spPr>
            <a:xfrm>
              <a:off x="215900" y="4031408"/>
              <a:ext cx="2551265" cy="1631216"/>
            </a:xfrm>
            <a:prstGeom prst="rect">
              <a:avLst/>
            </a:prstGeom>
            <a:noFill/>
          </p:spPr>
          <p:txBody>
            <a:bodyPr wrap="square">
              <a:spAutoFit/>
            </a:bodyPr>
            <a:lstStyle/>
            <a:p>
              <a:pPr algn="just"/>
              <a:r>
                <a:rPr lang="pl-PL" sz="2000" dirty="0">
                  <a:effectLst/>
                  <a:latin typeface="Arial" panose="020B0604020202020204" pitchFamily="34" charset="0"/>
                  <a:ea typeface="Times New Roman" panose="02020603050405020304" pitchFamily="18" charset="0"/>
                  <a:cs typeface="Arial" panose="020B0604020202020204" pitchFamily="34" charset="0"/>
                </a:rPr>
                <a:t>Năm 1858, thực dân Pháp nổ súng xâm lược nư­ớc ta</a:t>
              </a:r>
              <a:r>
                <a:rPr lang="en-US" sz="2000" dirty="0">
                  <a:effectLst/>
                  <a:latin typeface="Arial" panose="020B0604020202020204" pitchFamily="34" charset="0"/>
                  <a:ea typeface="Times New Roman" panose="02020603050405020304" pitchFamily="18" charset="0"/>
                  <a:cs typeface="Arial" panose="020B0604020202020204" pitchFamily="34" charset="0"/>
                </a:rPr>
                <a:t>.</a:t>
              </a:r>
            </a:p>
            <a:p>
              <a:pPr algn="just"/>
              <a:r>
                <a:rPr lang="en-US" sz="2000" dirty="0" err="1">
                  <a:latin typeface="Arial" panose="020B0604020202020204" pitchFamily="34" charset="0"/>
                  <a:cs typeface="Arial" panose="020B0604020202020204" pitchFamily="34" charset="0"/>
                </a:rPr>
                <a:t>Thực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hiện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chính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sách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mọi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lĩnh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vực</a:t>
              </a:r>
              <a:endParaRPr lang="en-US" sz="2000" dirty="0">
                <a:latin typeface="Arial" panose="020B0604020202020204" pitchFamily="34" charset="0"/>
                <a:cs typeface="Arial" panose="020B0604020202020204" pitchFamily="34" charset="0"/>
              </a:endParaRPr>
            </a:p>
          </p:txBody>
        </p:sp>
      </p:grpSp>
      <p:grpSp>
        <p:nvGrpSpPr>
          <p:cNvPr id="36" name="Group 35">
            <a:extLst>
              <a:ext uri="{FF2B5EF4-FFF2-40B4-BE49-F238E27FC236}">
                <a16:creationId xmlns:a16="http://schemas.microsoft.com/office/drawing/2014/main" id="{DDA819E7-22AF-7279-3CB4-DFFEDC8012F9}"/>
              </a:ext>
            </a:extLst>
          </p:cNvPr>
          <p:cNvGrpSpPr/>
          <p:nvPr/>
        </p:nvGrpSpPr>
        <p:grpSpPr>
          <a:xfrm>
            <a:off x="3715411" y="2701280"/>
            <a:ext cx="3599813" cy="2950459"/>
            <a:chOff x="3141385" y="2701279"/>
            <a:chExt cx="2860491" cy="2950459"/>
          </a:xfrm>
        </p:grpSpPr>
        <p:sp>
          <p:nvSpPr>
            <p:cNvPr id="8" name="矩形 7">
              <a:extLst>
                <a:ext uri="{FF2B5EF4-FFF2-40B4-BE49-F238E27FC236}">
                  <a16:creationId xmlns:a16="http://schemas.microsoft.com/office/drawing/2014/main" id="{A4EC344F-F4D8-E36B-D702-EB4B709AF5ED}"/>
                </a:ext>
              </a:extLst>
            </p:cNvPr>
            <p:cNvSpPr/>
            <p:nvPr>
              <p:custDataLst>
                <p:tags r:id="rId11"/>
              </p:custDataLst>
            </p:nvPr>
          </p:nvSpPr>
          <p:spPr>
            <a:xfrm>
              <a:off x="3184916" y="2701279"/>
              <a:ext cx="2752644" cy="1227259"/>
            </a:xfrm>
            <a:prstGeom prst="rect">
              <a:avLst/>
            </a:prstGeom>
            <a:solidFill>
              <a:srgbClr val="FFFF66"/>
            </a:solidFill>
            <a:ln w="12700" cap="flat" cmpd="sng" algn="ctr">
              <a:noFill/>
              <a:prstDash val="solid"/>
              <a:miter lim="800000"/>
            </a:ln>
            <a:effectLst/>
          </p:spPr>
          <p:txBody>
            <a:bodyPr lIns="91414" tIns="45707" rIns="91414" bIns="45707" rtlCol="0"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en-US" altLang="zh-CN" sz="2400" b="0"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25">
              <a:extLst>
                <a:ext uri="{FF2B5EF4-FFF2-40B4-BE49-F238E27FC236}">
                  <a16:creationId xmlns:a16="http://schemas.microsoft.com/office/drawing/2014/main" id="{28D41107-6CF8-CF7B-372A-A783FECB7A00}"/>
                </a:ext>
              </a:extLst>
            </p:cNvPr>
            <p:cNvSpPr txBox="1"/>
            <p:nvPr>
              <p:custDataLst>
                <p:tags r:id="rId12"/>
              </p:custDataLst>
            </p:nvPr>
          </p:nvSpPr>
          <p:spPr>
            <a:xfrm>
              <a:off x="3141385" y="2809466"/>
              <a:ext cx="2809738" cy="830970"/>
            </a:xfrm>
            <a:prstGeom prst="rect">
              <a:avLst/>
            </a:prstGeom>
            <a:noFill/>
          </p:spPr>
          <p:txBody>
            <a:bodyPr wrap="square" lIns="91414" tIns="45707" rIns="91414" bIns="45707" rtlCol="0">
              <a:spAutoFit/>
            </a:bodyPr>
            <a:lstStyle/>
            <a:p>
              <a:pPr lvl="0" algn="ct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chuyển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Việt</a:t>
              </a:r>
              <a:r>
                <a:rPr lang="en-US" sz="2400" dirty="0">
                  <a:latin typeface="Arial" panose="020B0604020202020204" pitchFamily="34" charset="0"/>
                  <a:cs typeface="Arial" panose="020B0604020202020204" pitchFamily="34" charset="0"/>
                </a:rPr>
                <a:t> Nam </a:t>
              </a:r>
              <a:r>
                <a:rPr lang="en-US" sz="2400" dirty="0" err="1">
                  <a:latin typeface="Arial" panose="020B0604020202020204" pitchFamily="34" charset="0"/>
                  <a:cs typeface="Arial" panose="020B0604020202020204" pitchFamily="34" charset="0"/>
                </a:rPr>
                <a:t>về</a:t>
              </a:r>
              <a:r>
                <a:rPr lang="en-US" sz="2400" dirty="0">
                  <a:latin typeface="Arial" panose="020B0604020202020204" pitchFamily="34" charset="0"/>
                  <a:cs typeface="Arial" panose="020B0604020202020204" pitchFamily="34" charset="0"/>
                </a:rPr>
                <a:t>:</a:t>
              </a:r>
            </a:p>
          </p:txBody>
        </p:sp>
        <p:sp>
          <p:nvSpPr>
            <p:cNvPr id="22" name="TextBox 21">
              <a:extLst>
                <a:ext uri="{FF2B5EF4-FFF2-40B4-BE49-F238E27FC236}">
                  <a16:creationId xmlns:a16="http://schemas.microsoft.com/office/drawing/2014/main" id="{3D1F38E0-C561-CFA5-402C-A03CDCC3A9F2}"/>
                </a:ext>
              </a:extLst>
            </p:cNvPr>
            <p:cNvSpPr txBox="1"/>
            <p:nvPr/>
          </p:nvSpPr>
          <p:spPr>
            <a:xfrm>
              <a:off x="3144411" y="4020522"/>
              <a:ext cx="2857465" cy="1631216"/>
            </a:xfrm>
            <a:prstGeom prst="rect">
              <a:avLst/>
            </a:prstGeom>
            <a:noFill/>
          </p:spPr>
          <p:txBody>
            <a:bodyPr wrap="square">
              <a:spAutoFit/>
            </a:bodyPr>
            <a:lstStyle/>
            <a:p>
              <a:pPr algn="just"/>
              <a:r>
                <a:rPr lang="en-US" sz="2000" dirty="0">
                  <a:effectLst/>
                  <a:latin typeface="Arial" panose="020B0604020202020204" pitchFamily="34" charset="0"/>
                  <a:ea typeface="Times New Roman" panose="02020603050405020304" pitchFamily="18" charset="0"/>
                  <a:cs typeface="Arial" panose="020B0604020202020204" pitchFamily="34" charset="0"/>
                </a:rPr>
                <a:t>T</a:t>
              </a:r>
              <a:r>
                <a:rPr lang="pl-PL" sz="2000" dirty="0">
                  <a:effectLst/>
                  <a:latin typeface="Arial" panose="020B0604020202020204" pitchFamily="34" charset="0"/>
                  <a:ea typeface="Times New Roman" panose="02020603050405020304" pitchFamily="18" charset="0"/>
                  <a:cs typeface="Arial" panose="020B0604020202020204" pitchFamily="34" charset="0"/>
                </a:rPr>
                <a:t>ính chất xã hội</a:t>
              </a:r>
              <a:r>
                <a:rPr lang="en-US" sz="2000" dirty="0">
                  <a:effectLst/>
                  <a:latin typeface="Arial" panose="020B0604020202020204" pitchFamily="34" charset="0"/>
                  <a:ea typeface="Times New Roman" panose="02020603050405020304" pitchFamily="18" charset="0"/>
                  <a:cs typeface="Arial" panose="020B0604020202020204" pitchFamily="34" charset="0"/>
                </a:rPr>
                <a:t>: PK- </a:t>
              </a:r>
              <a:r>
                <a:rPr lang="en-US" sz="2000" dirty="0" err="1">
                  <a:effectLst/>
                  <a:latin typeface="Arial" panose="020B0604020202020204" pitchFamily="34" charset="0"/>
                  <a:ea typeface="Times New Roman" panose="02020603050405020304" pitchFamily="18" charset="0"/>
                  <a:cs typeface="Arial" panose="020B0604020202020204" pitchFamily="34" charset="0"/>
                </a:rPr>
                <a:t>thuộc</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địa</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nửa</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phong</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kiến</a:t>
              </a:r>
              <a:endParaRPr lang="en-US" sz="2000" dirty="0">
                <a:effectLst/>
                <a:latin typeface="Arial" panose="020B0604020202020204" pitchFamily="34" charset="0"/>
                <a:ea typeface="Times New Roman" panose="02020603050405020304" pitchFamily="18" charset="0"/>
                <a:cs typeface="Arial" panose="020B0604020202020204" pitchFamily="34" charset="0"/>
              </a:endParaRPr>
            </a:p>
            <a:p>
              <a:pPr algn="just"/>
              <a:r>
                <a:rPr lang="en-US" sz="2000" dirty="0" err="1">
                  <a:latin typeface="Arial" panose="020B0604020202020204" pitchFamily="34" charset="0"/>
                  <a:ea typeface="Times New Roman" panose="02020603050405020304" pitchFamily="18" charset="0"/>
                  <a:cs typeface="Arial" panose="020B0604020202020204" pitchFamily="34" charset="0"/>
                </a:rPr>
                <a:t>Mâu</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thuẫn</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mâu</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thuẫn</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mới</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xuất</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hiện</a:t>
              </a:r>
              <a:endParaRPr lang="en-US" sz="2000" dirty="0">
                <a:latin typeface="Arial" panose="020B0604020202020204" pitchFamily="34" charset="0"/>
                <a:ea typeface="Times New Roman" panose="02020603050405020304" pitchFamily="18" charset="0"/>
                <a:cs typeface="Arial" panose="020B0604020202020204" pitchFamily="34" charset="0"/>
              </a:endParaRPr>
            </a:p>
            <a:p>
              <a:pPr algn="just"/>
              <a:r>
                <a:rPr lang="en-US" sz="2000" dirty="0">
                  <a:effectLst/>
                  <a:latin typeface="Arial" panose="020B0604020202020204" pitchFamily="34" charset="0"/>
                  <a:ea typeface="Times New Roman" panose="02020603050405020304" pitchFamily="18" charset="0"/>
                  <a:cs typeface="Arial" panose="020B0604020202020204" pitchFamily="34" charset="0"/>
                </a:rPr>
                <a:t>Giai </a:t>
              </a:r>
              <a:r>
                <a:rPr lang="en-US" sz="2000" dirty="0" err="1">
                  <a:effectLst/>
                  <a:latin typeface="Arial" panose="020B0604020202020204" pitchFamily="34" charset="0"/>
                  <a:ea typeface="Times New Roman" panose="02020603050405020304" pitchFamily="18" charset="0"/>
                  <a:cs typeface="Arial" panose="020B0604020202020204" pitchFamily="34" charset="0"/>
                </a:rPr>
                <a:t>cấp</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giai</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cấp</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mới</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ra</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en-US" sz="2000" dirty="0" err="1">
                  <a:latin typeface="Arial" panose="020B0604020202020204" pitchFamily="34" charset="0"/>
                  <a:ea typeface="Times New Roman" panose="02020603050405020304" pitchFamily="18" charset="0"/>
                  <a:cs typeface="Arial" panose="020B0604020202020204" pitchFamily="34" charset="0"/>
                </a:rPr>
                <a:t>đời</a:t>
              </a:r>
              <a:endParaRPr lang="en-US" sz="2000" dirty="0">
                <a:latin typeface="Arial" panose="020B0604020202020204" pitchFamily="34" charset="0"/>
                <a:cs typeface="Arial" panose="020B0604020202020204" pitchFamily="34" charset="0"/>
              </a:endParaRPr>
            </a:p>
          </p:txBody>
        </p:sp>
      </p:grpSp>
      <p:grpSp>
        <p:nvGrpSpPr>
          <p:cNvPr id="35" name="Group 34">
            <a:extLst>
              <a:ext uri="{FF2B5EF4-FFF2-40B4-BE49-F238E27FC236}">
                <a16:creationId xmlns:a16="http://schemas.microsoft.com/office/drawing/2014/main" id="{041D55BC-8BA1-5A62-1B64-14F624DF64B8}"/>
              </a:ext>
            </a:extLst>
          </p:cNvPr>
          <p:cNvGrpSpPr/>
          <p:nvPr/>
        </p:nvGrpSpPr>
        <p:grpSpPr>
          <a:xfrm>
            <a:off x="8240671" y="2672032"/>
            <a:ext cx="3543684" cy="2512313"/>
            <a:chOff x="6371363" y="2677477"/>
            <a:chExt cx="2663988" cy="2512313"/>
          </a:xfrm>
        </p:grpSpPr>
        <p:sp>
          <p:nvSpPr>
            <p:cNvPr id="10" name="矩形 9">
              <a:extLst>
                <a:ext uri="{FF2B5EF4-FFF2-40B4-BE49-F238E27FC236}">
                  <a16:creationId xmlns:a16="http://schemas.microsoft.com/office/drawing/2014/main" id="{58B41568-A456-4B44-17C3-D71AB09CCA47}"/>
                </a:ext>
              </a:extLst>
            </p:cNvPr>
            <p:cNvSpPr/>
            <p:nvPr>
              <p:custDataLst>
                <p:tags r:id="rId9"/>
              </p:custDataLst>
            </p:nvPr>
          </p:nvSpPr>
          <p:spPr>
            <a:xfrm>
              <a:off x="6371363" y="2677477"/>
              <a:ext cx="2632035" cy="1340324"/>
            </a:xfrm>
            <a:prstGeom prst="rect">
              <a:avLst/>
            </a:prstGeom>
            <a:solidFill>
              <a:srgbClr val="FFFF66"/>
            </a:solidFill>
            <a:ln w="12700" cap="flat" cmpd="sng" algn="ctr">
              <a:noFill/>
              <a:prstDash val="solid"/>
              <a:miter lim="800000"/>
            </a:ln>
            <a:effectLst/>
          </p:spPr>
          <p:txBody>
            <a:bodyPr lIns="91414" tIns="45707" rIns="91414" bIns="45707" rtlCol="0"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en-US" altLang="zh-CN" sz="2400" b="0"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 name="文本框 25">
              <a:extLst>
                <a:ext uri="{FF2B5EF4-FFF2-40B4-BE49-F238E27FC236}">
                  <a16:creationId xmlns:a16="http://schemas.microsoft.com/office/drawing/2014/main" id="{8F6A4517-05C5-339D-E923-A75DDD3790FA}"/>
                </a:ext>
              </a:extLst>
            </p:cNvPr>
            <p:cNvSpPr txBox="1"/>
            <p:nvPr>
              <p:custDataLst>
                <p:tags r:id="rId10"/>
              </p:custDataLst>
            </p:nvPr>
          </p:nvSpPr>
          <p:spPr>
            <a:xfrm>
              <a:off x="6413961" y="2932154"/>
              <a:ext cx="2621390" cy="830970"/>
            </a:xfrm>
            <a:prstGeom prst="rect">
              <a:avLst/>
            </a:prstGeom>
            <a:noFill/>
          </p:spPr>
          <p:txBody>
            <a:bodyPr wrap="square" lIns="91414" tIns="45707" rIns="91414" bIns="45707" rtlCol="0">
              <a:spAutoFit/>
            </a:bodyPr>
            <a:lstStyle/>
            <a:p>
              <a:pPr algn="ctr">
                <a:buClrTx/>
                <a:buFontTx/>
                <a:buNone/>
                <a:defRPr/>
              </a:pPr>
              <a:r>
                <a:rPr lang="en-US" altLang="zh-CN" sz="2400" kern="1200" dirty="0">
                  <a:solidFill>
                    <a:schemeClr val="tx1"/>
                  </a:solidFill>
                  <a:latin typeface="Arial" panose="020B0604020202020204" pitchFamily="34" charset="0"/>
                  <a:ea typeface="三极趣味广告体"/>
                  <a:cs typeface="Arial" panose="020B0604020202020204" pitchFamily="34" charset="0"/>
                </a:rPr>
                <a:t>Phong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trào</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yêu</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nước</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diễn</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ra</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sôi</a:t>
              </a:r>
              <a:r>
                <a:rPr lang="en-US" altLang="zh-CN" sz="2400" kern="1200" dirty="0">
                  <a:solidFill>
                    <a:schemeClr val="tx1"/>
                  </a:solidFill>
                  <a:latin typeface="Arial" panose="020B0604020202020204" pitchFamily="34" charset="0"/>
                  <a:ea typeface="三极趣味广告体"/>
                  <a:cs typeface="Arial" panose="020B0604020202020204" pitchFamily="34" charset="0"/>
                </a:rPr>
                <a:t> </a:t>
              </a:r>
              <a:r>
                <a:rPr lang="en-US" altLang="zh-CN" sz="2400" kern="1200" dirty="0" err="1">
                  <a:solidFill>
                    <a:schemeClr val="tx1"/>
                  </a:solidFill>
                  <a:latin typeface="Arial" panose="020B0604020202020204" pitchFamily="34" charset="0"/>
                  <a:ea typeface="三极趣味广告体"/>
                  <a:cs typeface="Arial" panose="020B0604020202020204" pitchFamily="34" charset="0"/>
                </a:rPr>
                <a:t>nổi</a:t>
              </a:r>
              <a:endParaRPr kumimoji="1" lang="zh-CN" altLang="en-US" sz="2400" kern="1200" dirty="0">
                <a:solidFill>
                  <a:schemeClr val="tx1"/>
                </a:solidFill>
                <a:latin typeface="Arial" panose="020B0604020202020204" pitchFamily="34" charset="0"/>
                <a:ea typeface="三极趣味广告体"/>
                <a:cs typeface="Arial" panose="020B0604020202020204" pitchFamily="34" charset="0"/>
              </a:endParaRPr>
            </a:p>
          </p:txBody>
        </p:sp>
        <p:sp>
          <p:nvSpPr>
            <p:cNvPr id="23" name="TextBox 22">
              <a:extLst>
                <a:ext uri="{FF2B5EF4-FFF2-40B4-BE49-F238E27FC236}">
                  <a16:creationId xmlns:a16="http://schemas.microsoft.com/office/drawing/2014/main" id="{979E45E6-B504-2E1C-4175-A2ACE29F69F1}"/>
                </a:ext>
              </a:extLst>
            </p:cNvPr>
            <p:cNvSpPr txBox="1"/>
            <p:nvPr/>
          </p:nvSpPr>
          <p:spPr>
            <a:xfrm>
              <a:off x="6379122" y="4174127"/>
              <a:ext cx="2624276" cy="1015663"/>
            </a:xfrm>
            <a:prstGeom prst="rect">
              <a:avLst/>
            </a:prstGeom>
            <a:noFill/>
          </p:spPr>
          <p:txBody>
            <a:bodyPr wrap="square" rtlCol="0">
              <a:spAutoFit/>
            </a:bodyPr>
            <a:lstStyle/>
            <a:p>
              <a:pPr algn="just"/>
              <a:r>
                <a:rPr lang="en-US" sz="2000" dirty="0">
                  <a:latin typeface="Arial" panose="020B0604020202020204" pitchFamily="34" charset="0"/>
                  <a:cs typeface="Arial" panose="020B0604020202020204" pitchFamily="34" charset="0"/>
                </a:rPr>
                <a:t>Phong </a:t>
              </a:r>
              <a:r>
                <a:rPr lang="en-US" sz="2000" dirty="0" err="1">
                  <a:latin typeface="Arial" panose="020B0604020202020204" pitchFamily="34" charset="0"/>
                  <a:cs typeface="Arial" panose="020B0604020202020204" pitchFamily="34" charset="0"/>
                </a:rPr>
                <a:t>trào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đấu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tranh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diễn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sôi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nổi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theo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lập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trường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của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cấp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mình</a:t>
              </a:r>
              <a:endParaRPr lang="en-US" sz="2000" dirty="0">
                <a:latin typeface="Arial" panose="020B0604020202020204" pitchFamily="34" charset="0"/>
                <a:cs typeface="Arial" panose="020B0604020202020204" pitchFamily="34" charset="0"/>
              </a:endParaRPr>
            </a:p>
          </p:txBody>
        </p:sp>
      </p:grpSp>
      <p:grpSp>
        <p:nvGrpSpPr>
          <p:cNvPr id="24" name="组合 19">
            <a:extLst>
              <a:ext uri="{FF2B5EF4-FFF2-40B4-BE49-F238E27FC236}">
                <a16:creationId xmlns:a16="http://schemas.microsoft.com/office/drawing/2014/main" id="{ACEC9257-E09C-46DF-C27C-67D377A5D682}"/>
              </a:ext>
            </a:extLst>
          </p:cNvPr>
          <p:cNvGrpSpPr/>
          <p:nvPr/>
        </p:nvGrpSpPr>
        <p:grpSpPr>
          <a:xfrm>
            <a:off x="3242239" y="4755308"/>
            <a:ext cx="238766" cy="161644"/>
            <a:chOff x="3081338" y="2344737"/>
            <a:chExt cx="957262" cy="215901"/>
          </a:xfrm>
        </p:grpSpPr>
        <p:sp>
          <p:nvSpPr>
            <p:cNvPr id="25" name="MH_Other_1">
              <a:extLst>
                <a:ext uri="{FF2B5EF4-FFF2-40B4-BE49-F238E27FC236}">
                  <a16:creationId xmlns:a16="http://schemas.microsoft.com/office/drawing/2014/main" id="{B23D016D-677B-6AE9-D072-E0ABE42067D3}"/>
                </a:ext>
              </a:extLst>
            </p:cNvPr>
            <p:cNvSpPr/>
            <p:nvPr>
              <p:custDataLst>
                <p:tags r:id="rId5"/>
              </p:custDataLst>
            </p:nvPr>
          </p:nvSpPr>
          <p:spPr bwMode="auto">
            <a:xfrm>
              <a:off x="3081338" y="2347913"/>
              <a:ext cx="209551"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6" name="MH_Other_2">
              <a:extLst>
                <a:ext uri="{FF2B5EF4-FFF2-40B4-BE49-F238E27FC236}">
                  <a16:creationId xmlns:a16="http://schemas.microsoft.com/office/drawing/2014/main" id="{B9532166-EF8F-EAF1-9589-706E8E5F24E5}"/>
                </a:ext>
              </a:extLst>
            </p:cNvPr>
            <p:cNvSpPr/>
            <p:nvPr>
              <p:custDataLst>
                <p:tags r:id="rId6"/>
              </p:custDataLst>
            </p:nvPr>
          </p:nvSpPr>
          <p:spPr bwMode="auto">
            <a:xfrm>
              <a:off x="3827463" y="2344737"/>
              <a:ext cx="211137"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MH_Other_7">
              <a:extLst>
                <a:ext uri="{FF2B5EF4-FFF2-40B4-BE49-F238E27FC236}">
                  <a16:creationId xmlns:a16="http://schemas.microsoft.com/office/drawing/2014/main" id="{37D7A412-4A2D-27BD-0635-2EB68CE32398}"/>
                </a:ext>
              </a:extLst>
            </p:cNvPr>
            <p:cNvSpPr/>
            <p:nvPr>
              <p:custDataLst>
                <p:tags r:id="rId7"/>
              </p:custDataLst>
            </p:nvPr>
          </p:nvSpPr>
          <p:spPr bwMode="auto">
            <a:xfrm>
              <a:off x="3124675" y="2400063"/>
              <a:ext cx="869947" cy="109241"/>
            </a:xfrm>
            <a:prstGeom prst="roundRect">
              <a:avLst>
                <a:gd name="adj" fmla="val 50000"/>
              </a:avLst>
            </a:prstGeom>
            <a:gradFill>
              <a:gsLst>
                <a:gs pos="0">
                  <a:sysClr val="window" lastClr="FFFFFF"/>
                </a:gs>
                <a:gs pos="25000">
                  <a:srgbClr val="FBFBFB"/>
                </a:gs>
                <a:gs pos="37000">
                  <a:srgbClr val="F8F8F8"/>
                </a:gs>
                <a:gs pos="89000">
                  <a:sysClr val="window" lastClr="FFFFFF">
                    <a:lumMod val="85000"/>
                  </a:sysClr>
                </a:gs>
                <a:gs pos="78000">
                  <a:srgbClr val="E7E7E7"/>
                </a:gs>
              </a:gsLst>
              <a:path path="circle">
                <a:fillToRect l="50000" t="50000" r="50000" b="50000"/>
              </a:path>
            </a:gradFill>
            <a:ln w="12700" cap="flat" cmpd="sng" algn="ctr">
              <a:noFill/>
              <a:prstDash val="solid"/>
              <a:miter lim="800000"/>
            </a:ln>
            <a:effectLst>
              <a:outerShdw blurRad="88900" sx="101000" sy="101000" algn="ctr" rotWithShape="0">
                <a:prstClr val="black">
                  <a:alpha val="3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MH_Other_8">
              <a:extLst>
                <a:ext uri="{FF2B5EF4-FFF2-40B4-BE49-F238E27FC236}">
                  <a16:creationId xmlns:a16="http://schemas.microsoft.com/office/drawing/2014/main" id="{147C51F7-AC49-7874-ECDD-64EE1F432174}"/>
                </a:ext>
              </a:extLst>
            </p:cNvPr>
            <p:cNvSpPr/>
            <p:nvPr>
              <p:custDataLst>
                <p:tags r:id="rId8"/>
              </p:custDataLst>
            </p:nvPr>
          </p:nvSpPr>
          <p:spPr bwMode="auto">
            <a:xfrm>
              <a:off x="3124201" y="2400300"/>
              <a:ext cx="869950" cy="109538"/>
            </a:xfrm>
            <a:prstGeom prst="roundRect">
              <a:avLst>
                <a:gd name="adj" fmla="val 50000"/>
              </a:avLst>
            </a:prstGeom>
            <a:gradFill flip="none" rotWithShape="1">
              <a:gsLst>
                <a:gs pos="29000">
                  <a:srgbClr val="000000">
                    <a:alpha val="2000"/>
                  </a:srgbClr>
                </a:gs>
                <a:gs pos="100000">
                  <a:srgbClr val="000000">
                    <a:alpha val="13000"/>
                  </a:srgbClr>
                </a:gs>
              </a:gsLst>
              <a:path path="rect">
                <a:fillToRect l="50000" t="50000" r="50000" b="50000"/>
              </a:path>
              <a:tileRect/>
            </a:gradFill>
            <a:ln w="12700" cap="flat" cmpd="sng" algn="ctr">
              <a:noFill/>
              <a:prstDash val="solid"/>
              <a:miter lim="800000"/>
            </a:ln>
            <a:effectLst>
              <a:outerShdw blurRad="63500" sx="102000" sy="102000" algn="ctr" rotWithShape="0">
                <a:prstClr val="black">
                  <a:alpha val="4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29" name="组合 19">
            <a:extLst>
              <a:ext uri="{FF2B5EF4-FFF2-40B4-BE49-F238E27FC236}">
                <a16:creationId xmlns:a16="http://schemas.microsoft.com/office/drawing/2014/main" id="{A0E5607B-8559-D320-81C5-9455A62988B5}"/>
              </a:ext>
            </a:extLst>
          </p:cNvPr>
          <p:cNvGrpSpPr/>
          <p:nvPr/>
        </p:nvGrpSpPr>
        <p:grpSpPr>
          <a:xfrm>
            <a:off x="7607919" y="4755308"/>
            <a:ext cx="238766" cy="161644"/>
            <a:chOff x="3081338" y="2344737"/>
            <a:chExt cx="957262" cy="215901"/>
          </a:xfrm>
        </p:grpSpPr>
        <p:sp>
          <p:nvSpPr>
            <p:cNvPr id="30" name="MH_Other_1">
              <a:extLst>
                <a:ext uri="{FF2B5EF4-FFF2-40B4-BE49-F238E27FC236}">
                  <a16:creationId xmlns:a16="http://schemas.microsoft.com/office/drawing/2014/main" id="{F8FE0D80-6FED-DAEB-3329-167CE93687A9}"/>
                </a:ext>
              </a:extLst>
            </p:cNvPr>
            <p:cNvSpPr/>
            <p:nvPr>
              <p:custDataLst>
                <p:tags r:id="rId1"/>
              </p:custDataLst>
            </p:nvPr>
          </p:nvSpPr>
          <p:spPr bwMode="auto">
            <a:xfrm>
              <a:off x="3081338" y="2347913"/>
              <a:ext cx="209551"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1" name="MH_Other_2">
              <a:extLst>
                <a:ext uri="{FF2B5EF4-FFF2-40B4-BE49-F238E27FC236}">
                  <a16:creationId xmlns:a16="http://schemas.microsoft.com/office/drawing/2014/main" id="{41A228FA-347A-CAAA-FF41-E96DB4E8231C}"/>
                </a:ext>
              </a:extLst>
            </p:cNvPr>
            <p:cNvSpPr/>
            <p:nvPr>
              <p:custDataLst>
                <p:tags r:id="rId2"/>
              </p:custDataLst>
            </p:nvPr>
          </p:nvSpPr>
          <p:spPr bwMode="auto">
            <a:xfrm>
              <a:off x="3827463" y="2344737"/>
              <a:ext cx="211137" cy="212725"/>
            </a:xfrm>
            <a:prstGeom prst="ellipse">
              <a:avLst/>
            </a:prstGeom>
            <a:solidFill>
              <a:srgbClr val="FFFFFF"/>
            </a:solidFill>
            <a:ln w="25400" cap="flat" cmpd="sng" algn="ctr">
              <a:solidFill>
                <a:srgbClr val="3F3F3F">
                  <a:lumMod val="65000"/>
                  <a:lumOff val="35000"/>
                </a:srgbClr>
              </a:solidFill>
              <a:prstDash val="solid"/>
              <a:miter lim="800000"/>
            </a:ln>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2" name="MH_Other_7">
              <a:extLst>
                <a:ext uri="{FF2B5EF4-FFF2-40B4-BE49-F238E27FC236}">
                  <a16:creationId xmlns:a16="http://schemas.microsoft.com/office/drawing/2014/main" id="{6BCA0004-B415-8DD2-4F1E-AC9E0F6AB5F4}"/>
                </a:ext>
              </a:extLst>
            </p:cNvPr>
            <p:cNvSpPr/>
            <p:nvPr>
              <p:custDataLst>
                <p:tags r:id="rId3"/>
              </p:custDataLst>
            </p:nvPr>
          </p:nvSpPr>
          <p:spPr bwMode="auto">
            <a:xfrm>
              <a:off x="3124675" y="2400063"/>
              <a:ext cx="869947" cy="109241"/>
            </a:xfrm>
            <a:prstGeom prst="roundRect">
              <a:avLst>
                <a:gd name="adj" fmla="val 50000"/>
              </a:avLst>
            </a:prstGeom>
            <a:gradFill>
              <a:gsLst>
                <a:gs pos="0">
                  <a:sysClr val="window" lastClr="FFFFFF"/>
                </a:gs>
                <a:gs pos="25000">
                  <a:srgbClr val="FBFBFB"/>
                </a:gs>
                <a:gs pos="37000">
                  <a:srgbClr val="F8F8F8"/>
                </a:gs>
                <a:gs pos="89000">
                  <a:sysClr val="window" lastClr="FFFFFF">
                    <a:lumMod val="85000"/>
                  </a:sysClr>
                </a:gs>
                <a:gs pos="78000">
                  <a:srgbClr val="E7E7E7"/>
                </a:gs>
              </a:gsLst>
              <a:path path="circle">
                <a:fillToRect l="50000" t="50000" r="50000" b="50000"/>
              </a:path>
            </a:gradFill>
            <a:ln w="12700" cap="flat" cmpd="sng" algn="ctr">
              <a:noFill/>
              <a:prstDash val="solid"/>
              <a:miter lim="800000"/>
            </a:ln>
            <a:effectLst>
              <a:outerShdw blurRad="88900" sx="101000" sy="101000" algn="ctr" rotWithShape="0">
                <a:prstClr val="black">
                  <a:alpha val="3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3" name="MH_Other_8">
              <a:extLst>
                <a:ext uri="{FF2B5EF4-FFF2-40B4-BE49-F238E27FC236}">
                  <a16:creationId xmlns:a16="http://schemas.microsoft.com/office/drawing/2014/main" id="{AD892EEA-86FD-2AAE-77A4-473223423E1B}"/>
                </a:ext>
              </a:extLst>
            </p:cNvPr>
            <p:cNvSpPr/>
            <p:nvPr>
              <p:custDataLst>
                <p:tags r:id="rId4"/>
              </p:custDataLst>
            </p:nvPr>
          </p:nvSpPr>
          <p:spPr bwMode="auto">
            <a:xfrm>
              <a:off x="3124201" y="2400300"/>
              <a:ext cx="869950" cy="109538"/>
            </a:xfrm>
            <a:prstGeom prst="roundRect">
              <a:avLst>
                <a:gd name="adj" fmla="val 50000"/>
              </a:avLst>
            </a:prstGeom>
            <a:gradFill flip="none" rotWithShape="1">
              <a:gsLst>
                <a:gs pos="29000">
                  <a:srgbClr val="000000">
                    <a:alpha val="2000"/>
                  </a:srgbClr>
                </a:gs>
                <a:gs pos="100000">
                  <a:srgbClr val="000000">
                    <a:alpha val="13000"/>
                  </a:srgbClr>
                </a:gs>
              </a:gsLst>
              <a:path path="rect">
                <a:fillToRect l="50000" t="50000" r="50000" b="50000"/>
              </a:path>
              <a:tileRect/>
            </a:gradFill>
            <a:ln w="12700" cap="flat" cmpd="sng" algn="ctr">
              <a:noFill/>
              <a:prstDash val="solid"/>
              <a:miter lim="800000"/>
            </a:ln>
            <a:effectLst>
              <a:outerShdw blurRad="63500" sx="102000" sy="102000" algn="ctr" rotWithShape="0">
                <a:prstClr val="black">
                  <a:alpha val="40000"/>
                </a:prstClr>
              </a:outerShdw>
            </a:effectLst>
          </p:spPr>
          <p:txBody>
            <a:bodyPr anchor="ctr"/>
            <a:lstStyle/>
            <a:p>
              <a:pPr marL="0" marR="0" lvl="0" indent="0" algn="ctr" defTabSz="609402" eaLnBrk="1" fontAlgn="auto" latinLnBrk="0" hangingPunct="1">
                <a:lnSpc>
                  <a:spcPct val="100000"/>
                </a:lnSpc>
                <a:spcBef>
                  <a:spcPts val="0"/>
                </a:spcBef>
                <a:spcAft>
                  <a:spcPts val="0"/>
                </a:spcAft>
                <a:buClrTx/>
                <a:buSzTx/>
                <a:buFontTx/>
                <a:buNone/>
                <a:tabLst/>
                <a:defRPr/>
              </a:pPr>
              <a:endParaRPr kumimoji="0" lang="zh-CN" altLang="en-US" sz="1466"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34" name="Title 1">
            <a:extLst>
              <a:ext uri="{FF2B5EF4-FFF2-40B4-BE49-F238E27FC236}">
                <a16:creationId xmlns:a16="http://schemas.microsoft.com/office/drawing/2014/main" id="{B3ED78FF-88FC-2FE0-9A66-FBB6B71E2101}"/>
              </a:ext>
            </a:extLst>
          </p:cNvPr>
          <p:cNvSpPr txBox="1">
            <a:spLocks/>
          </p:cNvSpPr>
          <p:nvPr/>
        </p:nvSpPr>
        <p:spPr>
          <a:xfrm>
            <a:off x="2374901" y="269625"/>
            <a:ext cx="9817100" cy="59397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nl-NL" sz="2400" b="1" dirty="0">
                <a:solidFill>
                  <a:srgbClr val="FF0000"/>
                </a:solidFill>
                <a:latin typeface="Arial" panose="020B0604020202020204" pitchFamily="34" charset="0"/>
                <a:cs typeface="Arial" panose="020B0604020202020204" pitchFamily="34" charset="0"/>
              </a:rPr>
              <a:t>1.1.1 Tình hình thế giới và Việt Nam cuối thế kỷ XIX, đầu thế kỷ XX</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721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arn(inVertical)">
                                      <p:cBhvr>
                                        <p:cTn id="11" dur="500"/>
                                        <p:tgtEl>
                                          <p:spTgt spid="16"/>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barn(inVertical)">
                                      <p:cBhvr>
                                        <p:cTn id="15" dur="500"/>
                                        <p:tgtEl>
                                          <p:spTgt spid="24"/>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barn(inVertical)">
                                      <p:cBhvr>
                                        <p:cTn id="1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a:extLst>
              <a:ext uri="{FF2B5EF4-FFF2-40B4-BE49-F238E27FC236}">
                <a16:creationId xmlns:a16="http://schemas.microsoft.com/office/drawing/2014/main" id="{80F96C74-BA71-13DD-4E28-BB30E263DC65}"/>
              </a:ext>
            </a:extLst>
          </p:cNvPr>
          <p:cNvSpPr>
            <a:spLocks noChangeArrowheads="1"/>
          </p:cNvSpPr>
          <p:nvPr/>
        </p:nvSpPr>
        <p:spPr bwMode="auto">
          <a:xfrm>
            <a:off x="10092368" y="2335050"/>
            <a:ext cx="1829122" cy="3443956"/>
          </a:xfrm>
          <a:prstGeom prst="rect">
            <a:avLst/>
          </a:prstGeom>
          <a:solidFill>
            <a:schemeClr val="bg1"/>
          </a:solidFill>
          <a:ln>
            <a:noFill/>
          </a:ln>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algn="just" defTabSz="914400" eaLnBrk="1" fontAlgn="base" latinLnBrk="0" hangingPunct="1">
              <a:lnSpc>
                <a:spcPct val="120000"/>
              </a:lnSpc>
              <a:spcBef>
                <a:spcPct val="20000"/>
              </a:spcBef>
              <a:spcAft>
                <a:spcPct val="0"/>
              </a:spcAft>
              <a:buClr>
                <a:srgbClr val="99CA3C"/>
              </a:buClr>
              <a:buSzPct val="70000"/>
              <a:buFont typeface="Wingdings" panose="05000000000000000000" pitchFamily="2" charset="2"/>
              <a:buNone/>
              <a:tabLst/>
              <a:defRPr/>
            </a:pP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Các</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phong</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trào</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trên</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do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giai</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cấp</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tầng</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lớp</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nào</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lãnh</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đạo</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a:t>
            </a:r>
          </a:p>
          <a:p>
            <a:pPr marL="0" marR="0" lvl="0" indent="0" algn="just" defTabSz="914400" eaLnBrk="1" fontAlgn="base" latinLnBrk="0" hangingPunct="1">
              <a:lnSpc>
                <a:spcPct val="120000"/>
              </a:lnSpc>
              <a:spcBef>
                <a:spcPct val="20000"/>
              </a:spcBef>
              <a:spcAft>
                <a:spcPct val="0"/>
              </a:spcAft>
              <a:buClr>
                <a:srgbClr val="99CA3C"/>
              </a:buClr>
              <a:buSzPct val="70000"/>
              <a:buFont typeface="Wingdings" panose="05000000000000000000" pitchFamily="2" charset="2"/>
              <a:buNone/>
              <a:tabLst/>
              <a:defRPr/>
            </a:pP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Các</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phong</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trào</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này</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đã</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diễn</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ra</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như</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thế</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altLang="en-US" sz="2000" b="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nào</a:t>
            </a:r>
            <a:r>
              <a:rPr kumimoji="0" lang="en-US" altLang="en-US" sz="2000" b="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a:t>
            </a:r>
          </a:p>
        </p:txBody>
      </p:sp>
      <p:sp>
        <p:nvSpPr>
          <p:cNvPr id="6" name="Rectangle 7">
            <a:extLst>
              <a:ext uri="{FF2B5EF4-FFF2-40B4-BE49-F238E27FC236}">
                <a16:creationId xmlns:a16="http://schemas.microsoft.com/office/drawing/2014/main" id="{15E9AAD4-067E-0E5D-BBD0-036987098B09}"/>
              </a:ext>
            </a:extLst>
          </p:cNvPr>
          <p:cNvSpPr>
            <a:spLocks noChangeArrowheads="1"/>
          </p:cNvSpPr>
          <p:nvPr/>
        </p:nvSpPr>
        <p:spPr bwMode="auto">
          <a:xfrm>
            <a:off x="2272950" y="229303"/>
            <a:ext cx="6894949" cy="644533"/>
          </a:xfrm>
          <a:prstGeom prst="rect">
            <a:avLst/>
          </a:prstGeom>
          <a:solidFill>
            <a:srgbClr val="7030A0"/>
          </a:solidFill>
          <a:ln w="38100">
            <a:solidFill>
              <a:srgbClr val="0563C1"/>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Phong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trào</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yêu</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nước</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theo</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khuynh</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hướng</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phong</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kiến</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và</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dân</a:t>
            </a:r>
            <a:r>
              <a:rPr kumimoji="0" lang="en-US" altLang="en-US" sz="2400" b="0" i="0" u="none" strike="noStrike" kern="1200" cap="none" spc="0" normalizeH="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noProof="0" dirty="0" err="1">
                <a:ln>
                  <a:noFill/>
                </a:ln>
                <a:solidFill>
                  <a:prstClr val="white"/>
                </a:solidFill>
                <a:effectLst/>
                <a:uLnTx/>
                <a:uFillTx/>
                <a:latin typeface="Arial" panose="020B0604020202020204" pitchFamily="34" charset="0"/>
                <a:ea typeface="+mn-ea"/>
                <a:cs typeface="Arial" panose="020B0604020202020204" pitchFamily="34" charset="0"/>
              </a:rPr>
              <a:t>chủ</a:t>
            </a:r>
            <a:r>
              <a:rPr kumimoji="0" lang="en-US" altLang="en-US" sz="2400" b="0" i="0" u="none" strike="noStrike" kern="1200" cap="none" spc="0" normalizeH="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tư</a:t>
            </a:r>
            <a:r>
              <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sản</a:t>
            </a:r>
            <a:endParaRPr kumimoji="0" lang="en-US" alt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aphicFrame>
        <p:nvGraphicFramePr>
          <p:cNvPr id="7" name="Diagram 6">
            <a:extLst>
              <a:ext uri="{FF2B5EF4-FFF2-40B4-BE49-F238E27FC236}">
                <a16:creationId xmlns:a16="http://schemas.microsoft.com/office/drawing/2014/main" id="{F130DDB6-16BB-AEB9-9FB8-E1AE7A11D456}"/>
              </a:ext>
            </a:extLst>
          </p:cNvPr>
          <p:cNvGraphicFramePr/>
          <p:nvPr>
            <p:extLst>
              <p:ext uri="{D42A27DB-BD31-4B8C-83A1-F6EECF244321}">
                <p14:modId xmlns:p14="http://schemas.microsoft.com/office/powerpoint/2010/main" val="2304572716"/>
              </p:ext>
            </p:extLst>
          </p:nvPr>
        </p:nvGraphicFramePr>
        <p:xfrm>
          <a:off x="643036" y="1422908"/>
          <a:ext cx="8901199" cy="4853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Down 7">
            <a:extLst>
              <a:ext uri="{FF2B5EF4-FFF2-40B4-BE49-F238E27FC236}">
                <a16:creationId xmlns:a16="http://schemas.microsoft.com/office/drawing/2014/main" id="{0804388B-00A9-663F-D500-9CA83A361142}"/>
              </a:ext>
            </a:extLst>
          </p:cNvPr>
          <p:cNvSpPr/>
          <p:nvPr/>
        </p:nvSpPr>
        <p:spPr>
          <a:xfrm>
            <a:off x="5093636" y="1002082"/>
            <a:ext cx="763139" cy="420826"/>
          </a:xfrm>
          <a:prstGeom prst="downArrow">
            <a:avLst/>
          </a:prstGeom>
          <a:solidFill>
            <a:srgbClr val="1D9A78"/>
          </a:solidFill>
          <a:ln w="12700" cap="flat" cmpd="sng" algn="ctr">
            <a:solidFill>
              <a:srgbClr val="1D9A78">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Arrow: Right 8">
            <a:extLst>
              <a:ext uri="{FF2B5EF4-FFF2-40B4-BE49-F238E27FC236}">
                <a16:creationId xmlns:a16="http://schemas.microsoft.com/office/drawing/2014/main" id="{BAC1CA07-C5B3-DA1C-D2B3-4F8FE84C2BCE}"/>
              </a:ext>
            </a:extLst>
          </p:cNvPr>
          <p:cNvSpPr/>
          <p:nvPr/>
        </p:nvSpPr>
        <p:spPr>
          <a:xfrm>
            <a:off x="9470444" y="3854707"/>
            <a:ext cx="569623" cy="404642"/>
          </a:xfrm>
          <a:prstGeom prst="rightArrow">
            <a:avLst/>
          </a:prstGeom>
          <a:solidFill>
            <a:srgbClr val="FF0000"/>
          </a:solidFill>
          <a:ln w="12700" cap="flat" cmpd="sng" algn="ctr">
            <a:solidFill>
              <a:srgbClr val="1D9A78">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8799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5E13EA88-9E2D-472F-979A-55E0A5C4F426}"/>
                                            </p:graphicEl>
                                          </p:spTgt>
                                        </p:tgtEl>
                                        <p:attrNameLst>
                                          <p:attrName>style.visibility</p:attrName>
                                        </p:attrNameLst>
                                      </p:cBhvr>
                                      <p:to>
                                        <p:strVal val="visible"/>
                                      </p:to>
                                    </p:set>
                                    <p:animEffect transition="in" filter="fade">
                                      <p:cBhvr>
                                        <p:cTn id="12" dur="500"/>
                                        <p:tgtEl>
                                          <p:spTgt spid="7">
                                            <p:graphicEl>
                                              <a:dgm id="{5E13EA88-9E2D-472F-979A-55E0A5C4F42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99D44F36-74BA-4BB0-8619-6CC2B89A6EDF}"/>
                                            </p:graphicEl>
                                          </p:spTgt>
                                        </p:tgtEl>
                                        <p:attrNameLst>
                                          <p:attrName>style.visibility</p:attrName>
                                        </p:attrNameLst>
                                      </p:cBhvr>
                                      <p:to>
                                        <p:strVal val="visible"/>
                                      </p:to>
                                    </p:set>
                                    <p:animEffect transition="in" filter="fade">
                                      <p:cBhvr>
                                        <p:cTn id="17" dur="500"/>
                                        <p:tgtEl>
                                          <p:spTgt spid="7">
                                            <p:graphicEl>
                                              <a:dgm id="{99D44F36-74BA-4BB0-8619-6CC2B89A6ED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
                                            <p:graphicEl>
                                              <a:dgm id="{01D2265C-08FA-4752-9079-FDBFB73612AD}"/>
                                            </p:graphicEl>
                                          </p:spTgt>
                                        </p:tgtEl>
                                        <p:attrNameLst>
                                          <p:attrName>style.visibility</p:attrName>
                                        </p:attrNameLst>
                                      </p:cBhvr>
                                      <p:to>
                                        <p:strVal val="visible"/>
                                      </p:to>
                                    </p:set>
                                    <p:animEffect transition="in" filter="fade">
                                      <p:cBhvr>
                                        <p:cTn id="20" dur="500"/>
                                        <p:tgtEl>
                                          <p:spTgt spid="7">
                                            <p:graphicEl>
                                              <a:dgm id="{01D2265C-08FA-4752-9079-FDBFB73612A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graphicEl>
                                              <a:dgm id="{FD19E63A-D284-4ED9-AAFE-0A7743283402}"/>
                                            </p:graphicEl>
                                          </p:spTgt>
                                        </p:tgtEl>
                                        <p:attrNameLst>
                                          <p:attrName>style.visibility</p:attrName>
                                        </p:attrNameLst>
                                      </p:cBhvr>
                                      <p:to>
                                        <p:strVal val="visible"/>
                                      </p:to>
                                    </p:set>
                                    <p:animEffect transition="in" filter="fade">
                                      <p:cBhvr>
                                        <p:cTn id="25" dur="500"/>
                                        <p:tgtEl>
                                          <p:spTgt spid="7">
                                            <p:graphicEl>
                                              <a:dgm id="{FD19E63A-D284-4ED9-AAFE-0A7743283402}"/>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graphicEl>
                                              <a:dgm id="{373F6607-DD13-4F7C-A7A5-7E7ABC134D9C}"/>
                                            </p:graphicEl>
                                          </p:spTgt>
                                        </p:tgtEl>
                                        <p:attrNameLst>
                                          <p:attrName>style.visibility</p:attrName>
                                        </p:attrNameLst>
                                      </p:cBhvr>
                                      <p:to>
                                        <p:strVal val="visible"/>
                                      </p:to>
                                    </p:set>
                                    <p:animEffect transition="in" filter="fade">
                                      <p:cBhvr>
                                        <p:cTn id="28" dur="500"/>
                                        <p:tgtEl>
                                          <p:spTgt spid="7">
                                            <p:graphicEl>
                                              <a:dgm id="{373F6607-DD13-4F7C-A7A5-7E7ABC134D9C}"/>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graphicEl>
                                              <a:dgm id="{1E62BA7F-E178-46F7-ADB0-8565FCBD009A}"/>
                                            </p:graphicEl>
                                          </p:spTgt>
                                        </p:tgtEl>
                                        <p:attrNameLst>
                                          <p:attrName>style.visibility</p:attrName>
                                        </p:attrNameLst>
                                      </p:cBhvr>
                                      <p:to>
                                        <p:strVal val="visible"/>
                                      </p:to>
                                    </p:set>
                                    <p:animEffect transition="in" filter="fade">
                                      <p:cBhvr>
                                        <p:cTn id="33" dur="500"/>
                                        <p:tgtEl>
                                          <p:spTgt spid="7">
                                            <p:graphicEl>
                                              <a:dgm id="{1E62BA7F-E178-46F7-ADB0-8565FCBD009A}"/>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graphicEl>
                                              <a:dgm id="{63A49BDD-1F6E-4C86-A418-80BC743EA20D}"/>
                                            </p:graphicEl>
                                          </p:spTgt>
                                        </p:tgtEl>
                                        <p:attrNameLst>
                                          <p:attrName>style.visibility</p:attrName>
                                        </p:attrNameLst>
                                      </p:cBhvr>
                                      <p:to>
                                        <p:strVal val="visible"/>
                                      </p:to>
                                    </p:set>
                                    <p:animEffect transition="in" filter="fade">
                                      <p:cBhvr>
                                        <p:cTn id="38" dur="500"/>
                                        <p:tgtEl>
                                          <p:spTgt spid="7">
                                            <p:graphicEl>
                                              <a:dgm id="{63A49BDD-1F6E-4C86-A418-80BC743EA20D}"/>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dgm id="{2B5691C1-F31B-4EEE-9C2E-E0ECC135D5EE}"/>
                                            </p:graphicEl>
                                          </p:spTgt>
                                        </p:tgtEl>
                                        <p:attrNameLst>
                                          <p:attrName>style.visibility</p:attrName>
                                        </p:attrNameLst>
                                      </p:cBhvr>
                                      <p:to>
                                        <p:strVal val="visible"/>
                                      </p:to>
                                    </p:set>
                                    <p:animEffect transition="in" filter="fade">
                                      <p:cBhvr>
                                        <p:cTn id="41" dur="500"/>
                                        <p:tgtEl>
                                          <p:spTgt spid="7">
                                            <p:graphicEl>
                                              <a:dgm id="{2B5691C1-F31B-4EEE-9C2E-E0ECC135D5EE}"/>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7">
                                            <p:graphicEl>
                                              <a:dgm id="{9A3564E1-79BA-4010-80B7-42ECEC91F3B4}"/>
                                            </p:graphicEl>
                                          </p:spTgt>
                                        </p:tgtEl>
                                        <p:attrNameLst>
                                          <p:attrName>style.visibility</p:attrName>
                                        </p:attrNameLst>
                                      </p:cBhvr>
                                      <p:to>
                                        <p:strVal val="visible"/>
                                      </p:to>
                                    </p:set>
                                    <p:animEffect transition="in" filter="fade">
                                      <p:cBhvr>
                                        <p:cTn id="46" dur="500"/>
                                        <p:tgtEl>
                                          <p:spTgt spid="7">
                                            <p:graphicEl>
                                              <a:dgm id="{9A3564E1-79BA-4010-80B7-42ECEC91F3B4}"/>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
                                            <p:graphicEl>
                                              <a:dgm id="{0D46913C-EE77-4C81-A37A-03CEE4F6468A}"/>
                                            </p:graphicEl>
                                          </p:spTgt>
                                        </p:tgtEl>
                                        <p:attrNameLst>
                                          <p:attrName>style.visibility</p:attrName>
                                        </p:attrNameLst>
                                      </p:cBhvr>
                                      <p:to>
                                        <p:strVal val="visible"/>
                                      </p:to>
                                    </p:set>
                                    <p:animEffect transition="in" filter="fade">
                                      <p:cBhvr>
                                        <p:cTn id="49" dur="500"/>
                                        <p:tgtEl>
                                          <p:spTgt spid="7">
                                            <p:graphicEl>
                                              <a:dgm id="{0D46913C-EE77-4C81-A37A-03CEE4F6468A}"/>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across)">
                                      <p:cBhvr>
                                        <p:cTn id="5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bldLvl="0" animBg="1" autoUpdateAnimBg="0"/>
      <p:bldGraphic spid="7"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51F4C76-39A1-50B6-810B-9C4E58644A74}"/>
              </a:ext>
            </a:extLst>
          </p:cNvPr>
          <p:cNvSpPr txBox="1">
            <a:spLocks/>
          </p:cNvSpPr>
          <p:nvPr/>
        </p:nvSpPr>
        <p:spPr>
          <a:xfrm>
            <a:off x="2307166" y="656522"/>
            <a:ext cx="9516533" cy="49776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rgbClr val="FF0000"/>
                </a:solidFill>
                <a:latin typeface="Arial" panose="020B0604020202020204" pitchFamily="34" charset="0"/>
                <a:cs typeface="Arial" panose="020B0604020202020204" pitchFamily="34" charset="0"/>
              </a:rPr>
              <a:t>1.1.2 </a:t>
            </a:r>
            <a:r>
              <a:rPr lang="pl-PL" sz="2400" b="1" dirty="0">
                <a:solidFill>
                  <a:srgbClr val="FF0000"/>
                </a:solidFill>
                <a:latin typeface="Arial" panose="020B0604020202020204" pitchFamily="34" charset="0"/>
                <a:cs typeface="Arial" panose="020B0604020202020204" pitchFamily="34" charset="0"/>
              </a:rPr>
              <a:t>Nguyễn Ái Quốc đến với chủ nghĩa Mác-Lênin, chuẩn bị thành lập Đảng</a:t>
            </a:r>
            <a:endParaRPr lang="en-US" sz="2400" dirty="0">
              <a:solidFill>
                <a:srgbClr val="FF0000"/>
              </a:solidFill>
              <a:latin typeface="Arial" panose="020B0604020202020204" pitchFamily="34" charset="0"/>
              <a:cs typeface="Arial" panose="020B0604020202020204" pitchFamily="34" charset="0"/>
            </a:endParaRPr>
          </a:p>
        </p:txBody>
      </p:sp>
      <p:sp>
        <p:nvSpPr>
          <p:cNvPr id="6" name="Freeform 10">
            <a:extLst>
              <a:ext uri="{FF2B5EF4-FFF2-40B4-BE49-F238E27FC236}">
                <a16:creationId xmlns:a16="http://schemas.microsoft.com/office/drawing/2014/main" id="{F114DA63-35AB-4188-1F6F-AD3FE96B1BA7}"/>
              </a:ext>
            </a:extLst>
          </p:cNvPr>
          <p:cNvSpPr/>
          <p:nvPr/>
        </p:nvSpPr>
        <p:spPr bwMode="auto">
          <a:xfrm>
            <a:off x="388401" y="1890463"/>
            <a:ext cx="1976286" cy="2011818"/>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rgbClr val="FC6E5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4D4D4D"/>
              </a:solidFill>
              <a:effectLst/>
              <a:uLnTx/>
              <a:uFillTx/>
              <a:ea typeface="微软雅黑"/>
              <a:cs typeface="+mn-cs"/>
            </a:endParaRPr>
          </a:p>
        </p:txBody>
      </p:sp>
      <p:sp>
        <p:nvSpPr>
          <p:cNvPr id="9" name="Freeform 13">
            <a:extLst>
              <a:ext uri="{FF2B5EF4-FFF2-40B4-BE49-F238E27FC236}">
                <a16:creationId xmlns:a16="http://schemas.microsoft.com/office/drawing/2014/main" id="{9AC66772-5FEC-EDDC-19E4-2A1A65D312A3}"/>
              </a:ext>
            </a:extLst>
          </p:cNvPr>
          <p:cNvSpPr/>
          <p:nvPr/>
        </p:nvSpPr>
        <p:spPr bwMode="auto">
          <a:xfrm flipV="1">
            <a:off x="2621518" y="1890462"/>
            <a:ext cx="2371943" cy="1991295"/>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rgbClr val="FC6E5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4D4D4D"/>
              </a:solidFill>
              <a:effectLst/>
              <a:uLnTx/>
              <a:uFillTx/>
              <a:ea typeface="微软雅黑"/>
              <a:cs typeface="+mn-cs"/>
            </a:endParaRPr>
          </a:p>
        </p:txBody>
      </p:sp>
      <p:sp>
        <p:nvSpPr>
          <p:cNvPr id="10" name="矩形 23">
            <a:extLst>
              <a:ext uri="{FF2B5EF4-FFF2-40B4-BE49-F238E27FC236}">
                <a16:creationId xmlns:a16="http://schemas.microsoft.com/office/drawing/2014/main" id="{EF9ECE61-8A25-9C94-08D0-A01AE6537EE0}"/>
              </a:ext>
            </a:extLst>
          </p:cNvPr>
          <p:cNvSpPr/>
          <p:nvPr/>
        </p:nvSpPr>
        <p:spPr>
          <a:xfrm>
            <a:off x="425193" y="2170319"/>
            <a:ext cx="2351094" cy="975267"/>
          </a:xfrm>
          <a:prstGeom prst="rect">
            <a:avLst/>
          </a:prstGeom>
          <a:noFill/>
        </p:spPr>
        <p:txBody>
          <a:bodyPr wrap="square" rtlCol="0">
            <a:spAutoFit/>
          </a:bodyPr>
          <a:lstStyle/>
          <a:p>
            <a:pPr>
              <a:lnSpc>
                <a:spcPts val="3680"/>
              </a:lnSpc>
              <a:buClrTx/>
              <a:buFontTx/>
              <a:buNone/>
              <a:defRPr/>
            </a:pP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Ra </a:t>
            </a:r>
            <a:r>
              <a:rPr lang="en-US" altLang="zh-CN" sz="1800" kern="1200" spc="23" dirty="0" err="1">
                <a:solidFill>
                  <a:srgbClr val="3F3F3F">
                    <a:lumMod val="75000"/>
                  </a:srgbClr>
                </a:solidFill>
                <a:latin typeface="Arial" panose="020B0604020202020204" pitchFamily="34" charset="0"/>
                <a:ea typeface="三极趣味广告体"/>
                <a:cs typeface="Arial" panose="020B0604020202020204" pitchFamily="34" charset="0"/>
              </a:rPr>
              <a:t>đi</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r>
              <a:rPr lang="en-US" altLang="zh-CN" sz="1800" kern="1200" spc="23" dirty="0" err="1">
                <a:solidFill>
                  <a:srgbClr val="3F3F3F">
                    <a:lumMod val="75000"/>
                  </a:srgbClr>
                </a:solidFill>
                <a:latin typeface="Arial" panose="020B0604020202020204" pitchFamily="34" charset="0"/>
                <a:ea typeface="三极趣味广告体"/>
                <a:cs typeface="Arial" panose="020B0604020202020204" pitchFamily="34" charset="0"/>
              </a:rPr>
              <a:t>tìm</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r>
              <a:rPr lang="en-US" altLang="zh-CN" sz="1800" kern="1200" spc="23" dirty="0" err="1">
                <a:solidFill>
                  <a:srgbClr val="3F3F3F">
                    <a:lumMod val="75000"/>
                  </a:srgbClr>
                </a:solidFill>
                <a:latin typeface="Arial" panose="020B0604020202020204" pitchFamily="34" charset="0"/>
                <a:ea typeface="三极趣味广告体"/>
                <a:cs typeface="Arial" panose="020B0604020202020204" pitchFamily="34" charset="0"/>
              </a:rPr>
              <a:t>đường</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r>
              <a:rPr lang="en-US" altLang="zh-CN" sz="1800" kern="1200" spc="23" dirty="0" err="1">
                <a:solidFill>
                  <a:srgbClr val="3F3F3F">
                    <a:lumMod val="75000"/>
                  </a:srgbClr>
                </a:solidFill>
                <a:latin typeface="Arial" panose="020B0604020202020204" pitchFamily="34" charset="0"/>
                <a:ea typeface="三极趣味广告体"/>
                <a:cs typeface="Arial" panose="020B0604020202020204" pitchFamily="34" charset="0"/>
              </a:rPr>
              <a:t>cứu</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r>
              <a:rPr lang="en-US" altLang="zh-CN" sz="1800" kern="1200" spc="23" dirty="0" err="1">
                <a:solidFill>
                  <a:srgbClr val="3F3F3F">
                    <a:lumMod val="75000"/>
                  </a:srgbClr>
                </a:solidFill>
                <a:latin typeface="Arial" panose="020B0604020202020204" pitchFamily="34" charset="0"/>
                <a:ea typeface="三极趣味广告体"/>
                <a:cs typeface="Arial" panose="020B0604020202020204" pitchFamily="34" charset="0"/>
              </a:rPr>
              <a:t>nước</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endParaRPr kumimoji="1" lang="zh-CN" altLang="en-US" sz="1800" kern="1200" dirty="0">
              <a:solidFill>
                <a:srgbClr val="3F3F3F">
                  <a:lumMod val="75000"/>
                </a:srgbClr>
              </a:solidFill>
              <a:latin typeface="Arial" panose="020B0604020202020204" pitchFamily="34" charset="0"/>
              <a:ea typeface="三极趣味广告体"/>
              <a:cs typeface="Arial" panose="020B0604020202020204" pitchFamily="34" charset="0"/>
            </a:endParaRPr>
          </a:p>
        </p:txBody>
      </p:sp>
      <p:grpSp>
        <p:nvGrpSpPr>
          <p:cNvPr id="11" name="组合 25">
            <a:extLst>
              <a:ext uri="{FF2B5EF4-FFF2-40B4-BE49-F238E27FC236}">
                <a16:creationId xmlns:a16="http://schemas.microsoft.com/office/drawing/2014/main" id="{2CA04CB2-861F-2CD5-D596-6996745CDCD2}"/>
              </a:ext>
            </a:extLst>
          </p:cNvPr>
          <p:cNvGrpSpPr/>
          <p:nvPr/>
        </p:nvGrpSpPr>
        <p:grpSpPr>
          <a:xfrm>
            <a:off x="333829" y="4014959"/>
            <a:ext cx="1732406" cy="1005559"/>
            <a:chOff x="1110443" y="2790392"/>
            <a:chExt cx="1900602" cy="1389570"/>
          </a:xfrm>
        </p:grpSpPr>
        <p:sp>
          <p:nvSpPr>
            <p:cNvPr id="12" name="Freeform 5">
              <a:extLst>
                <a:ext uri="{FF2B5EF4-FFF2-40B4-BE49-F238E27FC236}">
                  <a16:creationId xmlns:a16="http://schemas.microsoft.com/office/drawing/2014/main" id="{CB7B88DC-13FA-3004-C8F9-7959276A838B}"/>
                </a:ext>
              </a:extLst>
            </p:cNvPr>
            <p:cNvSpPr/>
            <p:nvPr/>
          </p:nvSpPr>
          <p:spPr bwMode="auto">
            <a:xfrm>
              <a:off x="1110443"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F27123"/>
            </a:solidFill>
            <a:ln w="38100" cap="flat">
              <a:solidFill>
                <a:srgbClr val="FFFFF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54A0D8"/>
                </a:solidFill>
                <a:effectLst/>
                <a:uLnTx/>
                <a:uFillTx/>
                <a:ea typeface="微软雅黑"/>
                <a:cs typeface="+mn-cs"/>
              </a:endParaRPr>
            </a:p>
          </p:txBody>
        </p:sp>
        <p:sp>
          <p:nvSpPr>
            <p:cNvPr id="13" name="文本框 27">
              <a:extLst>
                <a:ext uri="{FF2B5EF4-FFF2-40B4-BE49-F238E27FC236}">
                  <a16:creationId xmlns:a16="http://schemas.microsoft.com/office/drawing/2014/main" id="{07593948-CD7E-9CBE-41E7-3083B1FBBE6D}"/>
                </a:ext>
              </a:extLst>
            </p:cNvPr>
            <p:cNvSpPr txBox="1"/>
            <p:nvPr/>
          </p:nvSpPr>
          <p:spPr>
            <a:xfrm>
              <a:off x="1482626" y="3358656"/>
              <a:ext cx="1233825" cy="637969"/>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tabLst/>
                <a:defRPr/>
              </a:pPr>
              <a:r>
                <a:rPr lang="en-US" altLang="zh-CN" sz="2400" dirty="0">
                  <a:solidFill>
                    <a:srgbClr val="FFFFFF"/>
                  </a:solidFill>
                  <a:latin typeface=".ProTeacher03 Roboto Bold" panose="02000000000000000000" pitchFamily="2" charset="0"/>
                  <a:ea typeface=".ProTeacher03 Roboto Bold" panose="02000000000000000000" pitchFamily="2" charset="0"/>
                  <a:cs typeface="+mn-cs"/>
                </a:rPr>
                <a:t>1911</a:t>
              </a:r>
              <a:endParaRPr kumimoji="0" lang="zh-CN" altLang="en-US" sz="2400" b="0" i="0" u="none" strike="noStrike" kern="0" cap="none" spc="0" normalizeH="0" baseline="0" noProof="0" dirty="0">
                <a:ln>
                  <a:noFill/>
                </a:ln>
                <a:solidFill>
                  <a:srgbClr val="FFFFFF"/>
                </a:solidFill>
                <a:effectLst/>
                <a:uLnTx/>
                <a:uFillTx/>
                <a:latin typeface=".ProTeacher03 Roboto Bold" panose="02000000000000000000" pitchFamily="2" charset="0"/>
                <a:ea typeface="微软雅黑"/>
                <a:cs typeface="+mn-cs"/>
              </a:endParaRPr>
            </a:p>
          </p:txBody>
        </p:sp>
      </p:grpSp>
      <p:grpSp>
        <p:nvGrpSpPr>
          <p:cNvPr id="14" name="组合 28">
            <a:extLst>
              <a:ext uri="{FF2B5EF4-FFF2-40B4-BE49-F238E27FC236}">
                <a16:creationId xmlns:a16="http://schemas.microsoft.com/office/drawing/2014/main" id="{5D2F242C-224B-D744-7FAA-ABF0871765E5}"/>
              </a:ext>
            </a:extLst>
          </p:cNvPr>
          <p:cNvGrpSpPr/>
          <p:nvPr/>
        </p:nvGrpSpPr>
        <p:grpSpPr>
          <a:xfrm>
            <a:off x="3016093" y="4154234"/>
            <a:ext cx="1732406" cy="1005559"/>
            <a:chOff x="3310904" y="3113873"/>
            <a:chExt cx="1900602" cy="1389570"/>
          </a:xfrm>
        </p:grpSpPr>
        <p:sp>
          <p:nvSpPr>
            <p:cNvPr id="15" name="Freeform 8">
              <a:extLst>
                <a:ext uri="{FF2B5EF4-FFF2-40B4-BE49-F238E27FC236}">
                  <a16:creationId xmlns:a16="http://schemas.microsoft.com/office/drawing/2014/main" id="{68556903-3B3E-951D-B01C-CACDE67C4BC3}"/>
                </a:ext>
              </a:extLst>
            </p:cNvPr>
            <p:cNvSpPr/>
            <p:nvPr/>
          </p:nvSpPr>
          <p:spPr bwMode="auto">
            <a:xfrm>
              <a:off x="3310904" y="3113873"/>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1169B0"/>
            </a:solidFill>
            <a:ln w="38100" cap="flat">
              <a:solidFill>
                <a:srgbClr val="FFFFF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dirty="0">
                <a:ln>
                  <a:noFill/>
                </a:ln>
                <a:solidFill>
                  <a:srgbClr val="54A0D8"/>
                </a:solidFill>
                <a:effectLst/>
                <a:uLnTx/>
                <a:uFillTx/>
                <a:ea typeface="微软雅黑"/>
                <a:cs typeface="+mn-cs"/>
              </a:endParaRPr>
            </a:p>
          </p:txBody>
        </p:sp>
        <p:sp>
          <p:nvSpPr>
            <p:cNvPr id="16" name="文本框 30">
              <a:extLst>
                <a:ext uri="{FF2B5EF4-FFF2-40B4-BE49-F238E27FC236}">
                  <a16:creationId xmlns:a16="http://schemas.microsoft.com/office/drawing/2014/main" id="{C81A7EF4-F975-AD10-3B41-8D932B83A652}"/>
                </a:ext>
              </a:extLst>
            </p:cNvPr>
            <p:cNvSpPr txBox="1"/>
            <p:nvPr/>
          </p:nvSpPr>
          <p:spPr>
            <a:xfrm>
              <a:off x="3515489" y="3170688"/>
              <a:ext cx="1638286" cy="637969"/>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r>
                <a:rPr lang="en-US" altLang="zh-CN" sz="2400" dirty="0">
                  <a:solidFill>
                    <a:srgbClr val="FFFFFF"/>
                  </a:solidFill>
                  <a:latin typeface=".ProTeacher03 Roboto Bold" panose="02000000000000000000" pitchFamily="2" charset="0"/>
                  <a:ea typeface=".ProTeacher03 Roboto Bold" panose="02000000000000000000" pitchFamily="2" charset="0"/>
                  <a:cs typeface="+mn-cs"/>
                </a:rPr>
                <a:t>7/1920</a:t>
              </a:r>
              <a:endParaRPr kumimoji="0" lang="zh-CN" altLang="en-US" sz="2400" b="0" i="0" u="none" strike="noStrike" kern="0" cap="none" spc="0" normalizeH="0" baseline="0" noProof="0" dirty="0">
                <a:ln>
                  <a:noFill/>
                </a:ln>
                <a:solidFill>
                  <a:srgbClr val="FFFFFF"/>
                </a:solidFill>
                <a:effectLst/>
                <a:uLnTx/>
                <a:uFillTx/>
                <a:latin typeface=".ProTeacher03 Roboto Bold" panose="02000000000000000000" pitchFamily="2" charset="0"/>
                <a:ea typeface="微软雅黑"/>
                <a:cs typeface="+mn-cs"/>
              </a:endParaRPr>
            </a:p>
          </p:txBody>
        </p:sp>
      </p:grpSp>
      <p:grpSp>
        <p:nvGrpSpPr>
          <p:cNvPr id="20" name="组合 34">
            <a:extLst>
              <a:ext uri="{FF2B5EF4-FFF2-40B4-BE49-F238E27FC236}">
                <a16:creationId xmlns:a16="http://schemas.microsoft.com/office/drawing/2014/main" id="{1AD3203B-BF22-ABC0-2134-076EC3F852C9}"/>
              </a:ext>
            </a:extLst>
          </p:cNvPr>
          <p:cNvGrpSpPr/>
          <p:nvPr/>
        </p:nvGrpSpPr>
        <p:grpSpPr>
          <a:xfrm>
            <a:off x="7430764" y="4039340"/>
            <a:ext cx="1730821" cy="1005559"/>
            <a:chOff x="6701322" y="2733250"/>
            <a:chExt cx="1898864" cy="1389570"/>
          </a:xfrm>
        </p:grpSpPr>
        <p:sp>
          <p:nvSpPr>
            <p:cNvPr id="21" name="Freeform 9">
              <a:extLst>
                <a:ext uri="{FF2B5EF4-FFF2-40B4-BE49-F238E27FC236}">
                  <a16:creationId xmlns:a16="http://schemas.microsoft.com/office/drawing/2014/main" id="{C1A009F8-6FFF-A7D1-22F3-F23D6E80B6F4}"/>
                </a:ext>
              </a:extLst>
            </p:cNvPr>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FC6E51"/>
            </a:solidFill>
            <a:ln w="38100" cap="flat">
              <a:solidFill>
                <a:srgbClr val="FFFFF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dirty="0">
                <a:ln>
                  <a:noFill/>
                </a:ln>
                <a:solidFill>
                  <a:srgbClr val="54A0D8"/>
                </a:solidFill>
                <a:effectLst/>
                <a:uLnTx/>
                <a:uFillTx/>
                <a:ea typeface="微软雅黑"/>
                <a:cs typeface="+mn-cs"/>
              </a:endParaRPr>
            </a:p>
          </p:txBody>
        </p:sp>
        <p:sp>
          <p:nvSpPr>
            <p:cNvPr id="22" name="文本框 36">
              <a:extLst>
                <a:ext uri="{FF2B5EF4-FFF2-40B4-BE49-F238E27FC236}">
                  <a16:creationId xmlns:a16="http://schemas.microsoft.com/office/drawing/2014/main" id="{EA2B08C8-9480-9AA1-EEBF-DF93B3C47112}"/>
                </a:ext>
              </a:extLst>
            </p:cNvPr>
            <p:cNvSpPr txBox="1"/>
            <p:nvPr/>
          </p:nvSpPr>
          <p:spPr>
            <a:xfrm>
              <a:off x="6953508" y="2819478"/>
              <a:ext cx="1498281" cy="637969"/>
            </a:xfrm>
            <a:prstGeom prst="rect">
              <a:avLst/>
            </a:prstGeom>
            <a:noFill/>
          </p:spPr>
          <p:txBody>
            <a:bodyPr wrap="none" rtlCol="0">
              <a:spAutoFit/>
            </a:bodyPr>
            <a:lstStyle>
              <a:defPPr>
                <a:defRPr lang="en-US"/>
              </a:defPPr>
              <a:lvl1pPr marR="0" lvl="0" indent="0" fontAlgn="base">
                <a:lnSpc>
                  <a:spcPct val="100000"/>
                </a:lnSpc>
                <a:spcBef>
                  <a:spcPct val="0"/>
                </a:spcBef>
                <a:spcAft>
                  <a:spcPct val="0"/>
                </a:spcAft>
                <a:buClrTx/>
                <a:buSzTx/>
                <a:buFont typeface="Arial" panose="020B0604020202020204" pitchFamily="34" charset="0"/>
                <a:buNone/>
                <a:tabLst/>
                <a:defRPr kumimoji="0" sz="4400" b="0" i="0" u="none" strike="noStrike" kern="0" cap="none" spc="0" normalizeH="0" baseline="0">
                  <a:ln>
                    <a:noFill/>
                  </a:ln>
                  <a:solidFill>
                    <a:srgbClr val="FFFFFF"/>
                  </a:solidFill>
                  <a:effectLst/>
                  <a:uLnTx/>
                  <a:uFillTx/>
                  <a:latin typeface="+mj-lt"/>
                  <a:ea typeface="微软雅黑"/>
                </a:defRPr>
              </a:lvl1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r>
                <a:rPr lang="en-US" altLang="zh-CN" sz="2400" dirty="0">
                  <a:latin typeface="A3.OpenSansBold-San"/>
                  <a:ea typeface=".ProTeacher03 Roboto Bold" panose="02000000000000000000" pitchFamily="2" charset="0"/>
                  <a:cs typeface="+mn-cs"/>
                </a:rPr>
                <a:t>6/1929</a:t>
              </a:r>
              <a:endParaRPr kumimoji="0" lang="zh-CN" altLang="en-US" sz="2400" b="0" i="0" u="none" strike="noStrike" kern="0" cap="none" spc="0" normalizeH="0" baseline="0" noProof="0" dirty="0">
                <a:ln>
                  <a:noFill/>
                </a:ln>
                <a:solidFill>
                  <a:srgbClr val="FFFFFF"/>
                </a:solidFill>
                <a:effectLst/>
                <a:uLnTx/>
                <a:uFillTx/>
                <a:latin typeface="A3.OpenSansBold-San"/>
                <a:ea typeface="微软雅黑"/>
                <a:cs typeface="+mn-cs"/>
              </a:endParaRPr>
            </a:p>
          </p:txBody>
        </p:sp>
      </p:grpSp>
      <p:sp>
        <p:nvSpPr>
          <p:cNvPr id="26" name="矩形 23">
            <a:extLst>
              <a:ext uri="{FF2B5EF4-FFF2-40B4-BE49-F238E27FC236}">
                <a16:creationId xmlns:a16="http://schemas.microsoft.com/office/drawing/2014/main" id="{8C4738F4-52DC-6264-3707-44D1C6DE79F2}"/>
              </a:ext>
            </a:extLst>
          </p:cNvPr>
          <p:cNvSpPr/>
          <p:nvPr/>
        </p:nvSpPr>
        <p:spPr>
          <a:xfrm>
            <a:off x="2681283" y="1985303"/>
            <a:ext cx="2432565" cy="1477328"/>
          </a:xfrm>
          <a:prstGeom prst="rect">
            <a:avLst/>
          </a:prstGeom>
          <a:noFill/>
        </p:spPr>
        <p:txBody>
          <a:bodyPr wrap="square" rtlCol="0">
            <a:spAutoFit/>
          </a:bodyPr>
          <a:lstStyle/>
          <a:p>
            <a:pPr>
              <a:buClrTx/>
              <a:buFontTx/>
              <a:buNone/>
              <a:defRPr/>
            </a:pPr>
            <a:r>
              <a:rPr lang="en-US" sz="1800" dirty="0">
                <a:latin typeface="Arial" panose="020B0604020202020204" pitchFamily="34" charset="0"/>
                <a:cs typeface="Arial" panose="020B0604020202020204" pitchFamily="34" charset="0"/>
              </a:rPr>
              <a:t>Đ</a:t>
            </a:r>
            <a:r>
              <a:rPr lang="pl-PL" sz="1800" dirty="0">
                <a:latin typeface="Arial" panose="020B0604020202020204" pitchFamily="34" charset="0"/>
                <a:cs typeface="Arial" panose="020B0604020202020204" pitchFamily="34" charset="0"/>
              </a:rPr>
              <a:t>ọc bản “Sơ thảo lần thứ nhất những Luận </a:t>
            </a:r>
            <a:r>
              <a:rPr lang="en-US" sz="1800" dirty="0">
                <a:latin typeface="Arial" panose="020B0604020202020204" pitchFamily="34" charset="0"/>
                <a:cs typeface="Arial" panose="020B0604020202020204" pitchFamily="34" charset="0"/>
              </a:rPr>
              <a:t>c</a:t>
            </a:r>
            <a:r>
              <a:rPr lang="pl-PL" sz="1800" dirty="0">
                <a:latin typeface="Arial" panose="020B0604020202020204" pitchFamily="34" charset="0"/>
                <a:cs typeface="Arial" panose="020B0604020202020204" pitchFamily="34" charset="0"/>
              </a:rPr>
              <a:t>ương về vấn đề dân tộc và thuộc địa” của Lênin</a:t>
            </a:r>
            <a:r>
              <a:rPr lang="en-US" altLang="zh-CN" sz="1800" kern="1200" spc="23" dirty="0">
                <a:solidFill>
                  <a:srgbClr val="3F3F3F">
                    <a:lumMod val="75000"/>
                  </a:srgbClr>
                </a:solidFill>
                <a:latin typeface="Arial" panose="020B0604020202020204" pitchFamily="34" charset="0"/>
                <a:ea typeface="三极趣味广告体"/>
                <a:cs typeface="Arial" panose="020B0604020202020204" pitchFamily="34" charset="0"/>
              </a:rPr>
              <a:t>. </a:t>
            </a:r>
            <a:endParaRPr kumimoji="1" lang="zh-CN" altLang="en-US" sz="1800" kern="1200" dirty="0">
              <a:solidFill>
                <a:srgbClr val="3F3F3F">
                  <a:lumMod val="75000"/>
                </a:srgbClr>
              </a:solidFill>
              <a:latin typeface="Arial" panose="020B0604020202020204" pitchFamily="34" charset="0"/>
              <a:ea typeface="三极趣味广告体"/>
              <a:cs typeface="Arial" panose="020B0604020202020204" pitchFamily="34" charset="0"/>
            </a:endParaRPr>
          </a:p>
        </p:txBody>
      </p:sp>
      <p:grpSp>
        <p:nvGrpSpPr>
          <p:cNvPr id="32" name="Group 31">
            <a:extLst>
              <a:ext uri="{FF2B5EF4-FFF2-40B4-BE49-F238E27FC236}">
                <a16:creationId xmlns:a16="http://schemas.microsoft.com/office/drawing/2014/main" id="{267439B0-6EA8-B5E9-F4C3-17A47A5B852F}"/>
              </a:ext>
            </a:extLst>
          </p:cNvPr>
          <p:cNvGrpSpPr/>
          <p:nvPr/>
        </p:nvGrpSpPr>
        <p:grpSpPr>
          <a:xfrm>
            <a:off x="5399037" y="1920126"/>
            <a:ext cx="1860290" cy="3154283"/>
            <a:chOff x="4927985" y="1847868"/>
            <a:chExt cx="1860290" cy="3154283"/>
          </a:xfrm>
        </p:grpSpPr>
        <p:sp>
          <p:nvSpPr>
            <p:cNvPr id="7" name="Freeform 11">
              <a:extLst>
                <a:ext uri="{FF2B5EF4-FFF2-40B4-BE49-F238E27FC236}">
                  <a16:creationId xmlns:a16="http://schemas.microsoft.com/office/drawing/2014/main" id="{170DB37A-946D-6B06-10A2-B0FB31255552}"/>
                </a:ext>
              </a:extLst>
            </p:cNvPr>
            <p:cNvSpPr/>
            <p:nvPr/>
          </p:nvSpPr>
          <p:spPr bwMode="auto">
            <a:xfrm>
              <a:off x="4927985" y="1847868"/>
              <a:ext cx="1716111" cy="200412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rgbClr val="FC6E5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4D4D4D"/>
                </a:solidFill>
                <a:effectLst/>
                <a:uLnTx/>
                <a:uFillTx/>
                <a:ea typeface="微软雅黑"/>
                <a:cs typeface="+mn-cs"/>
              </a:endParaRPr>
            </a:p>
          </p:txBody>
        </p:sp>
        <p:grpSp>
          <p:nvGrpSpPr>
            <p:cNvPr id="17" name="组合 31">
              <a:extLst>
                <a:ext uri="{FF2B5EF4-FFF2-40B4-BE49-F238E27FC236}">
                  <a16:creationId xmlns:a16="http://schemas.microsoft.com/office/drawing/2014/main" id="{84ABE527-248B-3234-0BF8-1F46E46DEB69}"/>
                </a:ext>
              </a:extLst>
            </p:cNvPr>
            <p:cNvGrpSpPr/>
            <p:nvPr/>
          </p:nvGrpSpPr>
          <p:grpSpPr>
            <a:xfrm>
              <a:off x="4971041" y="3996592"/>
              <a:ext cx="1730821" cy="1005559"/>
              <a:chOff x="5408700" y="2790392"/>
              <a:chExt cx="1898864" cy="1389570"/>
            </a:xfrm>
          </p:grpSpPr>
          <p:sp>
            <p:nvSpPr>
              <p:cNvPr id="18" name="Freeform 6">
                <a:extLst>
                  <a:ext uri="{FF2B5EF4-FFF2-40B4-BE49-F238E27FC236}">
                    <a16:creationId xmlns:a16="http://schemas.microsoft.com/office/drawing/2014/main" id="{AD8C361D-99BB-821C-E08D-0B615FC3AD56}"/>
                  </a:ext>
                </a:extLst>
              </p:cNvPr>
              <p:cNvSpPr/>
              <p:nvPr/>
            </p:nvSpPr>
            <p:spPr bwMode="auto">
              <a:xfrm>
                <a:off x="5408700"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51B748"/>
              </a:solidFill>
              <a:ln w="38100" cap="flat">
                <a:solidFill>
                  <a:srgbClr val="FFFFF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54A0D8"/>
                  </a:solidFill>
                  <a:effectLst/>
                  <a:uLnTx/>
                  <a:uFillTx/>
                  <a:ea typeface="微软雅黑"/>
                  <a:cs typeface="+mn-cs"/>
                </a:endParaRPr>
              </a:p>
            </p:txBody>
          </p:sp>
          <p:sp>
            <p:nvSpPr>
              <p:cNvPr id="19" name="文本框 33">
                <a:extLst>
                  <a:ext uri="{FF2B5EF4-FFF2-40B4-BE49-F238E27FC236}">
                    <a16:creationId xmlns:a16="http://schemas.microsoft.com/office/drawing/2014/main" id="{E3EF6F88-5CBB-83E7-0734-FBEA84469E48}"/>
                  </a:ext>
                </a:extLst>
              </p:cNvPr>
              <p:cNvSpPr txBox="1"/>
              <p:nvPr/>
            </p:nvSpPr>
            <p:spPr>
              <a:xfrm>
                <a:off x="5698130" y="3436074"/>
                <a:ext cx="1498281" cy="637969"/>
              </a:xfrm>
              <a:prstGeom prst="rect">
                <a:avLst/>
              </a:prstGeom>
              <a:noFill/>
            </p:spPr>
            <p:txBody>
              <a:bodyPr wrap="none" rtlCol="0">
                <a:spAutoFit/>
              </a:bodyPr>
              <a:lstStyle>
                <a:defPPr>
                  <a:defRPr lang="en-US"/>
                </a:defPPr>
                <a:lvl1pPr marR="0" lvl="0" indent="0" fontAlgn="base">
                  <a:lnSpc>
                    <a:spcPct val="100000"/>
                  </a:lnSpc>
                  <a:spcBef>
                    <a:spcPct val="0"/>
                  </a:spcBef>
                  <a:spcAft>
                    <a:spcPct val="0"/>
                  </a:spcAft>
                  <a:buClrTx/>
                  <a:buSzTx/>
                  <a:buFont typeface="Arial" panose="020B0604020202020204" pitchFamily="34" charset="0"/>
                  <a:buNone/>
                  <a:tabLst/>
                  <a:defRPr kumimoji="0" sz="4400" b="0" i="0" u="none" strike="noStrike" kern="0" cap="none" spc="0" normalizeH="0" baseline="0">
                    <a:ln>
                      <a:noFill/>
                    </a:ln>
                    <a:solidFill>
                      <a:srgbClr val="FFFFFF"/>
                    </a:solidFill>
                    <a:effectLst/>
                    <a:uLnTx/>
                    <a:uFillTx/>
                    <a:latin typeface="+mj-lt"/>
                    <a:ea typeface="微软雅黑"/>
                  </a:defRPr>
                </a:lvl1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r>
                  <a:rPr lang="en-US" altLang="zh-CN" sz="2400" dirty="0">
                    <a:latin typeface="A3.OpenSansBold-San"/>
                    <a:ea typeface=".ProTeacher03 Roboto Bold" panose="02000000000000000000" pitchFamily="2" charset="0"/>
                    <a:cs typeface="+mn-cs"/>
                  </a:rPr>
                  <a:t>6/1925</a:t>
                </a:r>
                <a:endParaRPr kumimoji="0" lang="zh-CN" altLang="en-US" sz="2400" b="0" i="0" u="none" strike="noStrike" kern="0" cap="none" spc="0" normalizeH="0" baseline="0" noProof="0" dirty="0">
                  <a:ln>
                    <a:noFill/>
                  </a:ln>
                  <a:solidFill>
                    <a:srgbClr val="FFFFFF"/>
                  </a:solidFill>
                  <a:effectLst/>
                  <a:uLnTx/>
                  <a:uFillTx/>
                  <a:latin typeface="A3.OpenSansBold-San"/>
                  <a:ea typeface="微软雅黑"/>
                  <a:cs typeface="+mn-cs"/>
                </a:endParaRPr>
              </a:p>
            </p:txBody>
          </p:sp>
        </p:grpSp>
        <p:sp>
          <p:nvSpPr>
            <p:cNvPr id="27" name="TextBox 26">
              <a:extLst>
                <a:ext uri="{FF2B5EF4-FFF2-40B4-BE49-F238E27FC236}">
                  <a16:creationId xmlns:a16="http://schemas.microsoft.com/office/drawing/2014/main" id="{E08EFA79-553D-0245-B8F4-80A270883E6C}"/>
                </a:ext>
              </a:extLst>
            </p:cNvPr>
            <p:cNvSpPr txBox="1"/>
            <p:nvPr/>
          </p:nvSpPr>
          <p:spPr>
            <a:xfrm>
              <a:off x="4971041" y="2015740"/>
              <a:ext cx="1817234" cy="1200329"/>
            </a:xfrm>
            <a:prstGeom prst="rect">
              <a:avLst/>
            </a:prstGeom>
            <a:noFill/>
          </p:spPr>
          <p:txBody>
            <a:bodyPr wrap="square">
              <a:spAutoFit/>
            </a:bodyPr>
            <a:lstStyle/>
            <a:p>
              <a:r>
                <a:rPr lang="pl-PL" sz="1800" dirty="0">
                  <a:effectLst/>
                  <a:latin typeface="Arial" panose="020B0604020202020204" pitchFamily="34" charset="0"/>
                  <a:ea typeface="Times New Roman" panose="02020603050405020304" pitchFamily="18" charset="0"/>
                  <a:cs typeface="Arial" panose="020B0604020202020204" pitchFamily="34" charset="0"/>
                </a:rPr>
                <a:t>Hội Việt Nam cách mạng Thanh niên được thành lập </a:t>
              </a:r>
              <a:endParaRPr lang="en-US" sz="1800" dirty="0">
                <a:latin typeface="Arial" panose="020B0604020202020204" pitchFamily="34" charset="0"/>
                <a:cs typeface="Arial" panose="020B0604020202020204" pitchFamily="34" charset="0"/>
              </a:endParaRPr>
            </a:p>
          </p:txBody>
        </p:sp>
      </p:grpSp>
      <p:sp>
        <p:nvSpPr>
          <p:cNvPr id="28" name="Freeform 11">
            <a:extLst>
              <a:ext uri="{FF2B5EF4-FFF2-40B4-BE49-F238E27FC236}">
                <a16:creationId xmlns:a16="http://schemas.microsoft.com/office/drawing/2014/main" id="{51277E7E-F301-79B6-ACD9-C4F815A74174}"/>
              </a:ext>
            </a:extLst>
          </p:cNvPr>
          <p:cNvSpPr/>
          <p:nvPr/>
        </p:nvSpPr>
        <p:spPr bwMode="auto">
          <a:xfrm>
            <a:off x="7544133" y="1911914"/>
            <a:ext cx="1716111" cy="200412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rgbClr val="FC6E5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4D4D4D"/>
              </a:solidFill>
              <a:effectLst/>
              <a:uLnTx/>
              <a:uFillTx/>
              <a:ea typeface="微软雅黑"/>
              <a:cs typeface="+mn-cs"/>
            </a:endParaRPr>
          </a:p>
        </p:txBody>
      </p:sp>
      <p:sp>
        <p:nvSpPr>
          <p:cNvPr id="29" name="TextBox 28">
            <a:extLst>
              <a:ext uri="{FF2B5EF4-FFF2-40B4-BE49-F238E27FC236}">
                <a16:creationId xmlns:a16="http://schemas.microsoft.com/office/drawing/2014/main" id="{C6D7E066-F405-71EF-D77B-57584EB26331}"/>
              </a:ext>
            </a:extLst>
          </p:cNvPr>
          <p:cNvSpPr txBox="1"/>
          <p:nvPr/>
        </p:nvSpPr>
        <p:spPr>
          <a:xfrm>
            <a:off x="7661817" y="2052909"/>
            <a:ext cx="1753755" cy="1200329"/>
          </a:xfrm>
          <a:prstGeom prst="rect">
            <a:avLst/>
          </a:prstGeom>
          <a:noFill/>
        </p:spPr>
        <p:txBody>
          <a:bodyPr wrap="square">
            <a:spAutoFit/>
          </a:bodyPr>
          <a:lstStyle/>
          <a:p>
            <a:r>
              <a:rPr lang="pl-PL" sz="1800" dirty="0">
                <a:effectLst/>
                <a:latin typeface="Arial" panose="020B0604020202020204" pitchFamily="34" charset="0"/>
                <a:ea typeface="Times New Roman" panose="02020603050405020304" pitchFamily="18" charset="0"/>
                <a:cs typeface="Arial" panose="020B0604020202020204" pitchFamily="34" charset="0"/>
              </a:rPr>
              <a:t>Đông Dương Cộng sản Đảng </a:t>
            </a:r>
            <a:r>
              <a:rPr lang="en-US" sz="1800" dirty="0" err="1">
                <a:latin typeface="Arial" panose="020B0604020202020204" pitchFamily="34" charset="0"/>
                <a:ea typeface="Times New Roman" panose="02020603050405020304" pitchFamily="18" charset="0"/>
                <a:cs typeface="Arial" panose="020B0604020202020204" pitchFamily="34" charset="0"/>
              </a:rPr>
              <a:t>được</a:t>
            </a:r>
            <a:r>
              <a:rPr lang="en-US" sz="1800" dirty="0">
                <a:latin typeface="Arial" panose="020B0604020202020204" pitchFamily="34" charset="0"/>
                <a:ea typeface="Times New Roman" panose="02020603050405020304" pitchFamily="18" charset="0"/>
                <a:cs typeface="Arial" panose="020B0604020202020204" pitchFamily="34" charset="0"/>
              </a:rPr>
              <a:t> </a:t>
            </a:r>
            <a:r>
              <a:rPr lang="en-US" sz="1800" dirty="0" err="1">
                <a:latin typeface="Arial" panose="020B0604020202020204" pitchFamily="34" charset="0"/>
                <a:ea typeface="Times New Roman" panose="02020603050405020304" pitchFamily="18" charset="0"/>
                <a:cs typeface="Arial" panose="020B0604020202020204" pitchFamily="34" charset="0"/>
              </a:rPr>
              <a:t>thành</a:t>
            </a:r>
            <a:r>
              <a:rPr lang="en-US" sz="1800" dirty="0">
                <a:latin typeface="Arial" panose="020B0604020202020204" pitchFamily="34" charset="0"/>
                <a:ea typeface="Times New Roman" panose="02020603050405020304" pitchFamily="18" charset="0"/>
                <a:cs typeface="Arial" panose="020B0604020202020204" pitchFamily="34" charset="0"/>
              </a:rPr>
              <a:t> </a:t>
            </a:r>
            <a:r>
              <a:rPr lang="en-US" sz="1800" dirty="0" err="1">
                <a:latin typeface="Arial" panose="020B0604020202020204" pitchFamily="34" charset="0"/>
                <a:ea typeface="Times New Roman" panose="02020603050405020304" pitchFamily="18" charset="0"/>
                <a:cs typeface="Arial" panose="020B0604020202020204" pitchFamily="34" charset="0"/>
              </a:rPr>
              <a:t>lập</a:t>
            </a:r>
            <a:endParaRPr lang="en-US" sz="1800" dirty="0">
              <a:latin typeface="Arial" panose="020B0604020202020204" pitchFamily="34" charset="0"/>
              <a:cs typeface="Arial" panose="020B0604020202020204" pitchFamily="34" charset="0"/>
            </a:endParaRPr>
          </a:p>
        </p:txBody>
      </p:sp>
      <p:grpSp>
        <p:nvGrpSpPr>
          <p:cNvPr id="31" name="Group 30">
            <a:extLst>
              <a:ext uri="{FF2B5EF4-FFF2-40B4-BE49-F238E27FC236}">
                <a16:creationId xmlns:a16="http://schemas.microsoft.com/office/drawing/2014/main" id="{AC6E2FA0-B5E7-FC06-3A57-945172F3725C}"/>
              </a:ext>
            </a:extLst>
          </p:cNvPr>
          <p:cNvGrpSpPr/>
          <p:nvPr/>
        </p:nvGrpSpPr>
        <p:grpSpPr>
          <a:xfrm>
            <a:off x="9632850" y="1847868"/>
            <a:ext cx="2170749" cy="3226541"/>
            <a:chOff x="9241346" y="1847868"/>
            <a:chExt cx="2256971" cy="3226541"/>
          </a:xfrm>
        </p:grpSpPr>
        <p:sp>
          <p:nvSpPr>
            <p:cNvPr id="8" name="Freeform 12">
              <a:extLst>
                <a:ext uri="{FF2B5EF4-FFF2-40B4-BE49-F238E27FC236}">
                  <a16:creationId xmlns:a16="http://schemas.microsoft.com/office/drawing/2014/main" id="{DD060E80-73AC-58ED-C8D7-79D4900E5850}"/>
                </a:ext>
              </a:extLst>
            </p:cNvPr>
            <p:cNvSpPr/>
            <p:nvPr/>
          </p:nvSpPr>
          <p:spPr bwMode="auto">
            <a:xfrm>
              <a:off x="9301055" y="1847868"/>
              <a:ext cx="1872640" cy="2012380"/>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rgbClr val="FC6E5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4D4D4D"/>
                </a:solidFill>
                <a:effectLst/>
                <a:uLnTx/>
                <a:uFillTx/>
                <a:ea typeface="微软雅黑"/>
                <a:cs typeface="+mn-cs"/>
              </a:endParaRPr>
            </a:p>
          </p:txBody>
        </p:sp>
        <p:grpSp>
          <p:nvGrpSpPr>
            <p:cNvPr id="23" name="组合 37">
              <a:extLst>
                <a:ext uri="{FF2B5EF4-FFF2-40B4-BE49-F238E27FC236}">
                  <a16:creationId xmlns:a16="http://schemas.microsoft.com/office/drawing/2014/main" id="{03B3D396-DF7B-F265-01D6-99B1D0EBB556}"/>
                </a:ext>
              </a:extLst>
            </p:cNvPr>
            <p:cNvGrpSpPr/>
            <p:nvPr/>
          </p:nvGrpSpPr>
          <p:grpSpPr>
            <a:xfrm>
              <a:off x="9384769" y="4014959"/>
              <a:ext cx="1775948" cy="1059450"/>
              <a:chOff x="8369568" y="2790392"/>
              <a:chExt cx="1948371" cy="1464042"/>
            </a:xfrm>
          </p:grpSpPr>
          <p:sp>
            <p:nvSpPr>
              <p:cNvPr id="24" name="Freeform 7">
                <a:extLst>
                  <a:ext uri="{FF2B5EF4-FFF2-40B4-BE49-F238E27FC236}">
                    <a16:creationId xmlns:a16="http://schemas.microsoft.com/office/drawing/2014/main" id="{A8F90951-810F-95EA-43EE-1F9315AE8E5C}"/>
                  </a:ext>
                </a:extLst>
              </p:cNvPr>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ED5565"/>
              </a:solidFill>
              <a:ln w="38100" cap="flat">
                <a:solidFill>
                  <a:srgbClr val="FFFFF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0" i="0" u="none" strike="noStrike" kern="0" cap="none" spc="0" normalizeH="0" baseline="0" noProof="0">
                  <a:ln>
                    <a:noFill/>
                  </a:ln>
                  <a:solidFill>
                    <a:srgbClr val="54A0D8"/>
                  </a:solidFill>
                  <a:effectLst/>
                  <a:uLnTx/>
                  <a:uFillTx/>
                  <a:ea typeface="微软雅黑"/>
                  <a:cs typeface="+mn-cs"/>
                </a:endParaRPr>
              </a:p>
            </p:txBody>
          </p:sp>
          <p:sp>
            <p:nvSpPr>
              <p:cNvPr id="25" name="文本框 39">
                <a:extLst>
                  <a:ext uri="{FF2B5EF4-FFF2-40B4-BE49-F238E27FC236}">
                    <a16:creationId xmlns:a16="http://schemas.microsoft.com/office/drawing/2014/main" id="{861497CB-AF74-FF2B-62EB-BF62E37F46AE}"/>
                  </a:ext>
                </a:extLst>
              </p:cNvPr>
              <p:cNvSpPr txBox="1"/>
              <p:nvPr/>
            </p:nvSpPr>
            <p:spPr>
              <a:xfrm>
                <a:off x="8497426" y="3616465"/>
                <a:ext cx="1820513" cy="637969"/>
              </a:xfrm>
              <a:prstGeom prst="rect">
                <a:avLst/>
              </a:prstGeom>
              <a:noFill/>
            </p:spPr>
            <p:txBody>
              <a:bodyPr wrap="none" rtlCol="0">
                <a:spAutoFit/>
              </a:bodyPr>
              <a:lstStyle>
                <a:defPPr>
                  <a:defRPr lang="en-US"/>
                </a:defPPr>
                <a:lvl1pPr marR="0" lvl="0" indent="0" fontAlgn="base">
                  <a:lnSpc>
                    <a:spcPct val="100000"/>
                  </a:lnSpc>
                  <a:spcBef>
                    <a:spcPct val="0"/>
                  </a:spcBef>
                  <a:spcAft>
                    <a:spcPct val="0"/>
                  </a:spcAft>
                  <a:buClrTx/>
                  <a:buSzTx/>
                  <a:buFont typeface="Arial" panose="020B0604020202020204" pitchFamily="34" charset="0"/>
                  <a:buNone/>
                  <a:tabLst/>
                  <a:defRPr kumimoji="0" sz="4400" b="0" i="0" u="none" strike="noStrike" kern="0" cap="none" spc="0" normalizeH="0" baseline="0">
                    <a:ln>
                      <a:noFill/>
                    </a:ln>
                    <a:solidFill>
                      <a:srgbClr val="FFFFFF"/>
                    </a:solidFill>
                    <a:effectLst/>
                    <a:uLnTx/>
                    <a:uFillTx/>
                    <a:latin typeface="+mj-lt"/>
                    <a:ea typeface="微软雅黑"/>
                  </a:defRPr>
                </a:lvl1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tabLst/>
                  <a:defRPr/>
                </a:pPr>
                <a:r>
                  <a:rPr lang="en-US" altLang="zh-CN" sz="2400" dirty="0">
                    <a:latin typeface="A3.OpenSansBold-San"/>
                    <a:ea typeface=".ProTeacher03 Roboto Bold" panose="02000000000000000000" pitchFamily="2" charset="0"/>
                    <a:cs typeface="+mn-cs"/>
                  </a:rPr>
                  <a:t>8,9/1929</a:t>
                </a:r>
                <a:endParaRPr kumimoji="0" lang="zh-CN" altLang="en-US" sz="2400" b="0" i="0" u="none" strike="noStrike" kern="0" cap="none" spc="0" normalizeH="0" baseline="0" noProof="0" dirty="0">
                  <a:ln>
                    <a:noFill/>
                  </a:ln>
                  <a:solidFill>
                    <a:srgbClr val="FFFFFF"/>
                  </a:solidFill>
                  <a:effectLst/>
                  <a:uLnTx/>
                  <a:uFillTx/>
                  <a:latin typeface="A3.OpenSansBold-San"/>
                  <a:ea typeface="微软雅黑"/>
                  <a:cs typeface="+mn-cs"/>
                </a:endParaRPr>
              </a:p>
            </p:txBody>
          </p:sp>
        </p:grpSp>
        <p:sp>
          <p:nvSpPr>
            <p:cNvPr id="30" name="TextBox 29">
              <a:extLst>
                <a:ext uri="{FF2B5EF4-FFF2-40B4-BE49-F238E27FC236}">
                  <a16:creationId xmlns:a16="http://schemas.microsoft.com/office/drawing/2014/main" id="{C9E8233E-547C-89BE-7376-22525C8213FF}"/>
                </a:ext>
              </a:extLst>
            </p:cNvPr>
            <p:cNvSpPr txBox="1"/>
            <p:nvPr/>
          </p:nvSpPr>
          <p:spPr>
            <a:xfrm>
              <a:off x="9241346" y="1969410"/>
              <a:ext cx="2256971" cy="1339469"/>
            </a:xfrm>
            <a:prstGeom prst="rect">
              <a:avLst/>
            </a:prstGeom>
            <a:noFill/>
          </p:spPr>
          <p:txBody>
            <a:bodyPr wrap="square">
              <a:spAutoFit/>
            </a:bodyPr>
            <a:lstStyle/>
            <a:p>
              <a:pPr>
                <a:lnSpc>
                  <a:spcPct val="115000"/>
                </a:lnSpc>
                <a:spcBef>
                  <a:spcPts val="600"/>
                </a:spcBef>
                <a:tabLst>
                  <a:tab pos="5257800" algn="l"/>
                </a:tabLst>
              </a:pPr>
              <a:r>
                <a:rPr lang="pl-PL" sz="1800" dirty="0">
                  <a:effectLst/>
                  <a:latin typeface="Arial" panose="020B0604020202020204" pitchFamily="34" charset="0"/>
                  <a:ea typeface="Times New Roman" panose="02020603050405020304" pitchFamily="18" charset="0"/>
                  <a:cs typeface="Arial" panose="020B0604020202020204" pitchFamily="34" charset="0"/>
                </a:rPr>
                <a:t>An Nam Cộng sản Đảng </a:t>
              </a:r>
              <a:r>
                <a:rPr lang="en-US" sz="1800" dirty="0" err="1">
                  <a:latin typeface="Arial" panose="020B0604020202020204" pitchFamily="34" charset="0"/>
                  <a:ea typeface="Times New Roman" panose="02020603050405020304" pitchFamily="18" charset="0"/>
                  <a:cs typeface="Arial" panose="020B0604020202020204" pitchFamily="34" charset="0"/>
                </a:rPr>
                <a:t>và</a:t>
              </a:r>
              <a:r>
                <a:rPr lang="pl-PL" sz="1800" dirty="0">
                  <a:effectLst/>
                  <a:latin typeface="Arial" panose="020B0604020202020204" pitchFamily="34" charset="0"/>
                  <a:ea typeface="Times New Roman" panose="02020603050405020304" pitchFamily="18" charset="0"/>
                  <a:cs typeface="Arial" panose="020B0604020202020204" pitchFamily="34" charset="0"/>
                </a:rPr>
                <a:t> Đông Dương Cộng sản Liên đoàn</a:t>
              </a:r>
              <a:r>
                <a:rPr lang="en-US" sz="1800" dirty="0">
                  <a:effectLst/>
                  <a:latin typeface="Arial" panose="020B0604020202020204" pitchFamily="34" charset="0"/>
                  <a:ea typeface="Times New Roman" panose="02020603050405020304" pitchFamily="18" charset="0"/>
                  <a:cs typeface="Arial" panose="020B0604020202020204" pitchFamily="34" charset="0"/>
                </a:rPr>
                <a:t>.</a:t>
              </a:r>
            </a:p>
          </p:txBody>
        </p:sp>
      </p:grpSp>
    </p:spTree>
    <p:extLst>
      <p:ext uri="{BB962C8B-B14F-4D97-AF65-F5344CB8AC3E}">
        <p14:creationId xmlns:p14="http://schemas.microsoft.com/office/powerpoint/2010/main" val="180066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par>
                                <p:cTn id="11" presetID="14" presetClass="entr" presetSubtype="1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randombar(horizontal)">
                                      <p:cBhvr>
                                        <p:cTn id="13" dur="500"/>
                                        <p:tgtEl>
                                          <p:spTgt spid="2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heel(1)">
                                      <p:cBhvr>
                                        <p:cTn id="22"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9199D27D-3323-2A31-E843-C47DB70FE012}"/>
              </a:ext>
            </a:extLst>
          </p:cNvPr>
          <p:cNvSpPr/>
          <p:nvPr/>
        </p:nvSpPr>
        <p:spPr>
          <a:xfrm rot="10800000" flipV="1">
            <a:off x="3049104" y="296545"/>
            <a:ext cx="6957392" cy="806699"/>
          </a:xfrm>
          <a:prstGeom prst="rect">
            <a:avLst/>
          </a:prstGeom>
          <a:solidFill>
            <a:srgbClr val="C00000"/>
          </a:solidFill>
          <a:ln>
            <a:noFill/>
          </a:ln>
          <a:effectLst/>
        </p:spPr>
        <p:txBody>
          <a:bodyPr spcFirstLastPara="0" vert="horz" wrap="square" lIns="53340" tIns="35560" rIns="53340" bIns="35560" numCol="1" spcCol="1270" anchor="ctr" anchorCtr="0">
            <a:noAutofit/>
          </a:bodyPr>
          <a:lstStyle/>
          <a:p>
            <a:pPr algn="ctr" defTabSz="1244600">
              <a:lnSpc>
                <a:spcPct val="90000"/>
              </a:lnSpc>
              <a:spcBef>
                <a:spcPct val="0"/>
              </a:spcBef>
              <a:spcAft>
                <a:spcPct val="35000"/>
              </a:spcAft>
              <a:buClrTx/>
              <a:buFontTx/>
              <a:buNone/>
              <a:defRPr/>
            </a:pPr>
            <a:r>
              <a:rPr lang="en-US" sz="2400" dirty="0">
                <a:solidFill>
                  <a:prstClr val="white"/>
                </a:solidFill>
                <a:latin typeface="Arial" panose="020B0604020202020204" pitchFamily="34" charset="0"/>
                <a:ea typeface="+mn-ea"/>
                <a:cs typeface="Arial" panose="020B0604020202020204" pitchFamily="34" charset="0"/>
              </a:rPr>
              <a:t>1.1.3</a:t>
            </a:r>
            <a:r>
              <a:rPr lang="vi-VN" sz="2400" dirty="0">
                <a:solidFill>
                  <a:prstClr val="white"/>
                </a:solidFill>
                <a:latin typeface="Arial" panose="020B0604020202020204" pitchFamily="34" charset="0"/>
                <a:ea typeface="+mn-ea"/>
                <a:cs typeface="Arial" panose="020B0604020202020204" pitchFamily="34" charset="0"/>
              </a:rPr>
              <a:t> Hội nghị thành lập Đảng Cộng sản Việt Nam và Cương lĩnh chính trị đầu tiên của Đảng</a:t>
            </a:r>
            <a:endParaRPr lang="en-US" sz="2400" dirty="0">
              <a:solidFill>
                <a:prstClr val="white"/>
              </a:solidFill>
              <a:latin typeface="Arial" panose="020B0604020202020204" pitchFamily="34" charset="0"/>
              <a:ea typeface="+mn-ea"/>
              <a:cs typeface="Arial" panose="020B0604020202020204" pitchFamily="34" charset="0"/>
            </a:endParaRPr>
          </a:p>
        </p:txBody>
      </p:sp>
      <p:graphicFrame>
        <p:nvGraphicFramePr>
          <p:cNvPr id="6" name="Diagram 5">
            <a:extLst>
              <a:ext uri="{FF2B5EF4-FFF2-40B4-BE49-F238E27FC236}">
                <a16:creationId xmlns:a16="http://schemas.microsoft.com/office/drawing/2014/main" id="{AAECFD37-578A-AF53-97DA-958D83F0FC2F}"/>
              </a:ext>
            </a:extLst>
          </p:cNvPr>
          <p:cNvGraphicFramePr/>
          <p:nvPr>
            <p:extLst>
              <p:ext uri="{D42A27DB-BD31-4B8C-83A1-F6EECF244321}">
                <p14:modId xmlns:p14="http://schemas.microsoft.com/office/powerpoint/2010/main" val="220441724"/>
              </p:ext>
            </p:extLst>
          </p:nvPr>
        </p:nvGraphicFramePr>
        <p:xfrm>
          <a:off x="533400" y="1817494"/>
          <a:ext cx="10934700" cy="3608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611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01EB1C77-2DFD-4F4D-972F-D4A5E8AF1B72}"/>
                                            </p:graphicEl>
                                          </p:spTgt>
                                        </p:tgtEl>
                                        <p:attrNameLst>
                                          <p:attrName>style.visibility</p:attrName>
                                        </p:attrNameLst>
                                      </p:cBhvr>
                                      <p:to>
                                        <p:strVal val="visible"/>
                                      </p:to>
                                    </p:set>
                                    <p:animEffect transition="in" filter="fade">
                                      <p:cBhvr>
                                        <p:cTn id="7" dur="500"/>
                                        <p:tgtEl>
                                          <p:spTgt spid="6">
                                            <p:graphicEl>
                                              <a:dgm id="{01EB1C77-2DFD-4F4D-972F-D4A5E8AF1B7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56512A9D-5E14-4330-AEFF-EB1B5EA2B23F}"/>
                                            </p:graphicEl>
                                          </p:spTgt>
                                        </p:tgtEl>
                                        <p:attrNameLst>
                                          <p:attrName>style.visibility</p:attrName>
                                        </p:attrNameLst>
                                      </p:cBhvr>
                                      <p:to>
                                        <p:strVal val="visible"/>
                                      </p:to>
                                    </p:set>
                                    <p:animEffect transition="in" filter="fade">
                                      <p:cBhvr>
                                        <p:cTn id="12" dur="500"/>
                                        <p:tgtEl>
                                          <p:spTgt spid="6">
                                            <p:graphicEl>
                                              <a:dgm id="{56512A9D-5E14-4330-AEFF-EB1B5EA2B2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1351662D-D05E-430D-B739-841162AB92A2}"/>
                                            </p:graphicEl>
                                          </p:spTgt>
                                        </p:tgtEl>
                                        <p:attrNameLst>
                                          <p:attrName>style.visibility</p:attrName>
                                        </p:attrNameLst>
                                      </p:cBhvr>
                                      <p:to>
                                        <p:strVal val="visible"/>
                                      </p:to>
                                    </p:set>
                                    <p:animEffect transition="in" filter="fade">
                                      <p:cBhvr>
                                        <p:cTn id="15" dur="500"/>
                                        <p:tgtEl>
                                          <p:spTgt spid="6">
                                            <p:graphicEl>
                                              <a:dgm id="{1351662D-D05E-430D-B739-841162AB92A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B1954CD5-4D6D-4021-9C22-EEB0CCD04974}"/>
                                            </p:graphicEl>
                                          </p:spTgt>
                                        </p:tgtEl>
                                        <p:attrNameLst>
                                          <p:attrName>style.visibility</p:attrName>
                                        </p:attrNameLst>
                                      </p:cBhvr>
                                      <p:to>
                                        <p:strVal val="visible"/>
                                      </p:to>
                                    </p:set>
                                    <p:animEffect transition="in" filter="fade">
                                      <p:cBhvr>
                                        <p:cTn id="20" dur="500"/>
                                        <p:tgtEl>
                                          <p:spTgt spid="6">
                                            <p:graphicEl>
                                              <a:dgm id="{B1954CD5-4D6D-4021-9C22-EEB0CCD049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605A69F9-E724-4691-8408-2A47548D7DA6}"/>
                                            </p:graphicEl>
                                          </p:spTgt>
                                        </p:tgtEl>
                                        <p:attrNameLst>
                                          <p:attrName>style.visibility</p:attrName>
                                        </p:attrNameLst>
                                      </p:cBhvr>
                                      <p:to>
                                        <p:strVal val="visible"/>
                                      </p:to>
                                    </p:set>
                                    <p:animEffect transition="in" filter="fade">
                                      <p:cBhvr>
                                        <p:cTn id="23" dur="500"/>
                                        <p:tgtEl>
                                          <p:spTgt spid="6">
                                            <p:graphicEl>
                                              <a:dgm id="{605A69F9-E724-4691-8408-2A47548D7DA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F9A06842-F2AA-4474-ABDE-B417384EDB62}"/>
                                            </p:graphicEl>
                                          </p:spTgt>
                                        </p:tgtEl>
                                        <p:attrNameLst>
                                          <p:attrName>style.visibility</p:attrName>
                                        </p:attrNameLst>
                                      </p:cBhvr>
                                      <p:to>
                                        <p:strVal val="visible"/>
                                      </p:to>
                                    </p:set>
                                    <p:animEffect transition="in" filter="fade">
                                      <p:cBhvr>
                                        <p:cTn id="28" dur="500"/>
                                        <p:tgtEl>
                                          <p:spTgt spid="6">
                                            <p:graphicEl>
                                              <a:dgm id="{F9A06842-F2AA-4474-ABDE-B417384EDB6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48CA099F-69DE-4AFA-9ED7-554C1F0057BF}"/>
                                            </p:graphicEl>
                                          </p:spTgt>
                                        </p:tgtEl>
                                        <p:attrNameLst>
                                          <p:attrName>style.visibility</p:attrName>
                                        </p:attrNameLst>
                                      </p:cBhvr>
                                      <p:to>
                                        <p:strVal val="visible"/>
                                      </p:to>
                                    </p:set>
                                    <p:animEffect transition="in" filter="fade">
                                      <p:cBhvr>
                                        <p:cTn id="31" dur="500"/>
                                        <p:tgtEl>
                                          <p:spTgt spid="6">
                                            <p:graphicEl>
                                              <a:dgm id="{48CA099F-69DE-4AFA-9ED7-554C1F0057B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_库_CreateawesomeandUniquepresentationslideswiththesecreative ">
            <a:extLst>
              <a:ext uri="{FF2B5EF4-FFF2-40B4-BE49-F238E27FC236}">
                <a16:creationId xmlns:a16="http://schemas.microsoft.com/office/drawing/2014/main" id="{DDF16BFF-A55C-6BE0-0ACA-797F5039E219}"/>
              </a:ext>
            </a:extLst>
          </p:cNvPr>
          <p:cNvSpPr/>
          <p:nvPr>
            <p:custDataLst>
              <p:tags r:id="rId1"/>
            </p:custDataLst>
          </p:nvPr>
        </p:nvSpPr>
        <p:spPr>
          <a:xfrm>
            <a:off x="4058825" y="1940221"/>
            <a:ext cx="4659580" cy="728405"/>
          </a:xfrm>
          <a:prstGeom prst="rect">
            <a:avLst/>
          </a:prstGeom>
          <a:ln w="12700">
            <a:miter lim="400000"/>
          </a:ln>
        </p:spPr>
        <p:txBody>
          <a:bodyPr wrap="square" lIns="25400" tIns="25400" rIns="25400" bIns="25400" anchor="ctr">
            <a:spAutoFit/>
          </a:bodyPr>
          <a:lstStyle>
            <a:lvl1pPr>
              <a:lnSpc>
                <a:spcPct val="130000"/>
              </a:lnSpc>
              <a:defRPr sz="2400">
                <a:solidFill>
                  <a:srgbClr val="53585F"/>
                </a:solidFill>
                <a:latin typeface="Lato Light"/>
                <a:ea typeface="Lato Light"/>
                <a:cs typeface="Lato Light"/>
                <a:sym typeface="Lato Light"/>
              </a:defRPr>
            </a:lvl1pPr>
          </a:lstStyle>
          <a:p>
            <a:pPr algn="ctr">
              <a:lnSpc>
                <a:spcPct val="100000"/>
              </a:lnSpc>
              <a:buClrTx/>
              <a:buFontTx/>
              <a:buNone/>
              <a:defRPr/>
            </a:pPr>
            <a:r>
              <a:rPr lang="en-US" sz="2200" dirty="0">
                <a:solidFill>
                  <a:srgbClr val="002060"/>
                </a:solidFill>
                <a:latin typeface="Arial" panose="020B0604020202020204" pitchFamily="34" charset="0"/>
                <a:cs typeface="Arial" panose="020B0604020202020204" pitchFamily="34" charset="0"/>
              </a:rPr>
              <a:t>B</a:t>
            </a:r>
            <a:r>
              <a:rPr lang="pl-PL" sz="2200" dirty="0">
                <a:solidFill>
                  <a:srgbClr val="002060"/>
                </a:solidFill>
                <a:latin typeface="Arial" panose="020B0604020202020204" pitchFamily="34" charset="0"/>
                <a:cs typeface="Arial" panose="020B0604020202020204" pitchFamily="34" charset="0"/>
              </a:rPr>
              <a:t>án đảo Cửu Long, Hương Cảng (Trung Quốc)</a:t>
            </a:r>
            <a:endParaRPr kumimoji="1" lang="zh-CN" altLang="en-US" sz="2200" kern="1200" dirty="0">
              <a:solidFill>
                <a:srgbClr val="002060"/>
              </a:solidFill>
              <a:latin typeface="Arial" panose="020B0604020202020204" pitchFamily="34" charset="0"/>
              <a:ea typeface="三极趣味广告体"/>
              <a:cs typeface="Arial" panose="020B0604020202020204" pitchFamily="34" charset="0"/>
              <a:sym typeface="Arial"/>
            </a:endParaRPr>
          </a:p>
        </p:txBody>
      </p:sp>
      <p:sp>
        <p:nvSpPr>
          <p:cNvPr id="7" name="PA_库_UniqueSlides ">
            <a:extLst>
              <a:ext uri="{FF2B5EF4-FFF2-40B4-BE49-F238E27FC236}">
                <a16:creationId xmlns:a16="http://schemas.microsoft.com/office/drawing/2014/main" id="{093E9FC4-AAC1-62F5-2EAA-D4C1D0005E55}"/>
              </a:ext>
            </a:extLst>
          </p:cNvPr>
          <p:cNvSpPr/>
          <p:nvPr>
            <p:custDataLst>
              <p:tags r:id="rId2"/>
            </p:custDataLst>
          </p:nvPr>
        </p:nvSpPr>
        <p:spPr>
          <a:xfrm>
            <a:off x="3487394" y="1376494"/>
            <a:ext cx="5748701" cy="359073"/>
          </a:xfrm>
          <a:prstGeom prst="rect">
            <a:avLst/>
          </a:prstGeom>
          <a:ln w="12700">
            <a:miter lim="400000"/>
          </a:ln>
        </p:spPr>
        <p:txBody>
          <a:bodyPr wrap="square" lIns="25400" tIns="25400" rIns="25400" bIns="25400" anchor="ctr">
            <a:spAutoFit/>
          </a:bodyPr>
          <a:lstStyle>
            <a:lvl1pPr>
              <a:defRPr sz="4000">
                <a:solidFill>
                  <a:srgbClr val="A6AAA9"/>
                </a:solidFill>
                <a:latin typeface="Lato Light"/>
                <a:ea typeface="Lato Light"/>
                <a:cs typeface="Lato Light"/>
                <a:sym typeface="Lato Light"/>
              </a:defRPr>
            </a:lvl1pPr>
          </a:lstStyle>
          <a:p>
            <a:pPr algn="ctr">
              <a:buClrTx/>
              <a:buFontTx/>
              <a:buNone/>
              <a:defRPr/>
            </a:pPr>
            <a:r>
              <a:rPr lang="en-US" altLang="zh-CN" sz="2000" b="1" kern="1200" dirty="0" err="1">
                <a:solidFill>
                  <a:srgbClr val="FF0000"/>
                </a:solidFill>
                <a:latin typeface="Arial" panose="020B0604020202020204" pitchFamily="34" charset="0"/>
                <a:ea typeface="Roboto Condensed ExtraBold" panose="02000000000000000000" pitchFamily="2" charset="0"/>
                <a:cs typeface="Arial" panose="020B0604020202020204" pitchFamily="34" charset="0"/>
                <a:sym typeface="+mn-lt"/>
              </a:rPr>
              <a:t>Điạ</a:t>
            </a:r>
            <a:r>
              <a:rPr lang="en-US" altLang="zh-CN" sz="2000" b="1" kern="1200" dirty="0">
                <a:solidFill>
                  <a:srgbClr val="FF0000"/>
                </a:solidFill>
                <a:latin typeface="Arial" panose="020B0604020202020204" pitchFamily="34" charset="0"/>
                <a:ea typeface="Roboto Condensed ExtraBold" panose="02000000000000000000" pitchFamily="2" charset="0"/>
                <a:cs typeface="Arial" panose="020B0604020202020204" pitchFamily="34" charset="0"/>
                <a:sym typeface="+mn-lt"/>
              </a:rPr>
              <a:t> </a:t>
            </a:r>
            <a:r>
              <a:rPr lang="en-US" altLang="zh-CN" sz="2000" b="1" kern="1200" dirty="0" err="1">
                <a:solidFill>
                  <a:srgbClr val="FF0000"/>
                </a:solidFill>
                <a:latin typeface="Arial" panose="020B0604020202020204" pitchFamily="34" charset="0"/>
                <a:ea typeface="Roboto Condensed ExtraBold" panose="02000000000000000000" pitchFamily="2" charset="0"/>
                <a:cs typeface="Arial" panose="020B0604020202020204" pitchFamily="34" charset="0"/>
                <a:sym typeface="+mn-lt"/>
              </a:rPr>
              <a:t>điểm</a:t>
            </a:r>
            <a:endParaRPr lang="zh-CN" altLang="en-US" sz="2000" b="1" kern="1200" dirty="0">
              <a:solidFill>
                <a:srgbClr val="FF0000"/>
              </a:solidFill>
              <a:latin typeface="Arial" panose="020B0604020202020204" pitchFamily="34" charset="0"/>
              <a:ea typeface="Roboto Condensed ExtraBold" panose="02000000000000000000" pitchFamily="2" charset="0"/>
              <a:cs typeface="Arial" panose="020B0604020202020204" pitchFamily="34" charset="0"/>
              <a:sym typeface="+mn-lt"/>
            </a:endParaRPr>
          </a:p>
        </p:txBody>
      </p:sp>
      <p:sp>
        <p:nvSpPr>
          <p:cNvPr id="8" name="PA_库_CreateawesomeandUniquepresentationslideswiththesecreative ">
            <a:extLst>
              <a:ext uri="{FF2B5EF4-FFF2-40B4-BE49-F238E27FC236}">
                <a16:creationId xmlns:a16="http://schemas.microsoft.com/office/drawing/2014/main" id="{8C4BFA77-3775-E96F-52DE-EE594FE89BE9}"/>
              </a:ext>
            </a:extLst>
          </p:cNvPr>
          <p:cNvSpPr/>
          <p:nvPr>
            <p:custDataLst>
              <p:tags r:id="rId3"/>
            </p:custDataLst>
          </p:nvPr>
        </p:nvSpPr>
        <p:spPr>
          <a:xfrm>
            <a:off x="9053190" y="2804041"/>
            <a:ext cx="2694310" cy="1765933"/>
          </a:xfrm>
          <a:prstGeom prst="rect">
            <a:avLst/>
          </a:prstGeom>
          <a:ln w="12700">
            <a:miter lim="400000"/>
          </a:ln>
        </p:spPr>
        <p:txBody>
          <a:bodyPr wrap="square" lIns="25400" tIns="25400" rIns="25400" bIns="25400" anchor="ctr">
            <a:spAutoFit/>
          </a:bodyPr>
          <a:lstStyle>
            <a:lvl1pPr algn="l">
              <a:lnSpc>
                <a:spcPct val="130000"/>
              </a:lnSpc>
              <a:defRPr sz="2400">
                <a:solidFill>
                  <a:srgbClr val="53585F"/>
                </a:solidFill>
                <a:latin typeface="Lato Light"/>
                <a:ea typeface="Lato Light"/>
                <a:cs typeface="Lato Light"/>
                <a:sym typeface="Lato Light"/>
              </a:defRPr>
            </a:lvl1pPr>
          </a:lstStyle>
          <a:p>
            <a:pPr algn="just"/>
            <a:r>
              <a:rPr lang="en-US" sz="2200" dirty="0">
                <a:solidFill>
                  <a:srgbClr val="002060"/>
                </a:solidFill>
                <a:latin typeface="Arial" panose="020B0604020202020204" pitchFamily="34" charset="0"/>
                <a:cs typeface="Arial" panose="020B0604020202020204" pitchFamily="34" charset="0"/>
              </a:rPr>
              <a:t>T</a:t>
            </a:r>
            <a:r>
              <a:rPr lang="pl-PL" sz="2200" dirty="0">
                <a:solidFill>
                  <a:srgbClr val="002060"/>
                </a:solidFill>
                <a:latin typeface="Arial" panose="020B0604020202020204" pitchFamily="34" charset="0"/>
                <a:cs typeface="Arial" panose="020B0604020202020204" pitchFamily="34" charset="0"/>
              </a:rPr>
              <a:t>hông qua Cương lĩnh chính trị đầu tiên do Nguyễn Ái Quốc soạn thảo.</a:t>
            </a:r>
            <a:endParaRPr lang="en-US" sz="2200" dirty="0">
              <a:solidFill>
                <a:srgbClr val="002060"/>
              </a:solidFill>
              <a:latin typeface="Arial" panose="020B0604020202020204" pitchFamily="34" charset="0"/>
              <a:cs typeface="Arial" panose="020B0604020202020204" pitchFamily="34" charset="0"/>
            </a:endParaRPr>
          </a:p>
        </p:txBody>
      </p:sp>
      <p:sp>
        <p:nvSpPr>
          <p:cNvPr id="9" name="PA_库_UniqueSlides ">
            <a:extLst>
              <a:ext uri="{FF2B5EF4-FFF2-40B4-BE49-F238E27FC236}">
                <a16:creationId xmlns:a16="http://schemas.microsoft.com/office/drawing/2014/main" id="{2C26B816-D329-8605-10C0-98B6541ACA12}"/>
              </a:ext>
            </a:extLst>
          </p:cNvPr>
          <p:cNvSpPr/>
          <p:nvPr>
            <p:custDataLst>
              <p:tags r:id="rId4"/>
            </p:custDataLst>
          </p:nvPr>
        </p:nvSpPr>
        <p:spPr>
          <a:xfrm>
            <a:off x="9673330" y="2326452"/>
            <a:ext cx="1780402" cy="359073"/>
          </a:xfrm>
          <a:prstGeom prst="rect">
            <a:avLst/>
          </a:prstGeom>
          <a:ln w="12700">
            <a:miter lim="400000"/>
          </a:ln>
        </p:spPr>
        <p:txBody>
          <a:bodyPr wrap="square" lIns="25400" tIns="25400" rIns="25400" bIns="25400" anchor="ctr">
            <a:spAutoFit/>
          </a:bodyPr>
          <a:lstStyle>
            <a:lvl1pPr algn="l">
              <a:defRPr sz="4000">
                <a:solidFill>
                  <a:srgbClr val="A6AAA9"/>
                </a:solidFill>
                <a:latin typeface="Lato Light"/>
                <a:ea typeface="Lato Light"/>
                <a:cs typeface="Lato Light"/>
                <a:sym typeface="Lato Light"/>
              </a:defRPr>
            </a:lvl1pPr>
          </a:lstStyle>
          <a:p>
            <a:pPr>
              <a:buClrTx/>
              <a:buFontTx/>
              <a:buNone/>
              <a:defRPr/>
            </a:pPr>
            <a:r>
              <a:rPr lang="en-US" altLang="zh-CN" sz="2000" b="1" kern="1200" dirty="0" err="1">
                <a:solidFill>
                  <a:schemeClr val="accent4">
                    <a:lumMod val="10000"/>
                  </a:schemeClr>
                </a:solidFill>
                <a:latin typeface="Arial" panose="020B0604020202020204" pitchFamily="34" charset="0"/>
                <a:ea typeface="Roboto Condensed ExtraBold" panose="02000000000000000000" pitchFamily="2" charset="0"/>
                <a:cs typeface="Arial" panose="020B0604020202020204" pitchFamily="34" charset="0"/>
                <a:sym typeface="+mn-lt"/>
              </a:rPr>
              <a:t>Nội</a:t>
            </a:r>
            <a:r>
              <a:rPr lang="en-US" altLang="zh-CN" sz="2000" b="1" kern="1200" dirty="0">
                <a:solidFill>
                  <a:schemeClr val="accent4">
                    <a:lumMod val="10000"/>
                  </a:schemeClr>
                </a:solidFill>
                <a:latin typeface="Arial" panose="020B0604020202020204" pitchFamily="34" charset="0"/>
                <a:ea typeface="Roboto Condensed ExtraBold" panose="02000000000000000000" pitchFamily="2" charset="0"/>
                <a:cs typeface="Arial" panose="020B0604020202020204" pitchFamily="34" charset="0"/>
                <a:sym typeface="+mn-lt"/>
              </a:rPr>
              <a:t> dung</a:t>
            </a:r>
            <a:endParaRPr lang="zh-CN" altLang="en-US" sz="2000" b="1" kern="1200" dirty="0">
              <a:solidFill>
                <a:schemeClr val="accent4">
                  <a:lumMod val="10000"/>
                </a:schemeClr>
              </a:solidFill>
              <a:latin typeface="Arial" panose="020B0604020202020204" pitchFamily="34" charset="0"/>
              <a:ea typeface="Roboto Condensed ExtraBold" panose="02000000000000000000" pitchFamily="2" charset="0"/>
              <a:cs typeface="Arial" panose="020B0604020202020204" pitchFamily="34" charset="0"/>
              <a:sym typeface="+mn-lt"/>
            </a:endParaRPr>
          </a:p>
        </p:txBody>
      </p:sp>
      <p:sp>
        <p:nvSpPr>
          <p:cNvPr id="10" name="PA_库_CreateawesomeandUniquepresentationslideswiththesecreative ">
            <a:extLst>
              <a:ext uri="{FF2B5EF4-FFF2-40B4-BE49-F238E27FC236}">
                <a16:creationId xmlns:a16="http://schemas.microsoft.com/office/drawing/2014/main" id="{6CC2E692-418B-3844-879E-C36153B03ECF}"/>
              </a:ext>
            </a:extLst>
          </p:cNvPr>
          <p:cNvSpPr/>
          <p:nvPr>
            <p:custDataLst>
              <p:tags r:id="rId5"/>
            </p:custDataLst>
          </p:nvPr>
        </p:nvSpPr>
        <p:spPr>
          <a:xfrm>
            <a:off x="292100" y="3216975"/>
            <a:ext cx="3302000" cy="940066"/>
          </a:xfrm>
          <a:prstGeom prst="rect">
            <a:avLst/>
          </a:prstGeom>
          <a:ln w="12700">
            <a:miter lim="400000"/>
          </a:ln>
        </p:spPr>
        <p:txBody>
          <a:bodyPr wrap="square" lIns="25400" tIns="25400" rIns="25400" bIns="25400" anchor="ctr">
            <a:spAutoFit/>
          </a:bodyPr>
          <a:lstStyle>
            <a:lvl1pPr algn="r">
              <a:lnSpc>
                <a:spcPct val="130000"/>
              </a:lnSpc>
              <a:defRPr sz="2400">
                <a:solidFill>
                  <a:srgbClr val="53585F"/>
                </a:solidFill>
                <a:latin typeface="Lato Light"/>
                <a:ea typeface="Lato Light"/>
                <a:cs typeface="Lato Light"/>
                <a:sym typeface="Lato Light"/>
              </a:defRPr>
            </a:lvl1pPr>
          </a:lstStyle>
          <a:p>
            <a:pPr algn="just">
              <a:lnSpc>
                <a:spcPts val="3680"/>
              </a:lnSpc>
              <a:spcBef>
                <a:spcPct val="0"/>
              </a:spcBef>
              <a:buClrTx/>
              <a:buFontTx/>
              <a:buNone/>
              <a:defRPr/>
            </a:pPr>
            <a:r>
              <a:rPr lang="pl-PL" sz="2200" dirty="0">
                <a:solidFill>
                  <a:srgbClr val="002060"/>
                </a:solidFill>
                <a:latin typeface="Arial" panose="020B0604020202020204" pitchFamily="34" charset="0"/>
                <a:cs typeface="Arial" panose="020B0604020202020204" pitchFamily="34" charset="0"/>
              </a:rPr>
              <a:t>Hội nghị diễn ra từ ngày 6-1 đến ngày 7-2-1930</a:t>
            </a:r>
            <a:r>
              <a:rPr lang="en-US" altLang="zh-CN" sz="2200" kern="1200" spc="23" dirty="0">
                <a:solidFill>
                  <a:srgbClr val="002060"/>
                </a:solidFill>
                <a:latin typeface="Arial" panose="020B0604020202020204" pitchFamily="34" charset="0"/>
                <a:ea typeface="三极趣味广告体"/>
                <a:cs typeface="Arial" panose="020B0604020202020204" pitchFamily="34" charset="0"/>
                <a:sym typeface="Arial"/>
              </a:rPr>
              <a:t>. </a:t>
            </a:r>
            <a:endParaRPr kumimoji="1" lang="zh-CN" altLang="en-US" sz="2200" kern="1200" dirty="0">
              <a:solidFill>
                <a:srgbClr val="002060"/>
              </a:solidFill>
              <a:latin typeface="Arial" panose="020B0604020202020204" pitchFamily="34" charset="0"/>
              <a:ea typeface="三极趣味广告体"/>
              <a:cs typeface="Arial" panose="020B0604020202020204" pitchFamily="34" charset="0"/>
              <a:sym typeface="Arial"/>
            </a:endParaRPr>
          </a:p>
        </p:txBody>
      </p:sp>
      <p:sp>
        <p:nvSpPr>
          <p:cNvPr id="11" name="PA_库_UniqueSlides ">
            <a:extLst>
              <a:ext uri="{FF2B5EF4-FFF2-40B4-BE49-F238E27FC236}">
                <a16:creationId xmlns:a16="http://schemas.microsoft.com/office/drawing/2014/main" id="{FF15EAF6-87CF-72EC-9798-33EE7D2B1305}"/>
              </a:ext>
            </a:extLst>
          </p:cNvPr>
          <p:cNvSpPr/>
          <p:nvPr>
            <p:custDataLst>
              <p:tags r:id="rId6"/>
            </p:custDataLst>
          </p:nvPr>
        </p:nvSpPr>
        <p:spPr>
          <a:xfrm>
            <a:off x="519419" y="2685525"/>
            <a:ext cx="2584480" cy="359073"/>
          </a:xfrm>
          <a:prstGeom prst="rect">
            <a:avLst/>
          </a:prstGeom>
          <a:ln w="12700">
            <a:miter lim="400000"/>
          </a:ln>
        </p:spPr>
        <p:txBody>
          <a:bodyPr wrap="square" lIns="25400" tIns="25400" rIns="25400" bIns="25400" anchor="ctr">
            <a:spAutoFit/>
          </a:bodyPr>
          <a:lstStyle>
            <a:lvl1pPr algn="r">
              <a:defRPr sz="4000">
                <a:solidFill>
                  <a:srgbClr val="A6AAA9"/>
                </a:solidFill>
                <a:latin typeface="Lato Light"/>
                <a:ea typeface="Lato Light"/>
                <a:cs typeface="Lato Light"/>
                <a:sym typeface="Lato Light"/>
              </a:defRPr>
            </a:lvl1pPr>
          </a:lstStyle>
          <a:p>
            <a:pPr algn="ctr">
              <a:buClrTx/>
              <a:buFontTx/>
              <a:buNone/>
              <a:defRPr/>
            </a:pPr>
            <a:r>
              <a:rPr lang="en-US" altLang="zh-CN" sz="2000" b="1" kern="1200" dirty="0" err="1">
                <a:solidFill>
                  <a:srgbClr val="31AF2A"/>
                </a:solidFill>
                <a:latin typeface="Arial" panose="020B0604020202020204" pitchFamily="34" charset="0"/>
                <a:ea typeface="Roboto Condensed ExtraBold" panose="02000000000000000000" pitchFamily="2" charset="0"/>
                <a:cs typeface="Arial" panose="020B0604020202020204" pitchFamily="34" charset="0"/>
                <a:sym typeface="+mn-lt"/>
              </a:rPr>
              <a:t>Thời</a:t>
            </a:r>
            <a:r>
              <a:rPr lang="en-US" altLang="zh-CN" sz="2000" b="1" kern="1200" dirty="0">
                <a:solidFill>
                  <a:srgbClr val="31AF2A"/>
                </a:solidFill>
                <a:latin typeface="Arial" panose="020B0604020202020204" pitchFamily="34" charset="0"/>
                <a:ea typeface="Roboto Condensed ExtraBold" panose="02000000000000000000" pitchFamily="2" charset="0"/>
                <a:cs typeface="Arial" panose="020B0604020202020204" pitchFamily="34" charset="0"/>
                <a:sym typeface="+mn-lt"/>
              </a:rPr>
              <a:t> </a:t>
            </a:r>
            <a:r>
              <a:rPr lang="en-US" altLang="zh-CN" sz="2000" b="1" kern="1200" dirty="0" err="1">
                <a:solidFill>
                  <a:srgbClr val="31AF2A"/>
                </a:solidFill>
                <a:latin typeface="Arial" panose="020B0604020202020204" pitchFamily="34" charset="0"/>
                <a:ea typeface="Roboto Condensed ExtraBold" panose="02000000000000000000" pitchFamily="2" charset="0"/>
                <a:cs typeface="Arial" panose="020B0604020202020204" pitchFamily="34" charset="0"/>
                <a:sym typeface="+mn-lt"/>
              </a:rPr>
              <a:t>gian</a:t>
            </a:r>
            <a:endParaRPr lang="zh-CN" altLang="en-US" sz="2000" b="1" kern="1200" dirty="0">
              <a:solidFill>
                <a:srgbClr val="31AF2A"/>
              </a:solidFill>
              <a:latin typeface="Arial" panose="020B0604020202020204" pitchFamily="34" charset="0"/>
              <a:ea typeface="Roboto Condensed ExtraBold" panose="02000000000000000000" pitchFamily="2" charset="0"/>
              <a:cs typeface="Arial" panose="020B0604020202020204" pitchFamily="34" charset="0"/>
              <a:sym typeface="+mn-lt"/>
            </a:endParaRPr>
          </a:p>
        </p:txBody>
      </p:sp>
      <p:pic>
        <p:nvPicPr>
          <p:cNvPr id="12" name="Picture 11">
            <a:extLst>
              <a:ext uri="{FF2B5EF4-FFF2-40B4-BE49-F238E27FC236}">
                <a16:creationId xmlns:a16="http://schemas.microsoft.com/office/drawing/2014/main" id="{63E4E69F-DCFD-D61E-4043-8087D13A0B0A}"/>
              </a:ext>
            </a:extLst>
          </p:cNvPr>
          <p:cNvPicPr>
            <a:picLocks noChangeAspect="1"/>
          </p:cNvPicPr>
          <p:nvPr/>
        </p:nvPicPr>
        <p:blipFill>
          <a:blip r:embed="rId8"/>
          <a:srcRect/>
          <a:stretch/>
        </p:blipFill>
        <p:spPr>
          <a:xfrm>
            <a:off x="4008024" y="2947897"/>
            <a:ext cx="4659580" cy="3088341"/>
          </a:xfrm>
          <a:prstGeom prst="rect">
            <a:avLst/>
          </a:prstGeom>
        </p:spPr>
      </p:pic>
      <p:sp>
        <p:nvSpPr>
          <p:cNvPr id="13" name="Rounded Rectangle 4">
            <a:extLst>
              <a:ext uri="{FF2B5EF4-FFF2-40B4-BE49-F238E27FC236}">
                <a16:creationId xmlns:a16="http://schemas.microsoft.com/office/drawing/2014/main" id="{97614271-B1E3-50CE-71CD-705A92DEAD7E}"/>
              </a:ext>
            </a:extLst>
          </p:cNvPr>
          <p:cNvSpPr/>
          <p:nvPr/>
        </p:nvSpPr>
        <p:spPr>
          <a:xfrm rot="10800000" flipV="1">
            <a:off x="3049104" y="296545"/>
            <a:ext cx="6957392" cy="806699"/>
          </a:xfrm>
          <a:prstGeom prst="rect">
            <a:avLst/>
          </a:prstGeom>
          <a:solidFill>
            <a:srgbClr val="C00000"/>
          </a:solidFill>
          <a:ln>
            <a:noFill/>
          </a:ln>
          <a:effectLst/>
        </p:spPr>
        <p:txBody>
          <a:bodyPr spcFirstLastPara="0" vert="horz" wrap="square" lIns="53340" tIns="35560" rIns="53340" bIns="35560" numCol="1" spcCol="1270" anchor="ctr" anchorCtr="0">
            <a:noAutofit/>
          </a:bodyPr>
          <a:lstStyle/>
          <a:p>
            <a:pPr algn="ctr" defTabSz="1244600">
              <a:lnSpc>
                <a:spcPct val="90000"/>
              </a:lnSpc>
              <a:spcBef>
                <a:spcPct val="0"/>
              </a:spcBef>
              <a:spcAft>
                <a:spcPct val="35000"/>
              </a:spcAft>
              <a:buClrTx/>
              <a:buFontTx/>
              <a:buNone/>
              <a:defRPr/>
            </a:pPr>
            <a:r>
              <a:rPr lang="en-US" sz="2400" dirty="0">
                <a:solidFill>
                  <a:prstClr val="white"/>
                </a:solidFill>
                <a:latin typeface="Arial" panose="020B0604020202020204" pitchFamily="34" charset="0"/>
                <a:ea typeface="+mn-ea"/>
                <a:cs typeface="Arial" panose="020B0604020202020204" pitchFamily="34" charset="0"/>
              </a:rPr>
              <a:t>1.1.3</a:t>
            </a:r>
            <a:r>
              <a:rPr lang="vi-VN" sz="2400" dirty="0">
                <a:solidFill>
                  <a:prstClr val="white"/>
                </a:solidFill>
                <a:latin typeface="Arial" panose="020B0604020202020204" pitchFamily="34" charset="0"/>
                <a:ea typeface="+mn-ea"/>
                <a:cs typeface="Arial" panose="020B0604020202020204" pitchFamily="34" charset="0"/>
              </a:rPr>
              <a:t> Hội nghị thành lập Đảng Cộng sản Việt Nam và Cương lĩnh chính trị đầu tiên của Đảng</a:t>
            </a:r>
            <a:endParaRPr lang="en-US" sz="24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3606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linds(horizontal)">
                                      <p:cBhvr>
                                        <p:cTn id="21" dur="500"/>
                                        <p:tgtEl>
                                          <p:spTgt spid="9"/>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5F44103-9B65-DFF7-3B9A-0E245F50F2AA}"/>
              </a:ext>
            </a:extLst>
          </p:cNvPr>
          <p:cNvSpPr txBox="1">
            <a:spLocks/>
          </p:cNvSpPr>
          <p:nvPr/>
        </p:nvSpPr>
        <p:spPr>
          <a:xfrm>
            <a:off x="2832100" y="0"/>
            <a:ext cx="7278624" cy="806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pl-PL" b="1" dirty="0">
                <a:solidFill>
                  <a:srgbClr val="FF0000"/>
                </a:solidFill>
                <a:latin typeface="+mn-lt"/>
              </a:rPr>
              <a:t>Ý nghĩa lịch sử của việc thành lập Đảng</a:t>
            </a:r>
            <a:endParaRPr lang="en-US" dirty="0">
              <a:solidFill>
                <a:srgbClr val="FF0000"/>
              </a:solidFill>
              <a:latin typeface="+mn-lt"/>
            </a:endParaRPr>
          </a:p>
        </p:txBody>
      </p:sp>
      <p:graphicFrame>
        <p:nvGraphicFramePr>
          <p:cNvPr id="6" name="Diagram 5">
            <a:extLst>
              <a:ext uri="{FF2B5EF4-FFF2-40B4-BE49-F238E27FC236}">
                <a16:creationId xmlns:a16="http://schemas.microsoft.com/office/drawing/2014/main" id="{478CCDB1-63A2-5072-0A8E-D8A8F0BAED7B}"/>
              </a:ext>
            </a:extLst>
          </p:cNvPr>
          <p:cNvGraphicFramePr/>
          <p:nvPr>
            <p:extLst>
              <p:ext uri="{D42A27DB-BD31-4B8C-83A1-F6EECF244321}">
                <p14:modId xmlns:p14="http://schemas.microsoft.com/office/powerpoint/2010/main" val="3308998954"/>
              </p:ext>
            </p:extLst>
          </p:nvPr>
        </p:nvGraphicFramePr>
        <p:xfrm>
          <a:off x="406400" y="1270000"/>
          <a:ext cx="11112500" cy="4597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874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E74FD525-E652-48D8-A178-291899C68509}"/>
                                            </p:graphicEl>
                                          </p:spTgt>
                                        </p:tgtEl>
                                        <p:attrNameLst>
                                          <p:attrName>style.visibility</p:attrName>
                                        </p:attrNameLst>
                                      </p:cBhvr>
                                      <p:to>
                                        <p:strVal val="visible"/>
                                      </p:to>
                                    </p:set>
                                    <p:animEffect transition="in" filter="fade">
                                      <p:cBhvr>
                                        <p:cTn id="7" dur="500"/>
                                        <p:tgtEl>
                                          <p:spTgt spid="6">
                                            <p:graphicEl>
                                              <a:dgm id="{E74FD525-E652-48D8-A178-291899C6850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66A403E8-E95E-4F4E-BEA3-B26DB5D231A7}"/>
                                            </p:graphicEl>
                                          </p:spTgt>
                                        </p:tgtEl>
                                        <p:attrNameLst>
                                          <p:attrName>style.visibility</p:attrName>
                                        </p:attrNameLst>
                                      </p:cBhvr>
                                      <p:to>
                                        <p:strVal val="visible"/>
                                      </p:to>
                                    </p:set>
                                    <p:animEffect transition="in" filter="fade">
                                      <p:cBhvr>
                                        <p:cTn id="10" dur="500"/>
                                        <p:tgtEl>
                                          <p:spTgt spid="6">
                                            <p:graphicEl>
                                              <a:dgm id="{66A403E8-E95E-4F4E-BEA3-B26DB5D231A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graphicEl>
                                              <a:dgm id="{AA5E94BF-9C21-4278-AAC1-9E25BE3C527D}"/>
                                            </p:graphicEl>
                                          </p:spTgt>
                                        </p:tgtEl>
                                        <p:attrNameLst>
                                          <p:attrName>style.visibility</p:attrName>
                                        </p:attrNameLst>
                                      </p:cBhvr>
                                      <p:to>
                                        <p:strVal val="visible"/>
                                      </p:to>
                                    </p:set>
                                    <p:animEffect transition="in" filter="fade">
                                      <p:cBhvr>
                                        <p:cTn id="15" dur="500"/>
                                        <p:tgtEl>
                                          <p:spTgt spid="6">
                                            <p:graphicEl>
                                              <a:dgm id="{AA5E94BF-9C21-4278-AAC1-9E25BE3C527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graphicEl>
                                              <a:dgm id="{C1FD0D60-45E8-45FD-910D-C32AE2B8AD38}"/>
                                            </p:graphicEl>
                                          </p:spTgt>
                                        </p:tgtEl>
                                        <p:attrNameLst>
                                          <p:attrName>style.visibility</p:attrName>
                                        </p:attrNameLst>
                                      </p:cBhvr>
                                      <p:to>
                                        <p:strVal val="visible"/>
                                      </p:to>
                                    </p:set>
                                    <p:animEffect transition="in" filter="fade">
                                      <p:cBhvr>
                                        <p:cTn id="18" dur="500"/>
                                        <p:tgtEl>
                                          <p:spTgt spid="6">
                                            <p:graphicEl>
                                              <a:dgm id="{C1FD0D60-45E8-45FD-910D-C32AE2B8AD3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74E52EF3-DD34-4150-ACBA-2BE23C833270}"/>
                                            </p:graphicEl>
                                          </p:spTgt>
                                        </p:tgtEl>
                                        <p:attrNameLst>
                                          <p:attrName>style.visibility</p:attrName>
                                        </p:attrNameLst>
                                      </p:cBhvr>
                                      <p:to>
                                        <p:strVal val="visible"/>
                                      </p:to>
                                    </p:set>
                                    <p:animEffect transition="in" filter="fade">
                                      <p:cBhvr>
                                        <p:cTn id="23" dur="500"/>
                                        <p:tgtEl>
                                          <p:spTgt spid="6">
                                            <p:graphicEl>
                                              <a:dgm id="{74E52EF3-DD34-4150-ACBA-2BE23C83327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graphicEl>
                                              <a:dgm id="{736B4C1D-9B7C-459F-B547-48DCE75DBEF8}"/>
                                            </p:graphicEl>
                                          </p:spTgt>
                                        </p:tgtEl>
                                        <p:attrNameLst>
                                          <p:attrName>style.visibility</p:attrName>
                                        </p:attrNameLst>
                                      </p:cBhvr>
                                      <p:to>
                                        <p:strVal val="visible"/>
                                      </p:to>
                                    </p:set>
                                    <p:animEffect transition="in" filter="fade">
                                      <p:cBhvr>
                                        <p:cTn id="26" dur="500"/>
                                        <p:tgtEl>
                                          <p:spTgt spid="6">
                                            <p:graphicEl>
                                              <a:dgm id="{736B4C1D-9B7C-459F-B547-48DCE75DBE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C34839D-90E5-A85A-D0A5-9AC0BDF99BB8}"/>
              </a:ext>
            </a:extLst>
          </p:cNvPr>
          <p:cNvSpPr/>
          <p:nvPr/>
        </p:nvSpPr>
        <p:spPr>
          <a:xfrm>
            <a:off x="2311290" y="3804793"/>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5" name="Oval 4">
            <a:extLst>
              <a:ext uri="{FF2B5EF4-FFF2-40B4-BE49-F238E27FC236}">
                <a16:creationId xmlns:a16="http://schemas.microsoft.com/office/drawing/2014/main" id="{7C317073-C576-DF54-42E4-A3B5C08F1861}"/>
              </a:ext>
            </a:extLst>
          </p:cNvPr>
          <p:cNvSpPr/>
          <p:nvPr/>
        </p:nvSpPr>
        <p:spPr>
          <a:xfrm>
            <a:off x="2236980" y="3834993"/>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6" name="Oval 5">
            <a:extLst>
              <a:ext uri="{FF2B5EF4-FFF2-40B4-BE49-F238E27FC236}">
                <a16:creationId xmlns:a16="http://schemas.microsoft.com/office/drawing/2014/main" id="{152A4592-7517-6EE1-F1FF-2924BE4E244D}"/>
              </a:ext>
            </a:extLst>
          </p:cNvPr>
          <p:cNvSpPr/>
          <p:nvPr/>
        </p:nvSpPr>
        <p:spPr>
          <a:xfrm>
            <a:off x="2161030" y="3859959"/>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7" name="Oval 6">
            <a:extLst>
              <a:ext uri="{FF2B5EF4-FFF2-40B4-BE49-F238E27FC236}">
                <a16:creationId xmlns:a16="http://schemas.microsoft.com/office/drawing/2014/main" id="{37EFB202-8780-936E-2B9D-6ED7694C720D}"/>
              </a:ext>
            </a:extLst>
          </p:cNvPr>
          <p:cNvSpPr/>
          <p:nvPr/>
        </p:nvSpPr>
        <p:spPr>
          <a:xfrm>
            <a:off x="2083907" y="3879287"/>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8" name="Oval 7">
            <a:extLst>
              <a:ext uri="{FF2B5EF4-FFF2-40B4-BE49-F238E27FC236}">
                <a16:creationId xmlns:a16="http://schemas.microsoft.com/office/drawing/2014/main" id="{FC1BB51E-CF95-A461-C544-F629CFD72102}"/>
              </a:ext>
            </a:extLst>
          </p:cNvPr>
          <p:cNvSpPr/>
          <p:nvPr/>
        </p:nvSpPr>
        <p:spPr>
          <a:xfrm>
            <a:off x="2716827" y="3512454"/>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9" name="Oval 8">
            <a:extLst>
              <a:ext uri="{FF2B5EF4-FFF2-40B4-BE49-F238E27FC236}">
                <a16:creationId xmlns:a16="http://schemas.microsoft.com/office/drawing/2014/main" id="{B203C45B-2D21-245E-34D5-AAE3E2CC9C42}"/>
              </a:ext>
            </a:extLst>
          </p:cNvPr>
          <p:cNvSpPr/>
          <p:nvPr/>
        </p:nvSpPr>
        <p:spPr>
          <a:xfrm>
            <a:off x="2657989" y="3572050"/>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0" name="Oval 9">
            <a:extLst>
              <a:ext uri="{FF2B5EF4-FFF2-40B4-BE49-F238E27FC236}">
                <a16:creationId xmlns:a16="http://schemas.microsoft.com/office/drawing/2014/main" id="{730F5F59-447D-00A7-E264-5C06B5EA7585}"/>
              </a:ext>
            </a:extLst>
          </p:cNvPr>
          <p:cNvSpPr/>
          <p:nvPr/>
        </p:nvSpPr>
        <p:spPr>
          <a:xfrm>
            <a:off x="2960384" y="3150051"/>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1" name="Oval 10">
            <a:extLst>
              <a:ext uri="{FF2B5EF4-FFF2-40B4-BE49-F238E27FC236}">
                <a16:creationId xmlns:a16="http://schemas.microsoft.com/office/drawing/2014/main" id="{A31E1FCB-EF93-FC94-1F9B-281C659B0BA0}"/>
              </a:ext>
            </a:extLst>
          </p:cNvPr>
          <p:cNvSpPr/>
          <p:nvPr/>
        </p:nvSpPr>
        <p:spPr>
          <a:xfrm>
            <a:off x="3091187" y="2708523"/>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2" name="Oval 11">
            <a:extLst>
              <a:ext uri="{FF2B5EF4-FFF2-40B4-BE49-F238E27FC236}">
                <a16:creationId xmlns:a16="http://schemas.microsoft.com/office/drawing/2014/main" id="{732E13E3-6F7F-8B6A-D7AD-1F1FA403CCBB}"/>
              </a:ext>
            </a:extLst>
          </p:cNvPr>
          <p:cNvSpPr/>
          <p:nvPr/>
        </p:nvSpPr>
        <p:spPr>
          <a:xfrm>
            <a:off x="3025785" y="2186259"/>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3" name="Oval 12">
            <a:extLst>
              <a:ext uri="{FF2B5EF4-FFF2-40B4-BE49-F238E27FC236}">
                <a16:creationId xmlns:a16="http://schemas.microsoft.com/office/drawing/2014/main" id="{69B6ECC9-91C3-BF60-5392-9FBA420F7658}"/>
              </a:ext>
            </a:extLst>
          </p:cNvPr>
          <p:cNvSpPr/>
          <p:nvPr/>
        </p:nvSpPr>
        <p:spPr>
          <a:xfrm>
            <a:off x="3074543" y="2148609"/>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4" name="Oval 13">
            <a:extLst>
              <a:ext uri="{FF2B5EF4-FFF2-40B4-BE49-F238E27FC236}">
                <a16:creationId xmlns:a16="http://schemas.microsoft.com/office/drawing/2014/main" id="{A2EF2A3A-1AFD-0625-EF58-D611A9D6EC40}"/>
              </a:ext>
            </a:extLst>
          </p:cNvPr>
          <p:cNvSpPr/>
          <p:nvPr/>
        </p:nvSpPr>
        <p:spPr>
          <a:xfrm>
            <a:off x="3116954" y="2034581"/>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5" name="Oval 14">
            <a:extLst>
              <a:ext uri="{FF2B5EF4-FFF2-40B4-BE49-F238E27FC236}">
                <a16:creationId xmlns:a16="http://schemas.microsoft.com/office/drawing/2014/main" id="{1114F241-849C-2537-219B-8168532B5B29}"/>
              </a:ext>
            </a:extLst>
          </p:cNvPr>
          <p:cNvSpPr/>
          <p:nvPr/>
        </p:nvSpPr>
        <p:spPr>
          <a:xfrm>
            <a:off x="3172294" y="2148609"/>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6" name="Oval 15">
            <a:extLst>
              <a:ext uri="{FF2B5EF4-FFF2-40B4-BE49-F238E27FC236}">
                <a16:creationId xmlns:a16="http://schemas.microsoft.com/office/drawing/2014/main" id="{97161192-F878-3647-AF8D-C9B4DC536F1D}"/>
              </a:ext>
            </a:extLst>
          </p:cNvPr>
          <p:cNvSpPr/>
          <p:nvPr/>
        </p:nvSpPr>
        <p:spPr>
          <a:xfrm>
            <a:off x="3221053" y="2186259"/>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7" name="Oval 16">
            <a:extLst>
              <a:ext uri="{FF2B5EF4-FFF2-40B4-BE49-F238E27FC236}">
                <a16:creationId xmlns:a16="http://schemas.microsoft.com/office/drawing/2014/main" id="{B85C8845-08AC-1156-9C67-8BB2C68E5DD9}"/>
              </a:ext>
            </a:extLst>
          </p:cNvPr>
          <p:cNvSpPr/>
          <p:nvPr/>
        </p:nvSpPr>
        <p:spPr>
          <a:xfrm>
            <a:off x="3110605" y="2038133"/>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18" name="Oval 17">
            <a:extLst>
              <a:ext uri="{FF2B5EF4-FFF2-40B4-BE49-F238E27FC236}">
                <a16:creationId xmlns:a16="http://schemas.microsoft.com/office/drawing/2014/main" id="{13FB2230-77B9-0239-510C-7A7AB4445FDD}"/>
              </a:ext>
            </a:extLst>
          </p:cNvPr>
          <p:cNvSpPr/>
          <p:nvPr/>
        </p:nvSpPr>
        <p:spPr>
          <a:xfrm>
            <a:off x="3123302" y="2270216"/>
            <a:ext cx="45719" cy="33521"/>
          </a:xfrm>
          <a:prstGeom prst="ellipse">
            <a:avLst/>
          </a:prstGeom>
          <a:solidFill>
            <a:srgbClr val="4472C4">
              <a:hueOff val="0"/>
              <a:satOff val="0"/>
              <a:lumOff val="0"/>
              <a:alphaOff val="0"/>
            </a:srgbClr>
          </a:solidFill>
          <a:ln w="12700" cap="flat" cmpd="sng" algn="ctr">
            <a:solidFill>
              <a:srgbClr val="4472C4">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lt1"/>
          </a:fontRef>
        </p:style>
      </p:sp>
      <p:grpSp>
        <p:nvGrpSpPr>
          <p:cNvPr id="19" name="Group 18">
            <a:extLst>
              <a:ext uri="{FF2B5EF4-FFF2-40B4-BE49-F238E27FC236}">
                <a16:creationId xmlns:a16="http://schemas.microsoft.com/office/drawing/2014/main" id="{F4F001D7-0DDC-1D66-B60D-9955B6C32880}"/>
              </a:ext>
            </a:extLst>
          </p:cNvPr>
          <p:cNvGrpSpPr/>
          <p:nvPr/>
        </p:nvGrpSpPr>
        <p:grpSpPr>
          <a:xfrm>
            <a:off x="810698" y="5609453"/>
            <a:ext cx="9205643" cy="651672"/>
            <a:chOff x="1372015" y="3004826"/>
            <a:chExt cx="4232528" cy="651672"/>
          </a:xfrm>
        </p:grpSpPr>
        <p:sp>
          <p:nvSpPr>
            <p:cNvPr id="37" name="Rectangle: Rounded Corners 36">
              <a:extLst>
                <a:ext uri="{FF2B5EF4-FFF2-40B4-BE49-F238E27FC236}">
                  <a16:creationId xmlns:a16="http://schemas.microsoft.com/office/drawing/2014/main" id="{2CC946B1-FAFE-8A76-A0D9-714367D6E2CF}"/>
                </a:ext>
              </a:extLst>
            </p:cNvPr>
            <p:cNvSpPr/>
            <p:nvPr/>
          </p:nvSpPr>
          <p:spPr>
            <a:xfrm>
              <a:off x="1372015" y="3004826"/>
              <a:ext cx="4232528" cy="651672"/>
            </a:xfrm>
            <a:prstGeom prst="roundRect">
              <a:avLst/>
            </a:prstGeom>
            <a:solidFill>
              <a:srgbClr val="ED7D31">
                <a:lumMod val="50000"/>
              </a:srgbClr>
            </a:solid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38" name="Rectangle: Rounded Corners 19">
              <a:extLst>
                <a:ext uri="{FF2B5EF4-FFF2-40B4-BE49-F238E27FC236}">
                  <a16:creationId xmlns:a16="http://schemas.microsoft.com/office/drawing/2014/main" id="{504A14F0-1123-B792-176E-63C7BF04F1A9}"/>
                </a:ext>
              </a:extLst>
            </p:cNvPr>
            <p:cNvSpPr txBox="1"/>
            <p:nvPr/>
          </p:nvSpPr>
          <p:spPr>
            <a:xfrm>
              <a:off x="1403827" y="3036638"/>
              <a:ext cx="4168904" cy="588048"/>
            </a:xfrm>
            <a:prstGeom prst="rect">
              <a:avLst/>
            </a:prstGeom>
            <a:solidFill>
              <a:schemeClr val="bg1">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152872" tIns="60960" rIns="60960" bIns="60960" numCol="1" spcCol="1270" anchor="ctr" anchorCtr="0">
              <a:noAutofit/>
            </a:bodyPr>
            <a:lstStyle/>
            <a:p>
              <a:pPr marL="0" lvl="0" indent="0" algn="ctr" defTabSz="711200">
                <a:lnSpc>
                  <a:spcPct val="90000"/>
                </a:lnSpc>
                <a:spcBef>
                  <a:spcPct val="0"/>
                </a:spcBef>
                <a:spcAft>
                  <a:spcPct val="35000"/>
                </a:spcAft>
                <a:buNone/>
              </a:pPr>
              <a:r>
                <a:rPr lang="pl-PL" sz="2000" b="0" i="0" kern="1200" dirty="0">
                  <a:solidFill>
                    <a:sysClr val="window" lastClr="FFFFFF"/>
                  </a:solidFill>
                  <a:latin typeface="Arial" panose="020B0604020202020204" pitchFamily="34" charset="0"/>
                  <a:ea typeface="+mn-ea"/>
                  <a:cs typeface="Arial" panose="020B0604020202020204" pitchFamily="34" charset="0"/>
                </a:rPr>
                <a:t>Vai trò lãnh đạo của Đảng trong đấu tranh giành chính quyền (1930-1945)</a:t>
              </a:r>
              <a:endParaRPr lang="en-US" sz="2000" b="0" i="0" kern="1200" dirty="0">
                <a:solidFill>
                  <a:sysClr val="window" lastClr="FFFFFF"/>
                </a:solidFill>
                <a:latin typeface="Arial" panose="020B0604020202020204" pitchFamily="34" charset="0"/>
                <a:ea typeface="+mn-ea"/>
                <a:cs typeface="Arial" panose="020B0604020202020204" pitchFamily="34" charset="0"/>
              </a:endParaRPr>
            </a:p>
          </p:txBody>
        </p:sp>
      </p:grpSp>
      <p:sp>
        <p:nvSpPr>
          <p:cNvPr id="20" name="Oval 19">
            <a:extLst>
              <a:ext uri="{FF2B5EF4-FFF2-40B4-BE49-F238E27FC236}">
                <a16:creationId xmlns:a16="http://schemas.microsoft.com/office/drawing/2014/main" id="{BF84C837-8232-B220-A32B-EDB404A71DD7}"/>
              </a:ext>
            </a:extLst>
          </p:cNvPr>
          <p:cNvSpPr/>
          <p:nvPr/>
        </p:nvSpPr>
        <p:spPr>
          <a:xfrm>
            <a:off x="1697358" y="3753804"/>
            <a:ext cx="412826" cy="334820"/>
          </a:xfrm>
          <a:prstGeom prst="ellipse">
            <a:avLst/>
          </a:prstGeom>
          <a:solidFill>
            <a:srgbClr val="4472C4">
              <a:tint val="50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grpSp>
        <p:nvGrpSpPr>
          <p:cNvPr id="21" name="Group 20">
            <a:extLst>
              <a:ext uri="{FF2B5EF4-FFF2-40B4-BE49-F238E27FC236}">
                <a16:creationId xmlns:a16="http://schemas.microsoft.com/office/drawing/2014/main" id="{90643E8F-006E-95A9-B5C1-1D8C5FFA72C7}"/>
              </a:ext>
            </a:extLst>
          </p:cNvPr>
          <p:cNvGrpSpPr/>
          <p:nvPr/>
        </p:nvGrpSpPr>
        <p:grpSpPr>
          <a:xfrm>
            <a:off x="2129625" y="4554554"/>
            <a:ext cx="8576475" cy="854290"/>
            <a:chOff x="1687111" y="2272191"/>
            <a:chExt cx="4719096" cy="651672"/>
          </a:xfrm>
        </p:grpSpPr>
        <p:sp>
          <p:nvSpPr>
            <p:cNvPr id="35" name="Rectangle: Rounded Corners 34">
              <a:extLst>
                <a:ext uri="{FF2B5EF4-FFF2-40B4-BE49-F238E27FC236}">
                  <a16:creationId xmlns:a16="http://schemas.microsoft.com/office/drawing/2014/main" id="{33DED72B-EA73-CD57-C327-90F1BEB21CFB}"/>
                </a:ext>
              </a:extLst>
            </p:cNvPr>
            <p:cNvSpPr/>
            <p:nvPr/>
          </p:nvSpPr>
          <p:spPr>
            <a:xfrm>
              <a:off x="1687111" y="2272191"/>
              <a:ext cx="4719096" cy="651672"/>
            </a:xfrm>
            <a:prstGeom prst="roundRect">
              <a:avLst/>
            </a:prstGeom>
            <a:solidFill>
              <a:srgbClr val="ED7D31">
                <a:lumMod val="75000"/>
              </a:srgbClr>
            </a:solid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36" name="Rectangle: Rounded Corners 22">
              <a:extLst>
                <a:ext uri="{FF2B5EF4-FFF2-40B4-BE49-F238E27FC236}">
                  <a16:creationId xmlns:a16="http://schemas.microsoft.com/office/drawing/2014/main" id="{D9215D18-33BD-1862-2E38-4366BFC82310}"/>
                </a:ext>
              </a:extLst>
            </p:cNvPr>
            <p:cNvSpPr txBox="1"/>
            <p:nvPr/>
          </p:nvSpPr>
          <p:spPr>
            <a:xfrm>
              <a:off x="1718923" y="2304003"/>
              <a:ext cx="4655472" cy="588048"/>
            </a:xfrm>
            <a:prstGeom prst="rect">
              <a:avLst/>
            </a:prstGeom>
            <a:solidFill>
              <a:schemeClr val="bg1">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152872" tIns="60960" rIns="60960" bIns="60960" numCol="1" spcCol="1270" anchor="ctr" anchorCtr="0">
              <a:noAutofit/>
            </a:bodyPr>
            <a:lstStyle/>
            <a:p>
              <a:pPr marL="0" lvl="0" indent="0" algn="ctr" defTabSz="711200">
                <a:lnSpc>
                  <a:spcPct val="90000"/>
                </a:lnSpc>
                <a:spcBef>
                  <a:spcPct val="0"/>
                </a:spcBef>
                <a:spcAft>
                  <a:spcPct val="35000"/>
                </a:spcAft>
                <a:buNone/>
              </a:pPr>
              <a:r>
                <a:rPr lang="pl-PL" sz="2000" b="0" i="0" kern="1200" dirty="0">
                  <a:solidFill>
                    <a:sysClr val="window" lastClr="FFFFFF"/>
                  </a:solidFill>
                  <a:latin typeface="Arial" panose="020B0604020202020204" pitchFamily="34" charset="0"/>
                  <a:ea typeface="+mn-ea"/>
                  <a:cs typeface="Arial" panose="020B0604020202020204" pitchFamily="34" charset="0"/>
                </a:rPr>
                <a:t>Vai trò lãnh đạo của Đảng trong kháng chiên chống Pháp xâm lược (1945-1954)</a:t>
              </a:r>
              <a:endParaRPr lang="en-US" sz="2000" b="0" i="0" kern="1200" dirty="0">
                <a:solidFill>
                  <a:sysClr val="window" lastClr="FFFFFF"/>
                </a:solidFill>
                <a:latin typeface="Arial" panose="020B0604020202020204" pitchFamily="34" charset="0"/>
                <a:ea typeface="+mn-ea"/>
                <a:cs typeface="Arial" panose="020B0604020202020204" pitchFamily="34" charset="0"/>
              </a:endParaRPr>
            </a:p>
          </p:txBody>
        </p:sp>
      </p:grpSp>
      <p:sp>
        <p:nvSpPr>
          <p:cNvPr id="22" name="Oval 21">
            <a:extLst>
              <a:ext uri="{FF2B5EF4-FFF2-40B4-BE49-F238E27FC236}">
                <a16:creationId xmlns:a16="http://schemas.microsoft.com/office/drawing/2014/main" id="{193D39ED-C502-1EFA-2979-2D8E99BDDACD}"/>
              </a:ext>
            </a:extLst>
          </p:cNvPr>
          <p:cNvSpPr/>
          <p:nvPr/>
        </p:nvSpPr>
        <p:spPr>
          <a:xfrm>
            <a:off x="1097740" y="4552451"/>
            <a:ext cx="1317162" cy="862674"/>
          </a:xfrm>
          <a:prstGeom prst="ellipse">
            <a:avLst/>
          </a:prstGeom>
          <a:blipFill rotWithShape="1">
            <a:blip r:embed="rId2"/>
            <a:srcRect/>
            <a:stretch>
              <a:fillRect l="-3000" r="-3000"/>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grpSp>
        <p:nvGrpSpPr>
          <p:cNvPr id="41" name="Group 40">
            <a:extLst>
              <a:ext uri="{FF2B5EF4-FFF2-40B4-BE49-F238E27FC236}">
                <a16:creationId xmlns:a16="http://schemas.microsoft.com/office/drawing/2014/main" id="{E3371079-7554-C20B-B1C6-383D044B1BCA}"/>
              </a:ext>
            </a:extLst>
          </p:cNvPr>
          <p:cNvGrpSpPr/>
          <p:nvPr/>
        </p:nvGrpSpPr>
        <p:grpSpPr>
          <a:xfrm>
            <a:off x="1697359" y="3322091"/>
            <a:ext cx="9442844" cy="965403"/>
            <a:chOff x="3837061" y="2827689"/>
            <a:chExt cx="5239726" cy="728455"/>
          </a:xfrm>
        </p:grpSpPr>
        <p:grpSp>
          <p:nvGrpSpPr>
            <p:cNvPr id="23" name="Group 22">
              <a:extLst>
                <a:ext uri="{FF2B5EF4-FFF2-40B4-BE49-F238E27FC236}">
                  <a16:creationId xmlns:a16="http://schemas.microsoft.com/office/drawing/2014/main" id="{ACA6501A-937E-0DE0-77A2-9E8B5FE7D9CD}"/>
                </a:ext>
              </a:extLst>
            </p:cNvPr>
            <p:cNvGrpSpPr/>
            <p:nvPr/>
          </p:nvGrpSpPr>
          <p:grpSpPr>
            <a:xfrm>
              <a:off x="4459844" y="2849942"/>
              <a:ext cx="4616943" cy="651672"/>
              <a:chOff x="2234669" y="1517193"/>
              <a:chExt cx="4616943" cy="651672"/>
            </a:xfrm>
          </p:grpSpPr>
          <p:sp>
            <p:nvSpPr>
              <p:cNvPr id="33" name="Rectangle: Rounded Corners 32">
                <a:extLst>
                  <a:ext uri="{FF2B5EF4-FFF2-40B4-BE49-F238E27FC236}">
                    <a16:creationId xmlns:a16="http://schemas.microsoft.com/office/drawing/2014/main" id="{22B71028-2061-900A-D6DF-8830C3C66412}"/>
                  </a:ext>
                </a:extLst>
              </p:cNvPr>
              <p:cNvSpPr/>
              <p:nvPr/>
            </p:nvSpPr>
            <p:spPr>
              <a:xfrm>
                <a:off x="2234669" y="1517193"/>
                <a:ext cx="4616943" cy="651672"/>
              </a:xfrm>
              <a:prstGeom prst="roundRect">
                <a:avLst/>
              </a:prstGeom>
              <a:solidFill>
                <a:srgbClr val="FFC000">
                  <a:lumMod val="75000"/>
                </a:srgbClr>
              </a:solid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34" name="Rectangle: Rounded Corners 25">
                <a:extLst>
                  <a:ext uri="{FF2B5EF4-FFF2-40B4-BE49-F238E27FC236}">
                    <a16:creationId xmlns:a16="http://schemas.microsoft.com/office/drawing/2014/main" id="{AD8F2896-7073-E97E-CE81-934AF7D88F49}"/>
                  </a:ext>
                </a:extLst>
              </p:cNvPr>
              <p:cNvSpPr txBox="1"/>
              <p:nvPr/>
            </p:nvSpPr>
            <p:spPr>
              <a:xfrm>
                <a:off x="2266481" y="1549005"/>
                <a:ext cx="4553319" cy="588048"/>
              </a:xfrm>
              <a:prstGeom prst="rect">
                <a:avLst/>
              </a:prstGeom>
              <a:solidFill>
                <a:schemeClr val="bg1">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152872" tIns="60960" rIns="60960" bIns="60960" numCol="1" spcCol="1270" anchor="ctr" anchorCtr="0">
                <a:noAutofit/>
              </a:bodyPr>
              <a:lstStyle/>
              <a:p>
                <a:pPr marL="0" lvl="0" indent="0" algn="ctr" defTabSz="711200">
                  <a:lnSpc>
                    <a:spcPct val="90000"/>
                  </a:lnSpc>
                  <a:spcBef>
                    <a:spcPct val="0"/>
                  </a:spcBef>
                  <a:spcAft>
                    <a:spcPct val="35000"/>
                  </a:spcAft>
                  <a:buNone/>
                </a:pPr>
                <a:r>
                  <a:rPr lang="pl-PL" sz="2000" b="0" i="0" kern="1200" dirty="0">
                    <a:solidFill>
                      <a:sysClr val="window" lastClr="FFFFFF"/>
                    </a:solidFill>
                    <a:latin typeface="Arial" panose="020B0604020202020204" pitchFamily="34" charset="0"/>
                    <a:ea typeface="+mn-ea"/>
                    <a:cs typeface="Arial" panose="020B0604020202020204" pitchFamily="34" charset="0"/>
                  </a:rPr>
                  <a:t>Vai trò lãnh đạo Đảng trong cuộc chống Mỹ, thống nhất đất nước (1954-1975)</a:t>
                </a:r>
                <a:endParaRPr lang="en-US" sz="2000" b="0" i="0" kern="1200" dirty="0">
                  <a:solidFill>
                    <a:sysClr val="window" lastClr="FFFFFF"/>
                  </a:solidFill>
                  <a:latin typeface="Arial" panose="020B0604020202020204" pitchFamily="34" charset="0"/>
                  <a:ea typeface="+mn-ea"/>
                  <a:cs typeface="Arial" panose="020B0604020202020204" pitchFamily="34" charset="0"/>
                </a:endParaRPr>
              </a:p>
            </p:txBody>
          </p:sp>
        </p:grpSp>
        <p:sp>
          <p:nvSpPr>
            <p:cNvPr id="24" name="Oval 23">
              <a:extLst>
                <a:ext uri="{FF2B5EF4-FFF2-40B4-BE49-F238E27FC236}">
                  <a16:creationId xmlns:a16="http://schemas.microsoft.com/office/drawing/2014/main" id="{8A9C9BB2-F9A9-440E-4152-5D12F63CC245}"/>
                </a:ext>
              </a:extLst>
            </p:cNvPr>
            <p:cNvSpPr/>
            <p:nvPr/>
          </p:nvSpPr>
          <p:spPr>
            <a:xfrm>
              <a:off x="3837061" y="2827689"/>
              <a:ext cx="767911" cy="728455"/>
            </a:xfrm>
            <a:prstGeom prst="ellipse">
              <a:avLst/>
            </a:prstGeom>
            <a:blipFill rotWithShape="1">
              <a:blip r:embed="rId3"/>
              <a:srcRect/>
              <a:stretch>
                <a:fillRect l="-36000" r="-36000"/>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grpSp>
      <p:grpSp>
        <p:nvGrpSpPr>
          <p:cNvPr id="40" name="Group 39">
            <a:extLst>
              <a:ext uri="{FF2B5EF4-FFF2-40B4-BE49-F238E27FC236}">
                <a16:creationId xmlns:a16="http://schemas.microsoft.com/office/drawing/2014/main" id="{33DE25E6-BA9C-E7AE-FAA9-0DF02646644E}"/>
              </a:ext>
            </a:extLst>
          </p:cNvPr>
          <p:cNvGrpSpPr/>
          <p:nvPr/>
        </p:nvGrpSpPr>
        <p:grpSpPr>
          <a:xfrm>
            <a:off x="2389309" y="2063298"/>
            <a:ext cx="9211287" cy="965403"/>
            <a:chOff x="2107865" y="2136144"/>
            <a:chExt cx="5772631" cy="769487"/>
          </a:xfrm>
        </p:grpSpPr>
        <p:grpSp>
          <p:nvGrpSpPr>
            <p:cNvPr id="25" name="Group 24">
              <a:extLst>
                <a:ext uri="{FF2B5EF4-FFF2-40B4-BE49-F238E27FC236}">
                  <a16:creationId xmlns:a16="http://schemas.microsoft.com/office/drawing/2014/main" id="{4FFE220E-93D3-FE6B-00B7-B347DF16213A}"/>
                </a:ext>
              </a:extLst>
            </p:cNvPr>
            <p:cNvGrpSpPr/>
            <p:nvPr/>
          </p:nvGrpSpPr>
          <p:grpSpPr>
            <a:xfrm>
              <a:off x="2776588" y="2180549"/>
              <a:ext cx="5103908" cy="651672"/>
              <a:chOff x="2431254" y="770298"/>
              <a:chExt cx="5103908" cy="651672"/>
            </a:xfrm>
          </p:grpSpPr>
          <p:sp>
            <p:nvSpPr>
              <p:cNvPr id="31" name="Rectangle: Rounded Corners 30">
                <a:extLst>
                  <a:ext uri="{FF2B5EF4-FFF2-40B4-BE49-F238E27FC236}">
                    <a16:creationId xmlns:a16="http://schemas.microsoft.com/office/drawing/2014/main" id="{8BB9320D-537D-358C-3128-CFB1DDC2DFC9}"/>
                  </a:ext>
                </a:extLst>
              </p:cNvPr>
              <p:cNvSpPr/>
              <p:nvPr/>
            </p:nvSpPr>
            <p:spPr>
              <a:xfrm>
                <a:off x="2431254" y="770298"/>
                <a:ext cx="5103908" cy="651672"/>
              </a:xfrm>
              <a:prstGeom prst="roundRect">
                <a:avLst/>
              </a:prstGeom>
              <a:solidFill>
                <a:srgbClr val="ED7D31"/>
              </a:solid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32" name="Rectangle: Rounded Corners 28">
                <a:extLst>
                  <a:ext uri="{FF2B5EF4-FFF2-40B4-BE49-F238E27FC236}">
                    <a16:creationId xmlns:a16="http://schemas.microsoft.com/office/drawing/2014/main" id="{36BBF27B-17E0-1312-6555-598843CA464E}"/>
                  </a:ext>
                </a:extLst>
              </p:cNvPr>
              <p:cNvSpPr txBox="1"/>
              <p:nvPr/>
            </p:nvSpPr>
            <p:spPr>
              <a:xfrm>
                <a:off x="2463066" y="802110"/>
                <a:ext cx="5040284" cy="588048"/>
              </a:xfrm>
              <a:prstGeom prst="rect">
                <a:avLst/>
              </a:prstGeom>
              <a:solidFill>
                <a:schemeClr val="bg1">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152872" tIns="60960" rIns="60960" bIns="60960" numCol="1" spcCol="1270" anchor="ctr" anchorCtr="0">
                <a:noAutofit/>
              </a:bodyPr>
              <a:lstStyle/>
              <a:p>
                <a:pPr marL="0" lvl="0" indent="0" algn="ctr" defTabSz="711200">
                  <a:lnSpc>
                    <a:spcPct val="90000"/>
                  </a:lnSpc>
                  <a:spcBef>
                    <a:spcPct val="0"/>
                  </a:spcBef>
                  <a:spcAft>
                    <a:spcPct val="35000"/>
                  </a:spcAft>
                  <a:buNone/>
                </a:pPr>
                <a:r>
                  <a:rPr lang="pl-PL" sz="2000" b="0" i="0" kern="1200" dirty="0">
                    <a:solidFill>
                      <a:sysClr val="window" lastClr="FFFFFF"/>
                    </a:solidFill>
                    <a:latin typeface="Arial" panose="020B0604020202020204" pitchFamily="34" charset="0"/>
                    <a:ea typeface="+mn-ea"/>
                    <a:cs typeface="Arial" panose="020B0604020202020204" pitchFamily="34" charset="0"/>
                  </a:rPr>
                  <a:t>Vai trò lãnh đạo của Đảng trong xây dựng chủ nghĩa xã hội và bảo vệ Tổ quốc (1975-1986)</a:t>
                </a:r>
                <a:endParaRPr lang="en-US" sz="2000" b="0" i="0" kern="1200" dirty="0">
                  <a:solidFill>
                    <a:sysClr val="window" lastClr="FFFFFF"/>
                  </a:solidFill>
                  <a:latin typeface="Arial" panose="020B0604020202020204" pitchFamily="34" charset="0"/>
                  <a:ea typeface="+mn-ea"/>
                  <a:cs typeface="Arial" panose="020B0604020202020204" pitchFamily="34" charset="0"/>
                </a:endParaRPr>
              </a:p>
            </p:txBody>
          </p:sp>
        </p:grpSp>
        <p:sp>
          <p:nvSpPr>
            <p:cNvPr id="26" name="Oval 25">
              <a:extLst>
                <a:ext uri="{FF2B5EF4-FFF2-40B4-BE49-F238E27FC236}">
                  <a16:creationId xmlns:a16="http://schemas.microsoft.com/office/drawing/2014/main" id="{C7CAB312-F6D1-08DB-4E4C-28017AE2E28A}"/>
                </a:ext>
              </a:extLst>
            </p:cNvPr>
            <p:cNvSpPr/>
            <p:nvPr/>
          </p:nvSpPr>
          <p:spPr>
            <a:xfrm>
              <a:off x="2107865" y="2136144"/>
              <a:ext cx="810101" cy="769487"/>
            </a:xfrm>
            <a:prstGeom prst="ellipse">
              <a:avLst/>
            </a:prstGeom>
            <a:blipFill rotWithShape="1">
              <a:blip r:embed="rId4"/>
              <a:srcRect/>
              <a:stretch>
                <a:fillRect l="-26000" r="-26000"/>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grpSp>
      <p:grpSp>
        <p:nvGrpSpPr>
          <p:cNvPr id="27" name="Group 26">
            <a:extLst>
              <a:ext uri="{FF2B5EF4-FFF2-40B4-BE49-F238E27FC236}">
                <a16:creationId xmlns:a16="http://schemas.microsoft.com/office/drawing/2014/main" id="{9995CE5A-4720-5C4D-0D47-D75E604C70CF}"/>
              </a:ext>
            </a:extLst>
          </p:cNvPr>
          <p:cNvGrpSpPr/>
          <p:nvPr/>
        </p:nvGrpSpPr>
        <p:grpSpPr>
          <a:xfrm>
            <a:off x="3744668" y="976097"/>
            <a:ext cx="8256832" cy="817592"/>
            <a:chOff x="2953970" y="50784"/>
            <a:chExt cx="4868056" cy="651672"/>
          </a:xfrm>
          <a:solidFill>
            <a:schemeClr val="bg1">
              <a:lumMod val="75000"/>
            </a:schemeClr>
          </a:solidFill>
        </p:grpSpPr>
        <p:sp>
          <p:nvSpPr>
            <p:cNvPr id="29" name="Rectangle: Rounded Corners 28">
              <a:extLst>
                <a:ext uri="{FF2B5EF4-FFF2-40B4-BE49-F238E27FC236}">
                  <a16:creationId xmlns:a16="http://schemas.microsoft.com/office/drawing/2014/main" id="{2E45B99B-4774-E6CF-C581-940E43A9DAD8}"/>
                </a:ext>
              </a:extLst>
            </p:cNvPr>
            <p:cNvSpPr/>
            <p:nvPr/>
          </p:nvSpPr>
          <p:spPr>
            <a:xfrm>
              <a:off x="2953970" y="50784"/>
              <a:ext cx="4868056" cy="651672"/>
            </a:xfrm>
            <a:prstGeom prst="roundRect">
              <a:avLst/>
            </a:prstGeom>
            <a:gr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fontRef>
          </p:style>
        </p:sp>
        <p:sp>
          <p:nvSpPr>
            <p:cNvPr id="30" name="Rectangle: Rounded Corners 31">
              <a:extLst>
                <a:ext uri="{FF2B5EF4-FFF2-40B4-BE49-F238E27FC236}">
                  <a16:creationId xmlns:a16="http://schemas.microsoft.com/office/drawing/2014/main" id="{2D2CBAB6-525E-78BC-CBFA-E01746C39AA3}"/>
                </a:ext>
              </a:extLst>
            </p:cNvPr>
            <p:cNvSpPr txBox="1"/>
            <p:nvPr/>
          </p:nvSpPr>
          <p:spPr>
            <a:xfrm>
              <a:off x="2985782" y="82596"/>
              <a:ext cx="4804432" cy="58804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2872" tIns="60960" rIns="60960" bIns="60960" numCol="1" spcCol="1270" anchor="ctr" anchorCtr="0">
              <a:noAutofit/>
            </a:bodyPr>
            <a:lstStyle/>
            <a:p>
              <a:pPr marL="0" lvl="0" indent="0" algn="ctr" defTabSz="711200">
                <a:lnSpc>
                  <a:spcPct val="90000"/>
                </a:lnSpc>
                <a:spcBef>
                  <a:spcPct val="0"/>
                </a:spcBef>
                <a:spcAft>
                  <a:spcPct val="35000"/>
                </a:spcAft>
                <a:buNone/>
              </a:pPr>
              <a:r>
                <a:rPr lang="pl-PL" sz="2000" b="0" i="0" kern="1200" dirty="0">
                  <a:solidFill>
                    <a:sysClr val="window" lastClr="FFFFFF"/>
                  </a:solidFill>
                  <a:latin typeface="Arial" panose="020B0604020202020204" pitchFamily="34" charset="0"/>
                  <a:ea typeface="+mn-ea"/>
                  <a:cs typeface="Arial" panose="020B0604020202020204" pitchFamily="34" charset="0"/>
                </a:rPr>
                <a:t>Vai trò lãnh đạo của Đảng trong công cuộc đổi mới (1986 - nay)</a:t>
              </a:r>
              <a:endParaRPr lang="en-US" sz="2000" b="0" i="0" kern="1200" dirty="0">
                <a:solidFill>
                  <a:sysClr val="window" lastClr="FFFFFF"/>
                </a:solidFill>
                <a:latin typeface="Arial" panose="020B0604020202020204" pitchFamily="34" charset="0"/>
                <a:ea typeface="+mn-ea"/>
                <a:cs typeface="Arial" panose="020B0604020202020204" pitchFamily="34" charset="0"/>
              </a:endParaRPr>
            </a:p>
          </p:txBody>
        </p:sp>
      </p:grpSp>
      <p:sp>
        <p:nvSpPr>
          <p:cNvPr id="28" name="Oval 27">
            <a:extLst>
              <a:ext uri="{FF2B5EF4-FFF2-40B4-BE49-F238E27FC236}">
                <a16:creationId xmlns:a16="http://schemas.microsoft.com/office/drawing/2014/main" id="{BF4197AC-5FBE-BAA3-2105-1BA94A88B51E}"/>
              </a:ext>
            </a:extLst>
          </p:cNvPr>
          <p:cNvSpPr/>
          <p:nvPr/>
        </p:nvSpPr>
        <p:spPr>
          <a:xfrm>
            <a:off x="3156324" y="969816"/>
            <a:ext cx="914167" cy="848398"/>
          </a:xfrm>
          <a:prstGeom prst="ellipse">
            <a:avLst/>
          </a:prstGeom>
          <a:blipFill rotWithShape="1">
            <a:blip r:embed="rId5"/>
            <a:srcRect/>
            <a:stretch>
              <a:fillRect l="-25000" r="-25000"/>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sp>
        <p:nvSpPr>
          <p:cNvPr id="43" name="Title 1">
            <a:extLst>
              <a:ext uri="{FF2B5EF4-FFF2-40B4-BE49-F238E27FC236}">
                <a16:creationId xmlns:a16="http://schemas.microsoft.com/office/drawing/2014/main" id="{F6B4BFA4-FC20-824E-DBBF-3AA6E14EE6A4}"/>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0112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E205A0D-7746-3BC1-75CC-DE30182B362D}"/>
              </a:ext>
            </a:extLst>
          </p:cNvPr>
          <p:cNvSpPr txBox="1">
            <a:spLocks/>
          </p:cNvSpPr>
          <p:nvPr/>
        </p:nvSpPr>
        <p:spPr>
          <a:xfrm>
            <a:off x="7993380" y="5108930"/>
            <a:ext cx="1703180" cy="59339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12</a:t>
            </a:fld>
            <a:endParaRPr/>
          </a:p>
        </p:txBody>
      </p:sp>
      <p:grpSp>
        <p:nvGrpSpPr>
          <p:cNvPr id="6" name="Group 5">
            <a:extLst>
              <a:ext uri="{FF2B5EF4-FFF2-40B4-BE49-F238E27FC236}">
                <a16:creationId xmlns:a16="http://schemas.microsoft.com/office/drawing/2014/main" id="{B6A267A8-EFB3-9EF2-474B-B78409AB2A5C}"/>
              </a:ext>
            </a:extLst>
          </p:cNvPr>
          <p:cNvGrpSpPr/>
          <p:nvPr/>
        </p:nvGrpSpPr>
        <p:grpSpPr>
          <a:xfrm>
            <a:off x="-46535" y="1454357"/>
            <a:ext cx="3519765" cy="3949288"/>
            <a:chOff x="134765" y="1688303"/>
            <a:chExt cx="2717756" cy="2717891"/>
          </a:xfrm>
        </p:grpSpPr>
        <p:sp>
          <p:nvSpPr>
            <p:cNvPr id="8" name="Oval 4">
              <a:extLst>
                <a:ext uri="{FF2B5EF4-FFF2-40B4-BE49-F238E27FC236}">
                  <a16:creationId xmlns:a16="http://schemas.microsoft.com/office/drawing/2014/main" id="{C5D905C3-2D3B-B5D6-0F9A-50B6C84E330D}"/>
                </a:ext>
              </a:extLst>
            </p:cNvPr>
            <p:cNvSpPr txBox="1"/>
            <p:nvPr/>
          </p:nvSpPr>
          <p:spPr>
            <a:xfrm>
              <a:off x="398006" y="1894603"/>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1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00874661-3D82-42D7-578E-1C58636DB8EF}"/>
                </a:ext>
              </a:extLst>
            </p:cNvPr>
            <p:cNvSpPr/>
            <p:nvPr/>
          </p:nvSpPr>
          <p:spPr>
            <a:xfrm>
              <a:off x="134765" y="1688303"/>
              <a:ext cx="2717756" cy="2717891"/>
            </a:xfrm>
            <a:prstGeom prst="ellipse">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4" name="Oval 4">
              <a:extLst>
                <a:ext uri="{FF2B5EF4-FFF2-40B4-BE49-F238E27FC236}">
                  <a16:creationId xmlns:a16="http://schemas.microsoft.com/office/drawing/2014/main" id="{F0D4F800-1DC9-3184-E77F-5D415BC62903}"/>
                </a:ext>
              </a:extLst>
            </p:cNvPr>
            <p:cNvSpPr txBox="1"/>
            <p:nvPr/>
          </p:nvSpPr>
          <p:spPr>
            <a:xfrm>
              <a:off x="532771" y="2086329"/>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2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2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 name="Block Arc 8">
            <a:extLst>
              <a:ext uri="{FF2B5EF4-FFF2-40B4-BE49-F238E27FC236}">
                <a16:creationId xmlns:a16="http://schemas.microsoft.com/office/drawing/2014/main" id="{D1DD777C-CE73-5956-DCC4-D74DE841C10F}"/>
              </a:ext>
            </a:extLst>
          </p:cNvPr>
          <p:cNvSpPr/>
          <p:nvPr/>
        </p:nvSpPr>
        <p:spPr>
          <a:xfrm>
            <a:off x="-2268719" y="546581"/>
            <a:ext cx="6264583" cy="5764838"/>
          </a:xfrm>
          <a:prstGeom prst="blockArc">
            <a:avLst>
              <a:gd name="adj1" fmla="val 17527788"/>
              <a:gd name="adj2" fmla="val 4119114"/>
              <a:gd name="adj3" fmla="val 5750"/>
            </a:avLst>
          </a:prstGeom>
          <a:solidFill>
            <a:srgbClr val="FFC000">
              <a:hueOff val="0"/>
              <a:satOff val="0"/>
              <a:lumOff val="0"/>
              <a:alphaOff val="0"/>
            </a:srgbClr>
          </a:solidFill>
          <a:ln w="12700" cap="flat" cmpd="sng" algn="ctr">
            <a:solidFill>
              <a:srgbClr val="FFFFFF">
                <a:hueOff val="0"/>
                <a:satOff val="0"/>
                <a:lumOff val="0"/>
                <a:alphaOff val="0"/>
              </a:srgbClr>
            </a:solidFill>
            <a:prstDash val="solid"/>
          </a:ln>
          <a:effectLst/>
        </p:spPr>
        <p:txBody>
          <a:bodyPr/>
          <a:lstStyle/>
          <a:p>
            <a:endParaRPr lang="en-US"/>
          </a:p>
        </p:txBody>
      </p:sp>
      <p:sp>
        <p:nvSpPr>
          <p:cNvPr id="10" name="Oval 9">
            <a:extLst>
              <a:ext uri="{FF2B5EF4-FFF2-40B4-BE49-F238E27FC236}">
                <a16:creationId xmlns:a16="http://schemas.microsoft.com/office/drawing/2014/main" id="{7ACABFF1-A303-F98B-78AC-3F6A38F4CCEC}"/>
              </a:ext>
            </a:extLst>
          </p:cNvPr>
          <p:cNvSpPr/>
          <p:nvPr/>
        </p:nvSpPr>
        <p:spPr>
          <a:xfrm>
            <a:off x="3714816" y="1058963"/>
            <a:ext cx="1885552" cy="2116135"/>
          </a:xfrm>
          <a:prstGeom prst="ellipse">
            <a:avLst/>
          </a:prstGeom>
          <a:blipFill rotWithShape="1">
            <a:blip r:embed="rId2"/>
            <a:srcRect/>
            <a:stretch>
              <a:fillRect l="-17000" r="-17000"/>
            </a:stretch>
          </a:blipFill>
          <a:ln w="12700" cap="flat" cmpd="sng" algn="ctr">
            <a:solidFill>
              <a:srgbClr val="FFFFFF">
                <a:hueOff val="0"/>
                <a:satOff val="0"/>
                <a:lumOff val="0"/>
                <a:alphaOff val="0"/>
              </a:srgbClr>
            </a:solidFill>
            <a:prstDash val="solid"/>
          </a:ln>
          <a:effectLst/>
        </p:spPr>
        <p:txBody>
          <a:bodyPr/>
          <a:lstStyle/>
          <a:p>
            <a:endParaRPr lang="en-US"/>
          </a:p>
        </p:txBody>
      </p:sp>
      <p:grpSp>
        <p:nvGrpSpPr>
          <p:cNvPr id="11" name="Group 10">
            <a:extLst>
              <a:ext uri="{FF2B5EF4-FFF2-40B4-BE49-F238E27FC236}">
                <a16:creationId xmlns:a16="http://schemas.microsoft.com/office/drawing/2014/main" id="{4C4894C5-033E-8E79-0D70-9CE924A2D978}"/>
              </a:ext>
            </a:extLst>
          </p:cNvPr>
          <p:cNvGrpSpPr/>
          <p:nvPr/>
        </p:nvGrpSpPr>
        <p:grpSpPr>
          <a:xfrm>
            <a:off x="5703631" y="1320799"/>
            <a:ext cx="6244977" cy="1307024"/>
            <a:chOff x="4783162" y="0"/>
            <a:chExt cx="5338723" cy="1806668"/>
          </a:xfrm>
          <a:solidFill>
            <a:schemeClr val="tx2">
              <a:lumMod val="60000"/>
              <a:lumOff val="40000"/>
            </a:schemeClr>
          </a:solidFill>
        </p:grpSpPr>
        <p:sp>
          <p:nvSpPr>
            <p:cNvPr id="12" name="Rectangle 11">
              <a:extLst>
                <a:ext uri="{FF2B5EF4-FFF2-40B4-BE49-F238E27FC236}">
                  <a16:creationId xmlns:a16="http://schemas.microsoft.com/office/drawing/2014/main" id="{C3DD7B70-3AA5-E467-E6E7-9C33015B9387}"/>
                </a:ext>
              </a:extLst>
            </p:cNvPr>
            <p:cNvSpPr/>
            <p:nvPr/>
          </p:nvSpPr>
          <p:spPr>
            <a:xfrm>
              <a:off x="4783162" y="0"/>
              <a:ext cx="5338723" cy="1806668"/>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057C6B1-CD5D-797F-43B2-D1D87BA0E9B9}"/>
                </a:ext>
              </a:extLst>
            </p:cNvPr>
            <p:cNvSpPr txBox="1"/>
            <p:nvPr/>
          </p:nvSpPr>
          <p:spPr>
            <a:xfrm>
              <a:off x="5339403" y="0"/>
              <a:ext cx="4738887" cy="1806668"/>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Đảng</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có</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đường</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lối</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cách</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mạng</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đúng</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đắn</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a:t>
              </a:r>
            </a:p>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Sự</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phát</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t</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riển đường lối cách mạng của Đảng với các chủ trương trong quá trình lãnh đạo </a:t>
              </a:r>
              <a:endPar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sp>
        <p:nvSpPr>
          <p:cNvPr id="14" name="Oval 13">
            <a:extLst>
              <a:ext uri="{FF2B5EF4-FFF2-40B4-BE49-F238E27FC236}">
                <a16:creationId xmlns:a16="http://schemas.microsoft.com/office/drawing/2014/main" id="{804695A5-3046-F8ED-E7BD-9823E553CD5E}"/>
              </a:ext>
            </a:extLst>
          </p:cNvPr>
          <p:cNvSpPr/>
          <p:nvPr/>
        </p:nvSpPr>
        <p:spPr>
          <a:xfrm>
            <a:off x="4381504" y="2840416"/>
            <a:ext cx="1885552" cy="2116135"/>
          </a:xfrm>
          <a:prstGeom prst="ellipse">
            <a:avLst/>
          </a:prstGeom>
          <a:blipFill rotWithShape="1">
            <a:blip r:embed="rId3"/>
            <a:srcRect/>
            <a:stretch>
              <a:fillRect l="-29000" r="-29000"/>
            </a:stretch>
          </a:blipFill>
          <a:ln w="12700" cap="flat" cmpd="sng" algn="ctr">
            <a:solidFill>
              <a:srgbClr val="FFFFFF">
                <a:hueOff val="0"/>
                <a:satOff val="0"/>
                <a:lumOff val="0"/>
                <a:alphaOff val="0"/>
              </a:srgbClr>
            </a:solidFill>
            <a:prstDash val="solid"/>
          </a:ln>
          <a:effectLst/>
        </p:spPr>
        <p:txBody>
          <a:bodyPr/>
          <a:lstStyle/>
          <a:p>
            <a:endParaRPr lang="en-US"/>
          </a:p>
        </p:txBody>
      </p:sp>
      <p:sp>
        <p:nvSpPr>
          <p:cNvPr id="17" name="TextBox 16">
            <a:extLst>
              <a:ext uri="{FF2B5EF4-FFF2-40B4-BE49-F238E27FC236}">
                <a16:creationId xmlns:a16="http://schemas.microsoft.com/office/drawing/2014/main" id="{708DFCE0-74CD-9785-EBC7-527F4F5431F6}"/>
              </a:ext>
            </a:extLst>
          </p:cNvPr>
          <p:cNvSpPr txBox="1"/>
          <p:nvPr/>
        </p:nvSpPr>
        <p:spPr>
          <a:xfrm>
            <a:off x="6195622" y="3236917"/>
            <a:ext cx="5752985" cy="1307025"/>
          </a:xfrm>
          <a:prstGeom prst="rect">
            <a:avLst/>
          </a:prstGeom>
          <a:solidFill>
            <a:schemeClr val="tx2">
              <a:lumMod val="60000"/>
              <a:lumOff val="40000"/>
            </a:schemeClr>
          </a:solidFill>
          <a:ln>
            <a:noFill/>
          </a:ln>
          <a:effectLst/>
        </p:spPr>
        <p:txBody>
          <a:bodyPr spcFirstLastPara="0" vert="horz" wrap="square" lIns="30480" tIns="30480" rIns="30480" bIns="30480" numCol="1" spcCol="1270" anchor="ctr" anchorCtr="0">
            <a:noAutofit/>
          </a:bodyPr>
          <a:lstStyle/>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huẩn bị chu đáo về lực lượng cách mạng;</a:t>
            </a:r>
            <a:endPar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X</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ây dựng khối đoàn kết liên minh</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công </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nông dân</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và</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các tầng lớp nhân dân</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trong</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Mặt</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trận</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Việt</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Minh</a:t>
            </a:r>
          </a:p>
        </p:txBody>
      </p:sp>
      <p:sp>
        <p:nvSpPr>
          <p:cNvPr id="18" name="Oval 17">
            <a:extLst>
              <a:ext uri="{FF2B5EF4-FFF2-40B4-BE49-F238E27FC236}">
                <a16:creationId xmlns:a16="http://schemas.microsoft.com/office/drawing/2014/main" id="{A925F622-82D6-B690-9156-B772081548B4}"/>
              </a:ext>
            </a:extLst>
          </p:cNvPr>
          <p:cNvSpPr/>
          <p:nvPr/>
        </p:nvSpPr>
        <p:spPr>
          <a:xfrm>
            <a:off x="3692226" y="4449186"/>
            <a:ext cx="1885552" cy="2116135"/>
          </a:xfrm>
          <a:prstGeom prst="ellipse">
            <a:avLst/>
          </a:prstGeom>
          <a:blipFill rotWithShape="1">
            <a:blip r:embed="rId4"/>
            <a:srcRect/>
            <a:stretch>
              <a:fillRect l="-21000" r="-21000"/>
            </a:stretch>
          </a:blipFill>
          <a:ln w="12700" cap="flat" cmpd="sng" algn="ctr">
            <a:solidFill>
              <a:srgbClr val="FFFFFF">
                <a:hueOff val="0"/>
                <a:satOff val="0"/>
                <a:lumOff val="0"/>
                <a:alphaOff val="0"/>
              </a:srgbClr>
            </a:solidFill>
            <a:prstDash val="solid"/>
          </a:ln>
          <a:effectLst/>
        </p:spPr>
        <p:txBody>
          <a:bodyPr/>
          <a:lstStyle/>
          <a:p>
            <a:endParaRPr lang="en-US"/>
          </a:p>
        </p:txBody>
      </p:sp>
      <p:grpSp>
        <p:nvGrpSpPr>
          <p:cNvPr id="19" name="Group 18">
            <a:extLst>
              <a:ext uri="{FF2B5EF4-FFF2-40B4-BE49-F238E27FC236}">
                <a16:creationId xmlns:a16="http://schemas.microsoft.com/office/drawing/2014/main" id="{ADFC4403-EC41-0375-94AC-4F035F818ABB}"/>
              </a:ext>
            </a:extLst>
          </p:cNvPr>
          <p:cNvGrpSpPr/>
          <p:nvPr/>
        </p:nvGrpSpPr>
        <p:grpSpPr>
          <a:xfrm>
            <a:off x="5638038" y="5035550"/>
            <a:ext cx="6223330" cy="1003302"/>
            <a:chOff x="4636595" y="4389253"/>
            <a:chExt cx="5952180" cy="1244803"/>
          </a:xfrm>
          <a:solidFill>
            <a:schemeClr val="tx2">
              <a:lumMod val="60000"/>
              <a:lumOff val="40000"/>
            </a:schemeClr>
          </a:solidFill>
        </p:grpSpPr>
        <p:sp>
          <p:nvSpPr>
            <p:cNvPr id="20" name="Rectangle 19">
              <a:extLst>
                <a:ext uri="{FF2B5EF4-FFF2-40B4-BE49-F238E27FC236}">
                  <a16:creationId xmlns:a16="http://schemas.microsoft.com/office/drawing/2014/main" id="{AC913133-1DD3-E830-F0E8-9F5E83F86208}"/>
                </a:ext>
              </a:extLst>
            </p:cNvPr>
            <p:cNvSpPr/>
            <p:nvPr/>
          </p:nvSpPr>
          <p:spPr>
            <a:xfrm>
              <a:off x="4636595" y="4389253"/>
              <a:ext cx="5952180" cy="1244803"/>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3EC570A-1DE6-0729-DFA4-8B8B1FD09CE3}"/>
                </a:ext>
              </a:extLst>
            </p:cNvPr>
            <p:cNvSpPr txBox="1"/>
            <p:nvPr/>
          </p:nvSpPr>
          <p:spPr>
            <a:xfrm>
              <a:off x="5272077" y="4643252"/>
              <a:ext cx="5297944" cy="966268"/>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a:t>
              </a:r>
              <a:r>
                <a:rPr kumimoji="0" lang="pl-PL"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ó phương pháp cách mạng đúng đắn, dự báo đúng, bám sát tình hình</a:t>
              </a:r>
              <a:r>
                <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a:t>
              </a:r>
            </a:p>
          </p:txBody>
        </p:sp>
      </p:grpSp>
      <p:sp>
        <p:nvSpPr>
          <p:cNvPr id="22" name="Title 1">
            <a:extLst>
              <a:ext uri="{FF2B5EF4-FFF2-40B4-BE49-F238E27FC236}">
                <a16:creationId xmlns:a16="http://schemas.microsoft.com/office/drawing/2014/main" id="{ECA626AE-DF35-BACA-0184-DF98A1759441}"/>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4655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E205A0D-7746-3BC1-75CC-DE30182B362D}"/>
              </a:ext>
            </a:extLst>
          </p:cNvPr>
          <p:cNvSpPr txBox="1">
            <a:spLocks/>
          </p:cNvSpPr>
          <p:nvPr/>
        </p:nvSpPr>
        <p:spPr>
          <a:xfrm>
            <a:off x="7993380" y="5108930"/>
            <a:ext cx="1703180" cy="59339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13</a:t>
            </a:fld>
            <a:endParaRPr/>
          </a:p>
        </p:txBody>
      </p:sp>
      <p:grpSp>
        <p:nvGrpSpPr>
          <p:cNvPr id="6" name="Group 5">
            <a:extLst>
              <a:ext uri="{FF2B5EF4-FFF2-40B4-BE49-F238E27FC236}">
                <a16:creationId xmlns:a16="http://schemas.microsoft.com/office/drawing/2014/main" id="{B6A267A8-EFB3-9EF2-474B-B78409AB2A5C}"/>
              </a:ext>
            </a:extLst>
          </p:cNvPr>
          <p:cNvGrpSpPr/>
          <p:nvPr/>
        </p:nvGrpSpPr>
        <p:grpSpPr>
          <a:xfrm>
            <a:off x="-46535" y="1454357"/>
            <a:ext cx="3519765" cy="3949288"/>
            <a:chOff x="134765" y="1688303"/>
            <a:chExt cx="2717756" cy="2717891"/>
          </a:xfrm>
        </p:grpSpPr>
        <p:sp>
          <p:nvSpPr>
            <p:cNvPr id="8" name="Oval 4">
              <a:extLst>
                <a:ext uri="{FF2B5EF4-FFF2-40B4-BE49-F238E27FC236}">
                  <a16:creationId xmlns:a16="http://schemas.microsoft.com/office/drawing/2014/main" id="{C5D905C3-2D3B-B5D6-0F9A-50B6C84E330D}"/>
                </a:ext>
              </a:extLst>
            </p:cNvPr>
            <p:cNvSpPr txBox="1"/>
            <p:nvPr/>
          </p:nvSpPr>
          <p:spPr>
            <a:xfrm>
              <a:off x="398006" y="1894603"/>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1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00874661-3D82-42D7-578E-1C58636DB8EF}"/>
                </a:ext>
              </a:extLst>
            </p:cNvPr>
            <p:cNvSpPr/>
            <p:nvPr/>
          </p:nvSpPr>
          <p:spPr>
            <a:xfrm>
              <a:off x="134765" y="1688303"/>
              <a:ext cx="2717756" cy="2717891"/>
            </a:xfrm>
            <a:prstGeom prst="ellipse">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4" name="Oval 4">
              <a:extLst>
                <a:ext uri="{FF2B5EF4-FFF2-40B4-BE49-F238E27FC236}">
                  <a16:creationId xmlns:a16="http://schemas.microsoft.com/office/drawing/2014/main" id="{F0D4F800-1DC9-3184-E77F-5D415BC62903}"/>
                </a:ext>
              </a:extLst>
            </p:cNvPr>
            <p:cNvSpPr txBox="1"/>
            <p:nvPr/>
          </p:nvSpPr>
          <p:spPr>
            <a:xfrm>
              <a:off x="532771" y="2086329"/>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lvl="0" algn="ctr">
                <a:buNone/>
              </a:pPr>
              <a:r>
                <a:rPr lang="pl-PL" sz="2800" b="0" i="0" dirty="0">
                  <a:solidFill>
                    <a:srgbClr val="FFFFFF"/>
                  </a:solidFill>
                  <a:latin typeface="Arial" panose="020B0604020202020204" pitchFamily="34" charset="0"/>
                  <a:ea typeface="+mn-ea"/>
                  <a:cs typeface="Arial" panose="020B0604020202020204" pitchFamily="34" charset="0"/>
                </a:rPr>
                <a:t>Vai trò lãnh đạo của Đảng trong cuộc chống Pháp xâm lược (1945-1954)</a:t>
              </a:r>
              <a:endParaRPr lang="en-US" sz="2800" i="0" dirty="0">
                <a:solidFill>
                  <a:srgbClr val="FFFFFF"/>
                </a:solidFill>
                <a:latin typeface="Arial" panose="020B0604020202020204" pitchFamily="34" charset="0"/>
                <a:ea typeface="+mn-ea"/>
                <a:cs typeface="Arial" panose="020B0604020202020204" pitchFamily="34" charset="0"/>
              </a:endParaRPr>
            </a:p>
          </p:txBody>
        </p:sp>
      </p:grpSp>
      <p:sp>
        <p:nvSpPr>
          <p:cNvPr id="9" name="Block Arc 8">
            <a:extLst>
              <a:ext uri="{FF2B5EF4-FFF2-40B4-BE49-F238E27FC236}">
                <a16:creationId xmlns:a16="http://schemas.microsoft.com/office/drawing/2014/main" id="{D1DD777C-CE73-5956-DCC4-D74DE841C10F}"/>
              </a:ext>
            </a:extLst>
          </p:cNvPr>
          <p:cNvSpPr/>
          <p:nvPr/>
        </p:nvSpPr>
        <p:spPr>
          <a:xfrm>
            <a:off x="-2268719" y="546581"/>
            <a:ext cx="6264583" cy="5764838"/>
          </a:xfrm>
          <a:prstGeom prst="blockArc">
            <a:avLst>
              <a:gd name="adj1" fmla="val 17527788"/>
              <a:gd name="adj2" fmla="val 4119114"/>
              <a:gd name="adj3" fmla="val 5750"/>
            </a:avLst>
          </a:prstGeom>
          <a:solidFill>
            <a:srgbClr val="FFC000">
              <a:hueOff val="0"/>
              <a:satOff val="0"/>
              <a:lumOff val="0"/>
              <a:alphaOff val="0"/>
            </a:srgbClr>
          </a:solidFill>
          <a:ln w="12700" cap="flat" cmpd="sng" algn="ctr">
            <a:solidFill>
              <a:srgbClr val="FFFFFF">
                <a:hueOff val="0"/>
                <a:satOff val="0"/>
                <a:lumOff val="0"/>
                <a:alphaOff val="0"/>
              </a:srgbClr>
            </a:solidFill>
            <a:prstDash val="solid"/>
          </a:ln>
          <a:effectLst/>
        </p:spPr>
        <p:txBody>
          <a:bodyPr/>
          <a:lstStyle/>
          <a:p>
            <a:endParaRPr lang="en-US"/>
          </a:p>
        </p:txBody>
      </p:sp>
      <p:sp>
        <p:nvSpPr>
          <p:cNvPr id="10" name="Oval 9">
            <a:extLst>
              <a:ext uri="{FF2B5EF4-FFF2-40B4-BE49-F238E27FC236}">
                <a16:creationId xmlns:a16="http://schemas.microsoft.com/office/drawing/2014/main" id="{7ACABFF1-A303-F98B-78AC-3F6A38F4CCEC}"/>
              </a:ext>
            </a:extLst>
          </p:cNvPr>
          <p:cNvSpPr/>
          <p:nvPr/>
        </p:nvSpPr>
        <p:spPr>
          <a:xfrm>
            <a:off x="3714816" y="1058963"/>
            <a:ext cx="1885552" cy="2116135"/>
          </a:xfrm>
          <a:prstGeom prst="ellipse">
            <a:avLst/>
          </a:prstGeom>
          <a:blipFill rotWithShape="1">
            <a:blip r:embed="rId2"/>
            <a:srcRect/>
            <a:stretch>
              <a:fillRect l="-17000" r="-17000"/>
            </a:stretch>
          </a:blipFill>
          <a:ln w="12700" cap="flat" cmpd="sng" algn="ctr">
            <a:solidFill>
              <a:srgbClr val="FFFFFF">
                <a:hueOff val="0"/>
                <a:satOff val="0"/>
                <a:lumOff val="0"/>
                <a:alphaOff val="0"/>
              </a:srgbClr>
            </a:solidFill>
            <a:prstDash val="solid"/>
          </a:ln>
          <a:effectLst/>
        </p:spPr>
        <p:txBody>
          <a:bodyPr/>
          <a:lstStyle/>
          <a:p>
            <a:endParaRPr lang="en-US"/>
          </a:p>
        </p:txBody>
      </p:sp>
      <p:grpSp>
        <p:nvGrpSpPr>
          <p:cNvPr id="11" name="Group 10">
            <a:extLst>
              <a:ext uri="{FF2B5EF4-FFF2-40B4-BE49-F238E27FC236}">
                <a16:creationId xmlns:a16="http://schemas.microsoft.com/office/drawing/2014/main" id="{4C4894C5-033E-8E79-0D70-9CE924A2D978}"/>
              </a:ext>
            </a:extLst>
          </p:cNvPr>
          <p:cNvGrpSpPr/>
          <p:nvPr/>
        </p:nvGrpSpPr>
        <p:grpSpPr>
          <a:xfrm>
            <a:off x="5703631" y="1320799"/>
            <a:ext cx="6244977" cy="1656370"/>
            <a:chOff x="4783162" y="0"/>
            <a:chExt cx="5338723" cy="1806668"/>
          </a:xfrm>
          <a:solidFill>
            <a:schemeClr val="tx2">
              <a:lumMod val="60000"/>
              <a:lumOff val="40000"/>
            </a:schemeClr>
          </a:solidFill>
        </p:grpSpPr>
        <p:sp>
          <p:nvSpPr>
            <p:cNvPr id="12" name="Rectangle 11">
              <a:extLst>
                <a:ext uri="{FF2B5EF4-FFF2-40B4-BE49-F238E27FC236}">
                  <a16:creationId xmlns:a16="http://schemas.microsoft.com/office/drawing/2014/main" id="{C3DD7B70-3AA5-E467-E6E7-9C33015B9387}"/>
                </a:ext>
              </a:extLst>
            </p:cNvPr>
            <p:cNvSpPr/>
            <p:nvPr/>
          </p:nvSpPr>
          <p:spPr>
            <a:xfrm>
              <a:off x="4783162" y="0"/>
              <a:ext cx="5338723" cy="1806668"/>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057C6B1-CD5D-797F-43B2-D1D87BA0E9B9}"/>
                </a:ext>
              </a:extLst>
            </p:cNvPr>
            <p:cNvSpPr txBox="1"/>
            <p:nvPr/>
          </p:nvSpPr>
          <p:spPr>
            <a:xfrm>
              <a:off x="5339403" y="0"/>
              <a:ext cx="4738887" cy="1806668"/>
            </a:xfrm>
            <a:prstGeom prst="rect">
              <a:avLst/>
            </a:prstGeom>
            <a:grpFill/>
            <a:ln>
              <a:noFill/>
            </a:ln>
            <a:effectLst/>
          </p:spPr>
          <p:txBody>
            <a:bodyPr spcFirstLastPara="0" vert="horz" wrap="square" lIns="30480" tIns="30480" rIns="30480" bIns="30480" numCol="1" spcCol="1270" anchor="ctr" anchorCtr="0">
              <a:noAutofit/>
            </a:bodyPr>
            <a:lstStyle/>
            <a:p>
              <a:pPr lvl="0">
                <a:buNone/>
              </a:pPr>
              <a:r>
                <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Đ</a:t>
              </a: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ường lối kháng chiến toàn dân, toàn diện lâu dài, dựa và</a:t>
              </a:r>
              <a:r>
                <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o</a:t>
              </a: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 sức mình là chính</a:t>
              </a:r>
              <a:endPar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endParaRPr>
            </a:p>
          </p:txBody>
        </p:sp>
      </p:grpSp>
      <p:sp>
        <p:nvSpPr>
          <p:cNvPr id="14" name="Oval 13">
            <a:extLst>
              <a:ext uri="{FF2B5EF4-FFF2-40B4-BE49-F238E27FC236}">
                <a16:creationId xmlns:a16="http://schemas.microsoft.com/office/drawing/2014/main" id="{804695A5-3046-F8ED-E7BD-9823E553CD5E}"/>
              </a:ext>
            </a:extLst>
          </p:cNvPr>
          <p:cNvSpPr/>
          <p:nvPr/>
        </p:nvSpPr>
        <p:spPr>
          <a:xfrm>
            <a:off x="4381504" y="2840416"/>
            <a:ext cx="1885552" cy="2116135"/>
          </a:xfrm>
          <a:prstGeom prst="ellipse">
            <a:avLst/>
          </a:prstGeom>
          <a:blipFill rotWithShape="1">
            <a:blip r:embed="rId3"/>
            <a:srcRect/>
            <a:stretch>
              <a:fillRect l="-29000" r="-29000"/>
            </a:stretch>
          </a:blipFill>
          <a:ln w="12700" cap="flat" cmpd="sng" algn="ctr">
            <a:solidFill>
              <a:srgbClr val="FFFFFF">
                <a:hueOff val="0"/>
                <a:satOff val="0"/>
                <a:lumOff val="0"/>
                <a:alphaOff val="0"/>
              </a:srgbClr>
            </a:solidFill>
            <a:prstDash val="solid"/>
          </a:ln>
          <a:effectLst/>
        </p:spPr>
        <p:txBody>
          <a:bodyPr/>
          <a:lstStyle/>
          <a:p>
            <a:endParaRPr lang="en-US"/>
          </a:p>
        </p:txBody>
      </p:sp>
      <p:sp>
        <p:nvSpPr>
          <p:cNvPr id="17" name="TextBox 16">
            <a:extLst>
              <a:ext uri="{FF2B5EF4-FFF2-40B4-BE49-F238E27FC236}">
                <a16:creationId xmlns:a16="http://schemas.microsoft.com/office/drawing/2014/main" id="{708DFCE0-74CD-9785-EBC7-527F4F5431F6}"/>
              </a:ext>
            </a:extLst>
          </p:cNvPr>
          <p:cNvSpPr txBox="1"/>
          <p:nvPr/>
        </p:nvSpPr>
        <p:spPr>
          <a:xfrm>
            <a:off x="6267056" y="3236917"/>
            <a:ext cx="5594312" cy="1404443"/>
          </a:xfrm>
          <a:prstGeom prst="rect">
            <a:avLst/>
          </a:prstGeom>
          <a:solidFill>
            <a:schemeClr val="tx2">
              <a:lumMod val="60000"/>
              <a:lumOff val="40000"/>
            </a:schemeClr>
          </a:solidFill>
          <a:ln>
            <a:noFill/>
          </a:ln>
          <a:effectLst/>
        </p:spPr>
        <p:txBody>
          <a:bodyPr spcFirstLastPara="0" vert="horz" wrap="square" lIns="30480" tIns="30480" rIns="30480" bIns="30480" numCol="1" spcCol="1270" anchor="ctr" anchorCtr="0">
            <a:noAutofit/>
          </a:bodyPr>
          <a:lstStyle/>
          <a:p>
            <a:pPr marL="177800" lvl="0">
              <a:buNone/>
            </a:pPr>
            <a:r>
              <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C</a:t>
            </a: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ông tác tư tưởng đúng đắn, động viên quân dân cả nước, phát huy chính nghĩa, tinh thần đoàn kết trong mặt trận Liên Việt </a:t>
            </a:r>
            <a:endPar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endParaRPr>
          </a:p>
        </p:txBody>
      </p:sp>
      <p:sp>
        <p:nvSpPr>
          <p:cNvPr id="18" name="Oval 17">
            <a:extLst>
              <a:ext uri="{FF2B5EF4-FFF2-40B4-BE49-F238E27FC236}">
                <a16:creationId xmlns:a16="http://schemas.microsoft.com/office/drawing/2014/main" id="{A925F622-82D6-B690-9156-B772081548B4}"/>
              </a:ext>
            </a:extLst>
          </p:cNvPr>
          <p:cNvSpPr/>
          <p:nvPr/>
        </p:nvSpPr>
        <p:spPr>
          <a:xfrm>
            <a:off x="3692226" y="4449186"/>
            <a:ext cx="1885552" cy="2116135"/>
          </a:xfrm>
          <a:prstGeom prst="ellipse">
            <a:avLst/>
          </a:prstGeom>
          <a:blipFill rotWithShape="1">
            <a:blip r:embed="rId4"/>
            <a:srcRect/>
            <a:stretch>
              <a:fillRect l="-21000" r="-21000"/>
            </a:stretch>
          </a:blipFill>
          <a:ln w="12700" cap="flat" cmpd="sng" algn="ctr">
            <a:solidFill>
              <a:srgbClr val="FFFFFF">
                <a:hueOff val="0"/>
                <a:satOff val="0"/>
                <a:lumOff val="0"/>
                <a:alphaOff val="0"/>
              </a:srgbClr>
            </a:solidFill>
            <a:prstDash val="solid"/>
          </a:ln>
          <a:effectLst/>
        </p:spPr>
        <p:txBody>
          <a:bodyPr/>
          <a:lstStyle/>
          <a:p>
            <a:endParaRPr lang="en-US"/>
          </a:p>
        </p:txBody>
      </p:sp>
      <p:grpSp>
        <p:nvGrpSpPr>
          <p:cNvPr id="19" name="Group 18">
            <a:extLst>
              <a:ext uri="{FF2B5EF4-FFF2-40B4-BE49-F238E27FC236}">
                <a16:creationId xmlns:a16="http://schemas.microsoft.com/office/drawing/2014/main" id="{ADFC4403-EC41-0375-94AC-4F035F818ABB}"/>
              </a:ext>
            </a:extLst>
          </p:cNvPr>
          <p:cNvGrpSpPr/>
          <p:nvPr/>
        </p:nvGrpSpPr>
        <p:grpSpPr>
          <a:xfrm>
            <a:off x="5703631" y="4901109"/>
            <a:ext cx="6310569" cy="1410310"/>
            <a:chOff x="4636595" y="4389253"/>
            <a:chExt cx="6035618" cy="1244803"/>
          </a:xfrm>
          <a:solidFill>
            <a:schemeClr val="tx2">
              <a:lumMod val="60000"/>
              <a:lumOff val="40000"/>
            </a:schemeClr>
          </a:solidFill>
        </p:grpSpPr>
        <p:sp>
          <p:nvSpPr>
            <p:cNvPr id="20" name="Rectangle 19">
              <a:extLst>
                <a:ext uri="{FF2B5EF4-FFF2-40B4-BE49-F238E27FC236}">
                  <a16:creationId xmlns:a16="http://schemas.microsoft.com/office/drawing/2014/main" id="{AC913133-1DD3-E830-F0E8-9F5E83F86208}"/>
                </a:ext>
              </a:extLst>
            </p:cNvPr>
            <p:cNvSpPr/>
            <p:nvPr/>
          </p:nvSpPr>
          <p:spPr>
            <a:xfrm>
              <a:off x="4636595" y="4389253"/>
              <a:ext cx="5952180" cy="1244803"/>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3EC570A-1DE6-0729-DFA4-8B8B1FD09CE3}"/>
                </a:ext>
              </a:extLst>
            </p:cNvPr>
            <p:cNvSpPr txBox="1"/>
            <p:nvPr/>
          </p:nvSpPr>
          <p:spPr>
            <a:xfrm>
              <a:off x="5374269" y="4389253"/>
              <a:ext cx="5297944" cy="1244803"/>
            </a:xfrm>
            <a:prstGeom prst="rect">
              <a:avLst/>
            </a:prstGeom>
            <a:grpFill/>
            <a:ln>
              <a:noFill/>
            </a:ln>
            <a:effectLst/>
          </p:spPr>
          <p:txBody>
            <a:bodyPr spcFirstLastPara="0" vert="horz" wrap="square" lIns="30480" tIns="30480" rIns="30480" bIns="30480" numCol="1" spcCol="1270" anchor="ctr" anchorCtr="0">
              <a:noAutofit/>
            </a:bodyPr>
            <a:lstStyle/>
            <a:p>
              <a:pPr algn="ctr" defTabSz="1066800">
                <a:lnSpc>
                  <a:spcPct val="90000"/>
                </a:lnSpc>
                <a:spcBef>
                  <a:spcPct val="0"/>
                </a:spcBef>
                <a:spcAft>
                  <a:spcPct val="10000"/>
                </a:spcAft>
                <a:defRPr/>
              </a:pP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Đảng có công tác tổ chức tài giỏi, lãnh đạo chính quyền dân chủ nhân dân</a:t>
              </a:r>
              <a:endPar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endParaRPr>
            </a:p>
            <a:p>
              <a:pPr marL="0" marR="0" lvl="0" indent="0" algn="ctr" defTabSz="1066800" eaLnBrk="1" fontAlgn="auto" latinLnBrk="0" hangingPunct="1">
                <a:lnSpc>
                  <a:spcPct val="90000"/>
                </a:lnSpc>
                <a:spcBef>
                  <a:spcPct val="0"/>
                </a:spcBef>
                <a:spcAft>
                  <a:spcPct val="10000"/>
                </a:spcAft>
                <a:buClrTx/>
                <a:buSzTx/>
                <a:buFontTx/>
                <a:buNone/>
                <a:tabLst/>
                <a:defRPr/>
              </a:pPr>
              <a:endPar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sp>
        <p:nvSpPr>
          <p:cNvPr id="22" name="Title 1">
            <a:extLst>
              <a:ext uri="{FF2B5EF4-FFF2-40B4-BE49-F238E27FC236}">
                <a16:creationId xmlns:a16="http://schemas.microsoft.com/office/drawing/2014/main" id="{ECA626AE-DF35-BACA-0184-DF98A1759441}"/>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01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E205A0D-7746-3BC1-75CC-DE30182B362D}"/>
              </a:ext>
            </a:extLst>
          </p:cNvPr>
          <p:cNvSpPr txBox="1">
            <a:spLocks/>
          </p:cNvSpPr>
          <p:nvPr/>
        </p:nvSpPr>
        <p:spPr>
          <a:xfrm>
            <a:off x="7993380" y="5108930"/>
            <a:ext cx="1703180" cy="59339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14</a:t>
            </a:fld>
            <a:endParaRPr/>
          </a:p>
        </p:txBody>
      </p:sp>
      <p:grpSp>
        <p:nvGrpSpPr>
          <p:cNvPr id="6" name="Group 5">
            <a:extLst>
              <a:ext uri="{FF2B5EF4-FFF2-40B4-BE49-F238E27FC236}">
                <a16:creationId xmlns:a16="http://schemas.microsoft.com/office/drawing/2014/main" id="{B6A267A8-EFB3-9EF2-474B-B78409AB2A5C}"/>
              </a:ext>
            </a:extLst>
          </p:cNvPr>
          <p:cNvGrpSpPr/>
          <p:nvPr/>
        </p:nvGrpSpPr>
        <p:grpSpPr>
          <a:xfrm>
            <a:off x="-46535" y="1454357"/>
            <a:ext cx="3519765" cy="3949288"/>
            <a:chOff x="134765" y="1688303"/>
            <a:chExt cx="2717756" cy="2717891"/>
          </a:xfrm>
        </p:grpSpPr>
        <p:sp>
          <p:nvSpPr>
            <p:cNvPr id="8" name="Oval 4">
              <a:extLst>
                <a:ext uri="{FF2B5EF4-FFF2-40B4-BE49-F238E27FC236}">
                  <a16:creationId xmlns:a16="http://schemas.microsoft.com/office/drawing/2014/main" id="{C5D905C3-2D3B-B5D6-0F9A-50B6C84E330D}"/>
                </a:ext>
              </a:extLst>
            </p:cNvPr>
            <p:cNvSpPr txBox="1"/>
            <p:nvPr/>
          </p:nvSpPr>
          <p:spPr>
            <a:xfrm>
              <a:off x="398006" y="1894603"/>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1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00874661-3D82-42D7-578E-1C58636DB8EF}"/>
                </a:ext>
              </a:extLst>
            </p:cNvPr>
            <p:cNvSpPr/>
            <p:nvPr/>
          </p:nvSpPr>
          <p:spPr>
            <a:xfrm>
              <a:off x="134765" y="1688303"/>
              <a:ext cx="2717756" cy="2717891"/>
            </a:xfrm>
            <a:prstGeom prst="ellipse">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4" name="Oval 4">
              <a:extLst>
                <a:ext uri="{FF2B5EF4-FFF2-40B4-BE49-F238E27FC236}">
                  <a16:creationId xmlns:a16="http://schemas.microsoft.com/office/drawing/2014/main" id="{F0D4F800-1DC9-3184-E77F-5D415BC62903}"/>
                </a:ext>
              </a:extLst>
            </p:cNvPr>
            <p:cNvSpPr txBox="1"/>
            <p:nvPr/>
          </p:nvSpPr>
          <p:spPr>
            <a:xfrm>
              <a:off x="532770" y="2086329"/>
              <a:ext cx="2050220" cy="1921839"/>
            </a:xfrm>
            <a:prstGeom prst="rect">
              <a:avLst/>
            </a:prstGeom>
            <a:noFill/>
            <a:ln>
              <a:noFill/>
            </a:ln>
            <a:effectLst/>
          </p:spPr>
          <p:txBody>
            <a:bodyPr spcFirstLastPara="0" vert="horz" wrap="square" lIns="27940" tIns="27940" rIns="27940" bIns="27940" numCol="1" spcCol="1270" anchor="ctr" anchorCtr="0">
              <a:noAutofit/>
            </a:bodyPr>
            <a:lstStyle/>
            <a:p>
              <a:pPr lvl="0" algn="ctr">
                <a:buNone/>
              </a:pPr>
              <a:r>
                <a:rPr lang="pl-PL" sz="2800" b="0" i="0" dirty="0">
                  <a:solidFill>
                    <a:srgbClr val="FFFFFF"/>
                  </a:solidFill>
                  <a:latin typeface="Arial" panose="020B0604020202020204" pitchFamily="34" charset="0"/>
                  <a:ea typeface="+mn-ea"/>
                  <a:cs typeface="Arial" panose="020B0604020202020204" pitchFamily="34" charset="0"/>
                </a:rPr>
                <a:t>Vai trò lãnh đạo Đảng trong cuộc chống Mỹ, thống nhất đất nước (1954-1975)</a:t>
              </a:r>
              <a:endParaRPr lang="en-US" sz="2800" b="0" i="0" dirty="0">
                <a:solidFill>
                  <a:srgbClr val="FFFFFF"/>
                </a:solidFill>
                <a:latin typeface="Arial" panose="020B0604020202020204" pitchFamily="34" charset="0"/>
                <a:ea typeface="+mn-ea"/>
                <a:cs typeface="Arial" panose="020B0604020202020204" pitchFamily="34" charset="0"/>
              </a:endParaRPr>
            </a:p>
          </p:txBody>
        </p:sp>
      </p:grpSp>
      <p:sp>
        <p:nvSpPr>
          <p:cNvPr id="9" name="Block Arc 8">
            <a:extLst>
              <a:ext uri="{FF2B5EF4-FFF2-40B4-BE49-F238E27FC236}">
                <a16:creationId xmlns:a16="http://schemas.microsoft.com/office/drawing/2014/main" id="{D1DD777C-CE73-5956-DCC4-D74DE841C10F}"/>
              </a:ext>
            </a:extLst>
          </p:cNvPr>
          <p:cNvSpPr/>
          <p:nvPr/>
        </p:nvSpPr>
        <p:spPr>
          <a:xfrm>
            <a:off x="-2268719" y="546581"/>
            <a:ext cx="6264583" cy="5764838"/>
          </a:xfrm>
          <a:prstGeom prst="blockArc">
            <a:avLst>
              <a:gd name="adj1" fmla="val 17527788"/>
              <a:gd name="adj2" fmla="val 4119114"/>
              <a:gd name="adj3" fmla="val 5750"/>
            </a:avLst>
          </a:prstGeom>
          <a:solidFill>
            <a:srgbClr val="FFC000">
              <a:hueOff val="0"/>
              <a:satOff val="0"/>
              <a:lumOff val="0"/>
              <a:alphaOff val="0"/>
            </a:srgbClr>
          </a:solidFill>
          <a:ln w="12700" cap="flat" cmpd="sng" algn="ctr">
            <a:solidFill>
              <a:srgbClr val="FFFFFF">
                <a:hueOff val="0"/>
                <a:satOff val="0"/>
                <a:lumOff val="0"/>
                <a:alphaOff val="0"/>
              </a:srgbClr>
            </a:solidFill>
            <a:prstDash val="solid"/>
          </a:ln>
          <a:effectLst/>
        </p:spPr>
        <p:txBody>
          <a:bodyPr/>
          <a:lstStyle/>
          <a:p>
            <a:endParaRPr lang="en-US"/>
          </a:p>
        </p:txBody>
      </p:sp>
      <p:grpSp>
        <p:nvGrpSpPr>
          <p:cNvPr id="11" name="Group 10">
            <a:extLst>
              <a:ext uri="{FF2B5EF4-FFF2-40B4-BE49-F238E27FC236}">
                <a16:creationId xmlns:a16="http://schemas.microsoft.com/office/drawing/2014/main" id="{4C4894C5-033E-8E79-0D70-9CE924A2D978}"/>
              </a:ext>
            </a:extLst>
          </p:cNvPr>
          <p:cNvGrpSpPr/>
          <p:nvPr/>
        </p:nvGrpSpPr>
        <p:grpSpPr>
          <a:xfrm>
            <a:off x="5703631" y="1320799"/>
            <a:ext cx="6244977" cy="1656370"/>
            <a:chOff x="4783162" y="0"/>
            <a:chExt cx="5338723" cy="1806668"/>
          </a:xfrm>
          <a:solidFill>
            <a:schemeClr val="tx2">
              <a:lumMod val="60000"/>
              <a:lumOff val="40000"/>
            </a:schemeClr>
          </a:solidFill>
        </p:grpSpPr>
        <p:sp>
          <p:nvSpPr>
            <p:cNvPr id="12" name="Rectangle 11">
              <a:extLst>
                <a:ext uri="{FF2B5EF4-FFF2-40B4-BE49-F238E27FC236}">
                  <a16:creationId xmlns:a16="http://schemas.microsoft.com/office/drawing/2014/main" id="{C3DD7B70-3AA5-E467-E6E7-9C33015B9387}"/>
                </a:ext>
              </a:extLst>
            </p:cNvPr>
            <p:cNvSpPr/>
            <p:nvPr/>
          </p:nvSpPr>
          <p:spPr>
            <a:xfrm>
              <a:off x="4783162" y="0"/>
              <a:ext cx="5338723" cy="1806668"/>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057C6B1-CD5D-797F-43B2-D1D87BA0E9B9}"/>
                </a:ext>
              </a:extLst>
            </p:cNvPr>
            <p:cNvSpPr txBox="1"/>
            <p:nvPr/>
          </p:nvSpPr>
          <p:spPr>
            <a:xfrm>
              <a:off x="5339403" y="0"/>
              <a:ext cx="4738887" cy="1806668"/>
            </a:xfrm>
            <a:prstGeom prst="rect">
              <a:avLst/>
            </a:prstGeom>
            <a:grpFill/>
            <a:ln>
              <a:noFill/>
            </a:ln>
            <a:effectLst/>
          </p:spPr>
          <p:txBody>
            <a:bodyPr spcFirstLastPara="0" vert="horz" wrap="square" lIns="30480" tIns="30480" rIns="30480" bIns="30480" numCol="1" spcCol="1270" anchor="ctr" anchorCtr="0">
              <a:noAutofit/>
            </a:bodyPr>
            <a:lstStyle/>
            <a:p>
              <a:pPr lvl="0">
                <a:buNone/>
              </a:pPr>
              <a:r>
                <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Đ</a:t>
              </a: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ường lối đồng thời đẩy mạnh cách mạng xã hội chủ nghĩa ở miền Bắc và cách mạng dân tộc, dân chủ ở miền Nam</a:t>
              </a:r>
              <a:endPar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endParaRPr>
            </a:p>
          </p:txBody>
        </p:sp>
      </p:grpSp>
      <p:sp>
        <p:nvSpPr>
          <p:cNvPr id="17" name="TextBox 16">
            <a:extLst>
              <a:ext uri="{FF2B5EF4-FFF2-40B4-BE49-F238E27FC236}">
                <a16:creationId xmlns:a16="http://schemas.microsoft.com/office/drawing/2014/main" id="{708DFCE0-74CD-9785-EBC7-527F4F5431F6}"/>
              </a:ext>
            </a:extLst>
          </p:cNvPr>
          <p:cNvSpPr txBox="1"/>
          <p:nvPr/>
        </p:nvSpPr>
        <p:spPr>
          <a:xfrm>
            <a:off x="6267056" y="3236917"/>
            <a:ext cx="5594312" cy="1404443"/>
          </a:xfrm>
          <a:prstGeom prst="rect">
            <a:avLst/>
          </a:prstGeom>
          <a:solidFill>
            <a:schemeClr val="tx2">
              <a:lumMod val="60000"/>
              <a:lumOff val="40000"/>
            </a:schemeClr>
          </a:solidFill>
          <a:ln>
            <a:noFill/>
          </a:ln>
          <a:effectLst/>
        </p:spPr>
        <p:txBody>
          <a:bodyPr spcFirstLastPara="0" vert="horz" wrap="square" lIns="30480" tIns="30480" rIns="30480" bIns="30480" numCol="1" spcCol="1270" anchor="ctr" anchorCtr="0">
            <a:noAutofit/>
          </a:bodyPr>
          <a:lstStyle/>
          <a:p>
            <a:pPr marL="228600" lvl="0">
              <a:buNone/>
            </a:pP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Đảng có công tác tư tưởng đúng đắn, đã động viên quân dân cả nước ta tin tưởng vào chính nghĩa </a:t>
            </a:r>
            <a:endPar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endParaRPr>
          </a:p>
        </p:txBody>
      </p:sp>
      <p:grpSp>
        <p:nvGrpSpPr>
          <p:cNvPr id="19" name="Group 18">
            <a:extLst>
              <a:ext uri="{FF2B5EF4-FFF2-40B4-BE49-F238E27FC236}">
                <a16:creationId xmlns:a16="http://schemas.microsoft.com/office/drawing/2014/main" id="{ADFC4403-EC41-0375-94AC-4F035F818ABB}"/>
              </a:ext>
            </a:extLst>
          </p:cNvPr>
          <p:cNvGrpSpPr/>
          <p:nvPr/>
        </p:nvGrpSpPr>
        <p:grpSpPr>
          <a:xfrm>
            <a:off x="5703631" y="4901109"/>
            <a:ext cx="6310569" cy="1410310"/>
            <a:chOff x="4636595" y="4389253"/>
            <a:chExt cx="6035618" cy="1244803"/>
          </a:xfrm>
          <a:solidFill>
            <a:schemeClr val="tx2">
              <a:lumMod val="60000"/>
              <a:lumOff val="40000"/>
            </a:schemeClr>
          </a:solidFill>
        </p:grpSpPr>
        <p:sp>
          <p:nvSpPr>
            <p:cNvPr id="20" name="Rectangle 19">
              <a:extLst>
                <a:ext uri="{FF2B5EF4-FFF2-40B4-BE49-F238E27FC236}">
                  <a16:creationId xmlns:a16="http://schemas.microsoft.com/office/drawing/2014/main" id="{AC913133-1DD3-E830-F0E8-9F5E83F86208}"/>
                </a:ext>
              </a:extLst>
            </p:cNvPr>
            <p:cNvSpPr/>
            <p:nvPr/>
          </p:nvSpPr>
          <p:spPr>
            <a:xfrm>
              <a:off x="4636595" y="4389253"/>
              <a:ext cx="5952180" cy="1244803"/>
            </a:xfrm>
            <a:prstGeom prst="rect">
              <a:avLst/>
            </a:prstGeom>
            <a:grpFill/>
            <a:ln>
              <a:noFill/>
            </a:ln>
            <a:effectLst/>
          </p:spPr>
          <p:txBody>
            <a:bodyPr/>
            <a:lstStyle/>
            <a:p>
              <a:pPr algn="ctr"/>
              <a:endParaRPr lang="en-US" sz="200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3EC570A-1DE6-0729-DFA4-8B8B1FD09CE3}"/>
                </a:ext>
              </a:extLst>
            </p:cNvPr>
            <p:cNvSpPr txBox="1"/>
            <p:nvPr/>
          </p:nvSpPr>
          <p:spPr>
            <a:xfrm>
              <a:off x="5128599" y="4389253"/>
              <a:ext cx="5543614" cy="1244803"/>
            </a:xfrm>
            <a:prstGeom prst="rect">
              <a:avLst/>
            </a:prstGeom>
            <a:grpFill/>
            <a:ln>
              <a:noFill/>
            </a:ln>
            <a:effectLst/>
          </p:spPr>
          <p:txBody>
            <a:bodyPr spcFirstLastPara="0" vert="horz" wrap="square" lIns="30480" tIns="30480" rIns="30480" bIns="30480" numCol="1" spcCol="1270" anchor="ctr" anchorCtr="0">
              <a:noAutofit/>
            </a:bodyPr>
            <a:lstStyle/>
            <a:p>
              <a:pPr lvl="0">
                <a:buNone/>
              </a:pPr>
              <a:r>
                <a:rPr lang="vi-VN"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Đảng đã phát huy sức mạnh đoàn kết chiến đấu ba nước Việt Nam, Lào, Campuchia; sự ủng hộ hết lòng và to lớn của các nước</a:t>
              </a:r>
              <a:r>
                <a:rPr lang="en-US" sz="2000" dirty="0">
                  <a:solidFill>
                    <a:srgbClr val="FFFFFF">
                      <a:hueOff val="0"/>
                      <a:satOff val="0"/>
                      <a:lumOff val="0"/>
                      <a:alphaOff val="0"/>
                    </a:srgbClr>
                  </a:solidFill>
                  <a:latin typeface="Arial" panose="020B0604020202020204" pitchFamily="34" charset="0"/>
                  <a:ea typeface="+mn-ea"/>
                  <a:cs typeface="Arial" panose="020B0604020202020204" pitchFamily="34" charset="0"/>
                </a:rPr>
                <a:t> XHCN</a:t>
              </a:r>
            </a:p>
            <a:p>
              <a:pPr marL="0" marR="0" lvl="0" indent="0" algn="ctr" defTabSz="1066800" eaLnBrk="1" fontAlgn="auto" latinLnBrk="0" hangingPunct="1">
                <a:lnSpc>
                  <a:spcPct val="90000"/>
                </a:lnSpc>
                <a:spcBef>
                  <a:spcPct val="0"/>
                </a:spcBef>
                <a:spcAft>
                  <a:spcPct val="10000"/>
                </a:spcAft>
                <a:buClrTx/>
                <a:buSzTx/>
                <a:buFontTx/>
                <a:buNone/>
                <a:tabLst/>
                <a:defRPr/>
              </a:pPr>
              <a:endParaRPr kumimoji="0" lang="en-US" sz="20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sp>
        <p:nvSpPr>
          <p:cNvPr id="22" name="Title 1">
            <a:extLst>
              <a:ext uri="{FF2B5EF4-FFF2-40B4-BE49-F238E27FC236}">
                <a16:creationId xmlns:a16="http://schemas.microsoft.com/office/drawing/2014/main" id="{ECA626AE-DF35-BACA-0184-DF98A1759441}"/>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
        <p:nvSpPr>
          <p:cNvPr id="2" name="Oval 1">
            <a:extLst>
              <a:ext uri="{FF2B5EF4-FFF2-40B4-BE49-F238E27FC236}">
                <a16:creationId xmlns:a16="http://schemas.microsoft.com/office/drawing/2014/main" id="{F3249F85-BFE8-1FC9-C6AC-D3FCE0C25C69}"/>
              </a:ext>
            </a:extLst>
          </p:cNvPr>
          <p:cNvSpPr/>
          <p:nvPr/>
        </p:nvSpPr>
        <p:spPr>
          <a:xfrm>
            <a:off x="3814153" y="1381615"/>
            <a:ext cx="1816028" cy="1656370"/>
          </a:xfrm>
          <a:prstGeom prst="ellipse">
            <a:avLst/>
          </a:prstGeom>
          <a:blipFill rotWithShape="1">
            <a:blip r:embed="rId2"/>
            <a:srcRect/>
            <a:stretch>
              <a:fillRect l="-25000" r="-25000"/>
            </a:stretch>
          </a:blipFill>
          <a:ln w="12700" cap="flat" cmpd="sng" algn="ctr">
            <a:solidFill>
              <a:srgbClr val="FFFFFF">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lt1">
              <a:hueOff val="0"/>
              <a:satOff val="0"/>
              <a:lumOff val="0"/>
              <a:alphaOff val="0"/>
            </a:schemeClr>
          </a:fontRef>
        </p:style>
      </p:sp>
      <p:sp>
        <p:nvSpPr>
          <p:cNvPr id="3" name="Oval 2">
            <a:extLst>
              <a:ext uri="{FF2B5EF4-FFF2-40B4-BE49-F238E27FC236}">
                <a16:creationId xmlns:a16="http://schemas.microsoft.com/office/drawing/2014/main" id="{873BBC43-EAA9-6AC2-5A80-7599BFCA35B9}"/>
              </a:ext>
            </a:extLst>
          </p:cNvPr>
          <p:cNvSpPr/>
          <p:nvPr/>
        </p:nvSpPr>
        <p:spPr>
          <a:xfrm>
            <a:off x="4451028" y="3098800"/>
            <a:ext cx="1816028" cy="1656370"/>
          </a:xfrm>
          <a:prstGeom prst="ellipse">
            <a:avLst/>
          </a:prstGeom>
          <a:blipFill rotWithShape="1">
            <a:blip r:embed="rId3"/>
            <a:srcRect/>
            <a:stretch>
              <a:fillRect l="-5000" r="-5000"/>
            </a:stretch>
          </a:blipFill>
          <a:ln w="12700" cap="flat" cmpd="sng" algn="ctr">
            <a:solidFill>
              <a:srgbClr val="FFFFFF">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lt1">
              <a:hueOff val="0"/>
              <a:satOff val="0"/>
              <a:lumOff val="0"/>
              <a:alphaOff val="0"/>
            </a:schemeClr>
          </a:fontRef>
        </p:style>
      </p:sp>
      <p:sp>
        <p:nvSpPr>
          <p:cNvPr id="4" name="Oval 3">
            <a:extLst>
              <a:ext uri="{FF2B5EF4-FFF2-40B4-BE49-F238E27FC236}">
                <a16:creationId xmlns:a16="http://schemas.microsoft.com/office/drawing/2014/main" id="{63DD6BF7-C434-2221-D87C-21D196E8DB3A}"/>
              </a:ext>
            </a:extLst>
          </p:cNvPr>
          <p:cNvSpPr/>
          <p:nvPr/>
        </p:nvSpPr>
        <p:spPr>
          <a:xfrm>
            <a:off x="3746688" y="4596758"/>
            <a:ext cx="1816028" cy="1714661"/>
          </a:xfrm>
          <a:prstGeom prst="ellipse">
            <a:avLst/>
          </a:prstGeom>
          <a:blipFill rotWithShape="1">
            <a:blip r:embed="rId4"/>
            <a:srcRect/>
            <a:stretch>
              <a:fillRect l="-17000" r="-17000"/>
            </a:stretch>
          </a:blipFill>
          <a:ln w="12700" cap="flat" cmpd="sng" algn="ctr">
            <a:solidFill>
              <a:srgbClr val="FFFFFF">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lt1">
              <a:hueOff val="0"/>
              <a:satOff val="0"/>
              <a:lumOff val="0"/>
              <a:alphaOff val="0"/>
            </a:schemeClr>
          </a:fontRef>
        </p:style>
      </p:sp>
    </p:spTree>
    <p:extLst>
      <p:ext uri="{BB962C8B-B14F-4D97-AF65-F5344CB8AC3E}">
        <p14:creationId xmlns:p14="http://schemas.microsoft.com/office/powerpoint/2010/main" val="1441838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E205A0D-7746-3BC1-75CC-DE30182B362D}"/>
              </a:ext>
            </a:extLst>
          </p:cNvPr>
          <p:cNvSpPr txBox="1">
            <a:spLocks/>
          </p:cNvSpPr>
          <p:nvPr/>
        </p:nvSpPr>
        <p:spPr>
          <a:xfrm>
            <a:off x="7993380" y="5108930"/>
            <a:ext cx="1703180" cy="59339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15</a:t>
            </a:fld>
            <a:endParaRPr/>
          </a:p>
        </p:txBody>
      </p:sp>
      <p:grpSp>
        <p:nvGrpSpPr>
          <p:cNvPr id="6" name="Group 5">
            <a:extLst>
              <a:ext uri="{FF2B5EF4-FFF2-40B4-BE49-F238E27FC236}">
                <a16:creationId xmlns:a16="http://schemas.microsoft.com/office/drawing/2014/main" id="{B6A267A8-EFB3-9EF2-474B-B78409AB2A5C}"/>
              </a:ext>
            </a:extLst>
          </p:cNvPr>
          <p:cNvGrpSpPr/>
          <p:nvPr/>
        </p:nvGrpSpPr>
        <p:grpSpPr>
          <a:xfrm>
            <a:off x="-46535" y="1454357"/>
            <a:ext cx="3519765" cy="3949288"/>
            <a:chOff x="134765" y="1688303"/>
            <a:chExt cx="2717756" cy="2717891"/>
          </a:xfrm>
        </p:grpSpPr>
        <p:sp>
          <p:nvSpPr>
            <p:cNvPr id="8" name="Oval 4">
              <a:extLst>
                <a:ext uri="{FF2B5EF4-FFF2-40B4-BE49-F238E27FC236}">
                  <a16:creationId xmlns:a16="http://schemas.microsoft.com/office/drawing/2014/main" id="{C5D905C3-2D3B-B5D6-0F9A-50B6C84E330D}"/>
                </a:ext>
              </a:extLst>
            </p:cNvPr>
            <p:cNvSpPr txBox="1"/>
            <p:nvPr/>
          </p:nvSpPr>
          <p:spPr>
            <a:xfrm>
              <a:off x="398006" y="1894603"/>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1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00874661-3D82-42D7-578E-1C58636DB8EF}"/>
                </a:ext>
              </a:extLst>
            </p:cNvPr>
            <p:cNvSpPr/>
            <p:nvPr/>
          </p:nvSpPr>
          <p:spPr>
            <a:xfrm>
              <a:off x="134765" y="1688303"/>
              <a:ext cx="2717756" cy="2717891"/>
            </a:xfrm>
            <a:prstGeom prst="ellipse">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4" name="Oval 4">
              <a:extLst>
                <a:ext uri="{FF2B5EF4-FFF2-40B4-BE49-F238E27FC236}">
                  <a16:creationId xmlns:a16="http://schemas.microsoft.com/office/drawing/2014/main" id="{F0D4F800-1DC9-3184-E77F-5D415BC62903}"/>
                </a:ext>
              </a:extLst>
            </p:cNvPr>
            <p:cNvSpPr txBox="1"/>
            <p:nvPr/>
          </p:nvSpPr>
          <p:spPr>
            <a:xfrm>
              <a:off x="358630" y="2086329"/>
              <a:ext cx="2224362"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pl-PL" sz="2800" b="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xây dựng chủ nghĩa xã hội và bảo vệ Tổ quốc (1975-1986)</a:t>
              </a:r>
              <a:endParaRPr kumimoji="0" lang="en-US" sz="2800" b="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 name="Block Arc 8">
            <a:extLst>
              <a:ext uri="{FF2B5EF4-FFF2-40B4-BE49-F238E27FC236}">
                <a16:creationId xmlns:a16="http://schemas.microsoft.com/office/drawing/2014/main" id="{D1DD777C-CE73-5956-DCC4-D74DE841C10F}"/>
              </a:ext>
            </a:extLst>
          </p:cNvPr>
          <p:cNvSpPr/>
          <p:nvPr/>
        </p:nvSpPr>
        <p:spPr>
          <a:xfrm>
            <a:off x="-2268719" y="546581"/>
            <a:ext cx="6264583" cy="5764838"/>
          </a:xfrm>
          <a:prstGeom prst="blockArc">
            <a:avLst>
              <a:gd name="adj1" fmla="val 17527788"/>
              <a:gd name="adj2" fmla="val 4119114"/>
              <a:gd name="adj3" fmla="val 5750"/>
            </a:avLst>
          </a:prstGeom>
          <a:solidFill>
            <a:srgbClr val="FFC000">
              <a:hueOff val="0"/>
              <a:satOff val="0"/>
              <a:lumOff val="0"/>
              <a:alphaOff val="0"/>
            </a:srgbClr>
          </a:solidFill>
          <a:ln w="12700" cap="flat" cmpd="sng" algn="ctr">
            <a:solidFill>
              <a:srgbClr val="FFFFFF">
                <a:hueOff val="0"/>
                <a:satOff val="0"/>
                <a:lumOff val="0"/>
                <a:alphaOff val="0"/>
              </a:srgbClr>
            </a:solidFill>
            <a:prstDash val="solid"/>
          </a:ln>
          <a:effectLst/>
        </p:spPr>
        <p:txBody>
          <a:bodyPr/>
          <a:lstStyle/>
          <a:p>
            <a:endParaRPr lang="en-US"/>
          </a:p>
        </p:txBody>
      </p:sp>
      <p:grpSp>
        <p:nvGrpSpPr>
          <p:cNvPr id="11" name="Group 10">
            <a:extLst>
              <a:ext uri="{FF2B5EF4-FFF2-40B4-BE49-F238E27FC236}">
                <a16:creationId xmlns:a16="http://schemas.microsoft.com/office/drawing/2014/main" id="{4C4894C5-033E-8E79-0D70-9CE924A2D978}"/>
              </a:ext>
            </a:extLst>
          </p:cNvPr>
          <p:cNvGrpSpPr/>
          <p:nvPr/>
        </p:nvGrpSpPr>
        <p:grpSpPr>
          <a:xfrm>
            <a:off x="5722481" y="1754126"/>
            <a:ext cx="6244977" cy="1656370"/>
            <a:chOff x="4783162" y="0"/>
            <a:chExt cx="5338723" cy="1806668"/>
          </a:xfrm>
          <a:solidFill>
            <a:schemeClr val="tx2">
              <a:lumMod val="60000"/>
              <a:lumOff val="40000"/>
            </a:schemeClr>
          </a:solidFill>
        </p:grpSpPr>
        <p:sp>
          <p:nvSpPr>
            <p:cNvPr id="12" name="Rectangle 11">
              <a:extLst>
                <a:ext uri="{FF2B5EF4-FFF2-40B4-BE49-F238E27FC236}">
                  <a16:creationId xmlns:a16="http://schemas.microsoft.com/office/drawing/2014/main" id="{C3DD7B70-3AA5-E467-E6E7-9C33015B9387}"/>
                </a:ext>
              </a:extLst>
            </p:cNvPr>
            <p:cNvSpPr/>
            <p:nvPr/>
          </p:nvSpPr>
          <p:spPr>
            <a:xfrm>
              <a:off x="4783162" y="0"/>
              <a:ext cx="5338723" cy="1806668"/>
            </a:xfrm>
            <a:prstGeom prst="rect">
              <a:avLst/>
            </a:prstGeom>
            <a:grpFill/>
            <a:ln>
              <a:noFill/>
            </a:ln>
            <a:effectLst/>
          </p:spPr>
          <p:txBody>
            <a:bodyPr/>
            <a:lstStyle/>
            <a:p>
              <a:pPr algn="ctr"/>
              <a:endParaRPr lang="en-US" sz="24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057C6B1-CD5D-797F-43B2-D1D87BA0E9B9}"/>
                </a:ext>
              </a:extLst>
            </p:cNvPr>
            <p:cNvSpPr txBox="1"/>
            <p:nvPr/>
          </p:nvSpPr>
          <p:spPr>
            <a:xfrm>
              <a:off x="5339403" y="0"/>
              <a:ext cx="4738887" cy="1806668"/>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l" defTabSz="1066800" eaLnBrk="1" fontAlgn="auto" latinLnBrk="0" hangingPunct="1">
                <a:lnSpc>
                  <a:spcPct val="90000"/>
                </a:lnSpc>
                <a:spcBef>
                  <a:spcPct val="0"/>
                </a:spcBef>
                <a:spcAft>
                  <a:spcPct val="10000"/>
                </a:spcAft>
                <a:buClrTx/>
                <a:buSzTx/>
                <a:buFontTx/>
                <a:buNone/>
                <a:tabLst/>
                <a:defRPr/>
              </a:pPr>
              <a:r>
                <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R</a:t>
              </a:r>
              <a:r>
                <a:rPr kumimoji="0" lang="pl-PL"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a sức khôi phục kinh tế vừa </a:t>
              </a:r>
              <a:r>
                <a:rPr kumimoji="0" lang="it-IT"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phải tiến hành hai cuộc chiến tranh bảo vệ biên giới phía Tây Nam và phía Bắc Tổ quốc</a:t>
              </a:r>
              <a:endPar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ADFC4403-EC41-0375-94AC-4F035F818ABB}"/>
              </a:ext>
            </a:extLst>
          </p:cNvPr>
          <p:cNvGrpSpPr/>
          <p:nvPr/>
        </p:nvGrpSpPr>
        <p:grpSpPr>
          <a:xfrm>
            <a:off x="5652636" y="4242517"/>
            <a:ext cx="6310569" cy="1410310"/>
            <a:chOff x="4636595" y="4389253"/>
            <a:chExt cx="6035618" cy="1244803"/>
          </a:xfrm>
          <a:solidFill>
            <a:schemeClr val="tx2">
              <a:lumMod val="60000"/>
              <a:lumOff val="40000"/>
            </a:schemeClr>
          </a:solidFill>
        </p:grpSpPr>
        <p:sp>
          <p:nvSpPr>
            <p:cNvPr id="20" name="Rectangle 19">
              <a:extLst>
                <a:ext uri="{FF2B5EF4-FFF2-40B4-BE49-F238E27FC236}">
                  <a16:creationId xmlns:a16="http://schemas.microsoft.com/office/drawing/2014/main" id="{AC913133-1DD3-E830-F0E8-9F5E83F86208}"/>
                </a:ext>
              </a:extLst>
            </p:cNvPr>
            <p:cNvSpPr/>
            <p:nvPr/>
          </p:nvSpPr>
          <p:spPr>
            <a:xfrm>
              <a:off x="4636595" y="4389253"/>
              <a:ext cx="5952180" cy="1244803"/>
            </a:xfrm>
            <a:prstGeom prst="rect">
              <a:avLst/>
            </a:prstGeom>
            <a:grpFill/>
            <a:ln>
              <a:noFill/>
            </a:ln>
            <a:effectLst/>
          </p:spPr>
          <p:txBody>
            <a:bodyPr/>
            <a:lstStyle/>
            <a:p>
              <a:pPr algn="ctr"/>
              <a:endParaRPr lang="en-US" sz="240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3EC570A-1DE6-0729-DFA4-8B8B1FD09CE3}"/>
                </a:ext>
              </a:extLst>
            </p:cNvPr>
            <p:cNvSpPr txBox="1"/>
            <p:nvPr/>
          </p:nvSpPr>
          <p:spPr>
            <a:xfrm>
              <a:off x="5128599" y="4389253"/>
              <a:ext cx="5543614" cy="1244803"/>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ctr" defTabSz="1066800" eaLnBrk="1" fontAlgn="auto" latinLnBrk="0" hangingPunct="1">
                <a:lnSpc>
                  <a:spcPct val="90000"/>
                </a:lnSpc>
                <a:spcBef>
                  <a:spcPct val="0"/>
                </a:spcBef>
                <a:spcAft>
                  <a:spcPct val="10000"/>
                </a:spcAft>
                <a:buClrTx/>
                <a:buSzTx/>
                <a:buFontTx/>
                <a:buNone/>
                <a:tabLst/>
                <a:defRPr/>
              </a:pPr>
              <a:r>
                <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L</a:t>
              </a:r>
              <a:r>
                <a:rPr kumimoji="0" lang="pl-PL"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ãnh đạo xây dựng cơ sở vật chất của chủ nghĩa xã hội</a:t>
              </a:r>
              <a:endPar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a:p>
              <a:pPr marL="0" marR="0" lvl="0" indent="0" algn="ctr" defTabSz="1066800" eaLnBrk="1" fontAlgn="auto" latinLnBrk="0" hangingPunct="1">
                <a:lnSpc>
                  <a:spcPct val="90000"/>
                </a:lnSpc>
                <a:spcBef>
                  <a:spcPct val="0"/>
                </a:spcBef>
                <a:spcAft>
                  <a:spcPct val="10000"/>
                </a:spcAft>
                <a:buClrTx/>
                <a:buSzTx/>
                <a:buFontTx/>
                <a:buNone/>
                <a:tabLst/>
                <a:defRPr/>
              </a:pPr>
              <a:endPar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sp>
        <p:nvSpPr>
          <p:cNvPr id="22" name="Title 1">
            <a:extLst>
              <a:ext uri="{FF2B5EF4-FFF2-40B4-BE49-F238E27FC236}">
                <a16:creationId xmlns:a16="http://schemas.microsoft.com/office/drawing/2014/main" id="{ECA626AE-DF35-BACA-0184-DF98A1759441}"/>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
        <p:nvSpPr>
          <p:cNvPr id="7" name="Oval 6">
            <a:extLst>
              <a:ext uri="{FF2B5EF4-FFF2-40B4-BE49-F238E27FC236}">
                <a16:creationId xmlns:a16="http://schemas.microsoft.com/office/drawing/2014/main" id="{2888AE32-7C46-C92D-90DD-6530EC56F67E}"/>
              </a:ext>
            </a:extLst>
          </p:cNvPr>
          <p:cNvSpPr/>
          <p:nvPr/>
        </p:nvSpPr>
        <p:spPr>
          <a:xfrm>
            <a:off x="3955620" y="3885585"/>
            <a:ext cx="1908328" cy="2094074"/>
          </a:xfrm>
          <a:prstGeom prst="ellipse">
            <a:avLst/>
          </a:prstGeom>
          <a:blipFill rotWithShape="1">
            <a:blip r:embed="rId2"/>
            <a:srcRect/>
            <a:stretch>
              <a:fillRect l="-20000" r="-20000"/>
            </a:stretch>
          </a:blipFill>
          <a:ln w="12700" cap="flat" cmpd="sng" algn="ctr">
            <a:solidFill>
              <a:srgbClr val="FFFFFF">
                <a:hueOff val="0"/>
                <a:satOff val="0"/>
                <a:lumOff val="0"/>
                <a:alphaOff val="0"/>
              </a:srgbClr>
            </a:solidFill>
            <a:prstDash val="solid"/>
            <a:miter lim="800000"/>
          </a:ln>
          <a:effectLst/>
        </p:spPr>
        <p:txBody>
          <a:bodyPr/>
          <a:lstStyle/>
          <a:p>
            <a:endParaRPr lang="en-US"/>
          </a:p>
        </p:txBody>
      </p:sp>
      <p:sp>
        <p:nvSpPr>
          <p:cNvPr id="10" name="Oval 9">
            <a:extLst>
              <a:ext uri="{FF2B5EF4-FFF2-40B4-BE49-F238E27FC236}">
                <a16:creationId xmlns:a16="http://schemas.microsoft.com/office/drawing/2014/main" id="{C06BA30F-0946-F054-F753-F4F1005AEEEC}"/>
              </a:ext>
            </a:extLst>
          </p:cNvPr>
          <p:cNvSpPr/>
          <p:nvPr/>
        </p:nvSpPr>
        <p:spPr>
          <a:xfrm>
            <a:off x="4030304" y="1538126"/>
            <a:ext cx="1951396" cy="2094074"/>
          </a:xfrm>
          <a:prstGeom prst="ellipse">
            <a:avLst/>
          </a:prstGeom>
          <a:blipFill rotWithShape="1">
            <a:blip r:embed="rId3"/>
            <a:srcRect/>
            <a:stretch>
              <a:fillRect l="-28000" r="-28000"/>
            </a:stretch>
          </a:blipFill>
          <a:ln w="12700" cap="flat" cmpd="sng" algn="ctr">
            <a:solidFill>
              <a:srgbClr val="FFFFFF">
                <a:hueOff val="0"/>
                <a:satOff val="0"/>
                <a:lumOff val="0"/>
                <a:alphaOff val="0"/>
              </a:srgbClr>
            </a:solidFill>
            <a:prstDash val="solid"/>
            <a:miter lim="800000"/>
          </a:ln>
          <a:effectLst/>
        </p:spPr>
        <p:txBody>
          <a:bodyPr/>
          <a:lstStyle/>
          <a:p>
            <a:endParaRPr lang="en-US"/>
          </a:p>
        </p:txBody>
      </p:sp>
    </p:spTree>
    <p:extLst>
      <p:ext uri="{BB962C8B-B14F-4D97-AF65-F5344CB8AC3E}">
        <p14:creationId xmlns:p14="http://schemas.microsoft.com/office/powerpoint/2010/main" val="2038468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DE205A0D-7746-3BC1-75CC-DE30182B362D}"/>
              </a:ext>
            </a:extLst>
          </p:cNvPr>
          <p:cNvSpPr txBox="1">
            <a:spLocks/>
          </p:cNvSpPr>
          <p:nvPr/>
        </p:nvSpPr>
        <p:spPr>
          <a:xfrm>
            <a:off x="7993380" y="5108930"/>
            <a:ext cx="1703180" cy="59339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16</a:t>
            </a:fld>
            <a:endParaRPr/>
          </a:p>
        </p:txBody>
      </p:sp>
      <p:grpSp>
        <p:nvGrpSpPr>
          <p:cNvPr id="6" name="Group 5">
            <a:extLst>
              <a:ext uri="{FF2B5EF4-FFF2-40B4-BE49-F238E27FC236}">
                <a16:creationId xmlns:a16="http://schemas.microsoft.com/office/drawing/2014/main" id="{B6A267A8-EFB3-9EF2-474B-B78409AB2A5C}"/>
              </a:ext>
            </a:extLst>
          </p:cNvPr>
          <p:cNvGrpSpPr/>
          <p:nvPr/>
        </p:nvGrpSpPr>
        <p:grpSpPr>
          <a:xfrm>
            <a:off x="-46535" y="1454357"/>
            <a:ext cx="3519765" cy="3949288"/>
            <a:chOff x="134765" y="1688303"/>
            <a:chExt cx="2717756" cy="2717891"/>
          </a:xfrm>
        </p:grpSpPr>
        <p:sp>
          <p:nvSpPr>
            <p:cNvPr id="8" name="Oval 4">
              <a:extLst>
                <a:ext uri="{FF2B5EF4-FFF2-40B4-BE49-F238E27FC236}">
                  <a16:creationId xmlns:a16="http://schemas.microsoft.com/office/drawing/2014/main" id="{C5D905C3-2D3B-B5D6-0F9A-50B6C84E330D}"/>
                </a:ext>
              </a:extLst>
            </p:cNvPr>
            <p:cNvSpPr txBox="1"/>
            <p:nvPr/>
          </p:nvSpPr>
          <p:spPr>
            <a:xfrm>
              <a:off x="398006" y="1894603"/>
              <a:ext cx="1921744"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977900" eaLnBrk="1" fontAlgn="auto" latinLnBrk="0" hangingPunct="1">
                <a:lnSpc>
                  <a:spcPct val="90000"/>
                </a:lnSpc>
                <a:spcBef>
                  <a:spcPct val="0"/>
                </a:spcBef>
                <a:spcAft>
                  <a:spcPct val="35000"/>
                </a:spcAft>
                <a:buClrTx/>
                <a:buSzTx/>
                <a:buFontTx/>
                <a:buNone/>
                <a:tabLst/>
                <a:defRPr/>
              </a:pPr>
              <a:r>
                <a:rPr kumimoji="0" lang="pl-PL" sz="1800" b="1"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đấu tranh giành chính quyền (1930-1945</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00874661-3D82-42D7-578E-1C58636DB8EF}"/>
                </a:ext>
              </a:extLst>
            </p:cNvPr>
            <p:cNvSpPr/>
            <p:nvPr/>
          </p:nvSpPr>
          <p:spPr>
            <a:xfrm>
              <a:off x="134765" y="1688303"/>
              <a:ext cx="2717756" cy="2717891"/>
            </a:xfrm>
            <a:prstGeom prst="ellipse">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4" name="Oval 4">
              <a:extLst>
                <a:ext uri="{FF2B5EF4-FFF2-40B4-BE49-F238E27FC236}">
                  <a16:creationId xmlns:a16="http://schemas.microsoft.com/office/drawing/2014/main" id="{F0D4F800-1DC9-3184-E77F-5D415BC62903}"/>
                </a:ext>
              </a:extLst>
            </p:cNvPr>
            <p:cNvSpPr txBox="1"/>
            <p:nvPr/>
          </p:nvSpPr>
          <p:spPr>
            <a:xfrm>
              <a:off x="358630" y="2086329"/>
              <a:ext cx="2224362" cy="1921839"/>
            </a:xfrm>
            <a:prstGeom prst="rect">
              <a:avLst/>
            </a:prstGeom>
            <a:noFill/>
            <a:ln>
              <a:noFill/>
            </a:ln>
            <a:effectLst/>
          </p:spPr>
          <p:txBody>
            <a:bodyPr spcFirstLastPara="0" vert="horz" wrap="square" lIns="27940" tIns="27940" rIns="27940" bIns="279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pl-PL" sz="2800" b="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Vai trò lãnh đạo của Đảng trong công cuộc đổi mới (1986 - nay)</a:t>
              </a:r>
              <a:endParaRPr kumimoji="0" lang="en-US" sz="2800" b="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9" name="Block Arc 8">
            <a:extLst>
              <a:ext uri="{FF2B5EF4-FFF2-40B4-BE49-F238E27FC236}">
                <a16:creationId xmlns:a16="http://schemas.microsoft.com/office/drawing/2014/main" id="{D1DD777C-CE73-5956-DCC4-D74DE841C10F}"/>
              </a:ext>
            </a:extLst>
          </p:cNvPr>
          <p:cNvSpPr/>
          <p:nvPr/>
        </p:nvSpPr>
        <p:spPr>
          <a:xfrm>
            <a:off x="-2268719" y="546581"/>
            <a:ext cx="6264583" cy="5764838"/>
          </a:xfrm>
          <a:prstGeom prst="blockArc">
            <a:avLst>
              <a:gd name="adj1" fmla="val 17527788"/>
              <a:gd name="adj2" fmla="val 4119114"/>
              <a:gd name="adj3" fmla="val 5750"/>
            </a:avLst>
          </a:prstGeom>
          <a:solidFill>
            <a:srgbClr val="FFC000">
              <a:hueOff val="0"/>
              <a:satOff val="0"/>
              <a:lumOff val="0"/>
              <a:alphaOff val="0"/>
            </a:srgbClr>
          </a:solidFill>
          <a:ln w="12700" cap="flat" cmpd="sng" algn="ctr">
            <a:solidFill>
              <a:srgbClr val="FFFFFF">
                <a:hueOff val="0"/>
                <a:satOff val="0"/>
                <a:lumOff val="0"/>
                <a:alphaOff val="0"/>
              </a:srgbClr>
            </a:solidFill>
            <a:prstDash val="solid"/>
          </a:ln>
          <a:effectLst/>
        </p:spPr>
        <p:txBody>
          <a:bodyPr/>
          <a:lstStyle/>
          <a:p>
            <a:endParaRPr lang="en-US"/>
          </a:p>
        </p:txBody>
      </p:sp>
      <p:grpSp>
        <p:nvGrpSpPr>
          <p:cNvPr id="11" name="Group 10">
            <a:extLst>
              <a:ext uri="{FF2B5EF4-FFF2-40B4-BE49-F238E27FC236}">
                <a16:creationId xmlns:a16="http://schemas.microsoft.com/office/drawing/2014/main" id="{4C4894C5-033E-8E79-0D70-9CE924A2D978}"/>
              </a:ext>
            </a:extLst>
          </p:cNvPr>
          <p:cNvGrpSpPr/>
          <p:nvPr/>
        </p:nvGrpSpPr>
        <p:grpSpPr>
          <a:xfrm>
            <a:off x="5722481" y="1754126"/>
            <a:ext cx="6244977" cy="1656370"/>
            <a:chOff x="4783162" y="0"/>
            <a:chExt cx="5338723" cy="1806668"/>
          </a:xfrm>
          <a:solidFill>
            <a:schemeClr val="tx2">
              <a:lumMod val="60000"/>
              <a:lumOff val="40000"/>
            </a:schemeClr>
          </a:solidFill>
        </p:grpSpPr>
        <p:sp>
          <p:nvSpPr>
            <p:cNvPr id="12" name="Rectangle 11">
              <a:extLst>
                <a:ext uri="{FF2B5EF4-FFF2-40B4-BE49-F238E27FC236}">
                  <a16:creationId xmlns:a16="http://schemas.microsoft.com/office/drawing/2014/main" id="{C3DD7B70-3AA5-E467-E6E7-9C33015B9387}"/>
                </a:ext>
              </a:extLst>
            </p:cNvPr>
            <p:cNvSpPr/>
            <p:nvPr/>
          </p:nvSpPr>
          <p:spPr>
            <a:xfrm>
              <a:off x="4783162" y="0"/>
              <a:ext cx="5338723" cy="1806668"/>
            </a:xfrm>
            <a:prstGeom prst="rect">
              <a:avLst/>
            </a:prstGeom>
            <a:grpFill/>
            <a:ln>
              <a:noFill/>
            </a:ln>
            <a:effectLst/>
          </p:spPr>
          <p:txBody>
            <a:bodyPr/>
            <a:lstStyle/>
            <a:p>
              <a:pPr algn="ctr"/>
              <a:endParaRPr lang="en-US" sz="24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F057C6B1-CD5D-797F-43B2-D1D87BA0E9B9}"/>
                </a:ext>
              </a:extLst>
            </p:cNvPr>
            <p:cNvSpPr txBox="1"/>
            <p:nvPr/>
          </p:nvSpPr>
          <p:spPr>
            <a:xfrm>
              <a:off x="5339403" y="0"/>
              <a:ext cx="4738887" cy="1806668"/>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l" defTabSz="1066800" eaLnBrk="1" fontAlgn="auto" latinLnBrk="0" hangingPunct="1">
                <a:lnSpc>
                  <a:spcPct val="90000"/>
                </a:lnSpc>
                <a:spcBef>
                  <a:spcPct val="0"/>
                </a:spcBef>
                <a:spcAft>
                  <a:spcPct val="10000"/>
                </a:spcAft>
                <a:buClrTx/>
                <a:buSzTx/>
                <a:buFontTx/>
                <a:buNone/>
                <a:tabLst/>
                <a:defRPr/>
              </a:pPr>
              <a:r>
                <a:rPr kumimoji="0" lang="vi-VN"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Đại hội đại biểu </a:t>
              </a:r>
              <a:r>
                <a:rPr kumimoji="0" lang="pl-PL"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toàn quốc </a:t>
              </a:r>
              <a:r>
                <a:rPr kumimoji="0" lang="vi-VN"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lần thứ VI (12-1986) quyết tâm đổi mới</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vi-VN"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đánh dấu sự trưởng thành về lý luận và thực tiễn của Đảng.</a:t>
              </a:r>
              <a:endPar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ADFC4403-EC41-0375-94AC-4F035F818ABB}"/>
              </a:ext>
            </a:extLst>
          </p:cNvPr>
          <p:cNvGrpSpPr/>
          <p:nvPr/>
        </p:nvGrpSpPr>
        <p:grpSpPr>
          <a:xfrm>
            <a:off x="5652636" y="4242517"/>
            <a:ext cx="6310569" cy="1410310"/>
            <a:chOff x="4636595" y="4389253"/>
            <a:chExt cx="6035618" cy="1244803"/>
          </a:xfrm>
          <a:solidFill>
            <a:schemeClr val="tx2">
              <a:lumMod val="60000"/>
              <a:lumOff val="40000"/>
            </a:schemeClr>
          </a:solidFill>
        </p:grpSpPr>
        <p:sp>
          <p:nvSpPr>
            <p:cNvPr id="20" name="Rectangle 19">
              <a:extLst>
                <a:ext uri="{FF2B5EF4-FFF2-40B4-BE49-F238E27FC236}">
                  <a16:creationId xmlns:a16="http://schemas.microsoft.com/office/drawing/2014/main" id="{AC913133-1DD3-E830-F0E8-9F5E83F86208}"/>
                </a:ext>
              </a:extLst>
            </p:cNvPr>
            <p:cNvSpPr/>
            <p:nvPr/>
          </p:nvSpPr>
          <p:spPr>
            <a:xfrm>
              <a:off x="4636595" y="4389253"/>
              <a:ext cx="5952180" cy="1244803"/>
            </a:xfrm>
            <a:prstGeom prst="rect">
              <a:avLst/>
            </a:prstGeom>
            <a:grpFill/>
            <a:ln>
              <a:noFill/>
            </a:ln>
            <a:effectLst/>
          </p:spPr>
          <p:txBody>
            <a:bodyPr/>
            <a:lstStyle/>
            <a:p>
              <a:pPr algn="ctr"/>
              <a:endParaRPr lang="en-US" sz="240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3EC570A-1DE6-0729-DFA4-8B8B1FD09CE3}"/>
                </a:ext>
              </a:extLst>
            </p:cNvPr>
            <p:cNvSpPr txBox="1"/>
            <p:nvPr/>
          </p:nvSpPr>
          <p:spPr>
            <a:xfrm>
              <a:off x="5128599" y="4389253"/>
              <a:ext cx="5543614" cy="1244803"/>
            </a:xfrm>
            <a:prstGeom prst="rect">
              <a:avLst/>
            </a:prstGeom>
            <a:grpFill/>
            <a:ln>
              <a:noFill/>
            </a:ln>
            <a:effectLst/>
          </p:spPr>
          <p:txBody>
            <a:bodyPr spcFirstLastPara="0" vert="horz" wrap="square" lIns="30480" tIns="30480" rIns="30480" bIns="30480" numCol="1" spcCol="1270" anchor="ctr" anchorCtr="0">
              <a:noAutofit/>
            </a:bodyPr>
            <a:lstStyle/>
            <a:p>
              <a:pPr marL="0" marR="0" lvl="0" indent="0" algn="l" defTabSz="1066800" eaLnBrk="1" fontAlgn="auto" latinLnBrk="0" hangingPunct="1">
                <a:lnSpc>
                  <a:spcPct val="90000"/>
                </a:lnSpc>
                <a:spcBef>
                  <a:spcPct val="0"/>
                </a:spcBef>
                <a:spcAft>
                  <a:spcPct val="10000"/>
                </a:spcAft>
                <a:buClrTx/>
                <a:buSzTx/>
                <a:buFontTx/>
                <a:buNone/>
                <a:tabLst/>
                <a:defRPr/>
              </a:pP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Đường</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lối</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của</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Đảng</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từ</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Đại</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en-US" sz="2400" b="0" u="none" strike="noStrike" kern="1200" cap="none" spc="0" normalizeH="0" baseline="0" noProof="0" dirty="0" err="1">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hội</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pl-PL"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VI (12-1986) đến Đại hội đại biểu toàn quốc lần thứ XIII (2021)</a:t>
              </a:r>
              <a:r>
                <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r>
                <a:rPr kumimoji="0" lang="pl-PL"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là đúng đắn, sáng tạo</a:t>
              </a:r>
              <a:r>
                <a:rPr kumimoji="0" lang="vi-VN"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rPr>
                <a:t> </a:t>
              </a:r>
              <a:endParaRPr kumimoji="0" lang="en-US" sz="2400" b="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a:p>
              <a:pPr marL="0" marR="0" lvl="0" indent="0" algn="ctr" defTabSz="1066800" eaLnBrk="1" fontAlgn="auto" latinLnBrk="0" hangingPunct="1">
                <a:lnSpc>
                  <a:spcPct val="90000"/>
                </a:lnSpc>
                <a:spcBef>
                  <a:spcPct val="0"/>
                </a:spcBef>
                <a:spcAft>
                  <a:spcPct val="10000"/>
                </a:spcAft>
                <a:buClrTx/>
                <a:buSzTx/>
                <a:buFontTx/>
                <a:buNone/>
                <a:tabLst/>
                <a:defRPr/>
              </a:pPr>
              <a:endParaRPr kumimoji="0" lang="en-US" sz="2400" b="0" i="0" u="none" strike="noStrike" kern="1200" cap="none" spc="0" normalizeH="0" baseline="0" noProof="0" dirty="0">
                <a:ln>
                  <a:noFill/>
                </a:ln>
                <a:solidFill>
                  <a:srgbClr val="FFFFFF">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grpSp>
      <p:sp>
        <p:nvSpPr>
          <p:cNvPr id="22" name="Title 1">
            <a:extLst>
              <a:ext uri="{FF2B5EF4-FFF2-40B4-BE49-F238E27FC236}">
                <a16:creationId xmlns:a16="http://schemas.microsoft.com/office/drawing/2014/main" id="{ECA626AE-DF35-BACA-0184-DF98A1759441}"/>
              </a:ext>
            </a:extLst>
          </p:cNvPr>
          <p:cNvSpPr txBox="1">
            <a:spLocks/>
          </p:cNvSpPr>
          <p:nvPr/>
        </p:nvSpPr>
        <p:spPr>
          <a:xfrm>
            <a:off x="2765490" y="205055"/>
            <a:ext cx="8029510" cy="440502"/>
          </a:xfrm>
          <a:prstGeom prst="rect">
            <a:avLst/>
          </a:prstGeom>
          <a:solidFill>
            <a:srgbClr val="FF0000"/>
          </a:solidFill>
        </p:spPr>
        <p:txBody>
          <a:bodyPr vert="horz" lIns="91440" tIns="45720" rIns="91440" bIns="45720" rtlCol="0" anchor="b">
            <a:norm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000" b="1" dirty="0">
                <a:solidFill>
                  <a:schemeClr val="bg1"/>
                </a:solidFill>
                <a:latin typeface="Arial" panose="020B0604020202020204" pitchFamily="34" charset="0"/>
                <a:ea typeface="SimSun" panose="02010600030101010101" pitchFamily="2" charset="-122"/>
                <a:cs typeface="Arial" panose="020B0604020202020204" pitchFamily="34" charset="0"/>
              </a:rPr>
              <a:t>1.2 </a:t>
            </a:r>
            <a:r>
              <a:rPr lang="pl-PL" sz="2000" b="1" dirty="0">
                <a:solidFill>
                  <a:schemeClr val="bg1"/>
                </a:solidFill>
                <a:latin typeface="Arial" panose="020B0604020202020204" pitchFamily="34" charset="0"/>
                <a:ea typeface="SimSun" panose="02010600030101010101" pitchFamily="2" charset="-122"/>
                <a:cs typeface="Arial" panose="020B0604020202020204" pitchFamily="34" charset="0"/>
              </a:rPr>
              <a:t>Vai trò lãnh đạo của Đảng trong các giai đoạn cách mạng</a:t>
            </a:r>
            <a:endParaRPr lang="en-US" sz="2000" dirty="0">
              <a:solidFill>
                <a:schemeClr val="bg1"/>
              </a:solidFill>
              <a:latin typeface="Arial" panose="020B0604020202020204" pitchFamily="34" charset="0"/>
              <a:cs typeface="Arial" panose="020B0604020202020204" pitchFamily="34" charset="0"/>
            </a:endParaRPr>
          </a:p>
        </p:txBody>
      </p:sp>
      <p:sp>
        <p:nvSpPr>
          <p:cNvPr id="2" name="Oval 1">
            <a:extLst>
              <a:ext uri="{FF2B5EF4-FFF2-40B4-BE49-F238E27FC236}">
                <a16:creationId xmlns:a16="http://schemas.microsoft.com/office/drawing/2014/main" id="{479484CD-177F-399B-1228-AB7DB20484AD}"/>
              </a:ext>
            </a:extLst>
          </p:cNvPr>
          <p:cNvSpPr/>
          <p:nvPr/>
        </p:nvSpPr>
        <p:spPr>
          <a:xfrm>
            <a:off x="3993382" y="1791135"/>
            <a:ext cx="1734834" cy="1656370"/>
          </a:xfrm>
          <a:prstGeom prst="ellipse">
            <a:avLst/>
          </a:prstGeom>
          <a:blipFill rotWithShape="1">
            <a:blip r:embed="rId2"/>
            <a:srcRect/>
            <a:stretch>
              <a:fillRect l="-19000" r="-19000"/>
            </a:stretch>
          </a:blipFill>
          <a:ln w="12700" cap="flat" cmpd="sng" algn="ctr">
            <a:solidFill>
              <a:srgbClr val="FFFFFF">
                <a:hueOff val="0"/>
                <a:satOff val="0"/>
                <a:lumOff val="0"/>
                <a:alphaOff val="0"/>
              </a:srgbClr>
            </a:solidFill>
            <a:prstDash val="solid"/>
          </a:ln>
          <a:effectLst/>
        </p:spPr>
        <p:txBody>
          <a:bodyPr/>
          <a:lstStyle/>
          <a:p>
            <a:endParaRPr lang="en-US"/>
          </a:p>
        </p:txBody>
      </p:sp>
      <p:sp>
        <p:nvSpPr>
          <p:cNvPr id="3" name="Oval 2">
            <a:extLst>
              <a:ext uri="{FF2B5EF4-FFF2-40B4-BE49-F238E27FC236}">
                <a16:creationId xmlns:a16="http://schemas.microsoft.com/office/drawing/2014/main" id="{1A6B694A-7393-3462-D970-0E68B4BA4A9A}"/>
              </a:ext>
            </a:extLst>
          </p:cNvPr>
          <p:cNvSpPr/>
          <p:nvPr/>
        </p:nvSpPr>
        <p:spPr>
          <a:xfrm>
            <a:off x="3899980" y="4124523"/>
            <a:ext cx="1734834" cy="1656370"/>
          </a:xfrm>
          <a:prstGeom prst="ellipse">
            <a:avLst/>
          </a:prstGeom>
          <a:blipFill rotWithShape="1">
            <a:blip r:embed="rId3"/>
            <a:srcRect/>
            <a:stretch>
              <a:fillRect l="-33000" r="-33000"/>
            </a:stretch>
          </a:blipFill>
          <a:ln w="12700" cap="flat" cmpd="sng" algn="ctr">
            <a:solidFill>
              <a:srgbClr val="FFFFFF">
                <a:hueOff val="0"/>
                <a:satOff val="0"/>
                <a:lumOff val="0"/>
                <a:alphaOff val="0"/>
              </a:srgbClr>
            </a:solidFill>
            <a:prstDash val="solid"/>
          </a:ln>
          <a:effectLst/>
        </p:spPr>
        <p:txBody>
          <a:bodyPr/>
          <a:lstStyle/>
          <a:p>
            <a:endParaRPr lang="en-US"/>
          </a:p>
        </p:txBody>
      </p:sp>
    </p:spTree>
    <p:extLst>
      <p:ext uri="{BB962C8B-B14F-4D97-AF65-F5344CB8AC3E}">
        <p14:creationId xmlns:p14="http://schemas.microsoft.com/office/powerpoint/2010/main" val="2937953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D3AD3B-4EDA-2F6C-4451-2479F8835D08}"/>
              </a:ext>
            </a:extLst>
          </p:cNvPr>
          <p:cNvSpPr txBox="1">
            <a:spLocks/>
          </p:cNvSpPr>
          <p:nvPr/>
        </p:nvSpPr>
        <p:spPr>
          <a:xfrm>
            <a:off x="2802571" y="492623"/>
            <a:ext cx="8895816"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2</a:t>
            </a:r>
            <a:r>
              <a:rPr lang="vi-VN"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NHỮNG THÀNH TỰU CỦA CÁCH MẠNG VIỆT NAM DƯỚI SỰ LÃNH ĐẠO CỦA ĐẢNG</a:t>
            </a:r>
            <a:br>
              <a:rPr lang="en-US" sz="2000" b="1" dirty="0">
                <a:solidFill>
                  <a:srgbClr val="FF0000"/>
                </a:solidFill>
                <a:latin typeface="Arial" panose="020B0604020202020204" pitchFamily="34" charset="0"/>
                <a:ea typeface="Times New Roman" panose="02020603050405020304" pitchFamily="18" charset="0"/>
                <a:cs typeface="Arial" panose="020B0604020202020204" pitchFamily="34" charset="0"/>
              </a:rPr>
            </a:br>
            <a:endParaRPr lang="en-US" sz="2000" dirty="0">
              <a:solidFill>
                <a:srgbClr val="FF0000"/>
              </a:solidFill>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7C31694B-AD1B-B62F-378E-78B4D5F874DB}"/>
              </a:ext>
            </a:extLst>
          </p:cNvPr>
          <p:cNvGraphicFramePr/>
          <p:nvPr>
            <p:extLst>
              <p:ext uri="{D42A27DB-BD31-4B8C-83A1-F6EECF244321}">
                <p14:modId xmlns:p14="http://schemas.microsoft.com/office/powerpoint/2010/main" val="4269448834"/>
              </p:ext>
            </p:extLst>
          </p:nvPr>
        </p:nvGraphicFramePr>
        <p:xfrm>
          <a:off x="806984" y="1299323"/>
          <a:ext cx="10597616" cy="45807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461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F16CF601-98FE-4824-8F54-D8BF0D517D98}"/>
                                            </p:graphicEl>
                                          </p:spTgt>
                                        </p:tgtEl>
                                        <p:attrNameLst>
                                          <p:attrName>style.visibility</p:attrName>
                                        </p:attrNameLst>
                                      </p:cBhvr>
                                      <p:to>
                                        <p:strVal val="visible"/>
                                      </p:to>
                                    </p:set>
                                    <p:animEffect transition="in" filter="fade">
                                      <p:cBhvr>
                                        <p:cTn id="7" dur="500"/>
                                        <p:tgtEl>
                                          <p:spTgt spid="6">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7BCE0326-2E8E-4170-870E-4614F061DE15}"/>
                                            </p:graphicEl>
                                          </p:spTgt>
                                        </p:tgtEl>
                                        <p:attrNameLst>
                                          <p:attrName>style.visibility</p:attrName>
                                        </p:attrNameLst>
                                      </p:cBhvr>
                                      <p:to>
                                        <p:strVal val="visible"/>
                                      </p:to>
                                    </p:set>
                                    <p:animEffect transition="in" filter="fade">
                                      <p:cBhvr>
                                        <p:cTn id="12" dur="500"/>
                                        <p:tgtEl>
                                          <p:spTgt spid="6">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6707F91E-DC5F-4275-8B78-CD58EA84233A}"/>
                                            </p:graphicEl>
                                          </p:spTgt>
                                        </p:tgtEl>
                                        <p:attrNameLst>
                                          <p:attrName>style.visibility</p:attrName>
                                        </p:attrNameLst>
                                      </p:cBhvr>
                                      <p:to>
                                        <p:strVal val="visible"/>
                                      </p:to>
                                    </p:set>
                                    <p:animEffect transition="in" filter="fade">
                                      <p:cBhvr>
                                        <p:cTn id="17" dur="500"/>
                                        <p:tgtEl>
                                          <p:spTgt spid="6">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7B1577FC-BF1F-4D6D-9B86-525ABC0E6594}"/>
                                            </p:graphicEl>
                                          </p:spTgt>
                                        </p:tgtEl>
                                        <p:attrNameLst>
                                          <p:attrName>style.visibility</p:attrName>
                                        </p:attrNameLst>
                                      </p:cBhvr>
                                      <p:to>
                                        <p:strVal val="visible"/>
                                      </p:to>
                                    </p:set>
                                    <p:animEffect transition="in" filter="fade">
                                      <p:cBhvr>
                                        <p:cTn id="22" dur="500"/>
                                        <p:tgtEl>
                                          <p:spTgt spid="6">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E3D563-330E-84C0-BEED-70582014A154}"/>
              </a:ext>
            </a:extLst>
          </p:cNvPr>
          <p:cNvSpPr txBox="1">
            <a:spLocks/>
          </p:cNvSpPr>
          <p:nvPr/>
        </p:nvSpPr>
        <p:spPr>
          <a:xfrm>
            <a:off x="2578100" y="182312"/>
            <a:ext cx="9613900"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r>
              <a:rPr lang="en-US" sz="2400" b="1" dirty="0">
                <a:solidFill>
                  <a:schemeClr val="bg2"/>
                </a:solidFill>
                <a:latin typeface="Arial" panose="020B0604020202020204" pitchFamily="34" charset="0"/>
                <a:cs typeface="Arial" panose="020B0604020202020204" pitchFamily="34" charset="0"/>
              </a:rPr>
              <a:t>2.</a:t>
            </a:r>
            <a:r>
              <a:rPr lang="vi-VN" sz="2400" b="1" dirty="0">
                <a:solidFill>
                  <a:schemeClr val="bg2"/>
                </a:solidFill>
                <a:latin typeface="Arial" panose="020B0604020202020204" pitchFamily="34" charset="0"/>
                <a:cs typeface="Arial" panose="020B0604020202020204" pitchFamily="34" charset="0"/>
              </a:rPr>
              <a:t>1. Thắng lợi của đấu tranh giành và bảo vệ nền độc lập dân tộc</a:t>
            </a:r>
            <a:br>
              <a:rPr lang="en-US" sz="2400" dirty="0">
                <a:solidFill>
                  <a:schemeClr val="bg2"/>
                </a:solidFill>
                <a:latin typeface="Arial" panose="020B0604020202020204" pitchFamily="34" charset="0"/>
                <a:cs typeface="Arial" panose="020B0604020202020204" pitchFamily="34" charset="0"/>
              </a:rPr>
            </a:br>
            <a:endParaRPr lang="en-US" sz="2400" dirty="0">
              <a:solidFill>
                <a:schemeClr val="bg2"/>
              </a:solidFill>
              <a:latin typeface="Arial" panose="020B0604020202020204" pitchFamily="34" charset="0"/>
              <a:cs typeface="Arial" panose="020B0604020202020204" pitchFamily="34" charset="0"/>
            </a:endParaRPr>
          </a:p>
        </p:txBody>
      </p:sp>
      <p:sp>
        <p:nvSpPr>
          <p:cNvPr id="5" name="Slide Number Placeholder 5">
            <a:extLst>
              <a:ext uri="{FF2B5EF4-FFF2-40B4-BE49-F238E27FC236}">
                <a16:creationId xmlns:a16="http://schemas.microsoft.com/office/drawing/2014/main" id="{752D80AF-BE8D-DD17-3803-DDF533365156}"/>
              </a:ext>
            </a:extLst>
          </p:cNvPr>
          <p:cNvSpPr txBox="1">
            <a:spLocks/>
          </p:cNvSpPr>
          <p:nvPr/>
        </p:nvSpPr>
        <p:spPr>
          <a:xfrm>
            <a:off x="7993380" y="431812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18</a:t>
            </a:fld>
            <a:endParaRPr/>
          </a:p>
        </p:txBody>
      </p:sp>
      <p:graphicFrame>
        <p:nvGraphicFramePr>
          <p:cNvPr id="6" name="Diagram 5">
            <a:extLst>
              <a:ext uri="{FF2B5EF4-FFF2-40B4-BE49-F238E27FC236}">
                <a16:creationId xmlns:a16="http://schemas.microsoft.com/office/drawing/2014/main" id="{97614CCE-BEB9-D77F-B681-E66DB06DA9C9}"/>
              </a:ext>
            </a:extLst>
          </p:cNvPr>
          <p:cNvGraphicFramePr/>
          <p:nvPr>
            <p:extLst>
              <p:ext uri="{D42A27DB-BD31-4B8C-83A1-F6EECF244321}">
                <p14:modId xmlns:p14="http://schemas.microsoft.com/office/powerpoint/2010/main" val="454260627"/>
              </p:ext>
            </p:extLst>
          </p:nvPr>
        </p:nvGraphicFramePr>
        <p:xfrm>
          <a:off x="990600" y="1193800"/>
          <a:ext cx="10365959" cy="46100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664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F5A6E528-29F6-400B-951F-72169C14E6A0}"/>
                                            </p:graphicEl>
                                          </p:spTgt>
                                        </p:tgtEl>
                                        <p:attrNameLst>
                                          <p:attrName>style.visibility</p:attrName>
                                        </p:attrNameLst>
                                      </p:cBhvr>
                                      <p:to>
                                        <p:strVal val="visible"/>
                                      </p:to>
                                    </p:set>
                                    <p:animEffect transition="in" filter="fade">
                                      <p:cBhvr>
                                        <p:cTn id="7" dur="500"/>
                                        <p:tgtEl>
                                          <p:spTgt spid="6">
                                            <p:graphicEl>
                                              <a:dgm id="{F5A6E528-29F6-400B-951F-72169C14E6A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83FDF1A3-5D41-4BA7-AC5A-477C6A5E66CF}"/>
                                            </p:graphicEl>
                                          </p:spTgt>
                                        </p:tgtEl>
                                        <p:attrNameLst>
                                          <p:attrName>style.visibility</p:attrName>
                                        </p:attrNameLst>
                                      </p:cBhvr>
                                      <p:to>
                                        <p:strVal val="visible"/>
                                      </p:to>
                                    </p:set>
                                    <p:animEffect transition="in" filter="fade">
                                      <p:cBhvr>
                                        <p:cTn id="12" dur="500"/>
                                        <p:tgtEl>
                                          <p:spTgt spid="6">
                                            <p:graphicEl>
                                              <a:dgm id="{83FDF1A3-5D41-4BA7-AC5A-477C6A5E66C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738765B9-8A3C-4029-A8F3-D87FFEB006C2}"/>
                                            </p:graphicEl>
                                          </p:spTgt>
                                        </p:tgtEl>
                                        <p:attrNameLst>
                                          <p:attrName>style.visibility</p:attrName>
                                        </p:attrNameLst>
                                      </p:cBhvr>
                                      <p:to>
                                        <p:strVal val="visible"/>
                                      </p:to>
                                    </p:set>
                                    <p:animEffect transition="in" filter="fade">
                                      <p:cBhvr>
                                        <p:cTn id="17" dur="500"/>
                                        <p:tgtEl>
                                          <p:spTgt spid="6">
                                            <p:graphicEl>
                                              <a:dgm id="{738765B9-8A3C-4029-A8F3-D87FFEB006C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43438061-B6E4-410A-B52B-E1A0E6173D49}"/>
                                            </p:graphicEl>
                                          </p:spTgt>
                                        </p:tgtEl>
                                        <p:attrNameLst>
                                          <p:attrName>style.visibility</p:attrName>
                                        </p:attrNameLst>
                                      </p:cBhvr>
                                      <p:to>
                                        <p:strVal val="visible"/>
                                      </p:to>
                                    </p:set>
                                    <p:animEffect transition="in" filter="fade">
                                      <p:cBhvr>
                                        <p:cTn id="22" dur="500"/>
                                        <p:tgtEl>
                                          <p:spTgt spid="6">
                                            <p:graphicEl>
                                              <a:dgm id="{43438061-B6E4-410A-B52B-E1A0E6173D4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36E2761-1733-4967-92EE-3B5078E311A0}"/>
                                            </p:graphicEl>
                                          </p:spTgt>
                                        </p:tgtEl>
                                        <p:attrNameLst>
                                          <p:attrName>style.visibility</p:attrName>
                                        </p:attrNameLst>
                                      </p:cBhvr>
                                      <p:to>
                                        <p:strVal val="visible"/>
                                      </p:to>
                                    </p:set>
                                    <p:animEffect transition="in" filter="fade">
                                      <p:cBhvr>
                                        <p:cTn id="27" dur="500"/>
                                        <p:tgtEl>
                                          <p:spTgt spid="6">
                                            <p:graphicEl>
                                              <a:dgm id="{036E2761-1733-4967-92EE-3B5078E311A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24ECCC2-7EC6-B01F-2D01-83964B37FCF2}"/>
              </a:ext>
            </a:extLst>
          </p:cNvPr>
          <p:cNvSpPr txBox="1">
            <a:spLocks/>
          </p:cNvSpPr>
          <p:nvPr/>
        </p:nvSpPr>
        <p:spPr>
          <a:xfrm>
            <a:off x="2398643" y="352008"/>
            <a:ext cx="9602857"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chemeClr val="bg2"/>
                </a:solidFill>
                <a:latin typeface="Arial" panose="020B0604020202020204" pitchFamily="34" charset="0"/>
                <a:cs typeface="Arial" panose="020B0604020202020204" pitchFamily="34" charset="0"/>
              </a:rPr>
              <a:t>2.1.2</a:t>
            </a:r>
            <a:r>
              <a:rPr lang="vi-VN" sz="2400" b="1" dirty="0">
                <a:solidFill>
                  <a:schemeClr val="bg2"/>
                </a:solidFill>
                <a:latin typeface="Arial" panose="020B0604020202020204" pitchFamily="34" charset="0"/>
                <a:cs typeface="Arial" panose="020B0604020202020204" pitchFamily="34" charset="0"/>
              </a:rPr>
              <a:t> Thắng lợi của các cuộc kháng chiến chống xâm lược, thống nhất đất nước, bảo vệ Tổ quốc, làm tròn nghĩa vụ quốc tế </a:t>
            </a:r>
            <a:br>
              <a:rPr lang="en-US" sz="2400" b="1" dirty="0">
                <a:solidFill>
                  <a:schemeClr val="bg2"/>
                </a:solidFill>
                <a:latin typeface="Arial" panose="020B0604020202020204" pitchFamily="34" charset="0"/>
                <a:ea typeface="+mn-ea"/>
                <a:cs typeface="Arial" panose="020B0604020202020204" pitchFamily="34" charset="0"/>
              </a:rPr>
            </a:br>
            <a:endParaRPr lang="en-US" sz="2400" b="1" dirty="0">
              <a:solidFill>
                <a:schemeClr val="bg2"/>
              </a:solidFill>
              <a:latin typeface="Arial" panose="020B0604020202020204" pitchFamily="34" charset="0"/>
              <a:cs typeface="Arial" panose="020B0604020202020204" pitchFamily="34" charset="0"/>
            </a:endParaRPr>
          </a:p>
        </p:txBody>
      </p:sp>
      <p:sp>
        <p:nvSpPr>
          <p:cNvPr id="6" name="Rounded Rectangle 4">
            <a:extLst>
              <a:ext uri="{FF2B5EF4-FFF2-40B4-BE49-F238E27FC236}">
                <a16:creationId xmlns:a16="http://schemas.microsoft.com/office/drawing/2014/main" id="{558722E1-ACDD-1096-46CB-B9F3F9BB21E6}"/>
              </a:ext>
            </a:extLst>
          </p:cNvPr>
          <p:cNvSpPr/>
          <p:nvPr/>
        </p:nvSpPr>
        <p:spPr>
          <a:xfrm>
            <a:off x="319172" y="64587"/>
            <a:ext cx="8016451" cy="574842"/>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aphicFrame>
        <p:nvGraphicFramePr>
          <p:cNvPr id="7" name="Diagram 6">
            <a:extLst>
              <a:ext uri="{FF2B5EF4-FFF2-40B4-BE49-F238E27FC236}">
                <a16:creationId xmlns:a16="http://schemas.microsoft.com/office/drawing/2014/main" id="{40FE49D0-C56C-39A3-6332-1DA52C3FFE4D}"/>
              </a:ext>
            </a:extLst>
          </p:cNvPr>
          <p:cNvGraphicFramePr/>
          <p:nvPr>
            <p:extLst>
              <p:ext uri="{D42A27DB-BD31-4B8C-83A1-F6EECF244321}">
                <p14:modId xmlns:p14="http://schemas.microsoft.com/office/powerpoint/2010/main" val="711899933"/>
              </p:ext>
            </p:extLst>
          </p:nvPr>
        </p:nvGraphicFramePr>
        <p:xfrm>
          <a:off x="1146342" y="1562100"/>
          <a:ext cx="9966157" cy="4394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5815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12F8461A-FC09-635A-246A-CA147441EE21}"/>
              </a:ext>
            </a:extLst>
          </p:cNvPr>
          <p:cNvSpPr txBox="1">
            <a:spLocks/>
          </p:cNvSpPr>
          <p:nvPr/>
        </p:nvSpPr>
        <p:spPr>
          <a:xfrm>
            <a:off x="7993380" y="4318125"/>
            <a:ext cx="1150620" cy="393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PAGE </a:t>
            </a:r>
            <a:fld id="{00000000-1234-1234-1234-123412341234}" type="slidenum">
              <a:rPr lang="en" smtClean="0"/>
              <a:pPr/>
              <a:t>20</a:t>
            </a:fld>
            <a:endParaRPr/>
          </a:p>
        </p:txBody>
      </p:sp>
      <p:grpSp>
        <p:nvGrpSpPr>
          <p:cNvPr id="22" name="Group 21">
            <a:extLst>
              <a:ext uri="{FF2B5EF4-FFF2-40B4-BE49-F238E27FC236}">
                <a16:creationId xmlns:a16="http://schemas.microsoft.com/office/drawing/2014/main" id="{A1DE8A94-ADBE-F6C3-BE91-CFCC1CCF11E2}"/>
              </a:ext>
            </a:extLst>
          </p:cNvPr>
          <p:cNvGrpSpPr/>
          <p:nvPr/>
        </p:nvGrpSpPr>
        <p:grpSpPr>
          <a:xfrm>
            <a:off x="939799" y="1320801"/>
            <a:ext cx="10083801" cy="4724398"/>
            <a:chOff x="132521" y="993915"/>
            <a:chExt cx="9011479" cy="3793615"/>
          </a:xfrm>
        </p:grpSpPr>
        <p:grpSp>
          <p:nvGrpSpPr>
            <p:cNvPr id="6" name="Group 5">
              <a:extLst>
                <a:ext uri="{FF2B5EF4-FFF2-40B4-BE49-F238E27FC236}">
                  <a16:creationId xmlns:a16="http://schemas.microsoft.com/office/drawing/2014/main" id="{EAC92FE2-D613-4625-0D2F-384DC2D0A98B}"/>
                </a:ext>
              </a:extLst>
            </p:cNvPr>
            <p:cNvGrpSpPr/>
            <p:nvPr/>
          </p:nvGrpSpPr>
          <p:grpSpPr>
            <a:xfrm>
              <a:off x="132521" y="993915"/>
              <a:ext cx="4333461" cy="1577837"/>
              <a:chOff x="-2" y="1"/>
              <a:chExt cx="5640404" cy="2702094"/>
            </a:xfrm>
          </p:grpSpPr>
          <p:sp>
            <p:nvSpPr>
              <p:cNvPr id="7" name="Rectangle: Single Corner Rounded 6">
                <a:extLst>
                  <a:ext uri="{FF2B5EF4-FFF2-40B4-BE49-F238E27FC236}">
                    <a16:creationId xmlns:a16="http://schemas.microsoft.com/office/drawing/2014/main" id="{87785EF7-3AB0-F65F-300C-521BC442C6A6}"/>
                  </a:ext>
                </a:extLst>
              </p:cNvPr>
              <p:cNvSpPr/>
              <p:nvPr/>
            </p:nvSpPr>
            <p:spPr>
              <a:xfrm rot="16200000">
                <a:off x="1469154" y="-1469154"/>
                <a:ext cx="2702094" cy="5640403"/>
              </a:xfrm>
              <a:prstGeom prst="round1Rect">
                <a:avLst/>
              </a:prstGeom>
              <a:solidFill>
                <a:srgbClr val="2A6BB0"/>
              </a:solidFill>
              <a:ln w="12700" cap="flat" cmpd="sng" algn="ctr">
                <a:solidFill>
                  <a:srgbClr val="FFFFFF">
                    <a:hueOff val="0"/>
                    <a:satOff val="0"/>
                    <a:lumOff val="0"/>
                    <a:alphaOff val="0"/>
                  </a:srgbClr>
                </a:solidFill>
                <a:prstDash val="solid"/>
                <a:miter lim="800000"/>
              </a:ln>
              <a:effectLst/>
            </p:spPr>
            <p:txBody>
              <a:bodyPr/>
              <a:lstStyle/>
              <a:p>
                <a:pPr algn="ctr"/>
                <a:endParaRPr lang="en-US" sz="1800">
                  <a:latin typeface="Arial" panose="020B0604020202020204" pitchFamily="34" charset="0"/>
                  <a:cs typeface="Arial" panose="020B0604020202020204" pitchFamily="34" charset="0"/>
                </a:endParaRPr>
              </a:p>
            </p:txBody>
          </p:sp>
          <p:sp>
            <p:nvSpPr>
              <p:cNvPr id="8" name="Rectangle: Single Corner Rounded 4">
                <a:extLst>
                  <a:ext uri="{FF2B5EF4-FFF2-40B4-BE49-F238E27FC236}">
                    <a16:creationId xmlns:a16="http://schemas.microsoft.com/office/drawing/2014/main" id="{C0BC0560-B690-9E49-95CC-7CED6F4B8A19}"/>
                  </a:ext>
                </a:extLst>
              </p:cNvPr>
              <p:cNvSpPr txBox="1"/>
              <p:nvPr/>
            </p:nvSpPr>
            <p:spPr>
              <a:xfrm>
                <a:off x="-2" y="237535"/>
                <a:ext cx="5640403" cy="2026570"/>
              </a:xfrm>
              <a:prstGeom prst="rect">
                <a:avLst/>
              </a:prstGeom>
              <a:no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Đã</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pl-PL"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buộc thực dân Pháp và các nước phải công nhận độc lập, chủ quyền, toàn vẹn lãnh thổ của các nước Đông Dương</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 name="Group 8">
              <a:extLst>
                <a:ext uri="{FF2B5EF4-FFF2-40B4-BE49-F238E27FC236}">
                  <a16:creationId xmlns:a16="http://schemas.microsoft.com/office/drawing/2014/main" id="{817A9F18-5D88-F817-3550-B598CEA235A6}"/>
                </a:ext>
              </a:extLst>
            </p:cNvPr>
            <p:cNvGrpSpPr/>
            <p:nvPr/>
          </p:nvGrpSpPr>
          <p:grpSpPr>
            <a:xfrm>
              <a:off x="4951291" y="1106556"/>
              <a:ext cx="4187686" cy="1465193"/>
              <a:chOff x="5640403" y="-810032"/>
              <a:chExt cx="6017959" cy="3512126"/>
            </a:xfrm>
          </p:grpSpPr>
          <p:sp>
            <p:nvSpPr>
              <p:cNvPr id="10" name="Rectangle: Single Corner Rounded 9">
                <a:extLst>
                  <a:ext uri="{FF2B5EF4-FFF2-40B4-BE49-F238E27FC236}">
                    <a16:creationId xmlns:a16="http://schemas.microsoft.com/office/drawing/2014/main" id="{BC615A6F-F6D9-87A2-BF87-152E51B4DABB}"/>
                  </a:ext>
                </a:extLst>
              </p:cNvPr>
              <p:cNvSpPr/>
              <p:nvPr/>
            </p:nvSpPr>
            <p:spPr>
              <a:xfrm>
                <a:off x="5640403" y="-810032"/>
                <a:ext cx="6017959" cy="3512126"/>
              </a:xfrm>
              <a:prstGeom prst="round1Rect">
                <a:avLst/>
              </a:prstGeom>
              <a:solidFill>
                <a:srgbClr val="2A6BB0"/>
              </a:solidFill>
              <a:ln w="12700" cap="flat" cmpd="sng" algn="ctr">
                <a:solidFill>
                  <a:srgbClr val="FFFFFF">
                    <a:hueOff val="0"/>
                    <a:satOff val="0"/>
                    <a:lumOff val="0"/>
                    <a:alphaOff val="0"/>
                  </a:srgbClr>
                </a:solidFill>
                <a:prstDash val="solid"/>
                <a:miter lim="800000"/>
              </a:ln>
              <a:effectLst/>
            </p:spPr>
            <p:txBody>
              <a:bodyPr/>
              <a:lstStyle/>
              <a:p>
                <a:pPr algn="ctr"/>
                <a:endParaRPr lang="en-US" sz="1800">
                  <a:latin typeface="Arial" panose="020B0604020202020204" pitchFamily="34" charset="0"/>
                  <a:cs typeface="Arial" panose="020B0604020202020204" pitchFamily="34" charset="0"/>
                </a:endParaRPr>
              </a:p>
            </p:txBody>
          </p:sp>
          <p:sp>
            <p:nvSpPr>
              <p:cNvPr id="11" name="Rectangle: Single Corner Rounded 6">
                <a:extLst>
                  <a:ext uri="{FF2B5EF4-FFF2-40B4-BE49-F238E27FC236}">
                    <a16:creationId xmlns:a16="http://schemas.microsoft.com/office/drawing/2014/main" id="{19BBFB75-D0F0-D9D0-906E-5FAB1846E644}"/>
                  </a:ext>
                </a:extLst>
              </p:cNvPr>
              <p:cNvSpPr txBox="1"/>
              <p:nvPr/>
            </p:nvSpPr>
            <p:spPr>
              <a:xfrm>
                <a:off x="6082387" y="-541554"/>
                <a:ext cx="5436404" cy="2836604"/>
              </a:xfrm>
              <a:prstGeom prst="rect">
                <a:avLst/>
              </a:prstGeom>
              <a:no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Lập lại hòa bình ở Đông Dương; giải phóng hoàn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toàn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miền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Bắc</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tạo</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điều</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kiện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để</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miền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Bắc</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tiến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lên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chủ</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nghĩa</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xã</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hội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t>
                </a:r>
              </a:p>
            </p:txBody>
          </p:sp>
        </p:grpSp>
        <p:grpSp>
          <p:nvGrpSpPr>
            <p:cNvPr id="12" name="Group 11">
              <a:extLst>
                <a:ext uri="{FF2B5EF4-FFF2-40B4-BE49-F238E27FC236}">
                  <a16:creationId xmlns:a16="http://schemas.microsoft.com/office/drawing/2014/main" id="{1FF48379-EE09-8BA2-5A00-3CA4BDBC6ACC}"/>
                </a:ext>
              </a:extLst>
            </p:cNvPr>
            <p:cNvGrpSpPr/>
            <p:nvPr/>
          </p:nvGrpSpPr>
          <p:grpSpPr>
            <a:xfrm>
              <a:off x="132522" y="3432303"/>
              <a:ext cx="4333461" cy="1279422"/>
              <a:chOff x="0" y="2702094"/>
              <a:chExt cx="5640403" cy="2702094"/>
            </a:xfrm>
          </p:grpSpPr>
          <p:sp>
            <p:nvSpPr>
              <p:cNvPr id="13" name="Rectangle: Single Corner Rounded 12">
                <a:extLst>
                  <a:ext uri="{FF2B5EF4-FFF2-40B4-BE49-F238E27FC236}">
                    <a16:creationId xmlns:a16="http://schemas.microsoft.com/office/drawing/2014/main" id="{74560EE3-0219-E060-F554-35635919872E}"/>
                  </a:ext>
                </a:extLst>
              </p:cNvPr>
              <p:cNvSpPr/>
              <p:nvPr/>
            </p:nvSpPr>
            <p:spPr>
              <a:xfrm rot="10800000">
                <a:off x="0" y="2702094"/>
                <a:ext cx="5640403" cy="2702094"/>
              </a:xfrm>
              <a:prstGeom prst="round1Rect">
                <a:avLst/>
              </a:prstGeom>
              <a:solidFill>
                <a:srgbClr val="2A6BB0"/>
              </a:solidFill>
              <a:ln w="12700" cap="flat" cmpd="sng" algn="ctr">
                <a:solidFill>
                  <a:srgbClr val="FFFFFF">
                    <a:hueOff val="0"/>
                    <a:satOff val="0"/>
                    <a:lumOff val="0"/>
                    <a:alphaOff val="0"/>
                  </a:srgbClr>
                </a:solidFill>
                <a:prstDash val="solid"/>
                <a:miter lim="800000"/>
              </a:ln>
              <a:effectLst/>
            </p:spPr>
            <p:txBody>
              <a:bodyPr/>
              <a:lstStyle/>
              <a:p>
                <a:pPr algn="ctr"/>
                <a:endParaRPr lang="en-US" sz="1800">
                  <a:latin typeface="Arial" panose="020B0604020202020204" pitchFamily="34" charset="0"/>
                  <a:cs typeface="Arial" panose="020B0604020202020204" pitchFamily="34" charset="0"/>
                </a:endParaRPr>
              </a:p>
            </p:txBody>
          </p:sp>
          <p:sp>
            <p:nvSpPr>
              <p:cNvPr id="14" name="Rectangle: Single Corner Rounded 8">
                <a:extLst>
                  <a:ext uri="{FF2B5EF4-FFF2-40B4-BE49-F238E27FC236}">
                    <a16:creationId xmlns:a16="http://schemas.microsoft.com/office/drawing/2014/main" id="{5C8BAA0F-865D-140B-856D-107EBBFF5396}"/>
                  </a:ext>
                </a:extLst>
              </p:cNvPr>
              <p:cNvSpPr txBox="1"/>
              <p:nvPr/>
            </p:nvSpPr>
            <p:spPr>
              <a:xfrm>
                <a:off x="0" y="3203686"/>
                <a:ext cx="5640403" cy="2026569"/>
              </a:xfrm>
              <a:prstGeom prst="rect">
                <a:avLst/>
              </a:prstGeom>
              <a:noFill/>
              <a:ln>
                <a:noFill/>
              </a:ln>
              <a:effectLst/>
            </p:spPr>
            <p:txBody>
              <a:bodyPr spcFirstLastPara="0" vert="horz" wrap="square" lIns="177800" tIns="177800" rIns="177800" bIns="17780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Đối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với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quốc</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tế</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thắng</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lợi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của</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KC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chống</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TDP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đã</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cổ</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vũ</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mạnh</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mẽ</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phong</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trào</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GPDT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trên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TG;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mở</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rộng</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địa</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bàn, tăng thêm lực lượng cho CNXH và CMTG.</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 name="Group 14">
              <a:extLst>
                <a:ext uri="{FF2B5EF4-FFF2-40B4-BE49-F238E27FC236}">
                  <a16:creationId xmlns:a16="http://schemas.microsoft.com/office/drawing/2014/main" id="{CE1ECABF-C0F0-DB8D-6152-EA73C0EDE9C6}"/>
                </a:ext>
              </a:extLst>
            </p:cNvPr>
            <p:cNvGrpSpPr/>
            <p:nvPr/>
          </p:nvGrpSpPr>
          <p:grpSpPr>
            <a:xfrm>
              <a:off x="4956313" y="3351932"/>
              <a:ext cx="4187687" cy="1435598"/>
              <a:chOff x="5640403" y="2702094"/>
              <a:chExt cx="5640404" cy="2702094"/>
            </a:xfrm>
          </p:grpSpPr>
          <p:sp>
            <p:nvSpPr>
              <p:cNvPr id="16" name="Rectangle: Single Corner Rounded 15">
                <a:extLst>
                  <a:ext uri="{FF2B5EF4-FFF2-40B4-BE49-F238E27FC236}">
                    <a16:creationId xmlns:a16="http://schemas.microsoft.com/office/drawing/2014/main" id="{F4E62EF8-69CD-A164-7DF6-B43600904050}"/>
                  </a:ext>
                </a:extLst>
              </p:cNvPr>
              <p:cNvSpPr/>
              <p:nvPr/>
            </p:nvSpPr>
            <p:spPr>
              <a:xfrm rot="5400000">
                <a:off x="7109558" y="1232939"/>
                <a:ext cx="2702094" cy="5640403"/>
              </a:xfrm>
              <a:prstGeom prst="round1Rect">
                <a:avLst/>
              </a:prstGeom>
              <a:solidFill>
                <a:srgbClr val="2A6BB0"/>
              </a:solidFill>
              <a:ln w="12700" cap="flat" cmpd="sng" algn="ctr">
                <a:solidFill>
                  <a:srgbClr val="FFFFFF">
                    <a:hueOff val="0"/>
                    <a:satOff val="0"/>
                    <a:lumOff val="0"/>
                    <a:alphaOff val="0"/>
                  </a:srgbClr>
                </a:solidFill>
                <a:prstDash val="solid"/>
                <a:miter lim="800000"/>
              </a:ln>
              <a:effectLst/>
            </p:spPr>
            <p:txBody>
              <a:bodyPr/>
              <a:lstStyle/>
              <a:p>
                <a:pPr algn="ctr"/>
                <a:endParaRPr lang="en-US" sz="1800">
                  <a:latin typeface="Arial" panose="020B0604020202020204" pitchFamily="34" charset="0"/>
                  <a:cs typeface="Arial" panose="020B0604020202020204" pitchFamily="34" charset="0"/>
                </a:endParaRPr>
              </a:p>
            </p:txBody>
          </p:sp>
          <p:sp>
            <p:nvSpPr>
              <p:cNvPr id="17" name="Rectangle: Single Corner Rounded 10">
                <a:extLst>
                  <a:ext uri="{FF2B5EF4-FFF2-40B4-BE49-F238E27FC236}">
                    <a16:creationId xmlns:a16="http://schemas.microsoft.com/office/drawing/2014/main" id="{9133578D-8185-172E-75E1-8D2F490A9898}"/>
                  </a:ext>
                </a:extLst>
              </p:cNvPr>
              <p:cNvSpPr txBox="1"/>
              <p:nvPr/>
            </p:nvSpPr>
            <p:spPr>
              <a:xfrm>
                <a:off x="5640404" y="3190160"/>
                <a:ext cx="5640403" cy="2026570"/>
              </a:xfrm>
              <a:prstGeom prst="rect">
                <a:avLst/>
              </a:prstGeom>
              <a:noFill/>
              <a:ln>
                <a:noFill/>
              </a:ln>
              <a:effectLst/>
            </p:spPr>
            <p:txBody>
              <a:bodyPr spcFirstLastPara="0" vert="horz" wrap="square" lIns="177800" tIns="177800" rIns="177800" bIns="17780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Lần đầu tiên trong lịch sử, một nước thuộc địa nhỏ</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yếu đã đánh thắng một nước thực dân hùng mạnh.</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8" name="Group 17">
              <a:extLst>
                <a:ext uri="{FF2B5EF4-FFF2-40B4-BE49-F238E27FC236}">
                  <a16:creationId xmlns:a16="http://schemas.microsoft.com/office/drawing/2014/main" id="{9774D5DD-17AB-3B0F-B918-4E9105709F36}"/>
                </a:ext>
              </a:extLst>
            </p:cNvPr>
            <p:cNvGrpSpPr/>
            <p:nvPr/>
          </p:nvGrpSpPr>
          <p:grpSpPr>
            <a:xfrm>
              <a:off x="2466508" y="2426330"/>
              <a:ext cx="4723027" cy="960505"/>
              <a:chOff x="2558966" y="2119961"/>
              <a:chExt cx="6162874" cy="1201748"/>
            </a:xfrm>
          </p:grpSpPr>
          <p:sp>
            <p:nvSpPr>
              <p:cNvPr id="19" name="Rectangle: Rounded Corners 18">
                <a:extLst>
                  <a:ext uri="{FF2B5EF4-FFF2-40B4-BE49-F238E27FC236}">
                    <a16:creationId xmlns:a16="http://schemas.microsoft.com/office/drawing/2014/main" id="{C0847358-8A31-2FF1-C785-A1E34687271F}"/>
                  </a:ext>
                </a:extLst>
              </p:cNvPr>
              <p:cNvSpPr/>
              <p:nvPr/>
            </p:nvSpPr>
            <p:spPr>
              <a:xfrm>
                <a:off x="2558966" y="2119961"/>
                <a:ext cx="6162874" cy="1164264"/>
              </a:xfrm>
              <a:prstGeom prst="roundRect">
                <a:avLst/>
              </a:prstGeom>
              <a:solidFill>
                <a:srgbClr val="C00000"/>
              </a:solidFill>
              <a:ln w="12700" cap="flat" cmpd="sng" algn="ctr">
                <a:solidFill>
                  <a:srgbClr val="FFFFFF">
                    <a:hueOff val="0"/>
                    <a:satOff val="0"/>
                    <a:lumOff val="0"/>
                    <a:alphaOff val="0"/>
                  </a:srgbClr>
                </a:solidFill>
                <a:prstDash val="solid"/>
                <a:miter lim="800000"/>
              </a:ln>
              <a:effectLst/>
            </p:spPr>
            <p:txBody>
              <a:bodyPr/>
              <a:lstStyle/>
              <a:p>
                <a:endParaRPr lang="en-US" sz="2000">
                  <a:latin typeface="Arial" panose="020B0604020202020204" pitchFamily="34" charset="0"/>
                  <a:cs typeface="Arial" panose="020B0604020202020204" pitchFamily="34" charset="0"/>
                </a:endParaRPr>
              </a:p>
            </p:txBody>
          </p:sp>
          <p:sp>
            <p:nvSpPr>
              <p:cNvPr id="20" name="Rectangle: Rounded Corners 12">
                <a:extLst>
                  <a:ext uri="{FF2B5EF4-FFF2-40B4-BE49-F238E27FC236}">
                    <a16:creationId xmlns:a16="http://schemas.microsoft.com/office/drawing/2014/main" id="{019655C3-B1F7-2459-E856-7C1A3753B844}"/>
                  </a:ext>
                </a:extLst>
              </p:cNvPr>
              <p:cNvSpPr txBox="1"/>
              <p:nvPr/>
            </p:nvSpPr>
            <p:spPr>
              <a:xfrm>
                <a:off x="2793912" y="2214277"/>
                <a:ext cx="5464331" cy="1107432"/>
              </a:xfrm>
              <a:prstGeom prst="rect">
                <a:avLst/>
              </a:prstGeom>
              <a:noFill/>
              <a:ln>
                <a:noFill/>
              </a:ln>
              <a:effectLst/>
            </p:spPr>
            <p:txBody>
              <a:bodyPr spcFirstLastPara="0" vert="horz" wrap="square" lIns="91440" tIns="91440" rIns="91440" bIns="914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pl-PL" sz="2000" b="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Thắng lợi của kháng chiến chống thực dân Pháp (1945-1954) </a:t>
                </a:r>
                <a:endParaRPr kumimoji="0" lang="en-US" sz="2000" b="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21" name="Title 1">
            <a:extLst>
              <a:ext uri="{FF2B5EF4-FFF2-40B4-BE49-F238E27FC236}">
                <a16:creationId xmlns:a16="http://schemas.microsoft.com/office/drawing/2014/main" id="{CB0D6DB5-4F5E-D782-EC43-2E14640675B0}"/>
              </a:ext>
            </a:extLst>
          </p:cNvPr>
          <p:cNvSpPr txBox="1">
            <a:spLocks/>
          </p:cNvSpPr>
          <p:nvPr/>
        </p:nvSpPr>
        <p:spPr>
          <a:xfrm>
            <a:off x="2398643" y="352008"/>
            <a:ext cx="9602857"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chemeClr val="bg2"/>
                </a:solidFill>
                <a:latin typeface="Arial" panose="020B0604020202020204" pitchFamily="34" charset="0"/>
                <a:cs typeface="Arial" panose="020B0604020202020204" pitchFamily="34" charset="0"/>
              </a:rPr>
              <a:t>2.1.2</a:t>
            </a:r>
            <a:r>
              <a:rPr lang="vi-VN" sz="2400" b="1" dirty="0">
                <a:solidFill>
                  <a:schemeClr val="bg2"/>
                </a:solidFill>
                <a:latin typeface="Arial" panose="020B0604020202020204" pitchFamily="34" charset="0"/>
                <a:cs typeface="Arial" panose="020B0604020202020204" pitchFamily="34" charset="0"/>
              </a:rPr>
              <a:t> Thắng lợi của các cuộc kháng chiến chống xâm lược, thống nhất đất nước, bảo vệ Tổ quốc, làm tròn nghĩa vụ quốc tế </a:t>
            </a:r>
            <a:br>
              <a:rPr lang="en-US" sz="2400" b="1" dirty="0">
                <a:solidFill>
                  <a:schemeClr val="bg2"/>
                </a:solidFill>
                <a:latin typeface="Arial" panose="020B0604020202020204" pitchFamily="34" charset="0"/>
                <a:ea typeface="+mn-ea"/>
                <a:cs typeface="Arial" panose="020B0604020202020204" pitchFamily="34" charset="0"/>
              </a:rPr>
            </a:br>
            <a:endParaRPr lang="en-US" sz="24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87245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E1FDC0AE-0324-16AB-D7ED-551DF92A9825}"/>
              </a:ext>
            </a:extLst>
          </p:cNvPr>
          <p:cNvGrpSpPr/>
          <p:nvPr/>
        </p:nvGrpSpPr>
        <p:grpSpPr>
          <a:xfrm>
            <a:off x="1199987" y="1566850"/>
            <a:ext cx="9968393" cy="4287850"/>
            <a:chOff x="196687" y="987425"/>
            <a:chExt cx="8518127" cy="3724300"/>
          </a:xfrm>
        </p:grpSpPr>
        <p:grpSp>
          <p:nvGrpSpPr>
            <p:cNvPr id="6" name="Group 5">
              <a:extLst>
                <a:ext uri="{FF2B5EF4-FFF2-40B4-BE49-F238E27FC236}">
                  <a16:creationId xmlns:a16="http://schemas.microsoft.com/office/drawing/2014/main" id="{B51AB95B-357D-3D93-FDBC-C120B5225199}"/>
                </a:ext>
              </a:extLst>
            </p:cNvPr>
            <p:cNvGrpSpPr/>
            <p:nvPr/>
          </p:nvGrpSpPr>
          <p:grpSpPr>
            <a:xfrm>
              <a:off x="312935" y="987783"/>
              <a:ext cx="3652412" cy="1617050"/>
              <a:chOff x="-1" y="0"/>
              <a:chExt cx="5715229" cy="2905393"/>
            </a:xfrm>
          </p:grpSpPr>
          <p:sp>
            <p:nvSpPr>
              <p:cNvPr id="7" name="Rectangle: Single Corner Rounded 6">
                <a:extLst>
                  <a:ext uri="{FF2B5EF4-FFF2-40B4-BE49-F238E27FC236}">
                    <a16:creationId xmlns:a16="http://schemas.microsoft.com/office/drawing/2014/main" id="{079AAEB4-DA10-C2A0-178D-0403DC2BA8A8}"/>
                  </a:ext>
                </a:extLst>
              </p:cNvPr>
              <p:cNvSpPr/>
              <p:nvPr/>
            </p:nvSpPr>
            <p:spPr>
              <a:xfrm rot="16200000">
                <a:off x="1367504" y="-1367505"/>
                <a:ext cx="2905393" cy="5640403"/>
              </a:xfrm>
              <a:prstGeom prst="round1Rect">
                <a:avLst/>
              </a:prstGeom>
              <a:solidFill>
                <a:srgbClr val="993366"/>
              </a:solidFill>
              <a:ln w="12700" cap="flat" cmpd="sng" algn="ctr">
                <a:solidFill>
                  <a:srgbClr val="FFFFFF">
                    <a:hueOff val="0"/>
                    <a:satOff val="0"/>
                    <a:lumOff val="0"/>
                    <a:alphaOff val="0"/>
                  </a:srgbClr>
                </a:solidFill>
                <a:prstDash val="solid"/>
              </a:ln>
              <a:effectLst/>
            </p:spPr>
            <p:txBody>
              <a:bodyPr/>
              <a:lstStyle/>
              <a:p>
                <a:endParaRPr lang="en-US" sz="1800">
                  <a:latin typeface="Arial" panose="020B0604020202020204" pitchFamily="34" charset="0"/>
                  <a:cs typeface="Arial" panose="020B0604020202020204" pitchFamily="34" charset="0"/>
                </a:endParaRPr>
              </a:p>
            </p:txBody>
          </p:sp>
          <p:sp>
            <p:nvSpPr>
              <p:cNvPr id="8" name="Rectangle: Single Corner Rounded 4">
                <a:extLst>
                  <a:ext uri="{FF2B5EF4-FFF2-40B4-BE49-F238E27FC236}">
                    <a16:creationId xmlns:a16="http://schemas.microsoft.com/office/drawing/2014/main" id="{6D1019E7-A0F6-55E2-17EE-73C8FFA97E75}"/>
                  </a:ext>
                </a:extLst>
              </p:cNvPr>
              <p:cNvSpPr txBox="1"/>
              <p:nvPr/>
            </p:nvSpPr>
            <p:spPr>
              <a:xfrm>
                <a:off x="74825" y="76088"/>
                <a:ext cx="5640403" cy="2026570"/>
              </a:xfrm>
              <a:prstGeom prst="rect">
                <a:avLst/>
              </a:prstGeom>
              <a:no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pl-PL"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Với thắng lợi này</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miền Nam</a:t>
                </a:r>
                <a:r>
                  <a:rPr kumimoji="0" lang="pl-PL"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hoàn toàn được giải phóng</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giành lại độc lập, thống nhất, toàn vẹn lãnh thổ đất nước</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 name="Group 8">
              <a:extLst>
                <a:ext uri="{FF2B5EF4-FFF2-40B4-BE49-F238E27FC236}">
                  <a16:creationId xmlns:a16="http://schemas.microsoft.com/office/drawing/2014/main" id="{DC69C232-061E-F787-334E-13AE0D2E9A57}"/>
                </a:ext>
              </a:extLst>
            </p:cNvPr>
            <p:cNvGrpSpPr/>
            <p:nvPr/>
          </p:nvGrpSpPr>
          <p:grpSpPr>
            <a:xfrm>
              <a:off x="5110222" y="987425"/>
              <a:ext cx="3604592" cy="1504258"/>
              <a:chOff x="5640403" y="0"/>
              <a:chExt cx="5640403" cy="2702094"/>
            </a:xfrm>
          </p:grpSpPr>
          <p:sp>
            <p:nvSpPr>
              <p:cNvPr id="10" name="Rectangle: Single Corner Rounded 9">
                <a:extLst>
                  <a:ext uri="{FF2B5EF4-FFF2-40B4-BE49-F238E27FC236}">
                    <a16:creationId xmlns:a16="http://schemas.microsoft.com/office/drawing/2014/main" id="{902518A1-4A1D-29B9-DBCE-FC93CC8F7851}"/>
                  </a:ext>
                </a:extLst>
              </p:cNvPr>
              <p:cNvSpPr/>
              <p:nvPr/>
            </p:nvSpPr>
            <p:spPr>
              <a:xfrm>
                <a:off x="5640403" y="0"/>
                <a:ext cx="5640403" cy="2702094"/>
              </a:xfrm>
              <a:prstGeom prst="round1Rect">
                <a:avLst/>
              </a:prstGeom>
              <a:solidFill>
                <a:srgbClr val="993366"/>
              </a:solidFill>
              <a:ln w="12700" cap="flat" cmpd="sng" algn="ctr">
                <a:solidFill>
                  <a:srgbClr val="FFFFFF">
                    <a:hueOff val="0"/>
                    <a:satOff val="0"/>
                    <a:lumOff val="0"/>
                    <a:alphaOff val="0"/>
                  </a:srgbClr>
                </a:solidFill>
                <a:prstDash val="solid"/>
              </a:ln>
              <a:effectLst/>
            </p:spPr>
            <p:txBody>
              <a:bodyPr/>
              <a:lstStyle/>
              <a:p>
                <a:endParaRPr lang="en-US" sz="1800">
                  <a:latin typeface="Arial" panose="020B0604020202020204" pitchFamily="34" charset="0"/>
                  <a:cs typeface="Arial" panose="020B0604020202020204" pitchFamily="34" charset="0"/>
                </a:endParaRPr>
              </a:p>
            </p:txBody>
          </p:sp>
          <p:sp>
            <p:nvSpPr>
              <p:cNvPr id="11" name="Rectangle: Single Corner Rounded 6">
                <a:extLst>
                  <a:ext uri="{FF2B5EF4-FFF2-40B4-BE49-F238E27FC236}">
                    <a16:creationId xmlns:a16="http://schemas.microsoft.com/office/drawing/2014/main" id="{1078B54C-E282-AD69-B324-B8ED09188FC1}"/>
                  </a:ext>
                </a:extLst>
              </p:cNvPr>
              <p:cNvSpPr txBox="1"/>
              <p:nvPr/>
            </p:nvSpPr>
            <p:spPr>
              <a:xfrm>
                <a:off x="5640403" y="0"/>
                <a:ext cx="5640403" cy="2026570"/>
              </a:xfrm>
              <a:prstGeom prst="rect">
                <a:avLst/>
              </a:prstGeom>
              <a:solidFill>
                <a:srgbClr val="993366"/>
              </a:solid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T</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ăng thêm sức mạnh vật chất, tinh thần, thế và lực cho cách mạng và dân tộc Việt Nam</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2" name="Group 11">
              <a:extLst>
                <a:ext uri="{FF2B5EF4-FFF2-40B4-BE49-F238E27FC236}">
                  <a16:creationId xmlns:a16="http://schemas.microsoft.com/office/drawing/2014/main" id="{1BECE222-3117-9948-8556-DCF6A27EB05A}"/>
                </a:ext>
              </a:extLst>
            </p:cNvPr>
            <p:cNvGrpSpPr/>
            <p:nvPr/>
          </p:nvGrpSpPr>
          <p:grpSpPr>
            <a:xfrm>
              <a:off x="196687" y="3207825"/>
              <a:ext cx="3720842" cy="1503900"/>
              <a:chOff x="-181904" y="2702094"/>
              <a:chExt cx="5822307" cy="2702094"/>
            </a:xfrm>
          </p:grpSpPr>
          <p:sp>
            <p:nvSpPr>
              <p:cNvPr id="13" name="Rectangle: Single Corner Rounded 12">
                <a:extLst>
                  <a:ext uri="{FF2B5EF4-FFF2-40B4-BE49-F238E27FC236}">
                    <a16:creationId xmlns:a16="http://schemas.microsoft.com/office/drawing/2014/main" id="{4DCB9A7F-2AD4-7E5C-47B7-FF486A848C0F}"/>
                  </a:ext>
                </a:extLst>
              </p:cNvPr>
              <p:cNvSpPr/>
              <p:nvPr/>
            </p:nvSpPr>
            <p:spPr>
              <a:xfrm rot="10800000">
                <a:off x="0" y="2702094"/>
                <a:ext cx="5640403" cy="2702094"/>
              </a:xfrm>
              <a:prstGeom prst="round1Rect">
                <a:avLst/>
              </a:prstGeom>
              <a:solidFill>
                <a:srgbClr val="993366"/>
              </a:solidFill>
              <a:ln w="12700" cap="flat" cmpd="sng" algn="ctr">
                <a:solidFill>
                  <a:srgbClr val="FFFFFF">
                    <a:hueOff val="0"/>
                    <a:satOff val="0"/>
                    <a:lumOff val="0"/>
                    <a:alphaOff val="0"/>
                  </a:srgbClr>
                </a:solidFill>
                <a:prstDash val="solid"/>
              </a:ln>
              <a:effectLst/>
            </p:spPr>
            <p:txBody>
              <a:bodyPr/>
              <a:lstStyle/>
              <a:p>
                <a:endParaRPr lang="en-US" sz="1800">
                  <a:latin typeface="Arial" panose="020B0604020202020204" pitchFamily="34" charset="0"/>
                  <a:cs typeface="Arial" panose="020B0604020202020204" pitchFamily="34" charset="0"/>
                </a:endParaRPr>
              </a:p>
            </p:txBody>
          </p:sp>
          <p:sp>
            <p:nvSpPr>
              <p:cNvPr id="14" name="Rectangle: Single Corner Rounded 8">
                <a:extLst>
                  <a:ext uri="{FF2B5EF4-FFF2-40B4-BE49-F238E27FC236}">
                    <a16:creationId xmlns:a16="http://schemas.microsoft.com/office/drawing/2014/main" id="{75808A60-8514-B62C-51A2-005D42707F88}"/>
                  </a:ext>
                </a:extLst>
              </p:cNvPr>
              <p:cNvSpPr txBox="1"/>
              <p:nvPr/>
            </p:nvSpPr>
            <p:spPr>
              <a:xfrm>
                <a:off x="-181904" y="3243366"/>
                <a:ext cx="5640403" cy="2026570"/>
              </a:xfrm>
              <a:prstGeom prst="rect">
                <a:avLst/>
              </a:prstGeom>
              <a:no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Đối với cách mạng thế giới, đã đập tan cuộc phản kích lớn nhất của chủ nghĩa đế quốc vào chủ nghĩa xã hội và cách mạng thế giới</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 name="Group 14">
              <a:extLst>
                <a:ext uri="{FF2B5EF4-FFF2-40B4-BE49-F238E27FC236}">
                  <a16:creationId xmlns:a16="http://schemas.microsoft.com/office/drawing/2014/main" id="{A23922CC-4961-5A00-92CD-8F4F28D4E368}"/>
                </a:ext>
              </a:extLst>
            </p:cNvPr>
            <p:cNvGrpSpPr/>
            <p:nvPr/>
          </p:nvGrpSpPr>
          <p:grpSpPr>
            <a:xfrm>
              <a:off x="4993972" y="3132747"/>
              <a:ext cx="3604593" cy="1504258"/>
              <a:chOff x="5640403" y="2702094"/>
              <a:chExt cx="5640403" cy="2702094"/>
            </a:xfrm>
          </p:grpSpPr>
          <p:sp>
            <p:nvSpPr>
              <p:cNvPr id="16" name="Rectangle: Single Corner Rounded 15">
                <a:extLst>
                  <a:ext uri="{FF2B5EF4-FFF2-40B4-BE49-F238E27FC236}">
                    <a16:creationId xmlns:a16="http://schemas.microsoft.com/office/drawing/2014/main" id="{D34D1CCC-A564-6B55-3BE1-D16F90983386}"/>
                  </a:ext>
                </a:extLst>
              </p:cNvPr>
              <p:cNvSpPr/>
              <p:nvPr/>
            </p:nvSpPr>
            <p:spPr>
              <a:xfrm rot="5400000">
                <a:off x="7109558" y="1232939"/>
                <a:ext cx="2702094" cy="5640403"/>
              </a:xfrm>
              <a:prstGeom prst="round1Rect">
                <a:avLst/>
              </a:prstGeom>
              <a:solidFill>
                <a:srgbClr val="993366"/>
              </a:solidFill>
              <a:ln w="12700" cap="flat" cmpd="sng" algn="ctr">
                <a:solidFill>
                  <a:srgbClr val="FFFFFF">
                    <a:hueOff val="0"/>
                    <a:satOff val="0"/>
                    <a:lumOff val="0"/>
                    <a:alphaOff val="0"/>
                  </a:srgbClr>
                </a:solidFill>
                <a:prstDash val="solid"/>
              </a:ln>
              <a:effectLst/>
            </p:spPr>
            <p:txBody>
              <a:bodyPr/>
              <a:lstStyle/>
              <a:p>
                <a:endParaRPr lang="en-US" sz="1800">
                  <a:latin typeface="Arial" panose="020B0604020202020204" pitchFamily="34" charset="0"/>
                  <a:cs typeface="Arial" panose="020B0604020202020204" pitchFamily="34" charset="0"/>
                </a:endParaRPr>
              </a:p>
            </p:txBody>
          </p:sp>
          <p:sp>
            <p:nvSpPr>
              <p:cNvPr id="17" name="Rectangle: Single Corner Rounded 10">
                <a:extLst>
                  <a:ext uri="{FF2B5EF4-FFF2-40B4-BE49-F238E27FC236}">
                    <a16:creationId xmlns:a16="http://schemas.microsoft.com/office/drawing/2014/main" id="{F4BF58E3-FE82-1003-82FF-037F8AE983C9}"/>
                  </a:ext>
                </a:extLst>
              </p:cNvPr>
              <p:cNvSpPr txBox="1"/>
              <p:nvPr/>
            </p:nvSpPr>
            <p:spPr>
              <a:xfrm>
                <a:off x="6004851" y="3302660"/>
                <a:ext cx="5134894" cy="2026570"/>
              </a:xfrm>
              <a:prstGeom prst="rect">
                <a:avLst/>
              </a:prstGeom>
              <a:noFill/>
              <a:ln>
                <a:noFill/>
              </a:ln>
              <a:effectLst/>
            </p:spPr>
            <p:txBody>
              <a:bodyPr spcFirstLastPara="0" vert="horz" wrap="square" lIns="199136" tIns="199136" rIns="199136" bIns="199136"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G</a:t>
                </a:r>
                <a:r>
                  <a:rPr kumimoji="0" lang="vi-VN"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óp phần làm suy yếu chủ nghĩa đế quốc, phá vỡ một phòng tuyến quan trọng của chúng ở khu vực Đông Nam Á</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8" name="Group 17">
              <a:extLst>
                <a:ext uri="{FF2B5EF4-FFF2-40B4-BE49-F238E27FC236}">
                  <a16:creationId xmlns:a16="http://schemas.microsoft.com/office/drawing/2014/main" id="{8C1275C6-FB62-FE45-DA54-1121F491C18A}"/>
                </a:ext>
              </a:extLst>
            </p:cNvPr>
            <p:cNvGrpSpPr/>
            <p:nvPr/>
          </p:nvGrpSpPr>
          <p:grpSpPr>
            <a:xfrm>
              <a:off x="3093738" y="1476926"/>
              <a:ext cx="2681693" cy="2416163"/>
              <a:chOff x="2558966" y="662791"/>
              <a:chExt cx="6162874" cy="4174463"/>
            </a:xfrm>
          </p:grpSpPr>
          <p:sp>
            <p:nvSpPr>
              <p:cNvPr id="19" name="Rectangle: Rounded Corners 18">
                <a:extLst>
                  <a:ext uri="{FF2B5EF4-FFF2-40B4-BE49-F238E27FC236}">
                    <a16:creationId xmlns:a16="http://schemas.microsoft.com/office/drawing/2014/main" id="{C93A3203-1C16-A39B-D4CA-857426D87862}"/>
                  </a:ext>
                </a:extLst>
              </p:cNvPr>
              <p:cNvSpPr/>
              <p:nvPr/>
            </p:nvSpPr>
            <p:spPr>
              <a:xfrm>
                <a:off x="2558966" y="1399139"/>
                <a:ext cx="6162874" cy="2702093"/>
              </a:xfrm>
              <a:prstGeom prst="roundRect">
                <a:avLst/>
              </a:prstGeom>
              <a:solidFill>
                <a:srgbClr val="C00000"/>
              </a:solidFill>
              <a:ln w="12700" cap="flat" cmpd="sng" algn="ctr">
                <a:solidFill>
                  <a:srgbClr val="FFFFFF">
                    <a:hueOff val="0"/>
                    <a:satOff val="0"/>
                    <a:lumOff val="0"/>
                    <a:alphaOff val="0"/>
                  </a:srgbClr>
                </a:solidFill>
                <a:prstDash val="solid"/>
              </a:ln>
              <a:effectLst/>
            </p:spPr>
            <p:txBody>
              <a:bodyPr/>
              <a:lstStyle/>
              <a:p>
                <a:endParaRPr lang="en-US"/>
              </a:p>
            </p:txBody>
          </p:sp>
          <p:sp>
            <p:nvSpPr>
              <p:cNvPr id="20" name="Rectangle: Rounded Corners 12">
                <a:extLst>
                  <a:ext uri="{FF2B5EF4-FFF2-40B4-BE49-F238E27FC236}">
                    <a16:creationId xmlns:a16="http://schemas.microsoft.com/office/drawing/2014/main" id="{D9690356-DF9E-2992-D4C5-A3B0B06A1737}"/>
                  </a:ext>
                </a:extLst>
              </p:cNvPr>
              <p:cNvSpPr txBox="1"/>
              <p:nvPr/>
            </p:nvSpPr>
            <p:spPr>
              <a:xfrm>
                <a:off x="2959052" y="662791"/>
                <a:ext cx="5543009" cy="4174463"/>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400" b="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T</a:t>
                </a:r>
                <a:r>
                  <a:rPr kumimoji="0" lang="pl-PL" sz="2400" b="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hắng lợi của cuộc c</a:t>
                </a:r>
                <a:r>
                  <a:rPr kumimoji="0" lang="vi-VN" sz="2400" b="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hống Mỹ, cứu nước (1954-1975)</a:t>
                </a:r>
                <a:endParaRPr kumimoji="0" lang="en-US" sz="2400" b="1"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grpSp>
      </p:grpSp>
      <p:sp>
        <p:nvSpPr>
          <p:cNvPr id="21" name="Title 1">
            <a:extLst>
              <a:ext uri="{FF2B5EF4-FFF2-40B4-BE49-F238E27FC236}">
                <a16:creationId xmlns:a16="http://schemas.microsoft.com/office/drawing/2014/main" id="{C791CFB3-4A96-0EFB-B5A7-FC3DF872758E}"/>
              </a:ext>
            </a:extLst>
          </p:cNvPr>
          <p:cNvSpPr txBox="1">
            <a:spLocks/>
          </p:cNvSpPr>
          <p:nvPr/>
        </p:nvSpPr>
        <p:spPr>
          <a:xfrm>
            <a:off x="2398643" y="352008"/>
            <a:ext cx="9602857"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chemeClr val="bg2"/>
                </a:solidFill>
                <a:latin typeface="Arial" panose="020B0604020202020204" pitchFamily="34" charset="0"/>
                <a:cs typeface="Arial" panose="020B0604020202020204" pitchFamily="34" charset="0"/>
              </a:rPr>
              <a:t>2.1.2</a:t>
            </a:r>
            <a:r>
              <a:rPr lang="vi-VN" sz="2400" b="1" dirty="0">
                <a:solidFill>
                  <a:schemeClr val="bg2"/>
                </a:solidFill>
                <a:latin typeface="Arial" panose="020B0604020202020204" pitchFamily="34" charset="0"/>
                <a:cs typeface="Arial" panose="020B0604020202020204" pitchFamily="34" charset="0"/>
              </a:rPr>
              <a:t> Thắng lợi của các cuộc kháng chiến chống xâm lược, thống nhất đất nước, bảo vệ Tổ quốc, làm tròn nghĩa vụ quốc tế </a:t>
            </a:r>
            <a:br>
              <a:rPr lang="en-US" sz="2400" b="1" dirty="0">
                <a:solidFill>
                  <a:schemeClr val="bg2"/>
                </a:solidFill>
                <a:latin typeface="Arial" panose="020B0604020202020204" pitchFamily="34" charset="0"/>
                <a:ea typeface="+mn-ea"/>
                <a:cs typeface="Arial" panose="020B0604020202020204" pitchFamily="34" charset="0"/>
              </a:rPr>
            </a:br>
            <a:endParaRPr lang="en-US" sz="24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6953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AF69E0D8-5C60-FC1B-3910-3A62B05D65E3}"/>
              </a:ext>
            </a:extLst>
          </p:cNvPr>
          <p:cNvGrpSpPr/>
          <p:nvPr/>
        </p:nvGrpSpPr>
        <p:grpSpPr>
          <a:xfrm>
            <a:off x="495299" y="1245670"/>
            <a:ext cx="11201401" cy="4342521"/>
            <a:chOff x="-870565" y="1026907"/>
            <a:chExt cx="11201401" cy="3426728"/>
          </a:xfrm>
        </p:grpSpPr>
        <p:grpSp>
          <p:nvGrpSpPr>
            <p:cNvPr id="5" name="Group 4">
              <a:extLst>
                <a:ext uri="{FF2B5EF4-FFF2-40B4-BE49-F238E27FC236}">
                  <a16:creationId xmlns:a16="http://schemas.microsoft.com/office/drawing/2014/main" id="{C5D2816E-F896-B2FD-4EE8-EB9A5F505AC4}"/>
                </a:ext>
              </a:extLst>
            </p:cNvPr>
            <p:cNvGrpSpPr/>
            <p:nvPr/>
          </p:nvGrpSpPr>
          <p:grpSpPr>
            <a:xfrm>
              <a:off x="1181114" y="1026907"/>
              <a:ext cx="7098047" cy="1133180"/>
              <a:chOff x="-1419464" y="-460894"/>
              <a:chExt cx="8426153" cy="2889803"/>
            </a:xfrm>
          </p:grpSpPr>
          <p:sp>
            <p:nvSpPr>
              <p:cNvPr id="6" name="Rectangle: Single Corner Rounded 5">
                <a:extLst>
                  <a:ext uri="{FF2B5EF4-FFF2-40B4-BE49-F238E27FC236}">
                    <a16:creationId xmlns:a16="http://schemas.microsoft.com/office/drawing/2014/main" id="{E9B647EF-3557-FE2A-8A7D-0601D270D73D}"/>
                  </a:ext>
                </a:extLst>
              </p:cNvPr>
              <p:cNvSpPr/>
              <p:nvPr/>
            </p:nvSpPr>
            <p:spPr>
              <a:xfrm rot="16200000">
                <a:off x="1361490" y="-3216290"/>
                <a:ext cx="2864245" cy="8426153"/>
              </a:xfrm>
              <a:prstGeom prst="round1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sz="1800">
                  <a:latin typeface="Arial" panose="020B0604020202020204" pitchFamily="34" charset="0"/>
                  <a:cs typeface="Arial" panose="020B0604020202020204" pitchFamily="34" charset="0"/>
                </a:endParaRPr>
              </a:p>
            </p:txBody>
          </p:sp>
          <p:sp>
            <p:nvSpPr>
              <p:cNvPr id="7" name="Rectangle: Single Corner Rounded 4">
                <a:extLst>
                  <a:ext uri="{FF2B5EF4-FFF2-40B4-BE49-F238E27FC236}">
                    <a16:creationId xmlns:a16="http://schemas.microsoft.com/office/drawing/2014/main" id="{9E1A19B1-A3EE-CA4B-18C4-E37B0B561632}"/>
                  </a:ext>
                </a:extLst>
              </p:cNvPr>
              <p:cNvSpPr txBox="1"/>
              <p:nvPr/>
            </p:nvSpPr>
            <p:spPr>
              <a:xfrm>
                <a:off x="-1265915" y="-460894"/>
                <a:ext cx="8119052" cy="275899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pl-PL" sz="2000" kern="1200" dirty="0">
                    <a:latin typeface="Arial" panose="020B0604020202020204" pitchFamily="34" charset="0"/>
                    <a:cs typeface="Arial" panose="020B0604020202020204" pitchFamily="34" charset="0"/>
                  </a:rPr>
                  <a:t>Đảng đã lãnh đạo nhân dân vừa ra sức khôi phục kinh tế vừa </a:t>
                </a:r>
                <a:r>
                  <a:rPr lang="it-IT" sz="2000" kern="1200" dirty="0">
                    <a:latin typeface="Arial" panose="020B0604020202020204" pitchFamily="34" charset="0"/>
                    <a:cs typeface="Arial" panose="020B0604020202020204" pitchFamily="34" charset="0"/>
                  </a:rPr>
                  <a:t>phải tiến hành hai cuộc chiến tranh bảo vệ biên giới phía Tây Nam và phía Bắc Tổ quốc</a:t>
                </a:r>
                <a:endParaRPr lang="en-US" sz="2000" b="1" kern="1200" dirty="0">
                  <a:solidFill>
                    <a:schemeClr val="bg1"/>
                  </a:solidFill>
                  <a:latin typeface="Arial" panose="020B0604020202020204" pitchFamily="34" charset="0"/>
                  <a:cs typeface="Arial" panose="020B0604020202020204" pitchFamily="34" charset="0"/>
                </a:endParaRPr>
              </a:p>
            </p:txBody>
          </p:sp>
        </p:grpSp>
        <p:grpSp>
          <p:nvGrpSpPr>
            <p:cNvPr id="8" name="Group 7">
              <a:extLst>
                <a:ext uri="{FF2B5EF4-FFF2-40B4-BE49-F238E27FC236}">
                  <a16:creationId xmlns:a16="http://schemas.microsoft.com/office/drawing/2014/main" id="{99A9C409-E89F-9074-DD11-5C9DEDAC25ED}"/>
                </a:ext>
              </a:extLst>
            </p:cNvPr>
            <p:cNvGrpSpPr/>
            <p:nvPr/>
          </p:nvGrpSpPr>
          <p:grpSpPr>
            <a:xfrm>
              <a:off x="5161452" y="3080149"/>
              <a:ext cx="5169384" cy="1326046"/>
              <a:chOff x="5640403" y="0"/>
              <a:chExt cx="7051919" cy="2702094"/>
            </a:xfrm>
            <a:solidFill>
              <a:schemeClr val="accent1">
                <a:lumMod val="50000"/>
              </a:schemeClr>
            </a:solidFill>
          </p:grpSpPr>
          <p:sp>
            <p:nvSpPr>
              <p:cNvPr id="9" name="Rectangle: Single Corner Rounded 8">
                <a:extLst>
                  <a:ext uri="{FF2B5EF4-FFF2-40B4-BE49-F238E27FC236}">
                    <a16:creationId xmlns:a16="http://schemas.microsoft.com/office/drawing/2014/main" id="{2E8EBBE7-84ED-46DD-D5AA-2D5CEE7996BD}"/>
                  </a:ext>
                </a:extLst>
              </p:cNvPr>
              <p:cNvSpPr/>
              <p:nvPr/>
            </p:nvSpPr>
            <p:spPr>
              <a:xfrm>
                <a:off x="5640403" y="0"/>
                <a:ext cx="7051919" cy="2702094"/>
              </a:xfrm>
              <a:prstGeom prst="round1Rect">
                <a:avLst/>
              </a:pr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sz="1800">
                  <a:latin typeface="Arial" panose="020B0604020202020204" pitchFamily="34" charset="0"/>
                  <a:cs typeface="Arial" panose="020B0604020202020204" pitchFamily="34" charset="0"/>
                </a:endParaRPr>
              </a:p>
            </p:txBody>
          </p:sp>
          <p:sp>
            <p:nvSpPr>
              <p:cNvPr id="10" name="Rectangle: Single Corner Rounded 6">
                <a:extLst>
                  <a:ext uri="{FF2B5EF4-FFF2-40B4-BE49-F238E27FC236}">
                    <a16:creationId xmlns:a16="http://schemas.microsoft.com/office/drawing/2014/main" id="{E319BF19-83E9-F230-B905-7A9053C90087}"/>
                  </a:ext>
                </a:extLst>
              </p:cNvPr>
              <p:cNvSpPr txBox="1"/>
              <p:nvPr/>
            </p:nvSpPr>
            <p:spPr>
              <a:xfrm>
                <a:off x="5640403" y="386069"/>
                <a:ext cx="6826695" cy="2026569"/>
              </a:xfrm>
              <a:prstGeom prst="rect">
                <a:avLst/>
              </a:prstGeom>
              <a:solidFill>
                <a:schemeClr val="accent6">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T</a:t>
                </a:r>
                <a:r>
                  <a:rPr lang="vi-VN" sz="2000" kern="1200" dirty="0">
                    <a:latin typeface="Arial" panose="020B0604020202020204" pitchFamily="34" charset="0"/>
                    <a:cs typeface="Arial" panose="020B0604020202020204" pitchFamily="34" charset="0"/>
                  </a:rPr>
                  <a:t>iếp tục tăng cường tình hữu nghị và hợp tác giữa các nước </a:t>
                </a:r>
                <a:endParaRPr lang="en-US" sz="2000" b="1" kern="1200" dirty="0">
                  <a:solidFill>
                    <a:schemeClr val="bg1"/>
                  </a:solidFill>
                  <a:latin typeface="Arial" panose="020B0604020202020204" pitchFamily="34" charset="0"/>
                  <a:cs typeface="Arial" panose="020B0604020202020204" pitchFamily="34" charset="0"/>
                </a:endParaRPr>
              </a:p>
            </p:txBody>
          </p:sp>
        </p:grpSp>
        <p:grpSp>
          <p:nvGrpSpPr>
            <p:cNvPr id="11" name="Group 10">
              <a:extLst>
                <a:ext uri="{FF2B5EF4-FFF2-40B4-BE49-F238E27FC236}">
                  <a16:creationId xmlns:a16="http://schemas.microsoft.com/office/drawing/2014/main" id="{5C97A7F4-0A18-0E34-DF51-E88B5A1030AA}"/>
                </a:ext>
              </a:extLst>
            </p:cNvPr>
            <p:cNvGrpSpPr/>
            <p:nvPr/>
          </p:nvGrpSpPr>
          <p:grpSpPr>
            <a:xfrm>
              <a:off x="-870565" y="3127589"/>
              <a:ext cx="5233811" cy="1326046"/>
              <a:chOff x="-1411519" y="2252935"/>
              <a:chExt cx="7139808" cy="2702094"/>
            </a:xfrm>
          </p:grpSpPr>
          <p:sp>
            <p:nvSpPr>
              <p:cNvPr id="12" name="Rectangle: Single Corner Rounded 11">
                <a:extLst>
                  <a:ext uri="{FF2B5EF4-FFF2-40B4-BE49-F238E27FC236}">
                    <a16:creationId xmlns:a16="http://schemas.microsoft.com/office/drawing/2014/main" id="{C50D2E52-5AEB-DC89-F819-CB8D3F7B8169}"/>
                  </a:ext>
                </a:extLst>
              </p:cNvPr>
              <p:cNvSpPr/>
              <p:nvPr/>
            </p:nvSpPr>
            <p:spPr>
              <a:xfrm rot="10800000">
                <a:off x="-1411519" y="2252935"/>
                <a:ext cx="7139808" cy="2702094"/>
              </a:xfrm>
              <a:prstGeom prst="round1Rect">
                <a:avLst/>
              </a:pr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sz="1800">
                  <a:latin typeface="Arial" panose="020B0604020202020204" pitchFamily="34" charset="0"/>
                  <a:cs typeface="Arial" panose="020B0604020202020204" pitchFamily="34" charset="0"/>
                </a:endParaRPr>
              </a:p>
            </p:txBody>
          </p:sp>
          <p:sp>
            <p:nvSpPr>
              <p:cNvPr id="13" name="Rectangle: Single Corner Rounded 8">
                <a:extLst>
                  <a:ext uri="{FF2B5EF4-FFF2-40B4-BE49-F238E27FC236}">
                    <a16:creationId xmlns:a16="http://schemas.microsoft.com/office/drawing/2014/main" id="{33882F75-2A00-0350-145E-EBC1A7BE2B9F}"/>
                  </a:ext>
                </a:extLst>
              </p:cNvPr>
              <p:cNvSpPr txBox="1"/>
              <p:nvPr/>
            </p:nvSpPr>
            <p:spPr>
              <a:xfrm>
                <a:off x="-740530" y="2683096"/>
                <a:ext cx="5640402" cy="20265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G</a:t>
                </a:r>
                <a:r>
                  <a:rPr lang="vi-VN" sz="2000" kern="1200" dirty="0">
                    <a:latin typeface="Arial" panose="020B0604020202020204" pitchFamily="34" charset="0"/>
                    <a:cs typeface="Arial" panose="020B0604020202020204" pitchFamily="34" charset="0"/>
                  </a:rPr>
                  <a:t>óp phần củng cố hoà bình, ổn định ở Đông Nam Á và trên thế giới. </a:t>
                </a:r>
                <a:endParaRPr lang="en-US" sz="2000" b="1" kern="1200" dirty="0">
                  <a:solidFill>
                    <a:schemeClr val="bg1"/>
                  </a:solidFill>
                  <a:latin typeface="Arial" panose="020B0604020202020204" pitchFamily="34" charset="0"/>
                  <a:cs typeface="Arial" panose="020B0604020202020204" pitchFamily="34" charset="0"/>
                </a:endParaRPr>
              </a:p>
            </p:txBody>
          </p:sp>
        </p:grpSp>
        <p:grpSp>
          <p:nvGrpSpPr>
            <p:cNvPr id="14" name="Group 13">
              <a:extLst>
                <a:ext uri="{FF2B5EF4-FFF2-40B4-BE49-F238E27FC236}">
                  <a16:creationId xmlns:a16="http://schemas.microsoft.com/office/drawing/2014/main" id="{BBDEB48F-886A-9EC0-4DB7-301DBDC37B11}"/>
                </a:ext>
              </a:extLst>
            </p:cNvPr>
            <p:cNvGrpSpPr/>
            <p:nvPr/>
          </p:nvGrpSpPr>
          <p:grpSpPr>
            <a:xfrm>
              <a:off x="2562522" y="2166324"/>
              <a:ext cx="3766686" cy="1281184"/>
              <a:chOff x="1187623" y="5106099"/>
              <a:chExt cx="6600549" cy="8771876"/>
            </a:xfrm>
          </p:grpSpPr>
          <p:sp>
            <p:nvSpPr>
              <p:cNvPr id="15" name="Rectangle: Rounded Corners 14">
                <a:extLst>
                  <a:ext uri="{FF2B5EF4-FFF2-40B4-BE49-F238E27FC236}">
                    <a16:creationId xmlns:a16="http://schemas.microsoft.com/office/drawing/2014/main" id="{6B7BCAB4-2B79-B0DE-387C-FEA8804B7738}"/>
                  </a:ext>
                </a:extLst>
              </p:cNvPr>
              <p:cNvSpPr/>
              <p:nvPr/>
            </p:nvSpPr>
            <p:spPr>
              <a:xfrm>
                <a:off x="1187623" y="5106099"/>
                <a:ext cx="6600549" cy="8771876"/>
              </a:xfrm>
              <a:prstGeom prst="roundRect">
                <a:avLst/>
              </a:prstGeom>
              <a:solidFill>
                <a:srgbClr val="C00000"/>
              </a:solidFill>
            </p:spPr>
            <p:style>
              <a:lnRef idx="2">
                <a:schemeClr val="lt1">
                  <a:hueOff val="0"/>
                  <a:satOff val="0"/>
                  <a:lumOff val="0"/>
                  <a:alphaOff val="0"/>
                </a:schemeClr>
              </a:lnRef>
              <a:fillRef idx="1">
                <a:scrgbClr r="0" g="0" b="0"/>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endParaRPr lang="en-US" sz="1800">
                  <a:latin typeface="Arial" panose="020B0604020202020204" pitchFamily="34" charset="0"/>
                  <a:cs typeface="Arial" panose="020B0604020202020204" pitchFamily="34" charset="0"/>
                </a:endParaRPr>
              </a:p>
            </p:txBody>
          </p:sp>
          <p:sp>
            <p:nvSpPr>
              <p:cNvPr id="16" name="Rectangle: Rounded Corners 11">
                <a:extLst>
                  <a:ext uri="{FF2B5EF4-FFF2-40B4-BE49-F238E27FC236}">
                    <a16:creationId xmlns:a16="http://schemas.microsoft.com/office/drawing/2014/main" id="{9953A7A7-E1A4-308C-87DF-EEB4FBEB5851}"/>
                  </a:ext>
                </a:extLst>
              </p:cNvPr>
              <p:cNvSpPr txBox="1"/>
              <p:nvPr/>
            </p:nvSpPr>
            <p:spPr>
              <a:xfrm>
                <a:off x="1187623" y="6381392"/>
                <a:ext cx="6600549" cy="64452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200" kern="1200" dirty="0">
                    <a:solidFill>
                      <a:schemeClr val="bg1"/>
                    </a:solidFill>
                    <a:latin typeface="Arial" panose="020B0604020202020204" pitchFamily="34" charset="0"/>
                    <a:cs typeface="Arial" panose="020B0604020202020204" pitchFamily="34" charset="0"/>
                  </a:rPr>
                  <a:t>Thắng lợi của quân và dân Việt Nam trong việc chiến đấu bảo vệ chủ quyền lãnh thổ của Tổ quốc </a:t>
                </a:r>
                <a:endParaRPr lang="en-US" sz="2200" b="1" kern="1200" dirty="0">
                  <a:solidFill>
                    <a:schemeClr val="bg1"/>
                  </a:solidFill>
                  <a:latin typeface="Arial" panose="020B0604020202020204" pitchFamily="34" charset="0"/>
                  <a:cs typeface="Arial" panose="020B0604020202020204" pitchFamily="34" charset="0"/>
                </a:endParaRPr>
              </a:p>
            </p:txBody>
          </p:sp>
        </p:grpSp>
      </p:grpSp>
      <p:sp>
        <p:nvSpPr>
          <p:cNvPr id="18" name="Title 1">
            <a:extLst>
              <a:ext uri="{FF2B5EF4-FFF2-40B4-BE49-F238E27FC236}">
                <a16:creationId xmlns:a16="http://schemas.microsoft.com/office/drawing/2014/main" id="{BB68DE7F-D029-B33C-835D-7051F0AD33FA}"/>
              </a:ext>
            </a:extLst>
          </p:cNvPr>
          <p:cNvSpPr txBox="1">
            <a:spLocks/>
          </p:cNvSpPr>
          <p:nvPr/>
        </p:nvSpPr>
        <p:spPr>
          <a:xfrm>
            <a:off x="2398643" y="352008"/>
            <a:ext cx="9602857" cy="8067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b="0" i="0" u="none" kern="1200">
                <a:solidFill>
                  <a:schemeClr val="tx1"/>
                </a:solidFill>
                <a:latin typeface="Arial "/>
                <a:ea typeface="+mj-ea"/>
                <a:cs typeface="+mj-cs"/>
              </a:defRPr>
            </a:lvl1pPr>
          </a:lstStyle>
          <a:p>
            <a:pPr algn="ctr"/>
            <a:r>
              <a:rPr lang="en-US" sz="2400" b="1" dirty="0">
                <a:solidFill>
                  <a:schemeClr val="bg2"/>
                </a:solidFill>
                <a:latin typeface="Arial" panose="020B0604020202020204" pitchFamily="34" charset="0"/>
                <a:cs typeface="Arial" panose="020B0604020202020204" pitchFamily="34" charset="0"/>
              </a:rPr>
              <a:t>2.1.2</a:t>
            </a:r>
            <a:r>
              <a:rPr lang="vi-VN" sz="2400" b="1" dirty="0">
                <a:solidFill>
                  <a:schemeClr val="bg2"/>
                </a:solidFill>
                <a:latin typeface="Arial" panose="020B0604020202020204" pitchFamily="34" charset="0"/>
                <a:cs typeface="Arial" panose="020B0604020202020204" pitchFamily="34" charset="0"/>
              </a:rPr>
              <a:t> Thắng lợi của các cuộc kháng chiến chống xâm lược, thống nhất đất nước, bảo vệ Tổ quốc, làm tròn nghĩa vụ quốc tế </a:t>
            </a:r>
            <a:br>
              <a:rPr lang="en-US" sz="2400" b="1" dirty="0">
                <a:solidFill>
                  <a:schemeClr val="bg2"/>
                </a:solidFill>
                <a:latin typeface="Arial" panose="020B0604020202020204" pitchFamily="34" charset="0"/>
                <a:ea typeface="+mn-ea"/>
                <a:cs typeface="Arial" panose="020B0604020202020204" pitchFamily="34" charset="0"/>
              </a:rPr>
            </a:br>
            <a:endParaRPr lang="en-US" sz="24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6692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11511548-F258-C041-7252-DCC980B4AC45}"/>
              </a:ext>
            </a:extLst>
          </p:cNvPr>
          <p:cNvGrpSpPr/>
          <p:nvPr/>
        </p:nvGrpSpPr>
        <p:grpSpPr>
          <a:xfrm>
            <a:off x="593236" y="1110341"/>
            <a:ext cx="10993670" cy="4912839"/>
            <a:chOff x="366292" y="1076200"/>
            <a:chExt cx="8242879" cy="3901062"/>
          </a:xfrm>
        </p:grpSpPr>
        <p:grpSp>
          <p:nvGrpSpPr>
            <p:cNvPr id="4" name="Group 3">
              <a:extLst>
                <a:ext uri="{FF2B5EF4-FFF2-40B4-BE49-F238E27FC236}">
                  <a16:creationId xmlns:a16="http://schemas.microsoft.com/office/drawing/2014/main" id="{8DF6104F-893C-1555-27D8-D89B4968F604}"/>
                </a:ext>
              </a:extLst>
            </p:cNvPr>
            <p:cNvGrpSpPr/>
            <p:nvPr/>
          </p:nvGrpSpPr>
          <p:grpSpPr>
            <a:xfrm>
              <a:off x="400993" y="1076200"/>
              <a:ext cx="8182366" cy="747231"/>
              <a:chOff x="275453" y="357511"/>
              <a:chExt cx="9828764" cy="1106834"/>
            </a:xfrm>
          </p:grpSpPr>
          <p:sp>
            <p:nvSpPr>
              <p:cNvPr id="5" name="Arrow: Pentagon 4">
                <a:extLst>
                  <a:ext uri="{FF2B5EF4-FFF2-40B4-BE49-F238E27FC236}">
                    <a16:creationId xmlns:a16="http://schemas.microsoft.com/office/drawing/2014/main" id="{E891C422-4D14-1BA0-8662-344CC1066BAD}"/>
                  </a:ext>
                </a:extLst>
              </p:cNvPr>
              <p:cNvSpPr/>
              <p:nvPr/>
            </p:nvSpPr>
            <p:spPr>
              <a:xfrm rot="10800000">
                <a:off x="275453" y="461785"/>
                <a:ext cx="9828764" cy="958347"/>
              </a:xfrm>
              <a:prstGeom prst="homePlate">
                <a:avLst/>
              </a:prstGeom>
              <a:solidFill>
                <a:srgbClr val="4F81BD">
                  <a:lumMod val="50000"/>
                </a:srgbClr>
              </a:solidFill>
              <a:ln w="25400" cap="flat" cmpd="sng" algn="ctr">
                <a:solidFill>
                  <a:sysClr val="window" lastClr="FFFFFF">
                    <a:hueOff val="0"/>
                    <a:satOff val="0"/>
                    <a:lumOff val="0"/>
                    <a:alphaOff val="0"/>
                  </a:sysClr>
                </a:solidFill>
                <a:prstDash val="solid"/>
              </a:ln>
              <a:effectLst/>
            </p:spPr>
            <p:txBody>
              <a:bodyPr/>
              <a:lstStyle/>
              <a:p>
                <a:endParaRPr lang="en-US" sz="2400">
                  <a:solidFill>
                    <a:schemeClr val="bg1"/>
                  </a:solidFill>
                  <a:latin typeface="Arial" panose="020B0604020202020204" pitchFamily="34" charset="0"/>
                  <a:cs typeface="Arial" panose="020B0604020202020204" pitchFamily="34" charset="0"/>
                </a:endParaRPr>
              </a:p>
            </p:txBody>
          </p:sp>
          <p:sp>
            <p:nvSpPr>
              <p:cNvPr id="6" name="Arrow: Pentagon 4">
                <a:extLst>
                  <a:ext uri="{FF2B5EF4-FFF2-40B4-BE49-F238E27FC236}">
                    <a16:creationId xmlns:a16="http://schemas.microsoft.com/office/drawing/2014/main" id="{C5BA43FC-D59B-20C8-815F-0B6E191C2CE4}"/>
                  </a:ext>
                </a:extLst>
              </p:cNvPr>
              <p:cNvSpPr txBox="1"/>
              <p:nvPr/>
            </p:nvSpPr>
            <p:spPr>
              <a:xfrm>
                <a:off x="528867" y="357511"/>
                <a:ext cx="9552057" cy="1106834"/>
              </a:xfrm>
              <a:prstGeom prst="rect">
                <a:avLst/>
              </a:prstGeom>
              <a:noFill/>
              <a:ln>
                <a:noFill/>
              </a:ln>
              <a:effectLst/>
            </p:spPr>
            <p:txBody>
              <a:bodyPr spcFirstLastPara="0" vert="horz" wrap="square" lIns="488083" tIns="87630" rIns="163576" bIns="87630" numCol="1" spcCol="1270" anchor="ctr" anchorCtr="0">
                <a:noAutofit/>
              </a:bodyPr>
              <a:lstStyle/>
              <a:p>
                <a:pPr marL="0" marR="0" lvl="0" indent="0" algn="ctr" defTabSz="1022350" eaLnBrk="1" fontAlgn="auto" latinLnBrk="0" hangingPunct="1">
                  <a:lnSpc>
                    <a:spcPct val="90000"/>
                  </a:lnSpc>
                  <a:spcBef>
                    <a:spcPct val="0"/>
                  </a:spcBef>
                  <a:spcAft>
                    <a:spcPct val="35000"/>
                  </a:spcAft>
                  <a:buClrTx/>
                  <a:buSzTx/>
                  <a:buFontTx/>
                  <a:buNone/>
                  <a:tabLst/>
                  <a:defRPr/>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Nền kinh tế thị trường định hướng xã hội chủ nghĩa tiếp tục phát triển</a:t>
                </a:r>
                <a:endPar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grpSp>
        <p:grpSp>
          <p:nvGrpSpPr>
            <p:cNvPr id="8" name="Group 7">
              <a:extLst>
                <a:ext uri="{FF2B5EF4-FFF2-40B4-BE49-F238E27FC236}">
                  <a16:creationId xmlns:a16="http://schemas.microsoft.com/office/drawing/2014/main" id="{BE3AE1A8-4123-6D45-FFB6-4358231E407B}"/>
                </a:ext>
              </a:extLst>
            </p:cNvPr>
            <p:cNvGrpSpPr/>
            <p:nvPr/>
          </p:nvGrpSpPr>
          <p:grpSpPr>
            <a:xfrm>
              <a:off x="381602" y="1798892"/>
              <a:ext cx="8227569" cy="818428"/>
              <a:chOff x="252160" y="1468253"/>
              <a:chExt cx="9883063" cy="1212292"/>
            </a:xfrm>
          </p:grpSpPr>
          <p:sp>
            <p:nvSpPr>
              <p:cNvPr id="9" name="Arrow: Pentagon 8">
                <a:extLst>
                  <a:ext uri="{FF2B5EF4-FFF2-40B4-BE49-F238E27FC236}">
                    <a16:creationId xmlns:a16="http://schemas.microsoft.com/office/drawing/2014/main" id="{35FC31EE-D7F8-3CDC-AE74-6A235502821C}"/>
                  </a:ext>
                </a:extLst>
              </p:cNvPr>
              <p:cNvSpPr/>
              <p:nvPr/>
            </p:nvSpPr>
            <p:spPr>
              <a:xfrm rot="10800000">
                <a:off x="252160" y="1573711"/>
                <a:ext cx="9828765" cy="1106834"/>
              </a:xfrm>
              <a:prstGeom prst="homePlate">
                <a:avLst/>
              </a:prstGeom>
              <a:solidFill>
                <a:srgbClr val="4F81BD">
                  <a:lumMod val="50000"/>
                </a:srgbClr>
              </a:solidFill>
              <a:ln w="25400" cap="flat" cmpd="sng" algn="ctr">
                <a:solidFill>
                  <a:sysClr val="window" lastClr="FFFFFF">
                    <a:hueOff val="0"/>
                    <a:satOff val="0"/>
                    <a:lumOff val="0"/>
                    <a:alphaOff val="0"/>
                  </a:sysClr>
                </a:solidFill>
                <a:prstDash val="solid"/>
              </a:ln>
              <a:effectLst/>
            </p:spPr>
            <p:txBody>
              <a:bodyPr/>
              <a:lstStyle/>
              <a:p>
                <a:endParaRPr lang="en-US" sz="2400">
                  <a:solidFill>
                    <a:schemeClr val="bg1"/>
                  </a:solidFill>
                  <a:latin typeface="Arial" panose="020B0604020202020204" pitchFamily="34" charset="0"/>
                  <a:cs typeface="Arial" panose="020B0604020202020204" pitchFamily="34" charset="0"/>
                </a:endParaRPr>
              </a:p>
            </p:txBody>
          </p:sp>
          <p:sp>
            <p:nvSpPr>
              <p:cNvPr id="10" name="Arrow: Pentagon 7">
                <a:extLst>
                  <a:ext uri="{FF2B5EF4-FFF2-40B4-BE49-F238E27FC236}">
                    <a16:creationId xmlns:a16="http://schemas.microsoft.com/office/drawing/2014/main" id="{3ABE9B8C-C4D4-AD29-5410-85F3B7339EFE}"/>
                  </a:ext>
                </a:extLst>
              </p:cNvPr>
              <p:cNvSpPr txBox="1"/>
              <p:nvPr/>
            </p:nvSpPr>
            <p:spPr>
              <a:xfrm>
                <a:off x="583165" y="1468253"/>
                <a:ext cx="9552058" cy="1106834"/>
              </a:xfrm>
              <a:prstGeom prst="rect">
                <a:avLst/>
              </a:prstGeom>
              <a:noFill/>
              <a:ln>
                <a:noFill/>
              </a:ln>
              <a:effectLst/>
            </p:spPr>
            <p:txBody>
              <a:bodyPr spcFirstLastPara="0" vert="horz" wrap="square" lIns="488083" tIns="87630" rIns="163576" bIns="87630" numCol="1" spcCol="1270" anchor="ctr" anchorCtr="0">
                <a:noAutofit/>
              </a:bodyPr>
              <a:lstStyle/>
              <a:p>
                <a:pPr lvl="0" algn="just">
                  <a:lnSpc>
                    <a:spcPct val="115000"/>
                  </a:lnSpc>
                  <a:spcBef>
                    <a:spcPts val="600"/>
                  </a:spcBef>
                  <a:tabLst>
                    <a:tab pos="5257800" algn="l"/>
                    <a:tab pos="457200" algn="l"/>
                  </a:tabLst>
                </a:pP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vi-VN"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Giáo dục và đào tạo, khoa học và công nghệ tiếp tục được đổi mới và có bước phát triển</a:t>
                </a:r>
                <a:endPar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grpSp>
        <p:grpSp>
          <p:nvGrpSpPr>
            <p:cNvPr id="12" name="Group 11">
              <a:extLst>
                <a:ext uri="{FF2B5EF4-FFF2-40B4-BE49-F238E27FC236}">
                  <a16:creationId xmlns:a16="http://schemas.microsoft.com/office/drawing/2014/main" id="{2B79173A-885B-7F86-BA4D-C08812F48C23}"/>
                </a:ext>
              </a:extLst>
            </p:cNvPr>
            <p:cNvGrpSpPr/>
            <p:nvPr/>
          </p:nvGrpSpPr>
          <p:grpSpPr>
            <a:xfrm>
              <a:off x="366292" y="2704928"/>
              <a:ext cx="8242879" cy="785690"/>
              <a:chOff x="233769" y="2874532"/>
              <a:chExt cx="9901453" cy="1163799"/>
            </a:xfrm>
          </p:grpSpPr>
          <p:sp>
            <p:nvSpPr>
              <p:cNvPr id="13" name="Arrow: Pentagon 12">
                <a:extLst>
                  <a:ext uri="{FF2B5EF4-FFF2-40B4-BE49-F238E27FC236}">
                    <a16:creationId xmlns:a16="http://schemas.microsoft.com/office/drawing/2014/main" id="{D10AC6BE-77F2-549C-3CDA-E7E9117C731D}"/>
                  </a:ext>
                </a:extLst>
              </p:cNvPr>
              <p:cNvSpPr/>
              <p:nvPr/>
            </p:nvSpPr>
            <p:spPr>
              <a:xfrm rot="10800000">
                <a:off x="233769" y="2874532"/>
                <a:ext cx="9828763" cy="1106834"/>
              </a:xfrm>
              <a:prstGeom prst="homePlate">
                <a:avLst/>
              </a:prstGeom>
              <a:solidFill>
                <a:srgbClr val="4F81BD">
                  <a:lumMod val="50000"/>
                </a:srgbClr>
              </a:solidFill>
              <a:ln w="25400" cap="flat" cmpd="sng" algn="ctr">
                <a:solidFill>
                  <a:sysClr val="window" lastClr="FFFFFF">
                    <a:hueOff val="0"/>
                    <a:satOff val="0"/>
                    <a:lumOff val="0"/>
                    <a:alphaOff val="0"/>
                  </a:sysClr>
                </a:solidFill>
                <a:prstDash val="solid"/>
              </a:ln>
              <a:effectLst/>
            </p:spPr>
            <p:txBody>
              <a:bodyPr/>
              <a:lstStyle/>
              <a:p>
                <a:endParaRPr lang="en-US" sz="2400">
                  <a:solidFill>
                    <a:schemeClr val="bg1"/>
                  </a:solidFill>
                  <a:latin typeface="Arial" panose="020B0604020202020204" pitchFamily="34" charset="0"/>
                  <a:cs typeface="Arial" panose="020B0604020202020204" pitchFamily="34" charset="0"/>
                </a:endParaRPr>
              </a:p>
            </p:txBody>
          </p:sp>
          <p:sp>
            <p:nvSpPr>
              <p:cNvPr id="14" name="Arrow: Pentagon 10">
                <a:extLst>
                  <a:ext uri="{FF2B5EF4-FFF2-40B4-BE49-F238E27FC236}">
                    <a16:creationId xmlns:a16="http://schemas.microsoft.com/office/drawing/2014/main" id="{65FBF6E1-9AB0-E688-A567-179FF5CC945C}"/>
                  </a:ext>
                </a:extLst>
              </p:cNvPr>
              <p:cNvSpPr txBox="1"/>
              <p:nvPr/>
            </p:nvSpPr>
            <p:spPr>
              <a:xfrm>
                <a:off x="474569" y="2931497"/>
                <a:ext cx="9660653" cy="1106834"/>
              </a:xfrm>
              <a:prstGeom prst="rect">
                <a:avLst/>
              </a:prstGeom>
              <a:noFill/>
              <a:ln>
                <a:noFill/>
              </a:ln>
              <a:effectLst/>
            </p:spPr>
            <p:txBody>
              <a:bodyPr spcFirstLastPara="0" vert="horz" wrap="square" lIns="488083" tIns="87630" rIns="163576" bIns="87630" numCol="1" spcCol="1270" anchor="ctr" anchorCtr="0">
                <a:noAutofit/>
              </a:bodyPr>
              <a:lstStyle/>
              <a:p>
                <a:pPr algn="ctr" defTabSz="1022350">
                  <a:lnSpc>
                    <a:spcPct val="90000"/>
                  </a:lnSpc>
                  <a:spcBef>
                    <a:spcPct val="0"/>
                  </a:spcBef>
                  <a:spcAft>
                    <a:spcPct val="35000"/>
                  </a:spcAft>
                  <a:buClrTx/>
                </a:pPr>
                <a:r>
                  <a:rPr kumimoji="0" lang="vi-VN"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 </a:t>
                </a:r>
                <a:r>
                  <a:rPr lang="vi-VN"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Phát triển văn hoá, xã hội, con người đạt nhiều kết quả quan trọng</a:t>
                </a:r>
                <a:endPar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pPr marL="0" marR="0" lvl="0" indent="0" algn="ctr" defTabSz="102235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grpSp>
        <p:grpSp>
          <p:nvGrpSpPr>
            <p:cNvPr id="16" name="Group 15">
              <a:extLst>
                <a:ext uri="{FF2B5EF4-FFF2-40B4-BE49-F238E27FC236}">
                  <a16:creationId xmlns:a16="http://schemas.microsoft.com/office/drawing/2014/main" id="{9CA17285-EF34-2996-D3E0-5BA05D2511BF}"/>
                </a:ext>
              </a:extLst>
            </p:cNvPr>
            <p:cNvGrpSpPr/>
            <p:nvPr/>
          </p:nvGrpSpPr>
          <p:grpSpPr>
            <a:xfrm>
              <a:off x="366292" y="3495925"/>
              <a:ext cx="8182366" cy="747232"/>
              <a:chOff x="229670" y="4311765"/>
              <a:chExt cx="9828765" cy="1106834"/>
            </a:xfrm>
          </p:grpSpPr>
          <p:sp>
            <p:nvSpPr>
              <p:cNvPr id="17" name="Arrow: Pentagon 16">
                <a:extLst>
                  <a:ext uri="{FF2B5EF4-FFF2-40B4-BE49-F238E27FC236}">
                    <a16:creationId xmlns:a16="http://schemas.microsoft.com/office/drawing/2014/main" id="{186490C5-D3A5-BD09-AF0B-DEEE36F1467C}"/>
                  </a:ext>
                </a:extLst>
              </p:cNvPr>
              <p:cNvSpPr/>
              <p:nvPr/>
            </p:nvSpPr>
            <p:spPr>
              <a:xfrm rot="10800000">
                <a:off x="233768" y="4311765"/>
                <a:ext cx="9824667" cy="1106834"/>
              </a:xfrm>
              <a:prstGeom prst="homePlate">
                <a:avLst/>
              </a:prstGeom>
              <a:solidFill>
                <a:srgbClr val="4F81BD">
                  <a:lumMod val="50000"/>
                </a:srgbClr>
              </a:solidFill>
              <a:ln w="25400" cap="flat" cmpd="sng" algn="ctr">
                <a:solidFill>
                  <a:sysClr val="window" lastClr="FFFFFF">
                    <a:hueOff val="0"/>
                    <a:satOff val="0"/>
                    <a:lumOff val="0"/>
                    <a:alphaOff val="0"/>
                  </a:sysClr>
                </a:solidFill>
                <a:prstDash val="solid"/>
              </a:ln>
              <a:effectLst/>
            </p:spPr>
            <p:txBody>
              <a:bodyPr/>
              <a:lstStyle/>
              <a:p>
                <a:endParaRPr lang="en-US" sz="2400">
                  <a:solidFill>
                    <a:schemeClr val="bg1"/>
                  </a:solidFill>
                  <a:latin typeface="Arial" panose="020B0604020202020204" pitchFamily="34" charset="0"/>
                  <a:cs typeface="Arial" panose="020B0604020202020204" pitchFamily="34" charset="0"/>
                </a:endParaRPr>
              </a:p>
            </p:txBody>
          </p:sp>
          <p:sp>
            <p:nvSpPr>
              <p:cNvPr id="18" name="Arrow: Pentagon 13">
                <a:extLst>
                  <a:ext uri="{FF2B5EF4-FFF2-40B4-BE49-F238E27FC236}">
                    <a16:creationId xmlns:a16="http://schemas.microsoft.com/office/drawing/2014/main" id="{02412539-D71A-1A5A-7983-066F81F065F5}"/>
                  </a:ext>
                </a:extLst>
              </p:cNvPr>
              <p:cNvSpPr txBox="1"/>
              <p:nvPr/>
            </p:nvSpPr>
            <p:spPr>
              <a:xfrm>
                <a:off x="229670" y="4311765"/>
                <a:ext cx="9415752" cy="1106834"/>
              </a:xfrm>
              <a:prstGeom prst="rect">
                <a:avLst/>
              </a:prstGeom>
              <a:noFill/>
              <a:ln>
                <a:noFill/>
              </a:ln>
              <a:effectLst/>
            </p:spPr>
            <p:txBody>
              <a:bodyPr spcFirstLastPara="0" vert="horz" wrap="square" lIns="488083" tIns="87630" rIns="163576" bIns="87630" numCol="1" spcCol="1270" anchor="ctr" anchorCtr="0">
                <a:noAutofit/>
              </a:bodyPr>
              <a:lstStyle/>
              <a:p>
                <a:pPr marL="0" marR="0" lvl="0" indent="0" algn="ctr" defTabSz="1022350" eaLnBrk="1" fontAlgn="auto" latinLnBrk="0" hangingPunct="1">
                  <a:lnSpc>
                    <a:spcPct val="90000"/>
                  </a:lnSpc>
                  <a:spcBef>
                    <a:spcPct val="0"/>
                  </a:spcBef>
                  <a:spcAft>
                    <a:spcPct val="35000"/>
                  </a:spcAft>
                  <a:buClrTx/>
                  <a:buSzTx/>
                  <a:buFontTx/>
                  <a:buNone/>
                  <a:tabLst/>
                  <a:defRPr/>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Chính trị - xã hội ổn định; quốc phòng, an ninh được giữ vững và tăng cường; quan hệ đối ngoại, hội nhập quốc tế ngày càng sâu rộng,</a:t>
                </a:r>
                <a:endPar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grpSp>
        <p:grpSp>
          <p:nvGrpSpPr>
            <p:cNvPr id="20" name="Group 19">
              <a:extLst>
                <a:ext uri="{FF2B5EF4-FFF2-40B4-BE49-F238E27FC236}">
                  <a16:creationId xmlns:a16="http://schemas.microsoft.com/office/drawing/2014/main" id="{7626D437-198A-38DE-09A4-8837D802894E}"/>
                </a:ext>
              </a:extLst>
            </p:cNvPr>
            <p:cNvGrpSpPr/>
            <p:nvPr/>
          </p:nvGrpSpPr>
          <p:grpSpPr>
            <a:xfrm>
              <a:off x="476352" y="4230030"/>
              <a:ext cx="8072306" cy="747232"/>
              <a:chOff x="229670" y="4311765"/>
              <a:chExt cx="9696560" cy="1106834"/>
            </a:xfrm>
          </p:grpSpPr>
          <p:sp>
            <p:nvSpPr>
              <p:cNvPr id="21" name="Arrow: Pentagon 20">
                <a:extLst>
                  <a:ext uri="{FF2B5EF4-FFF2-40B4-BE49-F238E27FC236}">
                    <a16:creationId xmlns:a16="http://schemas.microsoft.com/office/drawing/2014/main" id="{4D058420-F04C-223B-91A4-A5A41DF35DFF}"/>
                  </a:ext>
                </a:extLst>
              </p:cNvPr>
              <p:cNvSpPr/>
              <p:nvPr/>
            </p:nvSpPr>
            <p:spPr>
              <a:xfrm rot="10800000">
                <a:off x="233769" y="4311765"/>
                <a:ext cx="9692461" cy="1106834"/>
              </a:xfrm>
              <a:prstGeom prst="homePlate">
                <a:avLst/>
              </a:prstGeom>
              <a:solidFill>
                <a:srgbClr val="4F81BD">
                  <a:lumMod val="50000"/>
                </a:srgbClr>
              </a:solidFill>
              <a:ln w="25400" cap="flat" cmpd="sng" algn="ctr">
                <a:solidFill>
                  <a:sysClr val="window" lastClr="FFFFFF">
                    <a:hueOff val="0"/>
                    <a:satOff val="0"/>
                    <a:lumOff val="0"/>
                    <a:alphaOff val="0"/>
                  </a:sysClr>
                </a:solidFill>
                <a:prstDash val="solid"/>
              </a:ln>
              <a:effectLst/>
            </p:spPr>
            <p:txBody>
              <a:bodyPr/>
              <a:lstStyle/>
              <a:p>
                <a:endParaRPr lang="en-US" sz="2400">
                  <a:solidFill>
                    <a:schemeClr val="bg1"/>
                  </a:solidFill>
                  <a:latin typeface="Arial" panose="020B0604020202020204" pitchFamily="34" charset="0"/>
                  <a:cs typeface="Arial" panose="020B0604020202020204" pitchFamily="34" charset="0"/>
                </a:endParaRPr>
              </a:p>
            </p:txBody>
          </p:sp>
          <p:sp>
            <p:nvSpPr>
              <p:cNvPr id="22" name="Arrow: Pentagon 13">
                <a:extLst>
                  <a:ext uri="{FF2B5EF4-FFF2-40B4-BE49-F238E27FC236}">
                    <a16:creationId xmlns:a16="http://schemas.microsoft.com/office/drawing/2014/main" id="{175F700A-F1BF-8252-5959-EB29A80108A5}"/>
                  </a:ext>
                </a:extLst>
              </p:cNvPr>
              <p:cNvSpPr txBox="1"/>
              <p:nvPr/>
            </p:nvSpPr>
            <p:spPr>
              <a:xfrm>
                <a:off x="229670" y="4311765"/>
                <a:ext cx="9415752" cy="1106834"/>
              </a:xfrm>
              <a:prstGeom prst="rect">
                <a:avLst/>
              </a:prstGeom>
              <a:noFill/>
              <a:ln>
                <a:noFill/>
              </a:ln>
              <a:effectLst/>
            </p:spPr>
            <p:txBody>
              <a:bodyPr spcFirstLastPara="0" vert="horz" wrap="square" lIns="488083" tIns="87630" rIns="163576" bIns="87630" numCol="1" spcCol="1270" anchor="ctr" anchorCtr="0">
                <a:noAutofit/>
              </a:bodyPr>
              <a:lstStyle/>
              <a:p>
                <a:pPr marL="0" marR="0" lvl="0" indent="0" algn="ctr" defTabSz="1022350" eaLnBrk="1" fontAlgn="auto" latinLnBrk="0" hangingPunct="1">
                  <a:lnSpc>
                    <a:spcPct val="90000"/>
                  </a:lnSpc>
                  <a:spcBef>
                    <a:spcPct val="0"/>
                  </a:spcBef>
                  <a:spcAft>
                    <a:spcPct val="35000"/>
                  </a:spcAft>
                  <a:buClrTx/>
                  <a:buSzTx/>
                  <a:buFontTx/>
                  <a:buNone/>
                  <a:tabLst/>
                  <a:defRPr/>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Sức mạnh đại đoàn kết toàn dân tộc được củng cố</a:t>
                </a:r>
                <a:endParaRPr kumimoji="0" lang="en-US" sz="2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grpSp>
      </p:grpSp>
      <p:sp>
        <p:nvSpPr>
          <p:cNvPr id="23" name="Oval 22">
            <a:extLst>
              <a:ext uri="{FF2B5EF4-FFF2-40B4-BE49-F238E27FC236}">
                <a16:creationId xmlns:a16="http://schemas.microsoft.com/office/drawing/2014/main" id="{B5380045-0515-86DF-2707-F2D05E7DBF0C}"/>
              </a:ext>
            </a:extLst>
          </p:cNvPr>
          <p:cNvSpPr/>
          <p:nvPr/>
        </p:nvSpPr>
        <p:spPr>
          <a:xfrm>
            <a:off x="455483" y="5027030"/>
            <a:ext cx="921430" cy="1024530"/>
          </a:xfrm>
          <a:prstGeom prst="ellipse">
            <a:avLst/>
          </a:prstGeom>
          <a:solidFill>
            <a:srgbClr val="4F81BD">
              <a:tint val="50000"/>
              <a:hueOff val="0"/>
              <a:satOff val="0"/>
              <a:lumOff val="0"/>
              <a:alphaOff val="0"/>
            </a:srgbClr>
          </a:solidFill>
          <a:ln w="25400" cap="flat" cmpd="sng" algn="ctr">
            <a:solidFill>
              <a:sysClr val="window" lastClr="FFFFFF">
                <a:hueOff val="0"/>
                <a:satOff val="0"/>
                <a:lumOff val="0"/>
                <a:alphaOff val="0"/>
              </a:sysClr>
            </a:solidFill>
            <a:prstDash val="solid"/>
          </a:ln>
          <a:effectLst/>
        </p:spPr>
        <p:txBody>
          <a:bodyPr/>
          <a:lstStyle/>
          <a:p>
            <a:endParaRPr lang="en-US" sz="2000">
              <a:solidFill>
                <a:schemeClr val="bg1"/>
              </a:solidFill>
              <a:latin typeface="+mn-lt"/>
            </a:endParaRPr>
          </a:p>
        </p:txBody>
      </p:sp>
      <p:sp>
        <p:nvSpPr>
          <p:cNvPr id="24" name="TextBox 23">
            <a:extLst>
              <a:ext uri="{FF2B5EF4-FFF2-40B4-BE49-F238E27FC236}">
                <a16:creationId xmlns:a16="http://schemas.microsoft.com/office/drawing/2014/main" id="{68B55FDC-12F6-B45C-1E04-813D83E2D036}"/>
              </a:ext>
            </a:extLst>
          </p:cNvPr>
          <p:cNvSpPr txBox="1"/>
          <p:nvPr/>
        </p:nvSpPr>
        <p:spPr>
          <a:xfrm>
            <a:off x="3188982" y="201300"/>
            <a:ext cx="6476270" cy="523220"/>
          </a:xfrm>
          <a:prstGeom prst="rect">
            <a:avLst/>
          </a:prstGeom>
          <a:noFill/>
        </p:spPr>
        <p:txBody>
          <a:bodyPr wrap="square">
            <a:spAutoFit/>
          </a:bodyPr>
          <a:lstStyle/>
          <a:p>
            <a:r>
              <a:rPr lang="en-US" sz="2800" b="1" dirty="0">
                <a:solidFill>
                  <a:schemeClr val="bg2">
                    <a:lumMod val="60000"/>
                    <a:lumOff val="40000"/>
                  </a:schemeClr>
                </a:solidFill>
                <a:latin typeface="Arial" panose="020B0604020202020204" pitchFamily="34" charset="0"/>
                <a:cs typeface="Arial" panose="020B0604020202020204" pitchFamily="34" charset="0"/>
              </a:rPr>
              <a:t>2.2 </a:t>
            </a:r>
            <a:r>
              <a:rPr lang="en-US" sz="2800" b="1" dirty="0" err="1">
                <a:solidFill>
                  <a:schemeClr val="bg2">
                    <a:lumMod val="60000"/>
                    <a:lumOff val="40000"/>
                  </a:schemeClr>
                </a:solidFill>
                <a:latin typeface="Arial" panose="020B0604020202020204" pitchFamily="34" charset="0"/>
                <a:cs typeface="Arial" panose="020B0604020202020204" pitchFamily="34" charset="0"/>
              </a:rPr>
              <a:t>Thắng</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lợi</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của</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công</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cuộc</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đổi</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mới</a:t>
            </a:r>
            <a:endParaRPr lang="en-US" sz="2800" b="1" dirty="0">
              <a:solidFill>
                <a:schemeClr val="bg2">
                  <a:lumMod val="60000"/>
                  <a:lumOff val="40000"/>
                </a:schemeClr>
              </a:solidFill>
              <a:latin typeface="Arial" panose="020B0604020202020204" pitchFamily="34" charset="0"/>
              <a:cs typeface="Arial" panose="020B0604020202020204" pitchFamily="34" charset="0"/>
            </a:endParaRPr>
          </a:p>
        </p:txBody>
      </p:sp>
      <p:sp>
        <p:nvSpPr>
          <p:cNvPr id="26" name="Oval 25">
            <a:extLst>
              <a:ext uri="{FF2B5EF4-FFF2-40B4-BE49-F238E27FC236}">
                <a16:creationId xmlns:a16="http://schemas.microsoft.com/office/drawing/2014/main" id="{4290E01B-2A79-9765-579C-E61293421372}"/>
              </a:ext>
            </a:extLst>
          </p:cNvPr>
          <p:cNvSpPr/>
          <p:nvPr/>
        </p:nvSpPr>
        <p:spPr>
          <a:xfrm>
            <a:off x="205916" y="4115896"/>
            <a:ext cx="921430" cy="1024530"/>
          </a:xfrm>
          <a:prstGeom prst="ellipse">
            <a:avLst/>
          </a:prstGeom>
          <a:solidFill>
            <a:srgbClr val="4F81BD">
              <a:tint val="50000"/>
              <a:hueOff val="0"/>
              <a:satOff val="0"/>
              <a:lumOff val="0"/>
              <a:alphaOff val="0"/>
            </a:srgbClr>
          </a:solidFill>
          <a:ln w="25400" cap="flat" cmpd="sng" algn="ctr">
            <a:solidFill>
              <a:sysClr val="window" lastClr="FFFFFF">
                <a:hueOff val="0"/>
                <a:satOff val="0"/>
                <a:lumOff val="0"/>
                <a:alphaOff val="0"/>
              </a:sysClr>
            </a:solidFill>
            <a:prstDash val="solid"/>
          </a:ln>
          <a:effectLst/>
        </p:spPr>
        <p:txBody>
          <a:bodyPr/>
          <a:lstStyle/>
          <a:p>
            <a:endParaRPr lang="en-US" sz="2000">
              <a:solidFill>
                <a:schemeClr val="bg1"/>
              </a:solidFill>
              <a:latin typeface="+mn-lt"/>
            </a:endParaRPr>
          </a:p>
        </p:txBody>
      </p:sp>
      <p:sp>
        <p:nvSpPr>
          <p:cNvPr id="27" name="Oval 26">
            <a:extLst>
              <a:ext uri="{FF2B5EF4-FFF2-40B4-BE49-F238E27FC236}">
                <a16:creationId xmlns:a16="http://schemas.microsoft.com/office/drawing/2014/main" id="{8E5F89D9-7441-0D81-AC17-598B233CFF47}"/>
              </a:ext>
            </a:extLst>
          </p:cNvPr>
          <p:cNvSpPr/>
          <p:nvPr/>
        </p:nvSpPr>
        <p:spPr>
          <a:xfrm>
            <a:off x="361190" y="3119746"/>
            <a:ext cx="921430" cy="1024530"/>
          </a:xfrm>
          <a:prstGeom prst="ellipse">
            <a:avLst/>
          </a:prstGeom>
          <a:solidFill>
            <a:srgbClr val="4F81BD">
              <a:tint val="50000"/>
              <a:hueOff val="0"/>
              <a:satOff val="0"/>
              <a:lumOff val="0"/>
              <a:alphaOff val="0"/>
            </a:srgbClr>
          </a:solidFill>
          <a:ln w="25400" cap="flat" cmpd="sng" algn="ctr">
            <a:solidFill>
              <a:sysClr val="window" lastClr="FFFFFF">
                <a:hueOff val="0"/>
                <a:satOff val="0"/>
                <a:lumOff val="0"/>
                <a:alphaOff val="0"/>
              </a:sysClr>
            </a:solidFill>
            <a:prstDash val="solid"/>
          </a:ln>
          <a:effectLst/>
        </p:spPr>
        <p:txBody>
          <a:bodyPr/>
          <a:lstStyle/>
          <a:p>
            <a:endParaRPr lang="en-US" sz="2000">
              <a:solidFill>
                <a:schemeClr val="bg1"/>
              </a:solidFill>
              <a:latin typeface="+mn-lt"/>
            </a:endParaRPr>
          </a:p>
        </p:txBody>
      </p:sp>
      <p:sp>
        <p:nvSpPr>
          <p:cNvPr id="28" name="Oval 27">
            <a:extLst>
              <a:ext uri="{FF2B5EF4-FFF2-40B4-BE49-F238E27FC236}">
                <a16:creationId xmlns:a16="http://schemas.microsoft.com/office/drawing/2014/main" id="{59E225E5-A2F8-00BB-5EC8-A79509B5D31D}"/>
              </a:ext>
            </a:extLst>
          </p:cNvPr>
          <p:cNvSpPr/>
          <p:nvPr/>
        </p:nvSpPr>
        <p:spPr>
          <a:xfrm>
            <a:off x="399883" y="2066836"/>
            <a:ext cx="921430" cy="1024530"/>
          </a:xfrm>
          <a:prstGeom prst="ellipse">
            <a:avLst/>
          </a:prstGeom>
          <a:solidFill>
            <a:srgbClr val="4F81BD">
              <a:tint val="50000"/>
              <a:hueOff val="0"/>
              <a:satOff val="0"/>
              <a:lumOff val="0"/>
              <a:alphaOff val="0"/>
            </a:srgbClr>
          </a:solidFill>
          <a:ln w="25400" cap="flat" cmpd="sng" algn="ctr">
            <a:solidFill>
              <a:sysClr val="window" lastClr="FFFFFF">
                <a:hueOff val="0"/>
                <a:satOff val="0"/>
                <a:lumOff val="0"/>
                <a:alphaOff val="0"/>
              </a:sysClr>
            </a:solidFill>
            <a:prstDash val="solid"/>
          </a:ln>
          <a:effectLst/>
        </p:spPr>
        <p:txBody>
          <a:bodyPr/>
          <a:lstStyle/>
          <a:p>
            <a:endParaRPr lang="en-US" sz="2000">
              <a:solidFill>
                <a:schemeClr val="bg1"/>
              </a:solidFill>
              <a:latin typeface="+mn-lt"/>
            </a:endParaRPr>
          </a:p>
        </p:txBody>
      </p:sp>
      <p:sp>
        <p:nvSpPr>
          <p:cNvPr id="29" name="Oval 28">
            <a:extLst>
              <a:ext uri="{FF2B5EF4-FFF2-40B4-BE49-F238E27FC236}">
                <a16:creationId xmlns:a16="http://schemas.microsoft.com/office/drawing/2014/main" id="{8AC3535A-1BD1-0CFC-781B-97A725D07F88}"/>
              </a:ext>
            </a:extLst>
          </p:cNvPr>
          <p:cNvSpPr/>
          <p:nvPr/>
        </p:nvSpPr>
        <p:spPr>
          <a:xfrm>
            <a:off x="412814" y="1120700"/>
            <a:ext cx="921430" cy="1024530"/>
          </a:xfrm>
          <a:prstGeom prst="ellipse">
            <a:avLst/>
          </a:prstGeom>
          <a:solidFill>
            <a:srgbClr val="4F81BD">
              <a:tint val="50000"/>
              <a:hueOff val="0"/>
              <a:satOff val="0"/>
              <a:lumOff val="0"/>
              <a:alphaOff val="0"/>
            </a:srgbClr>
          </a:solidFill>
          <a:ln w="25400" cap="flat" cmpd="sng" algn="ctr">
            <a:solidFill>
              <a:sysClr val="window" lastClr="FFFFFF">
                <a:hueOff val="0"/>
                <a:satOff val="0"/>
                <a:lumOff val="0"/>
                <a:alphaOff val="0"/>
              </a:sysClr>
            </a:solidFill>
            <a:prstDash val="solid"/>
          </a:ln>
          <a:effectLst/>
        </p:spPr>
        <p:txBody>
          <a:bodyPr/>
          <a:lstStyle/>
          <a:p>
            <a:endParaRPr lang="en-US" sz="2000">
              <a:solidFill>
                <a:schemeClr val="bg1"/>
              </a:solidFill>
              <a:latin typeface="+mn-lt"/>
            </a:endParaRPr>
          </a:p>
        </p:txBody>
      </p:sp>
    </p:spTree>
    <p:extLst>
      <p:ext uri="{BB962C8B-B14F-4D97-AF65-F5344CB8AC3E}">
        <p14:creationId xmlns:p14="http://schemas.microsoft.com/office/powerpoint/2010/main" val="3841087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57CB09E8-EC9E-EE60-729B-DC7C32025DD7}"/>
              </a:ext>
            </a:extLst>
          </p:cNvPr>
          <p:cNvGrpSpPr/>
          <p:nvPr/>
        </p:nvGrpSpPr>
        <p:grpSpPr>
          <a:xfrm>
            <a:off x="1565633" y="1579375"/>
            <a:ext cx="9722968" cy="3699250"/>
            <a:chOff x="284632" y="1634750"/>
            <a:chExt cx="8068561" cy="2154821"/>
          </a:xfrm>
        </p:grpSpPr>
        <p:sp>
          <p:nvSpPr>
            <p:cNvPr id="15" name="Rectangle 14">
              <a:extLst>
                <a:ext uri="{FF2B5EF4-FFF2-40B4-BE49-F238E27FC236}">
                  <a16:creationId xmlns:a16="http://schemas.microsoft.com/office/drawing/2014/main" id="{71E96BE5-3ADE-52A0-7283-EF50481D584A}"/>
                </a:ext>
              </a:extLst>
            </p:cNvPr>
            <p:cNvSpPr/>
            <p:nvPr/>
          </p:nvSpPr>
          <p:spPr>
            <a:xfrm rot="10800000" flipV="1">
              <a:off x="284632" y="1634750"/>
              <a:ext cx="7961208" cy="464901"/>
            </a:xfrm>
            <a:prstGeom prst="rect">
              <a:avLst/>
            </a:prstGeom>
            <a:solidFill>
              <a:srgbClr val="FFFFFF">
                <a:alpha val="90000"/>
                <a:hueOff val="0"/>
                <a:satOff val="0"/>
                <a:lumOff val="0"/>
                <a:alphaOff val="0"/>
              </a:srgbClr>
            </a:solidFill>
            <a:ln w="25400" cap="flat" cmpd="sng" algn="ctr">
              <a:solidFill>
                <a:srgbClr val="FFB000">
                  <a:hueOff val="0"/>
                  <a:satOff val="0"/>
                  <a:lumOff val="0"/>
                  <a:alphaOff val="0"/>
                </a:srgbClr>
              </a:solidFill>
              <a:prstDash val="solid"/>
            </a:ln>
            <a:effectLst/>
          </p:spPr>
          <p:txBody>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a:ln>
                  <a:noFill/>
                </a:ln>
                <a:solidFill>
                  <a:srgbClr val="434343">
                    <a:hueOff val="0"/>
                    <a:satOff val="0"/>
                    <a:lumOff val="0"/>
                    <a:alphaOff val="0"/>
                  </a:srgbClr>
                </a:solidFill>
                <a:effectLst/>
                <a:uLnTx/>
                <a:uFillTx/>
                <a:latin typeface=".ProTeacher03 Roboto Condensed "/>
                <a:ea typeface="+mn-ea"/>
                <a:cs typeface="+mn-cs"/>
                <a:sym typeface="Arial"/>
              </a:endParaRPr>
            </a:p>
          </p:txBody>
        </p:sp>
        <p:grpSp>
          <p:nvGrpSpPr>
            <p:cNvPr id="16" name="Group 15">
              <a:extLst>
                <a:ext uri="{FF2B5EF4-FFF2-40B4-BE49-F238E27FC236}">
                  <a16:creationId xmlns:a16="http://schemas.microsoft.com/office/drawing/2014/main" id="{5EE92AD5-856E-2D12-18ED-6DC11E38A3A0}"/>
                </a:ext>
              </a:extLst>
            </p:cNvPr>
            <p:cNvGrpSpPr/>
            <p:nvPr/>
          </p:nvGrpSpPr>
          <p:grpSpPr>
            <a:xfrm rot="10800000" flipV="1">
              <a:off x="664779" y="1657679"/>
              <a:ext cx="7688414" cy="1280748"/>
              <a:chOff x="439352" y="1227970"/>
              <a:chExt cx="9271576" cy="1275947"/>
            </a:xfrm>
          </p:grpSpPr>
          <p:sp>
            <p:nvSpPr>
              <p:cNvPr id="21" name="Rectangle: Rounded Corners 20">
                <a:extLst>
                  <a:ext uri="{FF2B5EF4-FFF2-40B4-BE49-F238E27FC236}">
                    <a16:creationId xmlns:a16="http://schemas.microsoft.com/office/drawing/2014/main" id="{1777F868-F7F3-C050-D60F-F25155A2CAF0}"/>
                  </a:ext>
                </a:extLst>
              </p:cNvPr>
              <p:cNvSpPr/>
              <p:nvPr/>
            </p:nvSpPr>
            <p:spPr>
              <a:xfrm>
                <a:off x="462425" y="1364103"/>
                <a:ext cx="9248503" cy="885600"/>
              </a:xfrm>
              <a:prstGeom prst="roundRect">
                <a:avLst/>
              </a:prstGeom>
              <a:solidFill>
                <a:srgbClr val="FFB000">
                  <a:lumMod val="50000"/>
                </a:srgbClr>
              </a:solidFill>
              <a:ln w="25400" cap="flat" cmpd="sng" algn="ctr">
                <a:solidFill>
                  <a:srgbClr val="FFFFFF">
                    <a:hueOff val="0"/>
                    <a:satOff val="0"/>
                    <a:lumOff val="0"/>
                    <a:alphaOff val="0"/>
                  </a:srgbClr>
                </a:solidFill>
                <a:prstDash val="solid"/>
              </a:ln>
              <a:effectLst/>
            </p:spPr>
            <p:txBody>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3600" b="0" i="0" u="none" strike="noStrike" kern="0" cap="none" spc="0" normalizeH="0" baseline="0" noProof="0">
                  <a:ln>
                    <a:noFill/>
                  </a:ln>
                  <a:solidFill>
                    <a:srgbClr val="FFFFFF"/>
                  </a:solidFill>
                  <a:effectLst/>
                  <a:uLnTx/>
                  <a:uFillTx/>
                  <a:latin typeface=".ProTeacher03 Roboto Condensed "/>
                  <a:ea typeface="+mn-ea"/>
                  <a:cs typeface="+mn-cs"/>
                  <a:sym typeface="Arial"/>
                </a:endParaRPr>
              </a:p>
            </p:txBody>
          </p:sp>
          <p:sp>
            <p:nvSpPr>
              <p:cNvPr id="22" name="Rectangle: Rounded Corners 5">
                <a:extLst>
                  <a:ext uri="{FF2B5EF4-FFF2-40B4-BE49-F238E27FC236}">
                    <a16:creationId xmlns:a16="http://schemas.microsoft.com/office/drawing/2014/main" id="{6A67939F-CAED-3AF6-3974-9962E90E5E1B}"/>
                  </a:ext>
                </a:extLst>
              </p:cNvPr>
              <p:cNvSpPr txBox="1"/>
              <p:nvPr/>
            </p:nvSpPr>
            <p:spPr>
              <a:xfrm>
                <a:off x="439352" y="1227970"/>
                <a:ext cx="9162041" cy="1275947"/>
              </a:xfrm>
              <a:prstGeom prst="rect">
                <a:avLst/>
              </a:prstGeom>
              <a:noFill/>
              <a:ln>
                <a:noFill/>
              </a:ln>
              <a:effectLst/>
            </p:spPr>
            <p:txBody>
              <a:bodyPr spcFirstLastPara="0" vert="horz" wrap="square" lIns="256998" tIns="0" rIns="256998" bIns="0" numCol="1" spcCol="1270" anchor="ctr" anchorCtr="0">
                <a:noAutofit/>
              </a:bodyPr>
              <a:lstStyle/>
              <a:p>
                <a:pPr marL="0" marR="0" lvl="0" indent="0" defTabSz="1244600" eaLnBrk="1" fontAlgn="auto" latinLnBrk="0" hangingPunct="1">
                  <a:lnSpc>
                    <a:spcPct val="90000"/>
                  </a:lnSpc>
                  <a:spcBef>
                    <a:spcPct val="0"/>
                  </a:spcBef>
                  <a:spcAft>
                    <a:spcPct val="35000"/>
                  </a:spcAft>
                  <a:buClr>
                    <a:srgbClr val="000000"/>
                  </a:buClr>
                  <a:buSzTx/>
                  <a:buFont typeface="Arial"/>
                  <a:buNone/>
                  <a:tabLst/>
                  <a:defRPr/>
                </a:pPr>
                <a:r>
                  <a:rPr kumimoji="0" lang="pl-PL" sz="3200" b="0" i="0" u="none" strike="noStrike" kern="0" cap="none" spc="0" normalizeH="0" baseline="0" noProof="0" dirty="0">
                    <a:ln>
                      <a:noFill/>
                    </a:ln>
                    <a:solidFill>
                      <a:srgbClr val="FFFFFF"/>
                    </a:solidFill>
                    <a:effectLst/>
                    <a:uLnTx/>
                    <a:uFillTx/>
                    <a:latin typeface="Arial" panose="020B0604020202020204" pitchFamily="34" charset="0"/>
                    <a:ea typeface="Times New Roman" panose="02020603050405020304" pitchFamily="18" charset="0"/>
                    <a:cs typeface="Arial" panose="020B0604020202020204" pitchFamily="34" charset="0"/>
                    <a:sym typeface="Arial"/>
                  </a:rPr>
                  <a:t>Đảng có lúc cũng phạm sai lầm, khuyết điểm</a:t>
                </a:r>
                <a:endParaRPr kumimoji="0" lang="en-US" sz="3200" b="0"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Arial"/>
                </a:endParaRPr>
              </a:p>
            </p:txBody>
          </p:sp>
        </p:grpSp>
        <p:sp>
          <p:nvSpPr>
            <p:cNvPr id="17" name="Rectangle 16">
              <a:extLst>
                <a:ext uri="{FF2B5EF4-FFF2-40B4-BE49-F238E27FC236}">
                  <a16:creationId xmlns:a16="http://schemas.microsoft.com/office/drawing/2014/main" id="{8F02EFE6-C8CD-4C95-5890-9C95E8FBEC4E}"/>
                </a:ext>
              </a:extLst>
            </p:cNvPr>
            <p:cNvSpPr/>
            <p:nvPr/>
          </p:nvSpPr>
          <p:spPr>
            <a:xfrm rot="10800000" flipV="1">
              <a:off x="284632" y="2979591"/>
              <a:ext cx="7961208" cy="464901"/>
            </a:xfrm>
            <a:prstGeom prst="rect">
              <a:avLst/>
            </a:prstGeom>
            <a:solidFill>
              <a:srgbClr val="FFFFFF">
                <a:alpha val="90000"/>
                <a:hueOff val="0"/>
                <a:satOff val="0"/>
                <a:lumOff val="0"/>
                <a:alphaOff val="0"/>
              </a:srgbClr>
            </a:solidFill>
            <a:ln w="25400" cap="flat" cmpd="sng" algn="ctr">
              <a:solidFill>
                <a:srgbClr val="FFB000">
                  <a:hueOff val="0"/>
                  <a:satOff val="0"/>
                  <a:lumOff val="0"/>
                  <a:alphaOff val="0"/>
                </a:srgbClr>
              </a:solidFill>
              <a:prstDash val="solid"/>
            </a:ln>
            <a:effectLst/>
          </p:spPr>
          <p:txBody>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a:ln>
                  <a:noFill/>
                </a:ln>
                <a:solidFill>
                  <a:srgbClr val="434343">
                    <a:hueOff val="0"/>
                    <a:satOff val="0"/>
                    <a:lumOff val="0"/>
                    <a:alphaOff val="0"/>
                  </a:srgbClr>
                </a:solidFill>
                <a:effectLst/>
                <a:uLnTx/>
                <a:uFillTx/>
                <a:latin typeface=".ProTeacher03 Roboto Condensed "/>
                <a:ea typeface="+mn-ea"/>
                <a:cs typeface="+mn-cs"/>
                <a:sym typeface="Arial"/>
              </a:endParaRPr>
            </a:p>
          </p:txBody>
        </p:sp>
        <p:grpSp>
          <p:nvGrpSpPr>
            <p:cNvPr id="18" name="Group 17">
              <a:extLst>
                <a:ext uri="{FF2B5EF4-FFF2-40B4-BE49-F238E27FC236}">
                  <a16:creationId xmlns:a16="http://schemas.microsoft.com/office/drawing/2014/main" id="{C21E99CA-5B72-3C0F-1773-3927E5733568}"/>
                </a:ext>
              </a:extLst>
            </p:cNvPr>
            <p:cNvGrpSpPr/>
            <p:nvPr/>
          </p:nvGrpSpPr>
          <p:grpSpPr>
            <a:xfrm rot="10800000" flipV="1">
              <a:off x="755610" y="2900638"/>
              <a:ext cx="7490230" cy="888933"/>
              <a:chOff x="485665" y="4151133"/>
              <a:chExt cx="6799317" cy="885600"/>
            </a:xfrm>
          </p:grpSpPr>
          <p:sp>
            <p:nvSpPr>
              <p:cNvPr id="19" name="Rectangle: Rounded Corners 18">
                <a:extLst>
                  <a:ext uri="{FF2B5EF4-FFF2-40B4-BE49-F238E27FC236}">
                    <a16:creationId xmlns:a16="http://schemas.microsoft.com/office/drawing/2014/main" id="{6CC2C6AD-7E82-90AC-4F21-72C4205966E1}"/>
                  </a:ext>
                </a:extLst>
              </p:cNvPr>
              <p:cNvSpPr/>
              <p:nvPr/>
            </p:nvSpPr>
            <p:spPr>
              <a:xfrm>
                <a:off x="485665" y="4151133"/>
                <a:ext cx="6799317" cy="885600"/>
              </a:xfrm>
              <a:prstGeom prst="roundRect">
                <a:avLst/>
              </a:prstGeom>
              <a:solidFill>
                <a:srgbClr val="FFB000">
                  <a:lumMod val="50000"/>
                </a:srgbClr>
              </a:solidFill>
              <a:ln w="25400" cap="flat" cmpd="sng" algn="ctr">
                <a:solidFill>
                  <a:srgbClr val="FFFFFF">
                    <a:hueOff val="0"/>
                    <a:satOff val="0"/>
                    <a:lumOff val="0"/>
                    <a:alphaOff val="0"/>
                  </a:srgbClr>
                </a:solidFill>
                <a:prstDash val="solid"/>
              </a:ln>
              <a:effectLst/>
            </p:spPr>
            <p:txBody>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3600" b="0" i="0" u="none" strike="noStrike" kern="0" cap="none" spc="0" normalizeH="0" baseline="0" noProof="0">
                  <a:ln>
                    <a:noFill/>
                  </a:ln>
                  <a:solidFill>
                    <a:srgbClr val="FFFFFF"/>
                  </a:solidFill>
                  <a:effectLst/>
                  <a:uLnTx/>
                  <a:uFillTx/>
                  <a:latin typeface=".ProTeacher03 Roboto Condensed "/>
                  <a:ea typeface="+mn-ea"/>
                  <a:cs typeface="+mn-cs"/>
                  <a:sym typeface="Arial"/>
                </a:endParaRPr>
              </a:p>
            </p:txBody>
          </p:sp>
          <p:sp>
            <p:nvSpPr>
              <p:cNvPr id="20" name="Rectangle: Rounded Corners 14">
                <a:extLst>
                  <a:ext uri="{FF2B5EF4-FFF2-40B4-BE49-F238E27FC236}">
                    <a16:creationId xmlns:a16="http://schemas.microsoft.com/office/drawing/2014/main" id="{0A445174-7545-AA9D-0AE3-E610958DD9DA}"/>
                  </a:ext>
                </a:extLst>
              </p:cNvPr>
              <p:cNvSpPr txBox="1"/>
              <p:nvPr/>
            </p:nvSpPr>
            <p:spPr>
              <a:xfrm>
                <a:off x="528896" y="4194364"/>
                <a:ext cx="6712855" cy="799138"/>
              </a:xfrm>
              <a:prstGeom prst="rect">
                <a:avLst/>
              </a:prstGeom>
              <a:noFill/>
              <a:ln>
                <a:noFill/>
              </a:ln>
              <a:effectLst/>
            </p:spPr>
            <p:txBody>
              <a:bodyPr spcFirstLastPara="0" vert="horz" wrap="square" lIns="256998" tIns="0" rIns="256998" bIns="0" numCol="1" spcCol="1270" anchor="ctr" anchorCtr="0">
                <a:noAutofit/>
              </a:bodyPr>
              <a:lstStyle/>
              <a:p>
                <a:pPr marL="0" marR="0" lvl="0" indent="0" defTabSz="1244600" eaLnBrk="1" fontAlgn="auto" latinLnBrk="0" hangingPunct="1">
                  <a:lnSpc>
                    <a:spcPct val="90000"/>
                  </a:lnSpc>
                  <a:spcBef>
                    <a:spcPct val="0"/>
                  </a:spcBef>
                  <a:spcAft>
                    <a:spcPct val="35000"/>
                  </a:spcAft>
                  <a:buClr>
                    <a:srgbClr val="000000"/>
                  </a:buClr>
                  <a:buSzTx/>
                  <a:buFont typeface="Arial"/>
                  <a:buNone/>
                  <a:tabLst/>
                  <a:defRPr/>
                </a:pPr>
                <a:r>
                  <a:rPr kumimoji="0" lang="vi-VN" sz="3200" b="0" i="0" u="none" strike="noStrike" kern="0" cap="none" spc="0" normalizeH="0" baseline="0" noProof="0" dirty="0">
                    <a:ln>
                      <a:noFill/>
                    </a:ln>
                    <a:solidFill>
                      <a:srgbClr val="FFFFFF"/>
                    </a:solidFill>
                    <a:effectLst/>
                    <a:uLnTx/>
                    <a:uFillTx/>
                    <a:latin typeface=".ProTeacher03 Roboto Condensed "/>
                    <a:ea typeface="+mn-ea"/>
                    <a:cs typeface="Arial" panose="020B0604020202020204" pitchFamily="34" charset="0"/>
                    <a:sym typeface="Arial"/>
                  </a:rPr>
                  <a:t>Bốn nguy cơ thách thức</a:t>
                </a:r>
                <a:r>
                  <a:rPr kumimoji="0" lang="en-US" sz="3200" b="0"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Arial"/>
                  </a:rPr>
                  <a:t> </a:t>
                </a:r>
                <a:r>
                  <a:rPr kumimoji="0" lang="en-US" sz="3200" b="0" i="0" u="none" strike="noStrike" kern="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sym typeface="Arial"/>
                  </a:rPr>
                  <a:t>lớn</a:t>
                </a:r>
                <a:endParaRPr kumimoji="0" lang="en-US" sz="3200" b="0"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sym typeface="Arial"/>
                </a:endParaRPr>
              </a:p>
            </p:txBody>
          </p:sp>
        </p:grpSp>
      </p:grpSp>
      <p:sp>
        <p:nvSpPr>
          <p:cNvPr id="23" name="TextBox 22">
            <a:extLst>
              <a:ext uri="{FF2B5EF4-FFF2-40B4-BE49-F238E27FC236}">
                <a16:creationId xmlns:a16="http://schemas.microsoft.com/office/drawing/2014/main" id="{51709E30-F832-CADD-7C2F-148559701B82}"/>
              </a:ext>
            </a:extLst>
          </p:cNvPr>
          <p:cNvSpPr txBox="1"/>
          <p:nvPr/>
        </p:nvSpPr>
        <p:spPr>
          <a:xfrm>
            <a:off x="3188982" y="201300"/>
            <a:ext cx="6476270" cy="523220"/>
          </a:xfrm>
          <a:prstGeom prst="rect">
            <a:avLst/>
          </a:prstGeom>
          <a:noFill/>
        </p:spPr>
        <p:txBody>
          <a:bodyPr wrap="square">
            <a:spAutoFit/>
          </a:bodyPr>
          <a:lstStyle/>
          <a:p>
            <a:r>
              <a:rPr lang="en-US" sz="2800" b="1" dirty="0">
                <a:solidFill>
                  <a:schemeClr val="bg2">
                    <a:lumMod val="60000"/>
                    <a:lumOff val="40000"/>
                  </a:schemeClr>
                </a:solidFill>
                <a:latin typeface="Arial" panose="020B0604020202020204" pitchFamily="34" charset="0"/>
                <a:cs typeface="Arial" panose="020B0604020202020204" pitchFamily="34" charset="0"/>
              </a:rPr>
              <a:t>2.2 </a:t>
            </a:r>
            <a:r>
              <a:rPr lang="en-US" sz="2800" b="1" dirty="0" err="1">
                <a:solidFill>
                  <a:schemeClr val="bg2">
                    <a:lumMod val="60000"/>
                    <a:lumOff val="40000"/>
                  </a:schemeClr>
                </a:solidFill>
                <a:latin typeface="Arial" panose="020B0604020202020204" pitchFamily="34" charset="0"/>
                <a:cs typeface="Arial" panose="020B0604020202020204" pitchFamily="34" charset="0"/>
              </a:rPr>
              <a:t>Thắng</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lợi</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của</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công</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cuộc</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đổi</a:t>
            </a:r>
            <a:r>
              <a:rPr lang="en-US" sz="2800" b="1" dirty="0">
                <a:solidFill>
                  <a:schemeClr val="bg2">
                    <a:lumMod val="60000"/>
                    <a:lumOff val="40000"/>
                  </a:schemeClr>
                </a:solidFill>
                <a:latin typeface="Arial" panose="020B0604020202020204" pitchFamily="34" charset="0"/>
                <a:cs typeface="Arial" panose="020B0604020202020204" pitchFamily="34" charset="0"/>
              </a:rPr>
              <a:t> </a:t>
            </a:r>
            <a:r>
              <a:rPr lang="en-US" sz="2800" b="1" dirty="0" err="1">
                <a:solidFill>
                  <a:schemeClr val="bg2">
                    <a:lumMod val="60000"/>
                    <a:lumOff val="40000"/>
                  </a:schemeClr>
                </a:solidFill>
                <a:latin typeface="Arial" panose="020B0604020202020204" pitchFamily="34" charset="0"/>
                <a:cs typeface="Arial" panose="020B0604020202020204" pitchFamily="34" charset="0"/>
              </a:rPr>
              <a:t>mới</a:t>
            </a:r>
            <a:endParaRPr lang="en-US" sz="2800" b="1" dirty="0">
              <a:solidFill>
                <a:schemeClr val="bg2">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1563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69F871B-0F80-3072-E85F-B14566570E81}"/>
              </a:ext>
            </a:extLst>
          </p:cNvPr>
          <p:cNvSpPr/>
          <p:nvPr/>
        </p:nvSpPr>
        <p:spPr>
          <a:xfrm>
            <a:off x="4294257" y="2420730"/>
            <a:ext cx="3836504" cy="135172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b="1" dirty="0">
                <a:solidFill>
                  <a:schemeClr val="bg1"/>
                </a:solidFill>
                <a:latin typeface="Arial" panose="020B0604020202020204" pitchFamily="34" charset="0"/>
                <a:cs typeface="Arial" panose="020B0604020202020204" pitchFamily="34" charset="0"/>
              </a:rPr>
              <a:t>HẾT BÀI</a:t>
            </a:r>
          </a:p>
        </p:txBody>
      </p:sp>
    </p:spTree>
    <p:extLst>
      <p:ext uri="{BB962C8B-B14F-4D97-AF65-F5344CB8AC3E}">
        <p14:creationId xmlns:p14="http://schemas.microsoft.com/office/powerpoint/2010/main" val="39138665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8"/>
</p:tagLst>
</file>

<file path=ppt/tags/tag10.xml><?xml version="1.0" encoding="utf-8"?>
<p:tagLst xmlns:a="http://schemas.openxmlformats.org/drawingml/2006/main" xmlns:r="http://schemas.openxmlformats.org/officeDocument/2006/relationships" xmlns:p="http://schemas.openxmlformats.org/presentationml/2006/main">
  <p:tag name="MH" val="20160410221230"/>
  <p:tag name="MH_LIBRARY" val="GRAPHIC"/>
  <p:tag name="MH_ORDER" val="Rectangle 26"/>
</p:tagLst>
</file>

<file path=ppt/tags/tag11.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2.xml><?xml version="1.0" encoding="utf-8"?>
<p:tagLst xmlns:a="http://schemas.openxmlformats.org/drawingml/2006/main" xmlns:r="http://schemas.openxmlformats.org/officeDocument/2006/relationships" xmlns:p="http://schemas.openxmlformats.org/presentationml/2006/main">
  <p:tag name="MH" val="20160410221230"/>
  <p:tag name="MH_LIBRARY" val="GRAPHIC"/>
  <p:tag name="MH_ORDER" val="Rectangle 26"/>
</p:tagLst>
</file>

<file path=ppt/tags/tag13.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4.xml><?xml version="1.0" encoding="utf-8"?>
<p:tagLst xmlns:a="http://schemas.openxmlformats.org/drawingml/2006/main" xmlns:r="http://schemas.openxmlformats.org/officeDocument/2006/relationships" xmlns:p="http://schemas.openxmlformats.org/presentationml/2006/main">
  <p:tag name="MH" val="20160410221230"/>
  <p:tag name="MH_LIBRARY" val="GRAPHIC"/>
  <p:tag name="MH_ORDER" val="Rectangle 26"/>
</p:tagLst>
</file>

<file path=ppt/tags/tag15.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6.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108140218"/>
  <p:tag name="MH_LIBRARY" val="GRAPHIC"/>
  <p:tag name="MH_TYPE" val="Other"/>
  <p:tag name="MH_ORDER" val="7"/>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4707</TotalTime>
  <Words>2299</Words>
  <Application>Microsoft Office PowerPoint</Application>
  <PresentationFormat>Widescreen</PresentationFormat>
  <Paragraphs>155</Paragraphs>
  <Slides>25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微软雅黑</vt:lpstr>
      <vt:lpstr>.ProTeacher03 Roboto Bold</vt:lpstr>
      <vt:lpstr>.ProTeacher03 Roboto Condensed </vt:lpstr>
      <vt:lpstr>A3.OpenSansBold-San</vt:lpstr>
      <vt:lpstr>Arial</vt:lpstr>
      <vt:lpstr>Arial </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Do Thi Ngat</cp:lastModifiedBy>
  <cp:revision>10</cp:revision>
  <dcterms:created xsi:type="dcterms:W3CDTF">2022-10-06T03:12:05Z</dcterms:created>
  <dcterms:modified xsi:type="dcterms:W3CDTF">2024-08-29T14:36:49Z</dcterms:modified>
</cp:coreProperties>
</file>