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1662" r:id="rId2"/>
    <p:sldId id="1686" r:id="rId3"/>
    <p:sldId id="1664" r:id="rId4"/>
    <p:sldId id="1665" r:id="rId5"/>
    <p:sldId id="1685" r:id="rId6"/>
    <p:sldId id="1667" r:id="rId7"/>
    <p:sldId id="1687" r:id="rId8"/>
    <p:sldId id="1688" r:id="rId9"/>
    <p:sldId id="1689" r:id="rId10"/>
    <p:sldId id="1690" r:id="rId11"/>
    <p:sldId id="1691" r:id="rId12"/>
    <p:sldId id="1672" r:id="rId13"/>
    <p:sldId id="1674" r:id="rId14"/>
    <p:sldId id="1675" r:id="rId15"/>
    <p:sldId id="1676" r:id="rId16"/>
    <p:sldId id="1677" r:id="rId17"/>
    <p:sldId id="1678" r:id="rId18"/>
    <p:sldId id="1679" r:id="rId19"/>
    <p:sldId id="1680" r:id="rId20"/>
    <p:sldId id="1681" r:id="rId21"/>
    <p:sldId id="1682" r:id="rId22"/>
    <p:sldId id="1683" r:id="rId23"/>
  </p:sldIdLst>
  <p:sldSz cx="12192000" cy="6858000"/>
  <p:notesSz cx="6858000" cy="9144000"/>
  <p:custDataLst>
    <p:tags r:id="rId2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6BB0"/>
    <a:srgbClr val="FFFFFF"/>
    <a:srgbClr val="66FFCC"/>
    <a:srgbClr val="FFFF66"/>
    <a:srgbClr val="DF311D"/>
    <a:srgbClr val="EC6224"/>
    <a:srgbClr val="D01517"/>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951" y="45"/>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D4FE99-51C3-49BB-8C30-FBB6B6259B5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6852B868-BC4E-45D5-A044-828BC6C3AF2A}">
      <dgm:prSet phldrT="[Text]" custT="1"/>
      <dgm:spPr>
        <a:xfrm>
          <a:off x="747064" y="580583"/>
          <a:ext cx="7613497" cy="1161003"/>
        </a:xfrm>
        <a:prstGeom prst="rect">
          <a:avLst/>
        </a:prstGeom>
        <a:solidFill>
          <a:srgbClr val="002060"/>
        </a:solidFill>
        <a:ln w="15875" cap="flat" cmpd="sng" algn="ctr">
          <a:solidFill>
            <a:sysClr val="window" lastClr="FFFFFF">
              <a:hueOff val="0"/>
              <a:satOff val="0"/>
              <a:lumOff val="0"/>
              <a:alphaOff val="0"/>
            </a:sysClr>
          </a:solidFill>
          <a:prstDash val="solid"/>
        </a:ln>
        <a:effectLst/>
      </dgm:spPr>
      <dgm:t>
        <a:bodyPr/>
        <a:lstStyle/>
        <a:p>
          <a:pPr>
            <a:buNone/>
          </a:pPr>
          <a:r>
            <a:rPr lang="en-US" altLang="en-US" sz="2800" i="1" dirty="0">
              <a:solidFill>
                <a:sysClr val="window" lastClr="FFFFFF"/>
              </a:solidFill>
              <a:latin typeface="Arial" panose="020B0604020202020204" pitchFamily="34" charset="0"/>
              <a:ea typeface="+mn-ea"/>
              <a:cs typeface="Arial" panose="020B0604020202020204" pitchFamily="34" charset="0"/>
            </a:rPr>
            <a:t>2.1. </a:t>
          </a:r>
          <a:r>
            <a:rPr lang="nl-NL" altLang="en-US" sz="2800" i="1" dirty="0">
              <a:solidFill>
                <a:sysClr val="window" lastClr="FFFFFF"/>
              </a:solidFill>
              <a:latin typeface="Arial" panose="020B0604020202020204" pitchFamily="34" charset="0"/>
              <a:ea typeface="+mn-ea"/>
              <a:cs typeface="Arial" panose="020B0604020202020204" pitchFamily="34" charset="0"/>
            </a:rPr>
            <a:t>Phát huy truyền thống yêu nước, trung thành với sự nghiệp cách mạng của nhân dân Việt Nam</a:t>
          </a:r>
          <a:endParaRPr lang="en-US" sz="2800" dirty="0">
            <a:solidFill>
              <a:sysClr val="window" lastClr="FFFFFF"/>
            </a:solidFill>
            <a:latin typeface="Arial" panose="020B0604020202020204" pitchFamily="34" charset="0"/>
            <a:ea typeface="+mn-ea"/>
            <a:cs typeface="Arial" panose="020B0604020202020204" pitchFamily="34" charset="0"/>
          </a:endParaRPr>
        </a:p>
      </dgm:t>
    </dgm:pt>
    <dgm:pt modelId="{1B5714AD-D924-4EA4-A21D-418FA2FA965F}" type="parTrans" cxnId="{57179FD9-6B9B-4D3E-92BC-1BE74C8057D8}">
      <dgm:prSet/>
      <dgm:spPr/>
      <dgm:t>
        <a:bodyPr/>
        <a:lstStyle/>
        <a:p>
          <a:endParaRPr lang="en-US"/>
        </a:p>
      </dgm:t>
    </dgm:pt>
    <dgm:pt modelId="{9302F913-4D80-4317-A101-DAAE28A1100F}" type="sibTrans" cxnId="{57179FD9-6B9B-4D3E-92BC-1BE74C8057D8}">
      <dgm:prSet/>
      <dgm:spPr>
        <a:xfrm>
          <a:off x="-4560586" y="-704407"/>
          <a:ext cx="5472816" cy="5472816"/>
        </a:xfrm>
        <a:prstGeom prst="blockArc">
          <a:avLst>
            <a:gd name="adj1" fmla="val 18900000"/>
            <a:gd name="adj2" fmla="val 2700000"/>
            <a:gd name="adj3" fmla="val 395"/>
          </a:avLst>
        </a:prstGeom>
        <a:noFill/>
        <a:ln w="15875" cap="flat" cmpd="sng" algn="ctr">
          <a:solidFill>
            <a:srgbClr val="B71E42">
              <a:shade val="60000"/>
              <a:hueOff val="0"/>
              <a:satOff val="0"/>
              <a:lumOff val="0"/>
              <a:alphaOff val="0"/>
            </a:srgbClr>
          </a:solidFill>
          <a:prstDash val="solid"/>
        </a:ln>
        <a:effectLst/>
      </dgm:spPr>
      <dgm:t>
        <a:bodyPr/>
        <a:lstStyle/>
        <a:p>
          <a:endParaRPr lang="en-US"/>
        </a:p>
      </dgm:t>
    </dgm:pt>
    <dgm:pt modelId="{138E20CC-7EC5-45E9-90DD-B541AAB028EF}">
      <dgm:prSet phldrT="[Text]" custT="1"/>
      <dgm:spPr>
        <a:xfrm>
          <a:off x="747064" y="2322413"/>
          <a:ext cx="7613497" cy="1161003"/>
        </a:xfrm>
        <a:prstGeom prst="rect">
          <a:avLst/>
        </a:prstGeom>
        <a:solidFill>
          <a:srgbClr val="002060"/>
        </a:solidFill>
        <a:ln w="15875" cap="flat" cmpd="sng" algn="ctr">
          <a:solidFill>
            <a:sysClr val="window" lastClr="FFFFFF">
              <a:hueOff val="0"/>
              <a:satOff val="0"/>
              <a:lumOff val="0"/>
              <a:alphaOff val="0"/>
            </a:sysClr>
          </a:solidFill>
          <a:prstDash val="solid"/>
        </a:ln>
        <a:effectLst/>
      </dgm:spPr>
      <dgm:t>
        <a:bodyPr/>
        <a:lstStyle/>
        <a:p>
          <a:pPr>
            <a:buNone/>
          </a:pPr>
          <a:r>
            <a:rPr lang="en-US" altLang="en-US" sz="2800" i="1" dirty="0">
              <a:solidFill>
                <a:sysClr val="window" lastClr="FFFFFF"/>
              </a:solidFill>
              <a:latin typeface="Arial" panose="020B0604020202020204" pitchFamily="34" charset="0"/>
              <a:ea typeface="+mn-ea"/>
              <a:cs typeface="Arial" panose="020B0604020202020204" pitchFamily="34" charset="0"/>
            </a:rPr>
            <a:t>2.2. </a:t>
          </a:r>
          <a:r>
            <a:rPr lang="nl-NL" altLang="en-US" sz="2800" i="1" dirty="0">
              <a:solidFill>
                <a:sysClr val="window" lastClr="FFFFFF"/>
              </a:solidFill>
              <a:latin typeface="Arial" panose="020B0604020202020204" pitchFamily="34" charset="0"/>
              <a:ea typeface="+mn-ea"/>
              <a:cs typeface="Arial" panose="020B0604020202020204" pitchFamily="34" charset="0"/>
            </a:rPr>
            <a:t>Phấn đấu học tập nâng cao năng lực và rèn luyện phẩm chất cá nhân</a:t>
          </a:r>
          <a:endParaRPr lang="en-US" sz="2800" dirty="0">
            <a:solidFill>
              <a:sysClr val="window" lastClr="FFFFFF"/>
            </a:solidFill>
            <a:latin typeface="Arial" panose="020B0604020202020204" pitchFamily="34" charset="0"/>
            <a:ea typeface="+mn-ea"/>
            <a:cs typeface="Arial" panose="020B0604020202020204" pitchFamily="34" charset="0"/>
          </a:endParaRPr>
        </a:p>
      </dgm:t>
    </dgm:pt>
    <dgm:pt modelId="{AACBE45C-7A9F-46C3-95CB-56DB2AC68392}" type="parTrans" cxnId="{02B16A83-157E-41BD-A70F-29F29BA90A95}">
      <dgm:prSet/>
      <dgm:spPr/>
      <dgm:t>
        <a:bodyPr/>
        <a:lstStyle/>
        <a:p>
          <a:endParaRPr lang="en-US"/>
        </a:p>
      </dgm:t>
    </dgm:pt>
    <dgm:pt modelId="{E3CDF097-9B66-43A9-8DEE-DC24AC63479B}" type="sibTrans" cxnId="{02B16A83-157E-41BD-A70F-29F29BA90A95}">
      <dgm:prSet/>
      <dgm:spPr/>
      <dgm:t>
        <a:bodyPr/>
        <a:lstStyle/>
        <a:p>
          <a:endParaRPr lang="en-US"/>
        </a:p>
      </dgm:t>
    </dgm:pt>
    <dgm:pt modelId="{02969671-479A-4F5B-A337-047B55829A76}" type="pres">
      <dgm:prSet presAssocID="{FBD4FE99-51C3-49BB-8C30-FBB6B6259B5B}" presName="Name0" presStyleCnt="0">
        <dgm:presLayoutVars>
          <dgm:chMax val="7"/>
          <dgm:chPref val="7"/>
          <dgm:dir/>
        </dgm:presLayoutVars>
      </dgm:prSet>
      <dgm:spPr/>
    </dgm:pt>
    <dgm:pt modelId="{B9A4FF7E-65E8-4ABD-9D7A-B087A3259FE3}" type="pres">
      <dgm:prSet presAssocID="{FBD4FE99-51C3-49BB-8C30-FBB6B6259B5B}" presName="Name1" presStyleCnt="0"/>
      <dgm:spPr/>
    </dgm:pt>
    <dgm:pt modelId="{98F146FF-818F-4E27-B2F3-803A2ACD21DA}" type="pres">
      <dgm:prSet presAssocID="{FBD4FE99-51C3-49BB-8C30-FBB6B6259B5B}" presName="cycle" presStyleCnt="0"/>
      <dgm:spPr/>
    </dgm:pt>
    <dgm:pt modelId="{AC75094B-46AA-4600-BD66-46F2FE6A3F46}" type="pres">
      <dgm:prSet presAssocID="{FBD4FE99-51C3-49BB-8C30-FBB6B6259B5B}" presName="srcNode" presStyleLbl="node1" presStyleIdx="0" presStyleCnt="2"/>
      <dgm:spPr/>
    </dgm:pt>
    <dgm:pt modelId="{D9C18F01-E273-4425-963C-ECD6549087EC}" type="pres">
      <dgm:prSet presAssocID="{FBD4FE99-51C3-49BB-8C30-FBB6B6259B5B}" presName="conn" presStyleLbl="parChTrans1D2" presStyleIdx="0" presStyleCnt="1"/>
      <dgm:spPr/>
    </dgm:pt>
    <dgm:pt modelId="{92D0F34E-7F57-4739-A0E5-55CED0D17361}" type="pres">
      <dgm:prSet presAssocID="{FBD4FE99-51C3-49BB-8C30-FBB6B6259B5B}" presName="extraNode" presStyleLbl="node1" presStyleIdx="0" presStyleCnt="2"/>
      <dgm:spPr/>
    </dgm:pt>
    <dgm:pt modelId="{310E4F94-4E17-4B30-A4D1-1C6B7E6DD147}" type="pres">
      <dgm:prSet presAssocID="{FBD4FE99-51C3-49BB-8C30-FBB6B6259B5B}" presName="dstNode" presStyleLbl="node1" presStyleIdx="0" presStyleCnt="2"/>
      <dgm:spPr/>
    </dgm:pt>
    <dgm:pt modelId="{467B4EA2-7E20-4819-A89C-9185050D9967}" type="pres">
      <dgm:prSet presAssocID="{6852B868-BC4E-45D5-A044-828BC6C3AF2A}" presName="text_1" presStyleLbl="node1" presStyleIdx="0" presStyleCnt="2">
        <dgm:presLayoutVars>
          <dgm:bulletEnabled val="1"/>
        </dgm:presLayoutVars>
      </dgm:prSet>
      <dgm:spPr/>
    </dgm:pt>
    <dgm:pt modelId="{8E3505FC-551F-4A27-90C9-AF75EEA5D4B0}" type="pres">
      <dgm:prSet presAssocID="{6852B868-BC4E-45D5-A044-828BC6C3AF2A}" presName="accent_1" presStyleCnt="0"/>
      <dgm:spPr/>
    </dgm:pt>
    <dgm:pt modelId="{BBFA3F17-F2CB-4769-B46C-D0004A998216}" type="pres">
      <dgm:prSet presAssocID="{6852B868-BC4E-45D5-A044-828BC6C3AF2A}" presName="accentRepeatNode" presStyleLbl="solidFgAcc1" presStyleIdx="0" presStyleCnt="2"/>
      <dgm:spPr>
        <a:xfrm>
          <a:off x="21437" y="435457"/>
          <a:ext cx="1451254" cy="1451254"/>
        </a:xfrm>
        <a:prstGeom prst="ellipse">
          <a:avLst/>
        </a:prstGeom>
        <a:solidFill>
          <a:sysClr val="window" lastClr="FFFFFF">
            <a:hueOff val="0"/>
            <a:satOff val="0"/>
            <a:lumOff val="0"/>
            <a:alphaOff val="0"/>
          </a:sysClr>
        </a:solidFill>
        <a:ln w="15875" cap="flat" cmpd="sng" algn="ctr">
          <a:solidFill>
            <a:srgbClr val="B71E42">
              <a:hueOff val="0"/>
              <a:satOff val="0"/>
              <a:lumOff val="0"/>
              <a:alphaOff val="0"/>
            </a:srgbClr>
          </a:solidFill>
          <a:prstDash val="solid"/>
        </a:ln>
        <a:effectLst/>
      </dgm:spPr>
    </dgm:pt>
    <dgm:pt modelId="{F634708E-ABBC-4847-A298-A2DF362FC39E}" type="pres">
      <dgm:prSet presAssocID="{138E20CC-7EC5-45E9-90DD-B541AAB028EF}" presName="text_2" presStyleLbl="node1" presStyleIdx="1" presStyleCnt="2">
        <dgm:presLayoutVars>
          <dgm:bulletEnabled val="1"/>
        </dgm:presLayoutVars>
      </dgm:prSet>
      <dgm:spPr/>
    </dgm:pt>
    <dgm:pt modelId="{BA50AE55-F827-4A0B-9114-8143E5338366}" type="pres">
      <dgm:prSet presAssocID="{138E20CC-7EC5-45E9-90DD-B541AAB028EF}" presName="accent_2" presStyleCnt="0"/>
      <dgm:spPr/>
    </dgm:pt>
    <dgm:pt modelId="{CD63545E-773D-4A9E-92B4-0DBC1A964C09}" type="pres">
      <dgm:prSet presAssocID="{138E20CC-7EC5-45E9-90DD-B541AAB028EF}" presName="accentRepeatNode" presStyleLbl="solidFgAcc1" presStyleIdx="1" presStyleCnt="2"/>
      <dgm:spPr>
        <a:xfrm>
          <a:off x="21437" y="2177288"/>
          <a:ext cx="1451254" cy="1451254"/>
        </a:xfrm>
        <a:prstGeom prst="ellipse">
          <a:avLst/>
        </a:prstGeom>
        <a:solidFill>
          <a:sysClr val="window" lastClr="FFFFFF">
            <a:hueOff val="0"/>
            <a:satOff val="0"/>
            <a:lumOff val="0"/>
            <a:alphaOff val="0"/>
          </a:sysClr>
        </a:solidFill>
        <a:ln w="15875" cap="flat" cmpd="sng" algn="ctr">
          <a:solidFill>
            <a:srgbClr val="B71E42">
              <a:hueOff val="0"/>
              <a:satOff val="0"/>
              <a:lumOff val="0"/>
              <a:alphaOff val="0"/>
            </a:srgbClr>
          </a:solidFill>
          <a:prstDash val="solid"/>
        </a:ln>
        <a:effectLst/>
      </dgm:spPr>
    </dgm:pt>
  </dgm:ptLst>
  <dgm:cxnLst>
    <dgm:cxn modelId="{5447BD14-7EEA-4BFD-8A25-34B0DC1F81B0}" type="presOf" srcId="{138E20CC-7EC5-45E9-90DD-B541AAB028EF}" destId="{F634708E-ABBC-4847-A298-A2DF362FC39E}" srcOrd="0" destOrd="0" presId="urn:microsoft.com/office/officeart/2008/layout/VerticalCurvedList"/>
    <dgm:cxn modelId="{02B16A83-157E-41BD-A70F-29F29BA90A95}" srcId="{FBD4FE99-51C3-49BB-8C30-FBB6B6259B5B}" destId="{138E20CC-7EC5-45E9-90DD-B541AAB028EF}" srcOrd="1" destOrd="0" parTransId="{AACBE45C-7A9F-46C3-95CB-56DB2AC68392}" sibTransId="{E3CDF097-9B66-43A9-8DEE-DC24AC63479B}"/>
    <dgm:cxn modelId="{7AD5898B-8D1B-43E1-BB94-108A558ACDC7}" type="presOf" srcId="{9302F913-4D80-4317-A101-DAAE28A1100F}" destId="{D9C18F01-E273-4425-963C-ECD6549087EC}" srcOrd="0" destOrd="0" presId="urn:microsoft.com/office/officeart/2008/layout/VerticalCurvedList"/>
    <dgm:cxn modelId="{58E640CC-CE95-4320-9DF6-2B5048350C0F}" type="presOf" srcId="{6852B868-BC4E-45D5-A044-828BC6C3AF2A}" destId="{467B4EA2-7E20-4819-A89C-9185050D9967}" srcOrd="0" destOrd="0" presId="urn:microsoft.com/office/officeart/2008/layout/VerticalCurvedList"/>
    <dgm:cxn modelId="{57179FD9-6B9B-4D3E-92BC-1BE74C8057D8}" srcId="{FBD4FE99-51C3-49BB-8C30-FBB6B6259B5B}" destId="{6852B868-BC4E-45D5-A044-828BC6C3AF2A}" srcOrd="0" destOrd="0" parTransId="{1B5714AD-D924-4EA4-A21D-418FA2FA965F}" sibTransId="{9302F913-4D80-4317-A101-DAAE28A1100F}"/>
    <dgm:cxn modelId="{498EBBDD-8C01-494A-B26A-31C9C8B8794C}" type="presOf" srcId="{FBD4FE99-51C3-49BB-8C30-FBB6B6259B5B}" destId="{02969671-479A-4F5B-A337-047B55829A76}" srcOrd="0" destOrd="0" presId="urn:microsoft.com/office/officeart/2008/layout/VerticalCurvedList"/>
    <dgm:cxn modelId="{19C68D95-79BB-4DA2-A51A-61F2A9D05EC8}" type="presParOf" srcId="{02969671-479A-4F5B-A337-047B55829A76}" destId="{B9A4FF7E-65E8-4ABD-9D7A-B087A3259FE3}" srcOrd="0" destOrd="0" presId="urn:microsoft.com/office/officeart/2008/layout/VerticalCurvedList"/>
    <dgm:cxn modelId="{214F0318-C934-41CC-BB6A-057B63581E8A}" type="presParOf" srcId="{B9A4FF7E-65E8-4ABD-9D7A-B087A3259FE3}" destId="{98F146FF-818F-4E27-B2F3-803A2ACD21DA}" srcOrd="0" destOrd="0" presId="urn:microsoft.com/office/officeart/2008/layout/VerticalCurvedList"/>
    <dgm:cxn modelId="{30662F00-E6F1-4F41-AE44-A04602192616}" type="presParOf" srcId="{98F146FF-818F-4E27-B2F3-803A2ACD21DA}" destId="{AC75094B-46AA-4600-BD66-46F2FE6A3F46}" srcOrd="0" destOrd="0" presId="urn:microsoft.com/office/officeart/2008/layout/VerticalCurvedList"/>
    <dgm:cxn modelId="{A6FFB0B9-BAF6-4EB2-85B5-2A3CBCC332EC}" type="presParOf" srcId="{98F146FF-818F-4E27-B2F3-803A2ACD21DA}" destId="{D9C18F01-E273-4425-963C-ECD6549087EC}" srcOrd="1" destOrd="0" presId="urn:microsoft.com/office/officeart/2008/layout/VerticalCurvedList"/>
    <dgm:cxn modelId="{B13855DB-48E0-4B58-8904-1C0CC6D51E5F}" type="presParOf" srcId="{98F146FF-818F-4E27-B2F3-803A2ACD21DA}" destId="{92D0F34E-7F57-4739-A0E5-55CED0D17361}" srcOrd="2" destOrd="0" presId="urn:microsoft.com/office/officeart/2008/layout/VerticalCurvedList"/>
    <dgm:cxn modelId="{8F48FA0A-4EF8-415D-A22A-D47448858662}" type="presParOf" srcId="{98F146FF-818F-4E27-B2F3-803A2ACD21DA}" destId="{310E4F94-4E17-4B30-A4D1-1C6B7E6DD147}" srcOrd="3" destOrd="0" presId="urn:microsoft.com/office/officeart/2008/layout/VerticalCurvedList"/>
    <dgm:cxn modelId="{D732148B-7553-4638-9BF4-45106C84B977}" type="presParOf" srcId="{B9A4FF7E-65E8-4ABD-9D7A-B087A3259FE3}" destId="{467B4EA2-7E20-4819-A89C-9185050D9967}" srcOrd="1" destOrd="0" presId="urn:microsoft.com/office/officeart/2008/layout/VerticalCurvedList"/>
    <dgm:cxn modelId="{9D2B1B23-A075-4E86-8EEB-1A82FBFF46BA}" type="presParOf" srcId="{B9A4FF7E-65E8-4ABD-9D7A-B087A3259FE3}" destId="{8E3505FC-551F-4A27-90C9-AF75EEA5D4B0}" srcOrd="2" destOrd="0" presId="urn:microsoft.com/office/officeart/2008/layout/VerticalCurvedList"/>
    <dgm:cxn modelId="{FAE726CD-8B2A-4654-A6C3-AD9F92AA46FD}" type="presParOf" srcId="{8E3505FC-551F-4A27-90C9-AF75EEA5D4B0}" destId="{BBFA3F17-F2CB-4769-B46C-D0004A998216}" srcOrd="0" destOrd="0" presId="urn:microsoft.com/office/officeart/2008/layout/VerticalCurvedList"/>
    <dgm:cxn modelId="{62BC6082-7826-49A2-AC16-0A60EAB6F4CA}" type="presParOf" srcId="{B9A4FF7E-65E8-4ABD-9D7A-B087A3259FE3}" destId="{F634708E-ABBC-4847-A298-A2DF362FC39E}" srcOrd="3" destOrd="0" presId="urn:microsoft.com/office/officeart/2008/layout/VerticalCurvedList"/>
    <dgm:cxn modelId="{A107E7F7-BC3F-421B-A018-69D1FD91FC80}" type="presParOf" srcId="{B9A4FF7E-65E8-4ABD-9D7A-B087A3259FE3}" destId="{BA50AE55-F827-4A0B-9114-8143E5338366}" srcOrd="4" destOrd="0" presId="urn:microsoft.com/office/officeart/2008/layout/VerticalCurvedList"/>
    <dgm:cxn modelId="{FA99ADD9-4E01-41F2-93FA-319F863217D5}" type="presParOf" srcId="{BA50AE55-F827-4A0B-9114-8143E5338366}" destId="{CD63545E-773D-4A9E-92B4-0DBC1A964C0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C18F01-E273-4425-963C-ECD6549087EC}">
      <dsp:nvSpPr>
        <dsp:cNvPr id="0" name=""/>
        <dsp:cNvSpPr/>
      </dsp:nvSpPr>
      <dsp:spPr>
        <a:xfrm>
          <a:off x="-4908235" y="-757755"/>
          <a:ext cx="5889673" cy="5889673"/>
        </a:xfrm>
        <a:prstGeom prst="blockArc">
          <a:avLst>
            <a:gd name="adj1" fmla="val 18900000"/>
            <a:gd name="adj2" fmla="val 2700000"/>
            <a:gd name="adj3" fmla="val 395"/>
          </a:avLst>
        </a:prstGeom>
        <a:noFill/>
        <a:ln w="15875" cap="flat" cmpd="sng" algn="ctr">
          <a:solidFill>
            <a:srgbClr val="B71E42">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67B4EA2-7E20-4819-A89C-9185050D9967}">
      <dsp:nvSpPr>
        <dsp:cNvPr id="0" name=""/>
        <dsp:cNvSpPr/>
      </dsp:nvSpPr>
      <dsp:spPr>
        <a:xfrm>
          <a:off x="804080" y="624892"/>
          <a:ext cx="10672500" cy="1249610"/>
        </a:xfrm>
        <a:prstGeom prst="rect">
          <a:avLst/>
        </a:prstGeom>
        <a:solidFill>
          <a:srgbClr val="002060"/>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1878" tIns="71120" rIns="71120" bIns="71120" numCol="1" spcCol="1270" anchor="ctr" anchorCtr="0">
          <a:noAutofit/>
        </a:bodyPr>
        <a:lstStyle/>
        <a:p>
          <a:pPr marL="0" lvl="0" indent="0" algn="l" defTabSz="1244600">
            <a:lnSpc>
              <a:spcPct val="90000"/>
            </a:lnSpc>
            <a:spcBef>
              <a:spcPct val="0"/>
            </a:spcBef>
            <a:spcAft>
              <a:spcPct val="35000"/>
            </a:spcAft>
            <a:buNone/>
          </a:pPr>
          <a:r>
            <a:rPr lang="en-US" altLang="en-US" sz="2800" i="1" kern="1200" dirty="0">
              <a:solidFill>
                <a:sysClr val="window" lastClr="FFFFFF"/>
              </a:solidFill>
              <a:latin typeface="Arial" panose="020B0604020202020204" pitchFamily="34" charset="0"/>
              <a:ea typeface="+mn-ea"/>
              <a:cs typeface="Arial" panose="020B0604020202020204" pitchFamily="34" charset="0"/>
            </a:rPr>
            <a:t>2.1. </a:t>
          </a:r>
          <a:r>
            <a:rPr lang="nl-NL" altLang="en-US" sz="2800" i="1" kern="1200" dirty="0">
              <a:solidFill>
                <a:sysClr val="window" lastClr="FFFFFF"/>
              </a:solidFill>
              <a:latin typeface="Arial" panose="020B0604020202020204" pitchFamily="34" charset="0"/>
              <a:ea typeface="+mn-ea"/>
              <a:cs typeface="Arial" panose="020B0604020202020204" pitchFamily="34" charset="0"/>
            </a:rPr>
            <a:t>Phát huy truyền thống yêu nước, trung thành với sự nghiệp cách mạng của nhân dân Việt Nam</a:t>
          </a:r>
          <a:endParaRPr lang="en-US" sz="2800" kern="1200" dirty="0">
            <a:solidFill>
              <a:sysClr val="window" lastClr="FFFFFF"/>
            </a:solidFill>
            <a:latin typeface="Arial" panose="020B0604020202020204" pitchFamily="34" charset="0"/>
            <a:ea typeface="+mn-ea"/>
            <a:cs typeface="Arial" panose="020B0604020202020204" pitchFamily="34" charset="0"/>
          </a:endParaRPr>
        </a:p>
      </dsp:txBody>
      <dsp:txXfrm>
        <a:off x="804080" y="624892"/>
        <a:ext cx="10672500" cy="1249610"/>
      </dsp:txXfrm>
    </dsp:sp>
    <dsp:sp modelId="{BBFA3F17-F2CB-4769-B46C-D0004A998216}">
      <dsp:nvSpPr>
        <dsp:cNvPr id="0" name=""/>
        <dsp:cNvSpPr/>
      </dsp:nvSpPr>
      <dsp:spPr>
        <a:xfrm>
          <a:off x="23073" y="468691"/>
          <a:ext cx="1562013" cy="1562013"/>
        </a:xfrm>
        <a:prstGeom prst="ellipse">
          <a:avLst/>
        </a:prstGeom>
        <a:solidFill>
          <a:sysClr val="window" lastClr="FFFFFF">
            <a:hueOff val="0"/>
            <a:satOff val="0"/>
            <a:lumOff val="0"/>
            <a:alphaOff val="0"/>
          </a:sysClr>
        </a:solidFill>
        <a:ln w="15875" cap="flat" cmpd="sng" algn="ctr">
          <a:solidFill>
            <a:srgbClr val="B71E4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634708E-ABBC-4847-A298-A2DF362FC39E}">
      <dsp:nvSpPr>
        <dsp:cNvPr id="0" name=""/>
        <dsp:cNvSpPr/>
      </dsp:nvSpPr>
      <dsp:spPr>
        <a:xfrm>
          <a:off x="804080" y="2499658"/>
          <a:ext cx="10672500" cy="1249610"/>
        </a:xfrm>
        <a:prstGeom prst="rect">
          <a:avLst/>
        </a:prstGeom>
        <a:solidFill>
          <a:srgbClr val="002060"/>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1878" tIns="71120" rIns="71120" bIns="71120" numCol="1" spcCol="1270" anchor="ctr" anchorCtr="0">
          <a:noAutofit/>
        </a:bodyPr>
        <a:lstStyle/>
        <a:p>
          <a:pPr marL="0" lvl="0" indent="0" algn="l" defTabSz="1244600">
            <a:lnSpc>
              <a:spcPct val="90000"/>
            </a:lnSpc>
            <a:spcBef>
              <a:spcPct val="0"/>
            </a:spcBef>
            <a:spcAft>
              <a:spcPct val="35000"/>
            </a:spcAft>
            <a:buNone/>
          </a:pPr>
          <a:r>
            <a:rPr lang="en-US" altLang="en-US" sz="2800" i="1" kern="1200" dirty="0">
              <a:solidFill>
                <a:sysClr val="window" lastClr="FFFFFF"/>
              </a:solidFill>
              <a:latin typeface="Arial" panose="020B0604020202020204" pitchFamily="34" charset="0"/>
              <a:ea typeface="+mn-ea"/>
              <a:cs typeface="Arial" panose="020B0604020202020204" pitchFamily="34" charset="0"/>
            </a:rPr>
            <a:t>2.2. </a:t>
          </a:r>
          <a:r>
            <a:rPr lang="nl-NL" altLang="en-US" sz="2800" i="1" kern="1200" dirty="0">
              <a:solidFill>
                <a:sysClr val="window" lastClr="FFFFFF"/>
              </a:solidFill>
              <a:latin typeface="Arial" panose="020B0604020202020204" pitchFamily="34" charset="0"/>
              <a:ea typeface="+mn-ea"/>
              <a:cs typeface="Arial" panose="020B0604020202020204" pitchFamily="34" charset="0"/>
            </a:rPr>
            <a:t>Phấn đấu học tập nâng cao năng lực và rèn luyện phẩm chất cá nhân</a:t>
          </a:r>
          <a:endParaRPr lang="en-US" sz="2800" kern="1200" dirty="0">
            <a:solidFill>
              <a:sysClr val="window" lastClr="FFFFFF"/>
            </a:solidFill>
            <a:latin typeface="Arial" panose="020B0604020202020204" pitchFamily="34" charset="0"/>
            <a:ea typeface="+mn-ea"/>
            <a:cs typeface="Arial" panose="020B0604020202020204" pitchFamily="34" charset="0"/>
          </a:endParaRPr>
        </a:p>
      </dsp:txBody>
      <dsp:txXfrm>
        <a:off x="804080" y="2499658"/>
        <a:ext cx="10672500" cy="1249610"/>
      </dsp:txXfrm>
    </dsp:sp>
    <dsp:sp modelId="{CD63545E-773D-4A9E-92B4-0DBC1A964C09}">
      <dsp:nvSpPr>
        <dsp:cNvPr id="0" name=""/>
        <dsp:cNvSpPr/>
      </dsp:nvSpPr>
      <dsp:spPr>
        <a:xfrm>
          <a:off x="23073" y="2343457"/>
          <a:ext cx="1562013" cy="1562013"/>
        </a:xfrm>
        <a:prstGeom prst="ellipse">
          <a:avLst/>
        </a:prstGeom>
        <a:solidFill>
          <a:sysClr val="window" lastClr="FFFFFF">
            <a:hueOff val="0"/>
            <a:satOff val="0"/>
            <a:lumOff val="0"/>
            <a:alphaOff val="0"/>
          </a:sysClr>
        </a:solidFill>
        <a:ln w="15875" cap="flat" cmpd="sng" algn="ctr">
          <a:solidFill>
            <a:srgbClr val="B71E4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16/08/2024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8/16/2024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9.xml"/><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9.xml"/><Relationship Id="rId4" Type="http://schemas.openxmlformats.org/officeDocument/2006/relationships/image" Target="../media/image11.jp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emf"/><Relationship Id="rId1" Type="http://schemas.openxmlformats.org/officeDocument/2006/relationships/slideLayout" Target="../slideLayouts/slideLayout9.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2.png"/><Relationship Id="rId2" Type="http://schemas.openxmlformats.org/officeDocument/2006/relationships/image" Target="../media/image5.emf"/><Relationship Id="rId1" Type="http://schemas.openxmlformats.org/officeDocument/2006/relationships/slideLayout" Target="../slideLayouts/slideLayout9.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9C1600F-34A9-6885-B55C-0C37BD230299}"/>
              </a:ext>
            </a:extLst>
          </p:cNvPr>
          <p:cNvSpPr txBox="1">
            <a:spLocks/>
          </p:cNvSpPr>
          <p:nvPr/>
        </p:nvSpPr>
        <p:spPr>
          <a:xfrm>
            <a:off x="11113823" y="5901996"/>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a:t>
            </a:fld>
            <a:endParaRPr dirty="0"/>
          </a:p>
        </p:txBody>
      </p:sp>
      <p:sp>
        <p:nvSpPr>
          <p:cNvPr id="9" name="Oval 7">
            <a:extLst>
              <a:ext uri="{FF2B5EF4-FFF2-40B4-BE49-F238E27FC236}">
                <a16:creationId xmlns:a16="http://schemas.microsoft.com/office/drawing/2014/main" id="{0DBE4D54-CA02-6B8E-52E8-51B216808E24}"/>
              </a:ext>
            </a:extLst>
          </p:cNvPr>
          <p:cNvSpPr>
            <a:spLocks noChangeArrowheads="1"/>
          </p:cNvSpPr>
          <p:nvPr/>
        </p:nvSpPr>
        <p:spPr bwMode="auto">
          <a:xfrm>
            <a:off x="4562941" y="843796"/>
            <a:ext cx="2733938" cy="1058623"/>
          </a:xfrm>
          <a:prstGeom prst="ellipse">
            <a:avLst/>
          </a:prstGeom>
          <a:solidFill>
            <a:srgbClr val="002060"/>
          </a:solidFill>
          <a:ln w="9525">
            <a:solidFill>
              <a:srgbClr val="FF0000"/>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CHƯƠNG 5</a:t>
            </a:r>
          </a:p>
        </p:txBody>
      </p:sp>
      <p:sp>
        <p:nvSpPr>
          <p:cNvPr id="16" name="TextBox 15">
            <a:extLst>
              <a:ext uri="{FF2B5EF4-FFF2-40B4-BE49-F238E27FC236}">
                <a16:creationId xmlns:a16="http://schemas.microsoft.com/office/drawing/2014/main" id="{60BC2685-3EC9-2401-15D9-7B520DF9F7E6}"/>
              </a:ext>
            </a:extLst>
          </p:cNvPr>
          <p:cNvSpPr txBox="1"/>
          <p:nvPr/>
        </p:nvSpPr>
        <p:spPr>
          <a:xfrm>
            <a:off x="751114" y="2543178"/>
            <a:ext cx="11005457" cy="1664879"/>
          </a:xfrm>
          <a:prstGeom prst="rect">
            <a:avLst/>
          </a:prstGeom>
          <a:noFill/>
        </p:spPr>
        <p:txBody>
          <a:bodyPr wrap="square">
            <a:spAutoFit/>
          </a:bodyPr>
          <a:lstStyle/>
          <a:p>
            <a:pPr algn="ctr">
              <a:lnSpc>
                <a:spcPct val="150000"/>
              </a:lnSpc>
              <a:spcBef>
                <a:spcPts val="600"/>
              </a:spcBef>
              <a:tabLst>
                <a:tab pos="5257800" algn="l"/>
              </a:tabLst>
            </a:pPr>
            <a:r>
              <a:rPr lang="vi-VN" sz="3600" b="1" kern="0" cap="all" dirty="0">
                <a:solidFill>
                  <a:srgbClr val="FF0000"/>
                </a:solidFill>
                <a:effectLst/>
                <a:ea typeface="Times New Roman Bold Italic" panose="02020703060505090304" pitchFamily="18" charset="0"/>
              </a:rPr>
              <a:t>TU DƯỠNG, RÈN LUYỆN ĐỂ TRỞ THÀNH</a:t>
            </a:r>
            <a:br>
              <a:rPr lang="vi-VN" sz="3600" b="1" kern="0" cap="all" dirty="0">
                <a:solidFill>
                  <a:srgbClr val="FF0000"/>
                </a:solidFill>
                <a:effectLst/>
                <a:ea typeface="Times New Roman Bold Italic" panose="02020703060505090304" pitchFamily="18" charset="0"/>
              </a:rPr>
            </a:br>
            <a:r>
              <a:rPr lang="vi-VN" sz="3600" b="1" kern="0" cap="all" dirty="0">
                <a:solidFill>
                  <a:srgbClr val="FF0000"/>
                </a:solidFill>
                <a:effectLst/>
                <a:ea typeface="Times New Roman Bold Italic" panose="02020703060505090304" pitchFamily="18" charset="0"/>
              </a:rPr>
              <a:t>NGƯỜI CÔNG DÂN TỐT, NGƯỜI LAO ĐỘNG TỐT</a:t>
            </a:r>
            <a:endParaRPr lang="en-US" sz="3600" b="1" kern="0" cap="all" dirty="0">
              <a:solidFill>
                <a:srgbClr val="FF0000"/>
              </a:solidFill>
              <a:effectLst/>
              <a:ea typeface="Times New Roman Bold Italic" panose="02020703060505090304" pitchFamily="18" charset="0"/>
            </a:endParaRPr>
          </a:p>
        </p:txBody>
      </p:sp>
    </p:spTree>
    <p:extLst>
      <p:ext uri="{BB962C8B-B14F-4D97-AF65-F5344CB8AC3E}">
        <p14:creationId xmlns:p14="http://schemas.microsoft.com/office/powerpoint/2010/main" val="2081311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BE9112-BF71-33B4-7A0A-95D22B008F45}"/>
              </a:ext>
            </a:extLst>
          </p:cNvPr>
          <p:cNvSpPr txBox="1"/>
          <p:nvPr/>
        </p:nvSpPr>
        <p:spPr>
          <a:xfrm>
            <a:off x="408214" y="1816399"/>
            <a:ext cx="10989128" cy="3693703"/>
          </a:xfrm>
          <a:prstGeom prst="rect">
            <a:avLst/>
          </a:prstGeom>
          <a:noFill/>
        </p:spPr>
        <p:txBody>
          <a:bodyPr wrap="square">
            <a:spAutoFit/>
          </a:bodyPr>
          <a:lstStyle/>
          <a:p>
            <a:pPr algn="just">
              <a:lnSpc>
                <a:spcPct val="115000"/>
              </a:lnSpc>
              <a:spcBef>
                <a:spcPts val="600"/>
              </a:spcBef>
              <a:tabLst>
                <a:tab pos="5257800" algn="l"/>
              </a:tabLst>
            </a:pPr>
            <a:r>
              <a:rPr lang="vi-VN" sz="2400" dirty="0">
                <a:effectLst/>
                <a:ea typeface="Times New Roman" panose="02020603050405020304" pitchFamily="18" charset="0"/>
              </a:rPr>
              <a:t>Sau khi học xong bài này, người học cần đạt được:</a:t>
            </a:r>
            <a:endParaRPr lang="en-US" sz="2400" dirty="0">
              <a:effectLst/>
              <a:ea typeface="Times New Roman" panose="02020603050405020304" pitchFamily="18" charset="0"/>
            </a:endParaRPr>
          </a:p>
          <a:p>
            <a:pPr indent="180340" algn="just">
              <a:lnSpc>
                <a:spcPct val="115000"/>
              </a:lnSpc>
              <a:spcBef>
                <a:spcPts val="600"/>
              </a:spcBef>
              <a:tabLst>
                <a:tab pos="5257800" algn="l"/>
              </a:tabLst>
            </a:pPr>
            <a:r>
              <a:rPr lang="vi-VN" sz="2400" b="1" dirty="0">
                <a:solidFill>
                  <a:srgbClr val="FF0000"/>
                </a:solidFill>
                <a:effectLst/>
                <a:ea typeface="Times New Roman" panose="02020603050405020304" pitchFamily="18" charset="0"/>
              </a:rPr>
              <a:t>- </a:t>
            </a:r>
            <a:r>
              <a:rPr lang="vi-VN" sz="2400" b="1" i="1" dirty="0">
                <a:solidFill>
                  <a:srgbClr val="FF0000"/>
                </a:solidFill>
                <a:effectLst/>
                <a:ea typeface="Times New Roman" panose="02020603050405020304" pitchFamily="18" charset="0"/>
              </a:rPr>
              <a:t>Về kiến thức</a:t>
            </a:r>
            <a:r>
              <a:rPr lang="vi-VN" sz="2400" b="1" dirty="0">
                <a:solidFill>
                  <a:srgbClr val="FF0000"/>
                </a:solidFill>
                <a:effectLst/>
                <a:ea typeface="Times New Roman" panose="02020603050405020304" pitchFamily="18" charset="0"/>
              </a:rPr>
              <a:t>:</a:t>
            </a:r>
            <a:r>
              <a:rPr lang="vi-VN" sz="2400" dirty="0">
                <a:solidFill>
                  <a:srgbClr val="FF0000"/>
                </a:solidFill>
                <a:effectLst/>
                <a:ea typeface="Times New Roman" panose="02020603050405020304" pitchFamily="18" charset="0"/>
              </a:rPr>
              <a:t> </a:t>
            </a:r>
            <a:r>
              <a:rPr lang="vi-VN" sz="2400" dirty="0">
                <a:effectLst/>
                <a:ea typeface="Times New Roman" panose="02020603050405020304" pitchFamily="18" charset="0"/>
              </a:rPr>
              <a:t>Trình bày được quan niệm về người công dân tốt, người lao động tốt. Phân tích được những nội dung tu dưỡng và rèn luyện để trở thành người công dân tốt, người lao động tốt.</a:t>
            </a:r>
            <a:endParaRPr lang="en-US" sz="2400" dirty="0">
              <a:effectLst/>
              <a:ea typeface="Times New Roman" panose="02020603050405020304" pitchFamily="18" charset="0"/>
            </a:endParaRPr>
          </a:p>
          <a:p>
            <a:pPr indent="180340" algn="just">
              <a:lnSpc>
                <a:spcPct val="115000"/>
              </a:lnSpc>
              <a:spcBef>
                <a:spcPts val="600"/>
              </a:spcBef>
              <a:tabLst>
                <a:tab pos="5257800" algn="l"/>
              </a:tabLst>
            </a:pPr>
            <a:r>
              <a:rPr lang="vi-VN" sz="2400" b="1" dirty="0">
                <a:solidFill>
                  <a:srgbClr val="FF0000"/>
                </a:solidFill>
                <a:effectLst/>
                <a:ea typeface="Times New Roman" panose="02020603050405020304" pitchFamily="18" charset="0"/>
              </a:rPr>
              <a:t>- </a:t>
            </a:r>
            <a:r>
              <a:rPr lang="vi-VN" sz="2400" b="1" i="1" dirty="0">
                <a:solidFill>
                  <a:srgbClr val="FF0000"/>
                </a:solidFill>
                <a:effectLst/>
                <a:ea typeface="Times New Roman" panose="02020603050405020304" pitchFamily="18" charset="0"/>
              </a:rPr>
              <a:t>Về kỹ năng</a:t>
            </a:r>
            <a:r>
              <a:rPr lang="vi-VN" sz="2400" b="1" dirty="0">
                <a:solidFill>
                  <a:srgbClr val="FF0000"/>
                </a:solidFill>
                <a:effectLst/>
                <a:ea typeface="Times New Roman" panose="02020603050405020304" pitchFamily="18" charset="0"/>
              </a:rPr>
              <a:t>:</a:t>
            </a:r>
            <a:r>
              <a:rPr lang="vi-VN" sz="2400" dirty="0">
                <a:solidFill>
                  <a:srgbClr val="FF0000"/>
                </a:solidFill>
                <a:effectLst/>
                <a:ea typeface="Times New Roman" panose="02020603050405020304" pitchFamily="18" charset="0"/>
              </a:rPr>
              <a:t> </a:t>
            </a:r>
            <a:r>
              <a:rPr lang="vi-VN" sz="2400" dirty="0">
                <a:effectLst/>
                <a:ea typeface="Times New Roman" panose="02020603050405020304" pitchFamily="18" charset="0"/>
              </a:rPr>
              <a:t>Biết vận dụng những kiến thức đã học vào quá trình học tập, lao động và hoạt động hàng ngày của bản thân. </a:t>
            </a:r>
            <a:endParaRPr lang="en-US" sz="2400" dirty="0">
              <a:effectLst/>
              <a:ea typeface="Times New Roman" panose="02020603050405020304" pitchFamily="18" charset="0"/>
            </a:endParaRPr>
          </a:p>
          <a:p>
            <a:pPr indent="180340" algn="just">
              <a:lnSpc>
                <a:spcPct val="115000"/>
              </a:lnSpc>
              <a:spcBef>
                <a:spcPts val="600"/>
              </a:spcBef>
              <a:tabLst>
                <a:tab pos="5257800" algn="l"/>
              </a:tabLst>
            </a:pPr>
            <a:r>
              <a:rPr lang="vi-VN" sz="2400" b="1" i="1" dirty="0">
                <a:solidFill>
                  <a:srgbClr val="FF0000"/>
                </a:solidFill>
                <a:effectLst/>
                <a:ea typeface="Times New Roman" panose="02020603050405020304" pitchFamily="18" charset="0"/>
              </a:rPr>
              <a:t>- Về năng lực tự chủ và trách nhiệm</a:t>
            </a:r>
            <a:r>
              <a:rPr lang="vi-VN" sz="2400" b="1" dirty="0">
                <a:solidFill>
                  <a:srgbClr val="FF0000"/>
                </a:solidFill>
                <a:effectLst/>
                <a:ea typeface="Times New Roman" panose="02020603050405020304" pitchFamily="18" charset="0"/>
              </a:rPr>
              <a:t>:</a:t>
            </a:r>
            <a:r>
              <a:rPr lang="vi-VN" sz="2400" dirty="0">
                <a:solidFill>
                  <a:srgbClr val="FF0000"/>
                </a:solidFill>
                <a:effectLst/>
                <a:ea typeface="Times New Roman" panose="02020603050405020304" pitchFamily="18" charset="0"/>
              </a:rPr>
              <a:t> </a:t>
            </a:r>
            <a:r>
              <a:rPr lang="vi-VN" sz="2400" dirty="0">
                <a:effectLst/>
                <a:ea typeface="Times New Roman" panose="02020603050405020304" pitchFamily="18" charset="0"/>
              </a:rPr>
              <a:t>Tích cực học tập và rèn luyện để trở thành người công dân tốt, người lao động tốt.</a:t>
            </a:r>
            <a:endParaRPr lang="en-US" sz="2400" dirty="0">
              <a:effectLst/>
              <a:ea typeface="Times New Roman" panose="02020603050405020304" pitchFamily="18" charset="0"/>
            </a:endParaRPr>
          </a:p>
        </p:txBody>
      </p:sp>
      <p:sp>
        <p:nvSpPr>
          <p:cNvPr id="7" name="TextBox 6">
            <a:extLst>
              <a:ext uri="{FF2B5EF4-FFF2-40B4-BE49-F238E27FC236}">
                <a16:creationId xmlns:a16="http://schemas.microsoft.com/office/drawing/2014/main" id="{112CB315-8FFA-1E0C-F03B-9544EF5B4EC6}"/>
              </a:ext>
            </a:extLst>
          </p:cNvPr>
          <p:cNvSpPr txBox="1"/>
          <p:nvPr/>
        </p:nvSpPr>
        <p:spPr>
          <a:xfrm>
            <a:off x="4229101" y="778869"/>
            <a:ext cx="3967842" cy="555986"/>
          </a:xfrm>
          <a:prstGeom prst="rect">
            <a:avLst/>
          </a:prstGeom>
          <a:noFill/>
        </p:spPr>
        <p:txBody>
          <a:bodyPr wrap="square">
            <a:spAutoFit/>
          </a:bodyPr>
          <a:lstStyle/>
          <a:p>
            <a:pPr algn="just">
              <a:lnSpc>
                <a:spcPct val="115000"/>
              </a:lnSpc>
              <a:spcBef>
                <a:spcPts val="600"/>
              </a:spcBef>
              <a:tabLst>
                <a:tab pos="5257800" algn="l"/>
              </a:tabLst>
            </a:pPr>
            <a:r>
              <a:rPr lang="vi-VN" sz="2800" b="1" dirty="0">
                <a:solidFill>
                  <a:srgbClr val="FF0000"/>
                </a:solidFill>
                <a:effectLst/>
                <a:ea typeface="Times New Roman" panose="02020603050405020304" pitchFamily="18" charset="0"/>
              </a:rPr>
              <a:t>Mục tiêu của bài học:</a:t>
            </a:r>
            <a:endParaRPr lang="en-US" sz="2800" dirty="0">
              <a:solidFill>
                <a:srgbClr val="FF0000"/>
              </a:solidFill>
              <a:effectLst/>
              <a:ea typeface="Times New Roman" panose="02020603050405020304" pitchFamily="18" charset="0"/>
            </a:endParaRPr>
          </a:p>
        </p:txBody>
      </p:sp>
      <p:sp>
        <p:nvSpPr>
          <p:cNvPr id="2" name="Slide Number Placeholder 5">
            <a:extLst>
              <a:ext uri="{FF2B5EF4-FFF2-40B4-BE49-F238E27FC236}">
                <a16:creationId xmlns:a16="http://schemas.microsoft.com/office/drawing/2014/main" id="{8FD507B6-256C-96C0-733C-BA9E42F97A28}"/>
              </a:ext>
            </a:extLst>
          </p:cNvPr>
          <p:cNvSpPr txBox="1">
            <a:spLocks/>
          </p:cNvSpPr>
          <p:nvPr/>
        </p:nvSpPr>
        <p:spPr>
          <a:xfrm>
            <a:off x="11113823" y="5901996"/>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2</a:t>
            </a:fld>
            <a:endParaRPr dirty="0"/>
          </a:p>
        </p:txBody>
      </p:sp>
    </p:spTree>
    <p:extLst>
      <p:ext uri="{BB962C8B-B14F-4D97-AF65-F5344CB8AC3E}">
        <p14:creationId xmlns:p14="http://schemas.microsoft.com/office/powerpoint/2010/main" val="2511824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88D0408B-53D4-5894-131F-9C9842836923}"/>
              </a:ext>
            </a:extLst>
          </p:cNvPr>
          <p:cNvSpPr txBox="1">
            <a:spLocks/>
          </p:cNvSpPr>
          <p:nvPr/>
        </p:nvSpPr>
        <p:spPr>
          <a:xfrm>
            <a:off x="11137307" y="5864495"/>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Clr>
                <a:srgbClr val="000000"/>
              </a:buClr>
              <a:buFont typeface="Arial"/>
              <a:buNone/>
              <a:defRPr/>
            </a:pPr>
            <a:r>
              <a:rPr lang="en-US" sz="1600" b="1" kern="0" dirty="0">
                <a:solidFill>
                  <a:srgbClr val="002060"/>
                </a:solidFill>
                <a:latin typeface="Arial"/>
                <a:cs typeface="Arial"/>
                <a:sym typeface="Arial"/>
              </a:rPr>
              <a:t>PAGE </a:t>
            </a:r>
            <a:fld id="{00000000-1234-1234-1234-123412341234}" type="slidenum">
              <a:rPr lang="en" sz="1600" b="1" kern="0" smtClean="0">
                <a:solidFill>
                  <a:srgbClr val="002060"/>
                </a:solidFill>
                <a:latin typeface="Arial"/>
                <a:cs typeface="Arial"/>
                <a:sym typeface="Arial"/>
              </a:rPr>
              <a:pPr>
                <a:buClr>
                  <a:srgbClr val="000000"/>
                </a:buClr>
                <a:buFont typeface="Arial"/>
                <a:buNone/>
                <a:defRPr/>
              </a:pPr>
              <a:t>3</a:t>
            </a:fld>
            <a:endParaRPr sz="1600" b="1" kern="0" dirty="0">
              <a:solidFill>
                <a:srgbClr val="002060"/>
              </a:solidFill>
              <a:latin typeface="Arial"/>
              <a:cs typeface="Arial"/>
              <a:sym typeface="Arial"/>
            </a:endParaRPr>
          </a:p>
        </p:txBody>
      </p:sp>
      <p:sp>
        <p:nvSpPr>
          <p:cNvPr id="12" name="Google Shape;799;p44">
            <a:extLst>
              <a:ext uri="{FF2B5EF4-FFF2-40B4-BE49-F238E27FC236}">
                <a16:creationId xmlns:a16="http://schemas.microsoft.com/office/drawing/2014/main" id="{E2468DB2-C028-84C7-41B8-FCA7712B7544}"/>
              </a:ext>
            </a:extLst>
          </p:cNvPr>
          <p:cNvSpPr txBox="1"/>
          <p:nvPr/>
        </p:nvSpPr>
        <p:spPr>
          <a:xfrm>
            <a:off x="472221" y="2887029"/>
            <a:ext cx="4573307" cy="724703"/>
          </a:xfrm>
          <a:prstGeom prst="rect">
            <a:avLst/>
          </a:prstGeom>
          <a:noFill/>
          <a:ln>
            <a:noFill/>
          </a:ln>
        </p:spPr>
        <p:txBody>
          <a:bodyPr spcFirstLastPara="1" wrap="square" lIns="91425" tIns="45700" rIns="91425" bIns="45700" anchor="t" anchorCtr="0">
            <a:noAutofit/>
          </a:bodyPr>
          <a:lstStyle/>
          <a:p>
            <a:pPr lvl="0" algn="ctr"/>
            <a:r>
              <a:rPr lang="en-US" sz="2000" b="1" dirty="0">
                <a:solidFill>
                  <a:srgbClr val="00B0F0"/>
                </a:solidFill>
                <a:latin typeface="Arial" panose="020B0604020202020204" pitchFamily="34" charset="0"/>
                <a:cs typeface="Arial" panose="020B0604020202020204" pitchFamily="34" charset="0"/>
              </a:rPr>
              <a:t>1. </a:t>
            </a:r>
            <a:r>
              <a:rPr lang="vi-VN" sz="2000" b="1" dirty="0">
                <a:solidFill>
                  <a:srgbClr val="00B0F0"/>
                </a:solidFill>
                <a:latin typeface="Arial" panose="020B0604020202020204" pitchFamily="34" charset="0"/>
                <a:cs typeface="Arial" panose="020B0604020202020204" pitchFamily="34" charset="0"/>
              </a:rPr>
              <a:t>QUAN NIỆM VỀ NGƯỜI CÔNG DÂN TỐT, NGƯỜI LAO ĐỘNG TỐT </a:t>
            </a:r>
            <a:endParaRPr lang="en-US" sz="2000" b="1" dirty="0">
              <a:solidFill>
                <a:srgbClr val="00B0F0"/>
              </a:solidFill>
              <a:latin typeface="Arial" panose="020B0604020202020204" pitchFamily="34" charset="0"/>
              <a:cs typeface="Arial" panose="020B0604020202020204" pitchFamily="34" charset="0"/>
            </a:endParaRPr>
          </a:p>
        </p:txBody>
      </p:sp>
      <p:sp>
        <p:nvSpPr>
          <p:cNvPr id="13" name="Google Shape;804;p44">
            <a:extLst>
              <a:ext uri="{FF2B5EF4-FFF2-40B4-BE49-F238E27FC236}">
                <a16:creationId xmlns:a16="http://schemas.microsoft.com/office/drawing/2014/main" id="{BFBB5696-D476-FAC5-0FFE-FE410EF5CBD8}"/>
              </a:ext>
            </a:extLst>
          </p:cNvPr>
          <p:cNvSpPr txBox="1"/>
          <p:nvPr/>
        </p:nvSpPr>
        <p:spPr>
          <a:xfrm>
            <a:off x="850350" y="4057007"/>
            <a:ext cx="3999235" cy="857737"/>
          </a:xfrm>
          <a:prstGeom prst="rect">
            <a:avLst/>
          </a:prstGeom>
          <a:noFill/>
          <a:ln>
            <a:noFill/>
          </a:ln>
        </p:spPr>
        <p:txBody>
          <a:bodyPr spcFirstLastPara="1" wrap="square" lIns="91425" tIns="45700" rIns="91425" bIns="45700" anchor="t" anchorCtr="0">
            <a:noAutofit/>
          </a:bodyPr>
          <a:lstStyle/>
          <a:p>
            <a:pPr lvl="0"/>
            <a:r>
              <a:rPr lang="en-US" sz="2400" b="0" dirty="0">
                <a:latin typeface="Arial" panose="020B0604020202020204" pitchFamily="34" charset="0"/>
                <a:cs typeface="Arial" panose="020B0604020202020204" pitchFamily="34" charset="0"/>
              </a:rPr>
              <a:t>1.1 </a:t>
            </a:r>
            <a:r>
              <a:rPr lang="vi-VN" sz="2400" b="0" dirty="0">
                <a:latin typeface="Arial" panose="020B0604020202020204" pitchFamily="34" charset="0"/>
                <a:cs typeface="Arial" panose="020B0604020202020204" pitchFamily="34" charset="0"/>
              </a:rPr>
              <a:t>Người công dân tốt</a:t>
            </a:r>
            <a:endParaRPr lang="en-US" sz="2400" b="0" dirty="0">
              <a:latin typeface="Arial" panose="020B0604020202020204" pitchFamily="34" charset="0"/>
              <a:cs typeface="Arial" panose="020B0604020202020204" pitchFamily="34" charset="0"/>
            </a:endParaRPr>
          </a:p>
          <a:p>
            <a:pPr lvl="0"/>
            <a:endParaRPr lang="en-US" sz="2400" b="0" dirty="0">
              <a:latin typeface="Arial" panose="020B0604020202020204" pitchFamily="34" charset="0"/>
              <a:cs typeface="Arial" panose="020B0604020202020204" pitchFamily="34" charset="0"/>
            </a:endParaRPr>
          </a:p>
          <a:p>
            <a:pPr lvl="0"/>
            <a:r>
              <a:rPr lang="en-US" sz="2400" b="0" dirty="0">
                <a:latin typeface="Arial" panose="020B0604020202020204" pitchFamily="34" charset="0"/>
                <a:cs typeface="Arial" panose="020B0604020202020204" pitchFamily="34" charset="0"/>
              </a:rPr>
              <a:t>1.</a:t>
            </a:r>
            <a:r>
              <a:rPr lang="vi-VN" sz="2400" b="0" dirty="0">
                <a:latin typeface="Arial" panose="020B0604020202020204" pitchFamily="34" charset="0"/>
                <a:cs typeface="Arial" panose="020B0604020202020204" pitchFamily="34" charset="0"/>
              </a:rPr>
              <a:t>2. Người lao động tốt</a:t>
            </a:r>
            <a:endParaRPr lang="en-US" sz="2400" b="0" dirty="0">
              <a:latin typeface="Arial" panose="020B0604020202020204" pitchFamily="34" charset="0"/>
              <a:cs typeface="Arial" panose="020B0604020202020204" pitchFamily="34" charset="0"/>
            </a:endParaRPr>
          </a:p>
        </p:txBody>
      </p:sp>
      <p:cxnSp>
        <p:nvCxnSpPr>
          <p:cNvPr id="14" name="Google Shape;795;p44">
            <a:extLst>
              <a:ext uri="{FF2B5EF4-FFF2-40B4-BE49-F238E27FC236}">
                <a16:creationId xmlns:a16="http://schemas.microsoft.com/office/drawing/2014/main" id="{82C4E302-F159-0075-A006-08FB5E8AA28C}"/>
              </a:ext>
            </a:extLst>
          </p:cNvPr>
          <p:cNvCxnSpPr>
            <a:cxnSpLocks/>
          </p:cNvCxnSpPr>
          <p:nvPr/>
        </p:nvCxnSpPr>
        <p:spPr>
          <a:xfrm>
            <a:off x="5693688" y="2753979"/>
            <a:ext cx="0" cy="2944692"/>
          </a:xfrm>
          <a:prstGeom prst="straightConnector1">
            <a:avLst/>
          </a:prstGeom>
          <a:noFill/>
          <a:ln w="12700" cap="flat" cmpd="sng">
            <a:solidFill>
              <a:srgbClr val="F27123"/>
            </a:solidFill>
            <a:prstDash val="dash"/>
            <a:miter lim="400000"/>
            <a:headEnd type="none" w="sm" len="sm"/>
            <a:tailEnd type="oval" w="lg" len="lg"/>
          </a:ln>
        </p:spPr>
      </p:cxnSp>
      <p:sp>
        <p:nvSpPr>
          <p:cNvPr id="15" name="Google Shape;805;p44">
            <a:extLst>
              <a:ext uri="{FF2B5EF4-FFF2-40B4-BE49-F238E27FC236}">
                <a16:creationId xmlns:a16="http://schemas.microsoft.com/office/drawing/2014/main" id="{A9086C18-3530-0A4A-B3E0-5CF2A782365D}"/>
              </a:ext>
            </a:extLst>
          </p:cNvPr>
          <p:cNvSpPr txBox="1"/>
          <p:nvPr/>
        </p:nvSpPr>
        <p:spPr>
          <a:xfrm>
            <a:off x="6406175" y="3954327"/>
            <a:ext cx="5306442" cy="697145"/>
          </a:xfrm>
          <a:prstGeom prst="rect">
            <a:avLst/>
          </a:prstGeom>
          <a:noFill/>
          <a:ln>
            <a:noFill/>
          </a:ln>
        </p:spPr>
        <p:txBody>
          <a:bodyPr spcFirstLastPara="1" wrap="square" lIns="91425" tIns="45700" rIns="91425" bIns="45700" anchor="t" anchorCtr="0">
            <a:noAutofit/>
          </a:bodyPr>
          <a:lstStyle/>
          <a:p>
            <a:pPr lvl="0" algn="just"/>
            <a:r>
              <a:rPr lang="nl-NL" sz="2400" b="0" dirty="0">
                <a:latin typeface="Arial" panose="020B0604020202020204" pitchFamily="34" charset="0"/>
                <a:cs typeface="Arial" panose="020B0604020202020204" pitchFamily="34" charset="0"/>
              </a:rPr>
              <a:t>2.1 Phát huy truyền thống yêu nước, trung thành với sự nghiệp cách mạng của nhân dân Việt Nam</a:t>
            </a:r>
            <a:endParaRPr lang="en-US" sz="2400" b="0" dirty="0">
              <a:latin typeface="Arial" panose="020B0604020202020204" pitchFamily="34" charset="0"/>
              <a:cs typeface="Arial" panose="020B0604020202020204" pitchFamily="34" charset="0"/>
            </a:endParaRPr>
          </a:p>
          <a:p>
            <a:pPr lvl="0"/>
            <a:r>
              <a:rPr lang="nl-NL" sz="2400" b="0" dirty="0">
                <a:latin typeface="Arial" panose="020B0604020202020204" pitchFamily="34" charset="0"/>
                <a:cs typeface="Arial" panose="020B0604020202020204" pitchFamily="34" charset="0"/>
              </a:rPr>
              <a:t>2.2 Phấn đấu học tập nâng cao năng lực và rèn luyện phẩm chất cá nhân</a:t>
            </a:r>
            <a:endParaRPr lang="en-US" sz="2400" b="0" dirty="0">
              <a:latin typeface="Arial" panose="020B0604020202020204" pitchFamily="34" charset="0"/>
              <a:cs typeface="Arial" panose="020B0604020202020204" pitchFamily="34" charset="0"/>
            </a:endParaRPr>
          </a:p>
          <a:p>
            <a:pPr algn="ctr">
              <a:lnSpc>
                <a:spcPts val="3680"/>
              </a:lnSpc>
              <a:buClrTx/>
              <a:buFontTx/>
              <a:buNone/>
              <a:defRPr/>
            </a:pPr>
            <a:r>
              <a:rPr lang="en-US" altLang="zh-CN" sz="24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endParaRPr kumimoji="1" lang="zh-CN" altLang="en-US" sz="2400" kern="1200" dirty="0">
              <a:solidFill>
                <a:srgbClr val="3F3F3F">
                  <a:lumMod val="75000"/>
                </a:srgbClr>
              </a:solidFill>
              <a:latin typeface="Arial" panose="020B0604020202020204" pitchFamily="34" charset="0"/>
              <a:ea typeface="三极趣味广告体"/>
              <a:cs typeface="Arial" panose="020B0604020202020204" pitchFamily="34" charset="0"/>
            </a:endParaRPr>
          </a:p>
        </p:txBody>
      </p:sp>
      <p:sp>
        <p:nvSpPr>
          <p:cNvPr id="16" name="Google Shape;799;p44">
            <a:extLst>
              <a:ext uri="{FF2B5EF4-FFF2-40B4-BE49-F238E27FC236}">
                <a16:creationId xmlns:a16="http://schemas.microsoft.com/office/drawing/2014/main" id="{A44CC3C2-DFD9-CF98-9025-627279F6AFDC}"/>
              </a:ext>
            </a:extLst>
          </p:cNvPr>
          <p:cNvSpPr txBox="1"/>
          <p:nvPr/>
        </p:nvSpPr>
        <p:spPr>
          <a:xfrm>
            <a:off x="5985612" y="2867193"/>
            <a:ext cx="5727005" cy="1007046"/>
          </a:xfrm>
          <a:prstGeom prst="rect">
            <a:avLst/>
          </a:prstGeom>
          <a:noFill/>
          <a:ln>
            <a:noFill/>
          </a:ln>
        </p:spPr>
        <p:txBody>
          <a:bodyPr spcFirstLastPara="1" wrap="square" lIns="91425" tIns="45700" rIns="91425" bIns="45700" anchor="t" anchorCtr="0">
            <a:noAutofit/>
          </a:bodyPr>
          <a:lstStyle/>
          <a:p>
            <a:pPr lvl="0" algn="ctr"/>
            <a:r>
              <a:rPr lang="nl-NL" sz="2000" b="1" dirty="0">
                <a:solidFill>
                  <a:srgbClr val="00B0F0"/>
                </a:solidFill>
                <a:latin typeface="Arial" panose="020B0604020202020204" pitchFamily="34" charset="0"/>
                <a:cs typeface="Arial" panose="020B0604020202020204" pitchFamily="34" charset="0"/>
              </a:rPr>
              <a:t>2. NỘI DUNG TU DƯỠNG, RÈN LUYỆN ĐỂ TRỞ THÀNH NGƯỜI CÔNG DÂN TỐT, NGƯỜI LAO ĐỘNG TỐT</a:t>
            </a:r>
            <a:endParaRPr lang="en-US" sz="2000" b="1" dirty="0">
              <a:solidFill>
                <a:srgbClr val="00B0F0"/>
              </a:solidFill>
              <a:latin typeface="Arial" panose="020B0604020202020204" pitchFamily="34" charset="0"/>
              <a:cs typeface="Arial" panose="020B0604020202020204" pitchFamily="34" charset="0"/>
            </a:endParaRPr>
          </a:p>
        </p:txBody>
      </p:sp>
      <p:pic>
        <p:nvPicPr>
          <p:cNvPr id="18" name="Graphic 17" descr="Deer with solid fill">
            <a:extLst>
              <a:ext uri="{FF2B5EF4-FFF2-40B4-BE49-F238E27FC236}">
                <a16:creationId xmlns:a16="http://schemas.microsoft.com/office/drawing/2014/main" id="{7D2A642E-D0F4-70ED-439F-E60AF19A81F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478943" y="1506521"/>
            <a:ext cx="459046" cy="459046"/>
          </a:xfrm>
          <a:prstGeom prst="rect">
            <a:avLst/>
          </a:prstGeom>
        </p:spPr>
      </p:pic>
      <p:grpSp>
        <p:nvGrpSpPr>
          <p:cNvPr id="22" name="Group 21">
            <a:extLst>
              <a:ext uri="{FF2B5EF4-FFF2-40B4-BE49-F238E27FC236}">
                <a16:creationId xmlns:a16="http://schemas.microsoft.com/office/drawing/2014/main" id="{CE3BA185-0A33-E63E-4A08-D9C3A3AFCD5F}"/>
              </a:ext>
            </a:extLst>
          </p:cNvPr>
          <p:cNvGrpSpPr/>
          <p:nvPr/>
        </p:nvGrpSpPr>
        <p:grpSpPr>
          <a:xfrm>
            <a:off x="2988464" y="1358388"/>
            <a:ext cx="5467702" cy="1296768"/>
            <a:chOff x="2988464" y="1538007"/>
            <a:chExt cx="5467702" cy="1296768"/>
          </a:xfrm>
        </p:grpSpPr>
        <p:sp>
          <p:nvSpPr>
            <p:cNvPr id="7" name="Google Shape;787;p44">
              <a:extLst>
                <a:ext uri="{FF2B5EF4-FFF2-40B4-BE49-F238E27FC236}">
                  <a16:creationId xmlns:a16="http://schemas.microsoft.com/office/drawing/2014/main" id="{A2359AB3-778D-FA1E-EF38-91F03A0F1F88}"/>
                </a:ext>
              </a:extLst>
            </p:cNvPr>
            <p:cNvSpPr/>
            <p:nvPr/>
          </p:nvSpPr>
          <p:spPr>
            <a:xfrm rot="10800000">
              <a:off x="3998360" y="2249051"/>
              <a:ext cx="3471455" cy="97049"/>
            </a:xfrm>
            <a:custGeom>
              <a:avLst/>
              <a:gdLst/>
              <a:ahLst/>
              <a:cxnLst/>
              <a:rect l="l" t="t" r="r" b="b"/>
              <a:pathLst>
                <a:path w="21600" h="21398" extrusionOk="0">
                  <a:moveTo>
                    <a:pt x="0" y="19886"/>
                  </a:moveTo>
                  <a:cubicBezTo>
                    <a:pt x="2048" y="7826"/>
                    <a:pt x="6072" y="195"/>
                    <a:pt x="10484" y="4"/>
                  </a:cubicBezTo>
                  <a:cubicBezTo>
                    <a:pt x="15228" y="-202"/>
                    <a:pt x="19574" y="8162"/>
                    <a:pt x="21600" y="21398"/>
                  </a:cubicBezTo>
                </a:path>
              </a:pathLst>
            </a:custGeom>
            <a:noFill/>
            <a:ln w="25400" cap="flat" cmpd="sng">
              <a:solidFill>
                <a:srgbClr val="F27123"/>
              </a:solidFill>
              <a:prstDash val="solid"/>
              <a:miter lim="400000"/>
              <a:headEnd type="none" w="sm" len="sm"/>
              <a:tailEnd type="none" w="sm" len="sm"/>
            </a:ln>
          </p:spPr>
          <p:txBody>
            <a:bodyPr spcFirstLastPara="1" wrap="square" lIns="0" tIns="0" rIns="0" bIns="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b="0" i="0" u="none" strike="noStrike" kern="1200" cap="none" spc="0" normalizeH="0" baseline="0" noProof="0">
                <a:ln>
                  <a:noFill/>
                </a:ln>
                <a:solidFill>
                  <a:srgbClr val="3F3F3F"/>
                </a:solidFill>
                <a:effectLst/>
                <a:uLnTx/>
                <a:uFillTx/>
                <a:latin typeface="Lato"/>
                <a:ea typeface="Lato"/>
                <a:cs typeface="Lato"/>
                <a:sym typeface="Lato"/>
              </a:endParaRPr>
            </a:p>
          </p:txBody>
        </p:sp>
        <p:sp>
          <p:nvSpPr>
            <p:cNvPr id="8" name="Google Shape;788;p44">
              <a:extLst>
                <a:ext uri="{FF2B5EF4-FFF2-40B4-BE49-F238E27FC236}">
                  <a16:creationId xmlns:a16="http://schemas.microsoft.com/office/drawing/2014/main" id="{85DA8D99-1252-5B92-4464-37811550C511}"/>
                </a:ext>
              </a:extLst>
            </p:cNvPr>
            <p:cNvSpPr/>
            <p:nvPr/>
          </p:nvSpPr>
          <p:spPr>
            <a:xfrm>
              <a:off x="4131403" y="1608986"/>
              <a:ext cx="3471455" cy="142952"/>
            </a:xfrm>
            <a:custGeom>
              <a:avLst/>
              <a:gdLst/>
              <a:ahLst/>
              <a:cxnLst/>
              <a:rect l="l" t="t" r="r" b="b"/>
              <a:pathLst>
                <a:path w="21600" h="21398" extrusionOk="0">
                  <a:moveTo>
                    <a:pt x="0" y="19886"/>
                  </a:moveTo>
                  <a:cubicBezTo>
                    <a:pt x="2048" y="7826"/>
                    <a:pt x="6072" y="195"/>
                    <a:pt x="10484" y="4"/>
                  </a:cubicBezTo>
                  <a:cubicBezTo>
                    <a:pt x="15228" y="-202"/>
                    <a:pt x="19574" y="8162"/>
                    <a:pt x="21600" y="21398"/>
                  </a:cubicBezTo>
                </a:path>
              </a:pathLst>
            </a:custGeom>
            <a:noFill/>
            <a:ln w="25400" cap="flat" cmpd="sng">
              <a:solidFill>
                <a:srgbClr val="F27123"/>
              </a:solidFill>
              <a:prstDash val="solid"/>
              <a:miter lim="400000"/>
              <a:headEnd type="none" w="sm" len="sm"/>
              <a:tailEnd type="none" w="sm" len="sm"/>
            </a:ln>
          </p:spPr>
          <p:txBody>
            <a:bodyPr spcFirstLastPara="1" wrap="square" lIns="0" tIns="0" rIns="0" bIns="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b="0" i="0" u="none" strike="noStrike" kern="1200" cap="none" spc="0" normalizeH="0" baseline="0" noProof="0">
                <a:ln>
                  <a:noFill/>
                </a:ln>
                <a:solidFill>
                  <a:srgbClr val="3F3F3F"/>
                </a:solidFill>
                <a:effectLst/>
                <a:uLnTx/>
                <a:uFillTx/>
                <a:latin typeface="Lato"/>
                <a:ea typeface="Lato"/>
                <a:cs typeface="Lato"/>
                <a:sym typeface="Lato"/>
              </a:endParaRPr>
            </a:p>
          </p:txBody>
        </p:sp>
        <p:sp>
          <p:nvSpPr>
            <p:cNvPr id="9" name="Google Shape;789;p44">
              <a:extLst>
                <a:ext uri="{FF2B5EF4-FFF2-40B4-BE49-F238E27FC236}">
                  <a16:creationId xmlns:a16="http://schemas.microsoft.com/office/drawing/2014/main" id="{3A75DB92-F53A-15F2-A764-DB28D96FC4C3}"/>
                </a:ext>
              </a:extLst>
            </p:cNvPr>
            <p:cNvSpPr/>
            <p:nvPr/>
          </p:nvSpPr>
          <p:spPr>
            <a:xfrm rot="1551354">
              <a:off x="2988464" y="1538007"/>
              <a:ext cx="976366" cy="831187"/>
            </a:xfrm>
            <a:prstGeom prst="roundRect">
              <a:avLst>
                <a:gd name="adj" fmla="val 15000"/>
              </a:avLst>
            </a:prstGeom>
            <a:gradFill>
              <a:gsLst>
                <a:gs pos="0">
                  <a:srgbClr val="51B748"/>
                </a:gs>
                <a:gs pos="8000">
                  <a:srgbClr val="51B748"/>
                </a:gs>
                <a:gs pos="100000">
                  <a:srgbClr val="F27123"/>
                </a:gs>
              </a:gsLst>
              <a:lin ang="5400000" scaled="0"/>
            </a:gradFill>
            <a:ln>
              <a:noFill/>
            </a:ln>
          </p:spPr>
          <p:txBody>
            <a:bodyPr spcFirstLastPara="1" wrap="square" lIns="0" tIns="0" rIns="0" bIns="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b="0" i="0" u="none" strike="noStrike" kern="1200" cap="none" spc="0" normalizeH="0" baseline="0" noProof="0" dirty="0">
                <a:ln>
                  <a:noFill/>
                </a:ln>
                <a:solidFill>
                  <a:srgbClr val="3F3F3F"/>
                </a:solidFill>
                <a:effectLst/>
                <a:uLnTx/>
                <a:uFillTx/>
                <a:latin typeface="Lato"/>
                <a:ea typeface="Lato"/>
                <a:cs typeface="Lato"/>
                <a:sym typeface="Lato"/>
              </a:endParaRPr>
            </a:p>
          </p:txBody>
        </p:sp>
        <p:sp>
          <p:nvSpPr>
            <p:cNvPr id="10" name="Google Shape;790;p44">
              <a:extLst>
                <a:ext uri="{FF2B5EF4-FFF2-40B4-BE49-F238E27FC236}">
                  <a16:creationId xmlns:a16="http://schemas.microsoft.com/office/drawing/2014/main" id="{D5296FD9-7EDC-8D7C-BF13-2CDC7D225501}"/>
                </a:ext>
              </a:extLst>
            </p:cNvPr>
            <p:cNvSpPr/>
            <p:nvPr/>
          </p:nvSpPr>
          <p:spPr>
            <a:xfrm rot="-1819131">
              <a:off x="7479800" y="1592985"/>
              <a:ext cx="976366" cy="831187"/>
            </a:xfrm>
            <a:prstGeom prst="roundRect">
              <a:avLst>
                <a:gd name="adj" fmla="val 15000"/>
              </a:avLst>
            </a:prstGeom>
            <a:gradFill>
              <a:gsLst>
                <a:gs pos="0">
                  <a:srgbClr val="51B748"/>
                </a:gs>
                <a:gs pos="8000">
                  <a:srgbClr val="51B748"/>
                </a:gs>
                <a:gs pos="100000">
                  <a:srgbClr val="F27123"/>
                </a:gs>
              </a:gsLst>
              <a:lin ang="5400000" scaled="0"/>
            </a:gradFill>
            <a:ln>
              <a:noFill/>
            </a:ln>
          </p:spPr>
          <p:txBody>
            <a:bodyPr spcFirstLastPara="1" wrap="square" lIns="0" tIns="0" rIns="0" bIns="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b="0" i="0" u="none" strike="noStrike" kern="1200" cap="none" spc="0" normalizeH="0" baseline="0" noProof="0">
                <a:ln>
                  <a:noFill/>
                </a:ln>
                <a:solidFill>
                  <a:srgbClr val="3F3F3F"/>
                </a:solidFill>
                <a:effectLst/>
                <a:uLnTx/>
                <a:uFillTx/>
                <a:latin typeface="Lato"/>
                <a:ea typeface="Lato"/>
                <a:cs typeface="Lato"/>
                <a:sym typeface="Lato"/>
              </a:endParaRPr>
            </a:p>
          </p:txBody>
        </p:sp>
        <p:cxnSp>
          <p:nvCxnSpPr>
            <p:cNvPr id="11" name="Google Shape;794;p44">
              <a:extLst>
                <a:ext uri="{FF2B5EF4-FFF2-40B4-BE49-F238E27FC236}">
                  <a16:creationId xmlns:a16="http://schemas.microsoft.com/office/drawing/2014/main" id="{B6441EF2-172C-4FAB-5A84-C4DA945D535B}"/>
                </a:ext>
              </a:extLst>
            </p:cNvPr>
            <p:cNvCxnSpPr>
              <a:cxnSpLocks/>
            </p:cNvCxnSpPr>
            <p:nvPr/>
          </p:nvCxnSpPr>
          <p:spPr>
            <a:xfrm>
              <a:off x="3696028" y="2608862"/>
              <a:ext cx="0" cy="225913"/>
            </a:xfrm>
            <a:prstGeom prst="straightConnector1">
              <a:avLst/>
            </a:prstGeom>
            <a:noFill/>
            <a:ln w="12700" cap="flat" cmpd="sng">
              <a:solidFill>
                <a:srgbClr val="F27123"/>
              </a:solidFill>
              <a:prstDash val="dash"/>
              <a:miter lim="400000"/>
              <a:headEnd type="none" w="sm" len="sm"/>
              <a:tailEnd type="oval" w="lg" len="lg"/>
            </a:ln>
          </p:spPr>
        </p:cxnSp>
        <p:cxnSp>
          <p:nvCxnSpPr>
            <p:cNvPr id="17" name="Google Shape;796;p44">
              <a:extLst>
                <a:ext uri="{FF2B5EF4-FFF2-40B4-BE49-F238E27FC236}">
                  <a16:creationId xmlns:a16="http://schemas.microsoft.com/office/drawing/2014/main" id="{5BCFA4F7-0644-3559-C06B-52D0B11560A2}"/>
                </a:ext>
              </a:extLst>
            </p:cNvPr>
            <p:cNvCxnSpPr>
              <a:cxnSpLocks/>
            </p:cNvCxnSpPr>
            <p:nvPr/>
          </p:nvCxnSpPr>
          <p:spPr>
            <a:xfrm>
              <a:off x="7774385" y="2559039"/>
              <a:ext cx="0" cy="228066"/>
            </a:xfrm>
            <a:prstGeom prst="straightConnector1">
              <a:avLst/>
            </a:prstGeom>
            <a:noFill/>
            <a:ln w="12700" cap="flat" cmpd="sng">
              <a:solidFill>
                <a:srgbClr val="F27123"/>
              </a:solidFill>
              <a:prstDash val="dash"/>
              <a:miter lim="400000"/>
              <a:headEnd type="none" w="sm" len="sm"/>
              <a:tailEnd type="oval" w="lg" len="lg"/>
            </a:ln>
          </p:spPr>
        </p:cxnSp>
        <p:sp>
          <p:nvSpPr>
            <p:cNvPr id="19" name="TextBox 18">
              <a:extLst>
                <a:ext uri="{FF2B5EF4-FFF2-40B4-BE49-F238E27FC236}">
                  <a16:creationId xmlns:a16="http://schemas.microsoft.com/office/drawing/2014/main" id="{C734412B-E0BF-E4FE-D776-11D69D97E478}"/>
                </a:ext>
              </a:extLst>
            </p:cNvPr>
            <p:cNvSpPr txBox="1"/>
            <p:nvPr/>
          </p:nvSpPr>
          <p:spPr>
            <a:xfrm>
              <a:off x="3267175" y="1668311"/>
              <a:ext cx="790412" cy="584775"/>
            </a:xfrm>
            <a:prstGeom prst="rect">
              <a:avLst/>
            </a:prstGeom>
            <a:noFill/>
          </p:spPr>
          <p:txBody>
            <a:bodyPr wrap="square" rtlCol="0">
              <a:spAutoFit/>
            </a:bodyPr>
            <a:lstStyle/>
            <a:p>
              <a:r>
                <a:rPr lang="en-US" sz="3200" dirty="0">
                  <a:solidFill>
                    <a:schemeClr val="bg1"/>
                  </a:solidFill>
                  <a:latin typeface="+mj-lt"/>
                </a:rPr>
                <a:t>1</a:t>
              </a:r>
            </a:p>
          </p:txBody>
        </p:sp>
        <p:sp>
          <p:nvSpPr>
            <p:cNvPr id="20" name="TextBox 19">
              <a:extLst>
                <a:ext uri="{FF2B5EF4-FFF2-40B4-BE49-F238E27FC236}">
                  <a16:creationId xmlns:a16="http://schemas.microsoft.com/office/drawing/2014/main" id="{12FF273E-1CDE-347A-1C07-899DC1331422}"/>
                </a:ext>
              </a:extLst>
            </p:cNvPr>
            <p:cNvSpPr txBox="1"/>
            <p:nvPr/>
          </p:nvSpPr>
          <p:spPr>
            <a:xfrm>
              <a:off x="7602858" y="1755382"/>
              <a:ext cx="790412" cy="584775"/>
            </a:xfrm>
            <a:prstGeom prst="rect">
              <a:avLst/>
            </a:prstGeom>
            <a:noFill/>
          </p:spPr>
          <p:txBody>
            <a:bodyPr wrap="square" rtlCol="0">
              <a:spAutoFit/>
            </a:bodyPr>
            <a:lstStyle/>
            <a:p>
              <a:r>
                <a:rPr lang="en-US" sz="3200" dirty="0">
                  <a:solidFill>
                    <a:schemeClr val="bg1"/>
                  </a:solidFill>
                  <a:latin typeface="+mj-lt"/>
                </a:rPr>
                <a:t>2</a:t>
              </a:r>
            </a:p>
          </p:txBody>
        </p:sp>
      </p:grpSp>
      <p:sp>
        <p:nvSpPr>
          <p:cNvPr id="21" name="Title 1">
            <a:extLst>
              <a:ext uri="{FF2B5EF4-FFF2-40B4-BE49-F238E27FC236}">
                <a16:creationId xmlns:a16="http://schemas.microsoft.com/office/drawing/2014/main" id="{84305ABD-7864-D21B-6069-2DE1036AD245}"/>
              </a:ext>
            </a:extLst>
          </p:cNvPr>
          <p:cNvSpPr>
            <a:spLocks noGrp="1"/>
          </p:cNvSpPr>
          <p:nvPr>
            <p:ph type="title"/>
          </p:nvPr>
        </p:nvSpPr>
        <p:spPr>
          <a:xfrm>
            <a:off x="2954959" y="270344"/>
            <a:ext cx="5791200" cy="806700"/>
          </a:xfrm>
        </p:spPr>
        <p:txBody>
          <a:bodyPr>
            <a:normAutofit/>
          </a:bodyPr>
          <a:lstStyle/>
          <a:p>
            <a:pPr algn="ctr"/>
            <a:r>
              <a:rPr lang="en-US" sz="3600" b="1" dirty="0" err="1"/>
              <a:t>Nội</a:t>
            </a:r>
            <a:r>
              <a:rPr lang="en-US" sz="3600" b="1" dirty="0"/>
              <a:t> dung</a:t>
            </a:r>
          </a:p>
        </p:txBody>
      </p:sp>
    </p:spTree>
    <p:extLst>
      <p:ext uri="{BB962C8B-B14F-4D97-AF65-F5344CB8AC3E}">
        <p14:creationId xmlns:p14="http://schemas.microsoft.com/office/powerpoint/2010/main" val="3668848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473;p40">
            <a:extLst>
              <a:ext uri="{FF2B5EF4-FFF2-40B4-BE49-F238E27FC236}">
                <a16:creationId xmlns:a16="http://schemas.microsoft.com/office/drawing/2014/main" id="{16F9D5F8-44E2-B8CE-3F88-B4E97B6FD671}"/>
              </a:ext>
            </a:extLst>
          </p:cNvPr>
          <p:cNvSpPr/>
          <p:nvPr/>
        </p:nvSpPr>
        <p:spPr>
          <a:xfrm rot="-5400000">
            <a:off x="7663711" y="2766781"/>
            <a:ext cx="2294874" cy="2947928"/>
          </a:xfrm>
          <a:prstGeom prst="roundRect">
            <a:avLst>
              <a:gd name="adj" fmla="val 6205"/>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3200" dirty="0">
              <a:solidFill>
                <a:schemeClr val="tx1"/>
              </a:solidFill>
              <a:latin typeface="Lato"/>
              <a:ea typeface="Lato"/>
              <a:cs typeface="Lato"/>
              <a:sym typeface="Lato"/>
            </a:endParaRPr>
          </a:p>
        </p:txBody>
      </p:sp>
      <p:sp>
        <p:nvSpPr>
          <p:cNvPr id="5" name="Google Shape;473;p40">
            <a:extLst>
              <a:ext uri="{FF2B5EF4-FFF2-40B4-BE49-F238E27FC236}">
                <a16:creationId xmlns:a16="http://schemas.microsoft.com/office/drawing/2014/main" id="{BBE14377-BA12-07B1-D1FE-CE822E754722}"/>
              </a:ext>
            </a:extLst>
          </p:cNvPr>
          <p:cNvSpPr/>
          <p:nvPr/>
        </p:nvSpPr>
        <p:spPr>
          <a:xfrm rot="-5400000">
            <a:off x="2583784" y="2753948"/>
            <a:ext cx="2269208" cy="2947928"/>
          </a:xfrm>
          <a:prstGeom prst="roundRect">
            <a:avLst>
              <a:gd name="adj" fmla="val 6205"/>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Lato"/>
              <a:ea typeface="Lato"/>
              <a:cs typeface="Lato"/>
              <a:sym typeface="Lato"/>
            </a:endParaRPr>
          </a:p>
        </p:txBody>
      </p:sp>
      <p:sp>
        <p:nvSpPr>
          <p:cNvPr id="6" name="Title 1">
            <a:extLst>
              <a:ext uri="{FF2B5EF4-FFF2-40B4-BE49-F238E27FC236}">
                <a16:creationId xmlns:a16="http://schemas.microsoft.com/office/drawing/2014/main" id="{C8D138DF-B392-9401-B8E0-93E0D2AA8285}"/>
              </a:ext>
            </a:extLst>
          </p:cNvPr>
          <p:cNvSpPr txBox="1">
            <a:spLocks/>
          </p:cNvSpPr>
          <p:nvPr/>
        </p:nvSpPr>
        <p:spPr>
          <a:xfrm>
            <a:off x="1558624" y="696876"/>
            <a:ext cx="9806062" cy="64645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just"/>
            <a:r>
              <a:rPr lang="en-US" sz="2800" b="1" dirty="0">
                <a:solidFill>
                  <a:srgbClr val="FF0000"/>
                </a:solidFill>
                <a:latin typeface="Arial" panose="020B0604020202020204" pitchFamily="34" charset="0"/>
                <a:cs typeface="Arial" panose="020B0604020202020204" pitchFamily="34" charset="0"/>
              </a:rPr>
              <a:t>1. </a:t>
            </a:r>
            <a:r>
              <a:rPr lang="en-US" sz="2800" b="1" dirty="0">
                <a:ln/>
                <a:solidFill>
                  <a:srgbClr val="FF0000"/>
                </a:solidFill>
                <a:latin typeface="Arial" panose="020B0604020202020204" pitchFamily="34" charset="0"/>
                <a:cs typeface="Arial" panose="020B0604020202020204" pitchFamily="34" charset="0"/>
              </a:rPr>
              <a:t>Quan </a:t>
            </a:r>
            <a:r>
              <a:rPr lang="en-US" sz="2800" b="1" dirty="0" err="1">
                <a:ln/>
                <a:solidFill>
                  <a:srgbClr val="FF0000"/>
                </a:solidFill>
                <a:latin typeface="Arial" panose="020B0604020202020204" pitchFamily="34" charset="0"/>
                <a:cs typeface="Arial" panose="020B0604020202020204" pitchFamily="34" charset="0"/>
              </a:rPr>
              <a:t>niệm</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về</a:t>
            </a:r>
            <a:r>
              <a:rPr lang="en-US" sz="2800" b="1" dirty="0">
                <a:ln/>
                <a:solidFill>
                  <a:srgbClr val="FF0000"/>
                </a:solidFill>
                <a:latin typeface="Arial" panose="020B0604020202020204" pitchFamily="34" charset="0"/>
                <a:cs typeface="Arial" panose="020B0604020202020204" pitchFamily="34" charset="0"/>
              </a:rPr>
              <a:t> ng</a:t>
            </a:r>
            <a:r>
              <a:rPr lang="vi-VN" sz="2800" b="1" dirty="0">
                <a:ln/>
                <a:solidFill>
                  <a:srgbClr val="FF0000"/>
                </a:solidFill>
                <a:latin typeface="Arial" panose="020B0604020202020204" pitchFamily="34" charset="0"/>
                <a:cs typeface="Arial" panose="020B0604020202020204" pitchFamily="34" charset="0"/>
              </a:rPr>
              <a:t>ư</a:t>
            </a:r>
            <a:r>
              <a:rPr lang="en-US" sz="2800" b="1" dirty="0" err="1">
                <a:ln/>
                <a:solidFill>
                  <a:srgbClr val="FF0000"/>
                </a:solidFill>
                <a:latin typeface="Arial" panose="020B0604020202020204" pitchFamily="34" charset="0"/>
                <a:cs typeface="Arial" panose="020B0604020202020204" pitchFamily="34" charset="0"/>
              </a:rPr>
              <a:t>ời</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công</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dân</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tốt</a:t>
            </a:r>
            <a:r>
              <a:rPr lang="en-US" sz="2800" b="1" dirty="0">
                <a:ln/>
                <a:solidFill>
                  <a:srgbClr val="FF0000"/>
                </a:solidFill>
                <a:latin typeface="Arial" panose="020B0604020202020204" pitchFamily="34" charset="0"/>
                <a:cs typeface="Arial" panose="020B0604020202020204" pitchFamily="34" charset="0"/>
              </a:rPr>
              <a:t>, ng</a:t>
            </a:r>
            <a:r>
              <a:rPr lang="vi-VN" sz="2800" b="1" dirty="0">
                <a:ln/>
                <a:solidFill>
                  <a:srgbClr val="FF0000"/>
                </a:solidFill>
                <a:latin typeface="Arial" panose="020B0604020202020204" pitchFamily="34" charset="0"/>
                <a:cs typeface="Arial" panose="020B0604020202020204" pitchFamily="34" charset="0"/>
              </a:rPr>
              <a:t>ư</a:t>
            </a:r>
            <a:r>
              <a:rPr lang="en-US" sz="2800" b="1" dirty="0" err="1">
                <a:ln/>
                <a:solidFill>
                  <a:srgbClr val="FF0000"/>
                </a:solidFill>
                <a:latin typeface="Arial" panose="020B0604020202020204" pitchFamily="34" charset="0"/>
                <a:cs typeface="Arial" panose="020B0604020202020204" pitchFamily="34" charset="0"/>
              </a:rPr>
              <a:t>ời</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lao</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động</a:t>
            </a:r>
            <a:r>
              <a:rPr lang="en-US" sz="2800" b="1" dirty="0">
                <a:ln/>
                <a:solidFill>
                  <a:srgbClr val="FF0000"/>
                </a:solidFill>
                <a:latin typeface="Arial" panose="020B0604020202020204" pitchFamily="34" charset="0"/>
                <a:cs typeface="Arial" panose="020B0604020202020204" pitchFamily="34" charset="0"/>
              </a:rPr>
              <a:t> </a:t>
            </a:r>
            <a:r>
              <a:rPr lang="en-US" sz="2800" b="1" dirty="0" err="1">
                <a:ln/>
                <a:solidFill>
                  <a:srgbClr val="FF0000"/>
                </a:solidFill>
                <a:latin typeface="Arial" panose="020B0604020202020204" pitchFamily="34" charset="0"/>
                <a:cs typeface="Arial" panose="020B0604020202020204" pitchFamily="34" charset="0"/>
              </a:rPr>
              <a:t>tốt</a:t>
            </a:r>
            <a:endParaRPr lang="en-US" sz="2800" b="1" dirty="0">
              <a:solidFill>
                <a:srgbClr val="FF0000"/>
              </a:solidFill>
              <a:latin typeface="Arial" panose="020B0604020202020204" pitchFamily="34" charset="0"/>
              <a:cs typeface="Arial" panose="020B0604020202020204" pitchFamily="34" charset="0"/>
            </a:endParaRPr>
          </a:p>
        </p:txBody>
      </p:sp>
      <p:sp>
        <p:nvSpPr>
          <p:cNvPr id="7" name="Slide Number Placeholder 5">
            <a:extLst>
              <a:ext uri="{FF2B5EF4-FFF2-40B4-BE49-F238E27FC236}">
                <a16:creationId xmlns:a16="http://schemas.microsoft.com/office/drawing/2014/main" id="{96E84522-4123-D7A5-A0DB-2DAD8739B110}"/>
              </a:ext>
            </a:extLst>
          </p:cNvPr>
          <p:cNvSpPr txBox="1">
            <a:spLocks/>
          </p:cNvSpPr>
          <p:nvPr/>
        </p:nvSpPr>
        <p:spPr>
          <a:xfrm>
            <a:off x="11169087" y="5868944"/>
            <a:ext cx="1484953" cy="580596"/>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a:latin typeface="+mj-lt"/>
              </a:rPr>
              <a:t>PAGE </a:t>
            </a:r>
            <a:fld id="{00000000-1234-1234-1234-123412341234}" type="slidenum">
              <a:rPr lang="en" smtClean="0">
                <a:latin typeface="+mj-lt"/>
              </a:rPr>
              <a:pPr algn="just"/>
              <a:t>4</a:t>
            </a:fld>
            <a:endParaRPr dirty="0">
              <a:latin typeface="+mj-lt"/>
            </a:endParaRPr>
          </a:p>
        </p:txBody>
      </p:sp>
      <p:sp>
        <p:nvSpPr>
          <p:cNvPr id="8" name="TextBox 7">
            <a:extLst>
              <a:ext uri="{FF2B5EF4-FFF2-40B4-BE49-F238E27FC236}">
                <a16:creationId xmlns:a16="http://schemas.microsoft.com/office/drawing/2014/main" id="{A15E2E3C-23BF-9B9D-CBDF-31E6FC075552}"/>
              </a:ext>
            </a:extLst>
          </p:cNvPr>
          <p:cNvSpPr txBox="1"/>
          <p:nvPr/>
        </p:nvSpPr>
        <p:spPr>
          <a:xfrm>
            <a:off x="2522993" y="3582401"/>
            <a:ext cx="2390790" cy="1003544"/>
          </a:xfrm>
          <a:prstGeom prst="rect">
            <a:avLst/>
          </a:prstGeom>
          <a:noFill/>
        </p:spPr>
        <p:txBody>
          <a:bodyPr wrap="square" rtlCol="0">
            <a:spAutoFit/>
          </a:bodyPr>
          <a:lstStyle/>
          <a:p>
            <a:pPr algn="ctr">
              <a:lnSpc>
                <a:spcPct val="110000"/>
              </a:lnSpc>
              <a:buClrTx/>
              <a:buFontTx/>
              <a:buNone/>
            </a:pPr>
            <a:r>
              <a:rPr lang="vi-VN" sz="2800" b="1" dirty="0">
                <a:solidFill>
                  <a:schemeClr val="bg1"/>
                </a:solidFill>
                <a:latin typeface="Arial" panose="020B0604020202020204" pitchFamily="34" charset="0"/>
                <a:cs typeface="Arial" panose="020B0604020202020204" pitchFamily="34" charset="0"/>
              </a:rPr>
              <a:t>Người công dân tốt</a:t>
            </a:r>
            <a:endParaRPr lang="en-US" sz="2800" b="1" kern="1200" dirty="0">
              <a:solidFill>
                <a:schemeClr val="bg1"/>
              </a:solidFill>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35ACA45C-5D0A-1650-5C16-BBBC44A613E1}"/>
              </a:ext>
            </a:extLst>
          </p:cNvPr>
          <p:cNvSpPr txBox="1"/>
          <p:nvPr/>
        </p:nvSpPr>
        <p:spPr>
          <a:xfrm>
            <a:off x="7500631" y="3634422"/>
            <a:ext cx="2390790" cy="954107"/>
          </a:xfrm>
          <a:prstGeom prst="rect">
            <a:avLst/>
          </a:prstGeom>
          <a:noFill/>
        </p:spPr>
        <p:txBody>
          <a:bodyPr wrap="square" rtlCol="0">
            <a:spAutoFit/>
          </a:bodyPr>
          <a:lstStyle/>
          <a:p>
            <a:pPr lvl="1" algn="ctr"/>
            <a:r>
              <a:rPr lang="nl-NL" sz="2800" b="1" dirty="0">
                <a:solidFill>
                  <a:schemeClr val="bg1"/>
                </a:solidFill>
                <a:latin typeface="Arial" panose="020B0604020202020204" pitchFamily="34" charset="0"/>
                <a:cs typeface="Arial" panose="020B0604020202020204" pitchFamily="34" charset="0"/>
              </a:rPr>
              <a:t>Người lao động tốt</a:t>
            </a:r>
            <a:endParaRPr lang="en-US" sz="2800" b="1" dirty="0">
              <a:solidFill>
                <a:schemeClr val="bg1"/>
              </a:solidFill>
              <a:latin typeface="Arial" panose="020B0604020202020204" pitchFamily="34" charset="0"/>
              <a:cs typeface="Arial" panose="020B0604020202020204" pitchFamily="34" charset="0"/>
            </a:endParaRPr>
          </a:p>
        </p:txBody>
      </p:sp>
      <p:grpSp>
        <p:nvGrpSpPr>
          <p:cNvPr id="11" name="Google Shape;474;p40">
            <a:extLst>
              <a:ext uri="{FF2B5EF4-FFF2-40B4-BE49-F238E27FC236}">
                <a16:creationId xmlns:a16="http://schemas.microsoft.com/office/drawing/2014/main" id="{BBFD86FA-004D-9862-18D6-8B4E35E0F309}"/>
              </a:ext>
            </a:extLst>
          </p:cNvPr>
          <p:cNvGrpSpPr/>
          <p:nvPr/>
        </p:nvGrpSpPr>
        <p:grpSpPr>
          <a:xfrm>
            <a:off x="2705903" y="1698384"/>
            <a:ext cx="1852510" cy="1039875"/>
            <a:chOff x="3287425" y="1417883"/>
            <a:chExt cx="648499" cy="649042"/>
          </a:xfrm>
        </p:grpSpPr>
        <p:sp>
          <p:nvSpPr>
            <p:cNvPr id="12" name="Google Shape;475;p40">
              <a:extLst>
                <a:ext uri="{FF2B5EF4-FFF2-40B4-BE49-F238E27FC236}">
                  <a16:creationId xmlns:a16="http://schemas.microsoft.com/office/drawing/2014/main" id="{42E3629B-BD47-1FE4-E76C-5C100E559CA4}"/>
                </a:ext>
              </a:extLst>
            </p:cNvPr>
            <p:cNvSpPr/>
            <p:nvPr/>
          </p:nvSpPr>
          <p:spPr>
            <a:xfrm>
              <a:off x="3287425" y="1417883"/>
              <a:ext cx="648499" cy="649042"/>
            </a:xfrm>
            <a:prstGeom prst="ellipse">
              <a:avLst/>
            </a:prstGeom>
            <a:solidFill>
              <a:sysClr val="window" lastClr="FFFFF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3200" b="1" i="0" u="none" strike="noStrike" kern="1200" cap="none" spc="0" normalizeH="0" baseline="0" noProof="0">
                <a:ln>
                  <a:noFill/>
                </a:ln>
                <a:solidFill>
                  <a:prstClr val="white"/>
                </a:solidFill>
                <a:effectLst/>
                <a:uLnTx/>
                <a:uFillTx/>
                <a:latin typeface="Lato"/>
                <a:ea typeface="Lato"/>
                <a:cs typeface="Lato"/>
                <a:sym typeface="Lato"/>
              </a:endParaRPr>
            </a:p>
          </p:txBody>
        </p:sp>
        <p:sp>
          <p:nvSpPr>
            <p:cNvPr id="13" name="Google Shape;476;p40">
              <a:extLst>
                <a:ext uri="{FF2B5EF4-FFF2-40B4-BE49-F238E27FC236}">
                  <a16:creationId xmlns:a16="http://schemas.microsoft.com/office/drawing/2014/main" id="{241D3F68-3505-DEE7-65BE-5FC033608C44}"/>
                </a:ext>
              </a:extLst>
            </p:cNvPr>
            <p:cNvSpPr/>
            <p:nvPr/>
          </p:nvSpPr>
          <p:spPr>
            <a:xfrm>
              <a:off x="3362252" y="1492773"/>
              <a:ext cx="498845" cy="499263"/>
            </a:xfrm>
            <a:prstGeom prst="ellipse">
              <a:avLst/>
            </a:prstGeom>
            <a:solidFill>
              <a:srgbClr val="F27123"/>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200" b="1" kern="1200" dirty="0">
                  <a:solidFill>
                    <a:prstClr val="white"/>
                  </a:solidFill>
                  <a:latin typeface=".ProTeacher03 Roboto Bold" panose="02000000000000000000" pitchFamily="2" charset="0"/>
                  <a:ea typeface=".ProTeacher03 Roboto Bold" panose="02000000000000000000" pitchFamily="2" charset="0"/>
                  <a:cs typeface="Lato"/>
                  <a:sym typeface="Lato"/>
                </a:rPr>
                <a:t>1.1</a:t>
              </a:r>
              <a:endParaRPr kumimoji="0" sz="3200" b="1" i="0" u="none" strike="noStrike" kern="1200" cap="none" spc="0" normalizeH="0" baseline="0" noProof="0" dirty="0">
                <a:ln>
                  <a:noFill/>
                </a:ln>
                <a:solidFill>
                  <a:prstClr val="white"/>
                </a:solidFill>
                <a:effectLst/>
                <a:uLnTx/>
                <a:uFillTx/>
                <a:latin typeface=".ProTeacher03 Roboto Bold" panose="02000000000000000000" pitchFamily="2" charset="0"/>
                <a:ea typeface=".ProTeacher03 Roboto Bold" panose="02000000000000000000" pitchFamily="2" charset="0"/>
                <a:cs typeface="Lato"/>
                <a:sym typeface="Lato"/>
              </a:endParaRPr>
            </a:p>
          </p:txBody>
        </p:sp>
      </p:grpSp>
      <p:sp>
        <p:nvSpPr>
          <p:cNvPr id="18" name="Google Shape;475;p40">
            <a:extLst>
              <a:ext uri="{FF2B5EF4-FFF2-40B4-BE49-F238E27FC236}">
                <a16:creationId xmlns:a16="http://schemas.microsoft.com/office/drawing/2014/main" id="{945E8D5C-E98A-4381-EFDF-DB53C3ADF2D0}"/>
              </a:ext>
            </a:extLst>
          </p:cNvPr>
          <p:cNvSpPr/>
          <p:nvPr/>
        </p:nvSpPr>
        <p:spPr>
          <a:xfrm>
            <a:off x="6164092" y="2218321"/>
            <a:ext cx="1852510" cy="1039875"/>
          </a:xfrm>
          <a:prstGeom prst="ellipse">
            <a:avLst/>
          </a:prstGeom>
          <a:solidFill>
            <a:sysClr val="window" lastClr="FFFFF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3200" b="1" i="0" u="none" strike="noStrike" kern="1200" cap="none" spc="0" normalizeH="0" baseline="0" noProof="0">
              <a:ln>
                <a:noFill/>
              </a:ln>
              <a:solidFill>
                <a:prstClr val="white"/>
              </a:solidFill>
              <a:effectLst/>
              <a:uLnTx/>
              <a:uFillTx/>
              <a:latin typeface="Lato"/>
              <a:ea typeface="Lato"/>
              <a:cs typeface="Lato"/>
              <a:sym typeface="Lato"/>
            </a:endParaRPr>
          </a:p>
        </p:txBody>
      </p:sp>
      <p:grpSp>
        <p:nvGrpSpPr>
          <p:cNvPr id="22" name="Google Shape;474;p40">
            <a:extLst>
              <a:ext uri="{FF2B5EF4-FFF2-40B4-BE49-F238E27FC236}">
                <a16:creationId xmlns:a16="http://schemas.microsoft.com/office/drawing/2014/main" id="{65A35467-5531-3A8A-7B2E-6924F5941DA3}"/>
              </a:ext>
            </a:extLst>
          </p:cNvPr>
          <p:cNvGrpSpPr/>
          <p:nvPr/>
        </p:nvGrpSpPr>
        <p:grpSpPr>
          <a:xfrm>
            <a:off x="7769771" y="1693461"/>
            <a:ext cx="1852510" cy="1039875"/>
            <a:chOff x="3287425" y="1417883"/>
            <a:chExt cx="648499" cy="649042"/>
          </a:xfrm>
        </p:grpSpPr>
        <p:sp>
          <p:nvSpPr>
            <p:cNvPr id="23" name="Google Shape;475;p40">
              <a:extLst>
                <a:ext uri="{FF2B5EF4-FFF2-40B4-BE49-F238E27FC236}">
                  <a16:creationId xmlns:a16="http://schemas.microsoft.com/office/drawing/2014/main" id="{B19FA4B7-A229-B275-437D-C78551094089}"/>
                </a:ext>
              </a:extLst>
            </p:cNvPr>
            <p:cNvSpPr/>
            <p:nvPr/>
          </p:nvSpPr>
          <p:spPr>
            <a:xfrm>
              <a:off x="3287425" y="1417883"/>
              <a:ext cx="648499" cy="649042"/>
            </a:xfrm>
            <a:prstGeom prst="ellipse">
              <a:avLst/>
            </a:prstGeom>
            <a:solidFill>
              <a:sysClr val="window" lastClr="FFFFF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3200" b="1" i="0" u="none" strike="noStrike" kern="1200" cap="none" spc="0" normalizeH="0" baseline="0" noProof="0">
                <a:ln>
                  <a:noFill/>
                </a:ln>
                <a:solidFill>
                  <a:prstClr val="white"/>
                </a:solidFill>
                <a:effectLst/>
                <a:uLnTx/>
                <a:uFillTx/>
                <a:latin typeface="Lato"/>
                <a:ea typeface="Lato"/>
                <a:cs typeface="Lato"/>
                <a:sym typeface="Lato"/>
              </a:endParaRPr>
            </a:p>
          </p:txBody>
        </p:sp>
        <p:sp>
          <p:nvSpPr>
            <p:cNvPr id="24" name="Google Shape;476;p40">
              <a:extLst>
                <a:ext uri="{FF2B5EF4-FFF2-40B4-BE49-F238E27FC236}">
                  <a16:creationId xmlns:a16="http://schemas.microsoft.com/office/drawing/2014/main" id="{A40EC3BF-B8CF-1B3F-311F-7AABAEC9A882}"/>
                </a:ext>
              </a:extLst>
            </p:cNvPr>
            <p:cNvSpPr/>
            <p:nvPr/>
          </p:nvSpPr>
          <p:spPr>
            <a:xfrm>
              <a:off x="3362252" y="1492773"/>
              <a:ext cx="498845" cy="499263"/>
            </a:xfrm>
            <a:prstGeom prst="ellipse">
              <a:avLst/>
            </a:prstGeom>
            <a:solidFill>
              <a:srgbClr val="F27123"/>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200" b="1" kern="1200" dirty="0">
                  <a:solidFill>
                    <a:prstClr val="white"/>
                  </a:solidFill>
                  <a:latin typeface=".ProTeacher03 Roboto Bold" panose="02000000000000000000" pitchFamily="2" charset="0"/>
                  <a:ea typeface=".ProTeacher03 Roboto Bold" panose="02000000000000000000" pitchFamily="2" charset="0"/>
                  <a:cs typeface="Lato"/>
                  <a:sym typeface="Lato"/>
                </a:rPr>
                <a:t>1.2</a:t>
              </a:r>
              <a:endParaRPr kumimoji="0" sz="3200" b="1" i="0" u="none" strike="noStrike" kern="1200" cap="none" spc="0" normalizeH="0" baseline="0" noProof="0" dirty="0">
                <a:ln>
                  <a:noFill/>
                </a:ln>
                <a:solidFill>
                  <a:prstClr val="white"/>
                </a:solidFill>
                <a:effectLst/>
                <a:uLnTx/>
                <a:uFillTx/>
                <a:latin typeface=".ProTeacher03 Roboto Bold" panose="02000000000000000000" pitchFamily="2" charset="0"/>
                <a:ea typeface=".ProTeacher03 Roboto Bold" panose="02000000000000000000" pitchFamily="2" charset="0"/>
                <a:cs typeface="Lato"/>
                <a:sym typeface="Lato"/>
              </a:endParaRPr>
            </a:p>
          </p:txBody>
        </p:sp>
      </p:grpSp>
    </p:spTree>
    <p:extLst>
      <p:ext uri="{BB962C8B-B14F-4D97-AF65-F5344CB8AC3E}">
        <p14:creationId xmlns:p14="http://schemas.microsoft.com/office/powerpoint/2010/main" val="800569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A009105-D766-F34E-DD03-0162E1E00E24}"/>
              </a:ext>
            </a:extLst>
          </p:cNvPr>
          <p:cNvSpPr txBox="1">
            <a:spLocks/>
          </p:cNvSpPr>
          <p:nvPr/>
        </p:nvSpPr>
        <p:spPr>
          <a:xfrm>
            <a:off x="2672710" y="428534"/>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b="1" dirty="0">
                <a:solidFill>
                  <a:srgbClr val="2A6BB0"/>
                </a:solidFill>
                <a:latin typeface="Arial" panose="020B0604020202020204" pitchFamily="34" charset="0"/>
                <a:cs typeface="Arial" panose="020B0604020202020204" pitchFamily="34" charset="0"/>
              </a:rPr>
              <a:t>1.1 </a:t>
            </a:r>
            <a:r>
              <a:rPr lang="en-US" b="1" dirty="0" err="1">
                <a:solidFill>
                  <a:srgbClr val="2A6BB0"/>
                </a:solidFill>
                <a:latin typeface="Arial" panose="020B0604020202020204" pitchFamily="34" charset="0"/>
                <a:cs typeface="Arial" panose="020B0604020202020204" pitchFamily="34" charset="0"/>
              </a:rPr>
              <a:t>Người</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công</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dân</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tốt</a:t>
            </a:r>
            <a:endParaRPr lang="en-US" b="1" dirty="0">
              <a:solidFill>
                <a:srgbClr val="2A6BB0"/>
              </a:solidFill>
              <a:latin typeface="Arial" panose="020B0604020202020204" pitchFamily="34" charset="0"/>
              <a:cs typeface="Arial" panose="020B0604020202020204" pitchFamily="34" charset="0"/>
            </a:endParaRPr>
          </a:p>
        </p:txBody>
      </p:sp>
      <p:sp>
        <p:nvSpPr>
          <p:cNvPr id="5" name="Slide Number Placeholder 5">
            <a:extLst>
              <a:ext uri="{FF2B5EF4-FFF2-40B4-BE49-F238E27FC236}">
                <a16:creationId xmlns:a16="http://schemas.microsoft.com/office/drawing/2014/main" id="{0042E818-F6EF-C09F-C071-9E266FCF2FFD}"/>
              </a:ext>
            </a:extLst>
          </p:cNvPr>
          <p:cNvSpPr txBox="1">
            <a:spLocks/>
          </p:cNvSpPr>
          <p:nvPr/>
        </p:nvSpPr>
        <p:spPr>
          <a:xfrm>
            <a:off x="11041380" y="5850333"/>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PAGE </a:t>
            </a:r>
            <a:fld id="{00000000-1234-1234-1234-123412341234}" type="slidenum">
              <a:rPr lang="en" smtClean="0">
                <a:latin typeface="Arial" panose="020B0604020202020204" pitchFamily="34" charset="0"/>
                <a:cs typeface="Arial" panose="020B0604020202020204" pitchFamily="34" charset="0"/>
              </a:rPr>
              <a:pPr/>
              <a:t>5</a:t>
            </a:fld>
            <a:endParaRPr dirty="0">
              <a:latin typeface="Arial" panose="020B0604020202020204" pitchFamily="34" charset="0"/>
              <a:cs typeface="Arial" panose="020B0604020202020204" pitchFamily="34" charset="0"/>
            </a:endParaRPr>
          </a:p>
        </p:txBody>
      </p:sp>
      <p:sp>
        <p:nvSpPr>
          <p:cNvPr id="7" name="Google Shape;3253;p29">
            <a:extLst>
              <a:ext uri="{FF2B5EF4-FFF2-40B4-BE49-F238E27FC236}">
                <a16:creationId xmlns:a16="http://schemas.microsoft.com/office/drawing/2014/main" id="{2C1D1026-D911-A540-B940-5B48FF7FCA34}"/>
              </a:ext>
            </a:extLst>
          </p:cNvPr>
          <p:cNvSpPr txBox="1"/>
          <p:nvPr/>
        </p:nvSpPr>
        <p:spPr>
          <a:xfrm flipH="1">
            <a:off x="6206051" y="2214119"/>
            <a:ext cx="4065411" cy="678921"/>
          </a:xfrm>
          <a:prstGeom prst="rect">
            <a:avLst/>
          </a:prstGeom>
          <a:noFill/>
          <a:ln>
            <a:noFill/>
          </a:ln>
        </p:spPr>
        <p:txBody>
          <a:bodyPr spcFirstLastPara="1" wrap="square" lIns="137150" tIns="137150" rIns="137150" bIns="137150" anchor="ctr" anchorCtr="0">
            <a:noAutofit/>
          </a:bodyPr>
          <a:lstStyle/>
          <a:p>
            <a:r>
              <a:rPr lang="vi-VN" sz="2800" dirty="0">
                <a:effectLst/>
                <a:latin typeface="Arial" panose="020B0604020202020204" pitchFamily="34" charset="0"/>
                <a:ea typeface="Times New Roman" panose="02020603050405020304" pitchFamily="18" charset="0"/>
                <a:cs typeface="Arial" panose="020B0604020202020204" pitchFamily="34" charset="0"/>
              </a:rPr>
              <a:t>là người có quốc tịch Việt Nam</a:t>
            </a:r>
            <a:endParaRPr sz="2800" dirty="0">
              <a:latin typeface="Arial" panose="020B0604020202020204" pitchFamily="34" charset="0"/>
              <a:ea typeface="Questrial"/>
              <a:cs typeface="Arial" panose="020B0604020202020204" pitchFamily="34" charset="0"/>
              <a:sym typeface="Questrial"/>
            </a:endParaRPr>
          </a:p>
        </p:txBody>
      </p:sp>
      <p:sp>
        <p:nvSpPr>
          <p:cNvPr id="8" name="Google Shape;3254;p29">
            <a:extLst>
              <a:ext uri="{FF2B5EF4-FFF2-40B4-BE49-F238E27FC236}">
                <a16:creationId xmlns:a16="http://schemas.microsoft.com/office/drawing/2014/main" id="{6156B96A-408C-93B4-FD32-2F01E0FCE2A1}"/>
              </a:ext>
            </a:extLst>
          </p:cNvPr>
          <p:cNvSpPr txBox="1"/>
          <p:nvPr/>
        </p:nvSpPr>
        <p:spPr>
          <a:xfrm flipH="1">
            <a:off x="6315875" y="4046902"/>
            <a:ext cx="4555066" cy="921676"/>
          </a:xfrm>
          <a:prstGeom prst="rect">
            <a:avLst/>
          </a:prstGeom>
          <a:noFill/>
          <a:ln>
            <a:noFill/>
          </a:ln>
        </p:spPr>
        <p:txBody>
          <a:bodyPr spcFirstLastPara="1" wrap="square" lIns="137150" tIns="137150" rIns="137150" bIns="137150" anchor="ctr" anchorCtr="0">
            <a:noAutofit/>
          </a:bodyPr>
          <a:lstStyle/>
          <a:p>
            <a:r>
              <a:rPr lang="vi-VN" sz="2800" dirty="0">
                <a:effectLst/>
                <a:latin typeface="Arial" panose="020B0604020202020204" pitchFamily="34" charset="0"/>
                <a:ea typeface="Times New Roman" panose="02020603050405020304" pitchFamily="18" charset="0"/>
                <a:cs typeface="Arial" panose="020B0604020202020204" pitchFamily="34" charset="0"/>
              </a:rPr>
              <a:t>là người thực hiện tốt quyền và nghĩa vụ cơ bản của công dân</a:t>
            </a:r>
            <a:r>
              <a:rPr lang="en" sz="2800" dirty="0">
                <a:latin typeface="Arial" panose="020B0604020202020204" pitchFamily="34" charset="0"/>
                <a:ea typeface="Questrial"/>
                <a:cs typeface="Arial" panose="020B0604020202020204" pitchFamily="34" charset="0"/>
                <a:sym typeface="Questrial"/>
              </a:rPr>
              <a:t>.</a:t>
            </a:r>
            <a:endParaRPr sz="2800" dirty="0">
              <a:latin typeface="Arial" panose="020B0604020202020204" pitchFamily="34" charset="0"/>
              <a:ea typeface="Questrial"/>
              <a:cs typeface="Arial" panose="020B0604020202020204" pitchFamily="34" charset="0"/>
              <a:sym typeface="Questrial"/>
            </a:endParaRPr>
          </a:p>
        </p:txBody>
      </p:sp>
      <p:sp>
        <p:nvSpPr>
          <p:cNvPr id="10" name="Google Shape;3257;p29">
            <a:extLst>
              <a:ext uri="{FF2B5EF4-FFF2-40B4-BE49-F238E27FC236}">
                <a16:creationId xmlns:a16="http://schemas.microsoft.com/office/drawing/2014/main" id="{093FA495-DE17-5943-D8B8-B988997AC6DF}"/>
              </a:ext>
            </a:extLst>
          </p:cNvPr>
          <p:cNvSpPr/>
          <p:nvPr/>
        </p:nvSpPr>
        <p:spPr>
          <a:xfrm>
            <a:off x="3049698" y="1276388"/>
            <a:ext cx="5148173" cy="60614"/>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rgbClr val="F3E390"/>
          </a:solidFill>
          <a:ln w="381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Arial" panose="020B0604020202020204" pitchFamily="34" charset="0"/>
              <a:ea typeface="Calibri"/>
              <a:cs typeface="Arial" panose="020B0604020202020204" pitchFamily="34" charset="0"/>
              <a:sym typeface="Calibri"/>
            </a:endParaRPr>
          </a:p>
        </p:txBody>
      </p:sp>
      <p:grpSp>
        <p:nvGrpSpPr>
          <p:cNvPr id="11" name="Group 30">
            <a:extLst>
              <a:ext uri="{FF2B5EF4-FFF2-40B4-BE49-F238E27FC236}">
                <a16:creationId xmlns:a16="http://schemas.microsoft.com/office/drawing/2014/main" id="{D6F760AB-5D6C-93CA-A24E-235FACB028E6}"/>
              </a:ext>
            </a:extLst>
          </p:cNvPr>
          <p:cNvGrpSpPr/>
          <p:nvPr/>
        </p:nvGrpSpPr>
        <p:grpSpPr>
          <a:xfrm>
            <a:off x="524675" y="1939666"/>
            <a:ext cx="5791200" cy="1204492"/>
            <a:chOff x="1231550" y="1255633"/>
            <a:chExt cx="2430618" cy="762002"/>
          </a:xfrm>
        </p:grpSpPr>
        <p:sp>
          <p:nvSpPr>
            <p:cNvPr id="12" name="Flowchart: Off-page Connector 22">
              <a:extLst>
                <a:ext uri="{FF2B5EF4-FFF2-40B4-BE49-F238E27FC236}">
                  <a16:creationId xmlns:a16="http://schemas.microsoft.com/office/drawing/2014/main" id="{EAB4DF99-0675-E415-E212-955449DA9E0C}"/>
                </a:ext>
              </a:extLst>
            </p:cNvPr>
            <p:cNvSpPr/>
            <p:nvPr/>
          </p:nvSpPr>
          <p:spPr>
            <a:xfrm rot="16200000">
              <a:off x="1829116" y="830137"/>
              <a:ext cx="762000" cy="1612995"/>
            </a:xfrm>
            <a:prstGeom prst="flowChartOffpageConnector">
              <a:avLst/>
            </a:prstGeom>
            <a:solidFill>
              <a:srgbClr val="F27123"/>
            </a:solidFill>
            <a:ln w="12700" cap="flat" cmpd="sng" algn="ctr">
              <a:noFill/>
              <a:prstDash val="solid"/>
              <a:miter lim="800000"/>
            </a:ln>
            <a:effectLst/>
          </p:spPr>
          <p:txBody>
            <a:bodyPr vert="vert" rtlCol="0"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3" name="Round Same Side Corner Rectangle 23">
              <a:extLst>
                <a:ext uri="{FF2B5EF4-FFF2-40B4-BE49-F238E27FC236}">
                  <a16:creationId xmlns:a16="http://schemas.microsoft.com/office/drawing/2014/main" id="{8D24B278-A1CC-0D8C-A6C9-A4481B846290}"/>
                </a:ext>
              </a:extLst>
            </p:cNvPr>
            <p:cNvSpPr/>
            <p:nvPr/>
          </p:nvSpPr>
          <p:spPr>
            <a:xfrm rot="16200000">
              <a:off x="1657047" y="830136"/>
              <a:ext cx="762001" cy="1612995"/>
            </a:xfrm>
            <a:prstGeom prst="round2SameRect">
              <a:avLst/>
            </a:prstGeom>
            <a:solidFill>
              <a:srgbClr val="FC6E51"/>
            </a:solidFill>
            <a:ln w="12700" cap="flat" cmpd="sng" algn="ctr">
              <a:noFill/>
              <a:prstDash val="solid"/>
              <a:miter lim="800000"/>
            </a:ln>
            <a:effectLst/>
          </p:spPr>
          <p:txBody>
            <a:bodyPr vert="vert" rtlCol="0" anchor="ctr"/>
            <a:lstStyle/>
            <a:p>
              <a:pPr algn="ctr" defTabSz="609402">
                <a:buClrTx/>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nước Cộng hòa xã hội chủ nghĩa Việt Nam</a:t>
              </a:r>
              <a:endParaRPr lang="vi-VN" sz="2800" b="1" dirty="0">
                <a:solidFill>
                  <a:schemeClr val="bg1"/>
                </a:solidFill>
                <a:latin typeface="Arial" panose="020B0604020202020204" pitchFamily="34" charset="0"/>
                <a:ea typeface="Shadows Into Light Two"/>
                <a:cs typeface="Arial" panose="020B0604020202020204" pitchFamily="34" charset="0"/>
                <a:sym typeface="Shadows Into Light Two"/>
              </a:endParaRPr>
            </a:p>
          </p:txBody>
        </p:sp>
        <p:cxnSp>
          <p:nvCxnSpPr>
            <p:cNvPr id="14" name="Straight Connector 24">
              <a:extLst>
                <a:ext uri="{FF2B5EF4-FFF2-40B4-BE49-F238E27FC236}">
                  <a16:creationId xmlns:a16="http://schemas.microsoft.com/office/drawing/2014/main" id="{04D1400F-427F-D834-7A21-937F32516D00}"/>
                </a:ext>
              </a:extLst>
            </p:cNvPr>
            <p:cNvCxnSpPr/>
            <p:nvPr/>
          </p:nvCxnSpPr>
          <p:spPr>
            <a:xfrm flipV="1">
              <a:off x="2991445" y="1635330"/>
              <a:ext cx="670723" cy="2"/>
            </a:xfrm>
            <a:prstGeom prst="line">
              <a:avLst/>
            </a:prstGeom>
            <a:noFill/>
            <a:ln w="19050" cap="flat" cmpd="sng" algn="ctr">
              <a:solidFill>
                <a:srgbClr val="F27123"/>
              </a:solidFill>
              <a:prstDash val="sysDot"/>
              <a:miter lim="800000"/>
            </a:ln>
            <a:effectLst/>
          </p:spPr>
        </p:cxnSp>
      </p:grpSp>
      <p:grpSp>
        <p:nvGrpSpPr>
          <p:cNvPr id="15" name="Group 30">
            <a:extLst>
              <a:ext uri="{FF2B5EF4-FFF2-40B4-BE49-F238E27FC236}">
                <a16:creationId xmlns:a16="http://schemas.microsoft.com/office/drawing/2014/main" id="{1C150859-2987-6A3C-67CA-4EFFDC40EDD7}"/>
              </a:ext>
            </a:extLst>
          </p:cNvPr>
          <p:cNvGrpSpPr/>
          <p:nvPr/>
        </p:nvGrpSpPr>
        <p:grpSpPr>
          <a:xfrm>
            <a:off x="531053" y="3999550"/>
            <a:ext cx="5784822" cy="1212609"/>
            <a:chOff x="1201730" y="2125300"/>
            <a:chExt cx="2458992" cy="767138"/>
          </a:xfrm>
        </p:grpSpPr>
        <p:sp>
          <p:nvSpPr>
            <p:cNvPr id="16" name="Flowchart: Off-page Connector 22">
              <a:extLst>
                <a:ext uri="{FF2B5EF4-FFF2-40B4-BE49-F238E27FC236}">
                  <a16:creationId xmlns:a16="http://schemas.microsoft.com/office/drawing/2014/main" id="{5BAFE31D-7139-9204-8246-823438BEC20B}"/>
                </a:ext>
              </a:extLst>
            </p:cNvPr>
            <p:cNvSpPr/>
            <p:nvPr/>
          </p:nvSpPr>
          <p:spPr>
            <a:xfrm rot="16200000">
              <a:off x="1852965" y="1704940"/>
              <a:ext cx="762000" cy="1612995"/>
            </a:xfrm>
            <a:prstGeom prst="flowChartOffpageConnector">
              <a:avLst/>
            </a:prstGeom>
            <a:solidFill>
              <a:srgbClr val="F27123"/>
            </a:solidFill>
            <a:ln w="12700" cap="flat" cmpd="sng" algn="ctr">
              <a:noFill/>
              <a:prstDash val="solid"/>
              <a:miter lim="800000"/>
            </a:ln>
            <a:effectLst/>
          </p:spPr>
          <p:txBody>
            <a:bodyPr vert="vert" rtlCol="0"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7" name="Round Same Side Corner Rectangle 23">
              <a:extLst>
                <a:ext uri="{FF2B5EF4-FFF2-40B4-BE49-F238E27FC236}">
                  <a16:creationId xmlns:a16="http://schemas.microsoft.com/office/drawing/2014/main" id="{545D1B30-BEAE-D1C1-29D4-E3698B9CAE1D}"/>
                </a:ext>
              </a:extLst>
            </p:cNvPr>
            <p:cNvSpPr/>
            <p:nvPr/>
          </p:nvSpPr>
          <p:spPr>
            <a:xfrm rot="16200000">
              <a:off x="1627227" y="1699803"/>
              <a:ext cx="762001" cy="1612995"/>
            </a:xfrm>
            <a:prstGeom prst="round2SameRect">
              <a:avLst/>
            </a:prstGeom>
            <a:solidFill>
              <a:srgbClr val="FC6E51"/>
            </a:solidFill>
            <a:ln w="12700" cap="flat" cmpd="sng" algn="ctr">
              <a:noFill/>
              <a:prstDash val="solid"/>
              <a:miter lim="800000"/>
            </a:ln>
            <a:effectLst/>
          </p:spPr>
          <p:txBody>
            <a:bodyPr vert="vert" rtlCol="0" anchor="ctr"/>
            <a:lstStyle/>
            <a:p>
              <a:pPr algn="ctr" defTabSz="609402">
                <a:buClrTx/>
              </a:pPr>
              <a:r>
                <a:rPr lang="vi-VN" altLang="en-US" sz="2800" dirty="0">
                  <a:solidFill>
                    <a:schemeClr val="bg1"/>
                  </a:solidFill>
                  <a:latin typeface="Arial" panose="020B0604020202020204" pitchFamily="34" charset="0"/>
                  <a:cs typeface="Arial" panose="020B0604020202020204" pitchFamily="34" charset="0"/>
                </a:rPr>
                <a:t>Người công dân tốt</a:t>
              </a:r>
              <a:endParaRPr lang="vi-VN" sz="2800" b="1" dirty="0">
                <a:solidFill>
                  <a:schemeClr val="bg1"/>
                </a:solidFill>
                <a:latin typeface="Arial" panose="020B0604020202020204" pitchFamily="34" charset="0"/>
                <a:ea typeface="Shadows Into Light Two"/>
                <a:cs typeface="Arial" panose="020B0604020202020204" pitchFamily="34" charset="0"/>
                <a:sym typeface="Shadows Into Light Two"/>
              </a:endParaRPr>
            </a:p>
          </p:txBody>
        </p:sp>
        <p:cxnSp>
          <p:nvCxnSpPr>
            <p:cNvPr id="18" name="Straight Connector 24">
              <a:extLst>
                <a:ext uri="{FF2B5EF4-FFF2-40B4-BE49-F238E27FC236}">
                  <a16:creationId xmlns:a16="http://schemas.microsoft.com/office/drawing/2014/main" id="{81037873-5871-4198-7F09-A77A7FE45140}"/>
                </a:ext>
              </a:extLst>
            </p:cNvPr>
            <p:cNvCxnSpPr/>
            <p:nvPr/>
          </p:nvCxnSpPr>
          <p:spPr>
            <a:xfrm flipV="1">
              <a:off x="2989999" y="2506301"/>
              <a:ext cx="670723" cy="2"/>
            </a:xfrm>
            <a:prstGeom prst="line">
              <a:avLst/>
            </a:prstGeom>
            <a:noFill/>
            <a:ln w="19050" cap="flat" cmpd="sng" algn="ctr">
              <a:solidFill>
                <a:srgbClr val="F27123"/>
              </a:solidFill>
              <a:prstDash val="sysDot"/>
              <a:miter lim="800000"/>
            </a:ln>
            <a:effectLst/>
          </p:spPr>
        </p:cxnSp>
      </p:grpSp>
      <p:pic>
        <p:nvPicPr>
          <p:cNvPr id="19" name="Picture 18">
            <a:extLst>
              <a:ext uri="{FF2B5EF4-FFF2-40B4-BE49-F238E27FC236}">
                <a16:creationId xmlns:a16="http://schemas.microsoft.com/office/drawing/2014/main" id="{F9F3D1E8-EE0F-A067-FB31-6E8BD4A7109C}"/>
              </a:ext>
            </a:extLst>
          </p:cNvPr>
          <p:cNvPicPr>
            <a:picLocks noChangeAspect="1"/>
          </p:cNvPicPr>
          <p:nvPr/>
        </p:nvPicPr>
        <p:blipFill>
          <a:blip r:embed="rId2"/>
          <a:stretch>
            <a:fillRect/>
          </a:stretch>
        </p:blipFill>
        <p:spPr>
          <a:xfrm>
            <a:off x="9911444" y="624479"/>
            <a:ext cx="2280556" cy="3016795"/>
          </a:xfrm>
          <a:prstGeom prst="rect">
            <a:avLst/>
          </a:prstGeom>
        </p:spPr>
      </p:pic>
    </p:spTree>
    <p:extLst>
      <p:ext uri="{BB962C8B-B14F-4D97-AF65-F5344CB8AC3E}">
        <p14:creationId xmlns:p14="http://schemas.microsoft.com/office/powerpoint/2010/main" val="1976382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A989D2-7ACD-608F-1662-A58FDE583FBE}"/>
              </a:ext>
            </a:extLst>
          </p:cNvPr>
          <p:cNvSpPr txBox="1">
            <a:spLocks/>
          </p:cNvSpPr>
          <p:nvPr/>
        </p:nvSpPr>
        <p:spPr>
          <a:xfrm>
            <a:off x="2857341" y="351342"/>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lnSpc>
                <a:spcPct val="150000"/>
              </a:lnSpc>
            </a:pPr>
            <a:r>
              <a:rPr lang="en-US" b="1" dirty="0" err="1">
                <a:latin typeface="Arial" panose="020B0604020202020204" pitchFamily="34" charset="0"/>
                <a:ea typeface=".ProTeacher03 Roboto Bold" panose="02000000000000000000" pitchFamily="2" charset="0"/>
                <a:cs typeface="Arial" panose="020B0604020202020204" pitchFamily="34" charset="0"/>
              </a:rPr>
              <a:t>Quyền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cơ</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bản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của</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công</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dân</a:t>
            </a:r>
            <a:endParaRPr lang="en-US" b="1" dirty="0">
              <a:latin typeface="Arial" panose="020B0604020202020204" pitchFamily="34" charset="0"/>
              <a:ea typeface=".ProTeacher03 Roboto Bold" panose="02000000000000000000" pitchFamily="2" charset="0"/>
              <a:cs typeface="Arial" panose="020B0604020202020204" pitchFamily="34" charset="0"/>
            </a:endParaRPr>
          </a:p>
        </p:txBody>
      </p:sp>
      <p:sp>
        <p:nvSpPr>
          <p:cNvPr id="5" name="Slide Number Placeholder 5">
            <a:extLst>
              <a:ext uri="{FF2B5EF4-FFF2-40B4-BE49-F238E27FC236}">
                <a16:creationId xmlns:a16="http://schemas.microsoft.com/office/drawing/2014/main" id="{9493D461-F723-6D17-D23D-DC78CED31F3C}"/>
              </a:ext>
            </a:extLst>
          </p:cNvPr>
          <p:cNvSpPr txBox="1">
            <a:spLocks/>
          </p:cNvSpPr>
          <p:nvPr/>
        </p:nvSpPr>
        <p:spPr>
          <a:xfrm>
            <a:off x="11249139" y="591564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6</a:t>
            </a:fld>
            <a:endParaRPr dirty="0"/>
          </a:p>
        </p:txBody>
      </p:sp>
      <p:grpSp>
        <p:nvGrpSpPr>
          <p:cNvPr id="18" name="Group 17">
            <a:extLst>
              <a:ext uri="{FF2B5EF4-FFF2-40B4-BE49-F238E27FC236}">
                <a16:creationId xmlns:a16="http://schemas.microsoft.com/office/drawing/2014/main" id="{CFAB370D-D15A-3A0A-54E8-39C2CD443A7C}"/>
              </a:ext>
            </a:extLst>
          </p:cNvPr>
          <p:cNvGrpSpPr/>
          <p:nvPr/>
        </p:nvGrpSpPr>
        <p:grpSpPr>
          <a:xfrm>
            <a:off x="702129" y="1650475"/>
            <a:ext cx="10870385" cy="4265172"/>
            <a:chOff x="2356681" y="1650475"/>
            <a:chExt cx="8785323" cy="3334585"/>
          </a:xfrm>
        </p:grpSpPr>
        <p:sp>
          <p:nvSpPr>
            <p:cNvPr id="7" name="Rectangle 5">
              <a:extLst>
                <a:ext uri="{FF2B5EF4-FFF2-40B4-BE49-F238E27FC236}">
                  <a16:creationId xmlns:a16="http://schemas.microsoft.com/office/drawing/2014/main" id="{7DCBBE8B-0A22-EFBA-1B5E-B13593B8C859}"/>
                </a:ext>
              </a:extLst>
            </p:cNvPr>
            <p:cNvSpPr>
              <a:spLocks noChangeArrowheads="1"/>
            </p:cNvSpPr>
            <p:nvPr/>
          </p:nvSpPr>
          <p:spPr bwMode="auto">
            <a:xfrm rot="16200000">
              <a:off x="6733560" y="-1172559"/>
              <a:ext cx="1536213" cy="7182282"/>
            </a:xfrm>
            <a:prstGeom prst="rect">
              <a:avLst/>
            </a:prstGeom>
            <a:solidFill>
              <a:srgbClr val="F27123"/>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F3F3F"/>
                </a:solidFill>
                <a:effectLst/>
                <a:uLnTx/>
                <a:uFillTx/>
                <a:latin typeface="Arial" panose="020B0604020202020204" pitchFamily="34" charset="0"/>
                <a:ea typeface="+mn-ea"/>
                <a:cs typeface="Arial" panose="020B0604020202020204" pitchFamily="34" charset="0"/>
              </a:endParaRPr>
            </a:p>
          </p:txBody>
        </p:sp>
        <p:sp>
          <p:nvSpPr>
            <p:cNvPr id="8" name="Rectangle 9">
              <a:extLst>
                <a:ext uri="{FF2B5EF4-FFF2-40B4-BE49-F238E27FC236}">
                  <a16:creationId xmlns:a16="http://schemas.microsoft.com/office/drawing/2014/main" id="{10828D6C-C6B1-CA8F-4E57-A5D51E8D21E3}"/>
                </a:ext>
              </a:extLst>
            </p:cNvPr>
            <p:cNvSpPr>
              <a:spLocks noChangeArrowheads="1"/>
            </p:cNvSpPr>
            <p:nvPr/>
          </p:nvSpPr>
          <p:spPr bwMode="auto">
            <a:xfrm rot="16200000">
              <a:off x="6844173" y="634264"/>
              <a:ext cx="1413379" cy="7182282"/>
            </a:xfrm>
            <a:prstGeom prst="rect">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grpSp>
          <p:nvGrpSpPr>
            <p:cNvPr id="9" name="Group 8">
              <a:extLst>
                <a:ext uri="{FF2B5EF4-FFF2-40B4-BE49-F238E27FC236}">
                  <a16:creationId xmlns:a16="http://schemas.microsoft.com/office/drawing/2014/main" id="{25AC63E3-EDEA-0349-E03C-043B0616FE7C}"/>
                </a:ext>
              </a:extLst>
            </p:cNvPr>
            <p:cNvGrpSpPr/>
            <p:nvPr/>
          </p:nvGrpSpPr>
          <p:grpSpPr>
            <a:xfrm>
              <a:off x="2356681" y="3571680"/>
              <a:ext cx="1553844" cy="1413380"/>
              <a:chOff x="260251" y="2983900"/>
              <a:chExt cx="1713432" cy="1693595"/>
            </a:xfrm>
          </p:grpSpPr>
          <p:sp>
            <p:nvSpPr>
              <p:cNvPr id="10" name="Oval 9">
                <a:extLst>
                  <a:ext uri="{FF2B5EF4-FFF2-40B4-BE49-F238E27FC236}">
                    <a16:creationId xmlns:a16="http://schemas.microsoft.com/office/drawing/2014/main" id="{9357C092-FAE8-BACB-11D8-90E1A37DDA34}"/>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1" name="Oval 11">
                <a:extLst>
                  <a:ext uri="{FF2B5EF4-FFF2-40B4-BE49-F238E27FC236}">
                    <a16:creationId xmlns:a16="http://schemas.microsoft.com/office/drawing/2014/main" id="{0A798F5E-936A-4CAD-7E67-2FBF1ED1FEAB}"/>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2" name="TextBox 11">
              <a:extLst>
                <a:ext uri="{FF2B5EF4-FFF2-40B4-BE49-F238E27FC236}">
                  <a16:creationId xmlns:a16="http://schemas.microsoft.com/office/drawing/2014/main" id="{6A8D94B4-0AC0-62E0-74B3-DF904A61AA41}"/>
                </a:ext>
              </a:extLst>
            </p:cNvPr>
            <p:cNvSpPr txBox="1"/>
            <p:nvPr/>
          </p:nvSpPr>
          <p:spPr>
            <a:xfrm>
              <a:off x="4237237" y="1974403"/>
              <a:ext cx="6627252" cy="1082813"/>
            </a:xfrm>
            <a:prstGeom prst="rect">
              <a:avLst/>
            </a:prstGeom>
            <a:noFill/>
          </p:spPr>
          <p:txBody>
            <a:bodyPr wrap="square">
              <a:spAutoFit/>
            </a:bodyPr>
            <a:lstStyle/>
            <a:p>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Mọi người có quyền sống, có quyền bất khả xâm phạm về đời sống riêng tư, bí mật cá nhân và bí mật gia đình</a:t>
              </a:r>
              <a:endParaRPr lang="en-US" sz="2800" dirty="0">
                <a:solidFill>
                  <a:schemeClr val="bg1"/>
                </a:solidFill>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C46C5969-C514-6C1D-5553-57FC7B282795}"/>
                </a:ext>
              </a:extLst>
            </p:cNvPr>
            <p:cNvGrpSpPr/>
            <p:nvPr/>
          </p:nvGrpSpPr>
          <p:grpSpPr>
            <a:xfrm>
              <a:off x="2356681" y="1833162"/>
              <a:ext cx="1553844" cy="1413380"/>
              <a:chOff x="260251" y="2983900"/>
              <a:chExt cx="1713432" cy="1693595"/>
            </a:xfrm>
          </p:grpSpPr>
          <p:sp>
            <p:nvSpPr>
              <p:cNvPr id="14" name="Oval 13">
                <a:extLst>
                  <a:ext uri="{FF2B5EF4-FFF2-40B4-BE49-F238E27FC236}">
                    <a16:creationId xmlns:a16="http://schemas.microsoft.com/office/drawing/2014/main" id="{442D3BBE-4892-40F0-6833-72FE8BC46817}"/>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Oval 11">
                <a:extLst>
                  <a:ext uri="{FF2B5EF4-FFF2-40B4-BE49-F238E27FC236}">
                    <a16:creationId xmlns:a16="http://schemas.microsoft.com/office/drawing/2014/main" id="{C0B05D3F-BE83-5744-A0C5-ED7A53CDF493}"/>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6" name="TextBox 15">
              <a:extLst>
                <a:ext uri="{FF2B5EF4-FFF2-40B4-BE49-F238E27FC236}">
                  <a16:creationId xmlns:a16="http://schemas.microsoft.com/office/drawing/2014/main" id="{06601C3B-2681-ADBF-EFC8-C6E0CDF59181}"/>
                </a:ext>
              </a:extLst>
            </p:cNvPr>
            <p:cNvSpPr txBox="1"/>
            <p:nvPr/>
          </p:nvSpPr>
          <p:spPr>
            <a:xfrm>
              <a:off x="4237237" y="3785847"/>
              <a:ext cx="5665572" cy="745937"/>
            </a:xfrm>
            <a:prstGeom prst="rect">
              <a:avLst/>
            </a:prstGeom>
            <a:noFill/>
          </p:spPr>
          <p:txBody>
            <a:bodyPr wrap="square">
              <a:spAutoFit/>
            </a:bodyPr>
            <a:lstStyle/>
            <a:p>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có quyền có nơi ở hợp pháp; quyền tự do đi lại và cư trú ở trong nước</a:t>
              </a:r>
              <a:endParaRPr lang="en-US" sz="28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263049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A989D2-7ACD-608F-1662-A58FDE583FBE}"/>
              </a:ext>
            </a:extLst>
          </p:cNvPr>
          <p:cNvSpPr txBox="1">
            <a:spLocks/>
          </p:cNvSpPr>
          <p:nvPr/>
        </p:nvSpPr>
        <p:spPr>
          <a:xfrm>
            <a:off x="2857341" y="351342"/>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lnSpc>
                <a:spcPct val="150000"/>
              </a:lnSpc>
            </a:pPr>
            <a:r>
              <a:rPr lang="en-US" b="1" dirty="0" err="1">
                <a:latin typeface="Arial" panose="020B0604020202020204" pitchFamily="34" charset="0"/>
                <a:ea typeface=".ProTeacher03 Roboto Bold" panose="02000000000000000000" pitchFamily="2" charset="0"/>
                <a:cs typeface="Arial" panose="020B0604020202020204" pitchFamily="34" charset="0"/>
              </a:rPr>
              <a:t>Quyền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cơ</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bản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của</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công</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dân</a:t>
            </a:r>
            <a:endParaRPr lang="en-US" b="1" dirty="0">
              <a:latin typeface="Arial" panose="020B0604020202020204" pitchFamily="34" charset="0"/>
              <a:ea typeface=".ProTeacher03 Roboto Bold" panose="02000000000000000000" pitchFamily="2" charset="0"/>
              <a:cs typeface="Arial" panose="020B0604020202020204" pitchFamily="34" charset="0"/>
            </a:endParaRPr>
          </a:p>
        </p:txBody>
      </p:sp>
      <p:sp>
        <p:nvSpPr>
          <p:cNvPr id="5" name="Slide Number Placeholder 5">
            <a:extLst>
              <a:ext uri="{FF2B5EF4-FFF2-40B4-BE49-F238E27FC236}">
                <a16:creationId xmlns:a16="http://schemas.microsoft.com/office/drawing/2014/main" id="{9493D461-F723-6D17-D23D-DC78CED31F3C}"/>
              </a:ext>
            </a:extLst>
          </p:cNvPr>
          <p:cNvSpPr txBox="1">
            <a:spLocks/>
          </p:cNvSpPr>
          <p:nvPr/>
        </p:nvSpPr>
        <p:spPr>
          <a:xfrm>
            <a:off x="11249139" y="591564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7</a:t>
            </a:fld>
            <a:endParaRPr dirty="0"/>
          </a:p>
        </p:txBody>
      </p:sp>
      <p:grpSp>
        <p:nvGrpSpPr>
          <p:cNvPr id="18" name="Group 17">
            <a:extLst>
              <a:ext uri="{FF2B5EF4-FFF2-40B4-BE49-F238E27FC236}">
                <a16:creationId xmlns:a16="http://schemas.microsoft.com/office/drawing/2014/main" id="{CFAB370D-D15A-3A0A-54E8-39C2CD443A7C}"/>
              </a:ext>
            </a:extLst>
          </p:cNvPr>
          <p:cNvGrpSpPr/>
          <p:nvPr/>
        </p:nvGrpSpPr>
        <p:grpSpPr>
          <a:xfrm>
            <a:off x="702129" y="1650475"/>
            <a:ext cx="10870385" cy="4265172"/>
            <a:chOff x="2356681" y="1650475"/>
            <a:chExt cx="8785323" cy="3334585"/>
          </a:xfrm>
        </p:grpSpPr>
        <p:sp>
          <p:nvSpPr>
            <p:cNvPr id="7" name="Rectangle 5">
              <a:extLst>
                <a:ext uri="{FF2B5EF4-FFF2-40B4-BE49-F238E27FC236}">
                  <a16:creationId xmlns:a16="http://schemas.microsoft.com/office/drawing/2014/main" id="{7DCBBE8B-0A22-EFBA-1B5E-B13593B8C859}"/>
                </a:ext>
              </a:extLst>
            </p:cNvPr>
            <p:cNvSpPr>
              <a:spLocks noChangeArrowheads="1"/>
            </p:cNvSpPr>
            <p:nvPr/>
          </p:nvSpPr>
          <p:spPr bwMode="auto">
            <a:xfrm rot="16200000">
              <a:off x="6733560" y="-1172559"/>
              <a:ext cx="1536213" cy="7182282"/>
            </a:xfrm>
            <a:prstGeom prst="rect">
              <a:avLst/>
            </a:prstGeom>
            <a:solidFill>
              <a:srgbClr val="F27123"/>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F3F3F"/>
                </a:solidFill>
                <a:effectLst/>
                <a:uLnTx/>
                <a:uFillTx/>
                <a:latin typeface="Arial" panose="020B0604020202020204" pitchFamily="34" charset="0"/>
                <a:ea typeface="+mn-ea"/>
                <a:cs typeface="Arial" panose="020B0604020202020204" pitchFamily="34" charset="0"/>
              </a:endParaRPr>
            </a:p>
          </p:txBody>
        </p:sp>
        <p:sp>
          <p:nvSpPr>
            <p:cNvPr id="8" name="Rectangle 9">
              <a:extLst>
                <a:ext uri="{FF2B5EF4-FFF2-40B4-BE49-F238E27FC236}">
                  <a16:creationId xmlns:a16="http://schemas.microsoft.com/office/drawing/2014/main" id="{10828D6C-C6B1-CA8F-4E57-A5D51E8D21E3}"/>
                </a:ext>
              </a:extLst>
            </p:cNvPr>
            <p:cNvSpPr>
              <a:spLocks noChangeArrowheads="1"/>
            </p:cNvSpPr>
            <p:nvPr/>
          </p:nvSpPr>
          <p:spPr bwMode="auto">
            <a:xfrm rot="16200000">
              <a:off x="6844173" y="634264"/>
              <a:ext cx="1413379" cy="7182282"/>
            </a:xfrm>
            <a:prstGeom prst="rect">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grpSp>
          <p:nvGrpSpPr>
            <p:cNvPr id="9" name="Group 8">
              <a:extLst>
                <a:ext uri="{FF2B5EF4-FFF2-40B4-BE49-F238E27FC236}">
                  <a16:creationId xmlns:a16="http://schemas.microsoft.com/office/drawing/2014/main" id="{25AC63E3-EDEA-0349-E03C-043B0616FE7C}"/>
                </a:ext>
              </a:extLst>
            </p:cNvPr>
            <p:cNvGrpSpPr/>
            <p:nvPr/>
          </p:nvGrpSpPr>
          <p:grpSpPr>
            <a:xfrm>
              <a:off x="2356681" y="3571680"/>
              <a:ext cx="1553844" cy="1413380"/>
              <a:chOff x="260251" y="2983900"/>
              <a:chExt cx="1713432" cy="1693595"/>
            </a:xfrm>
          </p:grpSpPr>
          <p:sp>
            <p:nvSpPr>
              <p:cNvPr id="10" name="Oval 9">
                <a:extLst>
                  <a:ext uri="{FF2B5EF4-FFF2-40B4-BE49-F238E27FC236}">
                    <a16:creationId xmlns:a16="http://schemas.microsoft.com/office/drawing/2014/main" id="{9357C092-FAE8-BACB-11D8-90E1A37DDA34}"/>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1" name="Oval 11">
                <a:extLst>
                  <a:ext uri="{FF2B5EF4-FFF2-40B4-BE49-F238E27FC236}">
                    <a16:creationId xmlns:a16="http://schemas.microsoft.com/office/drawing/2014/main" id="{0A798F5E-936A-4CAD-7E67-2FBF1ED1FEAB}"/>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2" name="TextBox 11">
              <a:extLst>
                <a:ext uri="{FF2B5EF4-FFF2-40B4-BE49-F238E27FC236}">
                  <a16:creationId xmlns:a16="http://schemas.microsoft.com/office/drawing/2014/main" id="{6A8D94B4-0AC0-62E0-74B3-DF904A61AA41}"/>
                </a:ext>
              </a:extLst>
            </p:cNvPr>
            <p:cNvSpPr txBox="1"/>
            <p:nvPr/>
          </p:nvSpPr>
          <p:spPr>
            <a:xfrm>
              <a:off x="4237237" y="1974403"/>
              <a:ext cx="6627252" cy="409062"/>
            </a:xfrm>
            <a:prstGeom prst="rect">
              <a:avLst/>
            </a:prstGeom>
            <a:noFill/>
          </p:spPr>
          <p:txBody>
            <a:bodyPr wrap="square">
              <a:spAutoFit/>
            </a:bodyPr>
            <a:lstStyle/>
            <a:p>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Mọi người có quyền tự do tín ngưỡng, tôn giáo</a:t>
              </a:r>
              <a:endParaRPr lang="en-US" sz="2800" dirty="0">
                <a:solidFill>
                  <a:schemeClr val="bg1"/>
                </a:solidFill>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C46C5969-C514-6C1D-5553-57FC7B282795}"/>
                </a:ext>
              </a:extLst>
            </p:cNvPr>
            <p:cNvGrpSpPr/>
            <p:nvPr/>
          </p:nvGrpSpPr>
          <p:grpSpPr>
            <a:xfrm>
              <a:off x="2356681" y="1833162"/>
              <a:ext cx="1553844" cy="1413380"/>
              <a:chOff x="260251" y="2983900"/>
              <a:chExt cx="1713432" cy="1693595"/>
            </a:xfrm>
          </p:grpSpPr>
          <p:sp>
            <p:nvSpPr>
              <p:cNvPr id="14" name="Oval 13">
                <a:extLst>
                  <a:ext uri="{FF2B5EF4-FFF2-40B4-BE49-F238E27FC236}">
                    <a16:creationId xmlns:a16="http://schemas.microsoft.com/office/drawing/2014/main" id="{442D3BBE-4892-40F0-6833-72FE8BC46817}"/>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Oval 11">
                <a:extLst>
                  <a:ext uri="{FF2B5EF4-FFF2-40B4-BE49-F238E27FC236}">
                    <a16:creationId xmlns:a16="http://schemas.microsoft.com/office/drawing/2014/main" id="{C0B05D3F-BE83-5744-A0C5-ED7A53CDF493}"/>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6" name="TextBox 15">
              <a:extLst>
                <a:ext uri="{FF2B5EF4-FFF2-40B4-BE49-F238E27FC236}">
                  <a16:creationId xmlns:a16="http://schemas.microsoft.com/office/drawing/2014/main" id="{06601C3B-2681-ADBF-EFC8-C6E0CDF59181}"/>
                </a:ext>
              </a:extLst>
            </p:cNvPr>
            <p:cNvSpPr txBox="1"/>
            <p:nvPr/>
          </p:nvSpPr>
          <p:spPr>
            <a:xfrm>
              <a:off x="4237236" y="3647918"/>
              <a:ext cx="6627252" cy="1201471"/>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có quyền tự do ngôn luận, tự do báo chí, tiếp cận thông tin, hội họp, lập hội và biểu tình; </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145459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A989D2-7ACD-608F-1662-A58FDE583FBE}"/>
              </a:ext>
            </a:extLst>
          </p:cNvPr>
          <p:cNvSpPr txBox="1">
            <a:spLocks/>
          </p:cNvSpPr>
          <p:nvPr/>
        </p:nvSpPr>
        <p:spPr>
          <a:xfrm>
            <a:off x="2857341" y="351342"/>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lnSpc>
                <a:spcPct val="150000"/>
              </a:lnSpc>
            </a:pPr>
            <a:r>
              <a:rPr lang="en-US" b="1" dirty="0" err="1">
                <a:latin typeface="Arial" panose="020B0604020202020204" pitchFamily="34" charset="0"/>
                <a:ea typeface=".ProTeacher03 Roboto Bold" panose="02000000000000000000" pitchFamily="2" charset="0"/>
                <a:cs typeface="Arial" panose="020B0604020202020204" pitchFamily="34" charset="0"/>
              </a:rPr>
              <a:t>Quyền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cơ</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bản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của</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công</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dân</a:t>
            </a:r>
            <a:endParaRPr lang="en-US" b="1" dirty="0">
              <a:latin typeface="Arial" panose="020B0604020202020204" pitchFamily="34" charset="0"/>
              <a:ea typeface=".ProTeacher03 Roboto Bold" panose="02000000000000000000" pitchFamily="2" charset="0"/>
              <a:cs typeface="Arial" panose="020B0604020202020204" pitchFamily="34" charset="0"/>
            </a:endParaRPr>
          </a:p>
        </p:txBody>
      </p:sp>
      <p:sp>
        <p:nvSpPr>
          <p:cNvPr id="5" name="Slide Number Placeholder 5">
            <a:extLst>
              <a:ext uri="{FF2B5EF4-FFF2-40B4-BE49-F238E27FC236}">
                <a16:creationId xmlns:a16="http://schemas.microsoft.com/office/drawing/2014/main" id="{9493D461-F723-6D17-D23D-DC78CED31F3C}"/>
              </a:ext>
            </a:extLst>
          </p:cNvPr>
          <p:cNvSpPr txBox="1">
            <a:spLocks/>
          </p:cNvSpPr>
          <p:nvPr/>
        </p:nvSpPr>
        <p:spPr>
          <a:xfrm>
            <a:off x="11249139" y="591564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8</a:t>
            </a:fld>
            <a:endParaRPr dirty="0"/>
          </a:p>
        </p:txBody>
      </p:sp>
      <p:grpSp>
        <p:nvGrpSpPr>
          <p:cNvPr id="18" name="Group 17">
            <a:extLst>
              <a:ext uri="{FF2B5EF4-FFF2-40B4-BE49-F238E27FC236}">
                <a16:creationId xmlns:a16="http://schemas.microsoft.com/office/drawing/2014/main" id="{CFAB370D-D15A-3A0A-54E8-39C2CD443A7C}"/>
              </a:ext>
            </a:extLst>
          </p:cNvPr>
          <p:cNvGrpSpPr/>
          <p:nvPr/>
        </p:nvGrpSpPr>
        <p:grpSpPr>
          <a:xfrm>
            <a:off x="702129" y="1650475"/>
            <a:ext cx="10870385" cy="4265172"/>
            <a:chOff x="2356681" y="1650475"/>
            <a:chExt cx="8785323" cy="3334585"/>
          </a:xfrm>
        </p:grpSpPr>
        <p:sp>
          <p:nvSpPr>
            <p:cNvPr id="7" name="Rectangle 5">
              <a:extLst>
                <a:ext uri="{FF2B5EF4-FFF2-40B4-BE49-F238E27FC236}">
                  <a16:creationId xmlns:a16="http://schemas.microsoft.com/office/drawing/2014/main" id="{7DCBBE8B-0A22-EFBA-1B5E-B13593B8C859}"/>
                </a:ext>
              </a:extLst>
            </p:cNvPr>
            <p:cNvSpPr>
              <a:spLocks noChangeArrowheads="1"/>
            </p:cNvSpPr>
            <p:nvPr/>
          </p:nvSpPr>
          <p:spPr bwMode="auto">
            <a:xfrm rot="16200000">
              <a:off x="6733560" y="-1172559"/>
              <a:ext cx="1536213" cy="7182282"/>
            </a:xfrm>
            <a:prstGeom prst="rect">
              <a:avLst/>
            </a:prstGeom>
            <a:solidFill>
              <a:srgbClr val="F27123"/>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F3F3F"/>
                </a:solidFill>
                <a:effectLst/>
                <a:uLnTx/>
                <a:uFillTx/>
                <a:latin typeface="Arial" panose="020B0604020202020204" pitchFamily="34" charset="0"/>
                <a:ea typeface="+mn-ea"/>
                <a:cs typeface="Arial" panose="020B0604020202020204" pitchFamily="34" charset="0"/>
              </a:endParaRPr>
            </a:p>
          </p:txBody>
        </p:sp>
        <p:sp>
          <p:nvSpPr>
            <p:cNvPr id="8" name="Rectangle 9">
              <a:extLst>
                <a:ext uri="{FF2B5EF4-FFF2-40B4-BE49-F238E27FC236}">
                  <a16:creationId xmlns:a16="http://schemas.microsoft.com/office/drawing/2014/main" id="{10828D6C-C6B1-CA8F-4E57-A5D51E8D21E3}"/>
                </a:ext>
              </a:extLst>
            </p:cNvPr>
            <p:cNvSpPr>
              <a:spLocks noChangeArrowheads="1"/>
            </p:cNvSpPr>
            <p:nvPr/>
          </p:nvSpPr>
          <p:spPr bwMode="auto">
            <a:xfrm rot="16200000">
              <a:off x="6844173" y="634264"/>
              <a:ext cx="1413379" cy="7182282"/>
            </a:xfrm>
            <a:prstGeom prst="rect">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grpSp>
          <p:nvGrpSpPr>
            <p:cNvPr id="9" name="Group 8">
              <a:extLst>
                <a:ext uri="{FF2B5EF4-FFF2-40B4-BE49-F238E27FC236}">
                  <a16:creationId xmlns:a16="http://schemas.microsoft.com/office/drawing/2014/main" id="{25AC63E3-EDEA-0349-E03C-043B0616FE7C}"/>
                </a:ext>
              </a:extLst>
            </p:cNvPr>
            <p:cNvGrpSpPr/>
            <p:nvPr/>
          </p:nvGrpSpPr>
          <p:grpSpPr>
            <a:xfrm>
              <a:off x="2356681" y="3571680"/>
              <a:ext cx="1553844" cy="1413380"/>
              <a:chOff x="260251" y="2983900"/>
              <a:chExt cx="1713432" cy="1693595"/>
            </a:xfrm>
          </p:grpSpPr>
          <p:sp>
            <p:nvSpPr>
              <p:cNvPr id="10" name="Oval 9">
                <a:extLst>
                  <a:ext uri="{FF2B5EF4-FFF2-40B4-BE49-F238E27FC236}">
                    <a16:creationId xmlns:a16="http://schemas.microsoft.com/office/drawing/2014/main" id="{9357C092-FAE8-BACB-11D8-90E1A37DDA34}"/>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1" name="Oval 11">
                <a:extLst>
                  <a:ext uri="{FF2B5EF4-FFF2-40B4-BE49-F238E27FC236}">
                    <a16:creationId xmlns:a16="http://schemas.microsoft.com/office/drawing/2014/main" id="{0A798F5E-936A-4CAD-7E67-2FBF1ED1FEAB}"/>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2" name="TextBox 11">
              <a:extLst>
                <a:ext uri="{FF2B5EF4-FFF2-40B4-BE49-F238E27FC236}">
                  <a16:creationId xmlns:a16="http://schemas.microsoft.com/office/drawing/2014/main" id="{6A8D94B4-0AC0-62E0-74B3-DF904A61AA41}"/>
                </a:ext>
              </a:extLst>
            </p:cNvPr>
            <p:cNvSpPr txBox="1"/>
            <p:nvPr/>
          </p:nvSpPr>
          <p:spPr>
            <a:xfrm>
              <a:off x="4237237" y="1974403"/>
              <a:ext cx="6627252" cy="745937"/>
            </a:xfrm>
            <a:prstGeom prst="rect">
              <a:avLst/>
            </a:prstGeom>
            <a:noFill/>
          </p:spPr>
          <p:txBody>
            <a:bodyPr wrap="square">
              <a:spAutoFit/>
            </a:bodyPr>
            <a:lstStyle/>
            <a:p>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đủ mười tám tuổi trở lên có quyền bầu cử, đủ hai mươi mốt tuổi trở lên có quyền ứng cử </a:t>
              </a:r>
              <a:endParaRPr lang="en-US" sz="2800" dirty="0">
                <a:solidFill>
                  <a:schemeClr val="bg1"/>
                </a:solidFill>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C46C5969-C514-6C1D-5553-57FC7B282795}"/>
                </a:ext>
              </a:extLst>
            </p:cNvPr>
            <p:cNvGrpSpPr/>
            <p:nvPr/>
          </p:nvGrpSpPr>
          <p:grpSpPr>
            <a:xfrm>
              <a:off x="2356681" y="1833162"/>
              <a:ext cx="1553844" cy="1413380"/>
              <a:chOff x="260251" y="2983900"/>
              <a:chExt cx="1713432" cy="1693595"/>
            </a:xfrm>
          </p:grpSpPr>
          <p:sp>
            <p:nvSpPr>
              <p:cNvPr id="14" name="Oval 13">
                <a:extLst>
                  <a:ext uri="{FF2B5EF4-FFF2-40B4-BE49-F238E27FC236}">
                    <a16:creationId xmlns:a16="http://schemas.microsoft.com/office/drawing/2014/main" id="{442D3BBE-4892-40F0-6833-72FE8BC46817}"/>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Oval 11">
                <a:extLst>
                  <a:ext uri="{FF2B5EF4-FFF2-40B4-BE49-F238E27FC236}">
                    <a16:creationId xmlns:a16="http://schemas.microsoft.com/office/drawing/2014/main" id="{C0B05D3F-BE83-5744-A0C5-ED7A53CDF493}"/>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6" name="TextBox 15">
              <a:extLst>
                <a:ext uri="{FF2B5EF4-FFF2-40B4-BE49-F238E27FC236}">
                  <a16:creationId xmlns:a16="http://schemas.microsoft.com/office/drawing/2014/main" id="{06601C3B-2681-ADBF-EFC8-C6E0CDF59181}"/>
                </a:ext>
              </a:extLst>
            </p:cNvPr>
            <p:cNvSpPr txBox="1"/>
            <p:nvPr/>
          </p:nvSpPr>
          <p:spPr>
            <a:xfrm>
              <a:off x="4237236" y="3647918"/>
              <a:ext cx="6627252" cy="1201471"/>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Mọi người có quyền khiếu nại, tố cáo với cơ quan, tổ chức, cá nhân có thẩm quyền về những việc làm trái pháp luật của cơ quan, tổ chức, cá nhân.</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3992576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A989D2-7ACD-608F-1662-A58FDE583FBE}"/>
              </a:ext>
            </a:extLst>
          </p:cNvPr>
          <p:cNvSpPr txBox="1">
            <a:spLocks/>
          </p:cNvSpPr>
          <p:nvPr/>
        </p:nvSpPr>
        <p:spPr>
          <a:xfrm>
            <a:off x="2857341" y="351342"/>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lnSpc>
                <a:spcPct val="150000"/>
              </a:lnSpc>
            </a:pPr>
            <a:r>
              <a:rPr lang="en-US" b="1" dirty="0" err="1">
                <a:latin typeface="Arial" panose="020B0604020202020204" pitchFamily="34" charset="0"/>
                <a:ea typeface=".ProTeacher03 Roboto Bold" panose="02000000000000000000" pitchFamily="2" charset="0"/>
                <a:cs typeface="Arial" panose="020B0604020202020204" pitchFamily="34" charset="0"/>
              </a:rPr>
              <a:t>Quyền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cơ</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bản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của</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công</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dân</a:t>
            </a:r>
            <a:endParaRPr lang="en-US" b="1" dirty="0">
              <a:latin typeface="Arial" panose="020B0604020202020204" pitchFamily="34" charset="0"/>
              <a:ea typeface=".ProTeacher03 Roboto Bold" panose="02000000000000000000" pitchFamily="2" charset="0"/>
              <a:cs typeface="Arial" panose="020B0604020202020204" pitchFamily="34" charset="0"/>
            </a:endParaRPr>
          </a:p>
        </p:txBody>
      </p:sp>
      <p:sp>
        <p:nvSpPr>
          <p:cNvPr id="5" name="Slide Number Placeholder 5">
            <a:extLst>
              <a:ext uri="{FF2B5EF4-FFF2-40B4-BE49-F238E27FC236}">
                <a16:creationId xmlns:a16="http://schemas.microsoft.com/office/drawing/2014/main" id="{9493D461-F723-6D17-D23D-DC78CED31F3C}"/>
              </a:ext>
            </a:extLst>
          </p:cNvPr>
          <p:cNvSpPr txBox="1">
            <a:spLocks/>
          </p:cNvSpPr>
          <p:nvPr/>
        </p:nvSpPr>
        <p:spPr>
          <a:xfrm>
            <a:off x="11249139" y="591564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9</a:t>
            </a:fld>
            <a:endParaRPr dirty="0"/>
          </a:p>
        </p:txBody>
      </p:sp>
      <p:grpSp>
        <p:nvGrpSpPr>
          <p:cNvPr id="18" name="Group 17">
            <a:extLst>
              <a:ext uri="{FF2B5EF4-FFF2-40B4-BE49-F238E27FC236}">
                <a16:creationId xmlns:a16="http://schemas.microsoft.com/office/drawing/2014/main" id="{CFAB370D-D15A-3A0A-54E8-39C2CD443A7C}"/>
              </a:ext>
            </a:extLst>
          </p:cNvPr>
          <p:cNvGrpSpPr/>
          <p:nvPr/>
        </p:nvGrpSpPr>
        <p:grpSpPr>
          <a:xfrm>
            <a:off x="702129" y="1650475"/>
            <a:ext cx="10870385" cy="4265172"/>
            <a:chOff x="2356681" y="1650475"/>
            <a:chExt cx="8785323" cy="3334585"/>
          </a:xfrm>
        </p:grpSpPr>
        <p:sp>
          <p:nvSpPr>
            <p:cNvPr id="7" name="Rectangle 5">
              <a:extLst>
                <a:ext uri="{FF2B5EF4-FFF2-40B4-BE49-F238E27FC236}">
                  <a16:creationId xmlns:a16="http://schemas.microsoft.com/office/drawing/2014/main" id="{7DCBBE8B-0A22-EFBA-1B5E-B13593B8C859}"/>
                </a:ext>
              </a:extLst>
            </p:cNvPr>
            <p:cNvSpPr>
              <a:spLocks noChangeArrowheads="1"/>
            </p:cNvSpPr>
            <p:nvPr/>
          </p:nvSpPr>
          <p:spPr bwMode="auto">
            <a:xfrm rot="16200000">
              <a:off x="6733560" y="-1172559"/>
              <a:ext cx="1536213" cy="7182282"/>
            </a:xfrm>
            <a:prstGeom prst="rect">
              <a:avLst/>
            </a:prstGeom>
            <a:solidFill>
              <a:srgbClr val="F27123"/>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F3F3F"/>
                </a:solidFill>
                <a:effectLst/>
                <a:uLnTx/>
                <a:uFillTx/>
                <a:latin typeface="Arial" panose="020B0604020202020204" pitchFamily="34" charset="0"/>
                <a:ea typeface="+mn-ea"/>
                <a:cs typeface="Arial" panose="020B0604020202020204" pitchFamily="34" charset="0"/>
              </a:endParaRPr>
            </a:p>
          </p:txBody>
        </p:sp>
        <p:sp>
          <p:nvSpPr>
            <p:cNvPr id="8" name="Rectangle 9">
              <a:extLst>
                <a:ext uri="{FF2B5EF4-FFF2-40B4-BE49-F238E27FC236}">
                  <a16:creationId xmlns:a16="http://schemas.microsoft.com/office/drawing/2014/main" id="{10828D6C-C6B1-CA8F-4E57-A5D51E8D21E3}"/>
                </a:ext>
              </a:extLst>
            </p:cNvPr>
            <p:cNvSpPr>
              <a:spLocks noChangeArrowheads="1"/>
            </p:cNvSpPr>
            <p:nvPr/>
          </p:nvSpPr>
          <p:spPr bwMode="auto">
            <a:xfrm rot="16200000">
              <a:off x="6844173" y="634264"/>
              <a:ext cx="1413379" cy="7182282"/>
            </a:xfrm>
            <a:prstGeom prst="rect">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grpSp>
          <p:nvGrpSpPr>
            <p:cNvPr id="9" name="Group 8">
              <a:extLst>
                <a:ext uri="{FF2B5EF4-FFF2-40B4-BE49-F238E27FC236}">
                  <a16:creationId xmlns:a16="http://schemas.microsoft.com/office/drawing/2014/main" id="{25AC63E3-EDEA-0349-E03C-043B0616FE7C}"/>
                </a:ext>
              </a:extLst>
            </p:cNvPr>
            <p:cNvGrpSpPr/>
            <p:nvPr/>
          </p:nvGrpSpPr>
          <p:grpSpPr>
            <a:xfrm>
              <a:off x="2356681" y="3571680"/>
              <a:ext cx="1553844" cy="1413380"/>
              <a:chOff x="260251" y="2983900"/>
              <a:chExt cx="1713432" cy="1693595"/>
            </a:xfrm>
          </p:grpSpPr>
          <p:sp>
            <p:nvSpPr>
              <p:cNvPr id="10" name="Oval 9">
                <a:extLst>
                  <a:ext uri="{FF2B5EF4-FFF2-40B4-BE49-F238E27FC236}">
                    <a16:creationId xmlns:a16="http://schemas.microsoft.com/office/drawing/2014/main" id="{9357C092-FAE8-BACB-11D8-90E1A37DDA34}"/>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1" name="Oval 11">
                <a:extLst>
                  <a:ext uri="{FF2B5EF4-FFF2-40B4-BE49-F238E27FC236}">
                    <a16:creationId xmlns:a16="http://schemas.microsoft.com/office/drawing/2014/main" id="{0A798F5E-936A-4CAD-7E67-2FBF1ED1FEAB}"/>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2" name="TextBox 11">
              <a:extLst>
                <a:ext uri="{FF2B5EF4-FFF2-40B4-BE49-F238E27FC236}">
                  <a16:creationId xmlns:a16="http://schemas.microsoft.com/office/drawing/2014/main" id="{6A8D94B4-0AC0-62E0-74B3-DF904A61AA41}"/>
                </a:ext>
              </a:extLst>
            </p:cNvPr>
            <p:cNvSpPr txBox="1"/>
            <p:nvPr/>
          </p:nvSpPr>
          <p:spPr>
            <a:xfrm>
              <a:off x="4237237" y="1833971"/>
              <a:ext cx="6627252" cy="1201471"/>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Mọi người có quyền sở hữu về thu nhập hợp pháp, thừa kế, của cải để dành, nhà ở, tư liệu sinh hoạt, tư liệu sản xuất;  </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13" name="Group 12">
              <a:extLst>
                <a:ext uri="{FF2B5EF4-FFF2-40B4-BE49-F238E27FC236}">
                  <a16:creationId xmlns:a16="http://schemas.microsoft.com/office/drawing/2014/main" id="{C46C5969-C514-6C1D-5553-57FC7B282795}"/>
                </a:ext>
              </a:extLst>
            </p:cNvPr>
            <p:cNvGrpSpPr/>
            <p:nvPr/>
          </p:nvGrpSpPr>
          <p:grpSpPr>
            <a:xfrm>
              <a:off x="2356681" y="1833162"/>
              <a:ext cx="1553844" cy="1413380"/>
              <a:chOff x="260251" y="2983900"/>
              <a:chExt cx="1713432" cy="1693595"/>
            </a:xfrm>
          </p:grpSpPr>
          <p:sp>
            <p:nvSpPr>
              <p:cNvPr id="14" name="Oval 13">
                <a:extLst>
                  <a:ext uri="{FF2B5EF4-FFF2-40B4-BE49-F238E27FC236}">
                    <a16:creationId xmlns:a16="http://schemas.microsoft.com/office/drawing/2014/main" id="{442D3BBE-4892-40F0-6833-72FE8BC46817}"/>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Oval 11">
                <a:extLst>
                  <a:ext uri="{FF2B5EF4-FFF2-40B4-BE49-F238E27FC236}">
                    <a16:creationId xmlns:a16="http://schemas.microsoft.com/office/drawing/2014/main" id="{C0B05D3F-BE83-5744-A0C5-ED7A53CDF493}"/>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6" name="TextBox 15">
              <a:extLst>
                <a:ext uri="{FF2B5EF4-FFF2-40B4-BE49-F238E27FC236}">
                  <a16:creationId xmlns:a16="http://schemas.microsoft.com/office/drawing/2014/main" id="{06601C3B-2681-ADBF-EFC8-C6E0CDF59181}"/>
                </a:ext>
              </a:extLst>
            </p:cNvPr>
            <p:cNvSpPr txBox="1"/>
            <p:nvPr/>
          </p:nvSpPr>
          <p:spPr>
            <a:xfrm>
              <a:off x="4237236" y="3724517"/>
              <a:ext cx="6627252" cy="814065"/>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có quyền làm việc, lựa chọn nghề nghiệp, việc làm và nơi làm việc. </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4222939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A989D2-7ACD-608F-1662-A58FDE583FBE}"/>
              </a:ext>
            </a:extLst>
          </p:cNvPr>
          <p:cNvSpPr txBox="1">
            <a:spLocks/>
          </p:cNvSpPr>
          <p:nvPr/>
        </p:nvSpPr>
        <p:spPr>
          <a:xfrm>
            <a:off x="2857341" y="351342"/>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lnSpc>
                <a:spcPct val="150000"/>
              </a:lnSpc>
            </a:pPr>
            <a:r>
              <a:rPr lang="en-US" b="1" dirty="0" err="1">
                <a:latin typeface="Arial" panose="020B0604020202020204" pitchFamily="34" charset="0"/>
                <a:ea typeface=".ProTeacher03 Roboto Bold" panose="02000000000000000000" pitchFamily="2" charset="0"/>
                <a:cs typeface="Arial" panose="020B0604020202020204" pitchFamily="34" charset="0"/>
              </a:rPr>
              <a:t>Quyền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cơ</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bản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của</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công</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dân</a:t>
            </a:r>
            <a:endParaRPr lang="en-US" b="1" dirty="0">
              <a:latin typeface="Arial" panose="020B0604020202020204" pitchFamily="34" charset="0"/>
              <a:ea typeface=".ProTeacher03 Roboto Bold" panose="02000000000000000000" pitchFamily="2" charset="0"/>
              <a:cs typeface="Arial" panose="020B0604020202020204" pitchFamily="34" charset="0"/>
            </a:endParaRPr>
          </a:p>
        </p:txBody>
      </p:sp>
      <p:sp>
        <p:nvSpPr>
          <p:cNvPr id="5" name="Slide Number Placeholder 5">
            <a:extLst>
              <a:ext uri="{FF2B5EF4-FFF2-40B4-BE49-F238E27FC236}">
                <a16:creationId xmlns:a16="http://schemas.microsoft.com/office/drawing/2014/main" id="{9493D461-F723-6D17-D23D-DC78CED31F3C}"/>
              </a:ext>
            </a:extLst>
          </p:cNvPr>
          <p:cNvSpPr txBox="1">
            <a:spLocks/>
          </p:cNvSpPr>
          <p:nvPr/>
        </p:nvSpPr>
        <p:spPr>
          <a:xfrm>
            <a:off x="11249139" y="591564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10</a:t>
            </a:fld>
            <a:endParaRPr dirty="0"/>
          </a:p>
        </p:txBody>
      </p:sp>
      <p:grpSp>
        <p:nvGrpSpPr>
          <p:cNvPr id="18" name="Group 17">
            <a:extLst>
              <a:ext uri="{FF2B5EF4-FFF2-40B4-BE49-F238E27FC236}">
                <a16:creationId xmlns:a16="http://schemas.microsoft.com/office/drawing/2014/main" id="{CFAB370D-D15A-3A0A-54E8-39C2CD443A7C}"/>
              </a:ext>
            </a:extLst>
          </p:cNvPr>
          <p:cNvGrpSpPr/>
          <p:nvPr/>
        </p:nvGrpSpPr>
        <p:grpSpPr>
          <a:xfrm>
            <a:off x="702129" y="1650475"/>
            <a:ext cx="10870385" cy="4265172"/>
            <a:chOff x="2356681" y="1650475"/>
            <a:chExt cx="8785323" cy="3334585"/>
          </a:xfrm>
        </p:grpSpPr>
        <p:sp>
          <p:nvSpPr>
            <p:cNvPr id="7" name="Rectangle 5">
              <a:extLst>
                <a:ext uri="{FF2B5EF4-FFF2-40B4-BE49-F238E27FC236}">
                  <a16:creationId xmlns:a16="http://schemas.microsoft.com/office/drawing/2014/main" id="{7DCBBE8B-0A22-EFBA-1B5E-B13593B8C859}"/>
                </a:ext>
              </a:extLst>
            </p:cNvPr>
            <p:cNvSpPr>
              <a:spLocks noChangeArrowheads="1"/>
            </p:cNvSpPr>
            <p:nvPr/>
          </p:nvSpPr>
          <p:spPr bwMode="auto">
            <a:xfrm rot="16200000">
              <a:off x="6733560" y="-1172559"/>
              <a:ext cx="1536213" cy="7182282"/>
            </a:xfrm>
            <a:prstGeom prst="rect">
              <a:avLst/>
            </a:prstGeom>
            <a:solidFill>
              <a:srgbClr val="F27123"/>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F3F3F"/>
                </a:solidFill>
                <a:effectLst/>
                <a:uLnTx/>
                <a:uFillTx/>
                <a:latin typeface="Arial" panose="020B0604020202020204" pitchFamily="34" charset="0"/>
                <a:ea typeface="+mn-ea"/>
                <a:cs typeface="Arial" panose="020B0604020202020204" pitchFamily="34" charset="0"/>
              </a:endParaRPr>
            </a:p>
          </p:txBody>
        </p:sp>
        <p:sp>
          <p:nvSpPr>
            <p:cNvPr id="8" name="Rectangle 9">
              <a:extLst>
                <a:ext uri="{FF2B5EF4-FFF2-40B4-BE49-F238E27FC236}">
                  <a16:creationId xmlns:a16="http://schemas.microsoft.com/office/drawing/2014/main" id="{10828D6C-C6B1-CA8F-4E57-A5D51E8D21E3}"/>
                </a:ext>
              </a:extLst>
            </p:cNvPr>
            <p:cNvSpPr>
              <a:spLocks noChangeArrowheads="1"/>
            </p:cNvSpPr>
            <p:nvPr/>
          </p:nvSpPr>
          <p:spPr bwMode="auto">
            <a:xfrm rot="16200000">
              <a:off x="6844173" y="634264"/>
              <a:ext cx="1413379" cy="7182282"/>
            </a:xfrm>
            <a:prstGeom prst="rect">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grpSp>
          <p:nvGrpSpPr>
            <p:cNvPr id="9" name="Group 8">
              <a:extLst>
                <a:ext uri="{FF2B5EF4-FFF2-40B4-BE49-F238E27FC236}">
                  <a16:creationId xmlns:a16="http://schemas.microsoft.com/office/drawing/2014/main" id="{25AC63E3-EDEA-0349-E03C-043B0616FE7C}"/>
                </a:ext>
              </a:extLst>
            </p:cNvPr>
            <p:cNvGrpSpPr/>
            <p:nvPr/>
          </p:nvGrpSpPr>
          <p:grpSpPr>
            <a:xfrm>
              <a:off x="2356681" y="3571680"/>
              <a:ext cx="1553844" cy="1413380"/>
              <a:chOff x="260251" y="2983900"/>
              <a:chExt cx="1713432" cy="1693595"/>
            </a:xfrm>
          </p:grpSpPr>
          <p:sp>
            <p:nvSpPr>
              <p:cNvPr id="10" name="Oval 9">
                <a:extLst>
                  <a:ext uri="{FF2B5EF4-FFF2-40B4-BE49-F238E27FC236}">
                    <a16:creationId xmlns:a16="http://schemas.microsoft.com/office/drawing/2014/main" id="{9357C092-FAE8-BACB-11D8-90E1A37DDA34}"/>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1" name="Oval 11">
                <a:extLst>
                  <a:ext uri="{FF2B5EF4-FFF2-40B4-BE49-F238E27FC236}">
                    <a16:creationId xmlns:a16="http://schemas.microsoft.com/office/drawing/2014/main" id="{0A798F5E-936A-4CAD-7E67-2FBF1ED1FEAB}"/>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2" name="TextBox 11">
              <a:extLst>
                <a:ext uri="{FF2B5EF4-FFF2-40B4-BE49-F238E27FC236}">
                  <a16:creationId xmlns:a16="http://schemas.microsoft.com/office/drawing/2014/main" id="{6A8D94B4-0AC0-62E0-74B3-DF904A61AA41}"/>
                </a:ext>
              </a:extLst>
            </p:cNvPr>
            <p:cNvSpPr txBox="1"/>
            <p:nvPr/>
          </p:nvSpPr>
          <p:spPr>
            <a:xfrm>
              <a:off x="4237236" y="1948275"/>
              <a:ext cx="6627252" cy="814065"/>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Nam, nữ bình đẳng về mọi mặt. Nam, nữ</a:t>
              </a:r>
              <a:r>
                <a:rPr lang="vi-VN" sz="2800" i="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 quyền kết hôn, ly hôn</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13" name="Group 12">
              <a:extLst>
                <a:ext uri="{FF2B5EF4-FFF2-40B4-BE49-F238E27FC236}">
                  <a16:creationId xmlns:a16="http://schemas.microsoft.com/office/drawing/2014/main" id="{C46C5969-C514-6C1D-5553-57FC7B282795}"/>
                </a:ext>
              </a:extLst>
            </p:cNvPr>
            <p:cNvGrpSpPr/>
            <p:nvPr/>
          </p:nvGrpSpPr>
          <p:grpSpPr>
            <a:xfrm>
              <a:off x="2356681" y="1833162"/>
              <a:ext cx="1553844" cy="1413380"/>
              <a:chOff x="260251" y="2983900"/>
              <a:chExt cx="1713432" cy="1693595"/>
            </a:xfrm>
          </p:grpSpPr>
          <p:sp>
            <p:nvSpPr>
              <p:cNvPr id="14" name="Oval 13">
                <a:extLst>
                  <a:ext uri="{FF2B5EF4-FFF2-40B4-BE49-F238E27FC236}">
                    <a16:creationId xmlns:a16="http://schemas.microsoft.com/office/drawing/2014/main" id="{442D3BBE-4892-40F0-6833-72FE8BC46817}"/>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Oval 11">
                <a:extLst>
                  <a:ext uri="{FF2B5EF4-FFF2-40B4-BE49-F238E27FC236}">
                    <a16:creationId xmlns:a16="http://schemas.microsoft.com/office/drawing/2014/main" id="{C0B05D3F-BE83-5744-A0C5-ED7A53CDF493}"/>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6" name="TextBox 15">
              <a:extLst>
                <a:ext uri="{FF2B5EF4-FFF2-40B4-BE49-F238E27FC236}">
                  <a16:creationId xmlns:a16="http://schemas.microsoft.com/office/drawing/2014/main" id="{06601C3B-2681-ADBF-EFC8-C6E0CDF59181}"/>
                </a:ext>
              </a:extLst>
            </p:cNvPr>
            <p:cNvSpPr txBox="1"/>
            <p:nvPr/>
          </p:nvSpPr>
          <p:spPr>
            <a:xfrm>
              <a:off x="4237236" y="3673451"/>
              <a:ext cx="6627252" cy="1201471"/>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Mọi người có quyền được bảo vệ, chăm sóc sức khỏe, bình đẳng trong việc sử dụng các dịch vụ y tế </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3024152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A989D2-7ACD-608F-1662-A58FDE583FBE}"/>
              </a:ext>
            </a:extLst>
          </p:cNvPr>
          <p:cNvSpPr txBox="1">
            <a:spLocks/>
          </p:cNvSpPr>
          <p:nvPr/>
        </p:nvSpPr>
        <p:spPr>
          <a:xfrm>
            <a:off x="2857341" y="351342"/>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lnSpc>
                <a:spcPct val="150000"/>
              </a:lnSpc>
            </a:pPr>
            <a:r>
              <a:rPr lang="en-US" b="1" dirty="0" err="1">
                <a:latin typeface="Arial" panose="020B0604020202020204" pitchFamily="34" charset="0"/>
                <a:ea typeface=".ProTeacher03 Roboto Bold" panose="02000000000000000000" pitchFamily="2" charset="0"/>
                <a:cs typeface="Arial" panose="020B0604020202020204" pitchFamily="34" charset="0"/>
              </a:rPr>
              <a:t>Quyền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cơ</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bản</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của</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công</a:t>
            </a:r>
            <a:r>
              <a:rPr lang="en-US" b="1" dirty="0">
                <a:latin typeface="Arial" panose="020B0604020202020204" pitchFamily="34" charset="0"/>
                <a:ea typeface=".ProTeacher03 Roboto Bold" panose="02000000000000000000" pitchFamily="2" charset="0"/>
                <a:cs typeface="Arial" panose="020B0604020202020204" pitchFamily="34" charset="0"/>
              </a:rPr>
              <a:t> </a:t>
            </a:r>
            <a:r>
              <a:rPr lang="en-US" b="1" dirty="0" err="1">
                <a:latin typeface="Arial" panose="020B0604020202020204" pitchFamily="34" charset="0"/>
                <a:ea typeface=".ProTeacher03 Roboto Bold" panose="02000000000000000000" pitchFamily="2" charset="0"/>
                <a:cs typeface="Arial" panose="020B0604020202020204" pitchFamily="34" charset="0"/>
              </a:rPr>
              <a:t>dân</a:t>
            </a:r>
            <a:endParaRPr lang="en-US" b="1" dirty="0">
              <a:latin typeface="Arial" panose="020B0604020202020204" pitchFamily="34" charset="0"/>
              <a:ea typeface=".ProTeacher03 Roboto Bold" panose="02000000000000000000" pitchFamily="2" charset="0"/>
              <a:cs typeface="Arial" panose="020B0604020202020204" pitchFamily="34" charset="0"/>
            </a:endParaRPr>
          </a:p>
        </p:txBody>
      </p:sp>
      <p:sp>
        <p:nvSpPr>
          <p:cNvPr id="5" name="Slide Number Placeholder 5">
            <a:extLst>
              <a:ext uri="{FF2B5EF4-FFF2-40B4-BE49-F238E27FC236}">
                <a16:creationId xmlns:a16="http://schemas.microsoft.com/office/drawing/2014/main" id="{9493D461-F723-6D17-D23D-DC78CED31F3C}"/>
              </a:ext>
            </a:extLst>
          </p:cNvPr>
          <p:cNvSpPr txBox="1">
            <a:spLocks/>
          </p:cNvSpPr>
          <p:nvPr/>
        </p:nvSpPr>
        <p:spPr>
          <a:xfrm>
            <a:off x="11249139" y="591564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11</a:t>
            </a:fld>
            <a:endParaRPr dirty="0"/>
          </a:p>
        </p:txBody>
      </p:sp>
      <p:grpSp>
        <p:nvGrpSpPr>
          <p:cNvPr id="18" name="Group 17">
            <a:extLst>
              <a:ext uri="{FF2B5EF4-FFF2-40B4-BE49-F238E27FC236}">
                <a16:creationId xmlns:a16="http://schemas.microsoft.com/office/drawing/2014/main" id="{CFAB370D-D15A-3A0A-54E8-39C2CD443A7C}"/>
              </a:ext>
            </a:extLst>
          </p:cNvPr>
          <p:cNvGrpSpPr/>
          <p:nvPr/>
        </p:nvGrpSpPr>
        <p:grpSpPr>
          <a:xfrm>
            <a:off x="702129" y="1650475"/>
            <a:ext cx="10870385" cy="4265172"/>
            <a:chOff x="2356681" y="1650475"/>
            <a:chExt cx="8785323" cy="3334585"/>
          </a:xfrm>
        </p:grpSpPr>
        <p:sp>
          <p:nvSpPr>
            <p:cNvPr id="7" name="Rectangle 5">
              <a:extLst>
                <a:ext uri="{FF2B5EF4-FFF2-40B4-BE49-F238E27FC236}">
                  <a16:creationId xmlns:a16="http://schemas.microsoft.com/office/drawing/2014/main" id="{7DCBBE8B-0A22-EFBA-1B5E-B13593B8C859}"/>
                </a:ext>
              </a:extLst>
            </p:cNvPr>
            <p:cNvSpPr>
              <a:spLocks noChangeArrowheads="1"/>
            </p:cNvSpPr>
            <p:nvPr/>
          </p:nvSpPr>
          <p:spPr bwMode="auto">
            <a:xfrm rot="16200000">
              <a:off x="6733560" y="-1172559"/>
              <a:ext cx="1536213" cy="7182282"/>
            </a:xfrm>
            <a:prstGeom prst="rect">
              <a:avLst/>
            </a:prstGeom>
            <a:solidFill>
              <a:srgbClr val="F27123"/>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F3F3F"/>
                </a:solidFill>
                <a:effectLst/>
                <a:uLnTx/>
                <a:uFillTx/>
                <a:latin typeface="Arial" panose="020B0604020202020204" pitchFamily="34" charset="0"/>
                <a:ea typeface="+mn-ea"/>
                <a:cs typeface="Arial" panose="020B0604020202020204" pitchFamily="34" charset="0"/>
              </a:endParaRPr>
            </a:p>
          </p:txBody>
        </p:sp>
        <p:sp>
          <p:nvSpPr>
            <p:cNvPr id="8" name="Rectangle 9">
              <a:extLst>
                <a:ext uri="{FF2B5EF4-FFF2-40B4-BE49-F238E27FC236}">
                  <a16:creationId xmlns:a16="http://schemas.microsoft.com/office/drawing/2014/main" id="{10828D6C-C6B1-CA8F-4E57-A5D51E8D21E3}"/>
                </a:ext>
              </a:extLst>
            </p:cNvPr>
            <p:cNvSpPr>
              <a:spLocks noChangeArrowheads="1"/>
            </p:cNvSpPr>
            <p:nvPr/>
          </p:nvSpPr>
          <p:spPr bwMode="auto">
            <a:xfrm rot="16200000">
              <a:off x="6844173" y="634264"/>
              <a:ext cx="1413379" cy="7182282"/>
            </a:xfrm>
            <a:prstGeom prst="rect">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grpSp>
          <p:nvGrpSpPr>
            <p:cNvPr id="9" name="Group 8">
              <a:extLst>
                <a:ext uri="{FF2B5EF4-FFF2-40B4-BE49-F238E27FC236}">
                  <a16:creationId xmlns:a16="http://schemas.microsoft.com/office/drawing/2014/main" id="{25AC63E3-EDEA-0349-E03C-043B0616FE7C}"/>
                </a:ext>
              </a:extLst>
            </p:cNvPr>
            <p:cNvGrpSpPr/>
            <p:nvPr/>
          </p:nvGrpSpPr>
          <p:grpSpPr>
            <a:xfrm>
              <a:off x="2356681" y="3571680"/>
              <a:ext cx="1553844" cy="1413380"/>
              <a:chOff x="260251" y="2983900"/>
              <a:chExt cx="1713432" cy="1693595"/>
            </a:xfrm>
          </p:grpSpPr>
          <p:sp>
            <p:nvSpPr>
              <p:cNvPr id="10" name="Oval 9">
                <a:extLst>
                  <a:ext uri="{FF2B5EF4-FFF2-40B4-BE49-F238E27FC236}">
                    <a16:creationId xmlns:a16="http://schemas.microsoft.com/office/drawing/2014/main" id="{9357C092-FAE8-BACB-11D8-90E1A37DDA34}"/>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1" name="Oval 11">
                <a:extLst>
                  <a:ext uri="{FF2B5EF4-FFF2-40B4-BE49-F238E27FC236}">
                    <a16:creationId xmlns:a16="http://schemas.microsoft.com/office/drawing/2014/main" id="{0A798F5E-936A-4CAD-7E67-2FBF1ED1FEAB}"/>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2" name="TextBox 11">
              <a:extLst>
                <a:ext uri="{FF2B5EF4-FFF2-40B4-BE49-F238E27FC236}">
                  <a16:creationId xmlns:a16="http://schemas.microsoft.com/office/drawing/2014/main" id="{6A8D94B4-0AC0-62E0-74B3-DF904A61AA41}"/>
                </a:ext>
              </a:extLst>
            </p:cNvPr>
            <p:cNvSpPr txBox="1"/>
            <p:nvPr/>
          </p:nvSpPr>
          <p:spPr>
            <a:xfrm>
              <a:off x="4237236" y="1650475"/>
              <a:ext cx="6627252" cy="1596898"/>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có quyền học tập; Mọi người có quyền nghiên cứu khoa học và công nghệ, sáng tạo văn học, nghệ thuật và thụ hưởng lợi ích từ các hoạt động đó.</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13" name="Group 12">
              <a:extLst>
                <a:ext uri="{FF2B5EF4-FFF2-40B4-BE49-F238E27FC236}">
                  <a16:creationId xmlns:a16="http://schemas.microsoft.com/office/drawing/2014/main" id="{C46C5969-C514-6C1D-5553-57FC7B282795}"/>
                </a:ext>
              </a:extLst>
            </p:cNvPr>
            <p:cNvGrpSpPr/>
            <p:nvPr/>
          </p:nvGrpSpPr>
          <p:grpSpPr>
            <a:xfrm>
              <a:off x="2356681" y="1833162"/>
              <a:ext cx="1553844" cy="1413380"/>
              <a:chOff x="260251" y="2983900"/>
              <a:chExt cx="1713432" cy="1693595"/>
            </a:xfrm>
          </p:grpSpPr>
          <p:sp>
            <p:nvSpPr>
              <p:cNvPr id="14" name="Oval 13">
                <a:extLst>
                  <a:ext uri="{FF2B5EF4-FFF2-40B4-BE49-F238E27FC236}">
                    <a16:creationId xmlns:a16="http://schemas.microsoft.com/office/drawing/2014/main" id="{442D3BBE-4892-40F0-6833-72FE8BC46817}"/>
                  </a:ext>
                </a:extLst>
              </p:cNvPr>
              <p:cNvSpPr>
                <a:spLocks noChangeArrowheads="1"/>
              </p:cNvSpPr>
              <p:nvPr/>
            </p:nvSpPr>
            <p:spPr bwMode="auto">
              <a:xfrm>
                <a:off x="260251" y="2983900"/>
                <a:ext cx="1713432" cy="1693595"/>
              </a:xfrm>
              <a:prstGeom prst="ellipse">
                <a:avLst/>
              </a:prstGeom>
              <a:solidFill>
                <a:srgbClr val="1169B0"/>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Oval 11">
                <a:extLst>
                  <a:ext uri="{FF2B5EF4-FFF2-40B4-BE49-F238E27FC236}">
                    <a16:creationId xmlns:a16="http://schemas.microsoft.com/office/drawing/2014/main" id="{C0B05D3F-BE83-5744-A0C5-ED7A53CDF493}"/>
                  </a:ext>
                </a:extLst>
              </p:cNvPr>
              <p:cNvSpPr>
                <a:spLocks noChangeArrowheads="1"/>
              </p:cNvSpPr>
              <p:nvPr/>
            </p:nvSpPr>
            <p:spPr bwMode="auto">
              <a:xfrm>
                <a:off x="419838" y="3146471"/>
                <a:ext cx="1394258" cy="1368455"/>
              </a:xfrm>
              <a:prstGeom prst="ellipse">
                <a:avLst/>
              </a:prstGeom>
              <a:solidFill>
                <a:srgbClr val="FFFFFF"/>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pPr>
                  <a:buClrTx/>
                  <a:buFontTx/>
                  <a:buNone/>
                </a:pPr>
                <a:endParaRPr lang="en-US" sz="1800" kern="1200">
                  <a:solidFill>
                    <a:srgbClr val="3F3F3F"/>
                  </a:solidFill>
                  <a:latin typeface="A3.OpenSans-San"/>
                  <a:ea typeface="+mn-ea"/>
                  <a:cs typeface="+mn-cs"/>
                </a:endParaRPr>
              </a:p>
            </p:txBody>
          </p:sp>
        </p:grpSp>
        <p:sp>
          <p:nvSpPr>
            <p:cNvPr id="16" name="TextBox 15">
              <a:extLst>
                <a:ext uri="{FF2B5EF4-FFF2-40B4-BE49-F238E27FC236}">
                  <a16:creationId xmlns:a16="http://schemas.microsoft.com/office/drawing/2014/main" id="{06601C3B-2681-ADBF-EFC8-C6E0CDF59181}"/>
                </a:ext>
              </a:extLst>
            </p:cNvPr>
            <p:cNvSpPr txBox="1"/>
            <p:nvPr/>
          </p:nvSpPr>
          <p:spPr>
            <a:xfrm>
              <a:off x="4237236" y="3673451"/>
              <a:ext cx="6627252" cy="1201471"/>
            </a:xfrm>
            <a:prstGeom prst="rect">
              <a:avLst/>
            </a:prstGeom>
            <a:noFill/>
          </p:spPr>
          <p:txBody>
            <a:bodyPr wrap="square">
              <a:spAutoFit/>
            </a:bodyPr>
            <a:lstStyle/>
            <a:p>
              <a:pPr algn="just">
                <a:lnSpc>
                  <a:spcPct val="115000"/>
                </a:lnSpc>
                <a:spcBef>
                  <a:spcPts val="600"/>
                </a:spcBef>
                <a:tabLst>
                  <a:tab pos="5257800" algn="l"/>
                </a:tabLst>
              </a:pPr>
              <a:r>
                <a:rPr lang="vi-VN"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có quyền xác định dân tộc của mình, sử dụng ngôn ngữ mẹ đẻ, lựa chọn ngôn ngữ giao tiếp.  </a:t>
              </a:r>
              <a:endParaRPr lang="en-US" sz="2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3463335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80BEF40D-C4B3-0376-6605-366886749ECE}"/>
              </a:ext>
            </a:extLst>
          </p:cNvPr>
          <p:cNvSpPr txBox="1">
            <a:spLocks/>
          </p:cNvSpPr>
          <p:nvPr/>
        </p:nvSpPr>
        <p:spPr>
          <a:xfrm>
            <a:off x="11197589" y="5953507"/>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Clr>
                <a:srgbClr val="000000"/>
              </a:buClr>
              <a:buFont typeface="Arial"/>
              <a:buNone/>
              <a:defRPr/>
            </a:pPr>
            <a:r>
              <a:rPr lang="en-US" sz="1400" b="1" kern="0" dirty="0">
                <a:solidFill>
                  <a:srgbClr val="002060"/>
                </a:solidFill>
                <a:latin typeface="Arial"/>
                <a:cs typeface="Arial"/>
                <a:sym typeface="Arial"/>
              </a:rPr>
              <a:t>PAGE </a:t>
            </a:r>
            <a:fld id="{00000000-1234-1234-1234-123412341234}" type="slidenum">
              <a:rPr lang="en" sz="1400" b="1" kern="0" smtClean="0">
                <a:solidFill>
                  <a:srgbClr val="002060"/>
                </a:solidFill>
                <a:latin typeface="Arial"/>
                <a:cs typeface="Arial"/>
                <a:sym typeface="Arial"/>
              </a:rPr>
              <a:pPr>
                <a:buClr>
                  <a:srgbClr val="000000"/>
                </a:buClr>
                <a:buFont typeface="Arial"/>
                <a:buNone/>
                <a:defRPr/>
              </a:pPr>
              <a:t>12</a:t>
            </a:fld>
            <a:endParaRPr sz="1400" b="1" kern="0" dirty="0">
              <a:solidFill>
                <a:srgbClr val="002060"/>
              </a:solidFill>
              <a:latin typeface="Arial"/>
              <a:cs typeface="Arial"/>
              <a:sym typeface="Arial"/>
            </a:endParaRPr>
          </a:p>
        </p:txBody>
      </p:sp>
      <p:sp>
        <p:nvSpPr>
          <p:cNvPr id="16" name="TextBox 15">
            <a:extLst>
              <a:ext uri="{FF2B5EF4-FFF2-40B4-BE49-F238E27FC236}">
                <a16:creationId xmlns:a16="http://schemas.microsoft.com/office/drawing/2014/main" id="{71E8AB21-43A0-8FBE-E04D-5A9F17798532}"/>
              </a:ext>
            </a:extLst>
          </p:cNvPr>
          <p:cNvSpPr txBox="1"/>
          <p:nvPr/>
        </p:nvSpPr>
        <p:spPr>
          <a:xfrm>
            <a:off x="4595646" y="2975456"/>
            <a:ext cx="6785976" cy="770147"/>
          </a:xfrm>
          <a:prstGeom prst="rect">
            <a:avLst/>
          </a:prstGeom>
          <a:noFill/>
        </p:spPr>
        <p:txBody>
          <a:bodyPr wrap="square">
            <a:spAutoFit/>
          </a:bodyPr>
          <a:lstStyle/>
          <a:p>
            <a:pPr algn="just">
              <a:lnSpc>
                <a:spcPct val="115000"/>
              </a:lnSpc>
              <a:spcBef>
                <a:spcPts val="600"/>
              </a:spcBef>
              <a:tabLst>
                <a:tab pos="5257800" algn="l"/>
              </a:tabLst>
            </a:pPr>
            <a:r>
              <a:rPr lang="vi-VN"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Công dân có nghĩa vụ trung thành với Tổ quốc. Phản bội Tổ quốc là tội nặng nhất </a:t>
            </a:r>
            <a:endParaRPr lang="en-US"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18" name="TextBox 17">
            <a:extLst>
              <a:ext uri="{FF2B5EF4-FFF2-40B4-BE49-F238E27FC236}">
                <a16:creationId xmlns:a16="http://schemas.microsoft.com/office/drawing/2014/main" id="{6D01714C-A118-98ED-BBB7-6CACB0EF6C9F}"/>
              </a:ext>
            </a:extLst>
          </p:cNvPr>
          <p:cNvSpPr txBox="1"/>
          <p:nvPr/>
        </p:nvSpPr>
        <p:spPr>
          <a:xfrm>
            <a:off x="465809" y="2440438"/>
            <a:ext cx="3250871" cy="1305165"/>
          </a:xfrm>
          <a:prstGeom prst="rect">
            <a:avLst/>
          </a:prstGeom>
          <a:solidFill>
            <a:schemeClr val="accent2"/>
          </a:solidFill>
        </p:spPr>
        <p:txBody>
          <a:bodyPr wrap="square">
            <a:spAutoFit/>
          </a:bodyPr>
          <a:lstStyle/>
          <a:p>
            <a:pPr algn="ctr">
              <a:lnSpc>
                <a:spcPct val="150000"/>
              </a:lnSpc>
            </a:pP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Nghĩa</a:t>
            </a:r>
            <a:r>
              <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rPr>
              <a:t> </a:t>
            </a: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vụ</a:t>
            </a:r>
            <a:r>
              <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rPr>
              <a:t> </a:t>
            </a: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cơ</a:t>
            </a:r>
            <a:r>
              <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rPr>
              <a:t> </a:t>
            </a: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bản</a:t>
            </a:r>
            <a:r>
              <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rPr>
              <a:t> </a:t>
            </a: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của</a:t>
            </a:r>
            <a:r>
              <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rPr>
              <a:t> </a:t>
            </a: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công</a:t>
            </a:r>
            <a:r>
              <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rPr>
              <a:t> </a:t>
            </a:r>
            <a:r>
              <a:rPr lang="en-US" sz="2800" b="1" dirty="0" err="1">
                <a:solidFill>
                  <a:schemeClr val="bg1"/>
                </a:solidFill>
                <a:latin typeface="Arial" panose="020B0604020202020204" pitchFamily="34" charset="0"/>
                <a:ea typeface=".ProTeacher03 Roboto Bold" panose="02000000000000000000" pitchFamily="2" charset="0"/>
                <a:cs typeface="Arial" panose="020B0604020202020204" pitchFamily="34" charset="0"/>
              </a:rPr>
              <a:t>dân</a:t>
            </a:r>
            <a:endParaRPr lang="en-US" sz="2800" b="1" dirty="0">
              <a:solidFill>
                <a:schemeClr val="bg1"/>
              </a:solidFill>
              <a:latin typeface="Arial" panose="020B0604020202020204" pitchFamily="34" charset="0"/>
              <a:ea typeface=".ProTeacher03 Roboto Bold" panose="02000000000000000000" pitchFamily="2" charset="0"/>
              <a:cs typeface="Arial" panose="020B0604020202020204" pitchFamily="34" charset="0"/>
            </a:endParaRPr>
          </a:p>
        </p:txBody>
      </p:sp>
      <p:sp>
        <p:nvSpPr>
          <p:cNvPr id="22" name="TextBox 21">
            <a:extLst>
              <a:ext uri="{FF2B5EF4-FFF2-40B4-BE49-F238E27FC236}">
                <a16:creationId xmlns:a16="http://schemas.microsoft.com/office/drawing/2014/main" id="{0856745A-49A2-D0E6-C75A-9D59BAF75086}"/>
              </a:ext>
            </a:extLst>
          </p:cNvPr>
          <p:cNvSpPr txBox="1"/>
          <p:nvPr/>
        </p:nvSpPr>
        <p:spPr>
          <a:xfrm>
            <a:off x="4686694" y="1377200"/>
            <a:ext cx="7086205" cy="830997"/>
          </a:xfrm>
          <a:prstGeom prst="rect">
            <a:avLst/>
          </a:prstGeom>
          <a:noFill/>
        </p:spPr>
        <p:txBody>
          <a:bodyPr wrap="square">
            <a:spAutoFit/>
          </a:bodyPr>
          <a:lstStyle/>
          <a:p>
            <a:r>
              <a:rPr lang="en-US" sz="2400" dirty="0">
                <a:effectLst/>
                <a:ea typeface="Times New Roman" panose="02020603050405020304" pitchFamily="18" charset="0"/>
              </a:rPr>
              <a:t>+  </a:t>
            </a:r>
            <a:r>
              <a:rPr lang="vi-VN" sz="2400" dirty="0">
                <a:effectLst/>
                <a:ea typeface="Times New Roman" panose="02020603050405020304" pitchFamily="18" charset="0"/>
              </a:rPr>
              <a:t>Công dân có nghĩa vụ trung thành với Tổ quốc. Phản bội Tổ quốc là tội nặng </a:t>
            </a:r>
            <a:endParaRPr lang="en-US" sz="2400" dirty="0"/>
          </a:p>
        </p:txBody>
      </p:sp>
      <p:sp>
        <p:nvSpPr>
          <p:cNvPr id="24" name="TextBox 23">
            <a:extLst>
              <a:ext uri="{FF2B5EF4-FFF2-40B4-BE49-F238E27FC236}">
                <a16:creationId xmlns:a16="http://schemas.microsoft.com/office/drawing/2014/main" id="{3A8E9655-99C2-E73D-447F-E556A47D178E}"/>
              </a:ext>
            </a:extLst>
          </p:cNvPr>
          <p:cNvSpPr txBox="1"/>
          <p:nvPr/>
        </p:nvSpPr>
        <p:spPr>
          <a:xfrm>
            <a:off x="4686695" y="637435"/>
            <a:ext cx="5420691" cy="461665"/>
          </a:xfrm>
          <a:prstGeom prst="rect">
            <a:avLst/>
          </a:prstGeom>
          <a:noFill/>
        </p:spPr>
        <p:txBody>
          <a:bodyPr wrap="square">
            <a:spAutoFit/>
          </a:bodyPr>
          <a:lstStyle/>
          <a:p>
            <a:r>
              <a:rPr lang="en-US" sz="2400" dirty="0">
                <a:effectLst/>
                <a:ea typeface="Times New Roman" panose="02020603050405020304" pitchFamily="18" charset="0"/>
              </a:rPr>
              <a:t>+  </a:t>
            </a:r>
            <a:r>
              <a:rPr lang="vi-VN" sz="2400" dirty="0">
                <a:effectLst/>
                <a:ea typeface="Times New Roman" panose="02020603050405020304" pitchFamily="18" charset="0"/>
              </a:rPr>
              <a:t>Công dân có nghĩa vụ học tập</a:t>
            </a:r>
            <a:endParaRPr lang="en-US" sz="2400" dirty="0"/>
          </a:p>
        </p:txBody>
      </p:sp>
      <p:sp>
        <p:nvSpPr>
          <p:cNvPr id="25" name="Rectangle 24">
            <a:extLst>
              <a:ext uri="{FF2B5EF4-FFF2-40B4-BE49-F238E27FC236}">
                <a16:creationId xmlns:a16="http://schemas.microsoft.com/office/drawing/2014/main" id="{274C4E31-D5AB-6D68-9305-F262B1AEE132}"/>
              </a:ext>
            </a:extLst>
          </p:cNvPr>
          <p:cNvSpPr/>
          <p:nvPr/>
        </p:nvSpPr>
        <p:spPr>
          <a:xfrm>
            <a:off x="4686694" y="2261325"/>
            <a:ext cx="7039497" cy="946798"/>
          </a:xfrm>
          <a:prstGeom prst="rect">
            <a:avLst/>
          </a:prstGeom>
        </p:spPr>
        <p:txBody>
          <a:bodyPr wrap="square">
            <a:spAutoFit/>
          </a:bodyPr>
          <a:lstStyle/>
          <a:p>
            <a:pPr algn="just">
              <a:lnSpc>
                <a:spcPct val="120000"/>
              </a:lnSpc>
              <a:spcBef>
                <a:spcPct val="0"/>
              </a:spcBef>
              <a:buClrTx/>
              <a:buFontTx/>
              <a:buNone/>
              <a:defRPr/>
            </a:pPr>
            <a:r>
              <a:rPr lang="en-US" sz="2400" dirty="0">
                <a:effectLst/>
                <a:ea typeface="Times New Roman" panose="02020603050405020304" pitchFamily="18" charset="0"/>
                <a:cs typeface="Arial" panose="020B0604020202020204" pitchFamily="34" charset="0"/>
              </a:rPr>
              <a:t>+ </a:t>
            </a:r>
            <a:r>
              <a:rPr lang="vi-VN" sz="2400" dirty="0">
                <a:effectLst/>
                <a:ea typeface="Times New Roman" panose="02020603050405020304" pitchFamily="18" charset="0"/>
                <a:cs typeface="Arial" panose="020B0604020202020204" pitchFamily="34" charset="0"/>
              </a:rPr>
              <a:t>Bảo vệ Tổ quốc là nghĩa vụ thiêng liêng và quyền cao quý của công dân </a:t>
            </a:r>
            <a:endParaRPr lang="zh-CN" altLang="en-US" sz="2400" kern="1200" dirty="0">
              <a:solidFill>
                <a:srgbClr val="1D5C04"/>
              </a:solidFill>
              <a:ea typeface="+mn-ea"/>
              <a:cs typeface="Arial" panose="020B0604020202020204" pitchFamily="34" charset="0"/>
              <a:sym typeface="+mn-lt"/>
            </a:endParaRPr>
          </a:p>
        </p:txBody>
      </p:sp>
      <p:sp>
        <p:nvSpPr>
          <p:cNvPr id="27" name="TextBox 26">
            <a:extLst>
              <a:ext uri="{FF2B5EF4-FFF2-40B4-BE49-F238E27FC236}">
                <a16:creationId xmlns:a16="http://schemas.microsoft.com/office/drawing/2014/main" id="{00180AD8-97B7-22C1-EE06-026034D14ADC}"/>
              </a:ext>
            </a:extLst>
          </p:cNvPr>
          <p:cNvSpPr txBox="1"/>
          <p:nvPr/>
        </p:nvSpPr>
        <p:spPr>
          <a:xfrm>
            <a:off x="4710987" y="3280384"/>
            <a:ext cx="7086205" cy="1389996"/>
          </a:xfrm>
          <a:prstGeom prst="rect">
            <a:avLst/>
          </a:prstGeom>
          <a:noFill/>
        </p:spPr>
        <p:txBody>
          <a:bodyPr wrap="square">
            <a:spAutoFit/>
          </a:bodyPr>
          <a:lstStyle/>
          <a:p>
            <a:pPr algn="just">
              <a:lnSpc>
                <a:spcPct val="120000"/>
              </a:lnSpc>
              <a:spcBef>
                <a:spcPct val="0"/>
              </a:spcBef>
              <a:buClrTx/>
              <a:buFontTx/>
              <a:buNone/>
              <a:defRPr/>
            </a:pPr>
            <a:r>
              <a:rPr lang="en-US" sz="2400" dirty="0">
                <a:effectLst/>
                <a:ea typeface="Times New Roman" panose="02020603050405020304" pitchFamily="18" charset="0"/>
                <a:cs typeface="Arial" panose="020B0604020202020204" pitchFamily="34" charset="0"/>
              </a:rPr>
              <a:t>+ </a:t>
            </a:r>
            <a:r>
              <a:rPr lang="vi-VN" sz="2400" dirty="0">
                <a:effectLst/>
                <a:ea typeface="Times New Roman" panose="02020603050405020304" pitchFamily="18" charset="0"/>
                <a:cs typeface="Arial" panose="020B0604020202020204" pitchFamily="34" charset="0"/>
              </a:rPr>
              <a:t>Công dân có nghĩa vụ tuân theo Hiến pháp và pháp luật; tham gia bảo vệ an ninh quốc gia, trật tự, an toàn xã hội </a:t>
            </a:r>
            <a:endParaRPr lang="zh-CN" altLang="en-US" sz="2400" kern="1200" dirty="0">
              <a:solidFill>
                <a:srgbClr val="1D5C04"/>
              </a:solidFill>
              <a:ea typeface="+mn-ea"/>
              <a:cs typeface="Arial" panose="020B0604020202020204" pitchFamily="34" charset="0"/>
              <a:sym typeface="+mn-lt"/>
            </a:endParaRPr>
          </a:p>
        </p:txBody>
      </p:sp>
      <p:sp>
        <p:nvSpPr>
          <p:cNvPr id="30" name="TextBox 29">
            <a:extLst>
              <a:ext uri="{FF2B5EF4-FFF2-40B4-BE49-F238E27FC236}">
                <a16:creationId xmlns:a16="http://schemas.microsoft.com/office/drawing/2014/main" id="{7EFAE3BE-7A7E-C04F-1EDF-05B73051E998}"/>
              </a:ext>
            </a:extLst>
          </p:cNvPr>
          <p:cNvSpPr txBox="1"/>
          <p:nvPr/>
        </p:nvSpPr>
        <p:spPr>
          <a:xfrm>
            <a:off x="4713263" y="4768803"/>
            <a:ext cx="6841670" cy="914481"/>
          </a:xfrm>
          <a:prstGeom prst="rect">
            <a:avLst/>
          </a:prstGeom>
          <a:noFill/>
        </p:spPr>
        <p:txBody>
          <a:bodyPr wrap="square">
            <a:spAutoFit/>
          </a:bodyPr>
          <a:lstStyle/>
          <a:p>
            <a:pPr algn="just">
              <a:lnSpc>
                <a:spcPct val="115000"/>
              </a:lnSpc>
              <a:spcBef>
                <a:spcPts val="600"/>
              </a:spcBef>
              <a:tabLst>
                <a:tab pos="5257800" algn="l"/>
              </a:tabLst>
            </a:pPr>
            <a:r>
              <a:rPr lang="en-US" sz="2400" dirty="0">
                <a:effectLst/>
                <a:ea typeface="Times New Roman" panose="02020603050405020304" pitchFamily="18" charset="0"/>
              </a:rPr>
              <a:t>+ </a:t>
            </a:r>
            <a:r>
              <a:rPr lang="vi-VN" sz="2400" dirty="0">
                <a:effectLst/>
                <a:ea typeface="Times New Roman" panose="02020603050405020304" pitchFamily="18" charset="0"/>
              </a:rPr>
              <a:t>Mọi người thực hiện nghĩa vụ nộp thuế theo quy định của pháp luật. </a:t>
            </a:r>
            <a:endParaRPr lang="en-US" sz="2400" dirty="0">
              <a:effectLst/>
              <a:ea typeface="Times New Roman" panose="02020603050405020304" pitchFamily="18" charset="0"/>
            </a:endParaRPr>
          </a:p>
        </p:txBody>
      </p:sp>
      <p:sp>
        <p:nvSpPr>
          <p:cNvPr id="31" name="Left Brace 30">
            <a:extLst>
              <a:ext uri="{FF2B5EF4-FFF2-40B4-BE49-F238E27FC236}">
                <a16:creationId xmlns:a16="http://schemas.microsoft.com/office/drawing/2014/main" id="{4EA121E9-524C-3108-7CB6-CAAD8CB277D0}"/>
              </a:ext>
            </a:extLst>
          </p:cNvPr>
          <p:cNvSpPr/>
          <p:nvPr/>
        </p:nvSpPr>
        <p:spPr>
          <a:xfrm>
            <a:off x="3959836" y="735409"/>
            <a:ext cx="681530" cy="4799979"/>
          </a:xfrm>
          <a:prstGeom prst="lef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666105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1413D9F3-E14D-38B6-2011-5C160733BF14}"/>
              </a:ext>
            </a:extLst>
          </p:cNvPr>
          <p:cNvSpPr txBox="1">
            <a:spLocks/>
          </p:cNvSpPr>
          <p:nvPr/>
        </p:nvSpPr>
        <p:spPr>
          <a:xfrm>
            <a:off x="11041380" y="5907726"/>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13</a:t>
            </a:fld>
            <a:endParaRPr dirty="0"/>
          </a:p>
        </p:txBody>
      </p:sp>
      <p:grpSp>
        <p:nvGrpSpPr>
          <p:cNvPr id="14" name="Group 13">
            <a:extLst>
              <a:ext uri="{FF2B5EF4-FFF2-40B4-BE49-F238E27FC236}">
                <a16:creationId xmlns:a16="http://schemas.microsoft.com/office/drawing/2014/main" id="{22DAECC6-610D-6DCC-226D-55089DCCBCEC}"/>
              </a:ext>
            </a:extLst>
          </p:cNvPr>
          <p:cNvGrpSpPr/>
          <p:nvPr/>
        </p:nvGrpSpPr>
        <p:grpSpPr>
          <a:xfrm>
            <a:off x="402771" y="4300723"/>
            <a:ext cx="11616691" cy="1670511"/>
            <a:chOff x="1001498" y="4300723"/>
            <a:chExt cx="10656024" cy="1670511"/>
          </a:xfrm>
        </p:grpSpPr>
        <p:pic>
          <p:nvPicPr>
            <p:cNvPr id="7" name="Picture 6">
              <a:extLst>
                <a:ext uri="{FF2B5EF4-FFF2-40B4-BE49-F238E27FC236}">
                  <a16:creationId xmlns:a16="http://schemas.microsoft.com/office/drawing/2014/main" id="{E4E2AB2E-1CBB-576F-6C61-8B3E1E3D6CE7}"/>
                </a:ext>
              </a:extLst>
            </p:cNvPr>
            <p:cNvPicPr/>
            <p:nvPr/>
          </p:nvPicPr>
          <p:blipFill>
            <a:blip r:embed="rId2"/>
            <a:stretch>
              <a:fillRect/>
            </a:stretch>
          </p:blipFill>
          <p:spPr>
            <a:xfrm>
              <a:off x="1102727" y="4300723"/>
              <a:ext cx="10453564" cy="1670511"/>
            </a:xfrm>
            <a:prstGeom prst="rect">
              <a:avLst/>
            </a:prstGeom>
            <a:blipFill>
              <a:blip r:embed="rId3"/>
              <a:tile tx="0" ty="0" sx="100000" sy="100000" flip="none" algn="tl"/>
            </a:blipFill>
          </p:spPr>
        </p:pic>
        <p:sp>
          <p:nvSpPr>
            <p:cNvPr id="8" name="TextBox 7">
              <a:extLst>
                <a:ext uri="{FF2B5EF4-FFF2-40B4-BE49-F238E27FC236}">
                  <a16:creationId xmlns:a16="http://schemas.microsoft.com/office/drawing/2014/main" id="{5412B797-4349-A978-39B7-4C03C7858845}"/>
                </a:ext>
              </a:extLst>
            </p:cNvPr>
            <p:cNvSpPr txBox="1"/>
            <p:nvPr/>
          </p:nvSpPr>
          <p:spPr>
            <a:xfrm>
              <a:off x="1001498" y="4312072"/>
              <a:ext cx="10656024" cy="1323614"/>
            </a:xfrm>
            <a:prstGeom prst="rect">
              <a:avLst/>
            </a:prstGeom>
            <a:noFill/>
          </p:spPr>
          <p:txBody>
            <a:bodyPr wrap="square" lIns="109710" tIns="54855" rIns="109710" bIns="54855" rtlCol="0">
              <a:spAutoFit/>
            </a:bodyPr>
            <a:lstStyle/>
            <a:p>
              <a:pPr algn="ctr">
                <a:lnSpc>
                  <a:spcPct val="150000"/>
                </a:lnSpc>
                <a:buClrTx/>
                <a:buFontTx/>
                <a:buNone/>
                <a:defRPr/>
              </a:pPr>
              <a:r>
                <a:rPr lang="en-US" sz="2800" dirty="0">
                  <a:latin typeface="Arial" panose="020B0604020202020204" pitchFamily="34" charset="0"/>
                  <a:cs typeface="Arial" panose="020B0604020202020204" pitchFamily="34" charset="0"/>
                </a:rPr>
                <a:t>L</a:t>
              </a:r>
              <a:r>
                <a:rPr lang="vi-VN" sz="2800" dirty="0">
                  <a:latin typeface="Arial" panose="020B0604020202020204" pitchFamily="34" charset="0"/>
                  <a:cs typeface="Arial" panose="020B0604020202020204" pitchFamily="34" charset="0"/>
                </a:rPr>
                <a:t>à người công dân tốt có khả năng lao động tốt. Tiêu chí chung nhất của người lao động tốt được thể hiện trong sự rèn luyện, phấn đấu</a:t>
              </a:r>
              <a:endParaRPr lang="en-US" sz="2800" kern="1200" dirty="0">
                <a:solidFill>
                  <a:srgbClr val="92D050"/>
                </a:solidFill>
                <a:latin typeface="Arial" panose="020B0604020202020204" pitchFamily="34" charset="0"/>
                <a:ea typeface="Open Sans" panose="020B0606030504020204" pitchFamily="34" charset="0"/>
                <a:cs typeface="Arial" panose="020B0604020202020204" pitchFamily="34" charset="0"/>
              </a:endParaRPr>
            </a:p>
          </p:txBody>
        </p:sp>
      </p:grpSp>
      <p:sp>
        <p:nvSpPr>
          <p:cNvPr id="9" name="TextBox 8">
            <a:extLst>
              <a:ext uri="{FF2B5EF4-FFF2-40B4-BE49-F238E27FC236}">
                <a16:creationId xmlns:a16="http://schemas.microsoft.com/office/drawing/2014/main" id="{D8213A8E-F08B-8D3B-BE2E-C44175F147C2}"/>
              </a:ext>
            </a:extLst>
          </p:cNvPr>
          <p:cNvSpPr txBox="1"/>
          <p:nvPr/>
        </p:nvSpPr>
        <p:spPr>
          <a:xfrm>
            <a:off x="4076731" y="2332472"/>
            <a:ext cx="3336029" cy="566502"/>
          </a:xfrm>
          <a:prstGeom prst="rect">
            <a:avLst/>
          </a:prstGeom>
          <a:noFill/>
        </p:spPr>
        <p:txBody>
          <a:bodyPr wrap="square" lIns="0" tIns="0" rIns="0" bIns="0" rtlCol="0">
            <a:spAutoFit/>
          </a:bodyPr>
          <a:lstStyle/>
          <a:p>
            <a:pPr algn="ctr">
              <a:lnSpc>
                <a:spcPct val="150000"/>
              </a:lnSpc>
              <a:buClrTx/>
              <a:buFontTx/>
              <a:buNone/>
            </a:pPr>
            <a:r>
              <a:rPr lang="en-US" sz="2800" kern="1200" dirty="0" err="1">
                <a:solidFill>
                  <a:srgbClr val="FF0000"/>
                </a:solidFill>
                <a:latin typeface="Arial" panose="020B0604020202020204" pitchFamily="34" charset="0"/>
                <a:ea typeface="Roboto Condensed ExtraBold" panose="02000000000000000000" pitchFamily="2" charset="0"/>
                <a:cs typeface="Arial" panose="020B0604020202020204" pitchFamily="34" charset="0"/>
              </a:rPr>
              <a:t>Khái</a:t>
            </a:r>
            <a:r>
              <a:rPr lang="en-US" sz="2800" kern="1200" dirty="0">
                <a:solidFill>
                  <a:srgbClr val="FF0000"/>
                </a:solidFill>
                <a:latin typeface="Arial" panose="020B0604020202020204" pitchFamily="34" charset="0"/>
                <a:ea typeface="Roboto Condensed ExtraBold" panose="02000000000000000000" pitchFamily="2" charset="0"/>
                <a:cs typeface="Arial" panose="020B0604020202020204" pitchFamily="34" charset="0"/>
              </a:rPr>
              <a:t> </a:t>
            </a:r>
            <a:r>
              <a:rPr lang="en-US" sz="2800" kern="1200" dirty="0" err="1">
                <a:solidFill>
                  <a:srgbClr val="FF0000"/>
                </a:solidFill>
                <a:latin typeface="Arial" panose="020B0604020202020204" pitchFamily="34" charset="0"/>
                <a:ea typeface="Roboto Condensed ExtraBold" panose="02000000000000000000" pitchFamily="2" charset="0"/>
                <a:cs typeface="Arial" panose="020B0604020202020204" pitchFamily="34" charset="0"/>
              </a:rPr>
              <a:t>niệm</a:t>
            </a:r>
            <a:endParaRPr lang="en-US" sz="2800" kern="1200" dirty="0">
              <a:solidFill>
                <a:srgbClr val="FF0000"/>
              </a:solidFill>
              <a:latin typeface="Arial" panose="020B0604020202020204" pitchFamily="34" charset="0"/>
              <a:ea typeface="Roboto Condensed ExtraBold" panose="02000000000000000000" pitchFamily="2" charset="0"/>
              <a:cs typeface="Arial" panose="020B0604020202020204" pitchFamily="34" charset="0"/>
            </a:endParaRPr>
          </a:p>
        </p:txBody>
      </p:sp>
      <p:pic>
        <p:nvPicPr>
          <p:cNvPr id="10" name="Picture 6" descr="Trường Cao Đẳng Lý Tự Trọng Thành Phố Hồ Chí Minh Địa Chỉ Đào Tạo Có Uy  Tính - HomNay.Com.Vn">
            <a:extLst>
              <a:ext uri="{FF2B5EF4-FFF2-40B4-BE49-F238E27FC236}">
                <a16:creationId xmlns:a16="http://schemas.microsoft.com/office/drawing/2014/main" id="{42175590-9F02-9A14-0E3D-F057634BF2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123" y="1451305"/>
            <a:ext cx="3561134" cy="269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descr="Mô hình đào tạo 9+4: Con đường ngắn để lấy bằng cao đẳng nghề |  giaoduc.edu.vn">
            <a:extLst>
              <a:ext uri="{FF2B5EF4-FFF2-40B4-BE49-F238E27FC236}">
                <a16:creationId xmlns:a16="http://schemas.microsoft.com/office/drawing/2014/main" id="{66271B1A-0A30-FD74-C983-9DB943D2AD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99235" y="1451305"/>
            <a:ext cx="4220227" cy="268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
            <a:extLst>
              <a:ext uri="{FF2B5EF4-FFF2-40B4-BE49-F238E27FC236}">
                <a16:creationId xmlns:a16="http://schemas.microsoft.com/office/drawing/2014/main" id="{3AABF4AD-123B-01E1-E7FC-0562B67D2B63}"/>
              </a:ext>
            </a:extLst>
          </p:cNvPr>
          <p:cNvSpPr txBox="1">
            <a:spLocks/>
          </p:cNvSpPr>
          <p:nvPr/>
        </p:nvSpPr>
        <p:spPr>
          <a:xfrm>
            <a:off x="2672710" y="428534"/>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b="1" dirty="0">
                <a:solidFill>
                  <a:srgbClr val="2A6BB0"/>
                </a:solidFill>
                <a:latin typeface="Arial" panose="020B0604020202020204" pitchFamily="34" charset="0"/>
                <a:cs typeface="Arial" panose="020B0604020202020204" pitchFamily="34" charset="0"/>
              </a:rPr>
              <a:t>1.1 </a:t>
            </a:r>
            <a:r>
              <a:rPr lang="en-US" b="1" dirty="0" err="1">
                <a:solidFill>
                  <a:srgbClr val="2A6BB0"/>
                </a:solidFill>
                <a:latin typeface="Arial" panose="020B0604020202020204" pitchFamily="34" charset="0"/>
                <a:cs typeface="Arial" panose="020B0604020202020204" pitchFamily="34" charset="0"/>
              </a:rPr>
              <a:t>Người</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lao</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động</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tốt</a:t>
            </a:r>
            <a:endParaRPr lang="en-US" b="1" dirty="0">
              <a:solidFill>
                <a:srgbClr val="2A6BB0"/>
              </a:solidFill>
              <a:latin typeface="Arial" panose="020B0604020202020204" pitchFamily="34" charset="0"/>
              <a:cs typeface="Arial" panose="020B0604020202020204" pitchFamily="34" charset="0"/>
            </a:endParaRPr>
          </a:p>
        </p:txBody>
      </p:sp>
      <p:sp>
        <p:nvSpPr>
          <p:cNvPr id="13" name="Google Shape;3257;p29">
            <a:extLst>
              <a:ext uri="{FF2B5EF4-FFF2-40B4-BE49-F238E27FC236}">
                <a16:creationId xmlns:a16="http://schemas.microsoft.com/office/drawing/2014/main" id="{DB971F41-161B-328B-73E5-7E1515EE5132}"/>
              </a:ext>
            </a:extLst>
          </p:cNvPr>
          <p:cNvSpPr/>
          <p:nvPr/>
        </p:nvSpPr>
        <p:spPr>
          <a:xfrm>
            <a:off x="3049698" y="1276388"/>
            <a:ext cx="5148173" cy="60614"/>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rgbClr val="F3E390"/>
          </a:solidFill>
          <a:ln w="381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Arial" panose="020B0604020202020204" pitchFamily="34" charset="0"/>
              <a:ea typeface="Calibri"/>
              <a:cs typeface="Arial" panose="020B0604020202020204" pitchFamily="34" charset="0"/>
              <a:sym typeface="Calibri"/>
            </a:endParaRPr>
          </a:p>
        </p:txBody>
      </p:sp>
    </p:spTree>
    <p:extLst>
      <p:ext uri="{BB962C8B-B14F-4D97-AF65-F5344CB8AC3E}">
        <p14:creationId xmlns:p14="http://schemas.microsoft.com/office/powerpoint/2010/main" val="3623968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302BE510-7205-EDAF-3E1A-C778273479E2}"/>
              </a:ext>
            </a:extLst>
          </p:cNvPr>
          <p:cNvSpPr txBox="1">
            <a:spLocks/>
          </p:cNvSpPr>
          <p:nvPr/>
        </p:nvSpPr>
        <p:spPr>
          <a:xfrm>
            <a:off x="11041380" y="5864495"/>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t>PAGE </a:t>
            </a:r>
            <a:fld id="{00000000-1234-1234-1234-123412341234}" type="slidenum">
              <a:rPr lang="en" sz="2000" smtClean="0"/>
              <a:pPr/>
              <a:t>14</a:t>
            </a:fld>
            <a:endParaRPr sz="2000" dirty="0"/>
          </a:p>
        </p:txBody>
      </p:sp>
      <p:grpSp>
        <p:nvGrpSpPr>
          <p:cNvPr id="29" name="Group 28">
            <a:extLst>
              <a:ext uri="{FF2B5EF4-FFF2-40B4-BE49-F238E27FC236}">
                <a16:creationId xmlns:a16="http://schemas.microsoft.com/office/drawing/2014/main" id="{9A56BFA1-5560-6D9C-77E8-7926E0759941}"/>
              </a:ext>
            </a:extLst>
          </p:cNvPr>
          <p:cNvGrpSpPr/>
          <p:nvPr/>
        </p:nvGrpSpPr>
        <p:grpSpPr>
          <a:xfrm>
            <a:off x="141270" y="1400637"/>
            <a:ext cx="11909458" cy="4463858"/>
            <a:chOff x="2174760" y="1285055"/>
            <a:chExt cx="9636118" cy="3855523"/>
          </a:xfrm>
        </p:grpSpPr>
        <p:grpSp>
          <p:nvGrpSpPr>
            <p:cNvPr id="9" name="Group 8">
              <a:extLst>
                <a:ext uri="{FF2B5EF4-FFF2-40B4-BE49-F238E27FC236}">
                  <a16:creationId xmlns:a16="http://schemas.microsoft.com/office/drawing/2014/main" id="{E911D83C-3C95-E3B2-61AB-BB108551A723}"/>
                </a:ext>
              </a:extLst>
            </p:cNvPr>
            <p:cNvGrpSpPr/>
            <p:nvPr/>
          </p:nvGrpSpPr>
          <p:grpSpPr>
            <a:xfrm>
              <a:off x="2303838" y="2764456"/>
              <a:ext cx="3167228" cy="2236291"/>
              <a:chOff x="679578" y="3031402"/>
              <a:chExt cx="9573355" cy="4267535"/>
            </a:xfrm>
          </p:grpSpPr>
          <p:grpSp>
            <p:nvGrpSpPr>
              <p:cNvPr id="10" name="กลุ่ม 22">
                <a:extLst>
                  <a:ext uri="{FF2B5EF4-FFF2-40B4-BE49-F238E27FC236}">
                    <a16:creationId xmlns:a16="http://schemas.microsoft.com/office/drawing/2014/main" id="{F08A3ECE-75A8-A689-6533-B6D25EC8507A}"/>
                  </a:ext>
                </a:extLst>
              </p:cNvPr>
              <p:cNvGrpSpPr/>
              <p:nvPr/>
            </p:nvGrpSpPr>
            <p:grpSpPr>
              <a:xfrm>
                <a:off x="679578" y="3031402"/>
                <a:ext cx="9039865" cy="4267535"/>
                <a:chOff x="449508" y="472181"/>
                <a:chExt cx="12344327" cy="4267535"/>
              </a:xfrm>
            </p:grpSpPr>
            <p:sp>
              <p:nvSpPr>
                <p:cNvPr id="12" name="Title 20">
                  <a:extLst>
                    <a:ext uri="{FF2B5EF4-FFF2-40B4-BE49-F238E27FC236}">
                      <a16:creationId xmlns:a16="http://schemas.microsoft.com/office/drawing/2014/main" id="{C358F1A9-8D7A-E835-9258-2CC40A7C77EE}"/>
                    </a:ext>
                  </a:extLst>
                </p:cNvPr>
                <p:cNvSpPr txBox="1">
                  <a:spLocks/>
                </p:cNvSpPr>
                <p:nvPr/>
              </p:nvSpPr>
              <p:spPr bwMode="auto">
                <a:xfrm>
                  <a:off x="449508" y="1493042"/>
                  <a:ext cx="12344327" cy="3246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26" tIns="60963" rIns="121926" bIns="60963" anchor="ctr">
                  <a:spAutoFit/>
                </a:bodyPr>
                <a:lstStyle>
                  <a:lvl1pPr defTabSz="457200">
                    <a:defRPr sz="4300">
                      <a:solidFill>
                        <a:schemeClr val="tx1"/>
                      </a:solidFill>
                      <a:latin typeface="Calibri" pitchFamily="34" charset="0"/>
                      <a:ea typeface="MS PGothic" pitchFamily="34" charset="-128"/>
                    </a:defRPr>
                  </a:lvl1pPr>
                  <a:lvl2pPr marL="742950" indent="-285750" defTabSz="457200">
                    <a:defRPr sz="4300">
                      <a:solidFill>
                        <a:schemeClr val="tx1"/>
                      </a:solidFill>
                      <a:latin typeface="Calibri" pitchFamily="34" charset="0"/>
                      <a:ea typeface="MS PGothic" pitchFamily="34" charset="-128"/>
                    </a:defRPr>
                  </a:lvl2pPr>
                  <a:lvl3pPr marL="1143000" indent="-228600" defTabSz="457200">
                    <a:defRPr sz="4300">
                      <a:solidFill>
                        <a:schemeClr val="tx1"/>
                      </a:solidFill>
                      <a:latin typeface="Calibri" pitchFamily="34" charset="0"/>
                      <a:ea typeface="MS PGothic" pitchFamily="34" charset="-128"/>
                    </a:defRPr>
                  </a:lvl3pPr>
                  <a:lvl4pPr marL="1600200" indent="-228600" defTabSz="457200">
                    <a:defRPr sz="4300">
                      <a:solidFill>
                        <a:schemeClr val="tx1"/>
                      </a:solidFill>
                      <a:latin typeface="Calibri" pitchFamily="34" charset="0"/>
                      <a:ea typeface="MS PGothic" pitchFamily="34" charset="-128"/>
                    </a:defRPr>
                  </a:lvl4pPr>
                  <a:lvl5pPr marL="2057400" indent="-228600" defTabSz="457200">
                    <a:defRPr sz="4300">
                      <a:solidFill>
                        <a:schemeClr val="tx1"/>
                      </a:solidFill>
                      <a:latin typeface="Calibri" pitchFamily="34" charset="0"/>
                      <a:ea typeface="MS PGothic" pitchFamily="34" charset="-128"/>
                    </a:defRPr>
                  </a:lvl5pPr>
                  <a:lvl6pPr marL="2514600" indent="-228600" defTabSz="457200" fontAlgn="base">
                    <a:spcBef>
                      <a:spcPct val="0"/>
                    </a:spcBef>
                    <a:spcAft>
                      <a:spcPct val="0"/>
                    </a:spcAft>
                    <a:defRPr sz="4300">
                      <a:solidFill>
                        <a:schemeClr val="tx1"/>
                      </a:solidFill>
                      <a:latin typeface="Calibri" pitchFamily="34" charset="0"/>
                      <a:ea typeface="MS PGothic" pitchFamily="34" charset="-128"/>
                    </a:defRPr>
                  </a:lvl6pPr>
                  <a:lvl7pPr marL="2971800" indent="-228600" defTabSz="457200" fontAlgn="base">
                    <a:spcBef>
                      <a:spcPct val="0"/>
                    </a:spcBef>
                    <a:spcAft>
                      <a:spcPct val="0"/>
                    </a:spcAft>
                    <a:defRPr sz="4300">
                      <a:solidFill>
                        <a:schemeClr val="tx1"/>
                      </a:solidFill>
                      <a:latin typeface="Calibri" pitchFamily="34" charset="0"/>
                      <a:ea typeface="MS PGothic" pitchFamily="34" charset="-128"/>
                    </a:defRPr>
                  </a:lvl7pPr>
                  <a:lvl8pPr marL="3429000" indent="-228600" defTabSz="457200" fontAlgn="base">
                    <a:spcBef>
                      <a:spcPct val="0"/>
                    </a:spcBef>
                    <a:spcAft>
                      <a:spcPct val="0"/>
                    </a:spcAft>
                    <a:defRPr sz="4300">
                      <a:solidFill>
                        <a:schemeClr val="tx1"/>
                      </a:solidFill>
                      <a:latin typeface="Calibri" pitchFamily="34" charset="0"/>
                      <a:ea typeface="MS PGothic" pitchFamily="34" charset="-128"/>
                    </a:defRPr>
                  </a:lvl8pPr>
                  <a:lvl9pPr marL="3886200" indent="-228600" defTabSz="457200" fontAlgn="base">
                    <a:spcBef>
                      <a:spcPct val="0"/>
                    </a:spcBef>
                    <a:spcAft>
                      <a:spcPct val="0"/>
                    </a:spcAft>
                    <a:defRPr sz="4300">
                      <a:solidFill>
                        <a:schemeClr val="tx1"/>
                      </a:solidFill>
                      <a:latin typeface="Calibri" pitchFamily="34" charset="0"/>
                      <a:ea typeface="MS PGothic" pitchFamily="34" charset="-128"/>
                    </a:defRPr>
                  </a:lvl9pPr>
                </a:lstStyle>
                <a:p>
                  <a:pPr marL="0" marR="0" lvl="0" indent="0" algn="just" defTabSz="914400" eaLnBrk="1" fontAlgn="auto" latinLnBrk="0" hangingPunct="1">
                    <a:spcBef>
                      <a:spcPts val="0"/>
                    </a:spcBef>
                    <a:spcAft>
                      <a:spcPts val="0"/>
                    </a:spcAft>
                    <a:buClrTx/>
                    <a:buSzTx/>
                    <a:buFontTx/>
                    <a:buNone/>
                    <a:tabLst/>
                    <a:defRPr/>
                  </a:pPr>
                  <a:r>
                    <a:rPr lang="vi-VN" sz="2400" dirty="0">
                      <a:effectLst/>
                      <a:latin typeface="Arial" panose="020B0604020202020204" pitchFamily="34" charset="0"/>
                      <a:ea typeface="Times New Roman" panose="02020603050405020304" pitchFamily="18" charset="0"/>
                      <a:cs typeface="Arial" panose="020B0604020202020204" pitchFamily="34" charset="0"/>
                    </a:rPr>
                    <a:t>Người lao động tốt là có phẩm chất chính trị vững vàng, trung với nước, hiếu với dân, có tinh thần tự cường dân tộc</a:t>
                  </a:r>
                  <a:endParaRPr kumimoji="0" lang="en-US" sz="2400" b="0" i="0" u="none" strike="noStrike" kern="1200" cap="none" spc="0" normalizeH="0" baseline="0" noProof="0" dirty="0">
                    <a:ln>
                      <a:noFill/>
                    </a:ln>
                    <a:solidFill>
                      <a:srgbClr val="92D050"/>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436E7421-A917-41D9-68F5-8E434BBC2362}"/>
                    </a:ext>
                  </a:extLst>
                </p:cNvPr>
                <p:cNvSpPr txBox="1"/>
                <p:nvPr/>
              </p:nvSpPr>
              <p:spPr>
                <a:xfrm>
                  <a:off x="754524" y="472181"/>
                  <a:ext cx="11147248" cy="659479"/>
                </a:xfrm>
                <a:prstGeom prst="rect">
                  <a:avLst/>
                </a:prstGeom>
                <a:noFill/>
              </p:spPr>
              <p:txBody>
                <a:bodyPr wrap="square" rtlCol="0">
                  <a:spAutoFit/>
                </a:bodyPr>
                <a:lstStyle/>
                <a:p>
                  <a:pPr marL="0" marR="0" lvl="0" indent="0" algn="ctr" defTabSz="1219170" eaLnBrk="1" fontAlgn="auto" latinLnBrk="0" hangingPunct="1">
                    <a:spcBef>
                      <a:spcPct val="20000"/>
                    </a:spcBef>
                    <a:spcAft>
                      <a:spcPts val="0"/>
                    </a:spcAft>
                    <a:buClrTx/>
                    <a:buSzTx/>
                    <a:buFontTx/>
                    <a:buNone/>
                    <a:tabLst/>
                    <a:defRPr/>
                  </a:pPr>
                  <a:r>
                    <a:rPr lang="vi-VN" sz="2000" b="1" i="1" dirty="0">
                      <a:effectLst/>
                      <a:latin typeface="Arial" panose="020B0604020202020204" pitchFamily="34" charset="0"/>
                      <a:ea typeface="Times New Roman" panose="02020603050405020304" pitchFamily="18" charset="0"/>
                      <a:cs typeface="Arial" panose="020B0604020202020204" pitchFamily="34" charset="0"/>
                    </a:rPr>
                    <a:t>Đối với chính mình</a:t>
                  </a:r>
                  <a:endParaRPr kumimoji="0" lang="en-US" sz="2000" b="1" i="0" u="none" strike="noStrike" kern="1200" cap="none" spc="0" normalizeH="0" baseline="0" noProof="0" dirty="0">
                    <a:ln>
                      <a:noFill/>
                    </a:ln>
                    <a:solidFill>
                      <a:srgbClr val="F27123"/>
                    </a:solidFill>
                    <a:effectLst/>
                    <a:uLnTx/>
                    <a:uFillTx/>
                    <a:latin typeface="Arial" panose="020B0604020202020204" pitchFamily="34" charset="0"/>
                    <a:ea typeface="+mn-ea"/>
                    <a:cs typeface="Arial" panose="020B0604020202020204" pitchFamily="34" charset="0"/>
                  </a:endParaRPr>
                </a:p>
              </p:txBody>
            </p:sp>
          </p:grpSp>
          <p:sp>
            <p:nvSpPr>
              <p:cNvPr id="11" name="Rectangle 35">
                <a:extLst>
                  <a:ext uri="{FF2B5EF4-FFF2-40B4-BE49-F238E27FC236}">
                    <a16:creationId xmlns:a16="http://schemas.microsoft.com/office/drawing/2014/main" id="{95CBADD3-66BE-F7CD-50FD-2D531BAD5F1C}"/>
                  </a:ext>
                </a:extLst>
              </p:cNvPr>
              <p:cNvSpPr/>
              <p:nvPr/>
            </p:nvSpPr>
            <p:spPr>
              <a:xfrm rot="16200000" flipV="1">
                <a:off x="9527848" y="6230826"/>
                <a:ext cx="1338358" cy="111813"/>
              </a:xfrm>
              <a:prstGeom prst="rect">
                <a:avLst/>
              </a:prstGeom>
              <a:solidFill>
                <a:srgbClr val="F27123"/>
              </a:solidFill>
              <a:ln w="6350" cap="flat" cmpd="sng" algn="ctr">
                <a:noFill/>
                <a:prstDash val="solid"/>
                <a:miter lim="800000"/>
              </a:ln>
              <a:effectLst/>
            </p:spPr>
            <p:txBody>
              <a:bodyPr lIns="45670" tIns="22836" rIns="45670" bIns="22836" anchor="ctr"/>
              <a:lstStyle/>
              <a:p>
                <a:pPr marL="0" marR="0" lvl="0" indent="0" algn="ctr" defTabSz="543722"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169B0"/>
                  </a:solidFill>
                  <a:effectLst/>
                  <a:uLnTx/>
                  <a:uFillTx/>
                  <a:latin typeface="Arial" panose="020B0604020202020204" pitchFamily="34" charset="0"/>
                  <a:ea typeface="+mn-ea"/>
                  <a:cs typeface="Arial" panose="020B0604020202020204" pitchFamily="34" charset="0"/>
                </a:endParaRPr>
              </a:p>
            </p:txBody>
          </p:sp>
        </p:grpSp>
        <p:grpSp>
          <p:nvGrpSpPr>
            <p:cNvPr id="14" name="Group 13">
              <a:extLst>
                <a:ext uri="{FF2B5EF4-FFF2-40B4-BE49-F238E27FC236}">
                  <a16:creationId xmlns:a16="http://schemas.microsoft.com/office/drawing/2014/main" id="{A7B1D016-6EE3-BBDB-C6A8-4EE8DC55866C}"/>
                </a:ext>
              </a:extLst>
            </p:cNvPr>
            <p:cNvGrpSpPr/>
            <p:nvPr/>
          </p:nvGrpSpPr>
          <p:grpSpPr>
            <a:xfrm>
              <a:off x="2174760" y="2764456"/>
              <a:ext cx="6182865" cy="2139678"/>
              <a:chOff x="-11676553" y="1995955"/>
              <a:chExt cx="21762946" cy="6279946"/>
            </a:xfrm>
          </p:grpSpPr>
          <p:grpSp>
            <p:nvGrpSpPr>
              <p:cNvPr id="15" name="กลุ่ม 22">
                <a:extLst>
                  <a:ext uri="{FF2B5EF4-FFF2-40B4-BE49-F238E27FC236}">
                    <a16:creationId xmlns:a16="http://schemas.microsoft.com/office/drawing/2014/main" id="{2F4781D5-C94C-F48E-AA65-901A503B16E6}"/>
                  </a:ext>
                </a:extLst>
              </p:cNvPr>
              <p:cNvGrpSpPr/>
              <p:nvPr/>
            </p:nvGrpSpPr>
            <p:grpSpPr>
              <a:xfrm>
                <a:off x="593195" y="1995955"/>
                <a:ext cx="9493198" cy="6279946"/>
                <a:chOff x="331553" y="-563266"/>
                <a:chExt cx="12963370" cy="6279946"/>
              </a:xfrm>
            </p:grpSpPr>
            <p:sp>
              <p:nvSpPr>
                <p:cNvPr id="17" name="Title 20">
                  <a:extLst>
                    <a:ext uri="{FF2B5EF4-FFF2-40B4-BE49-F238E27FC236}">
                      <a16:creationId xmlns:a16="http://schemas.microsoft.com/office/drawing/2014/main" id="{44DDE42D-D029-53BA-675F-62B7F4FFE53C}"/>
                    </a:ext>
                  </a:extLst>
                </p:cNvPr>
                <p:cNvSpPr txBox="1">
                  <a:spLocks/>
                </p:cNvSpPr>
                <p:nvPr/>
              </p:nvSpPr>
              <p:spPr bwMode="auto">
                <a:xfrm>
                  <a:off x="331553" y="723269"/>
                  <a:ext cx="12963370" cy="4993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26" tIns="60963" rIns="121926" bIns="60963" anchor="ctr">
                  <a:spAutoFit/>
                </a:bodyPr>
                <a:lstStyle>
                  <a:lvl1pPr defTabSz="457200">
                    <a:defRPr sz="4300">
                      <a:solidFill>
                        <a:schemeClr val="tx1"/>
                      </a:solidFill>
                      <a:latin typeface="Calibri" pitchFamily="34" charset="0"/>
                      <a:ea typeface="MS PGothic" pitchFamily="34" charset="-128"/>
                    </a:defRPr>
                  </a:lvl1pPr>
                  <a:lvl2pPr marL="742950" indent="-285750" defTabSz="457200">
                    <a:defRPr sz="4300">
                      <a:solidFill>
                        <a:schemeClr val="tx1"/>
                      </a:solidFill>
                      <a:latin typeface="Calibri" pitchFamily="34" charset="0"/>
                      <a:ea typeface="MS PGothic" pitchFamily="34" charset="-128"/>
                    </a:defRPr>
                  </a:lvl2pPr>
                  <a:lvl3pPr marL="1143000" indent="-228600" defTabSz="457200">
                    <a:defRPr sz="4300">
                      <a:solidFill>
                        <a:schemeClr val="tx1"/>
                      </a:solidFill>
                      <a:latin typeface="Calibri" pitchFamily="34" charset="0"/>
                      <a:ea typeface="MS PGothic" pitchFamily="34" charset="-128"/>
                    </a:defRPr>
                  </a:lvl3pPr>
                  <a:lvl4pPr marL="1600200" indent="-228600" defTabSz="457200">
                    <a:defRPr sz="4300">
                      <a:solidFill>
                        <a:schemeClr val="tx1"/>
                      </a:solidFill>
                      <a:latin typeface="Calibri" pitchFamily="34" charset="0"/>
                      <a:ea typeface="MS PGothic" pitchFamily="34" charset="-128"/>
                    </a:defRPr>
                  </a:lvl4pPr>
                  <a:lvl5pPr marL="2057400" indent="-228600" defTabSz="457200">
                    <a:defRPr sz="4300">
                      <a:solidFill>
                        <a:schemeClr val="tx1"/>
                      </a:solidFill>
                      <a:latin typeface="Calibri" pitchFamily="34" charset="0"/>
                      <a:ea typeface="MS PGothic" pitchFamily="34" charset="-128"/>
                    </a:defRPr>
                  </a:lvl5pPr>
                  <a:lvl6pPr marL="2514600" indent="-228600" defTabSz="457200" fontAlgn="base">
                    <a:spcBef>
                      <a:spcPct val="0"/>
                    </a:spcBef>
                    <a:spcAft>
                      <a:spcPct val="0"/>
                    </a:spcAft>
                    <a:defRPr sz="4300">
                      <a:solidFill>
                        <a:schemeClr val="tx1"/>
                      </a:solidFill>
                      <a:latin typeface="Calibri" pitchFamily="34" charset="0"/>
                      <a:ea typeface="MS PGothic" pitchFamily="34" charset="-128"/>
                    </a:defRPr>
                  </a:lvl6pPr>
                  <a:lvl7pPr marL="2971800" indent="-228600" defTabSz="457200" fontAlgn="base">
                    <a:spcBef>
                      <a:spcPct val="0"/>
                    </a:spcBef>
                    <a:spcAft>
                      <a:spcPct val="0"/>
                    </a:spcAft>
                    <a:defRPr sz="4300">
                      <a:solidFill>
                        <a:schemeClr val="tx1"/>
                      </a:solidFill>
                      <a:latin typeface="Calibri" pitchFamily="34" charset="0"/>
                      <a:ea typeface="MS PGothic" pitchFamily="34" charset="-128"/>
                    </a:defRPr>
                  </a:lvl7pPr>
                  <a:lvl8pPr marL="3429000" indent="-228600" defTabSz="457200" fontAlgn="base">
                    <a:spcBef>
                      <a:spcPct val="0"/>
                    </a:spcBef>
                    <a:spcAft>
                      <a:spcPct val="0"/>
                    </a:spcAft>
                    <a:defRPr sz="4300">
                      <a:solidFill>
                        <a:schemeClr val="tx1"/>
                      </a:solidFill>
                      <a:latin typeface="Calibri" pitchFamily="34" charset="0"/>
                      <a:ea typeface="MS PGothic" pitchFamily="34" charset="-128"/>
                    </a:defRPr>
                  </a:lvl8pPr>
                  <a:lvl9pPr marL="3886200" indent="-228600" defTabSz="457200" fontAlgn="base">
                    <a:spcBef>
                      <a:spcPct val="0"/>
                    </a:spcBef>
                    <a:spcAft>
                      <a:spcPct val="0"/>
                    </a:spcAft>
                    <a:defRPr sz="4300">
                      <a:solidFill>
                        <a:schemeClr val="tx1"/>
                      </a:solidFill>
                      <a:latin typeface="Calibri" pitchFamily="34" charset="0"/>
                      <a:ea typeface="MS PGothic" pitchFamily="34" charset="-128"/>
                    </a:defRPr>
                  </a:lvl9pPr>
                </a:lstStyle>
                <a:p>
                  <a:pPr marL="0" marR="0" lvl="0" indent="0" algn="just" defTabSz="914400" eaLnBrk="1" fontAlgn="auto" latinLnBrk="0" hangingPunct="1">
                    <a:spcBef>
                      <a:spcPts val="0"/>
                    </a:spcBef>
                    <a:spcAft>
                      <a:spcPts val="0"/>
                    </a:spcAft>
                    <a:buClrTx/>
                    <a:buSzTx/>
                    <a:buFontTx/>
                    <a:buNone/>
                    <a:tabLst/>
                    <a:defRPr/>
                  </a:pPr>
                  <a:r>
                    <a:rPr lang="en-US" sz="2400" dirty="0">
                      <a:effectLst/>
                      <a:latin typeface="Arial" panose="020B0604020202020204" pitchFamily="34" charset="0"/>
                      <a:ea typeface="Times New Roman" panose="02020603050405020304" pitchFamily="18" charset="0"/>
                      <a:cs typeface="Arial" panose="020B0604020202020204" pitchFamily="34" charset="0"/>
                    </a:rPr>
                    <a:t>N</a:t>
                  </a:r>
                  <a:r>
                    <a:rPr lang="vi-VN" sz="2400" dirty="0">
                      <a:effectLst/>
                      <a:latin typeface="Arial" panose="020B0604020202020204" pitchFamily="34" charset="0"/>
                      <a:ea typeface="Times New Roman" panose="02020603050405020304" pitchFamily="18" charset="0"/>
                      <a:cs typeface="Arial" panose="020B0604020202020204" pitchFamily="34" charset="0"/>
                    </a:rPr>
                    <a:t>gười lao động tốt là người sống có tinh thần tập thể</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biết quan tâm vì lợi ích chung “mình vì mọi người”. </a:t>
                  </a:r>
                  <a:endParaRPr kumimoji="0" lang="en-US" sz="2400" b="0" i="0" u="none" strike="noStrike" kern="1200" cap="none" spc="0" normalizeH="0" baseline="0" noProof="0" dirty="0">
                    <a:ln>
                      <a:noFill/>
                    </a:ln>
                    <a:solidFill>
                      <a:srgbClr val="92D050"/>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A8EA0EB8-2B11-3A73-D7EF-88C722E20553}"/>
                    </a:ext>
                  </a:extLst>
                </p:cNvPr>
                <p:cNvSpPr txBox="1"/>
                <p:nvPr/>
              </p:nvSpPr>
              <p:spPr>
                <a:xfrm>
                  <a:off x="1658451" y="-563266"/>
                  <a:ext cx="10915707" cy="1014285"/>
                </a:xfrm>
                <a:prstGeom prst="rect">
                  <a:avLst/>
                </a:prstGeom>
                <a:noFill/>
              </p:spPr>
              <p:txBody>
                <a:bodyPr wrap="square" rtlCol="0">
                  <a:spAutoFit/>
                </a:bodyPr>
                <a:lstStyle/>
                <a:p>
                  <a:pPr marL="0" marR="0" lvl="0" indent="0" defTabSz="1219170" eaLnBrk="1" fontAlgn="auto" latinLnBrk="0" hangingPunct="1">
                    <a:spcBef>
                      <a:spcPct val="20000"/>
                    </a:spcBef>
                    <a:spcAft>
                      <a:spcPts val="0"/>
                    </a:spcAft>
                    <a:buClrTx/>
                    <a:buSzTx/>
                    <a:buFontTx/>
                    <a:buNone/>
                    <a:tabLst/>
                    <a:defRPr/>
                  </a:pPr>
                  <a:r>
                    <a:rPr lang="vi-VN" sz="2000" b="1" i="1" dirty="0">
                      <a:effectLst/>
                      <a:latin typeface="Arial" panose="020B0604020202020204" pitchFamily="34" charset="0"/>
                      <a:ea typeface="Times New Roman" panose="02020603050405020304" pitchFamily="18" charset="0"/>
                      <a:cs typeface="Arial" panose="020B0604020202020204" pitchFamily="34" charset="0"/>
                    </a:rPr>
                    <a:t>Đối với mọi người</a:t>
                  </a:r>
                  <a:endParaRPr kumimoji="0" lang="en-US" sz="2000" b="1" i="0" u="none" strike="noStrike" kern="1200" cap="none" spc="0" normalizeH="0" baseline="0" noProof="0" dirty="0">
                    <a:ln>
                      <a:noFill/>
                    </a:ln>
                    <a:solidFill>
                      <a:srgbClr val="51B748"/>
                    </a:solidFill>
                    <a:effectLst/>
                    <a:uLnTx/>
                    <a:uFillTx/>
                    <a:latin typeface="Arial" panose="020B0604020202020204" pitchFamily="34" charset="0"/>
                    <a:ea typeface="+mn-ea"/>
                    <a:cs typeface="Arial" panose="020B0604020202020204" pitchFamily="34" charset="0"/>
                  </a:endParaRPr>
                </a:p>
              </p:txBody>
            </p:sp>
          </p:grpSp>
          <p:sp>
            <p:nvSpPr>
              <p:cNvPr id="16" name="Rectangle 35">
                <a:extLst>
                  <a:ext uri="{FF2B5EF4-FFF2-40B4-BE49-F238E27FC236}">
                    <a16:creationId xmlns:a16="http://schemas.microsoft.com/office/drawing/2014/main" id="{DA1715CF-646A-9063-933F-0023157A774D}"/>
                  </a:ext>
                </a:extLst>
              </p:cNvPr>
              <p:cNvSpPr/>
              <p:nvPr/>
            </p:nvSpPr>
            <p:spPr>
              <a:xfrm rot="16200000" flipV="1">
                <a:off x="-12531332" y="7057796"/>
                <a:ext cx="1861958" cy="152399"/>
              </a:xfrm>
              <a:prstGeom prst="rect">
                <a:avLst/>
              </a:prstGeom>
              <a:solidFill>
                <a:srgbClr val="51B748"/>
              </a:solidFill>
              <a:ln w="6350" cap="flat" cmpd="sng" algn="ctr">
                <a:noFill/>
                <a:prstDash val="solid"/>
                <a:miter lim="800000"/>
              </a:ln>
              <a:effectLst/>
            </p:spPr>
            <p:txBody>
              <a:bodyPr lIns="45670" tIns="22836" rIns="45670" bIns="22836" anchor="ctr"/>
              <a:lstStyle/>
              <a:p>
                <a:pPr marL="0" marR="0" lvl="0" indent="0" algn="ctr" defTabSz="543722"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169B0"/>
                  </a:solidFill>
                  <a:effectLst/>
                  <a:uLnTx/>
                  <a:uFillTx/>
                  <a:latin typeface="Arial" panose="020B0604020202020204" pitchFamily="34" charset="0"/>
                  <a:ea typeface="+mn-ea"/>
                  <a:cs typeface="Arial" panose="020B0604020202020204" pitchFamily="34" charset="0"/>
                </a:endParaRPr>
              </a:p>
            </p:txBody>
          </p:sp>
        </p:grpSp>
        <p:grpSp>
          <p:nvGrpSpPr>
            <p:cNvPr id="19" name="Group 18">
              <a:extLst>
                <a:ext uri="{FF2B5EF4-FFF2-40B4-BE49-F238E27FC236}">
                  <a16:creationId xmlns:a16="http://schemas.microsoft.com/office/drawing/2014/main" id="{88E175EF-29A2-0005-8A43-92AFD96F6BD6}"/>
                </a:ext>
              </a:extLst>
            </p:cNvPr>
            <p:cNvGrpSpPr/>
            <p:nvPr/>
          </p:nvGrpSpPr>
          <p:grpSpPr>
            <a:xfrm>
              <a:off x="8516600" y="2764455"/>
              <a:ext cx="3294278" cy="2376123"/>
              <a:chOff x="-1042483" y="2516253"/>
              <a:chExt cx="10542140" cy="6385848"/>
            </a:xfrm>
          </p:grpSpPr>
          <p:grpSp>
            <p:nvGrpSpPr>
              <p:cNvPr id="20" name="กลุ่ม 22">
                <a:extLst>
                  <a:ext uri="{FF2B5EF4-FFF2-40B4-BE49-F238E27FC236}">
                    <a16:creationId xmlns:a16="http://schemas.microsoft.com/office/drawing/2014/main" id="{52F0567B-7DC8-2B31-D432-3014138373D8}"/>
                  </a:ext>
                </a:extLst>
              </p:cNvPr>
              <p:cNvGrpSpPr/>
              <p:nvPr/>
            </p:nvGrpSpPr>
            <p:grpSpPr>
              <a:xfrm>
                <a:off x="-854665" y="2516253"/>
                <a:ext cx="10354322" cy="6385848"/>
                <a:chOff x="-1645566" y="-42968"/>
                <a:chExt cx="14139271" cy="6385848"/>
              </a:xfrm>
            </p:grpSpPr>
            <p:sp>
              <p:nvSpPr>
                <p:cNvPr id="22" name="Title 20">
                  <a:extLst>
                    <a:ext uri="{FF2B5EF4-FFF2-40B4-BE49-F238E27FC236}">
                      <a16:creationId xmlns:a16="http://schemas.microsoft.com/office/drawing/2014/main" id="{5B768BE8-3F6A-8745-D071-2A4C7D227452}"/>
                    </a:ext>
                  </a:extLst>
                </p:cNvPr>
                <p:cNvSpPr txBox="1">
                  <a:spLocks/>
                </p:cNvSpPr>
                <p:nvPr/>
              </p:nvSpPr>
              <p:spPr bwMode="auto">
                <a:xfrm>
                  <a:off x="-1645566" y="913214"/>
                  <a:ext cx="14139271" cy="5429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26" tIns="60963" rIns="121926" bIns="60963" anchor="ctr">
                  <a:spAutoFit/>
                </a:bodyPr>
                <a:lstStyle>
                  <a:lvl1pPr defTabSz="457200">
                    <a:defRPr sz="4300">
                      <a:solidFill>
                        <a:schemeClr val="tx1"/>
                      </a:solidFill>
                      <a:latin typeface="Calibri" pitchFamily="34" charset="0"/>
                      <a:ea typeface="MS PGothic" pitchFamily="34" charset="-128"/>
                    </a:defRPr>
                  </a:lvl1pPr>
                  <a:lvl2pPr marL="742950" indent="-285750" defTabSz="457200">
                    <a:defRPr sz="4300">
                      <a:solidFill>
                        <a:schemeClr val="tx1"/>
                      </a:solidFill>
                      <a:latin typeface="Calibri" pitchFamily="34" charset="0"/>
                      <a:ea typeface="MS PGothic" pitchFamily="34" charset="-128"/>
                    </a:defRPr>
                  </a:lvl2pPr>
                  <a:lvl3pPr marL="1143000" indent="-228600" defTabSz="457200">
                    <a:defRPr sz="4300">
                      <a:solidFill>
                        <a:schemeClr val="tx1"/>
                      </a:solidFill>
                      <a:latin typeface="Calibri" pitchFamily="34" charset="0"/>
                      <a:ea typeface="MS PGothic" pitchFamily="34" charset="-128"/>
                    </a:defRPr>
                  </a:lvl3pPr>
                  <a:lvl4pPr marL="1600200" indent="-228600" defTabSz="457200">
                    <a:defRPr sz="4300">
                      <a:solidFill>
                        <a:schemeClr val="tx1"/>
                      </a:solidFill>
                      <a:latin typeface="Calibri" pitchFamily="34" charset="0"/>
                      <a:ea typeface="MS PGothic" pitchFamily="34" charset="-128"/>
                    </a:defRPr>
                  </a:lvl4pPr>
                  <a:lvl5pPr marL="2057400" indent="-228600" defTabSz="457200">
                    <a:defRPr sz="4300">
                      <a:solidFill>
                        <a:schemeClr val="tx1"/>
                      </a:solidFill>
                      <a:latin typeface="Calibri" pitchFamily="34" charset="0"/>
                      <a:ea typeface="MS PGothic" pitchFamily="34" charset="-128"/>
                    </a:defRPr>
                  </a:lvl5pPr>
                  <a:lvl6pPr marL="2514600" indent="-228600" defTabSz="457200" fontAlgn="base">
                    <a:spcBef>
                      <a:spcPct val="0"/>
                    </a:spcBef>
                    <a:spcAft>
                      <a:spcPct val="0"/>
                    </a:spcAft>
                    <a:defRPr sz="4300">
                      <a:solidFill>
                        <a:schemeClr val="tx1"/>
                      </a:solidFill>
                      <a:latin typeface="Calibri" pitchFamily="34" charset="0"/>
                      <a:ea typeface="MS PGothic" pitchFamily="34" charset="-128"/>
                    </a:defRPr>
                  </a:lvl6pPr>
                  <a:lvl7pPr marL="2971800" indent="-228600" defTabSz="457200" fontAlgn="base">
                    <a:spcBef>
                      <a:spcPct val="0"/>
                    </a:spcBef>
                    <a:spcAft>
                      <a:spcPct val="0"/>
                    </a:spcAft>
                    <a:defRPr sz="4300">
                      <a:solidFill>
                        <a:schemeClr val="tx1"/>
                      </a:solidFill>
                      <a:latin typeface="Calibri" pitchFamily="34" charset="0"/>
                      <a:ea typeface="MS PGothic" pitchFamily="34" charset="-128"/>
                    </a:defRPr>
                  </a:lvl7pPr>
                  <a:lvl8pPr marL="3429000" indent="-228600" defTabSz="457200" fontAlgn="base">
                    <a:spcBef>
                      <a:spcPct val="0"/>
                    </a:spcBef>
                    <a:spcAft>
                      <a:spcPct val="0"/>
                    </a:spcAft>
                    <a:defRPr sz="4300">
                      <a:solidFill>
                        <a:schemeClr val="tx1"/>
                      </a:solidFill>
                      <a:latin typeface="Calibri" pitchFamily="34" charset="0"/>
                      <a:ea typeface="MS PGothic" pitchFamily="34" charset="-128"/>
                    </a:defRPr>
                  </a:lvl8pPr>
                  <a:lvl9pPr marL="3886200" indent="-228600" defTabSz="457200" fontAlgn="base">
                    <a:spcBef>
                      <a:spcPct val="0"/>
                    </a:spcBef>
                    <a:spcAft>
                      <a:spcPct val="0"/>
                    </a:spcAft>
                    <a:defRPr sz="4300">
                      <a:solidFill>
                        <a:schemeClr val="tx1"/>
                      </a:solidFill>
                      <a:latin typeface="Calibri" pitchFamily="34" charset="0"/>
                      <a:ea typeface="MS PGothic" pitchFamily="34" charset="-128"/>
                    </a:defRPr>
                  </a:lvl9pPr>
                </a:lstStyle>
                <a:p>
                  <a:pPr marL="0" marR="0" lvl="0" indent="0" algn="just" defTabSz="914400" eaLnBrk="1" fontAlgn="auto" latinLnBrk="0" hangingPunct="1">
                    <a:spcBef>
                      <a:spcPts val="0"/>
                    </a:spcBef>
                    <a:spcAft>
                      <a:spcPts val="0"/>
                    </a:spcAft>
                    <a:buClrTx/>
                    <a:buSzTx/>
                    <a:buFontTx/>
                    <a:buNone/>
                    <a:tabLst/>
                    <a:defRPr/>
                  </a:pPr>
                  <a:r>
                    <a:rPr lang="en-US" sz="2400" dirty="0">
                      <a:latin typeface="Arial" panose="020B0604020202020204" pitchFamily="34" charset="0"/>
                      <a:ea typeface="Times New Roman" panose="02020603050405020304" pitchFamily="18" charset="0"/>
                      <a:cs typeface="Arial" panose="020B0604020202020204" pitchFamily="34" charset="0"/>
                    </a:rPr>
                    <a:t>T</a:t>
                  </a:r>
                  <a:r>
                    <a:rPr lang="vi-VN" sz="2400" dirty="0">
                      <a:effectLst/>
                      <a:latin typeface="Arial" panose="020B0604020202020204" pitchFamily="34" charset="0"/>
                      <a:ea typeface="Times New Roman" panose="02020603050405020304" pitchFamily="18" charset="0"/>
                      <a:cs typeface="Arial" panose="020B0604020202020204" pitchFamily="34" charset="0"/>
                    </a:rPr>
                    <a:t>ay nghề thuần thục, có trách nhiệm, có sáng tạo, có kỹ thuật, có trình độ tay nghề ngày càng cao, có khả năng sử dụng thành thạo các</a:t>
                  </a:r>
                  <a:r>
                    <a:rPr lang="en-US" sz="2400" dirty="0">
                      <a:effectLst/>
                      <a:latin typeface="Arial" panose="020B0604020202020204" pitchFamily="34" charset="0"/>
                      <a:ea typeface="Times New Roman" panose="02020603050405020304" pitchFamily="18" charset="0"/>
                      <a:cs typeface="Arial" panose="020B0604020202020204" pitchFamily="34" charset="0"/>
                    </a:rPr>
                    <a:t>..</a:t>
                  </a:r>
                  <a:endParaRPr kumimoji="0" lang="en-US" sz="2400" b="0" i="0" u="none" strike="noStrike" kern="1200" cap="none" spc="0" normalizeH="0" baseline="0" noProof="0" dirty="0">
                    <a:ln>
                      <a:noFill/>
                    </a:ln>
                    <a:solidFill>
                      <a:srgbClr val="92D050"/>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BB2F1C53-CD3E-9535-FCE4-2A41E0DFED33}"/>
                    </a:ext>
                  </a:extLst>
                </p:cNvPr>
                <p:cNvSpPr txBox="1"/>
                <p:nvPr/>
              </p:nvSpPr>
              <p:spPr>
                <a:xfrm>
                  <a:off x="498317" y="-42968"/>
                  <a:ext cx="8746296" cy="928757"/>
                </a:xfrm>
                <a:prstGeom prst="rect">
                  <a:avLst/>
                </a:prstGeom>
                <a:noFill/>
              </p:spPr>
              <p:txBody>
                <a:bodyPr wrap="square" rtlCol="0">
                  <a:spAutoFit/>
                </a:bodyPr>
                <a:lstStyle/>
                <a:p>
                  <a:pPr marL="0" marR="0" lvl="0" indent="0" defTabSz="1219170" eaLnBrk="1" fontAlgn="auto" latinLnBrk="0" hangingPunct="1">
                    <a:spcBef>
                      <a:spcPct val="20000"/>
                    </a:spcBef>
                    <a:spcAft>
                      <a:spcPts val="0"/>
                    </a:spcAft>
                    <a:buClrTx/>
                    <a:buSzTx/>
                    <a:buFontTx/>
                    <a:buNone/>
                    <a:tabLst/>
                    <a:defRPr/>
                  </a:pPr>
                  <a:r>
                    <a:rPr lang="vi-VN" sz="2000" b="1" i="1" dirty="0">
                      <a:effectLst/>
                      <a:latin typeface="Arial" panose="020B0604020202020204" pitchFamily="34" charset="0"/>
                      <a:ea typeface="Times New Roman" panose="02020603050405020304" pitchFamily="18" charset="0"/>
                      <a:cs typeface="Arial" panose="020B0604020202020204" pitchFamily="34" charset="0"/>
                    </a:rPr>
                    <a:t>Đối với công việc</a:t>
                  </a:r>
                  <a:endParaRPr kumimoji="0" lang="en-US" sz="2000" b="1" i="0" u="none" strike="noStrike" kern="1200" cap="none" spc="0" normalizeH="0" baseline="0" noProof="0" dirty="0">
                    <a:ln>
                      <a:noFill/>
                    </a:ln>
                    <a:solidFill>
                      <a:srgbClr val="FC6E51"/>
                    </a:solidFill>
                    <a:effectLst/>
                    <a:uLnTx/>
                    <a:uFillTx/>
                    <a:latin typeface="Arial" panose="020B0604020202020204" pitchFamily="34" charset="0"/>
                    <a:ea typeface="+mn-ea"/>
                    <a:cs typeface="Arial" panose="020B0604020202020204" pitchFamily="34" charset="0"/>
                  </a:endParaRPr>
                </a:p>
              </p:txBody>
            </p:sp>
          </p:grpSp>
          <p:sp>
            <p:nvSpPr>
              <p:cNvPr id="21" name="Rectangle 35">
                <a:extLst>
                  <a:ext uri="{FF2B5EF4-FFF2-40B4-BE49-F238E27FC236}">
                    <a16:creationId xmlns:a16="http://schemas.microsoft.com/office/drawing/2014/main" id="{AFBEE222-6132-C436-F003-D888B8A03A78}"/>
                  </a:ext>
                </a:extLst>
              </p:cNvPr>
              <p:cNvSpPr/>
              <p:nvPr/>
            </p:nvSpPr>
            <p:spPr>
              <a:xfrm rot="16200000" flipV="1">
                <a:off x="-1897263" y="6856396"/>
                <a:ext cx="1861959" cy="152400"/>
              </a:xfrm>
              <a:prstGeom prst="rect">
                <a:avLst/>
              </a:prstGeom>
              <a:solidFill>
                <a:srgbClr val="FC6E51"/>
              </a:solidFill>
              <a:ln w="6350" cap="flat" cmpd="sng" algn="ctr">
                <a:noFill/>
                <a:prstDash val="solid"/>
                <a:miter lim="800000"/>
              </a:ln>
              <a:effectLst/>
            </p:spPr>
            <p:txBody>
              <a:bodyPr lIns="45670" tIns="22836" rIns="45670" bIns="22836" anchor="ctr"/>
              <a:lstStyle/>
              <a:p>
                <a:pPr marL="0" marR="0" lvl="0" indent="0" algn="ctr" defTabSz="543722"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169B0"/>
                  </a:solidFill>
                  <a:effectLst/>
                  <a:uLnTx/>
                  <a:uFillTx/>
                  <a:latin typeface="Arial" panose="020B0604020202020204" pitchFamily="34" charset="0"/>
                  <a:ea typeface="+mn-ea"/>
                  <a:cs typeface="Arial" panose="020B0604020202020204" pitchFamily="34" charset="0"/>
                </a:endParaRPr>
              </a:p>
            </p:txBody>
          </p:sp>
        </p:grpSp>
        <p:pic>
          <p:nvPicPr>
            <p:cNvPr id="24" name="Picture Placeholder 7" descr="A fish swimming in water&#10;&#10;Description automatically generated">
              <a:extLst>
                <a:ext uri="{FF2B5EF4-FFF2-40B4-BE49-F238E27FC236}">
                  <a16:creationId xmlns:a16="http://schemas.microsoft.com/office/drawing/2014/main" id="{37DD8506-D5FC-8939-7597-585FAC7EC026}"/>
                </a:ext>
              </a:extLst>
            </p:cNvPr>
            <p:cNvPicPr>
              <a:picLocks noChangeAspect="1"/>
            </p:cNvPicPr>
            <p:nvPr/>
          </p:nvPicPr>
          <p:blipFill>
            <a:blip r:embed="rId2">
              <a:extLst>
                <a:ext uri="{28A0092B-C50C-407E-A947-70E740481C1C}">
                  <a14:useLocalDpi xmlns:a14="http://schemas.microsoft.com/office/drawing/2010/main" val="0"/>
                </a:ext>
              </a:extLst>
            </a:blip>
            <a:srcRect l="16575" r="16575"/>
            <a:stretch>
              <a:fillRect/>
            </a:stretch>
          </p:blipFill>
          <p:spPr>
            <a:xfrm>
              <a:off x="2858584" y="1285055"/>
              <a:ext cx="1739012" cy="1375474"/>
            </a:xfrm>
            <a:prstGeom prst="ellipse">
              <a:avLst/>
            </a:prstGeom>
          </p:spPr>
        </p:pic>
        <p:pic>
          <p:nvPicPr>
            <p:cNvPr id="25" name="Picture Placeholder 9" descr="A fish swimming in water&#10;&#10;Description automatically generated">
              <a:extLst>
                <a:ext uri="{FF2B5EF4-FFF2-40B4-BE49-F238E27FC236}">
                  <a16:creationId xmlns:a16="http://schemas.microsoft.com/office/drawing/2014/main" id="{AA8E25DA-B4AB-B08F-B689-F58CAFB3F0D1}"/>
                </a:ext>
              </a:extLst>
            </p:cNvPr>
            <p:cNvPicPr>
              <a:picLocks noChangeAspect="1"/>
            </p:cNvPicPr>
            <p:nvPr/>
          </p:nvPicPr>
          <p:blipFill>
            <a:blip r:embed="rId3">
              <a:extLst>
                <a:ext uri="{28A0092B-C50C-407E-A947-70E740481C1C}">
                  <a14:useLocalDpi xmlns:a14="http://schemas.microsoft.com/office/drawing/2010/main" val="0"/>
                </a:ext>
              </a:extLst>
            </a:blip>
            <a:srcRect l="16575" r="16575"/>
            <a:stretch>
              <a:fillRect/>
            </a:stretch>
          </p:blipFill>
          <p:spPr>
            <a:xfrm>
              <a:off x="5936664" y="1285055"/>
              <a:ext cx="1796253" cy="1375475"/>
            </a:xfrm>
            <a:prstGeom prst="ellipse">
              <a:avLst/>
            </a:prstGeom>
          </p:spPr>
        </p:pic>
        <p:pic>
          <p:nvPicPr>
            <p:cNvPr id="26" name="Picture Placeholder 11" descr="A fish swimming in water&#10;&#10;Description automatically generated">
              <a:extLst>
                <a:ext uri="{FF2B5EF4-FFF2-40B4-BE49-F238E27FC236}">
                  <a16:creationId xmlns:a16="http://schemas.microsoft.com/office/drawing/2014/main" id="{42CFDC21-DC10-4C4F-4748-71582C2FB892}"/>
                </a:ext>
              </a:extLst>
            </p:cNvPr>
            <p:cNvPicPr>
              <a:picLocks noChangeAspect="1"/>
            </p:cNvPicPr>
            <p:nvPr/>
          </p:nvPicPr>
          <p:blipFill>
            <a:blip r:embed="rId4">
              <a:extLst>
                <a:ext uri="{28A0092B-C50C-407E-A947-70E740481C1C}">
                  <a14:useLocalDpi xmlns:a14="http://schemas.microsoft.com/office/drawing/2010/main" val="0"/>
                </a:ext>
              </a:extLst>
            </a:blip>
            <a:srcRect l="16575" r="16575"/>
            <a:stretch>
              <a:fillRect/>
            </a:stretch>
          </p:blipFill>
          <p:spPr>
            <a:xfrm>
              <a:off x="9019710" y="1285055"/>
              <a:ext cx="1974490" cy="1375474"/>
            </a:xfrm>
            <a:prstGeom prst="ellipse">
              <a:avLst/>
            </a:prstGeom>
          </p:spPr>
        </p:pic>
      </p:grpSp>
      <p:sp>
        <p:nvSpPr>
          <p:cNvPr id="27" name="Title 1">
            <a:extLst>
              <a:ext uri="{FF2B5EF4-FFF2-40B4-BE49-F238E27FC236}">
                <a16:creationId xmlns:a16="http://schemas.microsoft.com/office/drawing/2014/main" id="{A5706287-2F65-6A1A-43C9-BA1C6A599B0E}"/>
              </a:ext>
            </a:extLst>
          </p:cNvPr>
          <p:cNvSpPr txBox="1">
            <a:spLocks/>
          </p:cNvSpPr>
          <p:nvPr/>
        </p:nvSpPr>
        <p:spPr>
          <a:xfrm>
            <a:off x="2672710" y="199928"/>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b="1" dirty="0">
                <a:solidFill>
                  <a:srgbClr val="2A6BB0"/>
                </a:solidFill>
                <a:latin typeface="Arial" panose="020B0604020202020204" pitchFamily="34" charset="0"/>
                <a:cs typeface="Arial" panose="020B0604020202020204" pitchFamily="34" charset="0"/>
              </a:rPr>
              <a:t>1.1 </a:t>
            </a:r>
            <a:r>
              <a:rPr lang="en-US" b="1" dirty="0" err="1">
                <a:solidFill>
                  <a:srgbClr val="2A6BB0"/>
                </a:solidFill>
                <a:latin typeface="Arial" panose="020B0604020202020204" pitchFamily="34" charset="0"/>
                <a:cs typeface="Arial" panose="020B0604020202020204" pitchFamily="34" charset="0"/>
              </a:rPr>
              <a:t>Người</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lao</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động</a:t>
            </a:r>
            <a:r>
              <a:rPr lang="en-US" b="1" dirty="0">
                <a:solidFill>
                  <a:srgbClr val="2A6BB0"/>
                </a:solidFill>
                <a:latin typeface="Arial" panose="020B0604020202020204" pitchFamily="34" charset="0"/>
                <a:cs typeface="Arial" panose="020B0604020202020204" pitchFamily="34" charset="0"/>
              </a:rPr>
              <a:t> </a:t>
            </a:r>
            <a:r>
              <a:rPr lang="en-US" b="1" dirty="0" err="1">
                <a:solidFill>
                  <a:srgbClr val="2A6BB0"/>
                </a:solidFill>
                <a:latin typeface="Arial" panose="020B0604020202020204" pitchFamily="34" charset="0"/>
                <a:cs typeface="Arial" panose="020B0604020202020204" pitchFamily="34" charset="0"/>
              </a:rPr>
              <a:t>tốt</a:t>
            </a:r>
            <a:endParaRPr lang="en-US" b="1" dirty="0">
              <a:solidFill>
                <a:srgbClr val="2A6BB0"/>
              </a:solidFill>
              <a:latin typeface="Arial" panose="020B0604020202020204" pitchFamily="34" charset="0"/>
              <a:cs typeface="Arial" panose="020B0604020202020204" pitchFamily="34" charset="0"/>
            </a:endParaRPr>
          </a:p>
        </p:txBody>
      </p:sp>
      <p:sp>
        <p:nvSpPr>
          <p:cNvPr id="28" name="Google Shape;3257;p29">
            <a:extLst>
              <a:ext uri="{FF2B5EF4-FFF2-40B4-BE49-F238E27FC236}">
                <a16:creationId xmlns:a16="http://schemas.microsoft.com/office/drawing/2014/main" id="{CF9017C8-4A1E-4598-2143-C3322223DCE5}"/>
              </a:ext>
            </a:extLst>
          </p:cNvPr>
          <p:cNvSpPr/>
          <p:nvPr/>
        </p:nvSpPr>
        <p:spPr>
          <a:xfrm>
            <a:off x="3049698" y="1047782"/>
            <a:ext cx="5148173" cy="60614"/>
          </a:xfrm>
          <a:custGeom>
            <a:avLst/>
            <a:gdLst/>
            <a:ahLst/>
            <a:cxnLst/>
            <a:rect l="l" t="t" r="r" b="b"/>
            <a:pathLst>
              <a:path w="2127027" h="400812" extrusionOk="0">
                <a:moveTo>
                  <a:pt x="605497" y="13513"/>
                </a:moveTo>
                <a:cubicBezTo>
                  <a:pt x="462622" y="14084"/>
                  <a:pt x="319271" y="14370"/>
                  <a:pt x="176205" y="11703"/>
                </a:cubicBezTo>
                <a:cubicBezTo>
                  <a:pt x="122294" y="10750"/>
                  <a:pt x="58762" y="16084"/>
                  <a:pt x="2374" y="7321"/>
                </a:cubicBezTo>
                <a:cubicBezTo>
                  <a:pt x="53618" y="62471"/>
                  <a:pt x="97148" y="122288"/>
                  <a:pt x="144392" y="181534"/>
                </a:cubicBezTo>
                <a:cubicBezTo>
                  <a:pt x="147754" y="185009"/>
                  <a:pt x="148421" y="190291"/>
                  <a:pt x="146011" y="194488"/>
                </a:cubicBezTo>
                <a:cubicBezTo>
                  <a:pt x="97148" y="263163"/>
                  <a:pt x="50761" y="333648"/>
                  <a:pt x="-7" y="400799"/>
                </a:cubicBezTo>
                <a:cubicBezTo>
                  <a:pt x="84765" y="399466"/>
                  <a:pt x="169442" y="396989"/>
                  <a:pt x="254120" y="395179"/>
                </a:cubicBezTo>
                <a:cubicBezTo>
                  <a:pt x="603020" y="387464"/>
                  <a:pt x="951921" y="380511"/>
                  <a:pt x="1300917" y="376129"/>
                </a:cubicBezTo>
                <a:cubicBezTo>
                  <a:pt x="1571618" y="372986"/>
                  <a:pt x="1847462" y="359937"/>
                  <a:pt x="2118067" y="380606"/>
                </a:cubicBezTo>
                <a:cubicBezTo>
                  <a:pt x="2084844" y="335694"/>
                  <a:pt x="2054897" y="288456"/>
                  <a:pt x="2028437" y="239255"/>
                </a:cubicBezTo>
                <a:cubicBezTo>
                  <a:pt x="2020436" y="224301"/>
                  <a:pt x="2003672" y="202584"/>
                  <a:pt x="2005100" y="184772"/>
                </a:cubicBezTo>
                <a:cubicBezTo>
                  <a:pt x="2006243" y="172009"/>
                  <a:pt x="2021198" y="150768"/>
                  <a:pt x="2027008" y="139338"/>
                </a:cubicBezTo>
                <a:cubicBezTo>
                  <a:pt x="2037228" y="118763"/>
                  <a:pt x="2048515" y="98734"/>
                  <a:pt x="2060822" y="79330"/>
                </a:cubicBezTo>
                <a:cubicBezTo>
                  <a:pt x="2079271" y="50067"/>
                  <a:pt x="2101541" y="23386"/>
                  <a:pt x="2127020" y="-13"/>
                </a:cubicBezTo>
                <a:cubicBezTo>
                  <a:pt x="1982431" y="-13"/>
                  <a:pt x="1837841" y="1892"/>
                  <a:pt x="1693347" y="3416"/>
                </a:cubicBezTo>
                <a:cubicBezTo>
                  <a:pt x="1330730" y="7607"/>
                  <a:pt x="968018" y="12370"/>
                  <a:pt x="605497" y="13513"/>
                </a:cubicBezTo>
                <a:close/>
              </a:path>
            </a:pathLst>
          </a:custGeom>
          <a:solidFill>
            <a:srgbClr val="F3E390"/>
          </a:solidFill>
          <a:ln w="381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Arial" panose="020B0604020202020204" pitchFamily="34" charset="0"/>
              <a:ea typeface="Calibri"/>
              <a:cs typeface="Arial" panose="020B0604020202020204" pitchFamily="34" charset="0"/>
              <a:sym typeface="Calibri"/>
            </a:endParaRPr>
          </a:p>
        </p:txBody>
      </p:sp>
    </p:spTree>
    <p:extLst>
      <p:ext uri="{BB962C8B-B14F-4D97-AF65-F5344CB8AC3E}">
        <p14:creationId xmlns:p14="http://schemas.microsoft.com/office/powerpoint/2010/main" val="1095524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2D87315-379E-DDAE-99F2-95FA5EDE4B97}"/>
              </a:ext>
            </a:extLst>
          </p:cNvPr>
          <p:cNvSpPr txBox="1">
            <a:spLocks/>
          </p:cNvSpPr>
          <p:nvPr/>
        </p:nvSpPr>
        <p:spPr>
          <a:xfrm>
            <a:off x="2174488" y="501784"/>
            <a:ext cx="8520725"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cap="all" dirty="0">
                <a:ln/>
                <a:solidFill>
                  <a:srgbClr val="FF0000"/>
                </a:solidFill>
                <a:latin typeface="Arial" panose="020B0604020202020204" pitchFamily="34" charset="0"/>
                <a:cs typeface="Arial" panose="020B0604020202020204" pitchFamily="34" charset="0"/>
              </a:rPr>
              <a:t>2. </a:t>
            </a:r>
            <a:r>
              <a:rPr lang="en-US" sz="2400" b="1" cap="all" dirty="0" err="1">
                <a:ln/>
                <a:solidFill>
                  <a:srgbClr val="FF0000"/>
                </a:solidFill>
                <a:latin typeface="Arial" panose="020B0604020202020204" pitchFamily="34" charset="0"/>
                <a:cs typeface="Arial" panose="020B0604020202020204" pitchFamily="34" charset="0"/>
              </a:rPr>
              <a:t>Nội</a:t>
            </a:r>
            <a:r>
              <a:rPr lang="en-US" sz="2400" b="1" cap="all" dirty="0">
                <a:ln/>
                <a:solidFill>
                  <a:srgbClr val="FF0000"/>
                </a:solidFill>
                <a:latin typeface="Arial" panose="020B0604020202020204" pitchFamily="34" charset="0"/>
                <a:cs typeface="Arial" panose="020B0604020202020204" pitchFamily="34" charset="0"/>
              </a:rPr>
              <a:t> dung </a:t>
            </a:r>
            <a:r>
              <a:rPr lang="en-US" sz="2400" b="1" cap="all" dirty="0" err="1">
                <a:ln/>
                <a:solidFill>
                  <a:srgbClr val="FF0000"/>
                </a:solidFill>
                <a:latin typeface="Arial" panose="020B0604020202020204" pitchFamily="34" charset="0"/>
                <a:cs typeface="Arial" panose="020B0604020202020204" pitchFamily="34" charset="0"/>
              </a:rPr>
              <a:t>tu</a:t>
            </a:r>
            <a:r>
              <a:rPr lang="en-US" sz="2400" b="1" cap="all" dirty="0">
                <a:ln/>
                <a:solidFill>
                  <a:srgbClr val="FF0000"/>
                </a:solidFill>
                <a:latin typeface="Arial" panose="020B0604020202020204" pitchFamily="34" charset="0"/>
                <a:cs typeface="Arial" panose="020B0604020202020204" pitchFamily="34" charset="0"/>
              </a:rPr>
              <a:t> d</a:t>
            </a:r>
            <a:r>
              <a:rPr lang="vi-VN" sz="2400" b="1" cap="all" dirty="0">
                <a:ln/>
                <a:solidFill>
                  <a:srgbClr val="FF0000"/>
                </a:solidFill>
                <a:latin typeface="Arial" panose="020B0604020202020204" pitchFamily="34" charset="0"/>
                <a:cs typeface="Arial" panose="020B0604020202020204" pitchFamily="34" charset="0"/>
              </a:rPr>
              <a:t>ư</a:t>
            </a:r>
            <a:r>
              <a:rPr lang="en-US" sz="2400" b="1" cap="all" dirty="0" err="1">
                <a:ln/>
                <a:solidFill>
                  <a:srgbClr val="FF0000"/>
                </a:solidFill>
                <a:latin typeface="Arial" panose="020B0604020202020204" pitchFamily="34" charset="0"/>
                <a:cs typeface="Arial" panose="020B0604020202020204" pitchFamily="34" charset="0"/>
              </a:rPr>
              <a:t>ỡng</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và</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rèn</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luyện</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để</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trở</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thành</a:t>
            </a:r>
            <a:r>
              <a:rPr lang="en-US" sz="2400" b="1" cap="all" dirty="0">
                <a:ln/>
                <a:solidFill>
                  <a:srgbClr val="FF0000"/>
                </a:solidFill>
                <a:latin typeface="Arial" panose="020B0604020202020204" pitchFamily="34" charset="0"/>
                <a:cs typeface="Arial" panose="020B0604020202020204" pitchFamily="34" charset="0"/>
              </a:rPr>
              <a:t> ng</a:t>
            </a:r>
            <a:r>
              <a:rPr lang="vi-VN" sz="2400" b="1" cap="all" dirty="0">
                <a:ln/>
                <a:solidFill>
                  <a:srgbClr val="FF0000"/>
                </a:solidFill>
                <a:latin typeface="Arial" panose="020B0604020202020204" pitchFamily="34" charset="0"/>
                <a:cs typeface="Arial" panose="020B0604020202020204" pitchFamily="34" charset="0"/>
              </a:rPr>
              <a:t>ư</a:t>
            </a:r>
            <a:r>
              <a:rPr lang="en-US" sz="2400" b="1" cap="all" dirty="0" err="1">
                <a:ln/>
                <a:solidFill>
                  <a:srgbClr val="FF0000"/>
                </a:solidFill>
                <a:latin typeface="Arial" panose="020B0604020202020204" pitchFamily="34" charset="0"/>
                <a:cs typeface="Arial" panose="020B0604020202020204" pitchFamily="34" charset="0"/>
              </a:rPr>
              <a:t>ời</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công</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dân</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tốt</a:t>
            </a:r>
            <a:r>
              <a:rPr lang="en-US" sz="2400" b="1" cap="all" dirty="0">
                <a:ln/>
                <a:solidFill>
                  <a:srgbClr val="FF0000"/>
                </a:solidFill>
                <a:latin typeface="Arial" panose="020B0604020202020204" pitchFamily="34" charset="0"/>
                <a:cs typeface="Arial" panose="020B0604020202020204" pitchFamily="34" charset="0"/>
              </a:rPr>
              <a:t>, ng</a:t>
            </a:r>
            <a:r>
              <a:rPr lang="vi-VN" sz="2400" b="1" cap="all" dirty="0">
                <a:ln/>
                <a:solidFill>
                  <a:srgbClr val="FF0000"/>
                </a:solidFill>
                <a:latin typeface="Arial" panose="020B0604020202020204" pitchFamily="34" charset="0"/>
                <a:cs typeface="Arial" panose="020B0604020202020204" pitchFamily="34" charset="0"/>
              </a:rPr>
              <a:t>ư</a:t>
            </a:r>
            <a:r>
              <a:rPr lang="en-US" sz="2400" b="1" cap="all" dirty="0" err="1">
                <a:ln/>
                <a:solidFill>
                  <a:srgbClr val="FF0000"/>
                </a:solidFill>
                <a:latin typeface="Arial" panose="020B0604020202020204" pitchFamily="34" charset="0"/>
                <a:cs typeface="Arial" panose="020B0604020202020204" pitchFamily="34" charset="0"/>
              </a:rPr>
              <a:t>ời</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lao</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dộng</a:t>
            </a:r>
            <a:r>
              <a:rPr lang="en-US" sz="2400" b="1" cap="all" dirty="0">
                <a:ln/>
                <a:solidFill>
                  <a:srgbClr val="FF0000"/>
                </a:solidFill>
                <a:latin typeface="Arial" panose="020B0604020202020204" pitchFamily="34" charset="0"/>
                <a:cs typeface="Arial" panose="020B0604020202020204" pitchFamily="34" charset="0"/>
              </a:rPr>
              <a:t> </a:t>
            </a:r>
            <a:r>
              <a:rPr lang="en-US" sz="2400" b="1" cap="all" dirty="0" err="1">
                <a:ln/>
                <a:solidFill>
                  <a:srgbClr val="FF0000"/>
                </a:solidFill>
                <a:latin typeface="Arial" panose="020B0604020202020204" pitchFamily="34" charset="0"/>
                <a:cs typeface="Arial" panose="020B0604020202020204" pitchFamily="34" charset="0"/>
              </a:rPr>
              <a:t>tốt</a:t>
            </a:r>
            <a:endParaRPr lang="en-US" sz="2400" dirty="0">
              <a:solidFill>
                <a:srgbClr val="FF0000"/>
              </a:solidFill>
              <a:latin typeface="Arial" panose="020B0604020202020204" pitchFamily="34" charset="0"/>
              <a:cs typeface="Arial" panose="020B0604020202020204" pitchFamily="34" charset="0"/>
            </a:endParaRPr>
          </a:p>
        </p:txBody>
      </p:sp>
      <p:sp>
        <p:nvSpPr>
          <p:cNvPr id="5" name="Slide Number Placeholder 5">
            <a:extLst>
              <a:ext uri="{FF2B5EF4-FFF2-40B4-BE49-F238E27FC236}">
                <a16:creationId xmlns:a16="http://schemas.microsoft.com/office/drawing/2014/main" id="{04E7D004-4E43-0AB0-3844-E95C2DDC1BBC}"/>
              </a:ext>
            </a:extLst>
          </p:cNvPr>
          <p:cNvSpPr txBox="1">
            <a:spLocks/>
          </p:cNvSpPr>
          <p:nvPr/>
        </p:nvSpPr>
        <p:spPr>
          <a:xfrm>
            <a:off x="11229225" y="5952866"/>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15</a:t>
            </a:fld>
            <a:endParaRPr dirty="0"/>
          </a:p>
        </p:txBody>
      </p:sp>
      <p:graphicFrame>
        <p:nvGraphicFramePr>
          <p:cNvPr id="7" name="Diagram 6">
            <a:extLst>
              <a:ext uri="{FF2B5EF4-FFF2-40B4-BE49-F238E27FC236}">
                <a16:creationId xmlns:a16="http://schemas.microsoft.com/office/drawing/2014/main" id="{A5029AE7-0049-6E57-1515-7E2B3E5F2A61}"/>
              </a:ext>
            </a:extLst>
          </p:cNvPr>
          <p:cNvGraphicFramePr/>
          <p:nvPr>
            <p:extLst>
              <p:ext uri="{D42A27DB-BD31-4B8C-83A1-F6EECF244321}">
                <p14:modId xmlns:p14="http://schemas.microsoft.com/office/powerpoint/2010/main" val="2647126264"/>
              </p:ext>
            </p:extLst>
          </p:nvPr>
        </p:nvGraphicFramePr>
        <p:xfrm>
          <a:off x="273244" y="1578704"/>
          <a:ext cx="11499655" cy="4374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6239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05219D4-676B-9093-7FD8-DCAB5655BCFB}"/>
              </a:ext>
            </a:extLst>
          </p:cNvPr>
          <p:cNvSpPr txBox="1">
            <a:spLocks/>
          </p:cNvSpPr>
          <p:nvPr/>
        </p:nvSpPr>
        <p:spPr>
          <a:xfrm>
            <a:off x="1583871" y="585662"/>
            <a:ext cx="9107320"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marL="0" lvl="1" algn="ctr"/>
            <a:r>
              <a:rPr lang="en-US" sz="2400" b="1" kern="0" dirty="0">
                <a:solidFill>
                  <a:srgbClr val="2A6BB0"/>
                </a:solidFill>
                <a:latin typeface="Arial" panose="020B0604020202020204" pitchFamily="34" charset="0"/>
                <a:cs typeface="Arial" panose="020B0604020202020204" pitchFamily="34" charset="0"/>
              </a:rPr>
              <a:t>2.1 </a:t>
            </a:r>
            <a:r>
              <a:rPr lang="vi-VN" sz="2400" b="1" kern="0" dirty="0">
                <a:solidFill>
                  <a:srgbClr val="2A6BB0"/>
                </a:solidFill>
                <a:latin typeface="Arial" panose="020B0604020202020204" pitchFamily="34" charset="0"/>
                <a:cs typeface="Arial" panose="020B0604020202020204" pitchFamily="34" charset="0"/>
              </a:rPr>
              <a:t>Phát huy truyền thống yêu nước, trung thành với sự nghiệp cách mạng của nhân dân Việt Nam</a:t>
            </a:r>
            <a:endParaRPr lang="en-US" sz="2400" b="1" kern="0" dirty="0">
              <a:solidFill>
                <a:srgbClr val="2A6BB0"/>
              </a:solidFill>
              <a:latin typeface="Arial" panose="020B0604020202020204" pitchFamily="34" charset="0"/>
              <a:cs typeface="Arial" panose="020B0604020202020204" pitchFamily="34" charset="0"/>
            </a:endParaRPr>
          </a:p>
        </p:txBody>
      </p:sp>
      <p:sp>
        <p:nvSpPr>
          <p:cNvPr id="5" name="Slide Number Placeholder 5">
            <a:extLst>
              <a:ext uri="{FF2B5EF4-FFF2-40B4-BE49-F238E27FC236}">
                <a16:creationId xmlns:a16="http://schemas.microsoft.com/office/drawing/2014/main" id="{27E42CBA-FDFC-E47D-632F-0B153180460A}"/>
              </a:ext>
            </a:extLst>
          </p:cNvPr>
          <p:cNvSpPr txBox="1">
            <a:spLocks/>
          </p:cNvSpPr>
          <p:nvPr/>
        </p:nvSpPr>
        <p:spPr>
          <a:xfrm>
            <a:off x="11100397" y="5834109"/>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16</a:t>
            </a:fld>
            <a:endParaRPr dirty="0"/>
          </a:p>
        </p:txBody>
      </p:sp>
      <p:sp>
        <p:nvSpPr>
          <p:cNvPr id="7" name="文本">
            <a:extLst>
              <a:ext uri="{FF2B5EF4-FFF2-40B4-BE49-F238E27FC236}">
                <a16:creationId xmlns:a16="http://schemas.microsoft.com/office/drawing/2014/main" id="{51BFCC35-DCAA-D33F-3165-829959B04D19}"/>
              </a:ext>
            </a:extLst>
          </p:cNvPr>
          <p:cNvSpPr txBox="1"/>
          <p:nvPr/>
        </p:nvSpPr>
        <p:spPr>
          <a:xfrm>
            <a:off x="7064156" y="1460480"/>
            <a:ext cx="1810326" cy="161503"/>
          </a:xfrm>
          <a:prstGeom prst="rect">
            <a:avLst/>
          </a:prstGeom>
        </p:spPr>
        <p:txBody>
          <a:bodyPr lIns="0" tIns="0" rIns="0" bIns="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ts val="3670"/>
              </a:lnSpc>
              <a:buClrTx/>
              <a:buFontTx/>
              <a:buNone/>
              <a:defRPr/>
            </a:pPr>
            <a:endParaRPr kumimoji="1" lang="zh-CN" altLang="en-US" sz="2600" dirty="0">
              <a:solidFill>
                <a:srgbClr val="FC6E51"/>
              </a:solidFill>
              <a:ea typeface="三极趣味广告体"/>
            </a:endParaRPr>
          </a:p>
        </p:txBody>
      </p:sp>
      <p:sp>
        <p:nvSpPr>
          <p:cNvPr id="8" name="文本">
            <a:extLst>
              <a:ext uri="{FF2B5EF4-FFF2-40B4-BE49-F238E27FC236}">
                <a16:creationId xmlns:a16="http://schemas.microsoft.com/office/drawing/2014/main" id="{52A34A56-F346-339E-69A6-AFD2EBB5A97A}"/>
              </a:ext>
            </a:extLst>
          </p:cNvPr>
          <p:cNvSpPr txBox="1"/>
          <p:nvPr/>
        </p:nvSpPr>
        <p:spPr>
          <a:xfrm>
            <a:off x="7062316" y="1437238"/>
            <a:ext cx="1810326" cy="161503"/>
          </a:xfrm>
          <a:prstGeom prst="rect">
            <a:avLst/>
          </a:prstGeom>
        </p:spPr>
        <p:txBody>
          <a:bodyPr lIns="0" tIns="0" rIns="0" bIns="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ts val="3670"/>
              </a:lnSpc>
              <a:buClrTx/>
              <a:buFontTx/>
              <a:buNone/>
              <a:defRPr/>
            </a:pPr>
            <a:endParaRPr kumimoji="1" lang="zh-CN" altLang="en-US" sz="2600" dirty="0">
              <a:solidFill>
                <a:srgbClr val="FC6E51"/>
              </a:solidFill>
              <a:ea typeface="三极趣味广告体"/>
            </a:endParaRPr>
          </a:p>
        </p:txBody>
      </p:sp>
      <p:grpSp>
        <p:nvGrpSpPr>
          <p:cNvPr id="9" name="组合 2">
            <a:extLst>
              <a:ext uri="{FF2B5EF4-FFF2-40B4-BE49-F238E27FC236}">
                <a16:creationId xmlns:a16="http://schemas.microsoft.com/office/drawing/2014/main" id="{5AB2FAFF-497D-DD95-1074-784DA2943C22}"/>
              </a:ext>
            </a:extLst>
          </p:cNvPr>
          <p:cNvGrpSpPr/>
          <p:nvPr/>
        </p:nvGrpSpPr>
        <p:grpSpPr>
          <a:xfrm>
            <a:off x="69340" y="2242068"/>
            <a:ext cx="6161143" cy="2703784"/>
            <a:chOff x="-322679" y="3486918"/>
            <a:chExt cx="6259326" cy="609131"/>
          </a:xfrm>
        </p:grpSpPr>
        <p:sp>
          <p:nvSpPr>
            <p:cNvPr id="10" name="îṣļîḑé-Rectangle 31">
              <a:extLst>
                <a:ext uri="{FF2B5EF4-FFF2-40B4-BE49-F238E27FC236}">
                  <a16:creationId xmlns:a16="http://schemas.microsoft.com/office/drawing/2014/main" id="{1FC709F2-9B7D-BF5F-9973-B4A93F57E15C}"/>
                </a:ext>
              </a:extLst>
            </p:cNvPr>
            <p:cNvSpPr/>
            <p:nvPr/>
          </p:nvSpPr>
          <p:spPr>
            <a:xfrm rot="5400000" flipV="1">
              <a:off x="5682102" y="3671020"/>
              <a:ext cx="438648" cy="70443"/>
            </a:xfrm>
            <a:prstGeom prst="rect">
              <a:avLst/>
            </a:prstGeom>
            <a:solidFill>
              <a:srgbClr val="F27123"/>
            </a:solidFill>
            <a:ln w="12700" cap="flat" cmpd="sng" algn="ctr">
              <a:noFill/>
              <a:prstDash val="solid"/>
              <a:miter lim="800000"/>
            </a:ln>
            <a:effectLst/>
          </p:spPr>
          <p:txBody>
            <a:bodyPr lIns="99852" tIns="49926" rIns="99852" bIns="49926"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2400" b="1" i="0" u="none" strike="noStrike" kern="1200" cap="none" spc="0" normalizeH="0" baseline="0" noProof="0" dirty="0">
                <a:ln>
                  <a:noFill/>
                </a:ln>
                <a:solidFill>
                  <a:prstClr val="white"/>
                </a:solidFill>
                <a:effectLst/>
                <a:uLnTx/>
                <a:uFillTx/>
                <a:ea typeface="微软雅黑"/>
                <a:cs typeface="+mn-cs"/>
              </a:endParaRPr>
            </a:p>
          </p:txBody>
        </p:sp>
        <p:sp>
          <p:nvSpPr>
            <p:cNvPr id="11" name="îṣļîḑé-Rectangle 28">
              <a:extLst>
                <a:ext uri="{FF2B5EF4-FFF2-40B4-BE49-F238E27FC236}">
                  <a16:creationId xmlns:a16="http://schemas.microsoft.com/office/drawing/2014/main" id="{B11E403B-21A1-2A4E-E51F-7B092E30D6CD}"/>
                </a:ext>
              </a:extLst>
            </p:cNvPr>
            <p:cNvSpPr/>
            <p:nvPr/>
          </p:nvSpPr>
          <p:spPr>
            <a:xfrm>
              <a:off x="-322679" y="3507524"/>
              <a:ext cx="3188136" cy="588525"/>
            </a:xfrm>
            <a:prstGeom prst="rect">
              <a:avLst/>
            </a:prstGeom>
            <a:effectLst/>
          </p:spPr>
          <p:txBody>
            <a:bodyPr wrap="square" lIns="99852" tIns="49926" rIns="99852" bIns="49926">
              <a:noAutofit/>
            </a:bodyPr>
            <a:lstStyle/>
            <a:p>
              <a:pPr marL="0" marR="0" lvl="0" indent="0" algn="ctr" defTabSz="914400" eaLnBrk="1" fontAlgn="auto" latinLnBrk="0" hangingPunct="1">
                <a:lnSpc>
                  <a:spcPts val="3680"/>
                </a:lnSpc>
                <a:spcBef>
                  <a:spcPct val="0"/>
                </a:spcBef>
                <a:spcAft>
                  <a:spcPts val="0"/>
                </a:spcAft>
                <a:buClrTx/>
                <a:buSzTx/>
                <a:buFontTx/>
                <a:buNone/>
                <a:tabLst/>
                <a:defRPr/>
              </a:pPr>
              <a:r>
                <a:rPr lang="vi-VN" sz="2400" dirty="0">
                  <a:effectLst/>
                  <a:ea typeface="Times New Roman" panose="02020603050405020304" pitchFamily="18" charset="0"/>
                  <a:cs typeface="Arial" panose="020B0604020202020204" pitchFamily="34" charset="0"/>
                </a:rPr>
                <a:t>Tu dưỡng ý chí, tiếp nối truyền thống yêu nước, biết điều chỉnh hành vi phù hợp với chuẩn mực đạo đức xã hội</a:t>
              </a:r>
              <a:endParaRPr kumimoji="1" lang="zh-CN" altLang="en-US" sz="2400" i="0" u="none" strike="noStrike" kern="1200" cap="none" spc="0" normalizeH="0" baseline="0" noProof="0" dirty="0">
                <a:ln>
                  <a:noFill/>
                </a:ln>
                <a:solidFill>
                  <a:srgbClr val="3F3F3F">
                    <a:lumMod val="75000"/>
                  </a:srgbClr>
                </a:solidFill>
                <a:effectLst/>
                <a:uLnTx/>
                <a:uFillTx/>
                <a:ea typeface="三极趣味广告体"/>
                <a:cs typeface="Arial" panose="020B0604020202020204" pitchFamily="34" charset="0"/>
              </a:endParaRPr>
            </a:p>
          </p:txBody>
        </p:sp>
      </p:grpSp>
      <p:sp>
        <p:nvSpPr>
          <p:cNvPr id="12" name="îṣļîḑé-Rectangle 22">
            <a:extLst>
              <a:ext uri="{FF2B5EF4-FFF2-40B4-BE49-F238E27FC236}">
                <a16:creationId xmlns:a16="http://schemas.microsoft.com/office/drawing/2014/main" id="{03B5EF88-CD52-4E0D-2133-64F501DD8850}"/>
              </a:ext>
            </a:extLst>
          </p:cNvPr>
          <p:cNvSpPr/>
          <p:nvPr/>
        </p:nvSpPr>
        <p:spPr>
          <a:xfrm>
            <a:off x="3660200" y="2756265"/>
            <a:ext cx="2104568" cy="2310267"/>
          </a:xfrm>
          <a:prstGeom prst="rect">
            <a:avLst/>
          </a:prstGeom>
          <a:effectLst/>
        </p:spPr>
        <p:txBody>
          <a:bodyPr wrap="square" lIns="99852" tIns="49926" rIns="99852" bIns="49926">
            <a:noAutofit/>
          </a:bodyPr>
          <a:lstStyle/>
          <a:p>
            <a:pPr marL="0" marR="0" lvl="0" indent="0" algn="just" defTabSz="914400" eaLnBrk="1" fontAlgn="auto" latinLnBrk="0" hangingPunct="1">
              <a:lnSpc>
                <a:spcPts val="3680"/>
              </a:lnSpc>
              <a:spcBef>
                <a:spcPct val="0"/>
              </a:spcBef>
              <a:spcAft>
                <a:spcPts val="0"/>
              </a:spcAft>
              <a:buClrTx/>
              <a:buSzTx/>
              <a:buFontTx/>
              <a:buNone/>
              <a:tabLst/>
              <a:defRPr/>
            </a:pPr>
            <a:r>
              <a:rPr lang="vi-VN" sz="2400" dirty="0">
                <a:effectLst/>
                <a:ea typeface="Times New Roman" panose="02020603050405020304" pitchFamily="18" charset="0"/>
                <a:cs typeface="Arial" panose="020B0604020202020204" pitchFamily="34" charset="0"/>
              </a:rPr>
              <a:t>Có lòng nhân ái, yêu thương, nhân nghĩa, đoàn kết</a:t>
            </a:r>
            <a:endParaRPr kumimoji="1" lang="zh-CN" altLang="en-US" sz="2400" i="0" u="none" strike="noStrike" kern="1200" cap="none" spc="0" normalizeH="0" baseline="0" noProof="0" dirty="0">
              <a:ln>
                <a:noFill/>
              </a:ln>
              <a:solidFill>
                <a:srgbClr val="3F3F3F">
                  <a:lumMod val="75000"/>
                </a:srgbClr>
              </a:solidFill>
              <a:effectLst/>
              <a:uLnTx/>
              <a:uFillTx/>
              <a:ea typeface="三极趣味广告体"/>
              <a:cs typeface="Arial" panose="020B0604020202020204" pitchFamily="34" charset="0"/>
            </a:endParaRPr>
          </a:p>
        </p:txBody>
      </p:sp>
      <p:sp>
        <p:nvSpPr>
          <p:cNvPr id="13" name="îṣļîḑé-Rectangle 16">
            <a:extLst>
              <a:ext uri="{FF2B5EF4-FFF2-40B4-BE49-F238E27FC236}">
                <a16:creationId xmlns:a16="http://schemas.microsoft.com/office/drawing/2014/main" id="{0E1650A2-879A-1E24-542C-A6D87539FB6D}"/>
              </a:ext>
            </a:extLst>
          </p:cNvPr>
          <p:cNvSpPr/>
          <p:nvPr/>
        </p:nvSpPr>
        <p:spPr>
          <a:xfrm>
            <a:off x="6445819" y="2730055"/>
            <a:ext cx="2272628" cy="2250603"/>
          </a:xfrm>
          <a:prstGeom prst="rect">
            <a:avLst/>
          </a:prstGeom>
          <a:effectLst/>
        </p:spPr>
        <p:txBody>
          <a:bodyPr wrap="square" lIns="99852" tIns="49926" rIns="99852" bIns="49926">
            <a:noAutofit/>
          </a:bodyPr>
          <a:lstStyle/>
          <a:p>
            <a:pPr marL="0" marR="0" lvl="0" indent="0" algn="just" defTabSz="914400" eaLnBrk="1" fontAlgn="auto" latinLnBrk="0" hangingPunct="1">
              <a:lnSpc>
                <a:spcPts val="3680"/>
              </a:lnSpc>
              <a:spcBef>
                <a:spcPct val="0"/>
              </a:spcBef>
              <a:spcAft>
                <a:spcPts val="0"/>
              </a:spcAft>
              <a:buClrTx/>
              <a:buSzTx/>
              <a:buFontTx/>
              <a:buNone/>
              <a:tabLst/>
              <a:defRPr/>
            </a:pPr>
            <a:r>
              <a:rPr lang="vi-VN" sz="2400" dirty="0">
                <a:effectLst/>
                <a:ea typeface="Times New Roman" panose="02020603050405020304" pitchFamily="18" charset="0"/>
                <a:cs typeface="Arial" panose="020B0604020202020204" pitchFamily="34" charset="0"/>
              </a:rPr>
              <a:t>Có trách nhiệm xây dựng lối sống lành mạnh </a:t>
            </a:r>
            <a:r>
              <a:rPr kumimoji="0" lang="en-US" altLang="zh-CN" sz="2400" i="0" u="none" strike="noStrike" kern="1200" cap="none" spc="23" normalizeH="0" baseline="0" noProof="0" dirty="0">
                <a:ln>
                  <a:noFill/>
                </a:ln>
                <a:solidFill>
                  <a:srgbClr val="3F3F3F">
                    <a:lumMod val="75000"/>
                  </a:srgbClr>
                </a:solidFill>
                <a:effectLst/>
                <a:uLnTx/>
                <a:uFillTx/>
                <a:ea typeface="三极趣味广告体"/>
                <a:cs typeface="Arial" panose="020B0604020202020204" pitchFamily="34" charset="0"/>
              </a:rPr>
              <a:t>. </a:t>
            </a:r>
            <a:endParaRPr kumimoji="1" lang="zh-CN" altLang="en-US" sz="2400" i="0" u="none" strike="noStrike" kern="1200" cap="none" spc="0" normalizeH="0" baseline="0" noProof="0" dirty="0">
              <a:ln>
                <a:noFill/>
              </a:ln>
              <a:solidFill>
                <a:srgbClr val="3F3F3F">
                  <a:lumMod val="75000"/>
                </a:srgbClr>
              </a:solidFill>
              <a:effectLst/>
              <a:uLnTx/>
              <a:uFillTx/>
              <a:ea typeface="三极趣味广告体"/>
              <a:cs typeface="Arial" panose="020B0604020202020204" pitchFamily="34" charset="0"/>
            </a:endParaRPr>
          </a:p>
        </p:txBody>
      </p:sp>
      <p:sp>
        <p:nvSpPr>
          <p:cNvPr id="14" name="íṩľíḍè-Rectangle 10">
            <a:extLst>
              <a:ext uri="{FF2B5EF4-FFF2-40B4-BE49-F238E27FC236}">
                <a16:creationId xmlns:a16="http://schemas.microsoft.com/office/drawing/2014/main" id="{C98E71FF-D551-38CB-7D10-0B594BED5245}"/>
              </a:ext>
            </a:extLst>
          </p:cNvPr>
          <p:cNvSpPr/>
          <p:nvPr/>
        </p:nvSpPr>
        <p:spPr>
          <a:xfrm>
            <a:off x="9344609" y="2320806"/>
            <a:ext cx="2655981" cy="1772200"/>
          </a:xfrm>
          <a:prstGeom prst="rect">
            <a:avLst/>
          </a:prstGeom>
          <a:effectLst/>
        </p:spPr>
        <p:txBody>
          <a:bodyPr wrap="square" lIns="99852" tIns="49926" rIns="99852" bIns="49926">
            <a:noAutofit/>
          </a:bodyPr>
          <a:lstStyle/>
          <a:p>
            <a:pPr marL="0" marR="0" lvl="0" indent="0" algn="just" defTabSz="914400" eaLnBrk="1" fontAlgn="auto" latinLnBrk="0" hangingPunct="1">
              <a:lnSpc>
                <a:spcPts val="3680"/>
              </a:lnSpc>
              <a:spcBef>
                <a:spcPct val="0"/>
              </a:spcBef>
              <a:spcAft>
                <a:spcPts val="0"/>
              </a:spcAft>
              <a:buClrTx/>
              <a:buSzTx/>
              <a:buFontTx/>
              <a:buNone/>
              <a:tabLst/>
              <a:defRPr/>
            </a:pPr>
            <a:r>
              <a:rPr lang="vi-VN" sz="2400" dirty="0">
                <a:effectLst/>
                <a:ea typeface="Times New Roman" panose="02020603050405020304" pitchFamily="18" charset="0"/>
                <a:cs typeface="Arial" panose="020B0604020202020204" pitchFamily="34" charset="0"/>
              </a:rPr>
              <a:t>Biết phê phán những hủ tục, lạc hậu cũng như phê bình chủ nghĩa cá nhân</a:t>
            </a:r>
            <a:endParaRPr kumimoji="1" lang="zh-CN" altLang="en-US" sz="2400" i="0" u="none" strike="noStrike" kern="1200" cap="none" spc="0" normalizeH="0" baseline="0" noProof="0" dirty="0">
              <a:ln>
                <a:noFill/>
              </a:ln>
              <a:solidFill>
                <a:srgbClr val="3F3F3F">
                  <a:lumMod val="75000"/>
                </a:srgbClr>
              </a:solidFill>
              <a:effectLst/>
              <a:uLnTx/>
              <a:uFillTx/>
              <a:ea typeface="三极趣味广告体"/>
              <a:cs typeface="Arial" panose="020B0604020202020204" pitchFamily="34" charset="0"/>
            </a:endParaRPr>
          </a:p>
        </p:txBody>
      </p:sp>
      <p:pic>
        <p:nvPicPr>
          <p:cNvPr id="15" name="Picture 14">
            <a:extLst>
              <a:ext uri="{FF2B5EF4-FFF2-40B4-BE49-F238E27FC236}">
                <a16:creationId xmlns:a16="http://schemas.microsoft.com/office/drawing/2014/main" id="{B2FF55FE-453A-0D52-9B2F-7CE10F5A8B4F}"/>
              </a:ext>
            </a:extLst>
          </p:cNvPr>
          <p:cNvPicPr>
            <a:picLocks noChangeAspect="1"/>
          </p:cNvPicPr>
          <p:nvPr/>
        </p:nvPicPr>
        <p:blipFill>
          <a:blip r:embed="rId2"/>
          <a:stretch>
            <a:fillRect/>
          </a:stretch>
        </p:blipFill>
        <p:spPr>
          <a:xfrm>
            <a:off x="0" y="5834109"/>
            <a:ext cx="1385873" cy="525817"/>
          </a:xfrm>
          <a:prstGeom prst="rect">
            <a:avLst/>
          </a:prstGeom>
        </p:spPr>
      </p:pic>
      <p:sp>
        <p:nvSpPr>
          <p:cNvPr id="17" name="îṣļîḑé-Rectangle 31">
            <a:extLst>
              <a:ext uri="{FF2B5EF4-FFF2-40B4-BE49-F238E27FC236}">
                <a16:creationId xmlns:a16="http://schemas.microsoft.com/office/drawing/2014/main" id="{AE2929FE-E086-9377-AE9C-2F67C5137A27}"/>
              </a:ext>
            </a:extLst>
          </p:cNvPr>
          <p:cNvSpPr/>
          <p:nvPr/>
        </p:nvSpPr>
        <p:spPr>
          <a:xfrm rot="5400000" flipV="1">
            <a:off x="8178032" y="4058337"/>
            <a:ext cx="1947052" cy="69338"/>
          </a:xfrm>
          <a:prstGeom prst="rect">
            <a:avLst/>
          </a:prstGeom>
          <a:solidFill>
            <a:srgbClr val="F27123"/>
          </a:solidFill>
          <a:ln w="12700" cap="flat" cmpd="sng" algn="ctr">
            <a:noFill/>
            <a:prstDash val="solid"/>
            <a:miter lim="800000"/>
          </a:ln>
          <a:effectLst/>
        </p:spPr>
        <p:txBody>
          <a:bodyPr lIns="99852" tIns="49926" rIns="99852" bIns="49926"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white"/>
              </a:solidFill>
              <a:effectLst/>
              <a:uLnTx/>
              <a:uFillTx/>
              <a:latin typeface="+mn-lt"/>
              <a:ea typeface="微软雅黑"/>
              <a:cs typeface="+mn-cs"/>
            </a:endParaRPr>
          </a:p>
        </p:txBody>
      </p:sp>
      <p:sp>
        <p:nvSpPr>
          <p:cNvPr id="18" name="îṣļîḑé-Rectangle 31">
            <a:extLst>
              <a:ext uri="{FF2B5EF4-FFF2-40B4-BE49-F238E27FC236}">
                <a16:creationId xmlns:a16="http://schemas.microsoft.com/office/drawing/2014/main" id="{7A1BA95C-BED5-9C4B-DBF9-EF494DE499D7}"/>
              </a:ext>
            </a:extLst>
          </p:cNvPr>
          <p:cNvSpPr/>
          <p:nvPr/>
        </p:nvSpPr>
        <p:spPr>
          <a:xfrm rot="5400000" flipV="1">
            <a:off x="2426992" y="4099903"/>
            <a:ext cx="1947052" cy="69338"/>
          </a:xfrm>
          <a:prstGeom prst="rect">
            <a:avLst/>
          </a:prstGeom>
          <a:solidFill>
            <a:srgbClr val="F27123"/>
          </a:solidFill>
          <a:ln w="12700" cap="flat" cmpd="sng" algn="ctr">
            <a:noFill/>
            <a:prstDash val="solid"/>
            <a:miter lim="800000"/>
          </a:ln>
          <a:effectLst/>
        </p:spPr>
        <p:txBody>
          <a:bodyPr lIns="99852" tIns="49926" rIns="99852" bIns="49926"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white"/>
              </a:solidFill>
              <a:effectLst/>
              <a:uLnTx/>
              <a:uFillTx/>
              <a:latin typeface="+mn-lt"/>
              <a:ea typeface="微软雅黑"/>
              <a:cs typeface="+mn-cs"/>
            </a:endParaRPr>
          </a:p>
        </p:txBody>
      </p:sp>
    </p:spTree>
    <p:extLst>
      <p:ext uri="{BB962C8B-B14F-4D97-AF65-F5344CB8AC3E}">
        <p14:creationId xmlns:p14="http://schemas.microsoft.com/office/powerpoint/2010/main" val="353636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nodePh="1">
                                  <p:stCondLst>
                                    <p:cond delay="0"/>
                                  </p:stCondLst>
                                  <p:endCondLst>
                                    <p:cond evt="begin" delay="0">
                                      <p:tn val="9"/>
                                    </p:cond>
                                  </p:end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nodePh="1">
                                  <p:stCondLst>
                                    <p:cond delay="0"/>
                                  </p:stCondLst>
                                  <p:endCondLst>
                                    <p:cond evt="begin" delay="0">
                                      <p:tn val="14"/>
                                    </p:cond>
                                  </p:end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750"/>
                                        <p:tgtEl>
                                          <p:spTgt spid="9"/>
                                        </p:tgtEl>
                                      </p:cBhvr>
                                    </p:animEffect>
                                    <p:anim calcmode="lin" valueType="num">
                                      <p:cBhvr>
                                        <p:cTn id="23" dur="750" fill="hold"/>
                                        <p:tgtEl>
                                          <p:spTgt spid="9"/>
                                        </p:tgtEl>
                                        <p:attrNameLst>
                                          <p:attrName>ppt_x</p:attrName>
                                        </p:attrNameLst>
                                      </p:cBhvr>
                                      <p:tavLst>
                                        <p:tav tm="0">
                                          <p:val>
                                            <p:strVal val="#ppt_x"/>
                                          </p:val>
                                        </p:tav>
                                        <p:tav tm="100000">
                                          <p:val>
                                            <p:strVal val="#ppt_x"/>
                                          </p:val>
                                        </p:tav>
                                      </p:tavLst>
                                    </p:anim>
                                    <p:anim calcmode="lin" valueType="num">
                                      <p:cBhvr>
                                        <p:cTn id="24" dur="7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B9F331E-F09B-9F41-2A04-1C9D33FDEB29}"/>
              </a:ext>
            </a:extLst>
          </p:cNvPr>
          <p:cNvSpPr txBox="1">
            <a:spLocks/>
          </p:cNvSpPr>
          <p:nvPr/>
        </p:nvSpPr>
        <p:spPr>
          <a:xfrm>
            <a:off x="2498271" y="585662"/>
            <a:ext cx="8164285"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marL="0" lvl="1" algn="ctr"/>
            <a:r>
              <a:rPr lang="en-US" sz="2400" b="1" kern="0" dirty="0">
                <a:solidFill>
                  <a:srgbClr val="2A6BB0"/>
                </a:solidFill>
                <a:latin typeface="Arial" panose="020B0604020202020204" pitchFamily="34" charset="0"/>
                <a:cs typeface="Arial" panose="020B0604020202020204" pitchFamily="34" charset="0"/>
              </a:rPr>
              <a:t>2.2 </a:t>
            </a:r>
            <a:r>
              <a:rPr lang="vi-VN" sz="2400" b="1" kern="0" dirty="0">
                <a:solidFill>
                  <a:srgbClr val="2A6BB0"/>
                </a:solidFill>
                <a:latin typeface="Arial" panose="020B0604020202020204" pitchFamily="34" charset="0"/>
                <a:cs typeface="Arial" panose="020B0604020202020204" pitchFamily="34" charset="0"/>
              </a:rPr>
              <a:t>Phấn đấu học tập nâng cao năng lực và rèn luyện phẩm chất cá nhân</a:t>
            </a:r>
            <a:endParaRPr lang="en-US" sz="2400" b="1" kern="0" dirty="0">
              <a:solidFill>
                <a:srgbClr val="2A6BB0"/>
              </a:solidFill>
              <a:latin typeface="Arial" panose="020B0604020202020204" pitchFamily="34" charset="0"/>
              <a:cs typeface="Arial" panose="020B0604020202020204" pitchFamily="34" charset="0"/>
            </a:endParaRPr>
          </a:p>
        </p:txBody>
      </p:sp>
      <p:sp>
        <p:nvSpPr>
          <p:cNvPr id="5" name="Slide Number Placeholder 5">
            <a:extLst>
              <a:ext uri="{FF2B5EF4-FFF2-40B4-BE49-F238E27FC236}">
                <a16:creationId xmlns:a16="http://schemas.microsoft.com/office/drawing/2014/main" id="{91D0166E-7ADD-60FB-C3DF-F680A6CA931A}"/>
              </a:ext>
            </a:extLst>
          </p:cNvPr>
          <p:cNvSpPr txBox="1">
            <a:spLocks/>
          </p:cNvSpPr>
          <p:nvPr/>
        </p:nvSpPr>
        <p:spPr>
          <a:xfrm>
            <a:off x="11200481" y="5844771"/>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17</a:t>
            </a:fld>
            <a:endParaRPr dirty="0"/>
          </a:p>
        </p:txBody>
      </p:sp>
      <p:sp>
        <p:nvSpPr>
          <p:cNvPr id="7" name="íṩḻíḓé">
            <a:extLst>
              <a:ext uri="{FF2B5EF4-FFF2-40B4-BE49-F238E27FC236}">
                <a16:creationId xmlns:a16="http://schemas.microsoft.com/office/drawing/2014/main" id="{D6B9A443-0D20-BD50-7809-1A1544C9C2B5}"/>
              </a:ext>
            </a:extLst>
          </p:cNvPr>
          <p:cNvSpPr/>
          <p:nvPr/>
        </p:nvSpPr>
        <p:spPr>
          <a:xfrm>
            <a:off x="571501" y="3477986"/>
            <a:ext cx="5094514" cy="2563585"/>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1" algn="just"/>
            <a:r>
              <a:rPr lang="en-US" sz="2800" dirty="0">
                <a:latin typeface="Arial" panose="020B0604020202020204" pitchFamily="34" charset="0"/>
                <a:cs typeface="Arial" panose="020B0604020202020204" pitchFamily="34" charset="0"/>
              </a:rPr>
              <a:t>2.2.1 </a:t>
            </a:r>
            <a:r>
              <a:rPr lang="vi-VN" sz="2800" dirty="0">
                <a:latin typeface="Arial" panose="020B0604020202020204" pitchFamily="34" charset="0"/>
                <a:cs typeface="Arial" panose="020B0604020202020204" pitchFamily="34" charset="0"/>
              </a:rPr>
              <a:t>Phát huy truyền thống yêu nước, trung thành với sự nghiệp cách mạng của nhân dân Việt Nam</a:t>
            </a:r>
            <a:endParaRPr lang="en-US" sz="28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2062F2E2-D3AE-C45D-883D-D9310E4F3BF5}"/>
              </a:ext>
            </a:extLst>
          </p:cNvPr>
          <p:cNvPicPr>
            <a:picLocks noChangeAspect="1"/>
          </p:cNvPicPr>
          <p:nvPr/>
        </p:nvPicPr>
        <p:blipFill>
          <a:blip r:embed="rId2"/>
          <a:srcRect l="16727" r="16727"/>
          <a:stretch/>
        </p:blipFill>
        <p:spPr>
          <a:xfrm>
            <a:off x="1922725" y="1631025"/>
            <a:ext cx="2285999" cy="1748989"/>
          </a:xfrm>
          <a:prstGeom prst="flowChartConnector">
            <a:avLst/>
          </a:prstGeom>
        </p:spPr>
      </p:pic>
      <p:sp>
        <p:nvSpPr>
          <p:cNvPr id="9" name="íṩḻíḓé">
            <a:extLst>
              <a:ext uri="{FF2B5EF4-FFF2-40B4-BE49-F238E27FC236}">
                <a16:creationId xmlns:a16="http://schemas.microsoft.com/office/drawing/2014/main" id="{DCA821AF-651F-B0E2-5C1E-7834B4B8A512}"/>
              </a:ext>
            </a:extLst>
          </p:cNvPr>
          <p:cNvSpPr/>
          <p:nvPr/>
        </p:nvSpPr>
        <p:spPr>
          <a:xfrm>
            <a:off x="7280707" y="3950338"/>
            <a:ext cx="4034993" cy="1618879"/>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just">
              <a:lnSpc>
                <a:spcPts val="3680"/>
              </a:lnSpc>
              <a:spcBef>
                <a:spcPct val="0"/>
              </a:spcBef>
              <a:buClrTx/>
              <a:defRPr/>
            </a:pPr>
            <a:r>
              <a:rPr lang="en-US" sz="2800" dirty="0">
                <a:effectLst/>
                <a:latin typeface="Arial" panose="020B0604020202020204" pitchFamily="34" charset="0"/>
                <a:ea typeface="SimSun" panose="02010600030101010101" pitchFamily="2" charset="-122"/>
                <a:cs typeface="Arial" panose="020B0604020202020204" pitchFamily="34" charset="0"/>
              </a:rPr>
              <a:t>2.2.2 </a:t>
            </a:r>
            <a:r>
              <a:rPr lang="vi-VN" sz="2800" dirty="0">
                <a:effectLst/>
                <a:latin typeface="Arial" panose="020B0604020202020204" pitchFamily="34" charset="0"/>
                <a:ea typeface="SimSun" panose="02010600030101010101" pitchFamily="2" charset="-122"/>
                <a:cs typeface="Arial" panose="020B0604020202020204" pitchFamily="34" charset="0"/>
              </a:rPr>
              <a:t>Phấn đấu học tập nâng cao năng lực và rèn luyện phẩm chất cá nhân</a:t>
            </a:r>
            <a:endParaRPr lang="en-US" sz="2800" dirty="0">
              <a:effectLst/>
              <a:latin typeface="Arial" panose="020B0604020202020204" pitchFamily="34" charset="0"/>
              <a:ea typeface="SimSun" panose="02010600030101010101" pitchFamily="2" charset="-122"/>
              <a:cs typeface="Arial" panose="020B0604020202020204" pitchFamily="34" charset="0"/>
            </a:endParaRPr>
          </a:p>
        </p:txBody>
      </p:sp>
      <p:pic>
        <p:nvPicPr>
          <p:cNvPr id="10" name="Picture 9">
            <a:extLst>
              <a:ext uri="{FF2B5EF4-FFF2-40B4-BE49-F238E27FC236}">
                <a16:creationId xmlns:a16="http://schemas.microsoft.com/office/drawing/2014/main" id="{852F10A1-56A4-24C7-40B5-99F2A31FEF52}"/>
              </a:ext>
            </a:extLst>
          </p:cNvPr>
          <p:cNvPicPr>
            <a:picLocks noChangeAspect="1"/>
          </p:cNvPicPr>
          <p:nvPr/>
        </p:nvPicPr>
        <p:blipFill>
          <a:blip r:embed="rId3"/>
          <a:srcRect l="17972" r="17972"/>
          <a:stretch/>
        </p:blipFill>
        <p:spPr>
          <a:xfrm>
            <a:off x="7983277" y="1706856"/>
            <a:ext cx="2285998" cy="1726578"/>
          </a:xfrm>
          <a:prstGeom prst="flowChartConnector">
            <a:avLst/>
          </a:prstGeom>
        </p:spPr>
      </p:pic>
    </p:spTree>
    <p:extLst>
      <p:ext uri="{BB962C8B-B14F-4D97-AF65-F5344CB8AC3E}">
        <p14:creationId xmlns:p14="http://schemas.microsoft.com/office/powerpoint/2010/main" val="163606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A1AD07B-4080-09FF-F246-9E9AD043EA8D}"/>
              </a:ext>
            </a:extLst>
          </p:cNvPr>
          <p:cNvSpPr txBox="1">
            <a:spLocks/>
          </p:cNvSpPr>
          <p:nvPr/>
        </p:nvSpPr>
        <p:spPr>
          <a:xfrm>
            <a:off x="2284252" y="308402"/>
            <a:ext cx="9183615"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marL="0" lvl="2"/>
            <a:r>
              <a:rPr lang="en-US" sz="2800" b="1" i="1" kern="0" dirty="0">
                <a:solidFill>
                  <a:sysClr val="windowText" lastClr="000000"/>
                </a:solidFill>
                <a:latin typeface="Arial" panose="020B0604020202020204" pitchFamily="34" charset="0"/>
                <a:cs typeface="Arial" panose="020B0604020202020204" pitchFamily="34" charset="0"/>
              </a:rPr>
              <a:t>2.2.1 </a:t>
            </a:r>
            <a:r>
              <a:rPr lang="vi-VN" sz="2800" b="1" i="1" kern="0" dirty="0">
                <a:solidFill>
                  <a:sysClr val="windowText" lastClr="000000"/>
                </a:solidFill>
                <a:latin typeface="Arial" panose="020B0604020202020204" pitchFamily="34" charset="0"/>
                <a:cs typeface="Arial" panose="020B0604020202020204" pitchFamily="34" charset="0"/>
              </a:rPr>
              <a:t>Tu dưỡng và rèn luyện về phẩm chất chính trị</a:t>
            </a:r>
            <a:endParaRPr lang="en-US" sz="2800" b="1" i="1" kern="0" dirty="0">
              <a:solidFill>
                <a:sysClr val="windowText" lastClr="000000"/>
              </a:solidFill>
              <a:latin typeface="Arial" panose="020B0604020202020204" pitchFamily="34" charset="0"/>
              <a:cs typeface="Arial" panose="020B0604020202020204" pitchFamily="34" charset="0"/>
            </a:endParaRPr>
          </a:p>
        </p:txBody>
      </p:sp>
      <p:sp>
        <p:nvSpPr>
          <p:cNvPr id="5" name="Slide Number Placeholder 5">
            <a:extLst>
              <a:ext uri="{FF2B5EF4-FFF2-40B4-BE49-F238E27FC236}">
                <a16:creationId xmlns:a16="http://schemas.microsoft.com/office/drawing/2014/main" id="{0775B70A-4FFD-69F7-0E8D-7EFDDB408DCF}"/>
              </a:ext>
            </a:extLst>
          </p:cNvPr>
          <p:cNvSpPr txBox="1">
            <a:spLocks/>
          </p:cNvSpPr>
          <p:nvPr/>
        </p:nvSpPr>
        <p:spPr>
          <a:xfrm>
            <a:off x="11144914" y="5964952"/>
            <a:ext cx="1150620" cy="450593"/>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18</a:t>
            </a:fld>
            <a:endParaRPr dirty="0"/>
          </a:p>
        </p:txBody>
      </p:sp>
      <p:pic>
        <p:nvPicPr>
          <p:cNvPr id="7" name="Picture 6">
            <a:extLst>
              <a:ext uri="{FF2B5EF4-FFF2-40B4-BE49-F238E27FC236}">
                <a16:creationId xmlns:a16="http://schemas.microsoft.com/office/drawing/2014/main" id="{D18C2CF3-B1D7-AEFF-8F18-085F94C65A8B}"/>
              </a:ext>
            </a:extLst>
          </p:cNvPr>
          <p:cNvPicPr/>
          <p:nvPr/>
        </p:nvPicPr>
        <p:blipFill>
          <a:blip r:embed="rId2"/>
          <a:stretch>
            <a:fillRect/>
          </a:stretch>
        </p:blipFill>
        <p:spPr>
          <a:xfrm>
            <a:off x="469416" y="1761739"/>
            <a:ext cx="11317453" cy="4299166"/>
          </a:xfrm>
          <a:prstGeom prst="rect">
            <a:avLst/>
          </a:prstGeom>
        </p:spPr>
      </p:pic>
      <p:sp>
        <p:nvSpPr>
          <p:cNvPr id="8" name="矩形 25">
            <a:extLst>
              <a:ext uri="{FF2B5EF4-FFF2-40B4-BE49-F238E27FC236}">
                <a16:creationId xmlns:a16="http://schemas.microsoft.com/office/drawing/2014/main" id="{591A492C-D98F-A7B8-3316-3372DE11BC6A}"/>
              </a:ext>
            </a:extLst>
          </p:cNvPr>
          <p:cNvSpPr/>
          <p:nvPr/>
        </p:nvSpPr>
        <p:spPr>
          <a:xfrm>
            <a:off x="469416" y="1867823"/>
            <a:ext cx="2461779" cy="189151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38100" cap="flat" cmpd="sng" algn="ctr">
            <a:noFill/>
            <a:prstDash val="solid"/>
            <a:miter lim="800000"/>
          </a:ln>
          <a:effectLst/>
        </p:spPr>
        <p:txBody>
          <a:bodyPr lIns="91435" tIns="45716" rIns="91435" bIns="45716" rtlCol="0" anchor="ctr"/>
          <a:lstStyle/>
          <a:p>
            <a:pPr marL="0" marR="0" lvl="0" indent="0" algn="ctr" defTabSz="91425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微软雅黑"/>
              <a:ea typeface="微软雅黑"/>
              <a:cs typeface="+mn-cs"/>
              <a:sym typeface="+mn-lt"/>
            </a:endParaRPr>
          </a:p>
        </p:txBody>
      </p:sp>
      <p:grpSp>
        <p:nvGrpSpPr>
          <p:cNvPr id="9" name="Group 8">
            <a:extLst>
              <a:ext uri="{FF2B5EF4-FFF2-40B4-BE49-F238E27FC236}">
                <a16:creationId xmlns:a16="http://schemas.microsoft.com/office/drawing/2014/main" id="{5BC0079D-4943-1B5C-D221-FF9BE57515C3}"/>
              </a:ext>
            </a:extLst>
          </p:cNvPr>
          <p:cNvGrpSpPr/>
          <p:nvPr/>
        </p:nvGrpSpPr>
        <p:grpSpPr>
          <a:xfrm>
            <a:off x="3020036" y="1951766"/>
            <a:ext cx="8681761" cy="922630"/>
            <a:chOff x="3916370" y="1264042"/>
            <a:chExt cx="9698339" cy="1074576"/>
          </a:xfrm>
        </p:grpSpPr>
        <p:sp>
          <p:nvSpPr>
            <p:cNvPr id="10" name="ïsḻïḑé">
              <a:extLst>
                <a:ext uri="{FF2B5EF4-FFF2-40B4-BE49-F238E27FC236}">
                  <a16:creationId xmlns:a16="http://schemas.microsoft.com/office/drawing/2014/main" id="{61A88164-622D-9C9E-B444-AE9C7C1459ED}"/>
                </a:ext>
              </a:extLst>
            </p:cNvPr>
            <p:cNvSpPr/>
            <p:nvPr/>
          </p:nvSpPr>
          <p:spPr>
            <a:xfrm>
              <a:off x="4008760" y="1295966"/>
              <a:ext cx="2305598" cy="1005335"/>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1" name="ïṥ1iḍé">
              <a:extLst>
                <a:ext uri="{FF2B5EF4-FFF2-40B4-BE49-F238E27FC236}">
                  <a16:creationId xmlns:a16="http://schemas.microsoft.com/office/drawing/2014/main" id="{73C0035C-FBD7-ED74-64F5-941716162C5A}"/>
                </a:ext>
              </a:extLst>
            </p:cNvPr>
            <p:cNvSpPr/>
            <p:nvPr/>
          </p:nvSpPr>
          <p:spPr>
            <a:xfrm>
              <a:off x="3916370" y="1295966"/>
              <a:ext cx="36446" cy="1005901"/>
            </a:xfrm>
            <a:prstGeom prst="rect">
              <a:avLst/>
            </a:prstGeom>
            <a:solidFill>
              <a:sysClr val="window" lastClr="FFFFFF"/>
            </a:solidFill>
            <a:ln w="12700" cap="flat" cmpd="sng" algn="ctr">
              <a:noFill/>
              <a:prstDash val="solid"/>
              <a:miter lim="800000"/>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2" name="íṩḻíḓé">
              <a:extLst>
                <a:ext uri="{FF2B5EF4-FFF2-40B4-BE49-F238E27FC236}">
                  <a16:creationId xmlns:a16="http://schemas.microsoft.com/office/drawing/2014/main" id="{658C017B-7709-E417-CB08-DD285507EAC6}"/>
                </a:ext>
              </a:extLst>
            </p:cNvPr>
            <p:cNvSpPr/>
            <p:nvPr/>
          </p:nvSpPr>
          <p:spPr>
            <a:xfrm>
              <a:off x="6579106" y="1264042"/>
              <a:ext cx="7035603" cy="1074576"/>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en-US" sz="2400" dirty="0">
                  <a:latin typeface="Arial" panose="020B0604020202020204" pitchFamily="34" charset="0"/>
                  <a:ea typeface="Times New Roman" panose="02020603050405020304" pitchFamily="18" charset="0"/>
                  <a:cs typeface="Arial" panose="020B0604020202020204" pitchFamily="34" charset="0"/>
                </a:rPr>
                <a:t>T</a:t>
              </a:r>
              <a:r>
                <a:rPr lang="vi-VN" sz="2400" dirty="0">
                  <a:effectLst/>
                  <a:latin typeface="Arial" panose="020B0604020202020204" pitchFamily="34" charset="0"/>
                  <a:ea typeface="Times New Roman" panose="02020603050405020304" pitchFamily="18" charset="0"/>
                  <a:cs typeface="Arial" panose="020B0604020202020204" pitchFamily="34" charset="0"/>
                </a:rPr>
                <a:t>u dưỡng rèn luyện để bồi đắp tinh thần yêu nước, trung với nước, hiếu với dân</a:t>
              </a:r>
              <a:endParaRPr kumimoji="1" lang="zh-CN" altLang="en-US" sz="24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endParaRPr>
            </a:p>
          </p:txBody>
        </p:sp>
        <p:sp>
          <p:nvSpPr>
            <p:cNvPr id="13" name="îślïḓê">
              <a:extLst>
                <a:ext uri="{FF2B5EF4-FFF2-40B4-BE49-F238E27FC236}">
                  <a16:creationId xmlns:a16="http://schemas.microsoft.com/office/drawing/2014/main" id="{DE46C6B5-4681-A49A-3D6F-804D2E72D8CC}"/>
                </a:ext>
              </a:extLst>
            </p:cNvPr>
            <p:cNvSpPr/>
            <p:nvPr/>
          </p:nvSpPr>
          <p:spPr>
            <a:xfrm>
              <a:off x="4046376" y="1545166"/>
              <a:ext cx="2439432" cy="465889"/>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chemeClr val="tx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chemeClr val="tx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1</a:t>
              </a:r>
              <a:endParaRPr kumimoji="0" lang="zh-CN" altLang="en-US" sz="2400" b="1" i="0" u="none" strike="noStrike" kern="9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sym typeface="+mn-lt"/>
              </a:endParaRPr>
            </a:p>
          </p:txBody>
        </p:sp>
      </p:grpSp>
      <p:grpSp>
        <p:nvGrpSpPr>
          <p:cNvPr id="14" name="Group 13">
            <a:extLst>
              <a:ext uri="{FF2B5EF4-FFF2-40B4-BE49-F238E27FC236}">
                <a16:creationId xmlns:a16="http://schemas.microsoft.com/office/drawing/2014/main" id="{E8A72A79-4FC2-48BD-8F88-C3A236D9C4C4}"/>
              </a:ext>
            </a:extLst>
          </p:cNvPr>
          <p:cNvGrpSpPr/>
          <p:nvPr/>
        </p:nvGrpSpPr>
        <p:grpSpPr>
          <a:xfrm>
            <a:off x="3102742" y="4700180"/>
            <a:ext cx="8311357" cy="887904"/>
            <a:chOff x="3916370" y="4178690"/>
            <a:chExt cx="10204357" cy="1034130"/>
          </a:xfrm>
        </p:grpSpPr>
        <p:sp>
          <p:nvSpPr>
            <p:cNvPr id="15" name="ïšḷïḑé">
              <a:extLst>
                <a:ext uri="{FF2B5EF4-FFF2-40B4-BE49-F238E27FC236}">
                  <a16:creationId xmlns:a16="http://schemas.microsoft.com/office/drawing/2014/main" id="{A4E2C8C7-AB6E-6A7E-42AE-0F5E294544F9}"/>
                </a:ext>
              </a:extLst>
            </p:cNvPr>
            <p:cNvSpPr/>
            <p:nvPr/>
          </p:nvSpPr>
          <p:spPr>
            <a:xfrm>
              <a:off x="3916370" y="4179257"/>
              <a:ext cx="2522695" cy="1005335"/>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6" name="íṥ1íďe">
              <a:extLst>
                <a:ext uri="{FF2B5EF4-FFF2-40B4-BE49-F238E27FC236}">
                  <a16:creationId xmlns:a16="http://schemas.microsoft.com/office/drawing/2014/main" id="{DE723915-3719-D8D8-D253-4C174686BE75}"/>
                </a:ext>
              </a:extLst>
            </p:cNvPr>
            <p:cNvSpPr/>
            <p:nvPr/>
          </p:nvSpPr>
          <p:spPr>
            <a:xfrm>
              <a:off x="3916370" y="4178690"/>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7" name="íṩḻíḓé">
              <a:extLst>
                <a:ext uri="{FF2B5EF4-FFF2-40B4-BE49-F238E27FC236}">
                  <a16:creationId xmlns:a16="http://schemas.microsoft.com/office/drawing/2014/main" id="{C2A3913C-391F-3F38-CDA5-BC175EE71BB7}"/>
                </a:ext>
              </a:extLst>
            </p:cNvPr>
            <p:cNvSpPr/>
            <p:nvPr/>
          </p:nvSpPr>
          <p:spPr>
            <a:xfrm>
              <a:off x="6829265" y="4330815"/>
              <a:ext cx="7291462" cy="882005"/>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400" dirty="0">
                  <a:effectLst/>
                  <a:latin typeface="Arial" panose="020B0604020202020204" pitchFamily="34" charset="0"/>
                  <a:ea typeface="Times New Roman" panose="02020603050405020304" pitchFamily="18" charset="0"/>
                  <a:cs typeface="Arial" panose="020B0604020202020204" pitchFamily="34" charset="0"/>
                </a:rPr>
                <a:t>Mỗi người học cần xác định động cơ học tập, rèn luyện đúng đắn</a:t>
              </a:r>
              <a:endParaRPr kumimoji="1" lang="zh-CN" altLang="en-US" sz="24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endParaRPr>
            </a:p>
          </p:txBody>
        </p:sp>
        <p:sp>
          <p:nvSpPr>
            <p:cNvPr id="18" name="îślïḓê">
              <a:extLst>
                <a:ext uri="{FF2B5EF4-FFF2-40B4-BE49-F238E27FC236}">
                  <a16:creationId xmlns:a16="http://schemas.microsoft.com/office/drawing/2014/main" id="{DE670B03-AA18-2FAA-44CA-295497FDE2F5}"/>
                </a:ext>
              </a:extLst>
            </p:cNvPr>
            <p:cNvSpPr/>
            <p:nvPr/>
          </p:nvSpPr>
          <p:spPr>
            <a:xfrm>
              <a:off x="4046378" y="4428457"/>
              <a:ext cx="2439433" cy="465889"/>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rgbClr val="FCE629"/>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rgbClr val="FCE629"/>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3</a:t>
              </a:r>
              <a:endParaRPr kumimoji="0" lang="zh-CN" altLang="en-US" sz="2400" b="1" i="0" u="none" strike="noStrike" kern="900" cap="none" spc="0" normalizeH="0" baseline="0" noProof="0" dirty="0">
                <a:ln>
                  <a:noFill/>
                </a:ln>
                <a:solidFill>
                  <a:srgbClr val="FCE629"/>
                </a:solidFill>
                <a:effectLst/>
                <a:uLnTx/>
                <a:uFillTx/>
                <a:latin typeface="Arial" panose="020B0604020202020204" pitchFamily="34" charset="0"/>
                <a:ea typeface="+mn-ea"/>
                <a:cs typeface="Arial" panose="020B0604020202020204" pitchFamily="34" charset="0"/>
                <a:sym typeface="+mn-lt"/>
              </a:endParaRPr>
            </a:p>
          </p:txBody>
        </p:sp>
      </p:grpSp>
      <p:grpSp>
        <p:nvGrpSpPr>
          <p:cNvPr id="19" name="Group 18">
            <a:extLst>
              <a:ext uri="{FF2B5EF4-FFF2-40B4-BE49-F238E27FC236}">
                <a16:creationId xmlns:a16="http://schemas.microsoft.com/office/drawing/2014/main" id="{0F2AA4BD-5DB7-9425-348E-A234FD6DB27D}"/>
              </a:ext>
            </a:extLst>
          </p:cNvPr>
          <p:cNvGrpSpPr/>
          <p:nvPr/>
        </p:nvGrpSpPr>
        <p:grpSpPr>
          <a:xfrm>
            <a:off x="3136415" y="3259555"/>
            <a:ext cx="8502907" cy="863667"/>
            <a:chOff x="3916370" y="2576475"/>
            <a:chExt cx="25219434" cy="1005902"/>
          </a:xfrm>
        </p:grpSpPr>
        <p:sp>
          <p:nvSpPr>
            <p:cNvPr id="20" name="ïšḷïḑé">
              <a:extLst>
                <a:ext uri="{FF2B5EF4-FFF2-40B4-BE49-F238E27FC236}">
                  <a16:creationId xmlns:a16="http://schemas.microsoft.com/office/drawing/2014/main" id="{27A466EE-78C7-5C75-965B-BE7AAE3E9829}"/>
                </a:ext>
              </a:extLst>
            </p:cNvPr>
            <p:cNvSpPr/>
            <p:nvPr/>
          </p:nvSpPr>
          <p:spPr>
            <a:xfrm>
              <a:off x="3916370" y="2577042"/>
              <a:ext cx="6078810" cy="1005335"/>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1" name="íṥ1íďe">
              <a:extLst>
                <a:ext uri="{FF2B5EF4-FFF2-40B4-BE49-F238E27FC236}">
                  <a16:creationId xmlns:a16="http://schemas.microsoft.com/office/drawing/2014/main" id="{B51CED2B-BD78-AFDA-D5AF-F1EEAAF33920}"/>
                </a:ext>
              </a:extLst>
            </p:cNvPr>
            <p:cNvSpPr/>
            <p:nvPr/>
          </p:nvSpPr>
          <p:spPr>
            <a:xfrm>
              <a:off x="3916370" y="2576475"/>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2" name="íṩḻíḓé">
              <a:extLst>
                <a:ext uri="{FF2B5EF4-FFF2-40B4-BE49-F238E27FC236}">
                  <a16:creationId xmlns:a16="http://schemas.microsoft.com/office/drawing/2014/main" id="{95788B5F-512C-FA73-14BD-A0219B4B2D5E}"/>
                </a:ext>
              </a:extLst>
            </p:cNvPr>
            <p:cNvSpPr/>
            <p:nvPr/>
          </p:nvSpPr>
          <p:spPr>
            <a:xfrm>
              <a:off x="10781125" y="2681628"/>
              <a:ext cx="18354679" cy="882005"/>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en-US" sz="2400" dirty="0">
                  <a:latin typeface="Arial" panose="020B0604020202020204" pitchFamily="34" charset="0"/>
                  <a:ea typeface="Times New Roman" panose="02020603050405020304" pitchFamily="18" charset="0"/>
                  <a:cs typeface="Arial" panose="020B0604020202020204" pitchFamily="34" charset="0"/>
                </a:rPr>
                <a:t>C</a:t>
              </a:r>
              <a:r>
                <a:rPr lang="vi-VN" sz="2400" dirty="0">
                  <a:effectLst/>
                  <a:latin typeface="Arial" panose="020B0604020202020204" pitchFamily="34" charset="0"/>
                  <a:ea typeface="Times New Roman" panose="02020603050405020304" pitchFamily="18" charset="0"/>
                  <a:cs typeface="Arial" panose="020B0604020202020204" pitchFamily="34" charset="0"/>
                </a:rPr>
                <a:t>ần tích cực học tập, nâng cao trình độ về mọi mặt, tích lũy kiến thức và kinh nghiệm</a:t>
              </a:r>
              <a:r>
                <a:rPr kumimoji="0" lang="en-US" altLang="zh-CN" sz="2400" b="0" i="0" u="none" strike="noStrike" kern="1200" cap="none" spc="23"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rPr>
                <a:t>. </a:t>
              </a:r>
              <a:endParaRPr kumimoji="1" lang="zh-CN" altLang="en-US" sz="24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endParaRPr>
            </a:p>
          </p:txBody>
        </p:sp>
        <p:sp>
          <p:nvSpPr>
            <p:cNvPr id="23" name="îślïḓê">
              <a:extLst>
                <a:ext uri="{FF2B5EF4-FFF2-40B4-BE49-F238E27FC236}">
                  <a16:creationId xmlns:a16="http://schemas.microsoft.com/office/drawing/2014/main" id="{3F5D2DC9-DF2C-6A3D-75B8-29187D6B51B2}"/>
                </a:ext>
              </a:extLst>
            </p:cNvPr>
            <p:cNvSpPr/>
            <p:nvPr/>
          </p:nvSpPr>
          <p:spPr>
            <a:xfrm>
              <a:off x="4162879" y="2864125"/>
              <a:ext cx="5832297" cy="485702"/>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2400" b="1" kern="900" dirty="0" err="1">
                  <a:solidFill>
                    <a:srgbClr val="31AF2A"/>
                  </a:solidFill>
                  <a:latin typeface="Arial" panose="020B0604020202020204" pitchFamily="34" charset="0"/>
                  <a:ea typeface="+mn-ea"/>
                  <a:cs typeface="Arial" panose="020B0604020202020204" pitchFamily="34" charset="0"/>
                  <a:sym typeface="+mn-lt"/>
                </a:rPr>
                <a:t>Thứ</a:t>
              </a:r>
              <a:r>
                <a:rPr lang="en-US" altLang="zh-CN" sz="2400" b="1" kern="900" dirty="0">
                  <a:solidFill>
                    <a:srgbClr val="31AF2A"/>
                  </a:solidFill>
                  <a:latin typeface="Arial" panose="020B0604020202020204" pitchFamily="34" charset="0"/>
                  <a:ea typeface="+mn-ea"/>
                  <a:cs typeface="Arial" panose="020B0604020202020204" pitchFamily="34" charset="0"/>
                  <a:sym typeface="+mn-lt"/>
                </a:rPr>
                <a:t> 2</a:t>
              </a:r>
              <a:endParaRPr kumimoji="0" lang="zh-CN" altLang="en-US" sz="2400" b="1" i="0" u="none" strike="noStrike" kern="900" cap="none" spc="0" normalizeH="0" baseline="0" noProof="0" dirty="0">
                <a:ln>
                  <a:noFill/>
                </a:ln>
                <a:solidFill>
                  <a:srgbClr val="31AF2A"/>
                </a:solidFill>
                <a:effectLst/>
                <a:uLnTx/>
                <a:uFillTx/>
                <a:latin typeface="Arial" panose="020B0604020202020204" pitchFamily="34" charset="0"/>
                <a:ea typeface="+mn-ea"/>
                <a:cs typeface="Arial" panose="020B0604020202020204" pitchFamily="34" charset="0"/>
                <a:sym typeface="+mn-lt"/>
              </a:endParaRPr>
            </a:p>
          </p:txBody>
        </p:sp>
        <p:pic>
          <p:nvPicPr>
            <p:cNvPr id="24" name="Graphic 23" descr="Squirrel with solid fill">
              <a:extLst>
                <a:ext uri="{FF2B5EF4-FFF2-40B4-BE49-F238E27FC236}">
                  <a16:creationId xmlns:a16="http://schemas.microsoft.com/office/drawing/2014/main" id="{36DCBF48-89E4-968D-0835-6872E27FAFC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62878" y="2728978"/>
              <a:ext cx="732336" cy="732336"/>
            </a:xfrm>
            <a:prstGeom prst="rect">
              <a:avLst/>
            </a:prstGeom>
          </p:spPr>
        </p:pic>
      </p:grpSp>
      <p:pic>
        <p:nvPicPr>
          <p:cNvPr id="25" name="Picture 24">
            <a:extLst>
              <a:ext uri="{FF2B5EF4-FFF2-40B4-BE49-F238E27FC236}">
                <a16:creationId xmlns:a16="http://schemas.microsoft.com/office/drawing/2014/main" id="{CAB63295-78C5-9DE1-0A78-02B3FB5DDB18}"/>
              </a:ext>
            </a:extLst>
          </p:cNvPr>
          <p:cNvPicPr>
            <a:picLocks noChangeAspect="1"/>
          </p:cNvPicPr>
          <p:nvPr/>
        </p:nvPicPr>
        <p:blipFill>
          <a:blip r:embed="rId6"/>
          <a:stretch>
            <a:fillRect/>
          </a:stretch>
        </p:blipFill>
        <p:spPr>
          <a:xfrm>
            <a:off x="469416" y="3865426"/>
            <a:ext cx="2452106" cy="2099526"/>
          </a:xfrm>
          <a:prstGeom prst="rect">
            <a:avLst/>
          </a:prstGeom>
        </p:spPr>
      </p:pic>
    </p:spTree>
    <p:extLst>
      <p:ext uri="{BB962C8B-B14F-4D97-AF65-F5344CB8AC3E}">
        <p14:creationId xmlns:p14="http://schemas.microsoft.com/office/powerpoint/2010/main" val="257588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8"/>
                                        </p:tgtEl>
                                        <p:attrNameLst>
                                          <p:attrName>ppt_x</p:attrName>
                                          <p:attrName>ppt_y</p:attrName>
                                        </p:attrNameLst>
                                      </p:cBhvr>
                                    </p:animMotion>
                                    <p:animEffect transition="in" filter="fade">
                                      <p:cBhvr>
                                        <p:cTn id="9" dur="1000"/>
                                        <p:tgtEl>
                                          <p:spTgt spid="8"/>
                                        </p:tgtEl>
                                      </p:cBhvr>
                                    </p:animEffect>
                                  </p:childTnLst>
                                </p:cTn>
                              </p:par>
                            </p:childTnLst>
                          </p:cTn>
                        </p:par>
                        <p:par>
                          <p:cTn id="10" fill="hold">
                            <p:stCondLst>
                              <p:cond delay="1000"/>
                            </p:stCondLst>
                            <p:childTnLst>
                              <p:par>
                                <p:cTn id="11" presetID="14" presetClass="entr" presetSubtype="5"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vertical)">
                                      <p:cBhvr>
                                        <p:cTn id="13" dur="500"/>
                                        <p:tgtEl>
                                          <p:spTgt spid="9"/>
                                        </p:tgtEl>
                                      </p:cBhvr>
                                    </p:animEffect>
                                  </p:childTnLst>
                                </p:cTn>
                              </p:par>
                            </p:childTnLst>
                          </p:cTn>
                        </p:par>
                        <p:par>
                          <p:cTn id="14" fill="hold">
                            <p:stCondLst>
                              <p:cond delay="1500"/>
                            </p:stCondLst>
                            <p:childTnLst>
                              <p:par>
                                <p:cTn id="15" presetID="14" presetClass="entr" presetSubtype="5"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randombar(vertical)">
                                      <p:cBhvr>
                                        <p:cTn id="17" dur="500"/>
                                        <p:tgtEl>
                                          <p:spTgt spid="19"/>
                                        </p:tgtEl>
                                      </p:cBhvr>
                                    </p:animEffect>
                                  </p:childTnLst>
                                </p:cTn>
                              </p:par>
                            </p:childTnLst>
                          </p:cTn>
                        </p:par>
                        <p:par>
                          <p:cTn id="18" fill="hold">
                            <p:stCondLst>
                              <p:cond delay="2000"/>
                            </p:stCondLst>
                            <p:childTnLst>
                              <p:par>
                                <p:cTn id="19" presetID="14" presetClass="entr" presetSubtype="5"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vertical)">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F67385F-7617-0322-877E-A1C30D73F099}"/>
              </a:ext>
            </a:extLst>
          </p:cNvPr>
          <p:cNvSpPr txBox="1">
            <a:spLocks/>
          </p:cNvSpPr>
          <p:nvPr/>
        </p:nvSpPr>
        <p:spPr>
          <a:xfrm>
            <a:off x="625739" y="561385"/>
            <a:ext cx="11137378"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marL="461963" lvl="2" algn="just">
              <a:lnSpc>
                <a:spcPct val="115000"/>
              </a:lnSpc>
              <a:spcBef>
                <a:spcPts val="600"/>
              </a:spcBef>
              <a:tabLst>
                <a:tab pos="5257800" algn="l"/>
              </a:tabLst>
            </a:pPr>
            <a:r>
              <a:rPr lang="en-US" sz="28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rPr>
              <a:t>2.2.2 </a:t>
            </a:r>
            <a:r>
              <a:rPr lang="vi-VN" sz="28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rPr>
              <a:t>Tu dưỡng và rèn luyện về đạo đức, lối sống, sức khỏe </a:t>
            </a:r>
            <a:endParaRPr lang="en-US" sz="28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endParaRPr>
          </a:p>
        </p:txBody>
      </p:sp>
      <p:sp>
        <p:nvSpPr>
          <p:cNvPr id="5" name="Slide Number Placeholder 5">
            <a:extLst>
              <a:ext uri="{FF2B5EF4-FFF2-40B4-BE49-F238E27FC236}">
                <a16:creationId xmlns:a16="http://schemas.microsoft.com/office/drawing/2014/main" id="{4B478D65-F080-03A4-387A-F963633DB543}"/>
              </a:ext>
            </a:extLst>
          </p:cNvPr>
          <p:cNvSpPr txBox="1">
            <a:spLocks/>
          </p:cNvSpPr>
          <p:nvPr/>
        </p:nvSpPr>
        <p:spPr>
          <a:xfrm>
            <a:off x="11187807" y="5878738"/>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Clr>
                <a:srgbClr val="000000"/>
              </a:buClr>
              <a:buFont typeface="Arial"/>
              <a:buNone/>
              <a:defRPr/>
            </a:pPr>
            <a:r>
              <a:rPr lang="en-US" sz="1400" b="1" kern="0" dirty="0">
                <a:solidFill>
                  <a:srgbClr val="002060"/>
                </a:solidFill>
                <a:latin typeface="Arial"/>
                <a:cs typeface="Arial"/>
                <a:sym typeface="Arial"/>
              </a:rPr>
              <a:t>PAGE </a:t>
            </a:r>
            <a:fld id="{00000000-1234-1234-1234-123412341234}" type="slidenum">
              <a:rPr lang="en" sz="1400" b="1" kern="0" smtClean="0">
                <a:solidFill>
                  <a:srgbClr val="002060"/>
                </a:solidFill>
                <a:latin typeface="Arial"/>
                <a:cs typeface="Arial"/>
                <a:sym typeface="Arial"/>
              </a:rPr>
              <a:pPr>
                <a:buClr>
                  <a:srgbClr val="000000"/>
                </a:buClr>
                <a:buFont typeface="Arial"/>
                <a:buNone/>
                <a:defRPr/>
              </a:pPr>
              <a:t>19</a:t>
            </a:fld>
            <a:endParaRPr sz="1400" b="1" kern="0" dirty="0">
              <a:solidFill>
                <a:srgbClr val="002060"/>
              </a:solidFill>
              <a:latin typeface="Arial"/>
              <a:cs typeface="Arial"/>
              <a:sym typeface="Arial"/>
            </a:endParaRPr>
          </a:p>
        </p:txBody>
      </p:sp>
      <p:pic>
        <p:nvPicPr>
          <p:cNvPr id="7" name="Picture 6">
            <a:extLst>
              <a:ext uri="{FF2B5EF4-FFF2-40B4-BE49-F238E27FC236}">
                <a16:creationId xmlns:a16="http://schemas.microsoft.com/office/drawing/2014/main" id="{5DC5B170-3D54-3CBD-2891-C562E0326C55}"/>
              </a:ext>
            </a:extLst>
          </p:cNvPr>
          <p:cNvPicPr/>
          <p:nvPr/>
        </p:nvPicPr>
        <p:blipFill>
          <a:blip r:embed="rId2"/>
          <a:stretch>
            <a:fillRect/>
          </a:stretch>
        </p:blipFill>
        <p:spPr>
          <a:xfrm>
            <a:off x="327102" y="1732301"/>
            <a:ext cx="11445798" cy="3755390"/>
          </a:xfrm>
          <a:prstGeom prst="rect">
            <a:avLst/>
          </a:prstGeom>
        </p:spPr>
      </p:pic>
      <p:grpSp>
        <p:nvGrpSpPr>
          <p:cNvPr id="8" name="Group 7">
            <a:extLst>
              <a:ext uri="{FF2B5EF4-FFF2-40B4-BE49-F238E27FC236}">
                <a16:creationId xmlns:a16="http://schemas.microsoft.com/office/drawing/2014/main" id="{C23F99D0-D010-61AD-276C-451D1AC44188}"/>
              </a:ext>
            </a:extLst>
          </p:cNvPr>
          <p:cNvGrpSpPr/>
          <p:nvPr/>
        </p:nvGrpSpPr>
        <p:grpSpPr>
          <a:xfrm>
            <a:off x="3588407" y="2022554"/>
            <a:ext cx="7844889" cy="3021849"/>
            <a:chOff x="3916370" y="1227291"/>
            <a:chExt cx="7475858" cy="1074576"/>
          </a:xfrm>
        </p:grpSpPr>
        <p:sp>
          <p:nvSpPr>
            <p:cNvPr id="9" name="ïṥ1iḍé">
              <a:extLst>
                <a:ext uri="{FF2B5EF4-FFF2-40B4-BE49-F238E27FC236}">
                  <a16:creationId xmlns:a16="http://schemas.microsoft.com/office/drawing/2014/main" id="{F1B6108D-0E76-E175-2BCE-65A13E977C84}"/>
                </a:ext>
              </a:extLst>
            </p:cNvPr>
            <p:cNvSpPr/>
            <p:nvPr/>
          </p:nvSpPr>
          <p:spPr>
            <a:xfrm>
              <a:off x="3916370" y="1295966"/>
              <a:ext cx="36446" cy="1005901"/>
            </a:xfrm>
            <a:prstGeom prst="rect">
              <a:avLst/>
            </a:prstGeom>
            <a:solidFill>
              <a:sysClr val="window" lastClr="FFFFFF"/>
            </a:solidFill>
            <a:ln w="12700" cap="flat" cmpd="sng" algn="ctr">
              <a:noFill/>
              <a:prstDash val="solid"/>
              <a:miter lim="800000"/>
            </a:ln>
            <a:effectLst/>
          </p:spPr>
          <p:txBody>
            <a:bodyPr wrap="square" lIns="91440" tIns="45720" rIns="91440" bIns="4572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mn-lt"/>
                <a:ea typeface="+mn-ea"/>
                <a:cs typeface="Arial"/>
                <a:sym typeface="+mn-lt"/>
              </a:endParaRPr>
            </a:p>
          </p:txBody>
        </p:sp>
        <p:sp>
          <p:nvSpPr>
            <p:cNvPr id="10" name="íṩḻíḓé">
              <a:extLst>
                <a:ext uri="{FF2B5EF4-FFF2-40B4-BE49-F238E27FC236}">
                  <a16:creationId xmlns:a16="http://schemas.microsoft.com/office/drawing/2014/main" id="{B4551327-020F-2A6F-FEA1-670FBE5BE7E8}"/>
                </a:ext>
              </a:extLst>
            </p:cNvPr>
            <p:cNvSpPr/>
            <p:nvPr/>
          </p:nvSpPr>
          <p:spPr>
            <a:xfrm>
              <a:off x="4356625" y="1227291"/>
              <a:ext cx="7035603" cy="1074576"/>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800" dirty="0">
                  <a:effectLst/>
                  <a:latin typeface="Arial" panose="020B0604020202020204" pitchFamily="34" charset="0"/>
                  <a:ea typeface="Times New Roman" panose="02020603050405020304" pitchFamily="18" charset="0"/>
                  <a:cs typeface="Arial" panose="020B0604020202020204" pitchFamily="34" charset="0"/>
                </a:rPr>
                <a:t>Mỗi người học cần biết điều chỉnh hành vi phù hợp với chuẩn mực đạo đức công dân; rèn luyện lối sống lành mạnh</a:t>
              </a:r>
              <a:r>
                <a:rPr lang="en-US" sz="2800" dirty="0">
                  <a:effectLst/>
                  <a:latin typeface="Arial" panose="020B0604020202020204" pitchFamily="34" charset="0"/>
                  <a:ea typeface="Times New Roman" panose="02020603050405020304" pitchFamily="18" charset="0"/>
                  <a:cs typeface="Arial" panose="020B0604020202020204" pitchFamily="34" charset="0"/>
                </a:rPr>
                <a:t> </a:t>
              </a:r>
              <a:r>
                <a:rPr lang="vi-VN" sz="2800" i="1" dirty="0">
                  <a:effectLst/>
                  <a:latin typeface="Arial" panose="020B0604020202020204" pitchFamily="34" charset="0"/>
                  <a:ea typeface="Times New Roman" panose="02020603050405020304" pitchFamily="18" charset="0"/>
                  <a:cs typeface="Arial" panose="020B0604020202020204" pitchFamily="34" charset="0"/>
                </a:rPr>
                <a:t>“Cần, kiệm, liêm, chính, chí công vô tư”. </a:t>
              </a:r>
              <a:endParaRPr kumimoji="1" lang="zh-CN" altLang="en-US" sz="28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sym typeface="Arial"/>
              </a:endParaRPr>
            </a:p>
          </p:txBody>
        </p:sp>
      </p:grpSp>
      <p:pic>
        <p:nvPicPr>
          <p:cNvPr id="11" name="Picture 10">
            <a:extLst>
              <a:ext uri="{FF2B5EF4-FFF2-40B4-BE49-F238E27FC236}">
                <a16:creationId xmlns:a16="http://schemas.microsoft.com/office/drawing/2014/main" id="{40DBBE67-C0A6-6DE1-ADD6-119FB1060014}"/>
              </a:ext>
            </a:extLst>
          </p:cNvPr>
          <p:cNvPicPr>
            <a:picLocks noChangeAspect="1"/>
          </p:cNvPicPr>
          <p:nvPr/>
        </p:nvPicPr>
        <p:blipFill>
          <a:blip r:embed="rId3"/>
          <a:stretch>
            <a:fillRect/>
          </a:stretch>
        </p:blipFill>
        <p:spPr>
          <a:xfrm>
            <a:off x="457347" y="2022555"/>
            <a:ext cx="2900750" cy="3251574"/>
          </a:xfrm>
          <a:prstGeom prst="rect">
            <a:avLst/>
          </a:prstGeom>
        </p:spPr>
      </p:pic>
    </p:spTree>
    <p:extLst>
      <p:ext uri="{BB962C8B-B14F-4D97-AF65-F5344CB8AC3E}">
        <p14:creationId xmlns:p14="http://schemas.microsoft.com/office/powerpoint/2010/main" val="2826913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95A3B14-1071-1B4B-8738-4E27E422867D}"/>
              </a:ext>
            </a:extLst>
          </p:cNvPr>
          <p:cNvSpPr txBox="1">
            <a:spLocks/>
          </p:cNvSpPr>
          <p:nvPr/>
        </p:nvSpPr>
        <p:spPr>
          <a:xfrm>
            <a:off x="2083641" y="345688"/>
            <a:ext cx="9542302"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marL="514350" lvl="2" algn="just">
              <a:lnSpc>
                <a:spcPct val="115000"/>
              </a:lnSpc>
              <a:spcBef>
                <a:spcPts val="600"/>
              </a:spcBef>
              <a:tabLst>
                <a:tab pos="5257800" algn="l"/>
              </a:tabLst>
            </a:pPr>
            <a:r>
              <a:rPr lang="en-US" sz="24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rPr>
              <a:t>2.2.3 </a:t>
            </a:r>
            <a:r>
              <a:rPr lang="vi-VN" sz="24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rPr>
              <a:t>Tu dưỡng, rèn luyện về văn hóa, nâng cao trình độ chuyên môn nghề nghiệp</a:t>
            </a:r>
            <a:endParaRPr lang="en-US" sz="24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endParaRPr>
          </a:p>
        </p:txBody>
      </p:sp>
      <p:sp>
        <p:nvSpPr>
          <p:cNvPr id="5" name="Slide Number Placeholder 5">
            <a:extLst>
              <a:ext uri="{FF2B5EF4-FFF2-40B4-BE49-F238E27FC236}">
                <a16:creationId xmlns:a16="http://schemas.microsoft.com/office/drawing/2014/main" id="{CFE52D0C-0752-A24A-0CEE-FA4FF6A7BCD9}"/>
              </a:ext>
            </a:extLst>
          </p:cNvPr>
          <p:cNvSpPr txBox="1">
            <a:spLocks/>
          </p:cNvSpPr>
          <p:nvPr/>
        </p:nvSpPr>
        <p:spPr>
          <a:xfrm>
            <a:off x="11145630" y="5881439"/>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20</a:t>
            </a:fld>
            <a:endParaRPr dirty="0"/>
          </a:p>
        </p:txBody>
      </p:sp>
      <p:pic>
        <p:nvPicPr>
          <p:cNvPr id="7" name="Picture 6">
            <a:extLst>
              <a:ext uri="{FF2B5EF4-FFF2-40B4-BE49-F238E27FC236}">
                <a16:creationId xmlns:a16="http://schemas.microsoft.com/office/drawing/2014/main" id="{35AA7E14-3B90-5074-7B66-BA0B191404B2}"/>
              </a:ext>
            </a:extLst>
          </p:cNvPr>
          <p:cNvPicPr/>
          <p:nvPr/>
        </p:nvPicPr>
        <p:blipFill>
          <a:blip r:embed="rId2"/>
          <a:stretch>
            <a:fillRect/>
          </a:stretch>
        </p:blipFill>
        <p:spPr>
          <a:xfrm>
            <a:off x="82290" y="1362235"/>
            <a:ext cx="11941502" cy="4519204"/>
          </a:xfrm>
          <a:prstGeom prst="rect">
            <a:avLst/>
          </a:prstGeom>
        </p:spPr>
      </p:pic>
      <p:grpSp>
        <p:nvGrpSpPr>
          <p:cNvPr id="8" name="Group 7">
            <a:extLst>
              <a:ext uri="{FF2B5EF4-FFF2-40B4-BE49-F238E27FC236}">
                <a16:creationId xmlns:a16="http://schemas.microsoft.com/office/drawing/2014/main" id="{F6FA04B8-46F9-79C8-957D-E5DA4229E797}"/>
              </a:ext>
            </a:extLst>
          </p:cNvPr>
          <p:cNvGrpSpPr/>
          <p:nvPr/>
        </p:nvGrpSpPr>
        <p:grpSpPr>
          <a:xfrm>
            <a:off x="2742081" y="1713224"/>
            <a:ext cx="8596286" cy="890295"/>
            <a:chOff x="3916370" y="1264042"/>
            <a:chExt cx="10493314" cy="1074576"/>
          </a:xfrm>
        </p:grpSpPr>
        <p:sp>
          <p:nvSpPr>
            <p:cNvPr id="9" name="ïsḻïḑé">
              <a:extLst>
                <a:ext uri="{FF2B5EF4-FFF2-40B4-BE49-F238E27FC236}">
                  <a16:creationId xmlns:a16="http://schemas.microsoft.com/office/drawing/2014/main" id="{0FAB6615-D552-6110-F74A-3FB60F7CA556}"/>
                </a:ext>
              </a:extLst>
            </p:cNvPr>
            <p:cNvSpPr/>
            <p:nvPr/>
          </p:nvSpPr>
          <p:spPr>
            <a:xfrm>
              <a:off x="3916370" y="1295966"/>
              <a:ext cx="2460099" cy="1005335"/>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0" name="ïṥ1iḍé">
              <a:extLst>
                <a:ext uri="{FF2B5EF4-FFF2-40B4-BE49-F238E27FC236}">
                  <a16:creationId xmlns:a16="http://schemas.microsoft.com/office/drawing/2014/main" id="{53D81C79-B62A-AC90-DB28-2698D98B81DE}"/>
                </a:ext>
              </a:extLst>
            </p:cNvPr>
            <p:cNvSpPr/>
            <p:nvPr/>
          </p:nvSpPr>
          <p:spPr>
            <a:xfrm>
              <a:off x="3916370" y="1295966"/>
              <a:ext cx="36446" cy="1005901"/>
            </a:xfrm>
            <a:prstGeom prst="rect">
              <a:avLst/>
            </a:prstGeom>
            <a:solidFill>
              <a:sysClr val="window" lastClr="FFFFFF"/>
            </a:solidFill>
            <a:ln w="12700" cap="flat" cmpd="sng" algn="ctr">
              <a:noFill/>
              <a:prstDash val="solid"/>
              <a:miter lim="800000"/>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1" name="íṩḻíḓé">
              <a:extLst>
                <a:ext uri="{FF2B5EF4-FFF2-40B4-BE49-F238E27FC236}">
                  <a16:creationId xmlns:a16="http://schemas.microsoft.com/office/drawing/2014/main" id="{C375656E-0F4A-E6C0-0EE8-CB7C86F7CD17}"/>
                </a:ext>
              </a:extLst>
            </p:cNvPr>
            <p:cNvSpPr/>
            <p:nvPr/>
          </p:nvSpPr>
          <p:spPr>
            <a:xfrm>
              <a:off x="6579106" y="1264042"/>
              <a:ext cx="7830578" cy="1074576"/>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400" dirty="0">
                  <a:effectLst/>
                  <a:latin typeface="Arial" panose="020B0604020202020204" pitchFamily="34" charset="0"/>
                  <a:ea typeface="Times New Roman" panose="02020603050405020304" pitchFamily="18" charset="0"/>
                  <a:cs typeface="Arial" panose="020B0604020202020204" pitchFamily="34" charset="0"/>
                </a:rPr>
                <a:t>Mỗi </a:t>
              </a:r>
              <a:r>
                <a:rPr lang="en-US" sz="2400" dirty="0" err="1">
                  <a:effectLst/>
                  <a:latin typeface="Arial" panose="020B0604020202020204" pitchFamily="34" charset="0"/>
                  <a:ea typeface="Times New Roman" panose="02020603050405020304" pitchFamily="18" charset="0"/>
                  <a:cs typeface="Arial" panose="020B0604020202020204" pitchFamily="34" charset="0"/>
                </a:rPr>
                <a:t>người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học</a:t>
              </a:r>
              <a:r>
                <a:rPr lang="vi-VN" sz="2400" dirty="0">
                  <a:effectLst/>
                  <a:latin typeface="Arial" panose="020B0604020202020204" pitchFamily="34" charset="0"/>
                  <a:ea typeface="Times New Roman" panose="02020603050405020304" pitchFamily="18" charset="0"/>
                  <a:cs typeface="Arial" panose="020B0604020202020204" pitchFamily="34" charset="0"/>
                </a:rPr>
                <a:t> khi đã chọn nghề, cần rèn tình yêu nghề, say mê với nghề </a:t>
              </a:r>
              <a:endParaRPr kumimoji="1" lang="zh-CN" altLang="en-US" sz="24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endParaRPr>
            </a:p>
          </p:txBody>
        </p:sp>
        <p:sp>
          <p:nvSpPr>
            <p:cNvPr id="12" name="îślïḓê">
              <a:extLst>
                <a:ext uri="{FF2B5EF4-FFF2-40B4-BE49-F238E27FC236}">
                  <a16:creationId xmlns:a16="http://schemas.microsoft.com/office/drawing/2014/main" id="{89F602C6-8250-FE8D-B099-16C542473165}"/>
                </a:ext>
              </a:extLst>
            </p:cNvPr>
            <p:cNvSpPr/>
            <p:nvPr/>
          </p:nvSpPr>
          <p:spPr>
            <a:xfrm>
              <a:off x="4046376" y="1545166"/>
              <a:ext cx="2439432" cy="465889"/>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chemeClr val="tx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chemeClr val="tx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1</a:t>
              </a:r>
              <a:endParaRPr kumimoji="0" lang="zh-CN" altLang="en-US" sz="2400" b="1" i="0" u="none" strike="noStrike" kern="9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sym typeface="+mn-lt"/>
              </a:endParaRPr>
            </a:p>
          </p:txBody>
        </p:sp>
      </p:grpSp>
      <p:grpSp>
        <p:nvGrpSpPr>
          <p:cNvPr id="13" name="Group 12">
            <a:extLst>
              <a:ext uri="{FF2B5EF4-FFF2-40B4-BE49-F238E27FC236}">
                <a16:creationId xmlns:a16="http://schemas.microsoft.com/office/drawing/2014/main" id="{F00BD766-C41D-307B-BD73-FF717702929D}"/>
              </a:ext>
            </a:extLst>
          </p:cNvPr>
          <p:cNvGrpSpPr/>
          <p:nvPr/>
        </p:nvGrpSpPr>
        <p:grpSpPr>
          <a:xfrm>
            <a:off x="2742081" y="4589416"/>
            <a:ext cx="8388050" cy="921118"/>
            <a:chOff x="3916370" y="4119450"/>
            <a:chExt cx="10239126" cy="1065142"/>
          </a:xfrm>
        </p:grpSpPr>
        <p:sp>
          <p:nvSpPr>
            <p:cNvPr id="14" name="ïšḷïḑé">
              <a:extLst>
                <a:ext uri="{FF2B5EF4-FFF2-40B4-BE49-F238E27FC236}">
                  <a16:creationId xmlns:a16="http://schemas.microsoft.com/office/drawing/2014/main" id="{10F1B79D-E218-ED91-8A58-4EA39ED68B16}"/>
                </a:ext>
              </a:extLst>
            </p:cNvPr>
            <p:cNvSpPr/>
            <p:nvPr/>
          </p:nvSpPr>
          <p:spPr>
            <a:xfrm>
              <a:off x="3916370" y="4179257"/>
              <a:ext cx="2522695" cy="1005335"/>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5" name="íṥ1íďe">
              <a:extLst>
                <a:ext uri="{FF2B5EF4-FFF2-40B4-BE49-F238E27FC236}">
                  <a16:creationId xmlns:a16="http://schemas.microsoft.com/office/drawing/2014/main" id="{8C9F16F4-FFAC-54D5-19AA-7A7596262AC3}"/>
                </a:ext>
              </a:extLst>
            </p:cNvPr>
            <p:cNvSpPr/>
            <p:nvPr/>
          </p:nvSpPr>
          <p:spPr>
            <a:xfrm>
              <a:off x="3916370" y="4178690"/>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6" name="íṩḻíḓé">
              <a:extLst>
                <a:ext uri="{FF2B5EF4-FFF2-40B4-BE49-F238E27FC236}">
                  <a16:creationId xmlns:a16="http://schemas.microsoft.com/office/drawing/2014/main" id="{ABA681E1-D70B-A074-7A15-269C1F0E78DE}"/>
                </a:ext>
              </a:extLst>
            </p:cNvPr>
            <p:cNvSpPr/>
            <p:nvPr/>
          </p:nvSpPr>
          <p:spPr>
            <a:xfrm>
              <a:off x="6553456" y="4119450"/>
              <a:ext cx="7602040" cy="882005"/>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400" dirty="0">
                  <a:effectLst/>
                  <a:latin typeface="Arial" panose="020B0604020202020204" pitchFamily="34" charset="0"/>
                  <a:ea typeface="Times New Roman" panose="02020603050405020304" pitchFamily="18" charset="0"/>
                  <a:cs typeface="Arial" panose="020B0604020202020204" pitchFamily="34" charset="0"/>
                </a:rPr>
                <a:t>Tích cực chủ động tìm hiểu khoa học kỹ thuật và công nghệ mới, rèn luyện sức khỏe </a:t>
              </a:r>
              <a:endParaRPr kumimoji="1" lang="zh-CN" altLang="en-US" sz="24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endParaRPr>
            </a:p>
          </p:txBody>
        </p:sp>
        <p:sp>
          <p:nvSpPr>
            <p:cNvPr id="17" name="îślïḓê">
              <a:extLst>
                <a:ext uri="{FF2B5EF4-FFF2-40B4-BE49-F238E27FC236}">
                  <a16:creationId xmlns:a16="http://schemas.microsoft.com/office/drawing/2014/main" id="{60267312-588B-E605-D25C-CDF70C484FE9}"/>
                </a:ext>
              </a:extLst>
            </p:cNvPr>
            <p:cNvSpPr/>
            <p:nvPr/>
          </p:nvSpPr>
          <p:spPr>
            <a:xfrm>
              <a:off x="4046378" y="4428457"/>
              <a:ext cx="2439433" cy="465889"/>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rgbClr val="FCE629"/>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rgbClr val="FCE629"/>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3</a:t>
              </a:r>
              <a:endParaRPr kumimoji="0" lang="zh-CN" altLang="en-US" sz="2400" b="1" i="0" u="none" strike="noStrike" kern="900" cap="none" spc="0" normalizeH="0" baseline="0" noProof="0" dirty="0">
                <a:ln>
                  <a:noFill/>
                </a:ln>
                <a:solidFill>
                  <a:srgbClr val="FCE629"/>
                </a:solidFill>
                <a:effectLst/>
                <a:uLnTx/>
                <a:uFillTx/>
                <a:latin typeface="Arial" panose="020B0604020202020204" pitchFamily="34" charset="0"/>
                <a:ea typeface="+mn-ea"/>
                <a:cs typeface="Arial" panose="020B0604020202020204" pitchFamily="34" charset="0"/>
                <a:sym typeface="+mn-lt"/>
              </a:endParaRPr>
            </a:p>
          </p:txBody>
        </p:sp>
      </p:grpSp>
      <p:grpSp>
        <p:nvGrpSpPr>
          <p:cNvPr id="18" name="Group 17">
            <a:extLst>
              <a:ext uri="{FF2B5EF4-FFF2-40B4-BE49-F238E27FC236}">
                <a16:creationId xmlns:a16="http://schemas.microsoft.com/office/drawing/2014/main" id="{8444F203-AD5D-D397-0D7F-21CB144AC794}"/>
              </a:ext>
            </a:extLst>
          </p:cNvPr>
          <p:cNvGrpSpPr/>
          <p:nvPr/>
        </p:nvGrpSpPr>
        <p:grpSpPr>
          <a:xfrm>
            <a:off x="2742081" y="2962356"/>
            <a:ext cx="9128789" cy="1161842"/>
            <a:chOff x="3553953" y="2435222"/>
            <a:chExt cx="27117642" cy="1343504"/>
          </a:xfrm>
        </p:grpSpPr>
        <p:sp>
          <p:nvSpPr>
            <p:cNvPr id="19" name="ïšḷïḑé">
              <a:extLst>
                <a:ext uri="{FF2B5EF4-FFF2-40B4-BE49-F238E27FC236}">
                  <a16:creationId xmlns:a16="http://schemas.microsoft.com/office/drawing/2014/main" id="{B5387F32-9596-A9B1-63A3-4C3158C05A59}"/>
                </a:ext>
              </a:extLst>
            </p:cNvPr>
            <p:cNvSpPr/>
            <p:nvPr/>
          </p:nvSpPr>
          <p:spPr>
            <a:xfrm>
              <a:off x="3553953" y="2577040"/>
              <a:ext cx="6078811" cy="1005335"/>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0" name="íṥ1íďe">
              <a:extLst>
                <a:ext uri="{FF2B5EF4-FFF2-40B4-BE49-F238E27FC236}">
                  <a16:creationId xmlns:a16="http://schemas.microsoft.com/office/drawing/2014/main" id="{3B77F4E1-D20A-F9FB-FDD9-AA2917B526BB}"/>
                </a:ext>
              </a:extLst>
            </p:cNvPr>
            <p:cNvSpPr/>
            <p:nvPr/>
          </p:nvSpPr>
          <p:spPr>
            <a:xfrm>
              <a:off x="3916370" y="2576475"/>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1" name="íṩḻíḓé">
              <a:extLst>
                <a:ext uri="{FF2B5EF4-FFF2-40B4-BE49-F238E27FC236}">
                  <a16:creationId xmlns:a16="http://schemas.microsoft.com/office/drawing/2014/main" id="{25389F06-DF1F-BB33-59D5-B94926EFE066}"/>
                </a:ext>
              </a:extLst>
            </p:cNvPr>
            <p:cNvSpPr/>
            <p:nvPr/>
          </p:nvSpPr>
          <p:spPr>
            <a:xfrm>
              <a:off x="10162541" y="2435222"/>
              <a:ext cx="20509054" cy="1343504"/>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2200"/>
                </a:lnSpc>
                <a:spcBef>
                  <a:spcPts val="0"/>
                </a:spcBef>
                <a:spcAft>
                  <a:spcPts val="0"/>
                </a:spcAft>
                <a:buClrTx/>
                <a:buSzTx/>
                <a:buFontTx/>
                <a:buNone/>
                <a:tabLst/>
                <a:defRPr/>
              </a:pPr>
              <a:r>
                <a:rPr lang="en-US" sz="2400" dirty="0" err="1">
                  <a:latin typeface="Arial" panose="020B0604020202020204" pitchFamily="34" charset="0"/>
                  <a:ea typeface="Times New Roman" panose="02020603050405020304" pitchFamily="18" charset="0"/>
                  <a:cs typeface="Arial" panose="020B0604020202020204" pitchFamily="34" charset="0"/>
                </a:rPr>
                <a:t>Mỗ</a:t>
              </a:r>
              <a:r>
                <a:rPr lang="vi-VN" sz="2400" dirty="0">
                  <a:effectLst/>
                  <a:latin typeface="Arial" panose="020B0604020202020204" pitchFamily="34" charset="0"/>
                  <a:ea typeface="Times New Roman" panose="02020603050405020304" pitchFamily="18" charset="0"/>
                  <a:cs typeface="Arial" panose="020B0604020202020204" pitchFamily="34" charset="0"/>
                </a:rPr>
                <a:t>i người học phải không ngừng nâng cao trình độ về mọi mặt, hiểu biết, tích lũy thêm</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về</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kiến</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thức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các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môn</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các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lĩnh</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vực</a:t>
              </a:r>
              <a:r>
                <a:rPr lang="vi-VN" sz="2400" dirty="0">
                  <a:effectLst/>
                  <a:latin typeface="Arial" panose="020B0604020202020204" pitchFamily="34" charset="0"/>
                  <a:ea typeface="Times New Roman" panose="02020603050405020304" pitchFamily="18" charset="0"/>
                  <a:cs typeface="Arial" panose="020B0604020202020204" pitchFamily="34" charset="0"/>
                </a:rPr>
                <a:t> </a:t>
              </a:r>
              <a:endParaRPr kumimoji="1" lang="zh-CN" altLang="en-US" sz="2400" b="0" i="0" u="none" strike="noStrike" kern="1200" cap="none" spc="0" normalizeH="0" baseline="0" noProof="0" dirty="0">
                <a:ln>
                  <a:noFill/>
                </a:ln>
                <a:solidFill>
                  <a:srgbClr val="3F3F3F">
                    <a:lumMod val="75000"/>
                  </a:srgbClr>
                </a:solidFill>
                <a:effectLst/>
                <a:uLnTx/>
                <a:uFillTx/>
                <a:latin typeface="Arial" panose="020B0604020202020204" pitchFamily="34" charset="0"/>
                <a:ea typeface="三极趣味广告体"/>
                <a:cs typeface="Arial" panose="020B0604020202020204" pitchFamily="34" charset="0"/>
              </a:endParaRPr>
            </a:p>
          </p:txBody>
        </p:sp>
        <p:sp>
          <p:nvSpPr>
            <p:cNvPr id="22" name="îślïḓê">
              <a:extLst>
                <a:ext uri="{FF2B5EF4-FFF2-40B4-BE49-F238E27FC236}">
                  <a16:creationId xmlns:a16="http://schemas.microsoft.com/office/drawing/2014/main" id="{7059E53C-540B-7806-53E2-C68376D47C8B}"/>
                </a:ext>
              </a:extLst>
            </p:cNvPr>
            <p:cNvSpPr/>
            <p:nvPr/>
          </p:nvSpPr>
          <p:spPr>
            <a:xfrm>
              <a:off x="4162879" y="2864125"/>
              <a:ext cx="5832297" cy="485702"/>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2400" b="1" kern="900" dirty="0" err="1">
                  <a:solidFill>
                    <a:srgbClr val="31AF2A"/>
                  </a:solidFill>
                  <a:latin typeface="Arial" panose="020B0604020202020204" pitchFamily="34" charset="0"/>
                  <a:ea typeface="+mn-ea"/>
                  <a:cs typeface="Arial" panose="020B0604020202020204" pitchFamily="34" charset="0"/>
                  <a:sym typeface="+mn-lt"/>
                </a:rPr>
                <a:t>Thứ</a:t>
              </a:r>
              <a:r>
                <a:rPr lang="en-US" altLang="zh-CN" sz="2400" b="1" kern="900" dirty="0">
                  <a:solidFill>
                    <a:srgbClr val="31AF2A"/>
                  </a:solidFill>
                  <a:latin typeface="Arial" panose="020B0604020202020204" pitchFamily="34" charset="0"/>
                  <a:ea typeface="+mn-ea"/>
                  <a:cs typeface="Arial" panose="020B0604020202020204" pitchFamily="34" charset="0"/>
                  <a:sym typeface="+mn-lt"/>
                </a:rPr>
                <a:t> 2</a:t>
              </a:r>
              <a:endParaRPr kumimoji="0" lang="zh-CN" altLang="en-US" sz="2400" b="1" i="0" u="none" strike="noStrike" kern="900" cap="none" spc="0" normalizeH="0" baseline="0" noProof="0" dirty="0">
                <a:ln>
                  <a:noFill/>
                </a:ln>
                <a:solidFill>
                  <a:srgbClr val="31AF2A"/>
                </a:solidFill>
                <a:effectLst/>
                <a:uLnTx/>
                <a:uFillTx/>
                <a:latin typeface="Arial" panose="020B0604020202020204" pitchFamily="34" charset="0"/>
                <a:ea typeface="+mn-ea"/>
                <a:cs typeface="Arial" panose="020B0604020202020204" pitchFamily="34" charset="0"/>
                <a:sym typeface="+mn-lt"/>
              </a:endParaRPr>
            </a:p>
          </p:txBody>
        </p:sp>
        <p:pic>
          <p:nvPicPr>
            <p:cNvPr id="23" name="Graphic 22" descr="Squirrel with solid fill">
              <a:extLst>
                <a:ext uri="{FF2B5EF4-FFF2-40B4-BE49-F238E27FC236}">
                  <a16:creationId xmlns:a16="http://schemas.microsoft.com/office/drawing/2014/main" id="{64B7089F-0572-AFFF-BDB9-2AB24F7FC86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162878" y="2728978"/>
              <a:ext cx="732336" cy="732336"/>
            </a:xfrm>
            <a:prstGeom prst="rect">
              <a:avLst/>
            </a:prstGeom>
          </p:spPr>
        </p:pic>
      </p:grpSp>
      <p:pic>
        <p:nvPicPr>
          <p:cNvPr id="24" name="Picture 23">
            <a:extLst>
              <a:ext uri="{FF2B5EF4-FFF2-40B4-BE49-F238E27FC236}">
                <a16:creationId xmlns:a16="http://schemas.microsoft.com/office/drawing/2014/main" id="{63B0446C-E6E3-D33B-6FB8-81DDF25A61F8}"/>
              </a:ext>
            </a:extLst>
          </p:cNvPr>
          <p:cNvPicPr>
            <a:picLocks noChangeAspect="1"/>
          </p:cNvPicPr>
          <p:nvPr/>
        </p:nvPicPr>
        <p:blipFill>
          <a:blip r:embed="rId5"/>
          <a:stretch>
            <a:fillRect/>
          </a:stretch>
        </p:blipFill>
        <p:spPr>
          <a:xfrm>
            <a:off x="155469" y="1398682"/>
            <a:ext cx="2566076" cy="1368941"/>
          </a:xfrm>
          <a:prstGeom prst="rect">
            <a:avLst/>
          </a:prstGeom>
        </p:spPr>
      </p:pic>
      <p:pic>
        <p:nvPicPr>
          <p:cNvPr id="25" name="Picture 24">
            <a:extLst>
              <a:ext uri="{FF2B5EF4-FFF2-40B4-BE49-F238E27FC236}">
                <a16:creationId xmlns:a16="http://schemas.microsoft.com/office/drawing/2014/main" id="{50E56AB8-3B0A-5C56-ACFA-0CA4E8198B73}"/>
              </a:ext>
            </a:extLst>
          </p:cNvPr>
          <p:cNvPicPr>
            <a:picLocks noChangeAspect="1"/>
          </p:cNvPicPr>
          <p:nvPr/>
        </p:nvPicPr>
        <p:blipFill>
          <a:blip r:embed="rId6"/>
          <a:stretch>
            <a:fillRect/>
          </a:stretch>
        </p:blipFill>
        <p:spPr>
          <a:xfrm>
            <a:off x="119868" y="4265393"/>
            <a:ext cx="2540539" cy="1616046"/>
          </a:xfrm>
          <a:prstGeom prst="rect">
            <a:avLst/>
          </a:prstGeom>
        </p:spPr>
      </p:pic>
      <p:pic>
        <p:nvPicPr>
          <p:cNvPr id="26" name="Picture 25">
            <a:extLst>
              <a:ext uri="{FF2B5EF4-FFF2-40B4-BE49-F238E27FC236}">
                <a16:creationId xmlns:a16="http://schemas.microsoft.com/office/drawing/2014/main" id="{34C49724-50C0-BA48-1E39-42B56FF762F8}"/>
              </a:ext>
            </a:extLst>
          </p:cNvPr>
          <p:cNvPicPr>
            <a:picLocks noChangeAspect="1"/>
          </p:cNvPicPr>
          <p:nvPr/>
        </p:nvPicPr>
        <p:blipFill>
          <a:blip r:embed="rId7"/>
          <a:stretch>
            <a:fillRect/>
          </a:stretch>
        </p:blipFill>
        <p:spPr>
          <a:xfrm>
            <a:off x="129147" y="2829437"/>
            <a:ext cx="2566077" cy="1368941"/>
          </a:xfrm>
          <a:prstGeom prst="rect">
            <a:avLst/>
          </a:prstGeom>
        </p:spPr>
      </p:pic>
    </p:spTree>
    <p:extLst>
      <p:ext uri="{BB962C8B-B14F-4D97-AF65-F5344CB8AC3E}">
        <p14:creationId xmlns:p14="http://schemas.microsoft.com/office/powerpoint/2010/main" val="83830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vertical)">
                                      <p:cBhvr>
                                        <p:cTn id="7" dur="500"/>
                                        <p:tgtEl>
                                          <p:spTgt spid="8"/>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randombar(vertical)">
                                      <p:cBhvr>
                                        <p:cTn id="11" dur="500"/>
                                        <p:tgtEl>
                                          <p:spTgt spid="18"/>
                                        </p:tgtEl>
                                      </p:cBhvr>
                                    </p:animEffect>
                                  </p:childTnLst>
                                </p:cTn>
                              </p:par>
                            </p:childTnLst>
                          </p:cTn>
                        </p:par>
                        <p:par>
                          <p:cTn id="12" fill="hold">
                            <p:stCondLst>
                              <p:cond delay="1000"/>
                            </p:stCondLst>
                            <p:childTnLst>
                              <p:par>
                                <p:cTn id="13" presetID="14" presetClass="entr" presetSubtype="5"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vertical)">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7E5B504-83E7-A148-BAB0-1A83A5B93BA4}"/>
              </a:ext>
            </a:extLst>
          </p:cNvPr>
          <p:cNvSpPr txBox="1">
            <a:spLocks/>
          </p:cNvSpPr>
          <p:nvPr/>
        </p:nvSpPr>
        <p:spPr>
          <a:xfrm>
            <a:off x="1007515" y="491253"/>
            <a:ext cx="9967576" cy="1006857"/>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marL="339725" lvl="2" algn="just">
              <a:lnSpc>
                <a:spcPct val="115000"/>
              </a:lnSpc>
              <a:spcBef>
                <a:spcPts val="600"/>
              </a:spcBef>
              <a:tabLst>
                <a:tab pos="5257800" algn="l"/>
              </a:tabLst>
            </a:pPr>
            <a:r>
              <a:rPr lang="en-US" sz="24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rPr>
              <a:t>2.2.4 </a:t>
            </a:r>
            <a:r>
              <a:rPr lang="vi-VN" sz="24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rPr>
              <a:t>Tu dưỡng, rèn luyện về tinh thần trách nhiệm: với công việc, với gia đình, với cơ quan, đơn vị, cộng đồng và toàn xã hội</a:t>
            </a:r>
            <a:endParaRPr lang="en-US" sz="2400" b="1" kern="0" dirty="0">
              <a:solidFill>
                <a:sysClr val="windowText" lastClr="000000"/>
              </a:solidFill>
              <a:latin typeface="Arial" panose="020B0604020202020204" pitchFamily="34" charset="0"/>
              <a:ea typeface="SimSun" panose="02010600030101010101" pitchFamily="2" charset="-122"/>
              <a:cs typeface="Arial" panose="020B0604020202020204" pitchFamily="34" charset="0"/>
            </a:endParaRPr>
          </a:p>
        </p:txBody>
      </p:sp>
      <p:sp>
        <p:nvSpPr>
          <p:cNvPr id="5" name="Slide Number Placeholder 5">
            <a:extLst>
              <a:ext uri="{FF2B5EF4-FFF2-40B4-BE49-F238E27FC236}">
                <a16:creationId xmlns:a16="http://schemas.microsoft.com/office/drawing/2014/main" id="{BD3A01F1-9C19-42A7-FDD9-CF3E7BEE6E15}"/>
              </a:ext>
            </a:extLst>
          </p:cNvPr>
          <p:cNvSpPr txBox="1">
            <a:spLocks/>
          </p:cNvSpPr>
          <p:nvPr/>
        </p:nvSpPr>
        <p:spPr>
          <a:xfrm>
            <a:off x="11122393" y="5985357"/>
            <a:ext cx="1493728"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21</a:t>
            </a:fld>
            <a:endParaRPr dirty="0"/>
          </a:p>
        </p:txBody>
      </p:sp>
      <p:grpSp>
        <p:nvGrpSpPr>
          <p:cNvPr id="7" name="Group 6">
            <a:extLst>
              <a:ext uri="{FF2B5EF4-FFF2-40B4-BE49-F238E27FC236}">
                <a16:creationId xmlns:a16="http://schemas.microsoft.com/office/drawing/2014/main" id="{2FC250FF-2103-CD9F-0550-6004780B6351}"/>
              </a:ext>
            </a:extLst>
          </p:cNvPr>
          <p:cNvGrpSpPr/>
          <p:nvPr/>
        </p:nvGrpSpPr>
        <p:grpSpPr>
          <a:xfrm>
            <a:off x="220164" y="1728510"/>
            <a:ext cx="11686284" cy="829056"/>
            <a:chOff x="3916370" y="1295965"/>
            <a:chExt cx="10424101" cy="1105408"/>
          </a:xfrm>
        </p:grpSpPr>
        <p:sp>
          <p:nvSpPr>
            <p:cNvPr id="8" name="ïsḻïḑé">
              <a:extLst>
                <a:ext uri="{FF2B5EF4-FFF2-40B4-BE49-F238E27FC236}">
                  <a16:creationId xmlns:a16="http://schemas.microsoft.com/office/drawing/2014/main" id="{CF71E634-D7AB-C660-17B7-19DC17417562}"/>
                </a:ext>
              </a:extLst>
            </p:cNvPr>
            <p:cNvSpPr/>
            <p:nvPr/>
          </p:nvSpPr>
          <p:spPr>
            <a:xfrm>
              <a:off x="3916371" y="1295965"/>
              <a:ext cx="1385285" cy="1005335"/>
            </a:xfrm>
            <a:prstGeom prst="rect">
              <a:avLst/>
            </a:prstGeom>
            <a:solidFill>
              <a:schemeClr val="accent2"/>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9" name="ïṥ1iḍé">
              <a:extLst>
                <a:ext uri="{FF2B5EF4-FFF2-40B4-BE49-F238E27FC236}">
                  <a16:creationId xmlns:a16="http://schemas.microsoft.com/office/drawing/2014/main" id="{75263601-3575-3CCD-E243-48619F532C76}"/>
                </a:ext>
              </a:extLst>
            </p:cNvPr>
            <p:cNvSpPr/>
            <p:nvPr/>
          </p:nvSpPr>
          <p:spPr>
            <a:xfrm>
              <a:off x="3916370" y="1295966"/>
              <a:ext cx="36446" cy="1005901"/>
            </a:xfrm>
            <a:prstGeom prst="rect">
              <a:avLst/>
            </a:prstGeom>
            <a:solidFill>
              <a:sysClr val="window" lastClr="FFFFFF"/>
            </a:solidFill>
            <a:ln w="12700" cap="flat" cmpd="sng" algn="ctr">
              <a:noFill/>
              <a:prstDash val="solid"/>
              <a:miter lim="800000"/>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0" name="íṩḻíḓé">
              <a:extLst>
                <a:ext uri="{FF2B5EF4-FFF2-40B4-BE49-F238E27FC236}">
                  <a16:creationId xmlns:a16="http://schemas.microsoft.com/office/drawing/2014/main" id="{60E09462-B679-59BB-044D-5E12F12B0A75}"/>
                </a:ext>
              </a:extLst>
            </p:cNvPr>
            <p:cNvSpPr/>
            <p:nvPr/>
          </p:nvSpPr>
          <p:spPr>
            <a:xfrm>
              <a:off x="6804597" y="1326797"/>
              <a:ext cx="7535874" cy="1074576"/>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en-US" sz="2400" dirty="0">
                  <a:solidFill>
                    <a:schemeClr val="accent2">
                      <a:lumMod val="1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000" dirty="0">
                  <a:solidFill>
                    <a:schemeClr val="accent2">
                      <a:lumMod val="10000"/>
                    </a:schemeClr>
                  </a:solidFill>
                  <a:effectLst/>
                  <a:latin typeface="Arial" panose="020B0604020202020204" pitchFamily="34" charset="0"/>
                  <a:ea typeface="Times New Roman" panose="02020603050405020304" pitchFamily="18" charset="0"/>
                  <a:cs typeface="Arial" panose="020B0604020202020204" pitchFamily="34" charset="0"/>
                </a:rPr>
                <a:t>Với công việc, cần xác định mình là một mắt khâu trong dây chuyền hoạt động làm ra sản phẩm cho xã hội nghề </a:t>
              </a:r>
              <a:endParaRPr kumimoji="1" lang="zh-CN" altLang="en-US" sz="2400" b="0" i="0" u="none" strike="noStrike" kern="1200" cap="none" spc="0" normalizeH="0" baseline="0" noProof="0" dirty="0">
                <a:ln>
                  <a:noFill/>
                </a:ln>
                <a:solidFill>
                  <a:schemeClr val="accent2">
                    <a:lumMod val="10000"/>
                  </a:schemeClr>
                </a:solidFill>
                <a:effectLst/>
                <a:uLnTx/>
                <a:uFillTx/>
                <a:latin typeface="Arial" panose="020B0604020202020204" pitchFamily="34" charset="0"/>
                <a:ea typeface="三极趣味广告体"/>
                <a:cs typeface="Arial" panose="020B0604020202020204" pitchFamily="34" charset="0"/>
              </a:endParaRPr>
            </a:p>
          </p:txBody>
        </p:sp>
        <p:sp>
          <p:nvSpPr>
            <p:cNvPr id="11" name="îślïḓê">
              <a:extLst>
                <a:ext uri="{FF2B5EF4-FFF2-40B4-BE49-F238E27FC236}">
                  <a16:creationId xmlns:a16="http://schemas.microsoft.com/office/drawing/2014/main" id="{E32889B8-3DA8-4035-38FD-17AD49A3012F}"/>
                </a:ext>
              </a:extLst>
            </p:cNvPr>
            <p:cNvSpPr/>
            <p:nvPr/>
          </p:nvSpPr>
          <p:spPr>
            <a:xfrm>
              <a:off x="4063422" y="1545562"/>
              <a:ext cx="1238234" cy="511752"/>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chemeClr val="bg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chemeClr val="bg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1</a:t>
              </a:r>
              <a:endParaRPr kumimoji="0" lang="zh-CN" altLang="en-US" sz="2400"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grpSp>
      <p:grpSp>
        <p:nvGrpSpPr>
          <p:cNvPr id="12" name="Group 11">
            <a:extLst>
              <a:ext uri="{FF2B5EF4-FFF2-40B4-BE49-F238E27FC236}">
                <a16:creationId xmlns:a16="http://schemas.microsoft.com/office/drawing/2014/main" id="{5CD0A049-E313-81F6-B792-C9062DE7D821}"/>
              </a:ext>
            </a:extLst>
          </p:cNvPr>
          <p:cNvGrpSpPr/>
          <p:nvPr/>
        </p:nvGrpSpPr>
        <p:grpSpPr>
          <a:xfrm>
            <a:off x="236528" y="4019019"/>
            <a:ext cx="11365415" cy="753855"/>
            <a:chOff x="3807449" y="4178690"/>
            <a:chExt cx="10237480" cy="1005902"/>
          </a:xfrm>
        </p:grpSpPr>
        <p:sp>
          <p:nvSpPr>
            <p:cNvPr id="13" name="ïšḷïḑé">
              <a:extLst>
                <a:ext uri="{FF2B5EF4-FFF2-40B4-BE49-F238E27FC236}">
                  <a16:creationId xmlns:a16="http://schemas.microsoft.com/office/drawing/2014/main" id="{C40277A7-B85A-E271-DC67-F9B2614F6EA2}"/>
                </a:ext>
              </a:extLst>
            </p:cNvPr>
            <p:cNvSpPr/>
            <p:nvPr/>
          </p:nvSpPr>
          <p:spPr>
            <a:xfrm>
              <a:off x="3807449" y="4179257"/>
              <a:ext cx="1420639" cy="1005335"/>
            </a:xfrm>
            <a:prstGeom prst="rect">
              <a:avLst/>
            </a:prstGeom>
            <a:solidFill>
              <a:schemeClr val="accent2"/>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4" name="íṥ1íďe">
              <a:extLst>
                <a:ext uri="{FF2B5EF4-FFF2-40B4-BE49-F238E27FC236}">
                  <a16:creationId xmlns:a16="http://schemas.microsoft.com/office/drawing/2014/main" id="{441225D3-77D4-C761-374E-3441C1C9A654}"/>
                </a:ext>
              </a:extLst>
            </p:cNvPr>
            <p:cNvSpPr/>
            <p:nvPr/>
          </p:nvSpPr>
          <p:spPr>
            <a:xfrm>
              <a:off x="3916370" y="4178690"/>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5" name="íṩḻíḓé">
              <a:extLst>
                <a:ext uri="{FF2B5EF4-FFF2-40B4-BE49-F238E27FC236}">
                  <a16:creationId xmlns:a16="http://schemas.microsoft.com/office/drawing/2014/main" id="{26E71D2C-D672-3D77-4C9F-3AA91F608955}"/>
                </a:ext>
              </a:extLst>
            </p:cNvPr>
            <p:cNvSpPr/>
            <p:nvPr/>
          </p:nvSpPr>
          <p:spPr>
            <a:xfrm>
              <a:off x="6753467" y="4240637"/>
              <a:ext cx="7291462" cy="882005"/>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000" dirty="0">
                  <a:solidFill>
                    <a:schemeClr val="accent1">
                      <a:lumMod val="75000"/>
                    </a:schemeClr>
                  </a:solidFill>
                  <a:effectLst/>
                  <a:latin typeface="Arial" panose="020B0604020202020204" pitchFamily="34" charset="0"/>
                  <a:ea typeface="Times New Roman" panose="02020603050405020304" pitchFamily="18" charset="0"/>
                  <a:cs typeface="Arial" panose="020B0604020202020204" pitchFamily="34" charset="0"/>
                </a:rPr>
                <a:t>Với cơ quan đơn vị, xác định rõ mình là một thành viên, có lợi ích chung trong hoạt động của cơ quan đơn vị </a:t>
              </a:r>
              <a:endParaRPr kumimoji="1" lang="zh-CN" altLang="en-US" sz="20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三极趣味广告体"/>
                <a:cs typeface="Arial" panose="020B0604020202020204" pitchFamily="34" charset="0"/>
              </a:endParaRPr>
            </a:p>
          </p:txBody>
        </p:sp>
        <p:sp>
          <p:nvSpPr>
            <p:cNvPr id="16" name="îślïḓê">
              <a:extLst>
                <a:ext uri="{FF2B5EF4-FFF2-40B4-BE49-F238E27FC236}">
                  <a16:creationId xmlns:a16="http://schemas.microsoft.com/office/drawing/2014/main" id="{24A5BAAC-1EAD-2156-78F6-FE30D5B23069}"/>
                </a:ext>
              </a:extLst>
            </p:cNvPr>
            <p:cNvSpPr/>
            <p:nvPr/>
          </p:nvSpPr>
          <p:spPr>
            <a:xfrm>
              <a:off x="3901890" y="4469602"/>
              <a:ext cx="1260076" cy="332978"/>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chemeClr val="bg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chemeClr val="bg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3</a:t>
              </a:r>
              <a:endParaRPr kumimoji="0" lang="zh-CN" altLang="en-US" sz="2400"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grpSp>
      <p:grpSp>
        <p:nvGrpSpPr>
          <p:cNvPr id="17" name="Group 16">
            <a:extLst>
              <a:ext uri="{FF2B5EF4-FFF2-40B4-BE49-F238E27FC236}">
                <a16:creationId xmlns:a16="http://schemas.microsoft.com/office/drawing/2014/main" id="{3AE43606-540B-6462-90F1-BD2495BFDCCB}"/>
              </a:ext>
            </a:extLst>
          </p:cNvPr>
          <p:cNvGrpSpPr/>
          <p:nvPr/>
        </p:nvGrpSpPr>
        <p:grpSpPr>
          <a:xfrm>
            <a:off x="196024" y="2905112"/>
            <a:ext cx="11552396" cy="778229"/>
            <a:chOff x="3826161" y="2526179"/>
            <a:chExt cx="25729046" cy="1675503"/>
          </a:xfrm>
        </p:grpSpPr>
        <p:sp>
          <p:nvSpPr>
            <p:cNvPr id="18" name="ïšḷïḑé">
              <a:extLst>
                <a:ext uri="{FF2B5EF4-FFF2-40B4-BE49-F238E27FC236}">
                  <a16:creationId xmlns:a16="http://schemas.microsoft.com/office/drawing/2014/main" id="{5254AB64-EA80-956B-7740-DF02A816C51F}"/>
                </a:ext>
              </a:extLst>
            </p:cNvPr>
            <p:cNvSpPr/>
            <p:nvPr/>
          </p:nvSpPr>
          <p:spPr>
            <a:xfrm>
              <a:off x="3916372" y="2577041"/>
              <a:ext cx="3242150" cy="1624641"/>
            </a:xfrm>
            <a:prstGeom prst="rect">
              <a:avLst/>
            </a:prstGeom>
            <a:solidFill>
              <a:schemeClr val="accent2"/>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9" name="íṥ1íďe">
              <a:extLst>
                <a:ext uri="{FF2B5EF4-FFF2-40B4-BE49-F238E27FC236}">
                  <a16:creationId xmlns:a16="http://schemas.microsoft.com/office/drawing/2014/main" id="{0DFD5800-38C1-48FB-8A49-43EEE6ED59CD}"/>
                </a:ext>
              </a:extLst>
            </p:cNvPr>
            <p:cNvSpPr/>
            <p:nvPr/>
          </p:nvSpPr>
          <p:spPr>
            <a:xfrm>
              <a:off x="3916370" y="2576475"/>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0" name="íṩḻíḓé">
              <a:extLst>
                <a:ext uri="{FF2B5EF4-FFF2-40B4-BE49-F238E27FC236}">
                  <a16:creationId xmlns:a16="http://schemas.microsoft.com/office/drawing/2014/main" id="{EE96360A-5402-3695-07E3-D9AB7D0246EF}"/>
                </a:ext>
              </a:extLst>
            </p:cNvPr>
            <p:cNvSpPr/>
            <p:nvPr/>
          </p:nvSpPr>
          <p:spPr>
            <a:xfrm>
              <a:off x="11200527" y="2526179"/>
              <a:ext cx="18354680" cy="1624644"/>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0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Với gia đình cần xác định trách nhiệm của cá nhân trong xây dựng gia đình hạnh phúc</a:t>
              </a:r>
              <a:endParaRPr kumimoji="1" lang="zh-CN" altLang="en-US" sz="2000" b="0" i="0" u="none" strike="noStrike" kern="1200" cap="none" spc="0" normalizeH="0" baseline="0" noProof="0" dirty="0">
                <a:ln>
                  <a:noFill/>
                </a:ln>
                <a:solidFill>
                  <a:schemeClr val="accent5">
                    <a:lumMod val="50000"/>
                  </a:schemeClr>
                </a:solidFill>
                <a:effectLst/>
                <a:uLnTx/>
                <a:uFillTx/>
                <a:latin typeface="Arial" panose="020B0604020202020204" pitchFamily="34" charset="0"/>
                <a:ea typeface="三极趣味广告体"/>
                <a:cs typeface="Arial" panose="020B0604020202020204" pitchFamily="34" charset="0"/>
              </a:endParaRPr>
            </a:p>
          </p:txBody>
        </p:sp>
        <p:sp>
          <p:nvSpPr>
            <p:cNvPr id="21" name="îślïḓê">
              <a:extLst>
                <a:ext uri="{FF2B5EF4-FFF2-40B4-BE49-F238E27FC236}">
                  <a16:creationId xmlns:a16="http://schemas.microsoft.com/office/drawing/2014/main" id="{199C8068-E3C8-DD86-EDDE-DECCAEC1402F}"/>
                </a:ext>
              </a:extLst>
            </p:cNvPr>
            <p:cNvSpPr/>
            <p:nvPr/>
          </p:nvSpPr>
          <p:spPr>
            <a:xfrm>
              <a:off x="4162879" y="2864125"/>
              <a:ext cx="5832297" cy="485702"/>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2400" b="1" kern="900" dirty="0" err="1">
                  <a:solidFill>
                    <a:schemeClr val="bg1"/>
                  </a:solidFill>
                  <a:latin typeface="Arial" panose="020B0604020202020204" pitchFamily="34" charset="0"/>
                  <a:ea typeface="+mn-ea"/>
                  <a:cs typeface="Arial" panose="020B0604020202020204" pitchFamily="34" charset="0"/>
                  <a:sym typeface="+mn-lt"/>
                </a:rPr>
                <a:t>Thứ</a:t>
              </a:r>
              <a:r>
                <a:rPr lang="en-US" altLang="zh-CN" sz="2400" b="1" kern="900" dirty="0">
                  <a:solidFill>
                    <a:schemeClr val="bg1"/>
                  </a:solidFill>
                  <a:latin typeface="Arial" panose="020B0604020202020204" pitchFamily="34" charset="0"/>
                  <a:ea typeface="+mn-ea"/>
                  <a:cs typeface="Arial" panose="020B0604020202020204" pitchFamily="34" charset="0"/>
                  <a:sym typeface="+mn-lt"/>
                </a:rPr>
                <a:t> 2</a:t>
              </a:r>
              <a:endParaRPr kumimoji="0" lang="zh-CN" altLang="en-US" sz="2400"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pic>
          <p:nvPicPr>
            <p:cNvPr id="22" name="Graphic 21" descr="Squirrel with solid fill">
              <a:extLst>
                <a:ext uri="{FF2B5EF4-FFF2-40B4-BE49-F238E27FC236}">
                  <a16:creationId xmlns:a16="http://schemas.microsoft.com/office/drawing/2014/main" id="{06A9FA7A-14DC-1DCD-A20A-86CB48560DC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62878" y="2728978"/>
              <a:ext cx="732336" cy="732336"/>
            </a:xfrm>
            <a:prstGeom prst="rect">
              <a:avLst/>
            </a:prstGeom>
          </p:spPr>
        </p:pic>
        <p:sp>
          <p:nvSpPr>
            <p:cNvPr id="29" name="ïšḷïḑé">
              <a:extLst>
                <a:ext uri="{FF2B5EF4-FFF2-40B4-BE49-F238E27FC236}">
                  <a16:creationId xmlns:a16="http://schemas.microsoft.com/office/drawing/2014/main" id="{2684DF0D-2D13-32E7-8ECE-77430C6020A8}"/>
                </a:ext>
              </a:extLst>
            </p:cNvPr>
            <p:cNvSpPr/>
            <p:nvPr/>
          </p:nvSpPr>
          <p:spPr>
            <a:xfrm>
              <a:off x="3826161" y="2567751"/>
              <a:ext cx="3512591" cy="1624641"/>
            </a:xfrm>
            <a:prstGeom prst="rect">
              <a:avLst/>
            </a:prstGeom>
            <a:solidFill>
              <a:schemeClr val="accent2"/>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30" name="îślïḓê">
              <a:extLst>
                <a:ext uri="{FF2B5EF4-FFF2-40B4-BE49-F238E27FC236}">
                  <a16:creationId xmlns:a16="http://schemas.microsoft.com/office/drawing/2014/main" id="{B3AD60E2-3E2C-D637-44A7-82580C55BE67}"/>
                </a:ext>
              </a:extLst>
            </p:cNvPr>
            <p:cNvSpPr/>
            <p:nvPr/>
          </p:nvSpPr>
          <p:spPr>
            <a:xfrm>
              <a:off x="4072668" y="2854834"/>
              <a:ext cx="3049409" cy="799260"/>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2400" b="1" kern="900" dirty="0" err="1">
                  <a:solidFill>
                    <a:schemeClr val="bg1"/>
                  </a:solidFill>
                  <a:latin typeface="Arial" panose="020B0604020202020204" pitchFamily="34" charset="0"/>
                  <a:ea typeface="+mn-ea"/>
                  <a:cs typeface="Arial" panose="020B0604020202020204" pitchFamily="34" charset="0"/>
                  <a:sym typeface="+mn-lt"/>
                </a:rPr>
                <a:t>Thứ</a:t>
              </a:r>
              <a:r>
                <a:rPr lang="en-US" altLang="zh-CN" sz="2400" b="1" kern="900" dirty="0">
                  <a:solidFill>
                    <a:schemeClr val="bg1"/>
                  </a:solidFill>
                  <a:latin typeface="Arial" panose="020B0604020202020204" pitchFamily="34" charset="0"/>
                  <a:ea typeface="+mn-ea"/>
                  <a:cs typeface="Arial" panose="020B0604020202020204" pitchFamily="34" charset="0"/>
                  <a:sym typeface="+mn-lt"/>
                </a:rPr>
                <a:t> 2</a:t>
              </a:r>
              <a:endParaRPr kumimoji="0" lang="zh-CN" altLang="en-US" sz="2400"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grpSp>
      <p:grpSp>
        <p:nvGrpSpPr>
          <p:cNvPr id="23" name="Group 22">
            <a:extLst>
              <a:ext uri="{FF2B5EF4-FFF2-40B4-BE49-F238E27FC236}">
                <a16:creationId xmlns:a16="http://schemas.microsoft.com/office/drawing/2014/main" id="{0DA6D7BA-2A10-E1D1-C778-EFDBA101AA79}"/>
              </a:ext>
            </a:extLst>
          </p:cNvPr>
          <p:cNvGrpSpPr/>
          <p:nvPr/>
        </p:nvGrpSpPr>
        <p:grpSpPr>
          <a:xfrm>
            <a:off x="236528" y="5224768"/>
            <a:ext cx="11365415" cy="760591"/>
            <a:chOff x="3821929" y="4178690"/>
            <a:chExt cx="10237479" cy="1015461"/>
          </a:xfrm>
        </p:grpSpPr>
        <p:sp>
          <p:nvSpPr>
            <p:cNvPr id="24" name="ïšḷïḑé">
              <a:extLst>
                <a:ext uri="{FF2B5EF4-FFF2-40B4-BE49-F238E27FC236}">
                  <a16:creationId xmlns:a16="http://schemas.microsoft.com/office/drawing/2014/main" id="{2F3F04D9-7976-36EC-95AB-5407D8B821F6}"/>
                </a:ext>
              </a:extLst>
            </p:cNvPr>
            <p:cNvSpPr/>
            <p:nvPr/>
          </p:nvSpPr>
          <p:spPr>
            <a:xfrm>
              <a:off x="3821929" y="4179255"/>
              <a:ext cx="1485793" cy="1005336"/>
            </a:xfrm>
            <a:prstGeom prst="rect">
              <a:avLst/>
            </a:prstGeom>
            <a:solidFill>
              <a:schemeClr val="accent2"/>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chemeClr val="accent3">
                    <a:lumMod val="50000"/>
                  </a:schemeClr>
                </a:solidFill>
                <a:effectLst/>
                <a:uLnTx/>
                <a:uFillTx/>
                <a:latin typeface="Arial" panose="020B0604020202020204" pitchFamily="34" charset="0"/>
                <a:ea typeface="+mn-ea"/>
                <a:cs typeface="Arial" panose="020B0604020202020204" pitchFamily="34" charset="0"/>
                <a:sym typeface="+mn-lt"/>
              </a:endParaRPr>
            </a:p>
          </p:txBody>
        </p:sp>
        <p:sp>
          <p:nvSpPr>
            <p:cNvPr id="25" name="íṥ1íďe">
              <a:extLst>
                <a:ext uri="{FF2B5EF4-FFF2-40B4-BE49-F238E27FC236}">
                  <a16:creationId xmlns:a16="http://schemas.microsoft.com/office/drawing/2014/main" id="{CC0AB1F4-CD73-4216-A5E8-5A19D91DC051}"/>
                </a:ext>
              </a:extLst>
            </p:cNvPr>
            <p:cNvSpPr/>
            <p:nvPr/>
          </p:nvSpPr>
          <p:spPr>
            <a:xfrm>
              <a:off x="3916370" y="4178690"/>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6" name="íṩḻíḓé">
              <a:extLst>
                <a:ext uri="{FF2B5EF4-FFF2-40B4-BE49-F238E27FC236}">
                  <a16:creationId xmlns:a16="http://schemas.microsoft.com/office/drawing/2014/main" id="{4C292CCB-11B1-1FFD-D5D4-395805137AFA}"/>
                </a:ext>
              </a:extLst>
            </p:cNvPr>
            <p:cNvSpPr/>
            <p:nvPr/>
          </p:nvSpPr>
          <p:spPr>
            <a:xfrm>
              <a:off x="6767946" y="4312146"/>
              <a:ext cx="7291462" cy="882005"/>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l" defTabSz="914400" rtl="0" eaLnBrk="1" fontAlgn="auto" latinLnBrk="0" hangingPunct="1">
                <a:lnSpc>
                  <a:spcPts val="3680"/>
                </a:lnSpc>
                <a:spcBef>
                  <a:spcPts val="0"/>
                </a:spcBef>
                <a:spcAft>
                  <a:spcPts val="0"/>
                </a:spcAft>
                <a:buClrTx/>
                <a:buSzTx/>
                <a:buFontTx/>
                <a:buNone/>
                <a:tabLst/>
                <a:defRPr/>
              </a:pPr>
              <a:r>
                <a:rPr lang="vi-VN" sz="2000" dirty="0">
                  <a:solidFill>
                    <a:schemeClr val="accent3">
                      <a:lumMod val="75000"/>
                    </a:schemeClr>
                  </a:solidFill>
                  <a:effectLst/>
                  <a:latin typeface="Arial" panose="020B0604020202020204" pitchFamily="34" charset="0"/>
                  <a:ea typeface="Times New Roman" panose="02020603050405020304" pitchFamily="18" charset="0"/>
                  <a:cs typeface="Arial" panose="020B0604020202020204" pitchFamily="34" charset="0"/>
                </a:rPr>
                <a:t>Với cộng đồng, cần xác định rõ trách nhiệm tham gia các sinh hoạt chung</a:t>
              </a:r>
              <a:endParaRPr kumimoji="1" lang="zh-CN" altLang="en-US" sz="2000" b="0" i="0" u="none" strike="noStrike" kern="1200" cap="none" spc="0" normalizeH="0" baseline="0" noProof="0" dirty="0">
                <a:ln>
                  <a:noFill/>
                </a:ln>
                <a:solidFill>
                  <a:schemeClr val="accent3">
                    <a:lumMod val="75000"/>
                  </a:schemeClr>
                </a:solidFill>
                <a:effectLst/>
                <a:uLnTx/>
                <a:uFillTx/>
                <a:latin typeface="Arial" panose="020B0604020202020204" pitchFamily="34" charset="0"/>
                <a:ea typeface="三极趣味广告体"/>
                <a:cs typeface="Arial" panose="020B0604020202020204" pitchFamily="34" charset="0"/>
              </a:endParaRPr>
            </a:p>
          </p:txBody>
        </p:sp>
        <p:sp>
          <p:nvSpPr>
            <p:cNvPr id="27" name="îślïḓê">
              <a:extLst>
                <a:ext uri="{FF2B5EF4-FFF2-40B4-BE49-F238E27FC236}">
                  <a16:creationId xmlns:a16="http://schemas.microsoft.com/office/drawing/2014/main" id="{077D19D3-6648-400A-231D-8B8CFDBD0C57}"/>
                </a:ext>
              </a:extLst>
            </p:cNvPr>
            <p:cNvSpPr/>
            <p:nvPr/>
          </p:nvSpPr>
          <p:spPr>
            <a:xfrm>
              <a:off x="3911117" y="4415429"/>
              <a:ext cx="1266168" cy="570368"/>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900" cap="none" spc="0" normalizeH="0" baseline="0" noProof="0" dirty="0" err="1">
                  <a:ln>
                    <a:noFill/>
                  </a:ln>
                  <a:solidFill>
                    <a:schemeClr val="bg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Thứ</a:t>
              </a:r>
              <a:r>
                <a:rPr kumimoji="0" lang="en-US" altLang="zh-CN" sz="2400" b="1" i="0" u="none" strike="noStrike" kern="900" cap="none" spc="0" normalizeH="0" baseline="0" noProof="0" dirty="0">
                  <a:ln>
                    <a:noFill/>
                  </a:ln>
                  <a:solidFill>
                    <a:schemeClr val="bg1"/>
                  </a:solidFill>
                  <a:effectLst/>
                  <a:uLnTx/>
                  <a:uFillTx/>
                  <a:latin typeface="Arial" panose="020B0604020202020204" pitchFamily="34" charset="0"/>
                  <a:ea typeface="Roboto Condensed ExtraBold" panose="02000000000000000000" pitchFamily="2" charset="0"/>
                  <a:cs typeface="Arial" panose="020B0604020202020204" pitchFamily="34" charset="0"/>
                  <a:sym typeface="+mn-lt"/>
                </a:rPr>
                <a:t> 4</a:t>
              </a:r>
              <a:endParaRPr kumimoji="0" lang="zh-CN" altLang="en-US" sz="2400"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grpSp>
      <p:sp>
        <p:nvSpPr>
          <p:cNvPr id="28" name="Arrow: Right 27">
            <a:extLst>
              <a:ext uri="{FF2B5EF4-FFF2-40B4-BE49-F238E27FC236}">
                <a16:creationId xmlns:a16="http://schemas.microsoft.com/office/drawing/2014/main" id="{827C9D48-7805-42E5-F264-215CA6B23B7E}"/>
              </a:ext>
            </a:extLst>
          </p:cNvPr>
          <p:cNvSpPr/>
          <p:nvPr/>
        </p:nvSpPr>
        <p:spPr>
          <a:xfrm>
            <a:off x="2177350" y="1946497"/>
            <a:ext cx="788575" cy="38381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Arrow: Right 30">
            <a:extLst>
              <a:ext uri="{FF2B5EF4-FFF2-40B4-BE49-F238E27FC236}">
                <a16:creationId xmlns:a16="http://schemas.microsoft.com/office/drawing/2014/main" id="{F20888AF-2810-E2CE-ABBF-581F9C5D972D}"/>
              </a:ext>
            </a:extLst>
          </p:cNvPr>
          <p:cNvSpPr/>
          <p:nvPr/>
        </p:nvSpPr>
        <p:spPr>
          <a:xfrm>
            <a:off x="2214303" y="3159274"/>
            <a:ext cx="788575" cy="38381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Arrow: Right 31">
            <a:extLst>
              <a:ext uri="{FF2B5EF4-FFF2-40B4-BE49-F238E27FC236}">
                <a16:creationId xmlns:a16="http://schemas.microsoft.com/office/drawing/2014/main" id="{5AB76C5A-F220-8DE4-E9A0-D1C8D0F2EB47}"/>
              </a:ext>
            </a:extLst>
          </p:cNvPr>
          <p:cNvSpPr/>
          <p:nvPr/>
        </p:nvSpPr>
        <p:spPr>
          <a:xfrm>
            <a:off x="2243826" y="5402088"/>
            <a:ext cx="788575" cy="38381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Arrow: Right 32">
            <a:extLst>
              <a:ext uri="{FF2B5EF4-FFF2-40B4-BE49-F238E27FC236}">
                <a16:creationId xmlns:a16="http://schemas.microsoft.com/office/drawing/2014/main" id="{6D14C9FA-CA65-9FE8-7A64-8FD1F7EB2583}"/>
              </a:ext>
            </a:extLst>
          </p:cNvPr>
          <p:cNvSpPr/>
          <p:nvPr/>
        </p:nvSpPr>
        <p:spPr>
          <a:xfrm>
            <a:off x="2196609" y="4204038"/>
            <a:ext cx="788575" cy="38381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373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vertical)">
                                      <p:cBhvr>
                                        <p:cTn id="7" dur="500"/>
                                        <p:tgtEl>
                                          <p:spTgt spid="7"/>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randombar(vertical)">
                                      <p:cBhvr>
                                        <p:cTn id="11" dur="500"/>
                                        <p:tgtEl>
                                          <p:spTgt spid="17"/>
                                        </p:tgtEl>
                                      </p:cBhvr>
                                    </p:animEffect>
                                  </p:childTnLst>
                                </p:cTn>
                              </p:par>
                            </p:childTnLst>
                          </p:cTn>
                        </p:par>
                        <p:par>
                          <p:cTn id="12" fill="hold">
                            <p:stCondLst>
                              <p:cond delay="1000"/>
                            </p:stCondLst>
                            <p:childTnLst>
                              <p:par>
                                <p:cTn id="13" presetID="14" presetClass="entr" presetSubtype="5"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vertical)">
                                      <p:cBhvr>
                                        <p:cTn id="15" dur="500"/>
                                        <p:tgtEl>
                                          <p:spTgt spid="12"/>
                                        </p:tgtEl>
                                      </p:cBhvr>
                                    </p:animEffect>
                                  </p:childTnLst>
                                </p:cTn>
                              </p:par>
                            </p:childTnLst>
                          </p:cTn>
                        </p:par>
                        <p:par>
                          <p:cTn id="16" fill="hold">
                            <p:stCondLst>
                              <p:cond delay="1500"/>
                            </p:stCondLst>
                            <p:childTnLst>
                              <p:par>
                                <p:cTn id="17" presetID="14" presetClass="entr" presetSubtype="5"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randombar(vertical)">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E347249-55AE-1D00-95E0-9348D51BD2DB}"/>
              </a:ext>
            </a:extLst>
          </p:cNvPr>
          <p:cNvSpPr/>
          <p:nvPr/>
        </p:nvSpPr>
        <p:spPr>
          <a:xfrm>
            <a:off x="4478289" y="2487622"/>
            <a:ext cx="3478696" cy="1202635"/>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dirty="0">
                <a:solidFill>
                  <a:schemeClr val="bg1"/>
                </a:solidFill>
                <a:latin typeface="Arial" panose="020B0604020202020204" pitchFamily="34" charset="0"/>
                <a:cs typeface="Arial" panose="020B0604020202020204" pitchFamily="34" charset="0"/>
              </a:rPr>
              <a:t>HẾT BÀI</a:t>
            </a:r>
          </a:p>
        </p:txBody>
      </p:sp>
    </p:spTree>
    <p:extLst>
      <p:ext uri="{BB962C8B-B14F-4D97-AF65-F5344CB8AC3E}">
        <p14:creationId xmlns:p14="http://schemas.microsoft.com/office/powerpoint/2010/main" val="45698154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4701</TotalTime>
  <Words>1504</Words>
  <Application>Microsoft Office PowerPoint</Application>
  <PresentationFormat>Widescreen</PresentationFormat>
  <Paragraphs>122</Paragraphs>
  <Slides>22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22</vt:i4>
      </vt:variant>
    </vt:vector>
  </HeadingPairs>
  <TitlesOfParts>
    <vt:vector size="33" baseType="lpstr">
      <vt:lpstr>微软雅黑</vt:lpstr>
      <vt:lpstr>.ProTeacher03 Roboto Bold</vt:lpstr>
      <vt:lpstr>A3.OpenSans-San</vt:lpstr>
      <vt:lpstr>Arial</vt:lpstr>
      <vt:lpstr>Arial </vt:lpstr>
      <vt:lpstr>Calibri</vt:lpstr>
      <vt:lpstr>Lato</vt:lpstr>
      <vt:lpstr>Times New Roman</vt:lpstr>
      <vt:lpstr>Times New Roman Bold Italic</vt:lpstr>
      <vt:lpstr>三极趣味广告体</vt:lpstr>
      <vt:lpstr>Office Theme</vt:lpstr>
      <vt:lpstr>PowerPoint Presentation</vt:lpstr>
      <vt:lpstr>PowerPoint Presentation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11</cp:revision>
  <dcterms:created xsi:type="dcterms:W3CDTF">2022-10-06T03:12:05Z</dcterms:created>
  <dcterms:modified xsi:type="dcterms:W3CDTF">2024-08-16T06:46:43Z</dcterms:modified>
</cp:coreProperties>
</file>