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5"/>
  </p:notesMasterIdLst>
  <p:handoutMasterIdLst>
    <p:handoutMasterId r:id="rId16"/>
  </p:handoutMasterIdLst>
  <p:sldIdLst>
    <p:sldId id="281" r:id="rId2"/>
    <p:sldId id="302" r:id="rId3"/>
    <p:sldId id="303" r:id="rId4"/>
    <p:sldId id="304" r:id="rId5"/>
    <p:sldId id="284" r:id="rId6"/>
    <p:sldId id="285" r:id="rId7"/>
    <p:sldId id="298" r:id="rId8"/>
    <p:sldId id="299" r:id="rId9"/>
    <p:sldId id="293" r:id="rId10"/>
    <p:sldId id="295" r:id="rId11"/>
    <p:sldId id="294" r:id="rId12"/>
    <p:sldId id="300" r:id="rId13"/>
    <p:sldId id="301" r:id="rId14"/>
  </p:sldIdLst>
  <p:sldSz cx="9144000" cy="5143500" type="screen16x9"/>
  <p:notesSz cx="6858000" cy="9144000"/>
  <p:custDataLst>
    <p:tags r:id="rId17"/>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0975"/>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1077"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8/16/2024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8579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84458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p>
        </p:txBody>
      </p:sp>
      <p:sp>
        <p:nvSpPr>
          <p:cNvPr id="5" name="Footer Placeholder 4"/>
          <p:cNvSpPr>
            <a:spLocks noGrp="1"/>
          </p:cNvSpPr>
          <p:nvPr>
            <p:ph type="ftr" sz="quarter" idx="11"/>
          </p:nvPr>
        </p:nvSpPr>
        <p:spPr/>
        <p:txBody>
          <a:bodyPr/>
          <a:lstStyle>
            <a:lvl1pPr>
              <a:defRPr/>
            </a:lvl1pPr>
          </a:lstStyle>
          <a:p>
            <a:pPr>
              <a:defRPr/>
            </a:pPr>
            <a:endParaRPr lang="vi-VN"/>
          </a:p>
        </p:txBody>
      </p:sp>
      <p:sp>
        <p:nvSpPr>
          <p:cNvPr id="6" name="Slide Number Placeholder 5"/>
          <p:cNvSpPr>
            <a:spLocks noGrp="1"/>
          </p:cNvSpPr>
          <p:nvPr>
            <p:ph type="sldNum" sz="quarter" idx="12"/>
          </p:nvPr>
        </p:nvSpPr>
        <p:spPr/>
        <p:txBody>
          <a:bodyPr/>
          <a:lstStyle>
            <a:lvl1pPr>
              <a:defRPr/>
            </a:lvl1pPr>
          </a:lstStyle>
          <a:p>
            <a:pPr>
              <a:defRPr/>
            </a:pPr>
            <a:fld id="{480964BE-BA6D-4BC0-9CD4-EF0397CC9D32}" type="slidenum">
              <a:rPr lang="vi-VN"/>
              <a:pPr>
                <a:defRPr/>
              </a:pPr>
              <a:t>‹#›</a:t>
            </a:fld>
            <a:endParaRPr lang="vi-VN"/>
          </a:p>
        </p:txBody>
      </p:sp>
    </p:spTree>
    <p:extLst>
      <p:ext uri="{BB962C8B-B14F-4D97-AF65-F5344CB8AC3E}">
        <p14:creationId xmlns:p14="http://schemas.microsoft.com/office/powerpoint/2010/main" val="1637396578"/>
      </p:ext>
    </p:extLst>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p>
        </p:txBody>
      </p:sp>
      <p:sp>
        <p:nvSpPr>
          <p:cNvPr id="5" name="Footer Placeholder 4"/>
          <p:cNvSpPr>
            <a:spLocks noGrp="1"/>
          </p:cNvSpPr>
          <p:nvPr>
            <p:ph type="ftr" sz="quarter" idx="11"/>
          </p:nvPr>
        </p:nvSpPr>
        <p:spPr/>
        <p:txBody>
          <a:bodyPr/>
          <a:lstStyle>
            <a:lvl1pPr>
              <a:defRPr/>
            </a:lvl1pPr>
          </a:lstStyle>
          <a:p>
            <a:pPr>
              <a:defRPr/>
            </a:pPr>
            <a:endParaRPr lang="vi-VN"/>
          </a:p>
        </p:txBody>
      </p:sp>
      <p:sp>
        <p:nvSpPr>
          <p:cNvPr id="6" name="Slide Number Placeholder 5"/>
          <p:cNvSpPr>
            <a:spLocks noGrp="1"/>
          </p:cNvSpPr>
          <p:nvPr>
            <p:ph type="sldNum" sz="quarter" idx="12"/>
          </p:nvPr>
        </p:nvSpPr>
        <p:spPr/>
        <p:txBody>
          <a:bodyPr/>
          <a:lstStyle>
            <a:lvl1pPr>
              <a:defRPr/>
            </a:lvl1pPr>
          </a:lstStyle>
          <a:p>
            <a:pPr>
              <a:defRPr/>
            </a:pPr>
            <a:fld id="{D4159B86-CD6E-4484-95EA-5796BC2F1308}" type="slidenum">
              <a:rPr lang="vi-VN"/>
              <a:pPr>
                <a:defRPr/>
              </a:pPr>
              <a:t>‹#›</a:t>
            </a:fld>
            <a:endParaRPr lang="vi-VN"/>
          </a:p>
        </p:txBody>
      </p:sp>
    </p:spTree>
    <p:extLst>
      <p:ext uri="{BB962C8B-B14F-4D97-AF65-F5344CB8AC3E}">
        <p14:creationId xmlns:p14="http://schemas.microsoft.com/office/powerpoint/2010/main" val="3412031985"/>
      </p:ext>
    </p:extLst>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algn="ct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algn="r" defTabSz="685800" fontAlgn="base">
              <a:spcBef>
                <a:spcPct val="0"/>
              </a:spcBef>
              <a:spcAft>
                <a:spcPct val="0"/>
              </a:spcAft>
              <a:buClrTx/>
              <a:defRPr/>
            </a:pPr>
            <a:fld id="{EE6FC971-CFFB-4A44-AA49-7B277709F1F4}" type="slidenum">
              <a:rPr lang="vi-VN" altLang="en-US" sz="1050" b="0" kern="1200" smtClean="0">
                <a:solidFill>
                  <a:schemeClr val="tx1"/>
                </a:solidFill>
                <a:latin typeface="Arial" panose="020B0604020202020204" pitchFamily="34" charset="0"/>
                <a:ea typeface="+mn-ea"/>
                <a:cs typeface="Arial" panose="020B0604020202020204" pitchFamily="34" charset="0"/>
              </a:rPr>
              <a:pPr algn="r" defTabSz="685800" fontAlgn="base">
                <a:spcBef>
                  <a:spcPct val="0"/>
                </a:spcBef>
                <a:spcAft>
                  <a:spcPct val="0"/>
                </a:spcAft>
                <a:buClrTx/>
                <a:defRPr/>
              </a:pPr>
              <a:t>‹#›</a:t>
            </a:fld>
            <a:endParaRPr lang="vi-VN" altLang="en-US" sz="1050" b="0" kern="120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28509280"/>
      </p:ext>
    </p:extLst>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6C6E0099-8453-4C25-82FC-33F277DA7249}"/>
              </a:ext>
            </a:extLst>
          </p:cNvPr>
          <p:cNvSpPr>
            <a:spLocks noGrp="1"/>
          </p:cNvSpPr>
          <p:nvPr>
            <p:ph type="ftr" sz="quarter" idx="11"/>
          </p:nvPr>
        </p:nvSpPr>
        <p:spPr>
          <a:xfrm>
            <a:off x="800100" y="4812507"/>
            <a:ext cx="4857750" cy="273844"/>
          </a:xfrm>
          <a:prstGeom prst="rect">
            <a:avLst/>
          </a:prstGeom>
        </p:spPr>
        <p:txBody>
          <a:bodyPr/>
          <a:lstStyle/>
          <a:p>
            <a:pPr>
              <a:defRPr/>
            </a:pPr>
            <a:r>
              <a:rPr lang="fr-CA" altLang="zh-CN"/>
              <a:t>KHOA LÝ LUẬN CHÍNH TRỊ                                             BỘ MÔN PHÁP LUẬT  </a:t>
            </a:r>
          </a:p>
        </p:txBody>
      </p:sp>
    </p:spTree>
    <p:extLst>
      <p:ext uri="{BB962C8B-B14F-4D97-AF65-F5344CB8AC3E}">
        <p14:creationId xmlns:p14="http://schemas.microsoft.com/office/powerpoint/2010/main" val="3112103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9">
            <a:extLst>
              <a:ext uri="{BEBA8EAE-BF5A-486C-A8C5-ECC9F3942E4B}">
                <a14:imgProps xmlns:a14="http://schemas.microsoft.com/office/drawing/2010/main">
                  <a14:imgLayer r:embed="rId10">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pPr algn="r"/>
            <a:r>
              <a:rPr lang="en-US" b="1" dirty="0">
                <a:solidFill>
                  <a:srgbClr val="FFC000"/>
                </a:solidFill>
              </a:rPr>
              <a:t>BỘ MÔN GDCT	</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 id="2147483669" r:id="rId6"/>
    <p:sldLayoutId id="2147483670" r:id="rId7"/>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1403" y="2163931"/>
            <a:ext cx="7671197" cy="974890"/>
          </a:xfrm>
        </p:spPr>
        <p:txBody>
          <a:bodyPr>
            <a:noAutofit/>
          </a:bodyPr>
          <a:lstStyle/>
          <a:p>
            <a:pPr marL="40481" algn="ctr">
              <a:lnSpc>
                <a:spcPct val="120000"/>
              </a:lnSpc>
              <a:spcBef>
                <a:spcPct val="20000"/>
              </a:spcBef>
              <a:buClr>
                <a:schemeClr val="hlink"/>
              </a:buClr>
              <a:buSzPct val="70000"/>
              <a:defRPr/>
            </a:pPr>
            <a:r>
              <a:rPr lang="en-US" sz="3600" b="1" dirty="0">
                <a:solidFill>
                  <a:srgbClr val="FF0000"/>
                </a:solidFill>
                <a:latin typeface="+mj-lt"/>
                <a:cs typeface="Times New Roman" pitchFamily="18" charset="0"/>
              </a:rPr>
              <a:t>MÔN GIÁO DỤC CHÍNH TRỊ</a:t>
            </a:r>
          </a:p>
          <a:p>
            <a:pPr marL="0" algn="ctr">
              <a:defRPr/>
            </a:pPr>
            <a:endParaRPr lang="en-US" sz="3600" b="1" dirty="0">
              <a:solidFill>
                <a:srgbClr val="FF0000"/>
              </a:solidFill>
              <a:latin typeface="+mj-lt"/>
              <a:cs typeface="Times New Roman" pitchFamily="18" charset="0"/>
            </a:endParaRPr>
          </a:p>
          <a:p>
            <a:pPr marL="0" algn="ctr">
              <a:defRPr/>
            </a:pPr>
            <a:endParaRPr lang="en-US" sz="3600" b="1" dirty="0">
              <a:solidFill>
                <a:srgbClr val="FF0000"/>
              </a:solidFill>
              <a:latin typeface="+mj-lt"/>
              <a:cs typeface="Times New Roman" pitchFamily="18" charset="0"/>
            </a:endParaRPr>
          </a:p>
          <a:p>
            <a:pPr marL="0" algn="ctr">
              <a:defRPr/>
            </a:pPr>
            <a:endParaRPr lang="en-US" sz="3600" b="1" dirty="0">
              <a:solidFill>
                <a:srgbClr val="FF0000"/>
              </a:solidFill>
              <a:latin typeface="+mj-lt"/>
              <a:cs typeface="Times New Roman" pitchFamily="18" charset="0"/>
            </a:endParaRPr>
          </a:p>
          <a:p>
            <a:pPr eaLnBrk="1" hangingPunct="1">
              <a:lnSpc>
                <a:spcPct val="100000"/>
              </a:lnSpc>
              <a:spcBef>
                <a:spcPct val="0"/>
              </a:spcBef>
              <a:buFontTx/>
              <a:buNone/>
              <a:defRPr/>
            </a:pPr>
            <a:r>
              <a:rPr lang="en-US" sz="3600" b="1" dirty="0">
                <a:solidFill>
                  <a:srgbClr val="FF0000"/>
                </a:solidFill>
                <a:latin typeface="+mj-lt"/>
                <a:cs typeface="Times New Roman" pitchFamily="18" charset="0"/>
              </a:rPr>
              <a:t>    					</a:t>
            </a:r>
            <a:endParaRPr lang="en-US" sz="3600" b="1" dirty="0">
              <a:solidFill>
                <a:srgbClr val="0000CC"/>
              </a:solidFill>
              <a:latin typeface="+mj-lt"/>
              <a:cs typeface="Times New Roman" panose="02020603050405020304" pitchFamily="18" charset="0"/>
            </a:endParaRPr>
          </a:p>
        </p:txBody>
      </p:sp>
      <p:sp>
        <p:nvSpPr>
          <p:cNvPr id="4101" name="Rectangle 15"/>
          <p:cNvSpPr>
            <a:spLocks noChangeArrowheads="1"/>
          </p:cNvSpPr>
          <p:nvPr/>
        </p:nvSpPr>
        <p:spPr bwMode="auto">
          <a:xfrm>
            <a:off x="1429695" y="722688"/>
            <a:ext cx="67746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6350">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eaLnBrk="1" hangingPunct="1">
              <a:lnSpc>
                <a:spcPct val="100000"/>
              </a:lnSpc>
              <a:spcBef>
                <a:spcPct val="0"/>
              </a:spcBef>
              <a:buFont typeface="Arial" panose="020B0604020202020204" pitchFamily="34" charset="0"/>
              <a:buNone/>
            </a:pPr>
            <a:r>
              <a:rPr lang="en-US" altLang="en-US" sz="2400" b="1" dirty="0">
                <a:solidFill>
                  <a:srgbClr val="0000FF"/>
                </a:solidFill>
                <a:latin typeface="+mj-lt"/>
              </a:rPr>
              <a:t>TRƯỜNG CAO ĐẲNG LÝ TỰ TRỌNG TP.HCM</a:t>
            </a:r>
          </a:p>
          <a:p>
            <a:pPr algn="ctr" eaLnBrk="1" hangingPunct="1">
              <a:lnSpc>
                <a:spcPct val="100000"/>
              </a:lnSpc>
              <a:spcBef>
                <a:spcPct val="0"/>
              </a:spcBef>
              <a:buFont typeface="Arial" panose="020B0604020202020204" pitchFamily="34" charset="0"/>
              <a:buNone/>
            </a:pPr>
            <a:r>
              <a:rPr lang="en-US" altLang="en-US" sz="2400" b="1" dirty="0">
                <a:latin typeface="+mj-lt"/>
              </a:rPr>
              <a:t>KHOA LÝ LUẬN CHÍNH TRỊ</a:t>
            </a:r>
            <a:endParaRPr lang="en-US" altLang="en-US" sz="2100" b="1" dirty="0">
              <a:latin typeface="+mj-lt"/>
            </a:endParaRPr>
          </a:p>
        </p:txBody>
      </p:sp>
    </p:spTree>
    <p:extLst>
      <p:ext uri="{BB962C8B-B14F-4D97-AF65-F5344CB8AC3E}">
        <p14:creationId xmlns:p14="http://schemas.microsoft.com/office/powerpoint/2010/main" val="631612155"/>
      </p:ext>
    </p:extLst>
  </p:cSld>
  <p:clrMapOvr>
    <a:masterClrMapping/>
  </p:clrMapOvr>
  <p:transition>
    <p:wedg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C2E5AE1D-BDA6-69AF-10D2-F43BAE315FC4}"/>
              </a:ext>
            </a:extLst>
          </p:cNvPr>
          <p:cNvGraphicFramePr>
            <a:graphicFrameLocks noGrp="1"/>
          </p:cNvGraphicFramePr>
          <p:nvPr>
            <p:ph idx="1"/>
          </p:nvPr>
        </p:nvGraphicFramePr>
        <p:xfrm>
          <a:off x="0" y="0"/>
          <a:ext cx="0" cy="0"/>
        </p:xfrm>
        <a:graphic>
          <a:graphicData uri="http://schemas.openxmlformats.org/drawingml/2006/table">
            <a:tbl>
              <a:tblPr firstRow="1" firstCol="1" bandRow="1">
                <a:tableStyleId>{918E7EF0-30BA-47A9-9E73-536E6FB35545}</a:tableStyleId>
              </a:tblPr>
              <a:tblGrid>
                <a:gridCol w="25400">
                  <a:extLst>
                    <a:ext uri="{9D8B030D-6E8A-4147-A177-3AD203B41FA5}">
                      <a16:colId xmlns:a16="http://schemas.microsoft.com/office/drawing/2014/main" val="3874148547"/>
                    </a:ext>
                  </a:extLst>
                </a:gridCol>
                <a:gridCol w="25400">
                  <a:extLst>
                    <a:ext uri="{9D8B030D-6E8A-4147-A177-3AD203B41FA5}">
                      <a16:colId xmlns:a16="http://schemas.microsoft.com/office/drawing/2014/main" val="2014005024"/>
                    </a:ext>
                  </a:extLst>
                </a:gridCol>
                <a:gridCol w="25400">
                  <a:extLst>
                    <a:ext uri="{9D8B030D-6E8A-4147-A177-3AD203B41FA5}">
                      <a16:colId xmlns:a16="http://schemas.microsoft.com/office/drawing/2014/main" val="4223013889"/>
                    </a:ext>
                  </a:extLst>
                </a:gridCol>
              </a:tblGrid>
              <a:tr h="0">
                <a:tc>
                  <a:txBody>
                    <a:bodyPr/>
                    <a:lstStyle/>
                    <a:p>
                      <a:pPr indent="79375" algn="just">
                        <a:lnSpc>
                          <a:spcPct val="115000"/>
                        </a:lnSpc>
                        <a:spcBef>
                          <a:spcPts val="600"/>
                        </a:spcBef>
                        <a:tabLst>
                          <a:tab pos="5257800" algn="l"/>
                        </a:tabLst>
                      </a:pPr>
                      <a:r>
                        <a:rPr lang="vi-VN" sz="100">
                          <a:effectLst/>
                          <a:highlight>
                            <a:srgbClr val="FFFFFF"/>
                          </a:highlight>
                        </a:rPr>
                        <a:t>STT</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just">
                        <a:lnSpc>
                          <a:spcPct val="115000"/>
                        </a:lnSpc>
                        <a:spcBef>
                          <a:spcPts val="600"/>
                        </a:spcBef>
                        <a:tabLst>
                          <a:tab pos="5257800" algn="l"/>
                        </a:tabLst>
                      </a:pPr>
                      <a:r>
                        <a:rPr lang="en-US" sz="100">
                          <a:effectLst/>
                          <a:highlight>
                            <a:srgbClr val="FFFFFF"/>
                          </a:highlight>
                        </a:rPr>
                        <a:t>    </a:t>
                      </a:r>
                      <a:r>
                        <a:rPr lang="vi-VN" sz="100">
                          <a:effectLst/>
                          <a:highlight>
                            <a:srgbClr val="FFFFFF"/>
                          </a:highlight>
                        </a:rPr>
                        <a:t>TÊN </a:t>
                      </a:r>
                      <a:r>
                        <a:rPr lang="en-US" sz="100">
                          <a:effectLst/>
                          <a:highlight>
                            <a:srgbClr val="FFFFFF"/>
                          </a:highlight>
                        </a:rPr>
                        <a:t>CHƯƠNG</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90170" algn="just">
                        <a:lnSpc>
                          <a:spcPct val="115000"/>
                        </a:lnSpc>
                        <a:spcBef>
                          <a:spcPts val="600"/>
                        </a:spcBef>
                        <a:tabLst>
                          <a:tab pos="5257800" algn="l"/>
                        </a:tabLst>
                      </a:pPr>
                      <a:r>
                        <a:rPr lang="vi-VN" sz="100">
                          <a:effectLst/>
                          <a:highlight>
                            <a:srgbClr val="FFFFFF"/>
                          </a:highlight>
                        </a:rPr>
                        <a:t>TỔNG </a:t>
                      </a:r>
                      <a:br>
                        <a:rPr lang="vi-VN" sz="100">
                          <a:effectLst/>
                          <a:highlight>
                            <a:srgbClr val="FFFFFF"/>
                          </a:highlight>
                        </a:rPr>
                      </a:br>
                      <a:r>
                        <a:rPr lang="vi-VN" sz="100">
                          <a:effectLst/>
                          <a:highlight>
                            <a:srgbClr val="FFFFFF"/>
                          </a:highlight>
                        </a:rPr>
                        <a:t>SỐ TIẾT</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3125276114"/>
                  </a:ext>
                </a:extLst>
              </a:tr>
              <a:tr h="0">
                <a:tc>
                  <a:txBody>
                    <a:bodyPr/>
                    <a:lstStyle/>
                    <a:p>
                      <a:pPr algn="just">
                        <a:lnSpc>
                          <a:spcPct val="115000"/>
                        </a:lnSpc>
                        <a:spcBef>
                          <a:spcPts val="600"/>
                        </a:spcBef>
                        <a:tabLst>
                          <a:tab pos="5257800" algn="l"/>
                        </a:tabLst>
                      </a:pPr>
                      <a:r>
                        <a:rPr lang="vi-VN" sz="100">
                          <a:effectLst/>
                          <a:highlight>
                            <a:srgbClr val="FFFFFF"/>
                          </a:highlight>
                        </a:rPr>
                        <a:t>1</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marL="182245" marR="179070" algn="just">
                        <a:lnSpc>
                          <a:spcPct val="115000"/>
                        </a:lnSpc>
                        <a:spcBef>
                          <a:spcPts val="600"/>
                        </a:spcBef>
                        <a:spcAft>
                          <a:spcPts val="0"/>
                        </a:spcAft>
                        <a:tabLst>
                          <a:tab pos="5257800" algn="l"/>
                        </a:tabLst>
                      </a:pPr>
                      <a:r>
                        <a:rPr lang="en-US" sz="100">
                          <a:effectLst/>
                          <a:highlight>
                            <a:srgbClr val="FFFFFF"/>
                          </a:highlight>
                        </a:rPr>
                        <a:t>Chương</a:t>
                      </a:r>
                      <a:r>
                        <a:rPr lang="vi-VN" sz="100">
                          <a:effectLst/>
                          <a:highlight>
                            <a:srgbClr val="FFFFFF"/>
                          </a:highlight>
                        </a:rPr>
                        <a:t> mở đầu</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just">
                        <a:lnSpc>
                          <a:spcPct val="115000"/>
                        </a:lnSpc>
                        <a:spcBef>
                          <a:spcPts val="600"/>
                        </a:spcBef>
                        <a:tabLst>
                          <a:tab pos="5257800" algn="l"/>
                        </a:tabLst>
                      </a:pPr>
                      <a:r>
                        <a:rPr lang="en-US" sz="100">
                          <a:effectLst/>
                          <a:highlight>
                            <a:srgbClr val="FFFFFF"/>
                          </a:highlight>
                        </a:rPr>
                        <a:t>1</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734332476"/>
                  </a:ext>
                </a:extLst>
              </a:tr>
              <a:tr h="0">
                <a:tc>
                  <a:txBody>
                    <a:bodyPr/>
                    <a:lstStyle/>
                    <a:p>
                      <a:pPr algn="just">
                        <a:lnSpc>
                          <a:spcPct val="115000"/>
                        </a:lnSpc>
                        <a:spcBef>
                          <a:spcPts val="600"/>
                        </a:spcBef>
                        <a:tabLst>
                          <a:tab pos="5257800" algn="l"/>
                        </a:tabLst>
                      </a:pPr>
                      <a:r>
                        <a:rPr lang="vi-VN" sz="100">
                          <a:effectLst/>
                          <a:highlight>
                            <a:srgbClr val="FFFFFF"/>
                          </a:highlight>
                        </a:rPr>
                        <a:t>2</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00">
                          <a:effectLst/>
                          <a:highlight>
                            <a:srgbClr val="FFFFFF"/>
                          </a:highlight>
                        </a:rPr>
                        <a:t>Chương</a:t>
                      </a:r>
                      <a:r>
                        <a:rPr lang="vi-VN" sz="100">
                          <a:effectLst/>
                          <a:highlight>
                            <a:srgbClr val="FFFFFF"/>
                          </a:highlight>
                        </a:rPr>
                        <a:t> 1: Khái quát về chủ nghĩa Mác - Lênin</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just">
                        <a:lnSpc>
                          <a:spcPct val="115000"/>
                        </a:lnSpc>
                        <a:spcBef>
                          <a:spcPts val="600"/>
                        </a:spcBef>
                        <a:tabLst>
                          <a:tab pos="5257800" algn="l"/>
                        </a:tabLst>
                      </a:pPr>
                      <a:r>
                        <a:rPr lang="en-US" sz="100">
                          <a:effectLst/>
                          <a:highlight>
                            <a:srgbClr val="FFFFFF"/>
                          </a:highlight>
                        </a:rPr>
                        <a:t>4</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3612535204"/>
                  </a:ext>
                </a:extLst>
              </a:tr>
              <a:tr h="0">
                <a:tc>
                  <a:txBody>
                    <a:bodyPr/>
                    <a:lstStyle/>
                    <a:p>
                      <a:pPr algn="just">
                        <a:lnSpc>
                          <a:spcPct val="115000"/>
                        </a:lnSpc>
                        <a:spcBef>
                          <a:spcPts val="600"/>
                        </a:spcBef>
                        <a:tabLst>
                          <a:tab pos="5257800" algn="l"/>
                        </a:tabLst>
                      </a:pPr>
                      <a:r>
                        <a:rPr lang="vi-VN" sz="100">
                          <a:effectLst/>
                          <a:highlight>
                            <a:srgbClr val="FFFFFF"/>
                          </a:highlight>
                        </a:rPr>
                        <a:t>3</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00">
                          <a:effectLst/>
                          <a:highlight>
                            <a:srgbClr val="FFFFFF"/>
                          </a:highlight>
                        </a:rPr>
                        <a:t>Chương</a:t>
                      </a:r>
                      <a:r>
                        <a:rPr lang="vi-VN" sz="100">
                          <a:effectLst/>
                          <a:highlight>
                            <a:srgbClr val="FFFFFF"/>
                          </a:highlight>
                        </a:rPr>
                        <a:t> 2: Khái quát về tư tưởng Hồ Chí Minh</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just">
                        <a:lnSpc>
                          <a:spcPct val="115000"/>
                        </a:lnSpc>
                        <a:spcBef>
                          <a:spcPts val="600"/>
                        </a:spcBef>
                        <a:tabLst>
                          <a:tab pos="5257800" algn="l"/>
                        </a:tabLst>
                      </a:pPr>
                      <a:r>
                        <a:rPr lang="en-US" sz="100">
                          <a:effectLst/>
                          <a:highlight>
                            <a:srgbClr val="FFFFFF"/>
                          </a:highlight>
                        </a:rPr>
                        <a:t>5</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3533019801"/>
                  </a:ext>
                </a:extLst>
              </a:tr>
              <a:tr h="0">
                <a:tc>
                  <a:txBody>
                    <a:bodyPr/>
                    <a:lstStyle/>
                    <a:p>
                      <a:pPr algn="just">
                        <a:lnSpc>
                          <a:spcPct val="115000"/>
                        </a:lnSpc>
                        <a:spcBef>
                          <a:spcPts val="600"/>
                        </a:spcBef>
                        <a:tabLst>
                          <a:tab pos="5257800" algn="l"/>
                        </a:tabLst>
                      </a:pPr>
                      <a:r>
                        <a:rPr lang="vi-VN" sz="100">
                          <a:effectLst/>
                          <a:highlight>
                            <a:srgbClr val="FFFFFF"/>
                          </a:highlight>
                        </a:rPr>
                        <a:t>4</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00">
                          <a:effectLst/>
                          <a:highlight>
                            <a:srgbClr val="FFFFFF"/>
                          </a:highlight>
                        </a:rPr>
                        <a:t>Chương</a:t>
                      </a:r>
                      <a:r>
                        <a:rPr lang="vi-VN" sz="100">
                          <a:effectLst/>
                          <a:highlight>
                            <a:srgbClr val="FFFFFF"/>
                          </a:highlight>
                        </a:rPr>
                        <a:t> 3: Những thành tựu của cách mạng Việt Nam dưới sự lãnh đạo của Đảng</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just">
                        <a:lnSpc>
                          <a:spcPct val="115000"/>
                        </a:lnSpc>
                        <a:spcBef>
                          <a:spcPts val="600"/>
                        </a:spcBef>
                        <a:tabLst>
                          <a:tab pos="5257800" algn="l"/>
                        </a:tabLst>
                      </a:pPr>
                      <a:r>
                        <a:rPr lang="vi-VN" sz="100">
                          <a:effectLst/>
                          <a:highlight>
                            <a:srgbClr val="FFFFFF"/>
                          </a:highlight>
                        </a:rPr>
                        <a:t>5</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741410392"/>
                  </a:ext>
                </a:extLst>
              </a:tr>
              <a:tr h="0">
                <a:tc>
                  <a:txBody>
                    <a:bodyPr/>
                    <a:lstStyle/>
                    <a:p>
                      <a:pPr algn="just">
                        <a:lnSpc>
                          <a:spcPct val="115000"/>
                        </a:lnSpc>
                        <a:spcBef>
                          <a:spcPts val="600"/>
                        </a:spcBef>
                        <a:tabLst>
                          <a:tab pos="5257800" algn="l"/>
                        </a:tabLst>
                      </a:pPr>
                      <a:r>
                        <a:rPr lang="en-US" sz="100">
                          <a:effectLst/>
                          <a:highlight>
                            <a:srgbClr val="FFFFFF"/>
                          </a:highlight>
                        </a:rPr>
                        <a:t>5</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00">
                          <a:effectLst/>
                          <a:highlight>
                            <a:srgbClr val="FFFFFF"/>
                          </a:highlight>
                        </a:rPr>
                        <a:t>Chương </a:t>
                      </a:r>
                      <a:r>
                        <a:rPr lang="vi-VN" sz="100">
                          <a:effectLst/>
                          <a:highlight>
                            <a:srgbClr val="FFFFFF"/>
                          </a:highlight>
                        </a:rPr>
                        <a:t>4: Phát triển kinh tế, xã hội, văn hóa, con người ở Việt Nam</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just">
                        <a:lnSpc>
                          <a:spcPct val="115000"/>
                        </a:lnSpc>
                        <a:spcBef>
                          <a:spcPts val="600"/>
                        </a:spcBef>
                        <a:tabLst>
                          <a:tab pos="5257800" algn="l"/>
                        </a:tabLst>
                      </a:pPr>
                      <a:r>
                        <a:rPr lang="vi-VN" sz="100">
                          <a:effectLst/>
                          <a:highlight>
                            <a:srgbClr val="FFFFFF"/>
                          </a:highlight>
                        </a:rPr>
                        <a:t>10</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2954628912"/>
                  </a:ext>
                </a:extLst>
              </a:tr>
              <a:tr h="0">
                <a:tc>
                  <a:txBody>
                    <a:bodyPr/>
                    <a:lstStyle/>
                    <a:p>
                      <a:pPr algn="just">
                        <a:lnSpc>
                          <a:spcPct val="115000"/>
                        </a:lnSpc>
                        <a:spcBef>
                          <a:spcPts val="600"/>
                        </a:spcBef>
                        <a:tabLst>
                          <a:tab pos="5257800" algn="l"/>
                        </a:tabLst>
                      </a:pPr>
                      <a:r>
                        <a:rPr lang="en-US" sz="100">
                          <a:effectLst/>
                          <a:highlight>
                            <a:srgbClr val="FFFFFF"/>
                          </a:highlight>
                        </a:rPr>
                        <a:t>6</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00">
                          <a:effectLst/>
                          <a:highlight>
                            <a:srgbClr val="FFFFFF"/>
                          </a:highlight>
                        </a:rPr>
                        <a:t>Chương </a:t>
                      </a:r>
                      <a:r>
                        <a:rPr lang="vi-VN" sz="100">
                          <a:effectLst/>
                          <a:highlight>
                            <a:srgbClr val="FFFFFF"/>
                          </a:highlight>
                        </a:rPr>
                        <a:t>5: Tu dưỡng, rèn luyện để trở thành người công dân tốt, người lao động tốt</a:t>
                      </a:r>
                      <a:endParaRPr lang="en-US" sz="10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just">
                        <a:lnSpc>
                          <a:spcPct val="115000"/>
                        </a:lnSpc>
                        <a:spcBef>
                          <a:spcPts val="600"/>
                        </a:spcBef>
                        <a:tabLst>
                          <a:tab pos="5257800" algn="l"/>
                        </a:tabLst>
                      </a:pPr>
                      <a:r>
                        <a:rPr lang="vi-VN" sz="100" dirty="0">
                          <a:effectLst/>
                          <a:highlight>
                            <a:srgbClr val="FFFFFF"/>
                          </a:highlight>
                        </a:rPr>
                        <a:t>3</a:t>
                      </a:r>
                      <a:endParaRPr lang="en-US" sz="1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055380680"/>
                  </a:ext>
                </a:extLst>
              </a:tr>
            </a:tbl>
          </a:graphicData>
        </a:graphic>
      </p:graphicFrame>
      <p:sp>
        <p:nvSpPr>
          <p:cNvPr id="4" name="Slide Number Placeholder 3">
            <a:extLst>
              <a:ext uri="{FF2B5EF4-FFF2-40B4-BE49-F238E27FC236}">
                <a16:creationId xmlns:a16="http://schemas.microsoft.com/office/drawing/2014/main" id="{F0C5B97D-6633-AB8C-923F-14F75A407ECC}"/>
              </a:ext>
            </a:extLst>
          </p:cNvPr>
          <p:cNvSpPr>
            <a:spLocks noGrp="1"/>
          </p:cNvSpPr>
          <p:nvPr>
            <p:ph type="sldNum" sz="quarter" idx="12"/>
          </p:nvPr>
        </p:nvSpPr>
        <p:spPr>
          <a:xfrm>
            <a:off x="8574504" y="4318125"/>
            <a:ext cx="569495" cy="393600"/>
          </a:xfrm>
        </p:spPr>
        <p:txBody>
          <a:bodyPr/>
          <a:lstStyle/>
          <a:p>
            <a:pPr algn="ctr">
              <a:defRPr/>
            </a:pPr>
            <a:fld id="{480964BE-BA6D-4BC0-9CD4-EF0397CC9D32}" type="slidenum">
              <a:rPr lang="vi-VN" smtClean="0"/>
              <a:pPr algn="ctr">
                <a:defRPr/>
              </a:pPr>
              <a:t>2</a:t>
            </a:fld>
            <a:endParaRPr lang="vi-VN" dirty="0"/>
          </a:p>
        </p:txBody>
      </p:sp>
      <p:graphicFrame>
        <p:nvGraphicFramePr>
          <p:cNvPr id="6" name="Table 5">
            <a:extLst>
              <a:ext uri="{FF2B5EF4-FFF2-40B4-BE49-F238E27FC236}">
                <a16:creationId xmlns:a16="http://schemas.microsoft.com/office/drawing/2014/main" id="{1A7B29CA-C641-D93A-872C-FD31373D0410}"/>
              </a:ext>
            </a:extLst>
          </p:cNvPr>
          <p:cNvGraphicFramePr>
            <a:graphicFrameLocks noGrp="1"/>
          </p:cNvGraphicFramePr>
          <p:nvPr>
            <p:extLst>
              <p:ext uri="{D42A27DB-BD31-4B8C-83A1-F6EECF244321}">
                <p14:modId xmlns:p14="http://schemas.microsoft.com/office/powerpoint/2010/main" val="3118088357"/>
              </p:ext>
            </p:extLst>
          </p:nvPr>
        </p:nvGraphicFramePr>
        <p:xfrm>
          <a:off x="569495" y="712221"/>
          <a:ext cx="8005010" cy="3471682"/>
        </p:xfrm>
        <a:graphic>
          <a:graphicData uri="http://schemas.openxmlformats.org/drawingml/2006/table">
            <a:tbl>
              <a:tblPr firstRow="1" firstCol="1" bandRow="1">
                <a:tableStyleId>{918E7EF0-30BA-47A9-9E73-536E6FB35545}</a:tableStyleId>
              </a:tblPr>
              <a:tblGrid>
                <a:gridCol w="829319">
                  <a:extLst>
                    <a:ext uri="{9D8B030D-6E8A-4147-A177-3AD203B41FA5}">
                      <a16:colId xmlns:a16="http://schemas.microsoft.com/office/drawing/2014/main" val="2661335930"/>
                    </a:ext>
                  </a:extLst>
                </a:gridCol>
                <a:gridCol w="6107823">
                  <a:extLst>
                    <a:ext uri="{9D8B030D-6E8A-4147-A177-3AD203B41FA5}">
                      <a16:colId xmlns:a16="http://schemas.microsoft.com/office/drawing/2014/main" val="4150734876"/>
                    </a:ext>
                  </a:extLst>
                </a:gridCol>
                <a:gridCol w="1067868">
                  <a:extLst>
                    <a:ext uri="{9D8B030D-6E8A-4147-A177-3AD203B41FA5}">
                      <a16:colId xmlns:a16="http://schemas.microsoft.com/office/drawing/2014/main" val="2675960036"/>
                    </a:ext>
                  </a:extLst>
                </a:gridCol>
              </a:tblGrid>
              <a:tr h="474072">
                <a:tc>
                  <a:txBody>
                    <a:bodyPr/>
                    <a:lstStyle/>
                    <a:p>
                      <a:pPr indent="79375" algn="ctr">
                        <a:lnSpc>
                          <a:spcPct val="115000"/>
                        </a:lnSpc>
                        <a:spcBef>
                          <a:spcPts val="600"/>
                        </a:spcBef>
                        <a:tabLst>
                          <a:tab pos="5257800" algn="l"/>
                        </a:tabLst>
                      </a:pPr>
                      <a:r>
                        <a:rPr lang="vi-VN" sz="1800" b="1" dirty="0">
                          <a:effectLst/>
                          <a:highlight>
                            <a:srgbClr val="FFFFFF"/>
                          </a:highlight>
                        </a:rPr>
                        <a:t>STT</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ctr">
                        <a:lnSpc>
                          <a:spcPct val="115000"/>
                        </a:lnSpc>
                        <a:spcBef>
                          <a:spcPts val="600"/>
                        </a:spcBef>
                        <a:tabLst>
                          <a:tab pos="5257800" algn="l"/>
                        </a:tabLst>
                      </a:pPr>
                      <a:r>
                        <a:rPr lang="en-US" sz="1800" b="1" dirty="0">
                          <a:effectLst/>
                          <a:highlight>
                            <a:srgbClr val="FFFFFF"/>
                          </a:highlight>
                        </a:rPr>
                        <a:t>    </a:t>
                      </a:r>
                      <a:r>
                        <a:rPr lang="vi-VN" sz="1800" b="1" dirty="0">
                          <a:effectLst/>
                          <a:highlight>
                            <a:srgbClr val="FFFFFF"/>
                          </a:highlight>
                        </a:rPr>
                        <a:t>TÊN </a:t>
                      </a:r>
                      <a:r>
                        <a:rPr lang="en-US" sz="1800" b="1" dirty="0">
                          <a:effectLst/>
                          <a:highlight>
                            <a:srgbClr val="FFFFFF"/>
                          </a:highlight>
                        </a:rPr>
                        <a:t>CHƯƠNG</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90170" algn="just">
                        <a:lnSpc>
                          <a:spcPct val="115000"/>
                        </a:lnSpc>
                        <a:spcBef>
                          <a:spcPts val="600"/>
                        </a:spcBef>
                        <a:tabLst>
                          <a:tab pos="5257800" algn="l"/>
                        </a:tabLst>
                      </a:pPr>
                      <a:r>
                        <a:rPr lang="vi-VN" sz="1800" b="1" dirty="0">
                          <a:effectLst/>
                          <a:highlight>
                            <a:srgbClr val="FFFFFF"/>
                          </a:highlight>
                        </a:rPr>
                        <a:t>TỔNG </a:t>
                      </a:r>
                      <a:br>
                        <a:rPr lang="vi-VN" sz="1800" b="1" dirty="0">
                          <a:effectLst/>
                          <a:highlight>
                            <a:srgbClr val="FFFFFF"/>
                          </a:highlight>
                        </a:rPr>
                      </a:br>
                      <a:r>
                        <a:rPr lang="vi-VN" sz="1800" b="1" dirty="0">
                          <a:effectLst/>
                          <a:highlight>
                            <a:srgbClr val="FFFFFF"/>
                          </a:highlight>
                        </a:rPr>
                        <a:t>SỐ TIẾT</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490770279"/>
                  </a:ext>
                </a:extLst>
              </a:tr>
              <a:tr h="341477">
                <a:tc>
                  <a:txBody>
                    <a:bodyPr/>
                    <a:lstStyle/>
                    <a:p>
                      <a:pPr algn="ctr">
                        <a:lnSpc>
                          <a:spcPct val="115000"/>
                        </a:lnSpc>
                        <a:spcBef>
                          <a:spcPts val="600"/>
                        </a:spcBef>
                        <a:tabLst>
                          <a:tab pos="5257800" algn="l"/>
                        </a:tabLst>
                      </a:pPr>
                      <a:r>
                        <a:rPr lang="vi-VN" sz="1800" b="1" dirty="0">
                          <a:effectLst/>
                          <a:highlight>
                            <a:srgbClr val="FFFFFF"/>
                          </a:highlight>
                        </a:rPr>
                        <a:t>1</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marL="182245" marR="179070" algn="just">
                        <a:lnSpc>
                          <a:spcPct val="115000"/>
                        </a:lnSpc>
                        <a:spcBef>
                          <a:spcPts val="600"/>
                        </a:spcBef>
                        <a:spcAft>
                          <a:spcPts val="0"/>
                        </a:spcAft>
                        <a:tabLst>
                          <a:tab pos="5257800" algn="l"/>
                        </a:tabLst>
                      </a:pPr>
                      <a:r>
                        <a:rPr lang="en-US" sz="1800" dirty="0" err="1">
                          <a:effectLst/>
                          <a:highlight>
                            <a:srgbClr val="FFFFFF"/>
                          </a:highlight>
                        </a:rPr>
                        <a:t>Chương</a:t>
                      </a:r>
                      <a:r>
                        <a:rPr lang="vi-VN" sz="1800" dirty="0">
                          <a:effectLst/>
                          <a:highlight>
                            <a:srgbClr val="FFFFFF"/>
                          </a:highlight>
                        </a:rPr>
                        <a:t> mở đầu</a:t>
                      </a:r>
                      <a:endParaRPr lang="en-US" sz="18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ctr">
                        <a:lnSpc>
                          <a:spcPct val="115000"/>
                        </a:lnSpc>
                        <a:spcBef>
                          <a:spcPts val="600"/>
                        </a:spcBef>
                        <a:tabLst>
                          <a:tab pos="5257800" algn="l"/>
                        </a:tabLst>
                      </a:pPr>
                      <a:r>
                        <a:rPr lang="en-US" sz="1800" b="1" dirty="0">
                          <a:effectLst/>
                          <a:highlight>
                            <a:srgbClr val="FFFFFF"/>
                          </a:highlight>
                        </a:rPr>
                        <a:t>1</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1767197757"/>
                  </a:ext>
                </a:extLst>
              </a:tr>
              <a:tr h="350100">
                <a:tc>
                  <a:txBody>
                    <a:bodyPr/>
                    <a:lstStyle/>
                    <a:p>
                      <a:pPr algn="ctr">
                        <a:lnSpc>
                          <a:spcPct val="115000"/>
                        </a:lnSpc>
                        <a:spcBef>
                          <a:spcPts val="600"/>
                        </a:spcBef>
                        <a:tabLst>
                          <a:tab pos="5257800" algn="l"/>
                        </a:tabLst>
                      </a:pPr>
                      <a:r>
                        <a:rPr lang="vi-VN" sz="1800" b="1">
                          <a:effectLst/>
                          <a:highlight>
                            <a:srgbClr val="FFFFFF"/>
                          </a:highlight>
                        </a:rPr>
                        <a:t>2</a:t>
                      </a:r>
                      <a:endParaRPr lang="en-US" sz="1800" b="1">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800" b="1" dirty="0" err="1">
                          <a:effectLst/>
                          <a:highlight>
                            <a:srgbClr val="FFFFFF"/>
                          </a:highlight>
                        </a:rPr>
                        <a:t>Chương</a:t>
                      </a:r>
                      <a:r>
                        <a:rPr lang="vi-VN" sz="1800" b="1" dirty="0">
                          <a:effectLst/>
                          <a:highlight>
                            <a:srgbClr val="FFFFFF"/>
                          </a:highlight>
                        </a:rPr>
                        <a:t> 1</a:t>
                      </a:r>
                      <a:r>
                        <a:rPr lang="vi-VN" sz="1800" dirty="0">
                          <a:effectLst/>
                          <a:highlight>
                            <a:srgbClr val="FFFFFF"/>
                          </a:highlight>
                        </a:rPr>
                        <a:t>: Khái quát về chủ nghĩa Mác - Lênin</a:t>
                      </a:r>
                      <a:endParaRPr lang="en-US" sz="18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ctr">
                        <a:lnSpc>
                          <a:spcPct val="115000"/>
                        </a:lnSpc>
                        <a:spcBef>
                          <a:spcPts val="600"/>
                        </a:spcBef>
                        <a:tabLst>
                          <a:tab pos="5257800" algn="l"/>
                        </a:tabLst>
                      </a:pPr>
                      <a:r>
                        <a:rPr lang="en-US" sz="1800" b="1" dirty="0">
                          <a:effectLst/>
                          <a:highlight>
                            <a:srgbClr val="FFFFFF"/>
                          </a:highlight>
                        </a:rPr>
                        <a:t>4</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60941516"/>
                  </a:ext>
                </a:extLst>
              </a:tr>
              <a:tr h="341477">
                <a:tc>
                  <a:txBody>
                    <a:bodyPr/>
                    <a:lstStyle/>
                    <a:p>
                      <a:pPr algn="ctr">
                        <a:lnSpc>
                          <a:spcPct val="115000"/>
                        </a:lnSpc>
                        <a:spcBef>
                          <a:spcPts val="600"/>
                        </a:spcBef>
                        <a:tabLst>
                          <a:tab pos="5257800" algn="l"/>
                        </a:tabLst>
                      </a:pPr>
                      <a:r>
                        <a:rPr lang="vi-VN" sz="1800" b="1" dirty="0">
                          <a:effectLst/>
                          <a:highlight>
                            <a:srgbClr val="FFFFFF"/>
                          </a:highlight>
                        </a:rPr>
                        <a:t>3</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800" b="1" dirty="0" err="1">
                          <a:effectLst/>
                          <a:highlight>
                            <a:srgbClr val="FFFFFF"/>
                          </a:highlight>
                        </a:rPr>
                        <a:t>Chương</a:t>
                      </a:r>
                      <a:r>
                        <a:rPr lang="vi-VN" sz="1800" b="1" dirty="0">
                          <a:effectLst/>
                          <a:highlight>
                            <a:srgbClr val="FFFFFF"/>
                          </a:highlight>
                        </a:rPr>
                        <a:t> 2: </a:t>
                      </a:r>
                      <a:r>
                        <a:rPr lang="vi-VN" sz="1800" dirty="0">
                          <a:effectLst/>
                          <a:highlight>
                            <a:srgbClr val="FFFFFF"/>
                          </a:highlight>
                        </a:rPr>
                        <a:t>Khái quát về tư tưởng Hồ Chí Minh</a:t>
                      </a:r>
                      <a:endParaRPr lang="en-US" sz="18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ctr">
                        <a:lnSpc>
                          <a:spcPct val="115000"/>
                        </a:lnSpc>
                        <a:spcBef>
                          <a:spcPts val="600"/>
                        </a:spcBef>
                        <a:tabLst>
                          <a:tab pos="5257800" algn="l"/>
                        </a:tabLst>
                      </a:pPr>
                      <a:r>
                        <a:rPr lang="en-US" sz="1800" b="1" dirty="0">
                          <a:effectLst/>
                          <a:highlight>
                            <a:srgbClr val="FFFFFF"/>
                          </a:highlight>
                        </a:rPr>
                        <a:t>5</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212404228"/>
                  </a:ext>
                </a:extLst>
              </a:tr>
              <a:tr h="611094">
                <a:tc>
                  <a:txBody>
                    <a:bodyPr/>
                    <a:lstStyle/>
                    <a:p>
                      <a:pPr algn="ctr">
                        <a:lnSpc>
                          <a:spcPct val="115000"/>
                        </a:lnSpc>
                        <a:spcBef>
                          <a:spcPts val="600"/>
                        </a:spcBef>
                        <a:tabLst>
                          <a:tab pos="5257800" algn="l"/>
                        </a:tabLst>
                      </a:pPr>
                      <a:r>
                        <a:rPr lang="vi-VN" sz="1800" b="1" dirty="0">
                          <a:effectLst/>
                          <a:highlight>
                            <a:srgbClr val="FFFFFF"/>
                          </a:highlight>
                        </a:rPr>
                        <a:t>4</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800" b="1" dirty="0" err="1">
                          <a:effectLst/>
                          <a:highlight>
                            <a:srgbClr val="FFFFFF"/>
                          </a:highlight>
                        </a:rPr>
                        <a:t>Chương</a:t>
                      </a:r>
                      <a:r>
                        <a:rPr lang="vi-VN" sz="1800" b="1" dirty="0">
                          <a:effectLst/>
                          <a:highlight>
                            <a:srgbClr val="FFFFFF"/>
                          </a:highlight>
                        </a:rPr>
                        <a:t> 3: </a:t>
                      </a:r>
                      <a:r>
                        <a:rPr lang="vi-VN" sz="1800" dirty="0">
                          <a:effectLst/>
                          <a:highlight>
                            <a:srgbClr val="FFFFFF"/>
                          </a:highlight>
                        </a:rPr>
                        <a:t>Những thành tựu của cách mạng Việt Nam dưới sự lãnh đạo của Đảng</a:t>
                      </a:r>
                      <a:endParaRPr lang="en-US" sz="18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ctr">
                        <a:lnSpc>
                          <a:spcPct val="115000"/>
                        </a:lnSpc>
                        <a:spcBef>
                          <a:spcPts val="600"/>
                        </a:spcBef>
                        <a:tabLst>
                          <a:tab pos="5257800" algn="l"/>
                        </a:tabLst>
                      </a:pPr>
                      <a:r>
                        <a:rPr lang="vi-VN" sz="1800" b="1" dirty="0">
                          <a:effectLst/>
                          <a:highlight>
                            <a:srgbClr val="FFFFFF"/>
                          </a:highlight>
                        </a:rPr>
                        <a:t>5</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2699720947"/>
                  </a:ext>
                </a:extLst>
              </a:tr>
              <a:tr h="611094">
                <a:tc>
                  <a:txBody>
                    <a:bodyPr/>
                    <a:lstStyle/>
                    <a:p>
                      <a:pPr algn="ctr">
                        <a:lnSpc>
                          <a:spcPct val="115000"/>
                        </a:lnSpc>
                        <a:spcBef>
                          <a:spcPts val="600"/>
                        </a:spcBef>
                        <a:tabLst>
                          <a:tab pos="5257800" algn="l"/>
                        </a:tabLst>
                      </a:pPr>
                      <a:r>
                        <a:rPr lang="en-US" sz="1800" b="1" dirty="0">
                          <a:effectLst/>
                          <a:highlight>
                            <a:srgbClr val="FFFFFF"/>
                          </a:highlight>
                        </a:rPr>
                        <a:t>5</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800" b="1" dirty="0" err="1">
                          <a:effectLst/>
                          <a:highlight>
                            <a:srgbClr val="FFFFFF"/>
                          </a:highlight>
                        </a:rPr>
                        <a:t>Chương</a:t>
                      </a:r>
                      <a:r>
                        <a:rPr lang="en-US" sz="1800" b="1" dirty="0">
                          <a:effectLst/>
                          <a:highlight>
                            <a:srgbClr val="FFFFFF"/>
                          </a:highlight>
                        </a:rPr>
                        <a:t> </a:t>
                      </a:r>
                      <a:r>
                        <a:rPr lang="vi-VN" sz="1800" b="1" dirty="0">
                          <a:effectLst/>
                          <a:highlight>
                            <a:srgbClr val="FFFFFF"/>
                          </a:highlight>
                        </a:rPr>
                        <a:t>4: </a:t>
                      </a:r>
                      <a:r>
                        <a:rPr lang="vi-VN" sz="1800" dirty="0">
                          <a:effectLst/>
                          <a:highlight>
                            <a:srgbClr val="FFFFFF"/>
                          </a:highlight>
                        </a:rPr>
                        <a:t>Phát triển kinh tế, xã hội, văn hóa, con người ở Việt Nam</a:t>
                      </a:r>
                      <a:endParaRPr lang="en-US" sz="18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ctr">
                        <a:lnSpc>
                          <a:spcPct val="115000"/>
                        </a:lnSpc>
                        <a:spcBef>
                          <a:spcPts val="600"/>
                        </a:spcBef>
                        <a:tabLst>
                          <a:tab pos="5257800" algn="l"/>
                        </a:tabLst>
                      </a:pPr>
                      <a:r>
                        <a:rPr lang="vi-VN" sz="1800" b="1" dirty="0">
                          <a:effectLst/>
                          <a:highlight>
                            <a:srgbClr val="FFFFFF"/>
                          </a:highlight>
                        </a:rPr>
                        <a:t>10</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057710973"/>
                  </a:ext>
                </a:extLst>
              </a:tr>
              <a:tr h="611094">
                <a:tc>
                  <a:txBody>
                    <a:bodyPr/>
                    <a:lstStyle/>
                    <a:p>
                      <a:pPr algn="ctr">
                        <a:lnSpc>
                          <a:spcPct val="115000"/>
                        </a:lnSpc>
                        <a:spcBef>
                          <a:spcPts val="600"/>
                        </a:spcBef>
                        <a:tabLst>
                          <a:tab pos="5257800" algn="l"/>
                        </a:tabLst>
                      </a:pPr>
                      <a:r>
                        <a:rPr lang="en-US" sz="1800" b="1" dirty="0">
                          <a:effectLst/>
                          <a:highlight>
                            <a:srgbClr val="FFFFFF"/>
                          </a:highlight>
                        </a:rPr>
                        <a:t>6</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marL="182245" marR="179070" algn="just">
                        <a:lnSpc>
                          <a:spcPct val="115000"/>
                        </a:lnSpc>
                        <a:spcBef>
                          <a:spcPts val="600"/>
                        </a:spcBef>
                        <a:spcAft>
                          <a:spcPts val="0"/>
                        </a:spcAft>
                        <a:tabLst>
                          <a:tab pos="5257800" algn="l"/>
                        </a:tabLst>
                      </a:pPr>
                      <a:r>
                        <a:rPr lang="en-US" sz="1800" b="1" dirty="0" err="1">
                          <a:effectLst/>
                          <a:highlight>
                            <a:srgbClr val="FFFFFF"/>
                          </a:highlight>
                        </a:rPr>
                        <a:t>Chương</a:t>
                      </a:r>
                      <a:r>
                        <a:rPr lang="en-US" sz="1800" b="1" dirty="0">
                          <a:effectLst/>
                          <a:highlight>
                            <a:srgbClr val="FFFFFF"/>
                          </a:highlight>
                        </a:rPr>
                        <a:t> </a:t>
                      </a:r>
                      <a:r>
                        <a:rPr lang="vi-VN" sz="1800" b="1" dirty="0">
                          <a:effectLst/>
                          <a:highlight>
                            <a:srgbClr val="FFFFFF"/>
                          </a:highlight>
                        </a:rPr>
                        <a:t>5: </a:t>
                      </a:r>
                      <a:r>
                        <a:rPr lang="vi-VN" sz="1800" dirty="0">
                          <a:effectLst/>
                          <a:highlight>
                            <a:srgbClr val="FFFFFF"/>
                          </a:highlight>
                        </a:rPr>
                        <a:t>Tu dưỡng, rèn luyện để trở thành người công dân tốt, người lao động tốt</a:t>
                      </a:r>
                      <a:endParaRPr lang="en-US" sz="18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tc>
                  <a:txBody>
                    <a:bodyPr/>
                    <a:lstStyle/>
                    <a:p>
                      <a:pPr algn="ctr">
                        <a:lnSpc>
                          <a:spcPct val="115000"/>
                        </a:lnSpc>
                        <a:spcBef>
                          <a:spcPts val="600"/>
                        </a:spcBef>
                        <a:tabLst>
                          <a:tab pos="5257800" algn="l"/>
                        </a:tabLst>
                      </a:pPr>
                      <a:r>
                        <a:rPr lang="vi-VN" sz="1800" b="1" dirty="0">
                          <a:effectLst/>
                          <a:highlight>
                            <a:srgbClr val="FFFFFF"/>
                          </a:highlight>
                        </a:rPr>
                        <a:t>3</a:t>
                      </a:r>
                      <a:endParaRPr lang="en-US" sz="1800" b="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677118903"/>
                  </a:ext>
                </a:extLst>
              </a:tr>
            </a:tbl>
          </a:graphicData>
        </a:graphic>
      </p:graphicFrame>
    </p:spTree>
    <p:extLst>
      <p:ext uri="{BB962C8B-B14F-4D97-AF65-F5344CB8AC3E}">
        <p14:creationId xmlns:p14="http://schemas.microsoft.com/office/powerpoint/2010/main" val="1873857946"/>
      </p:ext>
    </p:extLst>
  </p:cSld>
  <p:clrMapOvr>
    <a:masterClrMapping/>
  </p:clrMapOvr>
  <p:transition>
    <p:wedg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CA2A0-5D3D-DE8D-F34D-F73BE6001876}"/>
              </a:ext>
            </a:extLst>
          </p:cNvPr>
          <p:cNvSpPr>
            <a:spLocks noGrp="1"/>
          </p:cNvSpPr>
          <p:nvPr>
            <p:ph type="title"/>
          </p:nvPr>
        </p:nvSpPr>
        <p:spPr>
          <a:xfrm>
            <a:off x="611256" y="431775"/>
            <a:ext cx="7886700" cy="864824"/>
          </a:xfrm>
        </p:spPr>
        <p:txBody>
          <a:bodyPr>
            <a:normAutofit/>
          </a:bodyPr>
          <a:lstStyle/>
          <a:p>
            <a:pPr algn="ctr"/>
            <a:r>
              <a:rPr lang="en-US" sz="2000" b="1" dirty="0">
                <a:solidFill>
                  <a:srgbClr val="FF0000"/>
                </a:solidFill>
              </a:rPr>
              <a:t>QUY ĐỊNH VỀ SỐ CỘT ĐIỂM TRONG MÔN GDCT</a:t>
            </a:r>
            <a:endParaRPr lang="en-US" sz="2000" dirty="0"/>
          </a:p>
        </p:txBody>
      </p:sp>
      <p:sp>
        <p:nvSpPr>
          <p:cNvPr id="3" name="Content Placeholder 2">
            <a:extLst>
              <a:ext uri="{FF2B5EF4-FFF2-40B4-BE49-F238E27FC236}">
                <a16:creationId xmlns:a16="http://schemas.microsoft.com/office/drawing/2014/main" id="{A97A31C1-8239-50A0-18CD-D3CD66CD1753}"/>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83D19E5C-2DB3-03F3-AC97-FC1AE2F0F41F}"/>
              </a:ext>
            </a:extLst>
          </p:cNvPr>
          <p:cNvSpPr>
            <a:spLocks noGrp="1"/>
          </p:cNvSpPr>
          <p:nvPr>
            <p:ph type="sldNum" sz="quarter" idx="12"/>
          </p:nvPr>
        </p:nvSpPr>
        <p:spPr>
          <a:xfrm>
            <a:off x="8497956" y="4318125"/>
            <a:ext cx="646043" cy="393600"/>
          </a:xfrm>
        </p:spPr>
        <p:txBody>
          <a:bodyPr/>
          <a:lstStyle/>
          <a:p>
            <a:pPr algn="ctr">
              <a:defRPr/>
            </a:pPr>
            <a:fld id="{480964BE-BA6D-4BC0-9CD4-EF0397CC9D32}" type="slidenum">
              <a:rPr lang="vi-VN" smtClean="0"/>
              <a:pPr algn="ctr">
                <a:defRPr/>
              </a:pPr>
              <a:t>3</a:t>
            </a:fld>
            <a:endParaRPr lang="vi-VN" dirty="0"/>
          </a:p>
        </p:txBody>
      </p:sp>
      <p:sp>
        <p:nvSpPr>
          <p:cNvPr id="6" name="TextBox 5">
            <a:extLst>
              <a:ext uri="{FF2B5EF4-FFF2-40B4-BE49-F238E27FC236}">
                <a16:creationId xmlns:a16="http://schemas.microsoft.com/office/drawing/2014/main" id="{27241E5A-858E-E103-BB80-9C61B943B50D}"/>
              </a:ext>
            </a:extLst>
          </p:cNvPr>
          <p:cNvSpPr txBox="1"/>
          <p:nvPr/>
        </p:nvSpPr>
        <p:spPr>
          <a:xfrm>
            <a:off x="406666" y="1444740"/>
            <a:ext cx="8414311" cy="3266985"/>
          </a:xfrm>
          <a:prstGeom prst="rect">
            <a:avLst/>
          </a:prstGeom>
          <a:noFill/>
        </p:spPr>
        <p:txBody>
          <a:bodyPr wrap="square">
            <a:spAutoFit/>
          </a:bodyPr>
          <a:lstStyle/>
          <a:p>
            <a:pPr>
              <a:lnSpc>
                <a:spcPct val="150000"/>
              </a:lnSpc>
            </a:pPr>
            <a:r>
              <a:rPr lang="en-US" sz="2000" b="1" dirty="0"/>
              <a:t>3 </a:t>
            </a:r>
            <a:r>
              <a:rPr lang="en-US" sz="2000" b="1" dirty="0" err="1"/>
              <a:t>Cột</a:t>
            </a:r>
            <a:r>
              <a:rPr lang="en-US" sz="2000" b="1" dirty="0"/>
              <a:t> </a:t>
            </a:r>
            <a:r>
              <a:rPr lang="en-US" sz="2000" b="1" dirty="0" err="1"/>
              <a:t>điểm</a:t>
            </a:r>
            <a:r>
              <a:rPr lang="en-US" sz="2000" b="1" dirty="0"/>
              <a:t>, bao </a:t>
            </a:r>
            <a:r>
              <a:rPr lang="en-US" sz="2000" b="1" dirty="0" err="1"/>
              <a:t>gồm</a:t>
            </a:r>
            <a:r>
              <a:rPr lang="en-US" sz="2000" b="1" dirty="0"/>
              <a:t>:</a:t>
            </a:r>
            <a:br>
              <a:rPr lang="en-US" sz="2000" b="1" dirty="0"/>
            </a:br>
            <a:r>
              <a:rPr lang="en-US" sz="2000" b="1" dirty="0"/>
              <a:t>           - </a:t>
            </a:r>
            <a:r>
              <a:rPr lang="en-US" sz="2000" b="1" dirty="0" err="1"/>
              <a:t>Hệ</a:t>
            </a:r>
            <a:r>
              <a:rPr lang="en-US" sz="2000" b="1" dirty="0"/>
              <a:t> </a:t>
            </a:r>
            <a:r>
              <a:rPr lang="en-US" sz="2000" b="1" dirty="0" err="1"/>
              <a:t>số</a:t>
            </a:r>
            <a:r>
              <a:rPr lang="en-US" sz="2000" b="1" dirty="0"/>
              <a:t> 2: </a:t>
            </a:r>
            <a:r>
              <a:rPr lang="en-US" sz="2000" b="1" dirty="0">
                <a:solidFill>
                  <a:srgbClr val="FF0000"/>
                </a:solidFill>
              </a:rPr>
              <a:t>2 </a:t>
            </a:r>
            <a:r>
              <a:rPr lang="en-US" sz="2000" b="1" dirty="0" err="1">
                <a:solidFill>
                  <a:srgbClr val="FF0000"/>
                </a:solidFill>
              </a:rPr>
              <a:t>cột</a:t>
            </a:r>
            <a:r>
              <a:rPr lang="en-US" sz="2000" b="1" dirty="0">
                <a:solidFill>
                  <a:srgbClr val="FF0000"/>
                </a:solidFill>
              </a:rPr>
              <a:t> </a:t>
            </a:r>
            <a:r>
              <a:rPr lang="en-US" sz="2000" b="1" dirty="0" err="1">
                <a:solidFill>
                  <a:srgbClr val="FF0000"/>
                </a:solidFill>
              </a:rPr>
              <a:t>điểm</a:t>
            </a:r>
            <a:br>
              <a:rPr lang="en-US" sz="2000" b="1" dirty="0"/>
            </a:br>
            <a:r>
              <a:rPr lang="en-US" sz="2000" b="1" dirty="0"/>
              <a:t>           - </a:t>
            </a:r>
            <a:r>
              <a:rPr lang="en-US" sz="2000" b="1" dirty="0" err="1"/>
              <a:t>Hệ</a:t>
            </a:r>
            <a:r>
              <a:rPr lang="en-US" sz="2000" b="1" dirty="0"/>
              <a:t> </a:t>
            </a:r>
            <a:r>
              <a:rPr lang="en-US" sz="2000" b="1" dirty="0" err="1"/>
              <a:t>số</a:t>
            </a:r>
            <a:r>
              <a:rPr lang="en-US" sz="2000" b="1" dirty="0"/>
              <a:t> 1: </a:t>
            </a:r>
            <a:r>
              <a:rPr lang="en-US" sz="2000" b="1" dirty="0">
                <a:solidFill>
                  <a:srgbClr val="FF0000"/>
                </a:solidFill>
              </a:rPr>
              <a:t>1 </a:t>
            </a:r>
            <a:r>
              <a:rPr lang="en-US" sz="2000" b="1" dirty="0" err="1">
                <a:solidFill>
                  <a:srgbClr val="FF0000"/>
                </a:solidFill>
              </a:rPr>
              <a:t>cột</a:t>
            </a:r>
            <a:r>
              <a:rPr lang="en-US" sz="2000" b="1" dirty="0">
                <a:solidFill>
                  <a:srgbClr val="FF0000"/>
                </a:solidFill>
              </a:rPr>
              <a:t> </a:t>
            </a:r>
            <a:r>
              <a:rPr lang="en-US" sz="2000" b="1" dirty="0" err="1">
                <a:solidFill>
                  <a:srgbClr val="FF0000"/>
                </a:solidFill>
              </a:rPr>
              <a:t>điểm</a:t>
            </a:r>
            <a:br>
              <a:rPr lang="en-US" sz="2000" b="1" dirty="0"/>
            </a:br>
            <a:r>
              <a:rPr lang="en-US" sz="2000" b="1" dirty="0"/>
              <a:t>Trong </a:t>
            </a:r>
            <a:r>
              <a:rPr lang="en-US" sz="2000" b="1" dirty="0" err="1"/>
              <a:t>quá</a:t>
            </a:r>
            <a:r>
              <a:rPr lang="en-US" sz="2000" b="1" dirty="0"/>
              <a:t> </a:t>
            </a:r>
            <a:r>
              <a:rPr lang="en-US" sz="2000" b="1" dirty="0" err="1"/>
              <a:t>trình</a:t>
            </a:r>
            <a:r>
              <a:rPr lang="en-US" sz="2000" b="1" dirty="0"/>
              <a:t> </a:t>
            </a:r>
            <a:r>
              <a:rPr lang="en-US" sz="2000" b="1" dirty="0" err="1"/>
              <a:t>học</a:t>
            </a:r>
            <a:r>
              <a:rPr lang="en-US" sz="2000" b="1" dirty="0"/>
              <a:t>, SV </a:t>
            </a:r>
            <a:r>
              <a:rPr lang="en-US" sz="2000" b="1" dirty="0" err="1"/>
              <a:t>nào</a:t>
            </a:r>
            <a:r>
              <a:rPr lang="en-US" sz="2000" b="1" dirty="0"/>
              <a:t> </a:t>
            </a:r>
            <a:r>
              <a:rPr lang="en-US" sz="2000" b="1" dirty="0" err="1"/>
              <a:t>tích</a:t>
            </a:r>
            <a:r>
              <a:rPr lang="en-US" sz="2000" b="1" dirty="0"/>
              <a:t> </a:t>
            </a:r>
            <a:r>
              <a:rPr lang="en-US" sz="2000" b="1" dirty="0" err="1"/>
              <a:t>cực</a:t>
            </a:r>
            <a:r>
              <a:rPr lang="en-US" sz="2000" b="1" dirty="0"/>
              <a:t> </a:t>
            </a:r>
            <a:r>
              <a:rPr lang="en-US" sz="2000" b="1" dirty="0" err="1"/>
              <a:t>tham</a:t>
            </a:r>
            <a:r>
              <a:rPr lang="en-US" sz="2000" b="1" dirty="0"/>
              <a:t> </a:t>
            </a:r>
            <a:r>
              <a:rPr lang="en-US" sz="2000" b="1" dirty="0" err="1"/>
              <a:t>gia</a:t>
            </a:r>
            <a:r>
              <a:rPr lang="en-US" sz="2000" b="1" dirty="0"/>
              <a:t> </a:t>
            </a:r>
            <a:r>
              <a:rPr lang="en-US" sz="2000" b="1" dirty="0" err="1"/>
              <a:t>phát</a:t>
            </a:r>
            <a:r>
              <a:rPr lang="en-US" sz="2000" b="1" dirty="0"/>
              <a:t> </a:t>
            </a:r>
            <a:r>
              <a:rPr lang="en-US" sz="2000" b="1" dirty="0" err="1"/>
              <a:t>biểu</a:t>
            </a:r>
            <a:r>
              <a:rPr lang="en-US" sz="2000" b="1" dirty="0"/>
              <a:t>, </a:t>
            </a:r>
            <a:r>
              <a:rPr lang="en-US" sz="2000" b="1" dirty="0" err="1"/>
              <a:t>trả</a:t>
            </a:r>
            <a:r>
              <a:rPr lang="en-US" sz="2000" b="1" dirty="0"/>
              <a:t> </a:t>
            </a:r>
            <a:r>
              <a:rPr lang="en-US" sz="2000" b="1" dirty="0" err="1"/>
              <a:t>lời</a:t>
            </a:r>
            <a:r>
              <a:rPr lang="en-US" sz="2000" b="1" dirty="0"/>
              <a:t> </a:t>
            </a:r>
            <a:r>
              <a:rPr lang="en-US" sz="2000" b="1" dirty="0" err="1"/>
              <a:t>các</a:t>
            </a:r>
            <a:r>
              <a:rPr lang="en-US" sz="2000" b="1" dirty="0"/>
              <a:t> </a:t>
            </a:r>
            <a:r>
              <a:rPr lang="en-US" sz="2000" b="1" dirty="0" err="1"/>
              <a:t>câu</a:t>
            </a:r>
            <a:r>
              <a:rPr lang="en-US" sz="2000" b="1" dirty="0"/>
              <a:t> </a:t>
            </a:r>
            <a:r>
              <a:rPr lang="en-US" sz="2000" b="1" dirty="0" err="1"/>
              <a:t>hỏi</a:t>
            </a:r>
            <a:r>
              <a:rPr lang="en-US" sz="2000" b="1" dirty="0"/>
              <a:t> </a:t>
            </a:r>
            <a:r>
              <a:rPr lang="en-US" sz="2000" b="1" dirty="0" err="1"/>
              <a:t>thì</a:t>
            </a:r>
            <a:r>
              <a:rPr lang="en-US" sz="2000" b="1" dirty="0"/>
              <a:t> </a:t>
            </a:r>
            <a:r>
              <a:rPr lang="en-US" sz="2000" b="1" dirty="0" err="1"/>
              <a:t>sẽ</a:t>
            </a:r>
            <a:r>
              <a:rPr lang="en-US" sz="2000" b="1" dirty="0"/>
              <a:t> </a:t>
            </a:r>
            <a:r>
              <a:rPr lang="en-US" sz="2000" b="1" dirty="0" err="1"/>
              <a:t>được</a:t>
            </a:r>
            <a:r>
              <a:rPr lang="en-US" sz="2000" b="1" dirty="0"/>
              <a:t> </a:t>
            </a:r>
            <a:r>
              <a:rPr lang="en-US" sz="2000" b="1" dirty="0" err="1">
                <a:solidFill>
                  <a:srgbClr val="FF0000"/>
                </a:solidFill>
              </a:rPr>
              <a:t>điểm</a:t>
            </a:r>
            <a:r>
              <a:rPr lang="en-US" sz="2000" b="1" dirty="0">
                <a:solidFill>
                  <a:srgbClr val="FF0000"/>
                </a:solidFill>
              </a:rPr>
              <a:t> </a:t>
            </a:r>
            <a:r>
              <a:rPr lang="en-US" sz="2000" b="1" dirty="0" err="1">
                <a:solidFill>
                  <a:srgbClr val="FF0000"/>
                </a:solidFill>
              </a:rPr>
              <a:t>cộng</a:t>
            </a:r>
            <a:endParaRPr lang="en-US" sz="2000" b="1" dirty="0">
              <a:solidFill>
                <a:srgbClr val="FF0000"/>
              </a:solidFill>
            </a:endParaRPr>
          </a:p>
          <a:p>
            <a:pPr>
              <a:lnSpc>
                <a:spcPct val="150000"/>
              </a:lnSpc>
            </a:pPr>
            <a:br>
              <a:rPr lang="en-US" sz="2000" b="1" dirty="0"/>
            </a:br>
            <a:endParaRPr lang="en-US" sz="2000" b="1" dirty="0"/>
          </a:p>
        </p:txBody>
      </p:sp>
    </p:spTree>
    <p:extLst>
      <p:ext uri="{BB962C8B-B14F-4D97-AF65-F5344CB8AC3E}">
        <p14:creationId xmlns:p14="http://schemas.microsoft.com/office/powerpoint/2010/main" val="3981898423"/>
      </p:ext>
    </p:extLst>
  </p:cSld>
  <p:clrMapOvr>
    <a:masterClrMapping/>
  </p:clrMapOvr>
  <p:transition>
    <p:wedg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F377D-C1F4-BD7F-9893-AFC83C0E09C7}"/>
              </a:ext>
            </a:extLst>
          </p:cNvPr>
          <p:cNvSpPr>
            <a:spLocks noGrp="1"/>
          </p:cNvSpPr>
          <p:nvPr>
            <p:ph type="title"/>
          </p:nvPr>
        </p:nvSpPr>
        <p:spPr>
          <a:xfrm>
            <a:off x="303617" y="1186124"/>
            <a:ext cx="8046374" cy="3132001"/>
          </a:xfrm>
        </p:spPr>
        <p:txBody>
          <a:bodyPr>
            <a:noAutofit/>
          </a:bodyPr>
          <a:lstStyle/>
          <a:p>
            <a:pPr>
              <a:lnSpc>
                <a:spcPct val="150000"/>
              </a:lnSpc>
            </a:pPr>
            <a:r>
              <a:rPr lang="en-US" sz="2000" b="1" dirty="0">
                <a:solidFill>
                  <a:srgbClr val="FF0000"/>
                </a:solidFill>
              </a:rPr>
              <a:t>1.</a:t>
            </a:r>
            <a:r>
              <a:rPr lang="en-US" sz="2000" b="1" dirty="0"/>
              <a:t> Sinh </a:t>
            </a:r>
            <a:r>
              <a:rPr lang="en-US" sz="2000" b="1" dirty="0" err="1"/>
              <a:t>viên</a:t>
            </a:r>
            <a:r>
              <a:rPr lang="en-US" sz="2000" b="1" dirty="0"/>
              <a:t> </a:t>
            </a:r>
            <a:r>
              <a:rPr lang="en-US" sz="2000" b="1" dirty="0" err="1"/>
              <a:t>phải</a:t>
            </a:r>
            <a:r>
              <a:rPr lang="en-US" sz="2000" b="1" dirty="0"/>
              <a:t> </a:t>
            </a:r>
            <a:r>
              <a:rPr lang="en-US" sz="2000" b="1" dirty="0" err="1"/>
              <a:t>tắt</a:t>
            </a:r>
            <a:r>
              <a:rPr lang="en-US" sz="2000" b="1" dirty="0"/>
              <a:t> mic, </a:t>
            </a:r>
            <a:r>
              <a:rPr lang="en-US" sz="2000" b="1" dirty="0" err="1"/>
              <a:t>khi</a:t>
            </a:r>
            <a:r>
              <a:rPr lang="en-US" sz="2000" b="1" dirty="0"/>
              <a:t> </a:t>
            </a:r>
            <a:r>
              <a:rPr lang="en-US" sz="2000" b="1" dirty="0" err="1"/>
              <a:t>nào</a:t>
            </a:r>
            <a:r>
              <a:rPr lang="en-US" sz="2000" b="1" dirty="0"/>
              <a:t> GV </a:t>
            </a:r>
            <a:r>
              <a:rPr lang="en-US" sz="2000" b="1" dirty="0" err="1"/>
              <a:t>gọi</a:t>
            </a:r>
            <a:r>
              <a:rPr lang="en-US" sz="2000" b="1" dirty="0"/>
              <a:t> </a:t>
            </a:r>
            <a:r>
              <a:rPr lang="en-US" sz="2000" b="1" dirty="0" err="1"/>
              <a:t>hoặc</a:t>
            </a:r>
            <a:r>
              <a:rPr lang="en-US" sz="2000" b="1" dirty="0"/>
              <a:t> </a:t>
            </a:r>
            <a:r>
              <a:rPr lang="en-US" sz="2000" b="1" dirty="0" err="1"/>
              <a:t>giơ</a:t>
            </a:r>
            <a:r>
              <a:rPr lang="en-US" sz="2000" b="1" dirty="0"/>
              <a:t> </a:t>
            </a:r>
            <a:r>
              <a:rPr lang="en-US" sz="2000" b="1" dirty="0" err="1"/>
              <a:t>tay</a:t>
            </a:r>
            <a:r>
              <a:rPr lang="en-US" sz="2000" b="1" dirty="0"/>
              <a:t> </a:t>
            </a:r>
            <a:r>
              <a:rPr lang="en-US" sz="2000" b="1" dirty="0" err="1"/>
              <a:t>phát</a:t>
            </a:r>
            <a:r>
              <a:rPr lang="en-US" sz="2000" b="1" dirty="0"/>
              <a:t> </a:t>
            </a:r>
            <a:r>
              <a:rPr lang="en-US" sz="2000" b="1" dirty="0" err="1"/>
              <a:t>biểu</a:t>
            </a:r>
            <a:r>
              <a:rPr lang="en-US" sz="2000" b="1" dirty="0"/>
              <a:t> </a:t>
            </a:r>
            <a:r>
              <a:rPr lang="en-US" sz="2000" b="1" dirty="0" err="1"/>
              <a:t>thì</a:t>
            </a:r>
            <a:r>
              <a:rPr lang="en-US" sz="2000" b="1" dirty="0"/>
              <a:t> </a:t>
            </a:r>
            <a:r>
              <a:rPr lang="en-US" sz="2000" b="1" dirty="0" err="1"/>
              <a:t>mới</a:t>
            </a:r>
            <a:r>
              <a:rPr lang="en-US" sz="2000" b="1" dirty="0"/>
              <a:t> </a:t>
            </a:r>
            <a:r>
              <a:rPr lang="en-US" sz="2000" b="1" dirty="0" err="1"/>
              <a:t>bật</a:t>
            </a:r>
            <a:r>
              <a:rPr lang="en-US" sz="2000" b="1" dirty="0"/>
              <a:t> mic </a:t>
            </a:r>
            <a:r>
              <a:rPr lang="en-US" sz="2000" b="1" dirty="0" err="1"/>
              <a:t>lên</a:t>
            </a:r>
            <a:r>
              <a:rPr lang="en-US" sz="2000" b="1" dirty="0"/>
              <a:t>.</a:t>
            </a:r>
            <a:br>
              <a:rPr lang="en-US" sz="2000" b="1" dirty="0"/>
            </a:br>
            <a:r>
              <a:rPr lang="en-US" sz="2000" b="1" dirty="0">
                <a:solidFill>
                  <a:srgbClr val="FF0000"/>
                </a:solidFill>
              </a:rPr>
              <a:t>2.</a:t>
            </a:r>
            <a:r>
              <a:rPr lang="en-US" sz="2000" b="1" dirty="0"/>
              <a:t> </a:t>
            </a:r>
            <a:r>
              <a:rPr lang="en-US" sz="2000" b="1" dirty="0" err="1"/>
              <a:t>Không</a:t>
            </a:r>
            <a:r>
              <a:rPr lang="en-US" sz="2000" b="1" dirty="0"/>
              <a:t> </a:t>
            </a:r>
            <a:r>
              <a:rPr lang="en-US" sz="2000" b="1" dirty="0" err="1"/>
              <a:t>gây</a:t>
            </a:r>
            <a:r>
              <a:rPr lang="en-US" sz="2000" b="1" dirty="0"/>
              <a:t> </a:t>
            </a:r>
            <a:r>
              <a:rPr lang="en-US" sz="2000" b="1" dirty="0" err="1"/>
              <a:t>ồn</a:t>
            </a:r>
            <a:r>
              <a:rPr lang="en-US" sz="2000" b="1" dirty="0"/>
              <a:t> </a:t>
            </a:r>
            <a:r>
              <a:rPr lang="en-US" sz="2000" b="1" dirty="0" err="1"/>
              <a:t>ào</a:t>
            </a:r>
            <a:r>
              <a:rPr lang="en-US" sz="2000" b="1" dirty="0"/>
              <a:t>, </a:t>
            </a:r>
            <a:r>
              <a:rPr lang="en-US" sz="2000" b="1" dirty="0" err="1"/>
              <a:t>mất</a:t>
            </a:r>
            <a:r>
              <a:rPr lang="en-US" sz="2000" b="1" dirty="0"/>
              <a:t> </a:t>
            </a:r>
            <a:r>
              <a:rPr lang="en-US" sz="2000" b="1" dirty="0" err="1"/>
              <a:t>trật</a:t>
            </a:r>
            <a:r>
              <a:rPr lang="en-US" sz="2000" b="1" dirty="0"/>
              <a:t> </a:t>
            </a:r>
            <a:r>
              <a:rPr lang="en-US" sz="2000" b="1" dirty="0" err="1"/>
              <a:t>tự</a:t>
            </a:r>
            <a:r>
              <a:rPr lang="en-US" sz="2000" b="1" dirty="0"/>
              <a:t> </a:t>
            </a:r>
            <a:r>
              <a:rPr lang="en-US" sz="2000" b="1" dirty="0" err="1"/>
              <a:t>trong</a:t>
            </a:r>
            <a:r>
              <a:rPr lang="en-US" sz="2000" b="1" dirty="0"/>
              <a:t> </a:t>
            </a:r>
            <a:r>
              <a:rPr lang="en-US" sz="2000" b="1" dirty="0" err="1"/>
              <a:t>lớp</a:t>
            </a:r>
            <a:r>
              <a:rPr lang="en-US" sz="2000" b="1" dirty="0"/>
              <a:t> </a:t>
            </a:r>
            <a:r>
              <a:rPr lang="en-US" sz="2000" b="1" dirty="0" err="1"/>
              <a:t>học</a:t>
            </a:r>
            <a:r>
              <a:rPr lang="en-US" sz="2000" b="1" dirty="0"/>
              <a:t>. </a:t>
            </a:r>
            <a:r>
              <a:rPr lang="en-US" sz="2000" b="1" dirty="0" err="1"/>
              <a:t>Bạn</a:t>
            </a:r>
            <a:r>
              <a:rPr lang="en-US" sz="2000" b="1" dirty="0"/>
              <a:t> </a:t>
            </a:r>
            <a:r>
              <a:rPr lang="en-US" sz="2000" b="1" dirty="0" err="1"/>
              <a:t>nào</a:t>
            </a:r>
            <a:r>
              <a:rPr lang="en-US" sz="2000" b="1" dirty="0"/>
              <a:t> vi </a:t>
            </a:r>
            <a:r>
              <a:rPr lang="en-US" sz="2000" b="1" dirty="0" err="1"/>
              <a:t>phạm</a:t>
            </a:r>
            <a:r>
              <a:rPr lang="en-US" sz="2000" b="1" dirty="0"/>
              <a:t> 1 </a:t>
            </a:r>
            <a:r>
              <a:rPr lang="en-US" sz="2000" b="1" dirty="0" err="1"/>
              <a:t>lần</a:t>
            </a:r>
            <a:r>
              <a:rPr lang="en-US" sz="2000" b="1" dirty="0"/>
              <a:t> </a:t>
            </a:r>
            <a:r>
              <a:rPr lang="en-US" sz="2000" b="1" dirty="0" err="1"/>
              <a:t>sẽ</a:t>
            </a:r>
            <a:r>
              <a:rPr lang="en-US" sz="2000" b="1" dirty="0"/>
              <a:t> </a:t>
            </a:r>
            <a:r>
              <a:rPr lang="en-US" sz="2000" b="1" dirty="0" err="1"/>
              <a:t>bị</a:t>
            </a:r>
            <a:r>
              <a:rPr lang="en-US" sz="2000" b="1" dirty="0"/>
              <a:t> </a:t>
            </a:r>
            <a:r>
              <a:rPr lang="en-US" sz="2000" b="1" dirty="0" err="1"/>
              <a:t>trừ</a:t>
            </a:r>
            <a:r>
              <a:rPr lang="en-US" sz="2000" b="1" dirty="0"/>
              <a:t> </a:t>
            </a:r>
            <a:r>
              <a:rPr lang="en-US" sz="2000" b="1" dirty="0" err="1"/>
              <a:t>điểm</a:t>
            </a:r>
            <a:r>
              <a:rPr lang="en-US" sz="2000" b="1" dirty="0"/>
              <a:t>, GV </a:t>
            </a:r>
            <a:r>
              <a:rPr lang="en-US" sz="2000" b="1" dirty="0" err="1"/>
              <a:t>đã</a:t>
            </a:r>
            <a:r>
              <a:rPr lang="en-US" sz="2000" b="1" dirty="0"/>
              <a:t> </a:t>
            </a:r>
            <a:r>
              <a:rPr lang="en-US" sz="2000" b="1" dirty="0" err="1"/>
              <a:t>nhắc</a:t>
            </a:r>
            <a:r>
              <a:rPr lang="en-US" sz="2000" b="1" dirty="0"/>
              <a:t> </a:t>
            </a:r>
            <a:r>
              <a:rPr lang="en-US" sz="2000" b="1" dirty="0" err="1"/>
              <a:t>nhở</a:t>
            </a:r>
            <a:r>
              <a:rPr lang="en-US" sz="2000" b="1" dirty="0"/>
              <a:t> </a:t>
            </a:r>
            <a:r>
              <a:rPr lang="en-US" sz="2000" b="1" dirty="0" err="1"/>
              <a:t>nhiều</a:t>
            </a:r>
            <a:r>
              <a:rPr lang="en-US" sz="2000" b="1" dirty="0"/>
              <a:t> </a:t>
            </a:r>
            <a:r>
              <a:rPr lang="en-US" sz="2000" b="1" dirty="0" err="1"/>
              <a:t>lần</a:t>
            </a:r>
            <a:r>
              <a:rPr lang="en-US" sz="2000" b="1" dirty="0"/>
              <a:t> </a:t>
            </a:r>
            <a:r>
              <a:rPr lang="en-US" sz="2000" b="1" dirty="0" err="1"/>
              <a:t>nhưng</a:t>
            </a:r>
            <a:r>
              <a:rPr lang="en-US" sz="2000" b="1" dirty="0"/>
              <a:t> </a:t>
            </a:r>
            <a:r>
              <a:rPr lang="en-US" sz="2000" b="1" dirty="0" err="1"/>
              <a:t>vẫn</a:t>
            </a:r>
            <a:r>
              <a:rPr lang="en-US" sz="2000" b="1" dirty="0"/>
              <a:t> </a:t>
            </a:r>
            <a:r>
              <a:rPr lang="en-US" sz="2000" b="1" dirty="0" err="1"/>
              <a:t>tiếp</a:t>
            </a:r>
            <a:r>
              <a:rPr lang="en-US" sz="2000" b="1" dirty="0"/>
              <a:t> </a:t>
            </a:r>
            <a:r>
              <a:rPr lang="en-US" sz="2000" b="1" dirty="0" err="1"/>
              <a:t>tục</a:t>
            </a:r>
            <a:r>
              <a:rPr lang="en-US" sz="2000" b="1" dirty="0"/>
              <a:t> vi </a:t>
            </a:r>
            <a:r>
              <a:rPr lang="en-US" sz="2000" b="1" dirty="0" err="1"/>
              <a:t>phạm</a:t>
            </a:r>
            <a:r>
              <a:rPr lang="en-US" sz="2000" b="1" dirty="0"/>
              <a:t> </a:t>
            </a:r>
            <a:r>
              <a:rPr lang="en-US" sz="2000" b="1" dirty="0" err="1"/>
              <a:t>thì</a:t>
            </a:r>
            <a:r>
              <a:rPr lang="en-US" sz="2000" b="1" dirty="0"/>
              <a:t> GV </a:t>
            </a:r>
            <a:r>
              <a:rPr lang="en-US" sz="2000" b="1" dirty="0" err="1"/>
              <a:t>sẽ</a:t>
            </a:r>
            <a:r>
              <a:rPr lang="en-US" sz="2000" b="1" dirty="0"/>
              <a:t> </a:t>
            </a:r>
            <a:r>
              <a:rPr lang="en-US" sz="2000" b="1" dirty="0" err="1"/>
              <a:t>đuổi</a:t>
            </a:r>
            <a:r>
              <a:rPr lang="en-US" sz="2000" b="1" dirty="0"/>
              <a:t> </a:t>
            </a:r>
            <a:r>
              <a:rPr lang="en-US" sz="2000" b="1" dirty="0" err="1"/>
              <a:t>ra</a:t>
            </a:r>
            <a:r>
              <a:rPr lang="en-US" sz="2000" b="1" dirty="0"/>
              <a:t> </a:t>
            </a:r>
            <a:r>
              <a:rPr lang="en-US" sz="2000" b="1" dirty="0" err="1"/>
              <a:t>khỏi</a:t>
            </a:r>
            <a:r>
              <a:rPr lang="en-US" sz="2000" b="1" dirty="0"/>
              <a:t> </a:t>
            </a:r>
            <a:r>
              <a:rPr lang="en-US" sz="2000" b="1" dirty="0" err="1"/>
              <a:t>lớp</a:t>
            </a:r>
            <a:r>
              <a:rPr lang="en-US" sz="2000" b="1" dirty="0"/>
              <a:t> </a:t>
            </a:r>
            <a:r>
              <a:rPr lang="en-US" sz="2000" b="1" dirty="0" err="1"/>
              <a:t>học</a:t>
            </a:r>
            <a:r>
              <a:rPr lang="en-US" sz="2000" b="1" dirty="0"/>
              <a:t>.</a:t>
            </a:r>
            <a:br>
              <a:rPr lang="en-US" sz="2000" b="1" dirty="0"/>
            </a:br>
            <a:r>
              <a:rPr lang="en-US" sz="2000" b="1" dirty="0">
                <a:solidFill>
                  <a:srgbClr val="FF0000"/>
                </a:solidFill>
              </a:rPr>
              <a:t>3.</a:t>
            </a:r>
            <a:r>
              <a:rPr lang="en-US" sz="2000" b="1" dirty="0"/>
              <a:t> </a:t>
            </a:r>
            <a:r>
              <a:rPr lang="en-US" sz="2000" b="1" dirty="0" err="1"/>
              <a:t>Không</a:t>
            </a:r>
            <a:r>
              <a:rPr lang="en-US" sz="2000" b="1" dirty="0"/>
              <a:t> </a:t>
            </a:r>
            <a:r>
              <a:rPr lang="en-US" sz="2000" b="1" dirty="0" err="1"/>
              <a:t>gửi</a:t>
            </a:r>
            <a:r>
              <a:rPr lang="en-US" sz="2000" b="1" dirty="0"/>
              <a:t> </a:t>
            </a:r>
            <a:r>
              <a:rPr lang="en-US" sz="2000" b="1" dirty="0" err="1"/>
              <a:t>những</a:t>
            </a:r>
            <a:r>
              <a:rPr lang="en-US" sz="2000" b="1" dirty="0"/>
              <a:t> </a:t>
            </a:r>
            <a:r>
              <a:rPr lang="en-US" sz="2000" b="1" dirty="0" err="1"/>
              <a:t>hình</a:t>
            </a:r>
            <a:r>
              <a:rPr lang="en-US" sz="2000" b="1" dirty="0"/>
              <a:t> </a:t>
            </a:r>
            <a:r>
              <a:rPr lang="en-US" sz="2000" b="1" dirty="0" err="1"/>
              <a:t>ảnh</a:t>
            </a:r>
            <a:r>
              <a:rPr lang="en-US" sz="2000" b="1" dirty="0"/>
              <a:t> </a:t>
            </a:r>
            <a:r>
              <a:rPr lang="en-US" sz="2000" b="1" dirty="0" err="1"/>
              <a:t>không</a:t>
            </a:r>
            <a:r>
              <a:rPr lang="en-US" sz="2000" b="1" dirty="0"/>
              <a:t> </a:t>
            </a:r>
            <a:r>
              <a:rPr lang="en-US" sz="2000" b="1" dirty="0" err="1"/>
              <a:t>phù</a:t>
            </a:r>
            <a:r>
              <a:rPr lang="en-US" sz="2000" b="1" dirty="0"/>
              <a:t> hợp, </a:t>
            </a:r>
            <a:r>
              <a:rPr lang="en-US" sz="2000" b="1" dirty="0" err="1"/>
              <a:t>không</a:t>
            </a:r>
            <a:r>
              <a:rPr lang="en-US" sz="2000" b="1" dirty="0"/>
              <a:t> </a:t>
            </a:r>
            <a:r>
              <a:rPr lang="en-US" sz="2000" b="1" dirty="0" err="1"/>
              <a:t>nhắn</a:t>
            </a:r>
            <a:r>
              <a:rPr lang="en-US" sz="2000" b="1" dirty="0"/>
              <a:t> tin </a:t>
            </a:r>
            <a:r>
              <a:rPr lang="en-US" sz="2000" b="1" dirty="0" err="1"/>
              <a:t>cá</a:t>
            </a:r>
            <a:r>
              <a:rPr lang="en-US" sz="2000" b="1" dirty="0"/>
              <a:t> </a:t>
            </a:r>
            <a:r>
              <a:rPr lang="en-US" sz="2000" b="1" dirty="0" err="1"/>
              <a:t>nhân</a:t>
            </a:r>
            <a:r>
              <a:rPr lang="en-US" sz="2000" b="1" dirty="0"/>
              <a:t> </a:t>
            </a:r>
            <a:r>
              <a:rPr lang="en-US" sz="2000" b="1" dirty="0" err="1"/>
              <a:t>trên</a:t>
            </a:r>
            <a:r>
              <a:rPr lang="en-US" sz="2000" b="1" dirty="0"/>
              <a:t> </a:t>
            </a:r>
            <a:r>
              <a:rPr lang="en-US" sz="2000" b="1" dirty="0" err="1"/>
              <a:t>phần</a:t>
            </a:r>
            <a:r>
              <a:rPr lang="en-US" sz="2000" b="1" dirty="0"/>
              <a:t> chat </a:t>
            </a:r>
            <a:r>
              <a:rPr lang="en-US" sz="2000" b="1" dirty="0" err="1"/>
              <a:t>của</a:t>
            </a:r>
            <a:r>
              <a:rPr lang="en-US" sz="2000" b="1" dirty="0"/>
              <a:t> MS Team </a:t>
            </a:r>
            <a:r>
              <a:rPr lang="en-US" sz="2000" b="1" dirty="0" err="1"/>
              <a:t>trong</a:t>
            </a:r>
            <a:r>
              <a:rPr lang="en-US" sz="2000" b="1" dirty="0"/>
              <a:t> </a:t>
            </a:r>
            <a:r>
              <a:rPr lang="en-US" sz="2000" b="1" dirty="0" err="1"/>
              <a:t>lớp</a:t>
            </a:r>
            <a:r>
              <a:rPr lang="en-US" sz="2000" b="1" dirty="0"/>
              <a:t> </a:t>
            </a:r>
            <a:r>
              <a:rPr lang="en-US" sz="2000" b="1" dirty="0" err="1"/>
              <a:t>học</a:t>
            </a:r>
            <a:endParaRPr lang="en-US" sz="2000" b="1" dirty="0"/>
          </a:p>
        </p:txBody>
      </p:sp>
      <p:sp>
        <p:nvSpPr>
          <p:cNvPr id="3" name="Content Placeholder 2">
            <a:extLst>
              <a:ext uri="{FF2B5EF4-FFF2-40B4-BE49-F238E27FC236}">
                <a16:creationId xmlns:a16="http://schemas.microsoft.com/office/drawing/2014/main" id="{D15558E0-1621-045C-FC29-DDB55DA897D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DABD28F-AA1C-5C62-70FD-AECA5C5E288B}"/>
              </a:ext>
            </a:extLst>
          </p:cNvPr>
          <p:cNvSpPr>
            <a:spLocks noGrp="1"/>
          </p:cNvSpPr>
          <p:nvPr>
            <p:ph type="sldNum" sz="quarter" idx="12"/>
          </p:nvPr>
        </p:nvSpPr>
        <p:spPr/>
        <p:txBody>
          <a:bodyPr/>
          <a:lstStyle/>
          <a:p>
            <a:pPr>
              <a:defRPr/>
            </a:pPr>
            <a:fld id="{480964BE-BA6D-4BC0-9CD4-EF0397CC9D32}" type="slidenum">
              <a:rPr lang="vi-VN" smtClean="0"/>
              <a:pPr>
                <a:defRPr/>
              </a:pPr>
              <a:t>4</a:t>
            </a:fld>
            <a:endParaRPr lang="vi-VN"/>
          </a:p>
        </p:txBody>
      </p:sp>
      <p:sp>
        <p:nvSpPr>
          <p:cNvPr id="6" name="TextBox 5">
            <a:extLst>
              <a:ext uri="{FF2B5EF4-FFF2-40B4-BE49-F238E27FC236}">
                <a16:creationId xmlns:a16="http://schemas.microsoft.com/office/drawing/2014/main" id="{80ED3D08-D99B-C327-BF24-2D8B56675A9A}"/>
              </a:ext>
            </a:extLst>
          </p:cNvPr>
          <p:cNvSpPr txBox="1"/>
          <p:nvPr/>
        </p:nvSpPr>
        <p:spPr>
          <a:xfrm>
            <a:off x="2106386" y="559122"/>
            <a:ext cx="4931228" cy="400110"/>
          </a:xfrm>
          <a:prstGeom prst="rect">
            <a:avLst/>
          </a:prstGeom>
          <a:noFill/>
        </p:spPr>
        <p:txBody>
          <a:bodyPr wrap="square">
            <a:spAutoFit/>
          </a:bodyPr>
          <a:lstStyle/>
          <a:p>
            <a:r>
              <a:rPr lang="en-US" sz="2000" b="1" dirty="0">
                <a:solidFill>
                  <a:srgbClr val="FF0000"/>
                </a:solidFill>
              </a:rPr>
              <a:t>MỘT SỐ YÊU CẦU KHI HỌC ONLINE:</a:t>
            </a:r>
          </a:p>
        </p:txBody>
      </p:sp>
    </p:spTree>
    <p:extLst>
      <p:ext uri="{BB962C8B-B14F-4D97-AF65-F5344CB8AC3E}">
        <p14:creationId xmlns:p14="http://schemas.microsoft.com/office/powerpoint/2010/main" val="3525975085"/>
      </p:ext>
    </p:extLst>
  </p:cSld>
  <p:clrMapOvr>
    <a:masterClrMapping/>
  </p:clrMapOvr>
  <p:transition>
    <p:wedg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ubtitle 4"/>
          <p:cNvSpPr>
            <a:spLocks noGrp="1"/>
          </p:cNvSpPr>
          <p:nvPr>
            <p:ph type="subTitle" idx="1"/>
          </p:nvPr>
        </p:nvSpPr>
        <p:spPr>
          <a:xfrm>
            <a:off x="985653" y="1762126"/>
            <a:ext cx="6911438" cy="1241822"/>
          </a:xfrm>
        </p:spPr>
        <p:txBody>
          <a:bodyPr/>
          <a:lstStyle/>
          <a:p>
            <a:r>
              <a:rPr lang="en-US" altLang="vi-VN" sz="4950" b="1" dirty="0">
                <a:solidFill>
                  <a:schemeClr val="accent3">
                    <a:lumMod val="75000"/>
                  </a:schemeClr>
                </a:solidFill>
                <a:latin typeface="+mj-lt"/>
                <a:cs typeface="Times New Roman" panose="02020603050405020304" pitchFamily="18" charset="0"/>
              </a:rPr>
              <a:t>CHƯƠNG MỞ ĐẦU</a:t>
            </a:r>
            <a:endParaRPr lang="vi-VN" altLang="vi-VN" sz="4950" b="1" dirty="0">
              <a:solidFill>
                <a:schemeClr val="accent3">
                  <a:lumMod val="75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969206976"/>
      </p:ext>
    </p:extLst>
  </p:cSld>
  <p:clrMapOvr>
    <a:masterClrMapping/>
  </p:clrMapOvr>
  <p:transition>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TextBox 21"/>
          <p:cNvSpPr txBox="1">
            <a:spLocks noChangeArrowheads="1"/>
          </p:cNvSpPr>
          <p:nvPr/>
        </p:nvSpPr>
        <p:spPr bwMode="auto">
          <a:xfrm rot="18780846">
            <a:off x="1245394" y="1640697"/>
            <a:ext cx="148709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vi-VN" altLang="en-US" sz="2100" b="1">
                <a:solidFill>
                  <a:schemeClr val="bg1"/>
                </a:solidFill>
                <a:latin typeface="Calibri" panose="020F0502020204030204" pitchFamily="34" charset="0"/>
                <a:cs typeface="Calibri" panose="020F0502020204030204" pitchFamily="34" charset="0"/>
              </a:rPr>
              <a:t>Thứ nhất</a:t>
            </a:r>
            <a:endParaRPr lang="en-US" altLang="en-US" sz="2100" b="1">
              <a:solidFill>
                <a:schemeClr val="bg1"/>
              </a:solidFill>
              <a:latin typeface="Calibri" panose="020F0502020204030204" pitchFamily="34" charset="0"/>
              <a:cs typeface="Calibri" panose="020F0502020204030204" pitchFamily="34" charset="0"/>
            </a:endParaRPr>
          </a:p>
        </p:txBody>
      </p:sp>
      <p:sp>
        <p:nvSpPr>
          <p:cNvPr id="8199" name="Rectangle 1"/>
          <p:cNvSpPr>
            <a:spLocks noChangeArrowheads="1"/>
          </p:cNvSpPr>
          <p:nvPr/>
        </p:nvSpPr>
        <p:spPr bwMode="auto">
          <a:xfrm>
            <a:off x="1016557" y="295174"/>
            <a:ext cx="194476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700" b="1" dirty="0">
                <a:solidFill>
                  <a:srgbClr val="0000CC"/>
                </a:solidFill>
                <a:latin typeface="+mj-lt"/>
                <a:cs typeface="Times New Roman" panose="02020603050405020304" pitchFamily="18" charset="0"/>
              </a:rPr>
              <a:t>NỘI DUNG</a:t>
            </a:r>
          </a:p>
        </p:txBody>
      </p:sp>
      <p:grpSp>
        <p:nvGrpSpPr>
          <p:cNvPr id="8200" name="Group 98"/>
          <p:cNvGrpSpPr>
            <a:grpSpLocks/>
          </p:cNvGrpSpPr>
          <p:nvPr/>
        </p:nvGrpSpPr>
        <p:grpSpPr bwMode="auto">
          <a:xfrm>
            <a:off x="130628" y="2893374"/>
            <a:ext cx="8633361" cy="869156"/>
            <a:chOff x="1296" y="1824"/>
            <a:chExt cx="3062" cy="432"/>
          </a:xfrm>
        </p:grpSpPr>
        <p:sp>
          <p:nvSpPr>
            <p:cNvPr id="8202" name="AutoShape 99"/>
            <p:cNvSpPr>
              <a:spLocks noChangeArrowheads="1"/>
            </p:cNvSpPr>
            <p:nvPr/>
          </p:nvSpPr>
          <p:spPr bwMode="gray">
            <a:xfrm>
              <a:off x="1536" y="1899"/>
              <a:ext cx="2736" cy="288"/>
            </a:xfrm>
            <a:prstGeom prst="roundRect">
              <a:avLst>
                <a:gd name="adj" fmla="val 16667"/>
              </a:avLst>
            </a:prstGeom>
            <a:blipFill dpi="0" rotWithShape="1">
              <a:blip r:embed="rId2"/>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400">
                <a:latin typeface="+mj-lt"/>
              </a:endParaRPr>
            </a:p>
          </p:txBody>
        </p:sp>
        <p:sp>
          <p:nvSpPr>
            <p:cNvPr id="8203"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400">
                <a:latin typeface="+mj-lt"/>
              </a:endParaRPr>
            </a:p>
          </p:txBody>
        </p:sp>
        <p:sp>
          <p:nvSpPr>
            <p:cNvPr id="8204" name="Text Box 101"/>
            <p:cNvSpPr txBox="1">
              <a:spLocks noChangeArrowheads="1"/>
            </p:cNvSpPr>
            <p:nvPr/>
          </p:nvSpPr>
          <p:spPr bwMode="gray">
            <a:xfrm>
              <a:off x="1781" y="1921"/>
              <a:ext cx="2577" cy="22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en-US" altLang="en-US" sz="2400" b="1">
                  <a:solidFill>
                    <a:srgbClr val="002A7E"/>
                  </a:solidFill>
                  <a:latin typeface="+mj-lt"/>
                  <a:cs typeface="Times New Roman" panose="02020603050405020304" pitchFamily="18" charset="0"/>
                </a:rPr>
                <a:t> Nội dung chính</a:t>
              </a:r>
            </a:p>
          </p:txBody>
        </p:sp>
        <p:sp>
          <p:nvSpPr>
            <p:cNvPr id="8205" name="Text Box 102"/>
            <p:cNvSpPr txBox="1">
              <a:spLocks noChangeArrowheads="1"/>
            </p:cNvSpPr>
            <p:nvPr/>
          </p:nvSpPr>
          <p:spPr bwMode="gray">
            <a:xfrm>
              <a:off x="1441" y="1886"/>
              <a:ext cx="126" cy="22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400">
                  <a:solidFill>
                    <a:schemeClr val="bg1"/>
                  </a:solidFill>
                  <a:latin typeface="+mj-lt"/>
                </a:rPr>
                <a:t>3</a:t>
              </a:r>
            </a:p>
          </p:txBody>
        </p:sp>
      </p:grpSp>
      <p:grpSp>
        <p:nvGrpSpPr>
          <p:cNvPr id="26" name="Group 98"/>
          <p:cNvGrpSpPr>
            <a:grpSpLocks/>
          </p:cNvGrpSpPr>
          <p:nvPr/>
        </p:nvGrpSpPr>
        <p:grpSpPr bwMode="auto">
          <a:xfrm>
            <a:off x="130629" y="3841419"/>
            <a:ext cx="8538358" cy="869156"/>
            <a:chOff x="1296" y="1824"/>
            <a:chExt cx="2995" cy="432"/>
          </a:xfrm>
        </p:grpSpPr>
        <p:sp>
          <p:nvSpPr>
            <p:cNvPr id="27" name="AutoShape 99"/>
            <p:cNvSpPr>
              <a:spLocks noChangeArrowheads="1"/>
            </p:cNvSpPr>
            <p:nvPr/>
          </p:nvSpPr>
          <p:spPr bwMode="gray">
            <a:xfrm>
              <a:off x="1536" y="1899"/>
              <a:ext cx="2736" cy="288"/>
            </a:xfrm>
            <a:prstGeom prst="roundRect">
              <a:avLst>
                <a:gd name="adj" fmla="val 16667"/>
              </a:avLst>
            </a:prstGeom>
            <a:blipFill dpi="0" rotWithShape="1">
              <a:blip r:embed="rId2"/>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400">
                <a:latin typeface="+mj-lt"/>
              </a:endParaRPr>
            </a:p>
          </p:txBody>
        </p:sp>
        <p:sp>
          <p:nvSpPr>
            <p:cNvPr id="28"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400">
                <a:latin typeface="+mj-lt"/>
              </a:endParaRPr>
            </a:p>
          </p:txBody>
        </p:sp>
        <p:sp>
          <p:nvSpPr>
            <p:cNvPr id="29" name="Text Box 101"/>
            <p:cNvSpPr txBox="1">
              <a:spLocks noChangeArrowheads="1"/>
            </p:cNvSpPr>
            <p:nvPr/>
          </p:nvSpPr>
          <p:spPr bwMode="gray">
            <a:xfrm>
              <a:off x="1714" y="1945"/>
              <a:ext cx="2577" cy="22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en-US" altLang="en-US" sz="2400" b="1">
                  <a:latin typeface="+mj-lt"/>
                  <a:cs typeface="Times New Roman" panose="02020603050405020304" pitchFamily="18" charset="0"/>
                </a:rPr>
                <a:t> </a:t>
              </a:r>
              <a:r>
                <a:rPr lang="en-US" altLang="en-US" sz="2400" b="1">
                  <a:solidFill>
                    <a:srgbClr val="002A7E"/>
                  </a:solidFill>
                  <a:latin typeface="+mj-lt"/>
                  <a:cs typeface="Times New Roman" panose="02020603050405020304" pitchFamily="18" charset="0"/>
                </a:rPr>
                <a:t>Phương pháp dạy học và đánh giá môn học</a:t>
              </a:r>
            </a:p>
          </p:txBody>
        </p:sp>
        <p:sp>
          <p:nvSpPr>
            <p:cNvPr id="31" name="Text Box 102"/>
            <p:cNvSpPr txBox="1">
              <a:spLocks noChangeArrowheads="1"/>
            </p:cNvSpPr>
            <p:nvPr/>
          </p:nvSpPr>
          <p:spPr bwMode="gray">
            <a:xfrm>
              <a:off x="1442" y="1886"/>
              <a:ext cx="125" cy="22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400">
                  <a:solidFill>
                    <a:schemeClr val="bg1"/>
                  </a:solidFill>
                  <a:latin typeface="+mj-lt"/>
                </a:rPr>
                <a:t>4</a:t>
              </a:r>
            </a:p>
          </p:txBody>
        </p:sp>
      </p:grpSp>
      <p:grpSp>
        <p:nvGrpSpPr>
          <p:cNvPr id="46" name="Group 98"/>
          <p:cNvGrpSpPr>
            <a:grpSpLocks/>
          </p:cNvGrpSpPr>
          <p:nvPr/>
        </p:nvGrpSpPr>
        <p:grpSpPr bwMode="auto">
          <a:xfrm>
            <a:off x="-10559" y="945365"/>
            <a:ext cx="8459179" cy="869156"/>
            <a:chOff x="1189" y="963"/>
            <a:chExt cx="3083" cy="432"/>
          </a:xfrm>
        </p:grpSpPr>
        <p:sp>
          <p:nvSpPr>
            <p:cNvPr id="47" name="AutoShape 99"/>
            <p:cNvSpPr>
              <a:spLocks noChangeArrowheads="1"/>
            </p:cNvSpPr>
            <p:nvPr/>
          </p:nvSpPr>
          <p:spPr bwMode="gray">
            <a:xfrm>
              <a:off x="1536" y="1014"/>
              <a:ext cx="2736" cy="288"/>
            </a:xfrm>
            <a:prstGeom prst="roundRect">
              <a:avLst>
                <a:gd name="adj" fmla="val 16667"/>
              </a:avLst>
            </a:prstGeom>
            <a:blipFill dpi="0" rotWithShape="1">
              <a:blip r:embed="rId2"/>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400">
                <a:latin typeface="+mj-lt"/>
              </a:endParaRPr>
            </a:p>
            <a:p>
              <a:pPr>
                <a:lnSpc>
                  <a:spcPct val="100000"/>
                </a:lnSpc>
                <a:spcBef>
                  <a:spcPct val="0"/>
                </a:spcBef>
                <a:buFontTx/>
                <a:buNone/>
              </a:pPr>
              <a:endParaRPr lang="en-US" altLang="en-US" sz="2400">
                <a:latin typeface="+mj-lt"/>
              </a:endParaRPr>
            </a:p>
          </p:txBody>
        </p:sp>
        <p:sp>
          <p:nvSpPr>
            <p:cNvPr id="48" name="AutoShape 100"/>
            <p:cNvSpPr>
              <a:spLocks noChangeArrowheads="1"/>
            </p:cNvSpPr>
            <p:nvPr/>
          </p:nvSpPr>
          <p:spPr bwMode="gray">
            <a:xfrm>
              <a:off x="1189" y="963"/>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400">
                <a:latin typeface="+mj-lt"/>
              </a:endParaRPr>
            </a:p>
          </p:txBody>
        </p:sp>
        <p:sp>
          <p:nvSpPr>
            <p:cNvPr id="49" name="Text Box 101"/>
            <p:cNvSpPr txBox="1">
              <a:spLocks noChangeArrowheads="1"/>
            </p:cNvSpPr>
            <p:nvPr/>
          </p:nvSpPr>
          <p:spPr bwMode="gray">
            <a:xfrm>
              <a:off x="1678" y="1038"/>
              <a:ext cx="2577" cy="22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en-US" altLang="en-US" sz="2400" b="1" dirty="0">
                  <a:latin typeface="+mj-lt"/>
                  <a:cs typeface="Times New Roman" panose="02020603050405020304" pitchFamily="18" charset="0"/>
                </a:rPr>
                <a:t> </a:t>
              </a:r>
              <a:r>
                <a:rPr lang="en-US" altLang="en-US" sz="2400" b="1" dirty="0" err="1">
                  <a:solidFill>
                    <a:srgbClr val="002A7E"/>
                  </a:solidFill>
                  <a:latin typeface="+mj-lt"/>
                  <a:cs typeface="Times New Roman" panose="02020603050405020304" pitchFamily="18" charset="0"/>
                </a:rPr>
                <a:t>Vị</a:t>
              </a:r>
              <a:r>
                <a:rPr lang="en-US" altLang="en-US" sz="2400" b="1" dirty="0">
                  <a:solidFill>
                    <a:srgbClr val="002A7E"/>
                  </a:solidFill>
                  <a:latin typeface="+mj-lt"/>
                  <a:cs typeface="Times New Roman" panose="02020603050405020304" pitchFamily="18" charset="0"/>
                </a:rPr>
                <a:t> </a:t>
              </a:r>
              <a:r>
                <a:rPr lang="en-US" altLang="en-US" sz="2400" b="1" dirty="0" err="1">
                  <a:solidFill>
                    <a:srgbClr val="002A7E"/>
                  </a:solidFill>
                  <a:latin typeface="+mj-lt"/>
                  <a:cs typeface="Times New Roman" panose="02020603050405020304" pitchFamily="18" charset="0"/>
                </a:rPr>
                <a:t>trí</a:t>
              </a:r>
              <a:r>
                <a:rPr lang="en-US" altLang="en-US" sz="2400" b="1" dirty="0">
                  <a:solidFill>
                    <a:srgbClr val="002A7E"/>
                  </a:solidFill>
                  <a:latin typeface="+mj-lt"/>
                  <a:cs typeface="Times New Roman" panose="02020603050405020304" pitchFamily="18" charset="0"/>
                </a:rPr>
                <a:t>, </a:t>
              </a:r>
              <a:r>
                <a:rPr lang="en-US" altLang="en-US" sz="2400" b="1" dirty="0" err="1">
                  <a:solidFill>
                    <a:srgbClr val="002A7E"/>
                  </a:solidFill>
                  <a:latin typeface="+mj-lt"/>
                  <a:cs typeface="Times New Roman" panose="02020603050405020304" pitchFamily="18" charset="0"/>
                </a:rPr>
                <a:t>tính</a:t>
              </a:r>
              <a:r>
                <a:rPr lang="en-US" altLang="en-US" sz="2400" b="1" dirty="0">
                  <a:solidFill>
                    <a:srgbClr val="002A7E"/>
                  </a:solidFill>
                  <a:latin typeface="+mj-lt"/>
                  <a:cs typeface="Times New Roman" panose="02020603050405020304" pitchFamily="18" charset="0"/>
                </a:rPr>
                <a:t> </a:t>
              </a:r>
              <a:r>
                <a:rPr lang="en-US" altLang="en-US" sz="2400" b="1" dirty="0" err="1">
                  <a:solidFill>
                    <a:srgbClr val="002A7E"/>
                  </a:solidFill>
                  <a:latin typeface="+mj-lt"/>
                  <a:cs typeface="Times New Roman" panose="02020603050405020304" pitchFamily="18" charset="0"/>
                </a:rPr>
                <a:t>chất</a:t>
              </a:r>
              <a:r>
                <a:rPr lang="en-US" altLang="en-US" sz="2400" b="1" dirty="0">
                  <a:solidFill>
                    <a:srgbClr val="002A7E"/>
                  </a:solidFill>
                  <a:latin typeface="+mj-lt"/>
                  <a:cs typeface="Times New Roman" panose="02020603050405020304" pitchFamily="18" charset="0"/>
                </a:rPr>
                <a:t> </a:t>
              </a:r>
              <a:r>
                <a:rPr lang="en-US" altLang="en-US" sz="2400" b="1" dirty="0" err="1">
                  <a:solidFill>
                    <a:srgbClr val="002A7E"/>
                  </a:solidFill>
                  <a:latin typeface="+mj-lt"/>
                  <a:cs typeface="Times New Roman" panose="02020603050405020304" pitchFamily="18" charset="0"/>
                </a:rPr>
                <a:t>môn</a:t>
              </a:r>
              <a:r>
                <a:rPr lang="en-US" altLang="en-US" sz="2400" b="1" dirty="0">
                  <a:solidFill>
                    <a:srgbClr val="002A7E"/>
                  </a:solidFill>
                  <a:latin typeface="+mj-lt"/>
                  <a:cs typeface="Times New Roman" panose="02020603050405020304" pitchFamily="18" charset="0"/>
                </a:rPr>
                <a:t> </a:t>
              </a:r>
              <a:r>
                <a:rPr lang="en-US" altLang="en-US" sz="2400" b="1" dirty="0" err="1">
                  <a:solidFill>
                    <a:srgbClr val="002A7E"/>
                  </a:solidFill>
                  <a:latin typeface="+mj-lt"/>
                  <a:cs typeface="Times New Roman" panose="02020603050405020304" pitchFamily="18" charset="0"/>
                </a:rPr>
                <a:t>học</a:t>
              </a:r>
              <a:endParaRPr lang="en-US" altLang="en-US" sz="2400" b="1" dirty="0">
                <a:solidFill>
                  <a:srgbClr val="002A7E"/>
                </a:solidFill>
                <a:latin typeface="+mj-lt"/>
                <a:cs typeface="Times New Roman" panose="02020603050405020304" pitchFamily="18" charset="0"/>
              </a:endParaRPr>
            </a:p>
          </p:txBody>
        </p:sp>
        <p:sp>
          <p:nvSpPr>
            <p:cNvPr id="50" name="Text Box 102"/>
            <p:cNvSpPr txBox="1">
              <a:spLocks noChangeArrowheads="1"/>
            </p:cNvSpPr>
            <p:nvPr/>
          </p:nvSpPr>
          <p:spPr bwMode="gray">
            <a:xfrm>
              <a:off x="1337" y="1084"/>
              <a:ext cx="130" cy="22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400">
                  <a:solidFill>
                    <a:schemeClr val="bg1"/>
                  </a:solidFill>
                  <a:latin typeface="+mj-lt"/>
                </a:rPr>
                <a:t>1</a:t>
              </a:r>
            </a:p>
          </p:txBody>
        </p:sp>
      </p:grpSp>
      <p:grpSp>
        <p:nvGrpSpPr>
          <p:cNvPr id="51" name="Group 98"/>
          <p:cNvGrpSpPr>
            <a:grpSpLocks/>
          </p:cNvGrpSpPr>
          <p:nvPr/>
        </p:nvGrpSpPr>
        <p:grpSpPr bwMode="auto">
          <a:xfrm>
            <a:off x="45526" y="1917623"/>
            <a:ext cx="8718464" cy="869156"/>
            <a:chOff x="1296" y="1824"/>
            <a:chExt cx="3066" cy="432"/>
          </a:xfrm>
        </p:grpSpPr>
        <p:sp>
          <p:nvSpPr>
            <p:cNvPr id="52" name="AutoShape 99"/>
            <p:cNvSpPr>
              <a:spLocks noChangeArrowheads="1"/>
            </p:cNvSpPr>
            <p:nvPr/>
          </p:nvSpPr>
          <p:spPr bwMode="gray">
            <a:xfrm>
              <a:off x="1536" y="1899"/>
              <a:ext cx="2736" cy="288"/>
            </a:xfrm>
            <a:prstGeom prst="roundRect">
              <a:avLst>
                <a:gd name="adj" fmla="val 16667"/>
              </a:avLst>
            </a:prstGeom>
            <a:blipFill dpi="0" rotWithShape="1">
              <a:blip r:embed="rId2"/>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400">
                <a:latin typeface="+mj-lt"/>
              </a:endParaRPr>
            </a:p>
          </p:txBody>
        </p:sp>
        <p:sp>
          <p:nvSpPr>
            <p:cNvPr id="53"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400">
                <a:latin typeface="+mj-lt"/>
              </a:endParaRPr>
            </a:p>
          </p:txBody>
        </p:sp>
        <p:sp>
          <p:nvSpPr>
            <p:cNvPr id="54" name="Text Box 101"/>
            <p:cNvSpPr txBox="1">
              <a:spLocks noChangeArrowheads="1"/>
            </p:cNvSpPr>
            <p:nvPr/>
          </p:nvSpPr>
          <p:spPr bwMode="gray">
            <a:xfrm>
              <a:off x="1785" y="1920"/>
              <a:ext cx="2577" cy="22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en-US" altLang="en-US" sz="2400" b="1">
                  <a:latin typeface="+mj-lt"/>
                  <a:cs typeface="Times New Roman" panose="02020603050405020304" pitchFamily="18" charset="0"/>
                </a:rPr>
                <a:t> </a:t>
              </a:r>
              <a:r>
                <a:rPr lang="en-US" altLang="en-US" sz="2400" b="1">
                  <a:solidFill>
                    <a:srgbClr val="002A7E"/>
                  </a:solidFill>
                  <a:latin typeface="+mj-lt"/>
                  <a:cs typeface="Times New Roman" panose="02020603050405020304" pitchFamily="18" charset="0"/>
                </a:rPr>
                <a:t>Mục tiêu của môn học</a:t>
              </a:r>
            </a:p>
          </p:txBody>
        </p:sp>
        <p:sp>
          <p:nvSpPr>
            <p:cNvPr id="55" name="Text Box 102"/>
            <p:cNvSpPr txBox="1">
              <a:spLocks noChangeArrowheads="1"/>
            </p:cNvSpPr>
            <p:nvPr/>
          </p:nvSpPr>
          <p:spPr bwMode="gray">
            <a:xfrm>
              <a:off x="1442" y="1886"/>
              <a:ext cx="125" cy="22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400">
                  <a:solidFill>
                    <a:schemeClr val="bg1"/>
                  </a:solidFill>
                  <a:latin typeface="+mj-lt"/>
                </a:rPr>
                <a:t>2</a:t>
              </a:r>
            </a:p>
          </p:txBody>
        </p:sp>
      </p:grpSp>
    </p:spTree>
    <p:extLst>
      <p:ext uri="{BB962C8B-B14F-4D97-AF65-F5344CB8AC3E}">
        <p14:creationId xmlns:p14="http://schemas.microsoft.com/office/powerpoint/2010/main" val="628505161"/>
      </p:ext>
    </p:extLst>
  </p:cSld>
  <p:clrMapOvr>
    <a:masterClrMapping/>
  </p:clrMapOvr>
  <p:transition spd="slow">
    <p:circl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Nhóm 25">
            <a:extLst>
              <a:ext uri="{FF2B5EF4-FFF2-40B4-BE49-F238E27FC236}">
                <a16:creationId xmlns:a16="http://schemas.microsoft.com/office/drawing/2014/main" id="{CDD9CE69-A40D-8255-03FA-09D72580EC3D}"/>
              </a:ext>
            </a:extLst>
          </p:cNvPr>
          <p:cNvGrpSpPr/>
          <p:nvPr/>
        </p:nvGrpSpPr>
        <p:grpSpPr>
          <a:xfrm>
            <a:off x="345280" y="323055"/>
            <a:ext cx="4369224" cy="780722"/>
            <a:chOff x="475212" y="489252"/>
            <a:chExt cx="4504292" cy="1040962"/>
          </a:xfrm>
        </p:grpSpPr>
        <p:grpSp>
          <p:nvGrpSpPr>
            <p:cNvPr id="6" name="Nhóm 26">
              <a:extLst>
                <a:ext uri="{FF2B5EF4-FFF2-40B4-BE49-F238E27FC236}">
                  <a16:creationId xmlns:a16="http://schemas.microsoft.com/office/drawing/2014/main" id="{CCA9F530-4484-BA69-089F-80416AAD150A}"/>
                </a:ext>
              </a:extLst>
            </p:cNvPr>
            <p:cNvGrpSpPr/>
            <p:nvPr/>
          </p:nvGrpSpPr>
          <p:grpSpPr>
            <a:xfrm>
              <a:off x="475212" y="489252"/>
              <a:ext cx="4504292" cy="1040962"/>
              <a:chOff x="475212" y="489252"/>
              <a:chExt cx="4504292" cy="1040962"/>
            </a:xfrm>
          </p:grpSpPr>
          <p:sp>
            <p:nvSpPr>
              <p:cNvPr id="8" name="Rectangle: Rounded Corners 20">
                <a:extLst>
                  <a:ext uri="{FF2B5EF4-FFF2-40B4-BE49-F238E27FC236}">
                    <a16:creationId xmlns:a16="http://schemas.microsoft.com/office/drawing/2014/main" id="{64F79BE2-DD65-FC6B-083D-34F28B6697C8}"/>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9" name="Rectangle: Rounded Corners 20">
                <a:extLst>
                  <a:ext uri="{FF2B5EF4-FFF2-40B4-BE49-F238E27FC236}">
                    <a16:creationId xmlns:a16="http://schemas.microsoft.com/office/drawing/2014/main" id="{4BFFC74C-F839-9C8F-006B-C458B5CC73CC}"/>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10" name="Nhóm 30">
                <a:extLst>
                  <a:ext uri="{FF2B5EF4-FFF2-40B4-BE49-F238E27FC236}">
                    <a16:creationId xmlns:a16="http://schemas.microsoft.com/office/drawing/2014/main" id="{B57E3C5D-4973-A7A0-64E0-118331CFD341}"/>
                  </a:ext>
                </a:extLst>
              </p:cNvPr>
              <p:cNvGrpSpPr/>
              <p:nvPr/>
            </p:nvGrpSpPr>
            <p:grpSpPr>
              <a:xfrm>
                <a:off x="475212" y="489252"/>
                <a:ext cx="859716" cy="779672"/>
                <a:chOff x="630445" y="2543352"/>
                <a:chExt cx="916482" cy="831153"/>
              </a:xfrm>
            </p:grpSpPr>
            <p:sp>
              <p:nvSpPr>
                <p:cNvPr id="12" name="Hình Bầu dục 32">
                  <a:extLst>
                    <a:ext uri="{FF2B5EF4-FFF2-40B4-BE49-F238E27FC236}">
                      <a16:creationId xmlns:a16="http://schemas.microsoft.com/office/drawing/2014/main" id="{916C4856-047B-13D5-82D0-481568AF7D98}"/>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3" name="Hình Bầu dục 33">
                  <a:extLst>
                    <a:ext uri="{FF2B5EF4-FFF2-40B4-BE49-F238E27FC236}">
                      <a16:creationId xmlns:a16="http://schemas.microsoft.com/office/drawing/2014/main" id="{D193C578-6934-EFD4-6254-1E7F2431F3AB}"/>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11" name="TextBox 17">
                <a:extLst>
                  <a:ext uri="{FF2B5EF4-FFF2-40B4-BE49-F238E27FC236}">
                    <a16:creationId xmlns:a16="http://schemas.microsoft.com/office/drawing/2014/main" id="{76E65C72-37A9-372F-4C90-9C6FD4850C53}"/>
                  </a:ext>
                </a:extLst>
              </p:cNvPr>
              <p:cNvSpPr txBox="1"/>
              <p:nvPr/>
            </p:nvSpPr>
            <p:spPr>
              <a:xfrm>
                <a:off x="1261011" y="668440"/>
                <a:ext cx="3607444" cy="861774"/>
              </a:xfrm>
              <a:prstGeom prst="rect">
                <a:avLst/>
              </a:prstGeom>
              <a:noFill/>
            </p:spPr>
            <p:txBody>
              <a:bodyPr wrap="square" rtlCol="0">
                <a:spAutoFit/>
              </a:bodyPr>
              <a:lstStyle/>
              <a:p>
                <a:r>
                  <a:rPr lang="en-US" sz="1800"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VỊ TRÍ, TÍNH CHẤT MÔN HỌC</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7" name="TextBox 23">
              <a:extLst>
                <a:ext uri="{FF2B5EF4-FFF2-40B4-BE49-F238E27FC236}">
                  <a16:creationId xmlns:a16="http://schemas.microsoft.com/office/drawing/2014/main" id="{74A0AC71-0564-4D8C-719D-36E905F59D29}"/>
                </a:ext>
              </a:extLst>
            </p:cNvPr>
            <p:cNvSpPr txBox="1"/>
            <p:nvPr/>
          </p:nvSpPr>
          <p:spPr>
            <a:xfrm>
              <a:off x="526881" y="689692"/>
              <a:ext cx="781064" cy="384721"/>
            </a:xfrm>
            <a:prstGeom prst="rect">
              <a:avLst/>
            </a:prstGeom>
            <a:noFill/>
          </p:spPr>
          <p:txBody>
            <a:bodyPr wrap="square" rtlCol="0">
              <a:spAutoFit/>
            </a:bodyPr>
            <a:lstStyle/>
            <a:p>
              <a:pPr algn="ctr"/>
              <a:r>
                <a:rPr lang="en-US" sz="1275" b="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1</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6" name="TextBox 15">
            <a:extLst>
              <a:ext uri="{FF2B5EF4-FFF2-40B4-BE49-F238E27FC236}">
                <a16:creationId xmlns:a16="http://schemas.microsoft.com/office/drawing/2014/main" id="{54837994-7CE5-B3D0-6DD2-6FE2DACE523A}"/>
              </a:ext>
            </a:extLst>
          </p:cNvPr>
          <p:cNvSpPr txBox="1"/>
          <p:nvPr/>
        </p:nvSpPr>
        <p:spPr>
          <a:xfrm>
            <a:off x="4800599" y="785316"/>
            <a:ext cx="3761509" cy="461665"/>
          </a:xfrm>
          <a:prstGeom prst="rect">
            <a:avLst/>
          </a:prstGeom>
          <a:noFill/>
        </p:spPr>
        <p:txBody>
          <a:bodyPr wrap="square" rtlCol="0">
            <a:spAutoFit/>
          </a:bodyPr>
          <a:lstStyle/>
          <a:p>
            <a:pPr algn="ctr"/>
            <a:r>
              <a:rPr lang="en-US" sz="2400" b="1" dirty="0">
                <a:solidFill>
                  <a:srgbClr val="1E0975"/>
                </a:solidFill>
                <a:latin typeface="+mj-lt"/>
                <a:ea typeface="Roboto" panose="02000000000000000000" pitchFamily="2" charset="0"/>
                <a:cs typeface="Arial" panose="020B0604020202020204" pitchFamily="34" charset="0"/>
              </a:rPr>
              <a:t>1.1. </a:t>
            </a:r>
            <a:r>
              <a:rPr lang="en-US" sz="2400" b="1" dirty="0" err="1">
                <a:solidFill>
                  <a:srgbClr val="1E0975"/>
                </a:solidFill>
                <a:latin typeface="+mj-lt"/>
                <a:ea typeface="Roboto" panose="02000000000000000000" pitchFamily="2" charset="0"/>
                <a:cs typeface="Arial" panose="020B0604020202020204" pitchFamily="34" charset="0"/>
              </a:rPr>
              <a:t>Vị</a:t>
            </a:r>
            <a:r>
              <a:rPr lang="en-US" sz="2400" b="1" dirty="0">
                <a:solidFill>
                  <a:srgbClr val="1E0975"/>
                </a:solidFill>
                <a:latin typeface="+mj-lt"/>
                <a:ea typeface="Roboto" panose="02000000000000000000" pitchFamily="2" charset="0"/>
                <a:cs typeface="Arial" panose="020B0604020202020204" pitchFamily="34" charset="0"/>
              </a:rPr>
              <a:t> </a:t>
            </a:r>
            <a:r>
              <a:rPr lang="en-US" sz="2400" b="1" dirty="0" err="1">
                <a:solidFill>
                  <a:srgbClr val="1E0975"/>
                </a:solidFill>
                <a:latin typeface="+mj-lt"/>
                <a:ea typeface="Roboto" panose="02000000000000000000" pitchFamily="2" charset="0"/>
                <a:cs typeface="Arial" panose="020B0604020202020204" pitchFamily="34" charset="0"/>
              </a:rPr>
              <a:t>trí</a:t>
            </a:r>
            <a:endParaRPr lang="vi-VN" sz="2400" b="1" dirty="0">
              <a:solidFill>
                <a:srgbClr val="1E0975"/>
              </a:solidFill>
              <a:latin typeface="+mj-lt"/>
              <a:ea typeface="Roboto" panose="02000000000000000000" pitchFamily="2" charset="0"/>
              <a:cs typeface="Arial" panose="020B0604020202020204" pitchFamily="34" charset="0"/>
            </a:endParaRPr>
          </a:p>
        </p:txBody>
      </p:sp>
      <p:grpSp>
        <p:nvGrpSpPr>
          <p:cNvPr id="17" name="Nhóm 15">
            <a:extLst>
              <a:ext uri="{FF2B5EF4-FFF2-40B4-BE49-F238E27FC236}">
                <a16:creationId xmlns:a16="http://schemas.microsoft.com/office/drawing/2014/main" id="{32F3C891-FE9C-EDE4-AB97-0D650FB4D3F6}"/>
              </a:ext>
            </a:extLst>
          </p:cNvPr>
          <p:cNvGrpSpPr/>
          <p:nvPr/>
        </p:nvGrpSpPr>
        <p:grpSpPr>
          <a:xfrm>
            <a:off x="124377" y="1457478"/>
            <a:ext cx="9019623" cy="1015663"/>
            <a:chOff x="669415" y="2693950"/>
            <a:chExt cx="6070527" cy="1354218"/>
          </a:xfrm>
        </p:grpSpPr>
        <p:sp>
          <p:nvSpPr>
            <p:cNvPr id="18" name="TextBox 27">
              <a:extLst>
                <a:ext uri="{FF2B5EF4-FFF2-40B4-BE49-F238E27FC236}">
                  <a16:creationId xmlns:a16="http://schemas.microsoft.com/office/drawing/2014/main" id="{87D5320C-A931-2D86-70D8-966865501053}"/>
                </a:ext>
              </a:extLst>
            </p:cNvPr>
            <p:cNvSpPr txBox="1"/>
            <p:nvPr/>
          </p:nvSpPr>
          <p:spPr>
            <a:xfrm>
              <a:off x="1096124" y="2693950"/>
              <a:ext cx="5643818" cy="1354218"/>
            </a:xfrm>
            <a:prstGeom prst="rect">
              <a:avLst/>
            </a:prstGeom>
            <a:noFill/>
          </p:spPr>
          <p:txBody>
            <a:bodyPr wrap="square" rtlCol="0">
              <a:spAutoFit/>
            </a:bodyPr>
            <a:lstStyle/>
            <a:p>
              <a:pPr lvl="0" algn="just"/>
              <a:r>
                <a:rPr lang="en-US" sz="2000" dirty="0">
                  <a:latin typeface="+mj-lt"/>
                  <a:cs typeface="Times New Roman" panose="02020603050405020304" pitchFamily="18" charset="0"/>
                </a:rPr>
                <a:t>Trong </a:t>
              </a:r>
              <a:r>
                <a:rPr lang="en-US" sz="2000" dirty="0" err="1">
                  <a:latin typeface="+mj-lt"/>
                  <a:cs typeface="Times New Roman" panose="02020603050405020304" pitchFamily="18" charset="0"/>
                </a:rPr>
                <a:t>điều</a:t>
              </a:r>
              <a:r>
                <a:rPr lang="en-US" sz="2000" dirty="0">
                  <a:latin typeface="+mj-lt"/>
                  <a:cs typeface="Times New Roman" panose="02020603050405020304" pitchFamily="18" charset="0"/>
                </a:rPr>
                <a:t> </a:t>
              </a:r>
              <a:r>
                <a:rPr lang="en-US" sz="2000" dirty="0" err="1">
                  <a:latin typeface="+mj-lt"/>
                  <a:cs typeface="Times New Roman" panose="02020603050405020304" pitchFamily="18" charset="0"/>
                </a:rPr>
                <a:t>kiện</a:t>
              </a:r>
              <a:r>
                <a:rPr lang="en-US" sz="2000" dirty="0">
                  <a:latin typeface="+mj-lt"/>
                  <a:cs typeface="Times New Roman" panose="02020603050405020304" pitchFamily="18" charset="0"/>
                </a:rPr>
                <a:t> </a:t>
              </a:r>
              <a:r>
                <a:rPr lang="en-US" sz="2000" dirty="0" err="1">
                  <a:latin typeface="+mj-lt"/>
                  <a:cs typeface="Times New Roman" panose="02020603050405020304" pitchFamily="18" charset="0"/>
                </a:rPr>
                <a:t>xây</a:t>
              </a:r>
              <a:r>
                <a:rPr lang="en-US" sz="2000" dirty="0">
                  <a:latin typeface="+mj-lt"/>
                  <a:cs typeface="Times New Roman" panose="02020603050405020304" pitchFamily="18" charset="0"/>
                </a:rPr>
                <a:t> </a:t>
              </a:r>
              <a:r>
                <a:rPr lang="en-US" sz="2000" dirty="0" err="1">
                  <a:latin typeface="+mj-lt"/>
                  <a:cs typeface="Times New Roman" panose="02020603050405020304" pitchFamily="18" charset="0"/>
                </a:rPr>
                <a:t>dựng</a:t>
              </a:r>
              <a:r>
                <a:rPr lang="en-US" sz="2000" dirty="0">
                  <a:latin typeface="+mj-lt"/>
                  <a:cs typeface="Times New Roman" panose="02020603050405020304" pitchFamily="18" charset="0"/>
                </a:rPr>
                <a:t> CNXH, </a:t>
              </a:r>
              <a:r>
                <a:rPr lang="en-US" sz="2000" dirty="0" err="1">
                  <a:latin typeface="+mj-lt"/>
                  <a:cs typeface="Times New Roman" panose="02020603050405020304" pitchFamily="18" charset="0"/>
                </a:rPr>
                <a:t>Chính</a:t>
              </a:r>
              <a:r>
                <a:rPr lang="en-US" sz="2000" dirty="0">
                  <a:latin typeface="+mj-lt"/>
                  <a:cs typeface="Times New Roman" panose="02020603050405020304" pitchFamily="18" charset="0"/>
                </a:rPr>
                <a:t> </a:t>
              </a:r>
              <a:r>
                <a:rPr lang="en-US" sz="2000" dirty="0" err="1">
                  <a:latin typeface="+mj-lt"/>
                  <a:cs typeface="Times New Roman" panose="02020603050405020304" pitchFamily="18" charset="0"/>
                </a:rPr>
                <a:t>trị</a:t>
              </a:r>
              <a:r>
                <a:rPr lang="en-US" sz="2000" dirty="0">
                  <a:latin typeface="+mj-lt"/>
                  <a:cs typeface="Times New Roman" panose="02020603050405020304" pitchFamily="18" charset="0"/>
                </a:rPr>
                <a:t> b</a:t>
              </a:r>
              <a:r>
                <a:rPr lang="pl-PL" sz="2000" dirty="0">
                  <a:latin typeface="+mj-lt"/>
                  <a:cs typeface="Times New Roman" panose="02020603050405020304" pitchFamily="18" charset="0"/>
                </a:rPr>
                <a:t>ảo đảm vai trò lãnh đạo của Đảng Cộng sản, hiệu lực quản lý của nhà nước, quyền làm chủ của nhân dân </a:t>
              </a:r>
              <a:endParaRPr lang="en-US" sz="2000" dirty="0">
                <a:latin typeface="+mj-lt"/>
                <a:cs typeface="Times New Roman" panose="02020603050405020304" pitchFamily="18" charset="0"/>
              </a:endParaRPr>
            </a:p>
          </p:txBody>
        </p:sp>
        <p:grpSp>
          <p:nvGrpSpPr>
            <p:cNvPr id="19" name="Nhóm 17">
              <a:extLst>
                <a:ext uri="{FF2B5EF4-FFF2-40B4-BE49-F238E27FC236}">
                  <a16:creationId xmlns:a16="http://schemas.microsoft.com/office/drawing/2014/main" id="{DBA1F775-AF6D-ABF2-5807-6E0097C0CC1D}"/>
                </a:ext>
              </a:extLst>
            </p:cNvPr>
            <p:cNvGrpSpPr/>
            <p:nvPr/>
          </p:nvGrpSpPr>
          <p:grpSpPr>
            <a:xfrm rot="16200000">
              <a:off x="690748" y="3085589"/>
              <a:ext cx="330518" cy="373184"/>
              <a:chOff x="5963428" y="786027"/>
              <a:chExt cx="867388" cy="1034113"/>
            </a:xfrm>
          </p:grpSpPr>
          <p:sp>
            <p:nvSpPr>
              <p:cNvPr id="31"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29"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27" name="Lưu Đồ: Quyết Định 35">
                <a:extLst>
                  <a:ext uri="{FF2B5EF4-FFF2-40B4-BE49-F238E27FC236}">
                    <a16:creationId xmlns:a16="http://schemas.microsoft.com/office/drawing/2014/main" id="{ECF8B59C-C5A5-A2D6-6C0B-71A59FD5BE44}"/>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25"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latin typeface="+mj-lt"/>
                </a:endParaRPr>
              </a:p>
            </p:txBody>
          </p:sp>
        </p:grpSp>
      </p:grpSp>
      <p:grpSp>
        <p:nvGrpSpPr>
          <p:cNvPr id="32" name="Nhóm 55">
            <a:extLst>
              <a:ext uri="{FF2B5EF4-FFF2-40B4-BE49-F238E27FC236}">
                <a16:creationId xmlns:a16="http://schemas.microsoft.com/office/drawing/2014/main" id="{62152502-A165-F859-6F11-0E6B1DBF9EBD}"/>
              </a:ext>
            </a:extLst>
          </p:cNvPr>
          <p:cNvGrpSpPr/>
          <p:nvPr/>
        </p:nvGrpSpPr>
        <p:grpSpPr>
          <a:xfrm>
            <a:off x="249715" y="2674764"/>
            <a:ext cx="8714139" cy="707886"/>
            <a:chOff x="669415" y="2773532"/>
            <a:chExt cx="7818362" cy="943847"/>
          </a:xfrm>
        </p:grpSpPr>
        <p:sp>
          <p:nvSpPr>
            <p:cNvPr id="33" name="TextBox 27">
              <a:extLst>
                <a:ext uri="{FF2B5EF4-FFF2-40B4-BE49-F238E27FC236}">
                  <a16:creationId xmlns:a16="http://schemas.microsoft.com/office/drawing/2014/main" id="{2626F496-0222-C1BB-E83A-4068AC58A78A}"/>
                </a:ext>
              </a:extLst>
            </p:cNvPr>
            <p:cNvSpPr txBox="1"/>
            <p:nvPr/>
          </p:nvSpPr>
          <p:spPr>
            <a:xfrm>
              <a:off x="1104701" y="2773532"/>
              <a:ext cx="7383076" cy="943847"/>
            </a:xfrm>
            <a:prstGeom prst="rect">
              <a:avLst/>
            </a:prstGeom>
            <a:noFill/>
          </p:spPr>
          <p:txBody>
            <a:bodyPr wrap="square" rtlCol="0">
              <a:spAutoFit/>
            </a:bodyPr>
            <a:lstStyle/>
            <a:p>
              <a:pPr algn="just"/>
              <a:r>
                <a:rPr lang="vi-VN" sz="2000" dirty="0">
                  <a:latin typeface="+mn-lt"/>
                </a:rPr>
                <a:t>Chính trị đúng đắn giúp cho một giai cấp, mỗi con người  thực hiện được mục tiêu của mình. </a:t>
              </a:r>
              <a:endParaRPr lang="en-US" sz="2000" dirty="0">
                <a:latin typeface="+mn-lt"/>
                <a:ea typeface="Roboto" panose="02000000000000000000" pitchFamily="2" charset="0"/>
                <a:cs typeface="Arial" panose="020B0604020202020204" pitchFamily="34" charset="0"/>
              </a:endParaRPr>
            </a:p>
          </p:txBody>
        </p:sp>
        <p:grpSp>
          <p:nvGrpSpPr>
            <p:cNvPr id="34" name="Nhóm 57">
              <a:extLst>
                <a:ext uri="{FF2B5EF4-FFF2-40B4-BE49-F238E27FC236}">
                  <a16:creationId xmlns:a16="http://schemas.microsoft.com/office/drawing/2014/main" id="{7DE0A583-39AF-A35A-A172-CAC2C605502D}"/>
                </a:ext>
              </a:extLst>
            </p:cNvPr>
            <p:cNvGrpSpPr/>
            <p:nvPr/>
          </p:nvGrpSpPr>
          <p:grpSpPr>
            <a:xfrm rot="16200000">
              <a:off x="690748" y="3085595"/>
              <a:ext cx="330518" cy="373184"/>
              <a:chOff x="5963427" y="786026"/>
              <a:chExt cx="867390" cy="1034112"/>
            </a:xfrm>
          </p:grpSpPr>
          <p:sp>
            <p:nvSpPr>
              <p:cNvPr id="46" name="Lưu Đồ: Quyết Định 69">
                <a:extLst>
                  <a:ext uri="{FF2B5EF4-FFF2-40B4-BE49-F238E27FC236}">
                    <a16:creationId xmlns:a16="http://schemas.microsoft.com/office/drawing/2014/main" id="{C400AD66-D56D-3422-EE64-D0C4F583AC76}"/>
                  </a:ext>
                </a:extLst>
              </p:cNvPr>
              <p:cNvSpPr/>
              <p:nvPr/>
            </p:nvSpPr>
            <p:spPr>
              <a:xfrm>
                <a:off x="5963427"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44" name="Lưu Đồ: Quyết Định 67">
                <a:extLst>
                  <a:ext uri="{FF2B5EF4-FFF2-40B4-BE49-F238E27FC236}">
                    <a16:creationId xmlns:a16="http://schemas.microsoft.com/office/drawing/2014/main" id="{7ACE8847-7A1F-4F44-4E9B-62ED5CC6F962}"/>
                  </a:ext>
                </a:extLst>
              </p:cNvPr>
              <p:cNvSpPr/>
              <p:nvPr/>
            </p:nvSpPr>
            <p:spPr>
              <a:xfrm>
                <a:off x="6227588" y="1093812"/>
                <a:ext cx="603229"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42" name="Lưu Đồ: Quyết Định 65">
                <a:extLst>
                  <a:ext uri="{FF2B5EF4-FFF2-40B4-BE49-F238E27FC236}">
                    <a16:creationId xmlns:a16="http://schemas.microsoft.com/office/drawing/2014/main" id="{AFE38733-B439-4327-771B-0FB664F6414E}"/>
                  </a:ext>
                </a:extLst>
              </p:cNvPr>
              <p:cNvSpPr/>
              <p:nvPr/>
            </p:nvSpPr>
            <p:spPr>
              <a:xfrm>
                <a:off x="6099837" y="1415975"/>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40" name="Lưu Đồ: Quyết Định 63">
                <a:extLst>
                  <a:ext uri="{FF2B5EF4-FFF2-40B4-BE49-F238E27FC236}">
                    <a16:creationId xmlns:a16="http://schemas.microsoft.com/office/drawing/2014/main" id="{9F105CE9-56FD-45C7-3F3A-99CDB72852CD}"/>
                  </a:ext>
                </a:extLst>
              </p:cNvPr>
              <p:cNvSpPr/>
              <p:nvPr/>
            </p:nvSpPr>
            <p:spPr>
              <a:xfrm>
                <a:off x="6080831" y="78602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grpSp>
      </p:grpSp>
      <p:grpSp>
        <p:nvGrpSpPr>
          <p:cNvPr id="47" name="Nhóm 70">
            <a:extLst>
              <a:ext uri="{FF2B5EF4-FFF2-40B4-BE49-F238E27FC236}">
                <a16:creationId xmlns:a16="http://schemas.microsoft.com/office/drawing/2014/main" id="{F303BA05-CBE6-174B-9F99-A4203BD96144}"/>
              </a:ext>
            </a:extLst>
          </p:cNvPr>
          <p:cNvGrpSpPr/>
          <p:nvPr/>
        </p:nvGrpSpPr>
        <p:grpSpPr>
          <a:xfrm>
            <a:off x="241220" y="3584273"/>
            <a:ext cx="8676123" cy="707886"/>
            <a:chOff x="669416" y="2599427"/>
            <a:chExt cx="6031890" cy="943848"/>
          </a:xfrm>
        </p:grpSpPr>
        <p:sp>
          <p:nvSpPr>
            <p:cNvPr id="48" name="TextBox 27">
              <a:extLst>
                <a:ext uri="{FF2B5EF4-FFF2-40B4-BE49-F238E27FC236}">
                  <a16:creationId xmlns:a16="http://schemas.microsoft.com/office/drawing/2014/main" id="{317C4C56-C5C3-8959-4589-9F510B40E5A9}"/>
                </a:ext>
              </a:extLst>
            </p:cNvPr>
            <p:cNvSpPr txBox="1"/>
            <p:nvPr/>
          </p:nvSpPr>
          <p:spPr>
            <a:xfrm>
              <a:off x="1028963" y="2599427"/>
              <a:ext cx="5672343" cy="943848"/>
            </a:xfrm>
            <a:prstGeom prst="rect">
              <a:avLst/>
            </a:prstGeom>
            <a:noFill/>
          </p:spPr>
          <p:txBody>
            <a:bodyPr wrap="square" rtlCol="0">
              <a:spAutoFit/>
            </a:bodyPr>
            <a:lstStyle/>
            <a:p>
              <a:pPr algn="just"/>
              <a:r>
                <a:rPr lang="en-US" sz="2000" dirty="0">
                  <a:latin typeface="Arial Body"/>
                </a:rPr>
                <a:t>GDCT </a:t>
              </a:r>
              <a:r>
                <a:rPr lang="en-US" sz="2000" dirty="0" err="1">
                  <a:latin typeface="Arial Body"/>
                </a:rPr>
                <a:t>là</a:t>
              </a:r>
              <a:r>
                <a:rPr lang="en-US" sz="2000" dirty="0">
                  <a:latin typeface="Arial Body"/>
                </a:rPr>
                <a:t> </a:t>
              </a:r>
              <a:r>
                <a:rPr lang="vi-VN" sz="2000" dirty="0">
                  <a:latin typeface="Arial Body"/>
                </a:rPr>
                <a:t>môn học bắt buộc thuộc khối các môn học chung trong chương trình đào tạo trình độ trung cấp</a:t>
              </a:r>
              <a:r>
                <a:rPr lang="en-US" sz="2000" dirty="0">
                  <a:latin typeface="Arial Body"/>
                </a:rPr>
                <a:t>.</a:t>
              </a:r>
              <a:endParaRPr lang="en-US" sz="2000" dirty="0">
                <a:latin typeface="Arial Body"/>
                <a:ea typeface="Roboto" panose="02000000000000000000" pitchFamily="2" charset="0"/>
                <a:cs typeface="Arial" panose="020B0604020202020204" pitchFamily="34" charset="0"/>
              </a:endParaRPr>
            </a:p>
          </p:txBody>
        </p:sp>
        <p:grpSp>
          <p:nvGrpSpPr>
            <p:cNvPr id="49" name="Nhóm 72">
              <a:extLst>
                <a:ext uri="{FF2B5EF4-FFF2-40B4-BE49-F238E27FC236}">
                  <a16:creationId xmlns:a16="http://schemas.microsoft.com/office/drawing/2014/main" id="{F890CA21-C0CE-1F09-985C-0507EE6E146E}"/>
                </a:ext>
              </a:extLst>
            </p:cNvPr>
            <p:cNvGrpSpPr/>
            <p:nvPr/>
          </p:nvGrpSpPr>
          <p:grpSpPr>
            <a:xfrm rot="16200000">
              <a:off x="690749" y="3085589"/>
              <a:ext cx="330518" cy="373184"/>
              <a:chOff x="5963428" y="786027"/>
              <a:chExt cx="867388" cy="1034112"/>
            </a:xfrm>
          </p:grpSpPr>
          <p:sp>
            <p:nvSpPr>
              <p:cNvPr id="61" name="Lưu Đồ: Quyết Định 84">
                <a:extLst>
                  <a:ext uri="{FF2B5EF4-FFF2-40B4-BE49-F238E27FC236}">
                    <a16:creationId xmlns:a16="http://schemas.microsoft.com/office/drawing/2014/main" id="{3C0401FB-57CF-C726-157F-B5BC1386723A}"/>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9" name="Lưu Đồ: Quyết Định 82">
                <a:extLst>
                  <a:ext uri="{FF2B5EF4-FFF2-40B4-BE49-F238E27FC236}">
                    <a16:creationId xmlns:a16="http://schemas.microsoft.com/office/drawing/2014/main" id="{987E904D-25EA-FF8D-FAEA-F1492BE3A07D}"/>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7" name="Lưu Đồ: Quyết Định 80">
                <a:extLst>
                  <a:ext uri="{FF2B5EF4-FFF2-40B4-BE49-F238E27FC236}">
                    <a16:creationId xmlns:a16="http://schemas.microsoft.com/office/drawing/2014/main" id="{27F5FAC7-F436-0B51-2B15-00600D5AF6AA}"/>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5" name="Lưu Đồ: Quyết Định 78">
                <a:extLst>
                  <a:ext uri="{FF2B5EF4-FFF2-40B4-BE49-F238E27FC236}">
                    <a16:creationId xmlns:a16="http://schemas.microsoft.com/office/drawing/2014/main" id="{BC077C8D-D843-DADE-01E8-475C0C3C716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latin typeface="+mj-lt"/>
                </a:endParaRPr>
              </a:p>
            </p:txBody>
          </p:sp>
        </p:grpSp>
      </p:grpSp>
    </p:spTree>
    <p:extLst>
      <p:ext uri="{BB962C8B-B14F-4D97-AF65-F5344CB8AC3E}">
        <p14:creationId xmlns:p14="http://schemas.microsoft.com/office/powerpoint/2010/main" val="1028538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up)">
                                      <p:cBhvr>
                                        <p:cTn id="11" dur="750"/>
                                        <p:tgtEl>
                                          <p:spTgt spid="17"/>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up)">
                                      <p:cBhvr>
                                        <p:cTn id="15" dur="750"/>
                                        <p:tgtEl>
                                          <p:spTgt spid="32"/>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up)">
                                      <p:cBhvr>
                                        <p:cTn id="19"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6" name="TextBox 15">
            <a:extLst>
              <a:ext uri="{FF2B5EF4-FFF2-40B4-BE49-F238E27FC236}">
                <a16:creationId xmlns:a16="http://schemas.microsoft.com/office/drawing/2014/main" id="{54837994-7CE5-B3D0-6DD2-6FE2DACE523A}"/>
              </a:ext>
            </a:extLst>
          </p:cNvPr>
          <p:cNvSpPr txBox="1"/>
          <p:nvPr/>
        </p:nvSpPr>
        <p:spPr>
          <a:xfrm>
            <a:off x="4800599" y="785316"/>
            <a:ext cx="3761509" cy="461665"/>
          </a:xfrm>
          <a:prstGeom prst="rect">
            <a:avLst/>
          </a:prstGeom>
          <a:noFill/>
        </p:spPr>
        <p:txBody>
          <a:bodyPr wrap="square" rtlCol="0">
            <a:spAutoFit/>
          </a:bodyPr>
          <a:lstStyle/>
          <a:p>
            <a:pPr algn="ctr"/>
            <a:r>
              <a:rPr lang="en-US" sz="2400" b="1" dirty="0">
                <a:solidFill>
                  <a:srgbClr val="1E0975"/>
                </a:solidFill>
                <a:latin typeface="Arial" panose="020B0604020202020204" pitchFamily="34" charset="0"/>
                <a:ea typeface="Roboto" panose="02000000000000000000" pitchFamily="2" charset="0"/>
                <a:cs typeface="Arial" panose="020B0604020202020204" pitchFamily="34" charset="0"/>
              </a:rPr>
              <a:t>1.2. </a:t>
            </a:r>
            <a:r>
              <a:rPr lang="en-US" sz="2400" b="1" dirty="0" err="1">
                <a:solidFill>
                  <a:srgbClr val="1E0975"/>
                </a:solidFill>
                <a:latin typeface="Arial" panose="020B0604020202020204" pitchFamily="34" charset="0"/>
                <a:ea typeface="Roboto" panose="02000000000000000000" pitchFamily="2" charset="0"/>
                <a:cs typeface="Arial" panose="020B0604020202020204" pitchFamily="34" charset="0"/>
              </a:rPr>
              <a:t>Tính</a:t>
            </a:r>
            <a:r>
              <a:rPr lang="en-US" sz="24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2400" b="1" dirty="0" err="1">
                <a:solidFill>
                  <a:srgbClr val="1E0975"/>
                </a:solidFill>
                <a:latin typeface="Arial" panose="020B0604020202020204" pitchFamily="34" charset="0"/>
                <a:ea typeface="Roboto" panose="02000000000000000000" pitchFamily="2" charset="0"/>
                <a:cs typeface="Arial" panose="020B0604020202020204" pitchFamily="34" charset="0"/>
              </a:rPr>
              <a:t>chất</a:t>
            </a:r>
            <a:endParaRPr lang="vi-VN" sz="2400" b="1" dirty="0">
              <a:solidFill>
                <a:srgbClr val="1E0975"/>
              </a:solidFill>
              <a:latin typeface="Arial" panose="020B0604020202020204" pitchFamily="34" charset="0"/>
              <a:ea typeface="Roboto" panose="02000000000000000000" pitchFamily="2" charset="0"/>
              <a:cs typeface="Arial" panose="020B0604020202020204" pitchFamily="34" charset="0"/>
            </a:endParaRPr>
          </a:p>
        </p:txBody>
      </p:sp>
      <p:grpSp>
        <p:nvGrpSpPr>
          <p:cNvPr id="17" name="Nhóm 15">
            <a:extLst>
              <a:ext uri="{FF2B5EF4-FFF2-40B4-BE49-F238E27FC236}">
                <a16:creationId xmlns:a16="http://schemas.microsoft.com/office/drawing/2014/main" id="{32F3C891-FE9C-EDE4-AB97-0D650FB4D3F6}"/>
              </a:ext>
            </a:extLst>
          </p:cNvPr>
          <p:cNvGrpSpPr/>
          <p:nvPr/>
        </p:nvGrpSpPr>
        <p:grpSpPr>
          <a:xfrm>
            <a:off x="116681" y="1751904"/>
            <a:ext cx="8998864" cy="707886"/>
            <a:chOff x="669415" y="2798606"/>
            <a:chExt cx="6175919" cy="943849"/>
          </a:xfrm>
        </p:grpSpPr>
        <p:sp>
          <p:nvSpPr>
            <p:cNvPr id="18" name="TextBox 27">
              <a:extLst>
                <a:ext uri="{FF2B5EF4-FFF2-40B4-BE49-F238E27FC236}">
                  <a16:creationId xmlns:a16="http://schemas.microsoft.com/office/drawing/2014/main" id="{87D5320C-A931-2D86-70D8-966865501053}"/>
                </a:ext>
              </a:extLst>
            </p:cNvPr>
            <p:cNvSpPr txBox="1"/>
            <p:nvPr/>
          </p:nvSpPr>
          <p:spPr>
            <a:xfrm>
              <a:off x="1093030" y="2798606"/>
              <a:ext cx="5752304" cy="943849"/>
            </a:xfrm>
            <a:prstGeom prst="rect">
              <a:avLst/>
            </a:prstGeom>
            <a:noFill/>
          </p:spPr>
          <p:txBody>
            <a:bodyPr wrap="square" rtlCol="0">
              <a:spAutoFit/>
            </a:bodyPr>
            <a:lstStyle/>
            <a:p>
              <a:pPr lvl="0" algn="just"/>
              <a:r>
                <a:rPr lang="en-US" sz="2000" dirty="0"/>
                <a:t>N</a:t>
              </a:r>
              <a:r>
                <a:rPr lang="vi-VN" sz="2000" dirty="0"/>
                <a:t>hằm xây dựng bản lĩnh chính trị, niềm tin và năng lực hoạt động thực tiễn cho mỗi người, đáp ứng yêu cầu xây dựng đất nước</a:t>
              </a:r>
              <a:endParaRPr lang="en-US" sz="2000" dirty="0">
                <a:cs typeface="Times New Roman" panose="02020603050405020304" pitchFamily="18" charset="0"/>
              </a:endParaRPr>
            </a:p>
          </p:txBody>
        </p:sp>
        <p:grpSp>
          <p:nvGrpSpPr>
            <p:cNvPr id="19" name="Nhóm 17">
              <a:extLst>
                <a:ext uri="{FF2B5EF4-FFF2-40B4-BE49-F238E27FC236}">
                  <a16:creationId xmlns:a16="http://schemas.microsoft.com/office/drawing/2014/main" id="{DBA1F775-AF6D-ABF2-5807-6E0097C0CC1D}"/>
                </a:ext>
              </a:extLst>
            </p:cNvPr>
            <p:cNvGrpSpPr/>
            <p:nvPr/>
          </p:nvGrpSpPr>
          <p:grpSpPr>
            <a:xfrm rot="16200000">
              <a:off x="690749" y="3085589"/>
              <a:ext cx="330518" cy="373186"/>
              <a:chOff x="5963428" y="786027"/>
              <a:chExt cx="867388" cy="1034118"/>
            </a:xfrm>
          </p:grpSpPr>
          <p:sp>
            <p:nvSpPr>
              <p:cNvPr id="31"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9"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7" name="Lưu Đồ: Quyết Định 35">
                <a:extLst>
                  <a:ext uri="{FF2B5EF4-FFF2-40B4-BE49-F238E27FC236}">
                    <a16:creationId xmlns:a16="http://schemas.microsoft.com/office/drawing/2014/main" id="{ECF8B59C-C5A5-A2D6-6C0B-71A59FD5BE44}"/>
                  </a:ext>
                </a:extLst>
              </p:cNvPr>
              <p:cNvSpPr/>
              <p:nvPr/>
            </p:nvSpPr>
            <p:spPr>
              <a:xfrm>
                <a:off x="6099841" y="1415982"/>
                <a:ext cx="603229"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5"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47" name="Nhóm 70">
            <a:extLst>
              <a:ext uri="{FF2B5EF4-FFF2-40B4-BE49-F238E27FC236}">
                <a16:creationId xmlns:a16="http://schemas.microsoft.com/office/drawing/2014/main" id="{F303BA05-CBE6-174B-9F99-A4203BD96144}"/>
              </a:ext>
            </a:extLst>
          </p:cNvPr>
          <p:cNvGrpSpPr/>
          <p:nvPr/>
        </p:nvGrpSpPr>
        <p:grpSpPr>
          <a:xfrm>
            <a:off x="166948" y="2936365"/>
            <a:ext cx="8763296" cy="1323439"/>
            <a:chOff x="669416" y="2421095"/>
            <a:chExt cx="5765412" cy="1764585"/>
          </a:xfrm>
        </p:grpSpPr>
        <p:sp>
          <p:nvSpPr>
            <p:cNvPr id="48" name="TextBox 27">
              <a:extLst>
                <a:ext uri="{FF2B5EF4-FFF2-40B4-BE49-F238E27FC236}">
                  <a16:creationId xmlns:a16="http://schemas.microsoft.com/office/drawing/2014/main" id="{317C4C56-C5C3-8959-4589-9F510B40E5A9}"/>
                </a:ext>
              </a:extLst>
            </p:cNvPr>
            <p:cNvSpPr txBox="1"/>
            <p:nvPr/>
          </p:nvSpPr>
          <p:spPr>
            <a:xfrm>
              <a:off x="1062515" y="2421095"/>
              <a:ext cx="5372313" cy="1764585"/>
            </a:xfrm>
            <a:prstGeom prst="rect">
              <a:avLst/>
            </a:prstGeom>
            <a:noFill/>
          </p:spPr>
          <p:txBody>
            <a:bodyPr wrap="square" rtlCol="0">
              <a:spAutoFit/>
            </a:bodyPr>
            <a:lstStyle/>
            <a:p>
              <a:pPr algn="just"/>
              <a:r>
                <a:rPr lang="vi-VN" sz="2000" dirty="0"/>
                <a:t>Môn học gắn bó chặt chẽ với đường lối của Đảng, chính sách, pháp luật của Nhà nước, gắn với thực tiễn đất nước, gắn với sự tu dưỡng, rèn luyện của người học, đáp ứng yêu cầu của sự nghiệp xây dựng, bảo vệ Tổ quốc </a:t>
              </a:r>
              <a:r>
                <a:rPr lang="en-US" sz="2000" dirty="0"/>
                <a:t>XHCN.</a:t>
              </a:r>
              <a:endParaRPr lang="en-US" sz="2000" dirty="0">
                <a:latin typeface="Arial" panose="020B0604020202020204" pitchFamily="34" charset="0"/>
                <a:ea typeface="Roboto" panose="02000000000000000000" pitchFamily="2" charset="0"/>
                <a:cs typeface="Arial" panose="020B0604020202020204" pitchFamily="34" charset="0"/>
              </a:endParaRPr>
            </a:p>
          </p:txBody>
        </p:sp>
        <p:grpSp>
          <p:nvGrpSpPr>
            <p:cNvPr id="49" name="Nhóm 72">
              <a:extLst>
                <a:ext uri="{FF2B5EF4-FFF2-40B4-BE49-F238E27FC236}">
                  <a16:creationId xmlns:a16="http://schemas.microsoft.com/office/drawing/2014/main" id="{F890CA21-C0CE-1F09-985C-0507EE6E146E}"/>
                </a:ext>
              </a:extLst>
            </p:cNvPr>
            <p:cNvGrpSpPr/>
            <p:nvPr/>
          </p:nvGrpSpPr>
          <p:grpSpPr>
            <a:xfrm rot="16200000">
              <a:off x="690749" y="3085589"/>
              <a:ext cx="330518" cy="373184"/>
              <a:chOff x="5963428" y="786027"/>
              <a:chExt cx="867388" cy="1034112"/>
            </a:xfrm>
          </p:grpSpPr>
          <p:sp>
            <p:nvSpPr>
              <p:cNvPr id="61" name="Lưu Đồ: Quyết Định 84">
                <a:extLst>
                  <a:ext uri="{FF2B5EF4-FFF2-40B4-BE49-F238E27FC236}">
                    <a16:creationId xmlns:a16="http://schemas.microsoft.com/office/drawing/2014/main" id="{3C0401FB-57CF-C726-157F-B5BC1386723A}"/>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9" name="Lưu Đồ: Quyết Định 82">
                <a:extLst>
                  <a:ext uri="{FF2B5EF4-FFF2-40B4-BE49-F238E27FC236}">
                    <a16:creationId xmlns:a16="http://schemas.microsoft.com/office/drawing/2014/main" id="{987E904D-25EA-FF8D-FAEA-F1492BE3A07D}"/>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7" name="Lưu Đồ: Quyết Định 80">
                <a:extLst>
                  <a:ext uri="{FF2B5EF4-FFF2-40B4-BE49-F238E27FC236}">
                    <a16:creationId xmlns:a16="http://schemas.microsoft.com/office/drawing/2014/main" id="{27F5FAC7-F436-0B51-2B15-00600D5AF6AA}"/>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5" name="Lưu Đồ: Quyết Định 78">
                <a:extLst>
                  <a:ext uri="{FF2B5EF4-FFF2-40B4-BE49-F238E27FC236}">
                    <a16:creationId xmlns:a16="http://schemas.microsoft.com/office/drawing/2014/main" id="{BC077C8D-D843-DADE-01E8-475C0C3C716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2" name="Nhóm 25">
            <a:extLst>
              <a:ext uri="{FF2B5EF4-FFF2-40B4-BE49-F238E27FC236}">
                <a16:creationId xmlns:a16="http://schemas.microsoft.com/office/drawing/2014/main" id="{619D65A0-E420-AAC0-3593-69F18A637594}"/>
              </a:ext>
            </a:extLst>
          </p:cNvPr>
          <p:cNvGrpSpPr/>
          <p:nvPr/>
        </p:nvGrpSpPr>
        <p:grpSpPr>
          <a:xfrm>
            <a:off x="345280" y="323055"/>
            <a:ext cx="4369224" cy="780722"/>
            <a:chOff x="475212" y="489252"/>
            <a:chExt cx="4504292" cy="1040962"/>
          </a:xfrm>
        </p:grpSpPr>
        <p:grpSp>
          <p:nvGrpSpPr>
            <p:cNvPr id="3" name="Nhóm 26">
              <a:extLst>
                <a:ext uri="{FF2B5EF4-FFF2-40B4-BE49-F238E27FC236}">
                  <a16:creationId xmlns:a16="http://schemas.microsoft.com/office/drawing/2014/main" id="{60ECAD5D-99B1-FCF7-3C95-1B350F74E4C1}"/>
                </a:ext>
              </a:extLst>
            </p:cNvPr>
            <p:cNvGrpSpPr/>
            <p:nvPr/>
          </p:nvGrpSpPr>
          <p:grpSpPr>
            <a:xfrm>
              <a:off x="475212" y="489252"/>
              <a:ext cx="4504292" cy="1040962"/>
              <a:chOff x="475212" y="489252"/>
              <a:chExt cx="4504292" cy="1040962"/>
            </a:xfrm>
          </p:grpSpPr>
          <p:sp>
            <p:nvSpPr>
              <p:cNvPr id="15" name="Rectangle: Rounded Corners 20">
                <a:extLst>
                  <a:ext uri="{FF2B5EF4-FFF2-40B4-BE49-F238E27FC236}">
                    <a16:creationId xmlns:a16="http://schemas.microsoft.com/office/drawing/2014/main" id="{5C7CD776-2FB0-63D1-6C34-0DB095292C8A}"/>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20" name="Rectangle: Rounded Corners 20">
                <a:extLst>
                  <a:ext uri="{FF2B5EF4-FFF2-40B4-BE49-F238E27FC236}">
                    <a16:creationId xmlns:a16="http://schemas.microsoft.com/office/drawing/2014/main" id="{AF412756-B75A-DC2C-9F50-A02D8A36A266}"/>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21" name="Nhóm 30">
                <a:extLst>
                  <a:ext uri="{FF2B5EF4-FFF2-40B4-BE49-F238E27FC236}">
                    <a16:creationId xmlns:a16="http://schemas.microsoft.com/office/drawing/2014/main" id="{DD055B53-451F-8951-C773-F5BFEF1A43F8}"/>
                  </a:ext>
                </a:extLst>
              </p:cNvPr>
              <p:cNvGrpSpPr/>
              <p:nvPr/>
            </p:nvGrpSpPr>
            <p:grpSpPr>
              <a:xfrm>
                <a:off x="475212" y="489252"/>
                <a:ext cx="859716" cy="779672"/>
                <a:chOff x="630445" y="2543352"/>
                <a:chExt cx="916482" cy="831153"/>
              </a:xfrm>
            </p:grpSpPr>
            <p:sp>
              <p:nvSpPr>
                <p:cNvPr id="23" name="Hình Bầu dục 32">
                  <a:extLst>
                    <a:ext uri="{FF2B5EF4-FFF2-40B4-BE49-F238E27FC236}">
                      <a16:creationId xmlns:a16="http://schemas.microsoft.com/office/drawing/2014/main" id="{134D795C-7F25-50D2-9374-1E3786C91E8C}"/>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4" name="Hình Bầu dục 33">
                  <a:extLst>
                    <a:ext uri="{FF2B5EF4-FFF2-40B4-BE49-F238E27FC236}">
                      <a16:creationId xmlns:a16="http://schemas.microsoft.com/office/drawing/2014/main" id="{130868D7-41CA-E41F-E426-24819D5FF2C7}"/>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22" name="TextBox 17">
                <a:extLst>
                  <a:ext uri="{FF2B5EF4-FFF2-40B4-BE49-F238E27FC236}">
                    <a16:creationId xmlns:a16="http://schemas.microsoft.com/office/drawing/2014/main" id="{4ADC8117-7318-464E-DAC3-E382D469638F}"/>
                  </a:ext>
                </a:extLst>
              </p:cNvPr>
              <p:cNvSpPr txBox="1"/>
              <p:nvPr/>
            </p:nvSpPr>
            <p:spPr>
              <a:xfrm>
                <a:off x="1261011" y="668440"/>
                <a:ext cx="3607444" cy="861774"/>
              </a:xfrm>
              <a:prstGeom prst="rect">
                <a:avLst/>
              </a:prstGeom>
              <a:noFill/>
            </p:spPr>
            <p:txBody>
              <a:bodyPr wrap="square" rtlCol="0">
                <a:spAutoFit/>
              </a:bodyPr>
              <a:lstStyle/>
              <a:p>
                <a:r>
                  <a:rPr lang="en-US" sz="1800"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VỊ TRÍ, TÍNH CHẤT MÔN HỌC</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4" name="TextBox 23">
              <a:extLst>
                <a:ext uri="{FF2B5EF4-FFF2-40B4-BE49-F238E27FC236}">
                  <a16:creationId xmlns:a16="http://schemas.microsoft.com/office/drawing/2014/main" id="{F9C260B1-751D-D381-7CB3-39C8EFC176DF}"/>
                </a:ext>
              </a:extLst>
            </p:cNvPr>
            <p:cNvSpPr txBox="1"/>
            <p:nvPr/>
          </p:nvSpPr>
          <p:spPr>
            <a:xfrm>
              <a:off x="526881" y="689692"/>
              <a:ext cx="781064" cy="384721"/>
            </a:xfrm>
            <a:prstGeom prst="rect">
              <a:avLst/>
            </a:prstGeom>
            <a:noFill/>
          </p:spPr>
          <p:txBody>
            <a:bodyPr wrap="square" rtlCol="0">
              <a:spAutoFit/>
            </a:bodyPr>
            <a:lstStyle/>
            <a:p>
              <a:pPr algn="ctr"/>
              <a:r>
                <a:rPr lang="en-US" sz="1275" b="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1</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457082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up)">
                                      <p:cBhvr>
                                        <p:cTn id="11" dur="750"/>
                                        <p:tgtEl>
                                          <p:spTgt spid="17"/>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wipe(up)">
                                      <p:cBhvr>
                                        <p:cTn id="15"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124468" y="1840227"/>
            <a:ext cx="2430827" cy="524952"/>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tx2">
                    <a:lumMod val="50000"/>
                  </a:schemeClr>
                </a:solidFill>
                <a:latin typeface="+mj-lt"/>
                <a:cs typeface="Arial" panose="020B0604020202020204" pitchFamily="34" charset="0"/>
              </a:rPr>
              <a:t>Về</a:t>
            </a:r>
            <a:r>
              <a:rPr lang="en-US" sz="2400" b="1" dirty="0">
                <a:solidFill>
                  <a:schemeClr val="tx2">
                    <a:lumMod val="50000"/>
                  </a:schemeClr>
                </a:solidFill>
                <a:latin typeface="+mj-lt"/>
                <a:cs typeface="Arial" panose="020B0604020202020204" pitchFamily="34" charset="0"/>
              </a:rPr>
              <a:t> </a:t>
            </a:r>
            <a:r>
              <a:rPr lang="en-US" sz="2400" b="1" dirty="0" err="1">
                <a:solidFill>
                  <a:schemeClr val="tx2">
                    <a:lumMod val="50000"/>
                  </a:schemeClr>
                </a:solidFill>
                <a:latin typeface="+mj-lt"/>
                <a:cs typeface="Arial" panose="020B0604020202020204" pitchFamily="34" charset="0"/>
              </a:rPr>
              <a:t>kiến</a:t>
            </a:r>
            <a:r>
              <a:rPr lang="en-US" sz="2400" b="1" dirty="0">
                <a:solidFill>
                  <a:schemeClr val="tx2">
                    <a:lumMod val="50000"/>
                  </a:schemeClr>
                </a:solidFill>
                <a:latin typeface="+mj-lt"/>
                <a:cs typeface="Arial" panose="020B0604020202020204" pitchFamily="34" charset="0"/>
              </a:rPr>
              <a:t> </a:t>
            </a:r>
            <a:r>
              <a:rPr lang="en-US" sz="2400" b="1" dirty="0" err="1">
                <a:solidFill>
                  <a:schemeClr val="tx2">
                    <a:lumMod val="50000"/>
                  </a:schemeClr>
                </a:solidFill>
                <a:latin typeface="+mj-lt"/>
                <a:cs typeface="Arial" panose="020B0604020202020204" pitchFamily="34" charset="0"/>
              </a:rPr>
              <a:t>thức</a:t>
            </a:r>
            <a:endParaRPr lang="en-US" sz="2400" b="1" dirty="0">
              <a:solidFill>
                <a:schemeClr val="tx2">
                  <a:lumMod val="50000"/>
                </a:schemeClr>
              </a:solidFill>
              <a:latin typeface="+mj-lt"/>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flipV="1">
            <a:off x="2425527" y="4364795"/>
            <a:ext cx="839467" cy="30011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2728651" y="696443"/>
            <a:ext cx="6225344" cy="3818407"/>
            <a:chOff x="8003655" y="965944"/>
            <a:chExt cx="10091255" cy="7682757"/>
          </a:xfrm>
        </p:grpSpPr>
        <p:grpSp>
          <p:nvGrpSpPr>
            <p:cNvPr id="7" name="Group 6">
              <a:extLst>
                <a:ext uri="{FF2B5EF4-FFF2-40B4-BE49-F238E27FC236}">
                  <a16:creationId xmlns:a16="http://schemas.microsoft.com/office/drawing/2014/main" id="{13D8F94D-41EE-33A7-B019-0D52A3D44087}"/>
                </a:ext>
              </a:extLst>
            </p:cNvPr>
            <p:cNvGrpSpPr/>
            <p:nvPr/>
          </p:nvGrpSpPr>
          <p:grpSpPr>
            <a:xfrm>
              <a:off x="8003655" y="2035551"/>
              <a:ext cx="10091255" cy="6613150"/>
              <a:chOff x="175803" y="3376974"/>
              <a:chExt cx="17604181" cy="5252191"/>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702894" y="3376974"/>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mj-lt"/>
                </a:endParaRPr>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75803" y="3376974"/>
                <a:ext cx="17604181" cy="5094442"/>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2000" dirty="0">
                  <a:solidFill>
                    <a:schemeClr val="tx1"/>
                  </a:solidFill>
                  <a:latin typeface="+mj-lt"/>
                </a:endParaRPr>
              </a:p>
              <a:p>
                <a:pPr marL="0" algn="just">
                  <a:lnSpc>
                    <a:spcPct val="150000"/>
                  </a:lnSpc>
                  <a:spcBef>
                    <a:spcPct val="0"/>
                  </a:spcBef>
                  <a:spcAft>
                    <a:spcPct val="0"/>
                  </a:spcAft>
                </a:pPr>
                <a:endParaRPr lang="en-US" altLang="en-US" sz="2000" dirty="0">
                  <a:solidFill>
                    <a:srgbClr val="000000"/>
                  </a:solidFill>
                  <a:latin typeface="+mj-lt"/>
                  <a:cs typeface="Times New Roman" panose="02020603050405020304" pitchFamily="18" charset="0"/>
                </a:endParaRPr>
              </a:p>
              <a:p>
                <a:pPr marL="0" algn="just">
                  <a:lnSpc>
                    <a:spcPct val="150000"/>
                  </a:lnSpc>
                  <a:spcBef>
                    <a:spcPct val="0"/>
                  </a:spcBef>
                  <a:spcAft>
                    <a:spcPct val="0"/>
                  </a:spcAft>
                </a:pPr>
                <a:r>
                  <a:rPr lang="pl-PL" altLang="en-US" sz="2000" dirty="0">
                    <a:solidFill>
                      <a:srgbClr val="000000"/>
                    </a:solidFill>
                    <a:latin typeface="+mj-lt"/>
                    <a:cs typeface="Times New Roman" panose="02020603050405020304" pitchFamily="18" charset="0"/>
                  </a:rPr>
                  <a:t>Trình bày được một số nội dung khái quát về chủ nghĩa Mác-Lênin, tư tưởng Hồ Chí Minh; quan điểm, đường lối của Đảng, chính sách, pháp luật của Nhà nước; yêu cầu và nội dung học tập, rèn luyện để trở thành người công dân tốt, người lao động tốt</a:t>
                </a:r>
                <a:r>
                  <a:rPr lang="en-US" altLang="en-US" sz="2000" dirty="0">
                    <a:solidFill>
                      <a:srgbClr val="000000"/>
                    </a:solidFill>
                    <a:latin typeface="+mj-lt"/>
                    <a:cs typeface="Times New Roman" panose="02020603050405020304" pitchFamily="18" charset="0"/>
                  </a:rPr>
                  <a:t>.</a:t>
                </a:r>
              </a:p>
              <a:p>
                <a:pPr algn="just">
                  <a:lnSpc>
                    <a:spcPct val="150000"/>
                  </a:lnSpc>
                </a:pPr>
                <a:br>
                  <a:rPr lang="vi-VN" sz="2000" dirty="0">
                    <a:solidFill>
                      <a:schemeClr val="tx1"/>
                    </a:solidFill>
                    <a:latin typeface="+mj-lt"/>
                  </a:rPr>
                </a:br>
                <a:endParaRPr lang="en-US" sz="2000" b="1" dirty="0">
                  <a:solidFill>
                    <a:schemeClr val="tx1"/>
                  </a:solidFill>
                  <a:latin typeface="+mj-lt"/>
                  <a:cs typeface="Arial" panose="020B0604020202020204"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5"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8571" y="2861952"/>
            <a:ext cx="1627401" cy="1917503"/>
          </a:xfrm>
          <a:prstGeom prst="rect">
            <a:avLst/>
          </a:prstGeom>
        </p:spPr>
      </p:pic>
      <p:grpSp>
        <p:nvGrpSpPr>
          <p:cNvPr id="12" name="Nhóm 25">
            <a:extLst>
              <a:ext uri="{FF2B5EF4-FFF2-40B4-BE49-F238E27FC236}">
                <a16:creationId xmlns:a16="http://schemas.microsoft.com/office/drawing/2014/main" id="{CDD9CE69-A40D-8255-03FA-09D72580EC3D}"/>
              </a:ext>
            </a:extLst>
          </p:cNvPr>
          <p:cNvGrpSpPr/>
          <p:nvPr/>
        </p:nvGrpSpPr>
        <p:grpSpPr>
          <a:xfrm>
            <a:off x="348571" y="197514"/>
            <a:ext cx="4084215" cy="585931"/>
            <a:chOff x="475212" y="489252"/>
            <a:chExt cx="4504292" cy="781241"/>
          </a:xfrm>
        </p:grpSpPr>
        <p:grpSp>
          <p:nvGrpSpPr>
            <p:cNvPr id="13" name="Nhóm 26">
              <a:extLst>
                <a:ext uri="{FF2B5EF4-FFF2-40B4-BE49-F238E27FC236}">
                  <a16:creationId xmlns:a16="http://schemas.microsoft.com/office/drawing/2014/main" id="{CCA9F530-4484-BA69-089F-80416AAD150A}"/>
                </a:ext>
              </a:extLst>
            </p:cNvPr>
            <p:cNvGrpSpPr/>
            <p:nvPr/>
          </p:nvGrpSpPr>
          <p:grpSpPr>
            <a:xfrm>
              <a:off x="475212" y="489252"/>
              <a:ext cx="4504292" cy="781241"/>
              <a:chOff x="475212" y="489252"/>
              <a:chExt cx="4504292" cy="781241"/>
            </a:xfrm>
          </p:grpSpPr>
          <p:sp>
            <p:nvSpPr>
              <p:cNvPr id="19" name="Rectangle: Rounded Corners 20">
                <a:extLst>
                  <a:ext uri="{FF2B5EF4-FFF2-40B4-BE49-F238E27FC236}">
                    <a16:creationId xmlns:a16="http://schemas.microsoft.com/office/drawing/2014/main" id="{64F79BE2-DD65-FC6B-083D-34F28B6697C8}"/>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20" name="Rectangle: Rounded Corners 20">
                <a:extLst>
                  <a:ext uri="{FF2B5EF4-FFF2-40B4-BE49-F238E27FC236}">
                    <a16:creationId xmlns:a16="http://schemas.microsoft.com/office/drawing/2014/main" id="{4BFFC74C-F839-9C8F-006B-C458B5CC73CC}"/>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21" name="Nhóm 30">
                <a:extLst>
                  <a:ext uri="{FF2B5EF4-FFF2-40B4-BE49-F238E27FC236}">
                    <a16:creationId xmlns:a16="http://schemas.microsoft.com/office/drawing/2014/main" id="{B57E3C5D-4973-A7A0-64E0-118331CFD341}"/>
                  </a:ext>
                </a:extLst>
              </p:cNvPr>
              <p:cNvGrpSpPr/>
              <p:nvPr/>
            </p:nvGrpSpPr>
            <p:grpSpPr>
              <a:xfrm>
                <a:off x="475212" y="489252"/>
                <a:ext cx="859716" cy="779672"/>
                <a:chOff x="630445" y="2543352"/>
                <a:chExt cx="916482" cy="831153"/>
              </a:xfrm>
            </p:grpSpPr>
            <p:sp>
              <p:nvSpPr>
                <p:cNvPr id="23" name="Hình Bầu dục 32">
                  <a:extLst>
                    <a:ext uri="{FF2B5EF4-FFF2-40B4-BE49-F238E27FC236}">
                      <a16:creationId xmlns:a16="http://schemas.microsoft.com/office/drawing/2014/main" id="{916C4856-047B-13D5-82D0-481568AF7D98}"/>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4" name="Hình Bầu dục 33">
                  <a:extLst>
                    <a:ext uri="{FF2B5EF4-FFF2-40B4-BE49-F238E27FC236}">
                      <a16:creationId xmlns:a16="http://schemas.microsoft.com/office/drawing/2014/main" id="{D193C578-6934-EFD4-6254-1E7F2431F3AB}"/>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22" name="TextBox 17">
                <a:extLst>
                  <a:ext uri="{FF2B5EF4-FFF2-40B4-BE49-F238E27FC236}">
                    <a16:creationId xmlns:a16="http://schemas.microsoft.com/office/drawing/2014/main" id="{76E65C72-37A9-372F-4C90-9C6FD4850C53}"/>
                  </a:ext>
                </a:extLst>
              </p:cNvPr>
              <p:cNvSpPr txBox="1"/>
              <p:nvPr/>
            </p:nvSpPr>
            <p:spPr>
              <a:xfrm>
                <a:off x="1261011" y="668440"/>
                <a:ext cx="3607444" cy="492442"/>
              </a:xfrm>
              <a:prstGeom prst="rect">
                <a:avLst/>
              </a:prstGeom>
              <a:noFill/>
            </p:spPr>
            <p:txBody>
              <a:bodyPr wrap="square" rtlCol="0">
                <a:spAutoFit/>
              </a:bodyPr>
              <a:lstStyle/>
              <a:p>
                <a:r>
                  <a:rPr lang="en-US" sz="1800"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MỤC TIÊU CỦA MÔN HỌC</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4" name="TextBox 23">
              <a:extLst>
                <a:ext uri="{FF2B5EF4-FFF2-40B4-BE49-F238E27FC236}">
                  <a16:creationId xmlns:a16="http://schemas.microsoft.com/office/drawing/2014/main" id="{74A0AC71-0564-4D8C-719D-36E905F59D29}"/>
                </a:ext>
              </a:extLst>
            </p:cNvPr>
            <p:cNvSpPr txBox="1"/>
            <p:nvPr/>
          </p:nvSpPr>
          <p:spPr>
            <a:xfrm>
              <a:off x="526881" y="658025"/>
              <a:ext cx="781064" cy="451405"/>
            </a:xfrm>
            <a:prstGeom prst="rect">
              <a:avLst/>
            </a:prstGeom>
            <a:noFill/>
          </p:spPr>
          <p:txBody>
            <a:bodyPr wrap="square" rtlCol="0">
              <a:spAutoFit/>
            </a:bodyPr>
            <a:lstStyle/>
            <a:p>
              <a:pPr algn="ctr"/>
              <a:r>
                <a:rPr lang="en-US" sz="16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2</a:t>
              </a:r>
              <a:endParaRPr lang="vi-VN" sz="16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1191659756"/>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0" y="1879628"/>
            <a:ext cx="2585206" cy="524952"/>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tx2">
                    <a:lumMod val="50000"/>
                  </a:schemeClr>
                </a:solidFill>
                <a:latin typeface="+mj-lt"/>
                <a:cs typeface="Arial" panose="020B0604020202020204" pitchFamily="34" charset="0"/>
              </a:rPr>
              <a:t>Về</a:t>
            </a:r>
            <a:r>
              <a:rPr lang="en-US" sz="2400" b="1" dirty="0">
                <a:solidFill>
                  <a:schemeClr val="tx2">
                    <a:lumMod val="50000"/>
                  </a:schemeClr>
                </a:solidFill>
                <a:latin typeface="+mj-lt"/>
                <a:cs typeface="Arial" panose="020B0604020202020204" pitchFamily="34" charset="0"/>
              </a:rPr>
              <a:t> </a:t>
            </a:r>
            <a:r>
              <a:rPr lang="en-US" sz="2400" b="1" dirty="0" err="1">
                <a:solidFill>
                  <a:schemeClr val="tx2">
                    <a:lumMod val="50000"/>
                  </a:schemeClr>
                </a:solidFill>
                <a:latin typeface="+mj-lt"/>
                <a:cs typeface="Arial" panose="020B0604020202020204" pitchFamily="34" charset="0"/>
              </a:rPr>
              <a:t>kỹ</a:t>
            </a:r>
            <a:r>
              <a:rPr lang="en-US" sz="2400" b="1" dirty="0">
                <a:solidFill>
                  <a:schemeClr val="tx2">
                    <a:lumMod val="50000"/>
                  </a:schemeClr>
                </a:solidFill>
                <a:latin typeface="+mj-lt"/>
                <a:cs typeface="Arial" panose="020B0604020202020204" pitchFamily="34" charset="0"/>
              </a:rPr>
              <a:t> </a:t>
            </a:r>
            <a:r>
              <a:rPr lang="en-US" sz="2400" b="1" dirty="0" err="1">
                <a:solidFill>
                  <a:schemeClr val="tx2">
                    <a:lumMod val="50000"/>
                  </a:schemeClr>
                </a:solidFill>
                <a:latin typeface="+mj-lt"/>
                <a:cs typeface="Arial" panose="020B0604020202020204" pitchFamily="34" charset="0"/>
              </a:rPr>
              <a:t>năng</a:t>
            </a:r>
            <a:endParaRPr lang="en-US" sz="2400" b="1" dirty="0">
              <a:solidFill>
                <a:schemeClr val="tx2">
                  <a:lumMod val="50000"/>
                </a:schemeClr>
              </a:solidFill>
              <a:latin typeface="+mj-lt"/>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V="1">
            <a:off x="3154930" y="4514850"/>
            <a:ext cx="839467" cy="30011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2694044" y="696443"/>
            <a:ext cx="6449956" cy="3818407"/>
            <a:chOff x="8003655" y="965944"/>
            <a:chExt cx="9976889" cy="7682757"/>
          </a:xfrm>
        </p:grpSpPr>
        <p:grpSp>
          <p:nvGrpSpPr>
            <p:cNvPr id="7" name="Group 6">
              <a:extLst>
                <a:ext uri="{FF2B5EF4-FFF2-40B4-BE49-F238E27FC236}">
                  <a16:creationId xmlns:a16="http://schemas.microsoft.com/office/drawing/2014/main" id="{13D8F94D-41EE-33A7-B019-0D52A3D44087}"/>
                </a:ext>
              </a:extLst>
            </p:cNvPr>
            <p:cNvGrpSpPr/>
            <p:nvPr/>
          </p:nvGrpSpPr>
          <p:grpSpPr>
            <a:xfrm>
              <a:off x="8003655" y="2035551"/>
              <a:ext cx="9976889" cy="6613150"/>
              <a:chOff x="175803" y="3376974"/>
              <a:chExt cx="17404669" cy="5252191"/>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702894" y="3376974"/>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mj-lt"/>
                </a:endParaRPr>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75803" y="3376974"/>
                <a:ext cx="17404669" cy="5094442"/>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2000" dirty="0">
                  <a:solidFill>
                    <a:schemeClr val="tx1"/>
                  </a:solidFill>
                  <a:latin typeface="+mj-lt"/>
                </a:endParaRPr>
              </a:p>
              <a:p>
                <a:pPr marL="0" algn="just">
                  <a:lnSpc>
                    <a:spcPct val="150000"/>
                  </a:lnSpc>
                  <a:spcBef>
                    <a:spcPct val="0"/>
                  </a:spcBef>
                  <a:spcAft>
                    <a:spcPct val="0"/>
                  </a:spcAft>
                </a:pPr>
                <a:endParaRPr lang="en-US" altLang="en-US" sz="2000" dirty="0">
                  <a:solidFill>
                    <a:srgbClr val="000000"/>
                  </a:solidFill>
                  <a:latin typeface="+mj-lt"/>
                  <a:cs typeface="Times New Roman" panose="02020603050405020304" pitchFamily="18" charset="0"/>
                </a:endParaRPr>
              </a:p>
              <a:p>
                <a:pPr algn="just">
                  <a:lnSpc>
                    <a:spcPct val="150000"/>
                  </a:lnSpc>
                  <a:spcBef>
                    <a:spcPct val="0"/>
                  </a:spcBef>
                  <a:spcAft>
                    <a:spcPct val="0"/>
                  </a:spcAft>
                </a:pPr>
                <a:r>
                  <a:rPr lang="pl-PL" altLang="en-US" sz="2000" dirty="0">
                    <a:solidFill>
                      <a:srgbClr val="000000"/>
                    </a:solidFill>
                    <a:latin typeface="+mj-lt"/>
                    <a:cs typeface="Times New Roman" panose="02020603050405020304" pitchFamily="18" charset="0"/>
                  </a:rPr>
                  <a:t>Vận dụng được các kiến thức chung được học về quan điểm, đường lối của Đảng, chính sách, pháp luật của Nhà nước vào việc học tập, rèn luyện, xây dựng đạo đức, lối sống để trở thành người công dân tốt, người lao động tốt và tham gia xây dựng, bảo vệ Tổ quốc.</a:t>
                </a:r>
                <a:endParaRPr lang="en-US" altLang="en-US" sz="2000" dirty="0">
                  <a:solidFill>
                    <a:srgbClr val="000000"/>
                  </a:solidFill>
                  <a:latin typeface="+mj-lt"/>
                  <a:cs typeface="Times New Roman" panose="02020603050405020304" pitchFamily="18" charset="0"/>
                </a:endParaRPr>
              </a:p>
              <a:p>
                <a:pPr algn="just">
                  <a:lnSpc>
                    <a:spcPct val="150000"/>
                  </a:lnSpc>
                </a:pPr>
                <a:br>
                  <a:rPr lang="vi-VN" sz="2000" dirty="0">
                    <a:solidFill>
                      <a:schemeClr val="tx1"/>
                    </a:solidFill>
                    <a:latin typeface="+mj-lt"/>
                  </a:rPr>
                </a:br>
                <a:endParaRPr lang="en-US" sz="2000" b="1" dirty="0">
                  <a:solidFill>
                    <a:schemeClr val="tx1"/>
                  </a:solidFill>
                  <a:latin typeface="+mj-lt"/>
                  <a:cs typeface="Arial" panose="020B0604020202020204"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8571" y="2885704"/>
            <a:ext cx="1607243" cy="1893752"/>
          </a:xfrm>
          <a:prstGeom prst="rect">
            <a:avLst/>
          </a:prstGeom>
        </p:spPr>
      </p:pic>
      <p:grpSp>
        <p:nvGrpSpPr>
          <p:cNvPr id="2" name="Nhóm 25">
            <a:extLst>
              <a:ext uri="{FF2B5EF4-FFF2-40B4-BE49-F238E27FC236}">
                <a16:creationId xmlns:a16="http://schemas.microsoft.com/office/drawing/2014/main" id="{06162471-DB19-1877-F871-64186D327175}"/>
              </a:ext>
            </a:extLst>
          </p:cNvPr>
          <p:cNvGrpSpPr/>
          <p:nvPr/>
        </p:nvGrpSpPr>
        <p:grpSpPr>
          <a:xfrm>
            <a:off x="348571" y="197514"/>
            <a:ext cx="4084215" cy="585931"/>
            <a:chOff x="475212" y="489252"/>
            <a:chExt cx="4504292" cy="781241"/>
          </a:xfrm>
        </p:grpSpPr>
        <p:grpSp>
          <p:nvGrpSpPr>
            <p:cNvPr id="3" name="Nhóm 26">
              <a:extLst>
                <a:ext uri="{FF2B5EF4-FFF2-40B4-BE49-F238E27FC236}">
                  <a16:creationId xmlns:a16="http://schemas.microsoft.com/office/drawing/2014/main" id="{7F04F59F-C59D-29E5-AB34-E4B7376F836B}"/>
                </a:ext>
              </a:extLst>
            </p:cNvPr>
            <p:cNvGrpSpPr/>
            <p:nvPr/>
          </p:nvGrpSpPr>
          <p:grpSpPr>
            <a:xfrm>
              <a:off x="475212" y="489252"/>
              <a:ext cx="4504292" cy="781241"/>
              <a:chOff x="475212" y="489252"/>
              <a:chExt cx="4504292" cy="781241"/>
            </a:xfrm>
          </p:grpSpPr>
          <p:sp>
            <p:nvSpPr>
              <p:cNvPr id="9" name="Rectangle: Rounded Corners 20">
                <a:extLst>
                  <a:ext uri="{FF2B5EF4-FFF2-40B4-BE49-F238E27FC236}">
                    <a16:creationId xmlns:a16="http://schemas.microsoft.com/office/drawing/2014/main" id="{11A8414F-B7AA-5B1C-DB45-C86EEB5F0F33}"/>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10" name="Rectangle: Rounded Corners 20">
                <a:extLst>
                  <a:ext uri="{FF2B5EF4-FFF2-40B4-BE49-F238E27FC236}">
                    <a16:creationId xmlns:a16="http://schemas.microsoft.com/office/drawing/2014/main" id="{1547B783-581D-3182-1E6D-7AFE9E6F9494}"/>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11" name="Nhóm 30">
                <a:extLst>
                  <a:ext uri="{FF2B5EF4-FFF2-40B4-BE49-F238E27FC236}">
                    <a16:creationId xmlns:a16="http://schemas.microsoft.com/office/drawing/2014/main" id="{07B4A974-759A-201B-B83C-C81B5E659B35}"/>
                  </a:ext>
                </a:extLst>
              </p:cNvPr>
              <p:cNvGrpSpPr/>
              <p:nvPr/>
            </p:nvGrpSpPr>
            <p:grpSpPr>
              <a:xfrm>
                <a:off x="475212" y="489252"/>
                <a:ext cx="859716" cy="779672"/>
                <a:chOff x="630445" y="2543352"/>
                <a:chExt cx="916482" cy="831153"/>
              </a:xfrm>
            </p:grpSpPr>
            <p:sp>
              <p:nvSpPr>
                <p:cNvPr id="26" name="Hình Bầu dục 32">
                  <a:extLst>
                    <a:ext uri="{FF2B5EF4-FFF2-40B4-BE49-F238E27FC236}">
                      <a16:creationId xmlns:a16="http://schemas.microsoft.com/office/drawing/2014/main" id="{F093DE84-8450-2E91-48AD-419F8DECDAAD}"/>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7" name="Hình Bầu dục 33">
                  <a:extLst>
                    <a:ext uri="{FF2B5EF4-FFF2-40B4-BE49-F238E27FC236}">
                      <a16:creationId xmlns:a16="http://schemas.microsoft.com/office/drawing/2014/main" id="{13873680-4AEE-17D9-601B-A8577EAEEB76}"/>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25" name="TextBox 17">
                <a:extLst>
                  <a:ext uri="{FF2B5EF4-FFF2-40B4-BE49-F238E27FC236}">
                    <a16:creationId xmlns:a16="http://schemas.microsoft.com/office/drawing/2014/main" id="{4C1FDDA7-3ED7-C181-8638-6F7F27D61A12}"/>
                  </a:ext>
                </a:extLst>
              </p:cNvPr>
              <p:cNvSpPr txBox="1"/>
              <p:nvPr/>
            </p:nvSpPr>
            <p:spPr>
              <a:xfrm>
                <a:off x="1261011" y="668440"/>
                <a:ext cx="3607444" cy="492442"/>
              </a:xfrm>
              <a:prstGeom prst="rect">
                <a:avLst/>
              </a:prstGeom>
              <a:noFill/>
            </p:spPr>
            <p:txBody>
              <a:bodyPr wrap="square" rtlCol="0">
                <a:spAutoFit/>
              </a:bodyPr>
              <a:lstStyle/>
              <a:p>
                <a:r>
                  <a:rPr lang="en-US" sz="1800"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MỤC TIÊU CỦA MÔN HỌC</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8" name="TextBox 23">
              <a:extLst>
                <a:ext uri="{FF2B5EF4-FFF2-40B4-BE49-F238E27FC236}">
                  <a16:creationId xmlns:a16="http://schemas.microsoft.com/office/drawing/2014/main" id="{F35897F4-3EC6-8961-4184-88C0C17DB0BA}"/>
                </a:ext>
              </a:extLst>
            </p:cNvPr>
            <p:cNvSpPr txBox="1"/>
            <p:nvPr/>
          </p:nvSpPr>
          <p:spPr>
            <a:xfrm>
              <a:off x="526881" y="658025"/>
              <a:ext cx="781064" cy="451405"/>
            </a:xfrm>
            <a:prstGeom prst="rect">
              <a:avLst/>
            </a:prstGeom>
            <a:noFill/>
          </p:spPr>
          <p:txBody>
            <a:bodyPr wrap="square" rtlCol="0">
              <a:spAutoFit/>
            </a:bodyPr>
            <a:lstStyle/>
            <a:p>
              <a:pPr algn="ctr"/>
              <a:r>
                <a:rPr lang="en-US" sz="16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2</a:t>
              </a:r>
              <a:endParaRPr lang="vi-VN" sz="16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4017271568"/>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0" y="924772"/>
            <a:ext cx="5106390" cy="961178"/>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altLang="en-US" sz="2000" b="1" i="1" dirty="0">
                <a:solidFill>
                  <a:srgbClr val="000000"/>
                </a:solidFill>
                <a:latin typeface="+mj-lt"/>
                <a:cs typeface="Times New Roman" panose="02020603050405020304" pitchFamily="18" charset="0"/>
              </a:rPr>
              <a:t>Về năng lực tự chủ và trách nhiệm</a:t>
            </a:r>
            <a:endParaRPr lang="en-US" sz="2000" b="1" dirty="0">
              <a:solidFill>
                <a:schemeClr val="tx2">
                  <a:lumMod val="50000"/>
                </a:schemeClr>
              </a:solidFill>
              <a:latin typeface="+mj-lt"/>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V="1">
            <a:off x="2341680" y="4429135"/>
            <a:ext cx="839467" cy="30011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3348842" y="1199408"/>
            <a:ext cx="5537344" cy="3315442"/>
            <a:chOff x="8003655" y="965944"/>
            <a:chExt cx="9976889" cy="7682757"/>
          </a:xfrm>
        </p:grpSpPr>
        <p:grpSp>
          <p:nvGrpSpPr>
            <p:cNvPr id="7" name="Group 6">
              <a:extLst>
                <a:ext uri="{FF2B5EF4-FFF2-40B4-BE49-F238E27FC236}">
                  <a16:creationId xmlns:a16="http://schemas.microsoft.com/office/drawing/2014/main" id="{13D8F94D-41EE-33A7-B019-0D52A3D44087}"/>
                </a:ext>
              </a:extLst>
            </p:cNvPr>
            <p:cNvGrpSpPr/>
            <p:nvPr/>
          </p:nvGrpSpPr>
          <p:grpSpPr>
            <a:xfrm>
              <a:off x="8003655" y="2035551"/>
              <a:ext cx="9976889" cy="6613150"/>
              <a:chOff x="175803" y="3376974"/>
              <a:chExt cx="17404669" cy="5252191"/>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702894" y="3376974"/>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mj-lt"/>
                </a:endParaRPr>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75803" y="3376974"/>
                <a:ext cx="17404669" cy="5094442"/>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r>
                  <a:rPr lang="pl-PL" altLang="en-US" sz="2000" dirty="0">
                    <a:solidFill>
                      <a:srgbClr val="000000"/>
                    </a:solidFill>
                    <a:latin typeface="+mj-lt"/>
                    <a:cs typeface="Times New Roman" panose="02020603050405020304" pitchFamily="18" charset="0"/>
                  </a:rPr>
                  <a:t>Có năng lực vận dụng các nội dung đã học để rèn luyện phẩm chất chính trị, đạo đức, lối sống; thực hiện tốt quan điểm, đường lối của Đảng; chính sách, pháp luật của Nhà nước.</a:t>
                </a:r>
                <a:endParaRPr lang="en-US" altLang="en-US" sz="2000" dirty="0">
                  <a:solidFill>
                    <a:srgbClr val="000000"/>
                  </a:solidFill>
                  <a:latin typeface="+mj-lt"/>
                  <a:cs typeface="Times New Roman" panose="02020603050405020304" pitchFamily="18"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8571" y="2826230"/>
            <a:ext cx="1657719" cy="1953226"/>
          </a:xfrm>
          <a:prstGeom prst="rect">
            <a:avLst/>
          </a:prstGeom>
        </p:spPr>
      </p:pic>
      <p:grpSp>
        <p:nvGrpSpPr>
          <p:cNvPr id="2" name="Nhóm 25">
            <a:extLst>
              <a:ext uri="{FF2B5EF4-FFF2-40B4-BE49-F238E27FC236}">
                <a16:creationId xmlns:a16="http://schemas.microsoft.com/office/drawing/2014/main" id="{EB64A99E-E3D9-E878-1492-11796A9F00D7}"/>
              </a:ext>
            </a:extLst>
          </p:cNvPr>
          <p:cNvGrpSpPr/>
          <p:nvPr/>
        </p:nvGrpSpPr>
        <p:grpSpPr>
          <a:xfrm>
            <a:off x="348571" y="197514"/>
            <a:ext cx="4084215" cy="585931"/>
            <a:chOff x="475212" y="489252"/>
            <a:chExt cx="4504292" cy="781241"/>
          </a:xfrm>
        </p:grpSpPr>
        <p:grpSp>
          <p:nvGrpSpPr>
            <p:cNvPr id="3" name="Nhóm 26">
              <a:extLst>
                <a:ext uri="{FF2B5EF4-FFF2-40B4-BE49-F238E27FC236}">
                  <a16:creationId xmlns:a16="http://schemas.microsoft.com/office/drawing/2014/main" id="{02B5AB51-34F5-2D2F-F31D-0452DA46396E}"/>
                </a:ext>
              </a:extLst>
            </p:cNvPr>
            <p:cNvGrpSpPr/>
            <p:nvPr/>
          </p:nvGrpSpPr>
          <p:grpSpPr>
            <a:xfrm>
              <a:off x="475212" y="489252"/>
              <a:ext cx="4504292" cy="781241"/>
              <a:chOff x="475212" y="489252"/>
              <a:chExt cx="4504292" cy="781241"/>
            </a:xfrm>
          </p:grpSpPr>
          <p:sp>
            <p:nvSpPr>
              <p:cNvPr id="9" name="Rectangle: Rounded Corners 20">
                <a:extLst>
                  <a:ext uri="{FF2B5EF4-FFF2-40B4-BE49-F238E27FC236}">
                    <a16:creationId xmlns:a16="http://schemas.microsoft.com/office/drawing/2014/main" id="{D077DADD-D8C1-B43C-3921-452C8BB5B36F}"/>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10" name="Rectangle: Rounded Corners 20">
                <a:extLst>
                  <a:ext uri="{FF2B5EF4-FFF2-40B4-BE49-F238E27FC236}">
                    <a16:creationId xmlns:a16="http://schemas.microsoft.com/office/drawing/2014/main" id="{F245D880-27D7-92F3-F661-53003C0A2743}"/>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11" name="Nhóm 30">
                <a:extLst>
                  <a:ext uri="{FF2B5EF4-FFF2-40B4-BE49-F238E27FC236}">
                    <a16:creationId xmlns:a16="http://schemas.microsoft.com/office/drawing/2014/main" id="{79ECBC30-96E9-9B39-7893-A90DA70B6316}"/>
                  </a:ext>
                </a:extLst>
              </p:cNvPr>
              <p:cNvGrpSpPr/>
              <p:nvPr/>
            </p:nvGrpSpPr>
            <p:grpSpPr>
              <a:xfrm>
                <a:off x="475212" y="489252"/>
                <a:ext cx="859716" cy="779672"/>
                <a:chOff x="630445" y="2543352"/>
                <a:chExt cx="916482" cy="831153"/>
              </a:xfrm>
            </p:grpSpPr>
            <p:sp>
              <p:nvSpPr>
                <p:cNvPr id="26" name="Hình Bầu dục 32">
                  <a:extLst>
                    <a:ext uri="{FF2B5EF4-FFF2-40B4-BE49-F238E27FC236}">
                      <a16:creationId xmlns:a16="http://schemas.microsoft.com/office/drawing/2014/main" id="{3A9AFDD9-8216-72B5-14BF-6BE177C3E8C9}"/>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7" name="Hình Bầu dục 33">
                  <a:extLst>
                    <a:ext uri="{FF2B5EF4-FFF2-40B4-BE49-F238E27FC236}">
                      <a16:creationId xmlns:a16="http://schemas.microsoft.com/office/drawing/2014/main" id="{AF2787B4-2F75-1F6B-A0FB-A70AC3F9CC21}"/>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25" name="TextBox 17">
                <a:extLst>
                  <a:ext uri="{FF2B5EF4-FFF2-40B4-BE49-F238E27FC236}">
                    <a16:creationId xmlns:a16="http://schemas.microsoft.com/office/drawing/2014/main" id="{31702714-A47A-20AD-5F13-8EA0925C7FC4}"/>
                  </a:ext>
                </a:extLst>
              </p:cNvPr>
              <p:cNvSpPr txBox="1"/>
              <p:nvPr/>
            </p:nvSpPr>
            <p:spPr>
              <a:xfrm>
                <a:off x="1261011" y="668440"/>
                <a:ext cx="3607444" cy="492442"/>
              </a:xfrm>
              <a:prstGeom prst="rect">
                <a:avLst/>
              </a:prstGeom>
              <a:noFill/>
            </p:spPr>
            <p:txBody>
              <a:bodyPr wrap="square" rtlCol="0">
                <a:spAutoFit/>
              </a:bodyPr>
              <a:lstStyle/>
              <a:p>
                <a:r>
                  <a:rPr lang="en-US" sz="1800"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MỤC TIÊU CỦA MÔN HỌC</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8" name="TextBox 23">
              <a:extLst>
                <a:ext uri="{FF2B5EF4-FFF2-40B4-BE49-F238E27FC236}">
                  <a16:creationId xmlns:a16="http://schemas.microsoft.com/office/drawing/2014/main" id="{B7197D73-D178-DD08-BC7A-122B21E3B655}"/>
                </a:ext>
              </a:extLst>
            </p:cNvPr>
            <p:cNvSpPr txBox="1"/>
            <p:nvPr/>
          </p:nvSpPr>
          <p:spPr>
            <a:xfrm>
              <a:off x="526881" y="658025"/>
              <a:ext cx="781064" cy="451405"/>
            </a:xfrm>
            <a:prstGeom prst="rect">
              <a:avLst/>
            </a:prstGeom>
            <a:noFill/>
          </p:spPr>
          <p:txBody>
            <a:bodyPr wrap="square" rtlCol="0">
              <a:spAutoFit/>
            </a:bodyPr>
            <a:lstStyle/>
            <a:p>
              <a:pPr algn="ctr"/>
              <a:r>
                <a:rPr lang="en-US" sz="16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2</a:t>
              </a:r>
              <a:endParaRPr lang="vi-VN" sz="16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3900056683"/>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Nhóm 25">
            <a:extLst>
              <a:ext uri="{FF2B5EF4-FFF2-40B4-BE49-F238E27FC236}">
                <a16:creationId xmlns:a16="http://schemas.microsoft.com/office/drawing/2014/main" id="{CDD9CE69-A40D-8255-03FA-09D72580EC3D}"/>
              </a:ext>
            </a:extLst>
          </p:cNvPr>
          <p:cNvGrpSpPr/>
          <p:nvPr/>
        </p:nvGrpSpPr>
        <p:grpSpPr>
          <a:xfrm>
            <a:off x="345281" y="323055"/>
            <a:ext cx="3773876" cy="585931"/>
            <a:chOff x="475212" y="489252"/>
            <a:chExt cx="4504292" cy="781241"/>
          </a:xfrm>
        </p:grpSpPr>
        <p:grpSp>
          <p:nvGrpSpPr>
            <p:cNvPr id="6" name="Nhóm 26">
              <a:extLst>
                <a:ext uri="{FF2B5EF4-FFF2-40B4-BE49-F238E27FC236}">
                  <a16:creationId xmlns:a16="http://schemas.microsoft.com/office/drawing/2014/main" id="{CCA9F530-4484-BA69-089F-80416AAD150A}"/>
                </a:ext>
              </a:extLst>
            </p:cNvPr>
            <p:cNvGrpSpPr/>
            <p:nvPr/>
          </p:nvGrpSpPr>
          <p:grpSpPr>
            <a:xfrm>
              <a:off x="475212" y="489252"/>
              <a:ext cx="4504292" cy="781241"/>
              <a:chOff x="475212" y="489252"/>
              <a:chExt cx="4504292" cy="781241"/>
            </a:xfrm>
          </p:grpSpPr>
          <p:sp>
            <p:nvSpPr>
              <p:cNvPr id="8" name="Rectangle: Rounded Corners 20">
                <a:extLst>
                  <a:ext uri="{FF2B5EF4-FFF2-40B4-BE49-F238E27FC236}">
                    <a16:creationId xmlns:a16="http://schemas.microsoft.com/office/drawing/2014/main" id="{64F79BE2-DD65-FC6B-083D-34F28B6697C8}"/>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000">
                  <a:solidFill>
                    <a:schemeClr val="bg1">
                      <a:lumMod val="95000"/>
                    </a:schemeClr>
                  </a:solidFill>
                </a:endParaRPr>
              </a:p>
            </p:txBody>
          </p:sp>
          <p:sp>
            <p:nvSpPr>
              <p:cNvPr id="9" name="Rectangle: Rounded Corners 20">
                <a:extLst>
                  <a:ext uri="{FF2B5EF4-FFF2-40B4-BE49-F238E27FC236}">
                    <a16:creationId xmlns:a16="http://schemas.microsoft.com/office/drawing/2014/main" id="{4BFFC74C-F839-9C8F-006B-C458B5CC73CC}"/>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000">
                  <a:solidFill>
                    <a:schemeClr val="bg1">
                      <a:lumMod val="95000"/>
                    </a:schemeClr>
                  </a:solidFill>
                </a:endParaRPr>
              </a:p>
            </p:txBody>
          </p:sp>
          <p:grpSp>
            <p:nvGrpSpPr>
              <p:cNvPr id="10" name="Nhóm 30">
                <a:extLst>
                  <a:ext uri="{FF2B5EF4-FFF2-40B4-BE49-F238E27FC236}">
                    <a16:creationId xmlns:a16="http://schemas.microsoft.com/office/drawing/2014/main" id="{B57E3C5D-4973-A7A0-64E0-118331CFD341}"/>
                  </a:ext>
                </a:extLst>
              </p:cNvPr>
              <p:cNvGrpSpPr/>
              <p:nvPr/>
            </p:nvGrpSpPr>
            <p:grpSpPr>
              <a:xfrm>
                <a:off x="475212" y="489252"/>
                <a:ext cx="859716" cy="779672"/>
                <a:chOff x="630445" y="2543352"/>
                <a:chExt cx="916482" cy="831153"/>
              </a:xfrm>
            </p:grpSpPr>
            <p:sp>
              <p:nvSpPr>
                <p:cNvPr id="12" name="Hình Bầu dục 32">
                  <a:extLst>
                    <a:ext uri="{FF2B5EF4-FFF2-40B4-BE49-F238E27FC236}">
                      <a16:creationId xmlns:a16="http://schemas.microsoft.com/office/drawing/2014/main" id="{916C4856-047B-13D5-82D0-481568AF7D98}"/>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3" name="Hình Bầu dục 33">
                  <a:extLst>
                    <a:ext uri="{FF2B5EF4-FFF2-40B4-BE49-F238E27FC236}">
                      <a16:creationId xmlns:a16="http://schemas.microsoft.com/office/drawing/2014/main" id="{D193C578-6934-EFD4-6254-1E7F2431F3AB}"/>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accent4">
                        <a:lumMod val="50000"/>
                      </a:schemeClr>
                    </a:solidFill>
                    <a:cs typeface="Arial" panose="020B0604020202020204" pitchFamily="34" charset="0"/>
                  </a:endParaRPr>
                </a:p>
              </p:txBody>
            </p:sp>
          </p:grpSp>
          <p:sp>
            <p:nvSpPr>
              <p:cNvPr id="11" name="TextBox 17">
                <a:extLst>
                  <a:ext uri="{FF2B5EF4-FFF2-40B4-BE49-F238E27FC236}">
                    <a16:creationId xmlns:a16="http://schemas.microsoft.com/office/drawing/2014/main" id="{76E65C72-37A9-372F-4C90-9C6FD4850C53}"/>
                  </a:ext>
                </a:extLst>
              </p:cNvPr>
              <p:cNvSpPr txBox="1"/>
              <p:nvPr/>
            </p:nvSpPr>
            <p:spPr>
              <a:xfrm>
                <a:off x="1261011" y="668440"/>
                <a:ext cx="3607444" cy="533480"/>
              </a:xfrm>
              <a:prstGeom prst="rect">
                <a:avLst/>
              </a:prstGeom>
              <a:noFill/>
            </p:spPr>
            <p:txBody>
              <a:bodyPr wrap="square" rtlCol="0">
                <a:spAutoFit/>
              </a:bodyPr>
              <a:lstStyle/>
              <a:p>
                <a:r>
                  <a:rPr lang="en-US" sz="2000" b="1" dirty="0">
                    <a:solidFill>
                      <a:srgbClr val="206252"/>
                    </a:solidFill>
                    <a:latin typeface="+mn-lt"/>
                    <a:ea typeface="Roboto" panose="02000000000000000000" pitchFamily="2" charset="0"/>
                    <a:cs typeface="Arial" panose="020B0604020202020204" pitchFamily="34" charset="0"/>
                  </a:rPr>
                  <a:t> </a:t>
                </a:r>
                <a:r>
                  <a:rPr lang="en-US" sz="2000" b="1" dirty="0">
                    <a:solidFill>
                      <a:schemeClr val="accent5">
                        <a:lumMod val="50000"/>
                      </a:schemeClr>
                    </a:solidFill>
                    <a:latin typeface="+mn-lt"/>
                    <a:ea typeface="Roboto" panose="02000000000000000000" pitchFamily="2" charset="0"/>
                    <a:cs typeface="Arial" panose="020B0604020202020204" pitchFamily="34" charset="0"/>
                  </a:rPr>
                  <a:t>NỘI DUNG CHÍNH</a:t>
                </a:r>
                <a:endParaRPr lang="vi-VN" sz="2000" b="1" dirty="0">
                  <a:solidFill>
                    <a:schemeClr val="accent5">
                      <a:lumMod val="50000"/>
                    </a:schemeClr>
                  </a:solidFill>
                  <a:latin typeface="+mn-lt"/>
                  <a:ea typeface="Roboto" panose="02000000000000000000" pitchFamily="2" charset="0"/>
                  <a:cs typeface="Arial" panose="020B0604020202020204" pitchFamily="34" charset="0"/>
                </a:endParaRPr>
              </a:p>
            </p:txBody>
          </p:sp>
        </p:grpSp>
        <p:sp>
          <p:nvSpPr>
            <p:cNvPr id="7" name="TextBox 23">
              <a:extLst>
                <a:ext uri="{FF2B5EF4-FFF2-40B4-BE49-F238E27FC236}">
                  <a16:creationId xmlns:a16="http://schemas.microsoft.com/office/drawing/2014/main" id="{74A0AC71-0564-4D8C-719D-36E905F59D29}"/>
                </a:ext>
              </a:extLst>
            </p:cNvPr>
            <p:cNvSpPr txBox="1"/>
            <p:nvPr/>
          </p:nvSpPr>
          <p:spPr>
            <a:xfrm>
              <a:off x="526881" y="689692"/>
              <a:ext cx="781064" cy="533480"/>
            </a:xfrm>
            <a:prstGeom prst="rect">
              <a:avLst/>
            </a:prstGeom>
            <a:noFill/>
          </p:spPr>
          <p:txBody>
            <a:bodyPr wrap="square" rtlCol="0">
              <a:spAutoFit/>
            </a:bodyPr>
            <a:lstStyle/>
            <a:p>
              <a:pPr algn="ctr"/>
              <a:r>
                <a:rPr lang="en-US" sz="2000" b="1">
                  <a:solidFill>
                    <a:schemeClr val="accent5">
                      <a:lumMod val="50000"/>
                    </a:schemeClr>
                  </a:solidFill>
                  <a:latin typeface="+mn-lt"/>
                  <a:ea typeface="Roboto" panose="02000000000000000000" pitchFamily="2" charset="0"/>
                  <a:cs typeface="Arial" panose="020B0604020202020204" pitchFamily="34" charset="0"/>
                </a:rPr>
                <a:t>3</a:t>
              </a:r>
              <a:endParaRPr lang="vi-VN" sz="2000" b="1" dirty="0">
                <a:solidFill>
                  <a:schemeClr val="accent5">
                    <a:lumMod val="50000"/>
                  </a:schemeClr>
                </a:solidFill>
                <a:latin typeface="+mn-lt"/>
                <a:ea typeface="Roboto" panose="02000000000000000000" pitchFamily="2" charset="0"/>
                <a:cs typeface="Arial" panose="020B0604020202020204" pitchFamily="34" charset="0"/>
              </a:endParaRPr>
            </a:p>
          </p:txBody>
        </p:sp>
      </p:gr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FBCA31E7-A0EC-193B-BF69-2E2ADBFD9074}"/>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4" name="Nhóm 15">
            <a:extLst>
              <a:ext uri="{FF2B5EF4-FFF2-40B4-BE49-F238E27FC236}">
                <a16:creationId xmlns:a16="http://schemas.microsoft.com/office/drawing/2014/main" id="{663372B2-2914-DAA8-0D07-C7ED88CC61E8}"/>
              </a:ext>
            </a:extLst>
          </p:cNvPr>
          <p:cNvGrpSpPr/>
          <p:nvPr/>
        </p:nvGrpSpPr>
        <p:grpSpPr>
          <a:xfrm>
            <a:off x="240172" y="1269884"/>
            <a:ext cx="5205412" cy="400111"/>
            <a:chOff x="669415" y="3003789"/>
            <a:chExt cx="5099154" cy="533481"/>
          </a:xfrm>
        </p:grpSpPr>
        <p:sp>
          <p:nvSpPr>
            <p:cNvPr id="15" name="TextBox 27">
              <a:extLst>
                <a:ext uri="{FF2B5EF4-FFF2-40B4-BE49-F238E27FC236}">
                  <a16:creationId xmlns:a16="http://schemas.microsoft.com/office/drawing/2014/main" id="{1B97F9A0-0FBC-8376-0C51-2CE24486ACF3}"/>
                </a:ext>
              </a:extLst>
            </p:cNvPr>
            <p:cNvSpPr txBox="1"/>
            <p:nvPr/>
          </p:nvSpPr>
          <p:spPr>
            <a:xfrm>
              <a:off x="1124080" y="3003789"/>
              <a:ext cx="4644489" cy="533481"/>
            </a:xfrm>
            <a:prstGeom prst="rect">
              <a:avLst/>
            </a:prstGeom>
            <a:noFill/>
          </p:spPr>
          <p:txBody>
            <a:bodyPr wrap="square" rtlCol="0">
              <a:spAutoFit/>
            </a:bodyPr>
            <a:lstStyle/>
            <a:p>
              <a:pPr lvl="0"/>
              <a:r>
                <a:rPr lang="pl-PL" sz="2000" dirty="0">
                  <a:latin typeface="+mj-lt"/>
                  <a:cs typeface="Times New Roman" panose="02020603050405020304" pitchFamily="18" charset="0"/>
                </a:rPr>
                <a:t>Khái quát về chủ nghĩa Mác-Lênin</a:t>
              </a:r>
              <a:endParaRPr lang="en-US" sz="2000" dirty="0">
                <a:latin typeface="+mj-lt"/>
                <a:cs typeface="Times New Roman" panose="02020603050405020304" pitchFamily="18" charset="0"/>
              </a:endParaRPr>
            </a:p>
          </p:txBody>
        </p:sp>
        <p:grpSp>
          <p:nvGrpSpPr>
            <p:cNvPr id="16" name="Nhóm 17">
              <a:extLst>
                <a:ext uri="{FF2B5EF4-FFF2-40B4-BE49-F238E27FC236}">
                  <a16:creationId xmlns:a16="http://schemas.microsoft.com/office/drawing/2014/main" id="{7AAEB481-880F-EB11-8B8A-DAD7DFC4FA0D}"/>
                </a:ext>
              </a:extLst>
            </p:cNvPr>
            <p:cNvGrpSpPr/>
            <p:nvPr/>
          </p:nvGrpSpPr>
          <p:grpSpPr>
            <a:xfrm rot="16200000">
              <a:off x="690748" y="3085589"/>
              <a:ext cx="330518" cy="373184"/>
              <a:chOff x="5963428" y="786027"/>
              <a:chExt cx="867388" cy="1034113"/>
            </a:xfrm>
          </p:grpSpPr>
          <p:sp>
            <p:nvSpPr>
              <p:cNvPr id="28" name="Lưu Đồ: Quyết Định 39">
                <a:extLst>
                  <a:ext uri="{FF2B5EF4-FFF2-40B4-BE49-F238E27FC236}">
                    <a16:creationId xmlns:a16="http://schemas.microsoft.com/office/drawing/2014/main" id="{791CACCD-475B-ECBD-7B0B-97F1BD42AAB4}"/>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26" name="Lưu Đồ: Quyết Định 37">
                <a:extLst>
                  <a:ext uri="{FF2B5EF4-FFF2-40B4-BE49-F238E27FC236}">
                    <a16:creationId xmlns:a16="http://schemas.microsoft.com/office/drawing/2014/main" id="{3AAE8A3B-FE4B-1756-4508-826083FACE07}"/>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24" name="Lưu Đồ: Quyết Định 35">
                <a:extLst>
                  <a:ext uri="{FF2B5EF4-FFF2-40B4-BE49-F238E27FC236}">
                    <a16:creationId xmlns:a16="http://schemas.microsoft.com/office/drawing/2014/main" id="{A0D65665-9567-BAA4-EBB5-346E800B6608}"/>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latin typeface="+mj-lt"/>
                </a:endParaRPr>
              </a:p>
            </p:txBody>
          </p:sp>
          <p:sp>
            <p:nvSpPr>
              <p:cNvPr id="22" name="Lưu Đồ: Quyết Định 23">
                <a:extLst>
                  <a:ext uri="{FF2B5EF4-FFF2-40B4-BE49-F238E27FC236}">
                    <a16:creationId xmlns:a16="http://schemas.microsoft.com/office/drawing/2014/main" id="{14BC69C4-F763-012B-21BD-D32CC0D5AF21}"/>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grpSp>
      </p:grpSp>
      <p:grpSp>
        <p:nvGrpSpPr>
          <p:cNvPr id="29" name="Nhóm 15">
            <a:extLst>
              <a:ext uri="{FF2B5EF4-FFF2-40B4-BE49-F238E27FC236}">
                <a16:creationId xmlns:a16="http://schemas.microsoft.com/office/drawing/2014/main" id="{015ABCD5-F4FF-1D7F-BBBC-897637855CF5}"/>
              </a:ext>
            </a:extLst>
          </p:cNvPr>
          <p:cNvGrpSpPr/>
          <p:nvPr/>
        </p:nvGrpSpPr>
        <p:grpSpPr>
          <a:xfrm>
            <a:off x="230981" y="1840409"/>
            <a:ext cx="5196679" cy="400111"/>
            <a:chOff x="669415" y="3003789"/>
            <a:chExt cx="5090599" cy="533481"/>
          </a:xfrm>
        </p:grpSpPr>
        <p:sp>
          <p:nvSpPr>
            <p:cNvPr id="30" name="TextBox 27">
              <a:extLst>
                <a:ext uri="{FF2B5EF4-FFF2-40B4-BE49-F238E27FC236}">
                  <a16:creationId xmlns:a16="http://schemas.microsoft.com/office/drawing/2014/main" id="{25E21F51-3849-C8BE-D399-5EE8946A3F5E}"/>
                </a:ext>
              </a:extLst>
            </p:cNvPr>
            <p:cNvSpPr txBox="1"/>
            <p:nvPr/>
          </p:nvSpPr>
          <p:spPr>
            <a:xfrm>
              <a:off x="1115525" y="3003789"/>
              <a:ext cx="4644489" cy="533481"/>
            </a:xfrm>
            <a:prstGeom prst="rect">
              <a:avLst/>
            </a:prstGeom>
            <a:noFill/>
          </p:spPr>
          <p:txBody>
            <a:bodyPr wrap="square" rtlCol="0">
              <a:spAutoFit/>
            </a:bodyPr>
            <a:lstStyle/>
            <a:p>
              <a:pPr lvl="0"/>
              <a:r>
                <a:rPr lang="en-US" sz="2000">
                  <a:latin typeface="+mj-lt"/>
                  <a:cs typeface="Times New Roman" panose="02020603050405020304" pitchFamily="18" charset="0"/>
                </a:rPr>
                <a:t>Khái quát về tư tưởng Hồ Chí Minh</a:t>
              </a:r>
            </a:p>
          </p:txBody>
        </p:sp>
        <p:grpSp>
          <p:nvGrpSpPr>
            <p:cNvPr id="31" name="Nhóm 17">
              <a:extLst>
                <a:ext uri="{FF2B5EF4-FFF2-40B4-BE49-F238E27FC236}">
                  <a16:creationId xmlns:a16="http://schemas.microsoft.com/office/drawing/2014/main" id="{07657912-5490-AE0E-57AE-5D338E4D41DE}"/>
                </a:ext>
              </a:extLst>
            </p:cNvPr>
            <p:cNvGrpSpPr/>
            <p:nvPr/>
          </p:nvGrpSpPr>
          <p:grpSpPr>
            <a:xfrm rot="16200000">
              <a:off x="690748" y="3085589"/>
              <a:ext cx="330518" cy="373184"/>
              <a:chOff x="5963428" y="786027"/>
              <a:chExt cx="867388" cy="1034113"/>
            </a:xfrm>
          </p:grpSpPr>
          <p:sp>
            <p:nvSpPr>
              <p:cNvPr id="43" name="Lưu Đồ: Quyết Định 39">
                <a:extLst>
                  <a:ext uri="{FF2B5EF4-FFF2-40B4-BE49-F238E27FC236}">
                    <a16:creationId xmlns:a16="http://schemas.microsoft.com/office/drawing/2014/main" id="{07FC8369-CEAC-E24F-0A7E-3FD0A186D087}"/>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41" name="Lưu Đồ: Quyết Định 37">
                <a:extLst>
                  <a:ext uri="{FF2B5EF4-FFF2-40B4-BE49-F238E27FC236}">
                    <a16:creationId xmlns:a16="http://schemas.microsoft.com/office/drawing/2014/main" id="{2F02AD59-6F4F-17B1-CC3D-C8EADD361BE9}"/>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39" name="Lưu Đồ: Quyết Định 35">
                <a:extLst>
                  <a:ext uri="{FF2B5EF4-FFF2-40B4-BE49-F238E27FC236}">
                    <a16:creationId xmlns:a16="http://schemas.microsoft.com/office/drawing/2014/main" id="{4F923D93-D6FF-B40E-826A-A23C7BFF5537}"/>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37" name="Lưu Đồ: Quyết Định 23">
                <a:extLst>
                  <a:ext uri="{FF2B5EF4-FFF2-40B4-BE49-F238E27FC236}">
                    <a16:creationId xmlns:a16="http://schemas.microsoft.com/office/drawing/2014/main" id="{43A60879-C1EA-1187-2D70-3395AFF23D6F}"/>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grpSp>
      </p:grpSp>
      <p:grpSp>
        <p:nvGrpSpPr>
          <p:cNvPr id="44" name="Nhóm 15">
            <a:extLst>
              <a:ext uri="{FF2B5EF4-FFF2-40B4-BE49-F238E27FC236}">
                <a16:creationId xmlns:a16="http://schemas.microsoft.com/office/drawing/2014/main" id="{FD0E3D5E-2B39-A8A1-4971-9CDFA1DF6630}"/>
              </a:ext>
            </a:extLst>
          </p:cNvPr>
          <p:cNvGrpSpPr/>
          <p:nvPr/>
        </p:nvGrpSpPr>
        <p:grpSpPr>
          <a:xfrm>
            <a:off x="240172" y="2361034"/>
            <a:ext cx="8708356" cy="400110"/>
            <a:chOff x="669415" y="3055770"/>
            <a:chExt cx="8530592" cy="533479"/>
          </a:xfrm>
        </p:grpSpPr>
        <p:sp>
          <p:nvSpPr>
            <p:cNvPr id="45" name="TextBox 27">
              <a:extLst>
                <a:ext uri="{FF2B5EF4-FFF2-40B4-BE49-F238E27FC236}">
                  <a16:creationId xmlns:a16="http://schemas.microsoft.com/office/drawing/2014/main" id="{4380AD7C-5904-1A3C-0F6D-F5D7256E13DE}"/>
                </a:ext>
              </a:extLst>
            </p:cNvPr>
            <p:cNvSpPr txBox="1"/>
            <p:nvPr/>
          </p:nvSpPr>
          <p:spPr>
            <a:xfrm>
              <a:off x="1115525" y="3055770"/>
              <a:ext cx="8084482" cy="533479"/>
            </a:xfrm>
            <a:prstGeom prst="rect">
              <a:avLst/>
            </a:prstGeom>
            <a:noFill/>
          </p:spPr>
          <p:txBody>
            <a:bodyPr wrap="square" rtlCol="0">
              <a:spAutoFit/>
            </a:bodyPr>
            <a:lstStyle/>
            <a:p>
              <a:r>
                <a:rPr lang="pl-PL" sz="2000">
                  <a:latin typeface="+mj-lt"/>
                  <a:cs typeface="Times New Roman" panose="02020603050405020304" pitchFamily="18" charset="0"/>
                </a:rPr>
                <a:t>Những thành tựu của cách mạng Việt Nam dưới sự lãnh đạo của Đảng</a:t>
              </a:r>
              <a:endParaRPr lang="en-US" sz="2000">
                <a:latin typeface="+mj-lt"/>
                <a:cs typeface="Times New Roman" panose="02020603050405020304" pitchFamily="18" charset="0"/>
              </a:endParaRPr>
            </a:p>
          </p:txBody>
        </p:sp>
        <p:grpSp>
          <p:nvGrpSpPr>
            <p:cNvPr id="46" name="Nhóm 17">
              <a:extLst>
                <a:ext uri="{FF2B5EF4-FFF2-40B4-BE49-F238E27FC236}">
                  <a16:creationId xmlns:a16="http://schemas.microsoft.com/office/drawing/2014/main" id="{6A632F83-6E31-82C0-1E71-2F5348B1C81A}"/>
                </a:ext>
              </a:extLst>
            </p:cNvPr>
            <p:cNvGrpSpPr/>
            <p:nvPr/>
          </p:nvGrpSpPr>
          <p:grpSpPr>
            <a:xfrm rot="16200000">
              <a:off x="690748" y="3085589"/>
              <a:ext cx="330518" cy="373184"/>
              <a:chOff x="5963428" y="786027"/>
              <a:chExt cx="867388" cy="1034113"/>
            </a:xfrm>
          </p:grpSpPr>
          <p:sp>
            <p:nvSpPr>
              <p:cNvPr id="58" name="Lưu Đồ: Quyết Định 39">
                <a:extLst>
                  <a:ext uri="{FF2B5EF4-FFF2-40B4-BE49-F238E27FC236}">
                    <a16:creationId xmlns:a16="http://schemas.microsoft.com/office/drawing/2014/main" id="{CA957855-15F1-0EAE-AFF3-BD01C027FE4F}"/>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6" name="Lưu Đồ: Quyết Định 37">
                <a:extLst>
                  <a:ext uri="{FF2B5EF4-FFF2-40B4-BE49-F238E27FC236}">
                    <a16:creationId xmlns:a16="http://schemas.microsoft.com/office/drawing/2014/main" id="{9152606F-E568-7CD1-F0C3-5CCC27C3500B}"/>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4" name="Lưu Đồ: Quyết Định 35">
                <a:extLst>
                  <a:ext uri="{FF2B5EF4-FFF2-40B4-BE49-F238E27FC236}">
                    <a16:creationId xmlns:a16="http://schemas.microsoft.com/office/drawing/2014/main" id="{E91E5646-BE9E-13A1-FD3A-27DE169F8367}"/>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2" name="Lưu Đồ: Quyết Định 23">
                <a:extLst>
                  <a:ext uri="{FF2B5EF4-FFF2-40B4-BE49-F238E27FC236}">
                    <a16:creationId xmlns:a16="http://schemas.microsoft.com/office/drawing/2014/main" id="{4C8BD88D-FF06-6DE1-F954-F3BF8FFD737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grpSp>
      </p:grpSp>
      <p:grpSp>
        <p:nvGrpSpPr>
          <p:cNvPr id="47" name="Nhóm 15">
            <a:extLst>
              <a:ext uri="{FF2B5EF4-FFF2-40B4-BE49-F238E27FC236}">
                <a16:creationId xmlns:a16="http://schemas.microsoft.com/office/drawing/2014/main" id="{FD0E3D5E-2B39-A8A1-4971-9CDFA1DF6630}"/>
              </a:ext>
            </a:extLst>
          </p:cNvPr>
          <p:cNvGrpSpPr/>
          <p:nvPr/>
        </p:nvGrpSpPr>
        <p:grpSpPr>
          <a:xfrm>
            <a:off x="240172" y="2931559"/>
            <a:ext cx="8708356" cy="400110"/>
            <a:chOff x="669415" y="3055771"/>
            <a:chExt cx="8530592" cy="533479"/>
          </a:xfrm>
        </p:grpSpPr>
        <p:sp>
          <p:nvSpPr>
            <p:cNvPr id="48" name="TextBox 27">
              <a:extLst>
                <a:ext uri="{FF2B5EF4-FFF2-40B4-BE49-F238E27FC236}">
                  <a16:creationId xmlns:a16="http://schemas.microsoft.com/office/drawing/2014/main" id="{4380AD7C-5904-1A3C-0F6D-F5D7256E13DE}"/>
                </a:ext>
              </a:extLst>
            </p:cNvPr>
            <p:cNvSpPr txBox="1"/>
            <p:nvPr/>
          </p:nvSpPr>
          <p:spPr>
            <a:xfrm>
              <a:off x="1115525" y="3055771"/>
              <a:ext cx="8084482" cy="533479"/>
            </a:xfrm>
            <a:prstGeom prst="rect">
              <a:avLst/>
            </a:prstGeom>
            <a:noFill/>
          </p:spPr>
          <p:txBody>
            <a:bodyPr wrap="square" rtlCol="0">
              <a:spAutoFit/>
            </a:bodyPr>
            <a:lstStyle/>
            <a:p>
              <a:r>
                <a:rPr lang="pl-PL" sz="2000" dirty="0">
                  <a:latin typeface="+mj-lt"/>
                  <a:cs typeface="Times New Roman" panose="02020603050405020304" pitchFamily="18" charset="0"/>
                </a:rPr>
                <a:t>Phát triển kinh tế, xã hội, văn hóa, con người ở Việt Nam</a:t>
              </a:r>
              <a:endParaRPr lang="en-US" sz="2000" dirty="0">
                <a:latin typeface="+mj-lt"/>
                <a:cs typeface="Times New Roman" panose="02020603050405020304" pitchFamily="18" charset="0"/>
              </a:endParaRPr>
            </a:p>
          </p:txBody>
        </p:sp>
        <p:grpSp>
          <p:nvGrpSpPr>
            <p:cNvPr id="49" name="Nhóm 17">
              <a:extLst>
                <a:ext uri="{FF2B5EF4-FFF2-40B4-BE49-F238E27FC236}">
                  <a16:creationId xmlns:a16="http://schemas.microsoft.com/office/drawing/2014/main" id="{6A632F83-6E31-82C0-1E71-2F5348B1C81A}"/>
                </a:ext>
              </a:extLst>
            </p:cNvPr>
            <p:cNvGrpSpPr/>
            <p:nvPr/>
          </p:nvGrpSpPr>
          <p:grpSpPr>
            <a:xfrm rot="16200000">
              <a:off x="690748" y="3085589"/>
              <a:ext cx="330518" cy="373184"/>
              <a:chOff x="5963428" y="786027"/>
              <a:chExt cx="867388" cy="1034113"/>
            </a:xfrm>
          </p:grpSpPr>
          <p:sp>
            <p:nvSpPr>
              <p:cNvPr id="50" name="Lưu Đồ: Quyết Định 39">
                <a:extLst>
                  <a:ext uri="{FF2B5EF4-FFF2-40B4-BE49-F238E27FC236}">
                    <a16:creationId xmlns:a16="http://schemas.microsoft.com/office/drawing/2014/main" id="{CA957855-15F1-0EAE-AFF3-BD01C027FE4F}"/>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1" name="Lưu Đồ: Quyết Định 37">
                <a:extLst>
                  <a:ext uri="{FF2B5EF4-FFF2-40B4-BE49-F238E27FC236}">
                    <a16:creationId xmlns:a16="http://schemas.microsoft.com/office/drawing/2014/main" id="{9152606F-E568-7CD1-F0C3-5CCC27C3500B}"/>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3" name="Lưu Đồ: Quyết Định 35">
                <a:extLst>
                  <a:ext uri="{FF2B5EF4-FFF2-40B4-BE49-F238E27FC236}">
                    <a16:creationId xmlns:a16="http://schemas.microsoft.com/office/drawing/2014/main" id="{E91E5646-BE9E-13A1-FD3A-27DE169F8367}"/>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55" name="Lưu Đồ: Quyết Định 23">
                <a:extLst>
                  <a:ext uri="{FF2B5EF4-FFF2-40B4-BE49-F238E27FC236}">
                    <a16:creationId xmlns:a16="http://schemas.microsoft.com/office/drawing/2014/main" id="{4C8BD88D-FF06-6DE1-F954-F3BF8FFD737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grpSp>
      </p:grpSp>
      <p:grpSp>
        <p:nvGrpSpPr>
          <p:cNvPr id="57" name="Nhóm 15">
            <a:extLst>
              <a:ext uri="{FF2B5EF4-FFF2-40B4-BE49-F238E27FC236}">
                <a16:creationId xmlns:a16="http://schemas.microsoft.com/office/drawing/2014/main" id="{FD0E3D5E-2B39-A8A1-4971-9CDFA1DF6630}"/>
              </a:ext>
            </a:extLst>
          </p:cNvPr>
          <p:cNvGrpSpPr/>
          <p:nvPr/>
        </p:nvGrpSpPr>
        <p:grpSpPr>
          <a:xfrm>
            <a:off x="230238" y="3548838"/>
            <a:ext cx="8901887" cy="400110"/>
            <a:chOff x="669415" y="3055771"/>
            <a:chExt cx="8720172" cy="533479"/>
          </a:xfrm>
        </p:grpSpPr>
        <p:sp>
          <p:nvSpPr>
            <p:cNvPr id="62" name="TextBox 27">
              <a:extLst>
                <a:ext uri="{FF2B5EF4-FFF2-40B4-BE49-F238E27FC236}">
                  <a16:creationId xmlns:a16="http://schemas.microsoft.com/office/drawing/2014/main" id="{4380AD7C-5904-1A3C-0F6D-F5D7256E13DE}"/>
                </a:ext>
              </a:extLst>
            </p:cNvPr>
            <p:cNvSpPr txBox="1"/>
            <p:nvPr/>
          </p:nvSpPr>
          <p:spPr>
            <a:xfrm>
              <a:off x="1115524" y="3055771"/>
              <a:ext cx="8274063" cy="533479"/>
            </a:xfrm>
            <a:prstGeom prst="rect">
              <a:avLst/>
            </a:prstGeom>
            <a:noFill/>
          </p:spPr>
          <p:txBody>
            <a:bodyPr wrap="square" rtlCol="0">
              <a:spAutoFit/>
            </a:bodyPr>
            <a:lstStyle/>
            <a:p>
              <a:pPr lvl="0"/>
              <a:r>
                <a:rPr lang="pl-PL" sz="2000">
                  <a:latin typeface="+mj-lt"/>
                  <a:cs typeface="Times New Roman" panose="02020603050405020304" pitchFamily="18" charset="0"/>
                </a:rPr>
                <a:t>Tu dưỡng, rèn luyện để trở thành người công dân tốt, người lao động tốt</a:t>
              </a:r>
              <a:endParaRPr lang="en-US" sz="2000">
                <a:latin typeface="+mj-lt"/>
                <a:cs typeface="Times New Roman" panose="02020603050405020304" pitchFamily="18" charset="0"/>
              </a:endParaRPr>
            </a:p>
          </p:txBody>
        </p:sp>
        <p:grpSp>
          <p:nvGrpSpPr>
            <p:cNvPr id="63" name="Nhóm 17">
              <a:extLst>
                <a:ext uri="{FF2B5EF4-FFF2-40B4-BE49-F238E27FC236}">
                  <a16:creationId xmlns:a16="http://schemas.microsoft.com/office/drawing/2014/main" id="{6A632F83-6E31-82C0-1E71-2F5348B1C81A}"/>
                </a:ext>
              </a:extLst>
            </p:cNvPr>
            <p:cNvGrpSpPr/>
            <p:nvPr/>
          </p:nvGrpSpPr>
          <p:grpSpPr>
            <a:xfrm rot="16200000">
              <a:off x="690748" y="3085589"/>
              <a:ext cx="330518" cy="373184"/>
              <a:chOff x="5963428" y="786027"/>
              <a:chExt cx="867388" cy="1034113"/>
            </a:xfrm>
          </p:grpSpPr>
          <p:sp>
            <p:nvSpPr>
              <p:cNvPr id="64" name="Lưu Đồ: Quyết Định 39">
                <a:extLst>
                  <a:ext uri="{FF2B5EF4-FFF2-40B4-BE49-F238E27FC236}">
                    <a16:creationId xmlns:a16="http://schemas.microsoft.com/office/drawing/2014/main" id="{CA957855-15F1-0EAE-AFF3-BD01C027FE4F}"/>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65" name="Lưu Đồ: Quyết Định 37">
                <a:extLst>
                  <a:ext uri="{FF2B5EF4-FFF2-40B4-BE49-F238E27FC236}">
                    <a16:creationId xmlns:a16="http://schemas.microsoft.com/office/drawing/2014/main" id="{9152606F-E568-7CD1-F0C3-5CCC27C3500B}"/>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66" name="Lưu Đồ: Quyết Định 35">
                <a:extLst>
                  <a:ext uri="{FF2B5EF4-FFF2-40B4-BE49-F238E27FC236}">
                    <a16:creationId xmlns:a16="http://schemas.microsoft.com/office/drawing/2014/main" id="{E91E5646-BE9E-13A1-FD3A-27DE169F8367}"/>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sp>
            <p:nvSpPr>
              <p:cNvPr id="68" name="Lưu Đồ: Quyết Định 23">
                <a:extLst>
                  <a:ext uri="{FF2B5EF4-FFF2-40B4-BE49-F238E27FC236}">
                    <a16:creationId xmlns:a16="http://schemas.microsoft.com/office/drawing/2014/main" id="{4C8BD88D-FF06-6DE1-F954-F3BF8FFD737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latin typeface="+mj-lt"/>
                </a:endParaRPr>
              </a:p>
            </p:txBody>
          </p:sp>
        </p:grpSp>
      </p:grpSp>
    </p:spTree>
    <p:extLst>
      <p:ext uri="{BB962C8B-B14F-4D97-AF65-F5344CB8AC3E}">
        <p14:creationId xmlns:p14="http://schemas.microsoft.com/office/powerpoint/2010/main" val="1689063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750"/>
                                        <p:tgtEl>
                                          <p:spTgt spid="4"/>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up)">
                                      <p:cBhvr>
                                        <p:cTn id="11" dur="750"/>
                                        <p:tgtEl>
                                          <p:spTgt spid="29"/>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ipe(up)">
                                      <p:cBhvr>
                                        <p:cTn id="15" dur="750"/>
                                        <p:tgtEl>
                                          <p:spTgt spid="44"/>
                                        </p:tgtEl>
                                      </p:cBhvr>
                                    </p:animEffect>
                                  </p:childTnLst>
                                </p:cTn>
                              </p:par>
                            </p:childTnLst>
                          </p:cTn>
                        </p:par>
                        <p:par>
                          <p:cTn id="16" fill="hold">
                            <p:stCondLst>
                              <p:cond delay="2250"/>
                            </p:stCondLst>
                            <p:childTnLst>
                              <p:par>
                                <p:cTn id="17" presetID="22" presetClass="entr" presetSubtype="1" fill="hold"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up)">
                                      <p:cBhvr>
                                        <p:cTn id="19" dur="750"/>
                                        <p:tgtEl>
                                          <p:spTgt spid="47"/>
                                        </p:tgtEl>
                                      </p:cBhvr>
                                    </p:animEffect>
                                  </p:childTnLst>
                                </p:cTn>
                              </p:par>
                            </p:childTnLst>
                          </p:cTn>
                        </p:par>
                        <p:par>
                          <p:cTn id="20" fill="hold">
                            <p:stCondLst>
                              <p:cond delay="3000"/>
                            </p:stCondLst>
                            <p:childTnLst>
                              <p:par>
                                <p:cTn id="21" presetID="22" presetClass="entr" presetSubtype="1" fill="hold" nodeType="after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wipe(up)">
                                      <p:cBhvr>
                                        <p:cTn id="23" dur="75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52F0BF7C-9D3C-0A12-5BC9-AD00F57999D1}"/>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Group 2">
            <a:extLst>
              <a:ext uri="{FF2B5EF4-FFF2-40B4-BE49-F238E27FC236}">
                <a16:creationId xmlns:a16="http://schemas.microsoft.com/office/drawing/2014/main" id="{2D48DDE9-EAF0-C1B3-550C-7CE9F6BB5120}"/>
              </a:ext>
            </a:extLst>
          </p:cNvPr>
          <p:cNvGrpSpPr/>
          <p:nvPr/>
        </p:nvGrpSpPr>
        <p:grpSpPr>
          <a:xfrm>
            <a:off x="597096" y="934190"/>
            <a:ext cx="4259718" cy="3732764"/>
            <a:chOff x="462250" y="678125"/>
            <a:chExt cx="6087416" cy="5334364"/>
          </a:xfrm>
        </p:grpSpPr>
        <p:pic>
          <p:nvPicPr>
            <p:cNvPr id="17" name="Picture 12" descr="Graphical user interface&#10;&#10;Description automatically generated with medium confidence">
              <a:extLst>
                <a:ext uri="{FF2B5EF4-FFF2-40B4-BE49-F238E27FC236}">
                  <a16:creationId xmlns:a16="http://schemas.microsoft.com/office/drawing/2014/main" id="{5A366433-F8DF-26C9-E0CA-17EF1D9F07B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462250" y="678125"/>
              <a:ext cx="6087416" cy="5334364"/>
            </a:xfrm>
            <a:prstGeom prst="rect">
              <a:avLst/>
            </a:prstGeom>
          </p:spPr>
        </p:pic>
        <p:sp>
          <p:nvSpPr>
            <p:cNvPr id="18" name="TextBox 19">
              <a:extLst>
                <a:ext uri="{FF2B5EF4-FFF2-40B4-BE49-F238E27FC236}">
                  <a16:creationId xmlns:a16="http://schemas.microsoft.com/office/drawing/2014/main" id="{D783C8E3-7C19-DDA5-8A91-1E5F3D86EA57}"/>
                </a:ext>
              </a:extLst>
            </p:cNvPr>
            <p:cNvSpPr txBox="1"/>
            <p:nvPr/>
          </p:nvSpPr>
          <p:spPr>
            <a:xfrm>
              <a:off x="2157931" y="2590263"/>
              <a:ext cx="2696055" cy="1011615"/>
            </a:xfrm>
            <a:prstGeom prst="rect">
              <a:avLst/>
            </a:prstGeom>
            <a:noFill/>
          </p:spPr>
          <p:txBody>
            <a:bodyPr wrap="square" rtlCol="0">
              <a:spAutoFit/>
            </a:bodyPr>
            <a:lstStyle/>
            <a:p>
              <a:pPr algn="ctr"/>
              <a:r>
                <a:rPr lang="en-US" sz="2000" b="1" dirty="0">
                  <a:solidFill>
                    <a:schemeClr val="accent3">
                      <a:lumMod val="50000"/>
                    </a:schemeClr>
                  </a:solidFill>
                  <a:latin typeface="Arial" panose="020B0604020202020204" pitchFamily="34" charset="0"/>
                  <a:cs typeface="Arial" panose="020B0604020202020204" pitchFamily="34" charset="0"/>
                </a:rPr>
                <a:t>4.1. </a:t>
              </a:r>
              <a:r>
                <a:rPr lang="en-US" sz="2000" b="1" dirty="0" err="1">
                  <a:solidFill>
                    <a:schemeClr val="accent3">
                      <a:lumMod val="50000"/>
                    </a:schemeClr>
                  </a:solidFill>
                  <a:latin typeface="Arial" panose="020B0604020202020204" pitchFamily="34" charset="0"/>
                  <a:cs typeface="Arial" panose="020B0604020202020204" pitchFamily="34" charset="0"/>
                </a:rPr>
                <a:t>Phương</a:t>
              </a:r>
              <a:r>
                <a:rPr lang="en-US" sz="2000" b="1" dirty="0">
                  <a:solidFill>
                    <a:schemeClr val="accent3">
                      <a:lumMod val="50000"/>
                    </a:schemeClr>
                  </a:solidFill>
                  <a:latin typeface="Arial" panose="020B0604020202020204" pitchFamily="34" charset="0"/>
                  <a:cs typeface="Arial" panose="020B0604020202020204" pitchFamily="34" charset="0"/>
                </a:rPr>
                <a:t> </a:t>
              </a:r>
              <a:r>
                <a:rPr lang="en-US" sz="2000" b="1" dirty="0" err="1">
                  <a:solidFill>
                    <a:schemeClr val="accent3">
                      <a:lumMod val="50000"/>
                    </a:schemeClr>
                  </a:solidFill>
                  <a:latin typeface="Arial" panose="020B0604020202020204" pitchFamily="34" charset="0"/>
                  <a:cs typeface="Arial" panose="020B0604020202020204" pitchFamily="34" charset="0"/>
                </a:rPr>
                <a:t>pháp</a:t>
              </a:r>
              <a:r>
                <a:rPr lang="en-US" sz="2000" b="1" dirty="0">
                  <a:solidFill>
                    <a:schemeClr val="accent3">
                      <a:lumMod val="50000"/>
                    </a:schemeClr>
                  </a:solidFill>
                  <a:latin typeface="Arial" panose="020B0604020202020204" pitchFamily="34" charset="0"/>
                  <a:cs typeface="Arial" panose="020B0604020202020204" pitchFamily="34" charset="0"/>
                </a:rPr>
                <a:t> </a:t>
              </a:r>
              <a:r>
                <a:rPr lang="en-US" sz="2000" b="1" dirty="0" err="1">
                  <a:solidFill>
                    <a:schemeClr val="accent3">
                      <a:lumMod val="50000"/>
                    </a:schemeClr>
                  </a:solidFill>
                  <a:latin typeface="Arial" panose="020B0604020202020204" pitchFamily="34" charset="0"/>
                  <a:cs typeface="Arial" panose="020B0604020202020204" pitchFamily="34" charset="0"/>
                </a:rPr>
                <a:t>dạy</a:t>
              </a:r>
              <a:r>
                <a:rPr lang="en-US" sz="2000" b="1" dirty="0">
                  <a:solidFill>
                    <a:schemeClr val="accent3">
                      <a:lumMod val="50000"/>
                    </a:schemeClr>
                  </a:solidFill>
                  <a:latin typeface="Arial" panose="020B0604020202020204" pitchFamily="34" charset="0"/>
                  <a:cs typeface="Arial" panose="020B0604020202020204" pitchFamily="34" charset="0"/>
                </a:rPr>
                <a:t> </a:t>
              </a:r>
              <a:r>
                <a:rPr lang="en-US" sz="2000" b="1" dirty="0" err="1">
                  <a:solidFill>
                    <a:schemeClr val="accent3">
                      <a:lumMod val="50000"/>
                    </a:schemeClr>
                  </a:solidFill>
                  <a:latin typeface="Arial" panose="020B0604020202020204" pitchFamily="34" charset="0"/>
                  <a:cs typeface="Arial" panose="020B0604020202020204" pitchFamily="34" charset="0"/>
                </a:rPr>
                <a:t>học</a:t>
              </a:r>
              <a:endParaRPr lang="en-US" sz="2000" b="1" dirty="0">
                <a:solidFill>
                  <a:schemeClr val="accent3">
                    <a:lumMod val="50000"/>
                  </a:schemeClr>
                </a:solidFill>
                <a:latin typeface="Arial" panose="020B0604020202020204" pitchFamily="34" charset="0"/>
                <a:cs typeface="Arial" panose="020B0604020202020204" pitchFamily="34" charset="0"/>
              </a:endParaRPr>
            </a:p>
          </p:txBody>
        </p:sp>
      </p:grpSp>
      <p:grpSp>
        <p:nvGrpSpPr>
          <p:cNvPr id="19" name="Group 3">
            <a:extLst>
              <a:ext uri="{FF2B5EF4-FFF2-40B4-BE49-F238E27FC236}">
                <a16:creationId xmlns:a16="http://schemas.microsoft.com/office/drawing/2014/main" id="{9CD2CB32-1EE3-29C2-B246-46CAC21A7E93}"/>
              </a:ext>
            </a:extLst>
          </p:cNvPr>
          <p:cNvGrpSpPr/>
          <p:nvPr/>
        </p:nvGrpSpPr>
        <p:grpSpPr>
          <a:xfrm>
            <a:off x="4678878" y="1176348"/>
            <a:ext cx="3942608" cy="3235246"/>
            <a:chOff x="5422089" y="1774651"/>
            <a:chExt cx="4642510" cy="4237835"/>
          </a:xfrm>
        </p:grpSpPr>
        <p:pic>
          <p:nvPicPr>
            <p:cNvPr id="20" name="Picture 18" descr="A picture containing icon&#10;&#10;Description automatically generated">
              <a:extLst>
                <a:ext uri="{FF2B5EF4-FFF2-40B4-BE49-F238E27FC236}">
                  <a16:creationId xmlns:a16="http://schemas.microsoft.com/office/drawing/2014/main" id="{25EAC69C-90E6-CB49-DB00-7708E3D378DD}"/>
                </a:ext>
              </a:extLst>
            </p:cNvPr>
            <p:cNvPicPr>
              <a:picLocks noChangeAspect="1"/>
            </p:cNvPicPr>
            <p:nvPr/>
          </p:nvPicPr>
          <p:blipFill rotWithShape="1">
            <a:blip r:embed="rId3">
              <a:extLst>
                <a:ext uri="{28A0092B-C50C-407E-A947-70E740481C1C}">
                  <a14:useLocalDpi xmlns:a14="http://schemas.microsoft.com/office/drawing/2010/main" val="0"/>
                </a:ext>
              </a:extLst>
            </a:blip>
            <a:srcRect l="24629" t="26445" r="46884" b="21548"/>
            <a:stretch/>
          </p:blipFill>
          <p:spPr>
            <a:xfrm>
              <a:off x="5422089" y="1774651"/>
              <a:ext cx="4642510" cy="4237835"/>
            </a:xfrm>
            <a:prstGeom prst="rect">
              <a:avLst/>
            </a:prstGeom>
          </p:spPr>
        </p:pic>
        <p:sp>
          <p:nvSpPr>
            <p:cNvPr id="21" name="TextBox 20">
              <a:extLst>
                <a:ext uri="{FF2B5EF4-FFF2-40B4-BE49-F238E27FC236}">
                  <a16:creationId xmlns:a16="http://schemas.microsoft.com/office/drawing/2014/main" id="{78173B87-2363-6185-DEA9-EA116C98E4DC}"/>
                </a:ext>
              </a:extLst>
            </p:cNvPr>
            <p:cNvSpPr txBox="1"/>
            <p:nvPr/>
          </p:nvSpPr>
          <p:spPr>
            <a:xfrm>
              <a:off x="6724487" y="3601877"/>
              <a:ext cx="2037712" cy="1233085"/>
            </a:xfrm>
            <a:prstGeom prst="rect">
              <a:avLst/>
            </a:prstGeom>
            <a:noFill/>
          </p:spPr>
          <p:txBody>
            <a:bodyPr wrap="square" rtlCol="0">
              <a:spAutoFit/>
            </a:bodyPr>
            <a:lstStyle/>
            <a:p>
              <a:pPr algn="ctr"/>
              <a:r>
                <a:rPr lang="en-US" sz="2000" b="1" dirty="0">
                  <a:solidFill>
                    <a:schemeClr val="accent3">
                      <a:lumMod val="50000"/>
                    </a:schemeClr>
                  </a:solidFill>
                  <a:latin typeface="Arial" panose="020B0604020202020204" pitchFamily="34" charset="0"/>
                  <a:cs typeface="Arial" panose="020B0604020202020204" pitchFamily="34" charset="0"/>
                </a:rPr>
                <a:t>4.2. </a:t>
              </a:r>
              <a:r>
                <a:rPr lang="en-US" sz="2000" b="1" dirty="0" err="1">
                  <a:solidFill>
                    <a:schemeClr val="accent3">
                      <a:lumMod val="50000"/>
                    </a:schemeClr>
                  </a:solidFill>
                  <a:latin typeface="Arial" panose="020B0604020202020204" pitchFamily="34" charset="0"/>
                  <a:cs typeface="Arial" panose="020B0604020202020204" pitchFamily="34" charset="0"/>
                </a:rPr>
                <a:t>Đánh</a:t>
              </a:r>
              <a:r>
                <a:rPr lang="en-US" sz="2000" b="1" dirty="0">
                  <a:solidFill>
                    <a:schemeClr val="accent3">
                      <a:lumMod val="50000"/>
                    </a:schemeClr>
                  </a:solidFill>
                  <a:latin typeface="Arial" panose="020B0604020202020204" pitchFamily="34" charset="0"/>
                  <a:cs typeface="Arial" panose="020B0604020202020204" pitchFamily="34" charset="0"/>
                </a:rPr>
                <a:t> </a:t>
              </a:r>
              <a:r>
                <a:rPr lang="en-US" sz="2000" b="1" dirty="0" err="1">
                  <a:solidFill>
                    <a:schemeClr val="accent3">
                      <a:lumMod val="50000"/>
                    </a:schemeClr>
                  </a:solidFill>
                  <a:latin typeface="Arial" panose="020B0604020202020204" pitchFamily="34" charset="0"/>
                  <a:cs typeface="Arial" panose="020B0604020202020204" pitchFamily="34" charset="0"/>
                </a:rPr>
                <a:t>giá</a:t>
              </a:r>
              <a:r>
                <a:rPr lang="en-US" sz="2000" b="1" dirty="0">
                  <a:solidFill>
                    <a:schemeClr val="accent3">
                      <a:lumMod val="50000"/>
                    </a:schemeClr>
                  </a:solidFill>
                  <a:latin typeface="Arial" panose="020B0604020202020204" pitchFamily="34" charset="0"/>
                  <a:cs typeface="Arial" panose="020B0604020202020204" pitchFamily="34" charset="0"/>
                </a:rPr>
                <a:t> </a:t>
              </a:r>
              <a:r>
                <a:rPr lang="en-US" sz="2000" b="1" dirty="0" err="1">
                  <a:solidFill>
                    <a:schemeClr val="accent3">
                      <a:lumMod val="50000"/>
                    </a:schemeClr>
                  </a:solidFill>
                  <a:latin typeface="Arial" panose="020B0604020202020204" pitchFamily="34" charset="0"/>
                  <a:cs typeface="Arial" panose="020B0604020202020204" pitchFamily="34" charset="0"/>
                </a:rPr>
                <a:t>môn</a:t>
              </a:r>
              <a:r>
                <a:rPr lang="en-US" sz="2000" b="1" dirty="0">
                  <a:solidFill>
                    <a:schemeClr val="accent3">
                      <a:lumMod val="50000"/>
                    </a:schemeClr>
                  </a:solidFill>
                  <a:latin typeface="Arial" panose="020B0604020202020204" pitchFamily="34" charset="0"/>
                  <a:cs typeface="Arial" panose="020B0604020202020204" pitchFamily="34" charset="0"/>
                </a:rPr>
                <a:t> </a:t>
              </a:r>
              <a:r>
                <a:rPr lang="en-US" sz="2000" b="1" dirty="0" err="1">
                  <a:solidFill>
                    <a:schemeClr val="accent3">
                      <a:lumMod val="50000"/>
                    </a:schemeClr>
                  </a:solidFill>
                  <a:latin typeface="Arial" panose="020B0604020202020204" pitchFamily="34" charset="0"/>
                  <a:cs typeface="Arial" panose="020B0604020202020204" pitchFamily="34" charset="0"/>
                </a:rPr>
                <a:t>học</a:t>
              </a:r>
              <a:endParaRPr lang="en-US" sz="2000" b="1" dirty="0">
                <a:solidFill>
                  <a:schemeClr val="accent3">
                    <a:lumMod val="50000"/>
                  </a:schemeClr>
                </a:solidFill>
                <a:latin typeface="Arial" panose="020B0604020202020204" pitchFamily="34" charset="0"/>
                <a:cs typeface="Arial" panose="020B0604020202020204" pitchFamily="34" charset="0"/>
              </a:endParaRPr>
            </a:p>
          </p:txBody>
        </p:sp>
      </p:grpSp>
      <p:grpSp>
        <p:nvGrpSpPr>
          <p:cNvPr id="22" name="Nhóm 25">
            <a:extLst>
              <a:ext uri="{FF2B5EF4-FFF2-40B4-BE49-F238E27FC236}">
                <a16:creationId xmlns:a16="http://schemas.microsoft.com/office/drawing/2014/main" id="{F60F8313-9326-62EC-992A-C358872234A6}"/>
              </a:ext>
            </a:extLst>
          </p:cNvPr>
          <p:cNvGrpSpPr/>
          <p:nvPr/>
        </p:nvGrpSpPr>
        <p:grpSpPr>
          <a:xfrm>
            <a:off x="-52861" y="476253"/>
            <a:ext cx="7884319" cy="585931"/>
            <a:chOff x="475212" y="489252"/>
            <a:chExt cx="4504292" cy="781241"/>
          </a:xfrm>
        </p:grpSpPr>
        <p:grpSp>
          <p:nvGrpSpPr>
            <p:cNvPr id="23" name="Nhóm 26">
              <a:extLst>
                <a:ext uri="{FF2B5EF4-FFF2-40B4-BE49-F238E27FC236}">
                  <a16:creationId xmlns:a16="http://schemas.microsoft.com/office/drawing/2014/main" id="{3AEEE646-3E61-A49B-2D91-69AB2EEF5948}"/>
                </a:ext>
              </a:extLst>
            </p:cNvPr>
            <p:cNvGrpSpPr/>
            <p:nvPr/>
          </p:nvGrpSpPr>
          <p:grpSpPr>
            <a:xfrm>
              <a:off x="475212" y="489252"/>
              <a:ext cx="4504292" cy="781241"/>
              <a:chOff x="475212" y="489252"/>
              <a:chExt cx="4504292" cy="781241"/>
            </a:xfrm>
          </p:grpSpPr>
          <p:sp>
            <p:nvSpPr>
              <p:cNvPr id="25" name="Rectangle: Rounded Corners 20">
                <a:extLst>
                  <a:ext uri="{FF2B5EF4-FFF2-40B4-BE49-F238E27FC236}">
                    <a16:creationId xmlns:a16="http://schemas.microsoft.com/office/drawing/2014/main" id="{2F3878A8-666E-3139-A6CE-CEEC207AC338}"/>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000">
                  <a:solidFill>
                    <a:schemeClr val="bg1">
                      <a:lumMod val="95000"/>
                    </a:schemeClr>
                  </a:solidFill>
                </a:endParaRPr>
              </a:p>
            </p:txBody>
          </p:sp>
          <p:sp>
            <p:nvSpPr>
              <p:cNvPr id="26" name="Rectangle: Rounded Corners 20">
                <a:extLst>
                  <a:ext uri="{FF2B5EF4-FFF2-40B4-BE49-F238E27FC236}">
                    <a16:creationId xmlns:a16="http://schemas.microsoft.com/office/drawing/2014/main" id="{B0A8838D-3313-0643-CC7E-FA6C8C728020}"/>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000">
                  <a:solidFill>
                    <a:schemeClr val="bg1">
                      <a:lumMod val="95000"/>
                    </a:schemeClr>
                  </a:solidFill>
                </a:endParaRPr>
              </a:p>
            </p:txBody>
          </p:sp>
          <p:grpSp>
            <p:nvGrpSpPr>
              <p:cNvPr id="27" name="Nhóm 30">
                <a:extLst>
                  <a:ext uri="{FF2B5EF4-FFF2-40B4-BE49-F238E27FC236}">
                    <a16:creationId xmlns:a16="http://schemas.microsoft.com/office/drawing/2014/main" id="{29873854-AB77-3BAD-8415-3733500E577D}"/>
                  </a:ext>
                </a:extLst>
              </p:cNvPr>
              <p:cNvGrpSpPr/>
              <p:nvPr/>
            </p:nvGrpSpPr>
            <p:grpSpPr>
              <a:xfrm>
                <a:off x="475212" y="489252"/>
                <a:ext cx="586802" cy="779672"/>
                <a:chOff x="630445" y="2543352"/>
                <a:chExt cx="625548" cy="831153"/>
              </a:xfrm>
            </p:grpSpPr>
            <p:sp>
              <p:nvSpPr>
                <p:cNvPr id="29" name="Hình Bầu dục 32">
                  <a:extLst>
                    <a:ext uri="{FF2B5EF4-FFF2-40B4-BE49-F238E27FC236}">
                      <a16:creationId xmlns:a16="http://schemas.microsoft.com/office/drawing/2014/main" id="{BC60232C-D471-B0CE-5C64-7A22ACC023E0}"/>
                    </a:ext>
                  </a:extLst>
                </p:cNvPr>
                <p:cNvSpPr/>
                <p:nvPr/>
              </p:nvSpPr>
              <p:spPr>
                <a:xfrm>
                  <a:off x="630445" y="2543352"/>
                  <a:ext cx="625547"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0" name="Hình Bầu dục 33">
                  <a:extLst>
                    <a:ext uri="{FF2B5EF4-FFF2-40B4-BE49-F238E27FC236}">
                      <a16:creationId xmlns:a16="http://schemas.microsoft.com/office/drawing/2014/main" id="{9EDD67F7-B1A2-67AC-C65B-4A5D1A8B6016}"/>
                    </a:ext>
                  </a:extLst>
                </p:cNvPr>
                <p:cNvSpPr/>
                <p:nvPr/>
              </p:nvSpPr>
              <p:spPr>
                <a:xfrm>
                  <a:off x="706298" y="2619215"/>
                  <a:ext cx="549695"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accent4">
                        <a:lumMod val="50000"/>
                      </a:schemeClr>
                    </a:solidFill>
                    <a:cs typeface="Arial" panose="020B0604020202020204" pitchFamily="34" charset="0"/>
                  </a:endParaRPr>
                </a:p>
              </p:txBody>
            </p:sp>
          </p:grpSp>
          <p:sp>
            <p:nvSpPr>
              <p:cNvPr id="28" name="TextBox 17">
                <a:extLst>
                  <a:ext uri="{FF2B5EF4-FFF2-40B4-BE49-F238E27FC236}">
                    <a16:creationId xmlns:a16="http://schemas.microsoft.com/office/drawing/2014/main" id="{C9698BF3-ABDB-BBFD-515F-6D8750AC3666}"/>
                  </a:ext>
                </a:extLst>
              </p:cNvPr>
              <p:cNvSpPr txBox="1"/>
              <p:nvPr/>
            </p:nvSpPr>
            <p:spPr>
              <a:xfrm>
                <a:off x="1081499" y="668440"/>
                <a:ext cx="3786957" cy="533480"/>
              </a:xfrm>
              <a:prstGeom prst="rect">
                <a:avLst/>
              </a:prstGeom>
              <a:noFill/>
            </p:spPr>
            <p:txBody>
              <a:bodyPr wrap="square" rtlCol="0">
                <a:spAutoFit/>
              </a:bodyPr>
              <a:lstStyle/>
              <a:p>
                <a:r>
                  <a:rPr lang="en-US" sz="2000" b="1" dirty="0">
                    <a:solidFill>
                      <a:srgbClr val="206252"/>
                    </a:solidFill>
                    <a:latin typeface="+mn-lt"/>
                    <a:ea typeface="Roboto" panose="02000000000000000000" pitchFamily="2" charset="0"/>
                    <a:cs typeface="Arial" panose="020B0604020202020204" pitchFamily="34" charset="0"/>
                  </a:rPr>
                  <a:t> </a:t>
                </a:r>
                <a:r>
                  <a:rPr lang="en-US" sz="2000" b="1" dirty="0">
                    <a:solidFill>
                      <a:schemeClr val="accent5">
                        <a:lumMod val="50000"/>
                      </a:schemeClr>
                    </a:solidFill>
                    <a:latin typeface="+mn-lt"/>
                    <a:ea typeface="Roboto" panose="02000000000000000000" pitchFamily="2" charset="0"/>
                    <a:cs typeface="Arial" panose="020B0604020202020204" pitchFamily="34" charset="0"/>
                  </a:rPr>
                  <a:t>PHƯƠNG PHÁP DẠY HỌC VÀ ĐÁNH GIÁ MÔN HỌC</a:t>
                </a:r>
                <a:endParaRPr lang="vi-VN" sz="2000" b="1" dirty="0">
                  <a:solidFill>
                    <a:schemeClr val="accent5">
                      <a:lumMod val="50000"/>
                    </a:schemeClr>
                  </a:solidFill>
                  <a:latin typeface="+mn-lt"/>
                  <a:ea typeface="Roboto" panose="02000000000000000000" pitchFamily="2" charset="0"/>
                  <a:cs typeface="Arial" panose="020B0604020202020204" pitchFamily="34" charset="0"/>
                </a:endParaRPr>
              </a:p>
            </p:txBody>
          </p:sp>
        </p:grpSp>
        <p:sp>
          <p:nvSpPr>
            <p:cNvPr id="24" name="TextBox 23">
              <a:extLst>
                <a:ext uri="{FF2B5EF4-FFF2-40B4-BE49-F238E27FC236}">
                  <a16:creationId xmlns:a16="http://schemas.microsoft.com/office/drawing/2014/main" id="{5F46B56A-C445-7215-EA6C-3761F9D88821}"/>
                </a:ext>
              </a:extLst>
            </p:cNvPr>
            <p:cNvSpPr txBox="1"/>
            <p:nvPr/>
          </p:nvSpPr>
          <p:spPr>
            <a:xfrm>
              <a:off x="526881" y="689692"/>
              <a:ext cx="430697" cy="533480"/>
            </a:xfrm>
            <a:prstGeom prst="rect">
              <a:avLst/>
            </a:prstGeom>
            <a:noFill/>
          </p:spPr>
          <p:txBody>
            <a:bodyPr wrap="square" rtlCol="0">
              <a:spAutoFit/>
            </a:bodyPr>
            <a:lstStyle/>
            <a:p>
              <a:pPr algn="ctr"/>
              <a:r>
                <a:rPr lang="en-US" sz="2000" b="1">
                  <a:solidFill>
                    <a:schemeClr val="accent5">
                      <a:lumMod val="50000"/>
                    </a:schemeClr>
                  </a:solidFill>
                  <a:latin typeface="+mn-lt"/>
                  <a:ea typeface="Roboto" panose="02000000000000000000" pitchFamily="2" charset="0"/>
                  <a:cs typeface="Arial" panose="020B0604020202020204" pitchFamily="34" charset="0"/>
                </a:rPr>
                <a:t>4</a:t>
              </a:r>
              <a:endParaRPr lang="vi-VN" sz="2000" b="1" dirty="0">
                <a:solidFill>
                  <a:schemeClr val="accent5">
                    <a:lumMod val="50000"/>
                  </a:schemeClr>
                </a:solidFill>
                <a:latin typeface="+mn-lt"/>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3951099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2070</TotalTime>
  <Words>919</Words>
  <Application>Microsoft Office PowerPoint</Application>
  <PresentationFormat>On-screen Show (16:9)</PresentationFormat>
  <Paragraphs>108</Paragraphs>
  <Slides>13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Times New Roman</vt:lpstr>
      <vt:lpstr>Wingdings</vt:lpstr>
      <vt:lpstr>Arial</vt:lpstr>
      <vt:lpstr>Arial Body</vt:lpstr>
      <vt:lpstr>Calibri</vt:lpstr>
      <vt:lpstr>Basset template</vt:lpstr>
      <vt:lpstr>PowerPoint Presentation</vt:lpstr>
      <vt:lpstr>PowerPoint Presentation</vt:lpstr>
      <vt:lpstr>QUY ĐỊNH VỀ SỐ CỘT ĐIỂM TRONG MÔN GDCT</vt:lpstr>
      <vt:lpstr>1. Sinh viên phải tắt mic, khi nào GV gọi hoặc giơ tay phát biểu thì mới bật mic lên. 2. Không gây ồn ào, mất trật tự trong lớp học. Bạn nào vi phạm 1 lần sẽ bị trừ điểm, GV đã nhắc nhở nhiều lần nhưng vẫn tiếp tục vi phạm thì GV sẽ đuổi ra khỏi lớp học. 3. Không gửi những hình ảnh không phù hợp, không nhắn tin cá nhân trên phần chat của MS Team trong lớp học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Nhi Hoang</cp:lastModifiedBy>
  <cp:revision>45</cp:revision>
  <dcterms:modified xsi:type="dcterms:W3CDTF">2024-08-16T06:45:20Z</dcterms:modified>
</cp:coreProperties>
</file>