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1637" r:id="rId2"/>
    <p:sldId id="267" r:id="rId3"/>
    <p:sldId id="268" r:id="rId4"/>
    <p:sldId id="1642" r:id="rId5"/>
    <p:sldId id="277" r:id="rId6"/>
    <p:sldId id="1643" r:id="rId7"/>
    <p:sldId id="256" r:id="rId8"/>
    <p:sldId id="259" r:id="rId9"/>
    <p:sldId id="260" r:id="rId10"/>
    <p:sldId id="263" r:id="rId11"/>
    <p:sldId id="264" r:id="rId12"/>
    <p:sldId id="1641" r:id="rId13"/>
    <p:sldId id="1640" r:id="rId14"/>
    <p:sldId id="271" r:id="rId15"/>
    <p:sldId id="274" r:id="rId16"/>
    <p:sldId id="276" r:id="rId17"/>
  </p:sldIdLst>
  <p:sldSz cx="12192000" cy="6858000"/>
  <p:notesSz cx="6858000" cy="9144000"/>
  <p:custDataLst>
    <p:tags r:id="rId1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311D"/>
    <a:srgbClr val="EC6224"/>
    <a:srgbClr val="D01517"/>
    <a:srgbClr val="F4962C"/>
    <a:srgbClr val="2A6BB0"/>
    <a:srgbClr val="FFBFBF"/>
    <a:srgbClr val="BFBFBF"/>
    <a:srgbClr val="9B1320"/>
    <a:srgbClr val="AC375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3134" y="6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DFABDF-309D-4822-B146-5BD4931AC78F}" type="doc">
      <dgm:prSet loTypeId="urn:microsoft.com/office/officeart/2008/layout/VerticalCurvedLis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794EA0-34DA-4CE1-BEB1-0E1CA50E4AB7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1</a:t>
          </a:r>
          <a:r>
            <a:rPr lang="vi-VN" dirty="0">
              <a:latin typeface="Arial" panose="020B0604020202020204" pitchFamily="34" charset="0"/>
              <a:cs typeface="Arial" panose="020B0604020202020204" pitchFamily="34" charset="0"/>
            </a:rPr>
            <a:t>. Vị trí,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tính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chất</a:t>
          </a:r>
          <a:r>
            <a:rPr lang="vi-VN" dirty="0">
              <a:latin typeface="Arial" panose="020B0604020202020204" pitchFamily="34" charset="0"/>
              <a:cs typeface="Arial" panose="020B0604020202020204" pitchFamily="34" charset="0"/>
            </a:rPr>
            <a:t> môn học</a:t>
          </a:r>
          <a:endParaRPr lang="en-US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9FC0B6-ABDD-45FA-80AF-4DDD930C8609}" type="parTrans" cxnId="{4A14F78D-D10C-483F-80E9-8E07FF8BC244}">
      <dgm:prSet/>
      <dgm:spPr/>
      <dgm:t>
        <a:bodyPr/>
        <a:lstStyle/>
        <a:p>
          <a:endParaRPr lang="en-US"/>
        </a:p>
      </dgm:t>
    </dgm:pt>
    <dgm:pt modelId="{5C668E26-75B9-49DA-BD72-77F63945E19D}" type="sibTrans" cxnId="{4A14F78D-D10C-483F-80E9-8E07FF8BC244}">
      <dgm:prSet/>
      <dgm:spPr/>
      <dgm:t>
        <a:bodyPr/>
        <a:lstStyle/>
        <a:p>
          <a:endParaRPr lang="en-US"/>
        </a:p>
      </dgm:t>
    </dgm:pt>
    <dgm:pt modelId="{A018C667-A01B-4559-9FD5-1963F74F9B06}">
      <dgm:prSet/>
      <dgm:spPr/>
      <dgm:t>
        <a:bodyPr/>
        <a:lstStyle/>
        <a:p>
          <a:r>
            <a:rPr lang="en-US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2. </a:t>
          </a:r>
          <a:r>
            <a:rPr lang="nl-NL" dirty="0">
              <a:latin typeface="Arial" panose="020B0604020202020204" pitchFamily="34" charset="0"/>
              <a:cs typeface="Arial" panose="020B0604020202020204" pitchFamily="34" charset="0"/>
            </a:rPr>
            <a:t>Mục tiêu của môn học</a:t>
          </a:r>
          <a:endParaRPr lang="en-US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2D1D36-786E-477C-9B5B-944F565DDF44}" type="parTrans" cxnId="{FC8538C8-D814-4047-903E-9A43A6A66E11}">
      <dgm:prSet/>
      <dgm:spPr/>
      <dgm:t>
        <a:bodyPr/>
        <a:lstStyle/>
        <a:p>
          <a:endParaRPr lang="en-US"/>
        </a:p>
      </dgm:t>
    </dgm:pt>
    <dgm:pt modelId="{BA5D11CC-B53A-4410-AD96-0CB5D17A6569}" type="sibTrans" cxnId="{FC8538C8-D814-4047-903E-9A43A6A66E11}">
      <dgm:prSet/>
      <dgm:spPr/>
      <dgm:t>
        <a:bodyPr/>
        <a:lstStyle/>
        <a:p>
          <a:endParaRPr lang="en-US"/>
        </a:p>
      </dgm:t>
    </dgm:pt>
    <dgm:pt modelId="{B030D81D-CB5D-45DD-AFF4-8D2E5359FFE9}">
      <dgm:prSet/>
      <dgm:spPr/>
      <dgm:t>
        <a:bodyPr/>
        <a:lstStyle/>
        <a:p>
          <a:r>
            <a:rPr lang="en-US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3. </a:t>
          </a:r>
          <a:r>
            <a:rPr lang="vi-VN" dirty="0">
              <a:latin typeface="Arial" panose="020B0604020202020204" pitchFamily="34" charset="0"/>
              <a:cs typeface="Arial" panose="020B0604020202020204" pitchFamily="34" charset="0"/>
            </a:rPr>
            <a:t> Nội dung chính </a:t>
          </a:r>
          <a:endParaRPr lang="en-US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17F49B-39F8-4C6F-99F6-1EF0DA755000}" type="parTrans" cxnId="{763BB5A4-E923-47DB-A69D-D8F3CF0D653C}">
      <dgm:prSet/>
      <dgm:spPr/>
      <dgm:t>
        <a:bodyPr/>
        <a:lstStyle/>
        <a:p>
          <a:endParaRPr lang="en-US"/>
        </a:p>
      </dgm:t>
    </dgm:pt>
    <dgm:pt modelId="{69042B1B-BC20-40BD-BEE2-9427030AFB36}" type="sibTrans" cxnId="{763BB5A4-E923-47DB-A69D-D8F3CF0D653C}">
      <dgm:prSet/>
      <dgm:spPr/>
      <dgm:t>
        <a:bodyPr/>
        <a:lstStyle/>
        <a:p>
          <a:endParaRPr lang="en-US"/>
        </a:p>
      </dgm:t>
    </dgm:pt>
    <dgm:pt modelId="{D24E6B9C-AEE2-4FB9-8195-BD15F4CCC4BD}">
      <dgm:prSet/>
      <dgm:spPr/>
      <dgm:t>
        <a:bodyPr/>
        <a:lstStyle/>
        <a:p>
          <a:r>
            <a:rPr lang="nl-NL" dirty="0">
              <a:latin typeface="Arial" panose="020B0604020202020204" pitchFamily="34" charset="0"/>
              <a:cs typeface="Arial" panose="020B0604020202020204" pitchFamily="34" charset="0"/>
            </a:rPr>
            <a:t>4. Phương pháp dạy học và đánh giá môn học</a:t>
          </a:r>
          <a:endParaRPr lang="en-US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561112-6943-4827-899B-EC45F92C0568}" type="parTrans" cxnId="{1E04348A-8C5C-475F-AE82-3BF925928E1E}">
      <dgm:prSet/>
      <dgm:spPr/>
      <dgm:t>
        <a:bodyPr/>
        <a:lstStyle/>
        <a:p>
          <a:endParaRPr lang="en-US"/>
        </a:p>
      </dgm:t>
    </dgm:pt>
    <dgm:pt modelId="{224FFB11-10D1-40BA-B8C6-65AE79A0064F}" type="sibTrans" cxnId="{1E04348A-8C5C-475F-AE82-3BF925928E1E}">
      <dgm:prSet/>
      <dgm:spPr/>
      <dgm:t>
        <a:bodyPr/>
        <a:lstStyle/>
        <a:p>
          <a:endParaRPr lang="en-US"/>
        </a:p>
      </dgm:t>
    </dgm:pt>
    <dgm:pt modelId="{87B5097A-8E35-4F37-93E1-B99C54527238}" type="pres">
      <dgm:prSet presAssocID="{91DFABDF-309D-4822-B146-5BD4931AC78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42698B71-D9B8-4A8A-939A-511235C6CBD8}" type="pres">
      <dgm:prSet presAssocID="{91DFABDF-309D-4822-B146-5BD4931AC78F}" presName="Name1" presStyleCnt="0"/>
      <dgm:spPr/>
    </dgm:pt>
    <dgm:pt modelId="{34BBE74C-E773-4EF3-A7AC-D8D59F21E7E8}" type="pres">
      <dgm:prSet presAssocID="{91DFABDF-309D-4822-B146-5BD4931AC78F}" presName="cycle" presStyleCnt="0"/>
      <dgm:spPr/>
    </dgm:pt>
    <dgm:pt modelId="{0585449E-A702-465A-BA42-C74FE59F059F}" type="pres">
      <dgm:prSet presAssocID="{91DFABDF-309D-4822-B146-5BD4931AC78F}" presName="srcNode" presStyleLbl="node1" presStyleIdx="0" presStyleCnt="4"/>
      <dgm:spPr/>
    </dgm:pt>
    <dgm:pt modelId="{9A907D2A-6AE5-4D4C-98D7-B3496463FBB9}" type="pres">
      <dgm:prSet presAssocID="{91DFABDF-309D-4822-B146-5BD4931AC78F}" presName="conn" presStyleLbl="parChTrans1D2" presStyleIdx="0" presStyleCnt="1"/>
      <dgm:spPr/>
      <dgm:t>
        <a:bodyPr/>
        <a:lstStyle/>
        <a:p>
          <a:endParaRPr lang="en-US"/>
        </a:p>
      </dgm:t>
    </dgm:pt>
    <dgm:pt modelId="{87B41BB2-F9DF-4505-AEA7-CD009D39CB49}" type="pres">
      <dgm:prSet presAssocID="{91DFABDF-309D-4822-B146-5BD4931AC78F}" presName="extraNode" presStyleLbl="node1" presStyleIdx="0" presStyleCnt="4"/>
      <dgm:spPr/>
    </dgm:pt>
    <dgm:pt modelId="{74354951-E7FF-4F14-88AC-EE6E693A4768}" type="pres">
      <dgm:prSet presAssocID="{91DFABDF-309D-4822-B146-5BD4931AC78F}" presName="dstNode" presStyleLbl="node1" presStyleIdx="0" presStyleCnt="4"/>
      <dgm:spPr/>
    </dgm:pt>
    <dgm:pt modelId="{785A0D69-8A3E-4012-BFB1-9679141CD72B}" type="pres">
      <dgm:prSet presAssocID="{6E794EA0-34DA-4CE1-BEB1-0E1CA50E4AB7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859CDA-1231-45EC-90FD-265D0B02DB45}" type="pres">
      <dgm:prSet presAssocID="{6E794EA0-34DA-4CE1-BEB1-0E1CA50E4AB7}" presName="accent_1" presStyleCnt="0"/>
      <dgm:spPr/>
    </dgm:pt>
    <dgm:pt modelId="{B5F89999-9A1D-4F20-9F08-C0DF0B11F517}" type="pres">
      <dgm:prSet presAssocID="{6E794EA0-34DA-4CE1-BEB1-0E1CA50E4AB7}" presName="accentRepeatNode" presStyleLbl="solidFgAcc1" presStyleIdx="0" presStyleCnt="4"/>
      <dgm:spPr/>
    </dgm:pt>
    <dgm:pt modelId="{4EC5BEEE-1D43-4466-811A-C105207BD831}" type="pres">
      <dgm:prSet presAssocID="{A018C667-A01B-4559-9FD5-1963F74F9B06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6F2DCA-9B31-4E40-94AD-899B08B27958}" type="pres">
      <dgm:prSet presAssocID="{A018C667-A01B-4559-9FD5-1963F74F9B06}" presName="accent_2" presStyleCnt="0"/>
      <dgm:spPr/>
    </dgm:pt>
    <dgm:pt modelId="{9A3E4936-3621-4F52-961F-4C9D2E4DE522}" type="pres">
      <dgm:prSet presAssocID="{A018C667-A01B-4559-9FD5-1963F74F9B06}" presName="accentRepeatNode" presStyleLbl="solidFgAcc1" presStyleIdx="1" presStyleCnt="4"/>
      <dgm:spPr/>
    </dgm:pt>
    <dgm:pt modelId="{5A3052E2-A345-48E8-BC39-246C4AEC5571}" type="pres">
      <dgm:prSet presAssocID="{B030D81D-CB5D-45DD-AFF4-8D2E5359FFE9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239952-2A12-4776-9041-89E755C303DA}" type="pres">
      <dgm:prSet presAssocID="{B030D81D-CB5D-45DD-AFF4-8D2E5359FFE9}" presName="accent_3" presStyleCnt="0"/>
      <dgm:spPr/>
    </dgm:pt>
    <dgm:pt modelId="{872CC3BB-3C0A-455B-BA90-B11BBB513C22}" type="pres">
      <dgm:prSet presAssocID="{B030D81D-CB5D-45DD-AFF4-8D2E5359FFE9}" presName="accentRepeatNode" presStyleLbl="solidFgAcc1" presStyleIdx="2" presStyleCnt="4"/>
      <dgm:spPr/>
    </dgm:pt>
    <dgm:pt modelId="{17ADA2F4-92A1-4AB0-9F32-F20EBAFE6BE1}" type="pres">
      <dgm:prSet presAssocID="{D24E6B9C-AEE2-4FB9-8195-BD15F4CCC4BD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A3E612-A856-40F2-8A8D-A6D2BA2F7720}" type="pres">
      <dgm:prSet presAssocID="{D24E6B9C-AEE2-4FB9-8195-BD15F4CCC4BD}" presName="accent_4" presStyleCnt="0"/>
      <dgm:spPr/>
    </dgm:pt>
    <dgm:pt modelId="{08CD1059-37C5-441A-95DE-55EC874E2276}" type="pres">
      <dgm:prSet presAssocID="{D24E6B9C-AEE2-4FB9-8195-BD15F4CCC4BD}" presName="accentRepeatNode" presStyleLbl="solidFgAcc1" presStyleIdx="3" presStyleCnt="4"/>
      <dgm:spPr/>
    </dgm:pt>
  </dgm:ptLst>
  <dgm:cxnLst>
    <dgm:cxn modelId="{B3DA3B51-B125-400D-9A93-BF1E6AEF8320}" type="presOf" srcId="{D24E6B9C-AEE2-4FB9-8195-BD15F4CCC4BD}" destId="{17ADA2F4-92A1-4AB0-9F32-F20EBAFE6BE1}" srcOrd="0" destOrd="0" presId="urn:microsoft.com/office/officeart/2008/layout/VerticalCurvedList"/>
    <dgm:cxn modelId="{A78E1684-103B-463C-B369-3DF8C54EC54D}" type="presOf" srcId="{B030D81D-CB5D-45DD-AFF4-8D2E5359FFE9}" destId="{5A3052E2-A345-48E8-BC39-246C4AEC5571}" srcOrd="0" destOrd="0" presId="urn:microsoft.com/office/officeart/2008/layout/VerticalCurvedList"/>
    <dgm:cxn modelId="{7119BED9-596F-4255-8344-B757CE839C78}" type="presOf" srcId="{6E794EA0-34DA-4CE1-BEB1-0E1CA50E4AB7}" destId="{785A0D69-8A3E-4012-BFB1-9679141CD72B}" srcOrd="0" destOrd="0" presId="urn:microsoft.com/office/officeart/2008/layout/VerticalCurvedList"/>
    <dgm:cxn modelId="{FC8538C8-D814-4047-903E-9A43A6A66E11}" srcId="{91DFABDF-309D-4822-B146-5BD4931AC78F}" destId="{A018C667-A01B-4559-9FD5-1963F74F9B06}" srcOrd="1" destOrd="0" parTransId="{DC2D1D36-786E-477C-9B5B-944F565DDF44}" sibTransId="{BA5D11CC-B53A-4410-AD96-0CB5D17A6569}"/>
    <dgm:cxn modelId="{1E04348A-8C5C-475F-AE82-3BF925928E1E}" srcId="{91DFABDF-309D-4822-B146-5BD4931AC78F}" destId="{D24E6B9C-AEE2-4FB9-8195-BD15F4CCC4BD}" srcOrd="3" destOrd="0" parTransId="{67561112-6943-4827-899B-EC45F92C0568}" sibTransId="{224FFB11-10D1-40BA-B8C6-65AE79A0064F}"/>
    <dgm:cxn modelId="{A19EE1C1-99AE-4A50-BF48-7A68B3C56417}" type="presOf" srcId="{5C668E26-75B9-49DA-BD72-77F63945E19D}" destId="{9A907D2A-6AE5-4D4C-98D7-B3496463FBB9}" srcOrd="0" destOrd="0" presId="urn:microsoft.com/office/officeart/2008/layout/VerticalCurvedList"/>
    <dgm:cxn modelId="{6F8B71CF-5DAA-4F44-9B2A-495DD4602545}" type="presOf" srcId="{91DFABDF-309D-4822-B146-5BD4931AC78F}" destId="{87B5097A-8E35-4F37-93E1-B99C54527238}" srcOrd="0" destOrd="0" presId="urn:microsoft.com/office/officeart/2008/layout/VerticalCurvedList"/>
    <dgm:cxn modelId="{4A14F78D-D10C-483F-80E9-8E07FF8BC244}" srcId="{91DFABDF-309D-4822-B146-5BD4931AC78F}" destId="{6E794EA0-34DA-4CE1-BEB1-0E1CA50E4AB7}" srcOrd="0" destOrd="0" parTransId="{5D9FC0B6-ABDD-45FA-80AF-4DDD930C8609}" sibTransId="{5C668E26-75B9-49DA-BD72-77F63945E19D}"/>
    <dgm:cxn modelId="{3E4D810C-6044-49DB-BA13-B62B9ADFA557}" type="presOf" srcId="{A018C667-A01B-4559-9FD5-1963F74F9B06}" destId="{4EC5BEEE-1D43-4466-811A-C105207BD831}" srcOrd="0" destOrd="0" presId="urn:microsoft.com/office/officeart/2008/layout/VerticalCurvedList"/>
    <dgm:cxn modelId="{763BB5A4-E923-47DB-A69D-D8F3CF0D653C}" srcId="{91DFABDF-309D-4822-B146-5BD4931AC78F}" destId="{B030D81D-CB5D-45DD-AFF4-8D2E5359FFE9}" srcOrd="2" destOrd="0" parTransId="{CD17F49B-39F8-4C6F-99F6-1EF0DA755000}" sibTransId="{69042B1B-BC20-40BD-BEE2-9427030AFB36}"/>
    <dgm:cxn modelId="{E7FF5E83-C5C5-440D-B52B-449807EF5F7E}" type="presParOf" srcId="{87B5097A-8E35-4F37-93E1-B99C54527238}" destId="{42698B71-D9B8-4A8A-939A-511235C6CBD8}" srcOrd="0" destOrd="0" presId="urn:microsoft.com/office/officeart/2008/layout/VerticalCurvedList"/>
    <dgm:cxn modelId="{3863C759-E45C-4EB9-B164-802F6C4EF592}" type="presParOf" srcId="{42698B71-D9B8-4A8A-939A-511235C6CBD8}" destId="{34BBE74C-E773-4EF3-A7AC-D8D59F21E7E8}" srcOrd="0" destOrd="0" presId="urn:microsoft.com/office/officeart/2008/layout/VerticalCurvedList"/>
    <dgm:cxn modelId="{F84EFBFC-6FAE-4B66-8B92-9D03E1449AC5}" type="presParOf" srcId="{34BBE74C-E773-4EF3-A7AC-D8D59F21E7E8}" destId="{0585449E-A702-465A-BA42-C74FE59F059F}" srcOrd="0" destOrd="0" presId="urn:microsoft.com/office/officeart/2008/layout/VerticalCurvedList"/>
    <dgm:cxn modelId="{57572B16-C489-490E-A411-3420C6D1B0FB}" type="presParOf" srcId="{34BBE74C-E773-4EF3-A7AC-D8D59F21E7E8}" destId="{9A907D2A-6AE5-4D4C-98D7-B3496463FBB9}" srcOrd="1" destOrd="0" presId="urn:microsoft.com/office/officeart/2008/layout/VerticalCurvedList"/>
    <dgm:cxn modelId="{C5CE04D4-F120-4CD8-9FC7-E1F36B92A604}" type="presParOf" srcId="{34BBE74C-E773-4EF3-A7AC-D8D59F21E7E8}" destId="{87B41BB2-F9DF-4505-AEA7-CD009D39CB49}" srcOrd="2" destOrd="0" presId="urn:microsoft.com/office/officeart/2008/layout/VerticalCurvedList"/>
    <dgm:cxn modelId="{B1FCCA19-671C-4585-B58A-3319B33E5787}" type="presParOf" srcId="{34BBE74C-E773-4EF3-A7AC-D8D59F21E7E8}" destId="{74354951-E7FF-4F14-88AC-EE6E693A4768}" srcOrd="3" destOrd="0" presId="urn:microsoft.com/office/officeart/2008/layout/VerticalCurvedList"/>
    <dgm:cxn modelId="{6BCB227E-4185-4E65-807F-FD572E3F33A0}" type="presParOf" srcId="{42698B71-D9B8-4A8A-939A-511235C6CBD8}" destId="{785A0D69-8A3E-4012-BFB1-9679141CD72B}" srcOrd="1" destOrd="0" presId="urn:microsoft.com/office/officeart/2008/layout/VerticalCurvedList"/>
    <dgm:cxn modelId="{89A01771-372C-454D-A3B3-2E8AF1E64FE5}" type="presParOf" srcId="{42698B71-D9B8-4A8A-939A-511235C6CBD8}" destId="{68859CDA-1231-45EC-90FD-265D0B02DB45}" srcOrd="2" destOrd="0" presId="urn:microsoft.com/office/officeart/2008/layout/VerticalCurvedList"/>
    <dgm:cxn modelId="{445D8F1A-928C-4B08-B374-5D305D3110BD}" type="presParOf" srcId="{68859CDA-1231-45EC-90FD-265D0B02DB45}" destId="{B5F89999-9A1D-4F20-9F08-C0DF0B11F517}" srcOrd="0" destOrd="0" presId="urn:microsoft.com/office/officeart/2008/layout/VerticalCurvedList"/>
    <dgm:cxn modelId="{6E6BA1D6-EFDF-43E2-9B37-BCB4041FA110}" type="presParOf" srcId="{42698B71-D9B8-4A8A-939A-511235C6CBD8}" destId="{4EC5BEEE-1D43-4466-811A-C105207BD831}" srcOrd="3" destOrd="0" presId="urn:microsoft.com/office/officeart/2008/layout/VerticalCurvedList"/>
    <dgm:cxn modelId="{E9B3666C-1876-4C0E-9B20-1BCB5030F899}" type="presParOf" srcId="{42698B71-D9B8-4A8A-939A-511235C6CBD8}" destId="{266F2DCA-9B31-4E40-94AD-899B08B27958}" srcOrd="4" destOrd="0" presId="urn:microsoft.com/office/officeart/2008/layout/VerticalCurvedList"/>
    <dgm:cxn modelId="{D2A8C5B9-D75F-4463-8841-1A63A5A035FA}" type="presParOf" srcId="{266F2DCA-9B31-4E40-94AD-899B08B27958}" destId="{9A3E4936-3621-4F52-961F-4C9D2E4DE522}" srcOrd="0" destOrd="0" presId="urn:microsoft.com/office/officeart/2008/layout/VerticalCurvedList"/>
    <dgm:cxn modelId="{2ACE124E-8397-470D-81A7-8E1A8EB54DFA}" type="presParOf" srcId="{42698B71-D9B8-4A8A-939A-511235C6CBD8}" destId="{5A3052E2-A345-48E8-BC39-246C4AEC5571}" srcOrd="5" destOrd="0" presId="urn:microsoft.com/office/officeart/2008/layout/VerticalCurvedList"/>
    <dgm:cxn modelId="{765241D6-6E91-41C2-9CC7-5DEE2E8AD069}" type="presParOf" srcId="{42698B71-D9B8-4A8A-939A-511235C6CBD8}" destId="{75239952-2A12-4776-9041-89E755C303DA}" srcOrd="6" destOrd="0" presId="urn:microsoft.com/office/officeart/2008/layout/VerticalCurvedList"/>
    <dgm:cxn modelId="{33DA552D-728E-4C0D-87F0-0ECCD82DBC57}" type="presParOf" srcId="{75239952-2A12-4776-9041-89E755C303DA}" destId="{872CC3BB-3C0A-455B-BA90-B11BBB513C22}" srcOrd="0" destOrd="0" presId="urn:microsoft.com/office/officeart/2008/layout/VerticalCurvedList"/>
    <dgm:cxn modelId="{D057B719-16C6-40B9-AD13-259C03CAF385}" type="presParOf" srcId="{42698B71-D9B8-4A8A-939A-511235C6CBD8}" destId="{17ADA2F4-92A1-4AB0-9F32-F20EBAFE6BE1}" srcOrd="7" destOrd="0" presId="urn:microsoft.com/office/officeart/2008/layout/VerticalCurvedList"/>
    <dgm:cxn modelId="{A0AD96ED-F02F-49AB-B06C-B994B2A14C7F}" type="presParOf" srcId="{42698B71-D9B8-4A8A-939A-511235C6CBD8}" destId="{87A3E612-A856-40F2-8A8D-A6D2BA2F7720}" srcOrd="8" destOrd="0" presId="urn:microsoft.com/office/officeart/2008/layout/VerticalCurvedList"/>
    <dgm:cxn modelId="{4AB57656-2957-4994-95D5-CF87B3CEEAEE}" type="presParOf" srcId="{87A3E612-A856-40F2-8A8D-A6D2BA2F7720}" destId="{08CD1059-37C5-441A-95DE-55EC874E2276}" srcOrd="0" destOrd="0" presId="urn:microsoft.com/office/officeart/2008/layout/VerticalCurvedList"/>
  </dgm:cxnLst>
  <dgm:bg>
    <a:solidFill>
      <a:srgbClr val="00B050"/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8420C80-4762-4770-900D-29E1C30B1D6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9AD85A-6C5A-4785-AC7B-F1C5F0DB413D}">
      <dgm:prSet phldrT="[Text]"/>
      <dgm:spPr/>
      <dgm:t>
        <a:bodyPr/>
        <a:lstStyle/>
        <a:p>
          <a:r>
            <a:rPr lang="en-US" b="1" dirty="0"/>
            <a:t>1</a:t>
          </a:r>
          <a:r>
            <a:rPr lang="vi-VN" b="1" dirty="0"/>
            <a:t>. Vị trí, </a:t>
          </a:r>
          <a:r>
            <a:rPr lang="en-US" b="1" dirty="0" err="1"/>
            <a:t>tính</a:t>
          </a:r>
          <a:r>
            <a:rPr lang="en-US" b="1" dirty="0"/>
            <a:t> </a:t>
          </a:r>
          <a:r>
            <a:rPr lang="en-US" b="1" dirty="0" err="1"/>
            <a:t>chất</a:t>
          </a:r>
          <a:r>
            <a:rPr lang="vi-VN" b="1" dirty="0"/>
            <a:t> môn học</a:t>
          </a:r>
          <a:endParaRPr lang="en-US" dirty="0"/>
        </a:p>
      </dgm:t>
    </dgm:pt>
    <dgm:pt modelId="{CBBE2E3E-C831-4937-92F7-04DE7B49124A}" type="parTrans" cxnId="{F005C7C2-E72F-4340-9D9D-E2485E310CAF}">
      <dgm:prSet/>
      <dgm:spPr/>
      <dgm:t>
        <a:bodyPr/>
        <a:lstStyle/>
        <a:p>
          <a:endParaRPr lang="en-US"/>
        </a:p>
      </dgm:t>
    </dgm:pt>
    <dgm:pt modelId="{0B24AEE4-FC95-4D63-9769-82D7204600E1}" type="sibTrans" cxnId="{F005C7C2-E72F-4340-9D9D-E2485E310CAF}">
      <dgm:prSet/>
      <dgm:spPr/>
      <dgm:t>
        <a:bodyPr/>
        <a:lstStyle/>
        <a:p>
          <a:endParaRPr lang="en-US"/>
        </a:p>
      </dgm:t>
    </dgm:pt>
    <dgm:pt modelId="{D620FEBA-AA05-4E10-9B6A-4BDAE9D16B88}">
      <dgm:prSet phldrT="[Text]"/>
      <dgm:spPr/>
      <dgm:t>
        <a:bodyPr/>
        <a:lstStyle/>
        <a:p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Vị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trí</a:t>
          </a:r>
          <a:endParaRPr lang="en-US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25E7CF-0BC1-4365-B74F-3CDE3180FD3B}" type="parTrans" cxnId="{97E8B3B5-BEF8-4323-AF90-348703F88FE2}">
      <dgm:prSet/>
      <dgm:spPr/>
      <dgm:t>
        <a:bodyPr/>
        <a:lstStyle/>
        <a:p>
          <a:endParaRPr lang="en-US"/>
        </a:p>
      </dgm:t>
    </dgm:pt>
    <dgm:pt modelId="{B326D531-443A-4A3B-BD6D-7C34F6EFB830}" type="sibTrans" cxnId="{97E8B3B5-BEF8-4323-AF90-348703F88FE2}">
      <dgm:prSet/>
      <dgm:spPr/>
      <dgm:t>
        <a:bodyPr/>
        <a:lstStyle/>
        <a:p>
          <a:endParaRPr lang="en-US"/>
        </a:p>
      </dgm:t>
    </dgm:pt>
    <dgm:pt modelId="{B8C265F0-23CF-46FA-8E4E-7220E3E2B8F1}">
      <dgm:prSet phldrT="[Text]"/>
      <dgm:spPr/>
      <dgm:t>
        <a:bodyPr/>
        <a:lstStyle/>
        <a:p>
          <a:r>
            <a:rPr lang="nl-NL" dirty="0">
              <a:latin typeface="Arial" panose="020B0604020202020204" pitchFamily="34" charset="0"/>
              <a:cs typeface="Arial" panose="020B0604020202020204" pitchFamily="34" charset="0"/>
            </a:rPr>
            <a:t>Tính chất môn </a:t>
          </a:r>
          <a:r>
            <a:rPr lang="en-US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học</a:t>
          </a:r>
          <a:r>
            <a: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C103317F-BE09-4A2A-9B7F-677220E8E8D1}" type="parTrans" cxnId="{E955C1CD-C6CD-4DAC-91EB-CCC01403498F}">
      <dgm:prSet/>
      <dgm:spPr/>
      <dgm:t>
        <a:bodyPr/>
        <a:lstStyle/>
        <a:p>
          <a:endParaRPr lang="en-US"/>
        </a:p>
      </dgm:t>
    </dgm:pt>
    <dgm:pt modelId="{3A7EB5CA-22E6-4A75-8138-4C4E8E99DE07}" type="sibTrans" cxnId="{E955C1CD-C6CD-4DAC-91EB-CCC01403498F}">
      <dgm:prSet/>
      <dgm:spPr/>
      <dgm:t>
        <a:bodyPr/>
        <a:lstStyle/>
        <a:p>
          <a:endParaRPr lang="en-US"/>
        </a:p>
      </dgm:t>
    </dgm:pt>
    <dgm:pt modelId="{19E93CE4-124E-4A35-808E-83AD36E77636}" type="pres">
      <dgm:prSet presAssocID="{78420C80-4762-4770-900D-29E1C30B1D6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DAF3B1D-87D1-48AE-9454-FE1317203C42}" type="pres">
      <dgm:prSet presAssocID="{739AD85A-6C5A-4785-AC7B-F1C5F0DB413D}" presName="composite" presStyleCnt="0"/>
      <dgm:spPr/>
    </dgm:pt>
    <dgm:pt modelId="{FFCAE73D-0BFA-4CB4-9418-26DD8E1710CB}" type="pres">
      <dgm:prSet presAssocID="{739AD85A-6C5A-4785-AC7B-F1C5F0DB413D}" presName="parTx" presStyleLbl="alignNode1" presStyleIdx="0" presStyleCnt="1" custLinFactNeighborX="-4632" custLinFactNeighborY="-1390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2F0E5B-5780-4792-8410-2AA8FE4E1315}" type="pres">
      <dgm:prSet presAssocID="{739AD85A-6C5A-4785-AC7B-F1C5F0DB413D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7E8B3B5-BEF8-4323-AF90-348703F88FE2}" srcId="{739AD85A-6C5A-4785-AC7B-F1C5F0DB413D}" destId="{D620FEBA-AA05-4E10-9B6A-4BDAE9D16B88}" srcOrd="0" destOrd="0" parTransId="{DD25E7CF-0BC1-4365-B74F-3CDE3180FD3B}" sibTransId="{B326D531-443A-4A3B-BD6D-7C34F6EFB830}"/>
    <dgm:cxn modelId="{F005C7C2-E72F-4340-9D9D-E2485E310CAF}" srcId="{78420C80-4762-4770-900D-29E1C30B1D64}" destId="{739AD85A-6C5A-4785-AC7B-F1C5F0DB413D}" srcOrd="0" destOrd="0" parTransId="{CBBE2E3E-C831-4937-92F7-04DE7B49124A}" sibTransId="{0B24AEE4-FC95-4D63-9769-82D7204600E1}"/>
    <dgm:cxn modelId="{E955C1CD-C6CD-4DAC-91EB-CCC01403498F}" srcId="{739AD85A-6C5A-4785-AC7B-F1C5F0DB413D}" destId="{B8C265F0-23CF-46FA-8E4E-7220E3E2B8F1}" srcOrd="1" destOrd="0" parTransId="{C103317F-BE09-4A2A-9B7F-677220E8E8D1}" sibTransId="{3A7EB5CA-22E6-4A75-8138-4C4E8E99DE07}"/>
    <dgm:cxn modelId="{3EEA2756-9AFF-495A-A2B2-DB639380A624}" type="presOf" srcId="{78420C80-4762-4770-900D-29E1C30B1D64}" destId="{19E93CE4-124E-4A35-808E-83AD36E77636}" srcOrd="0" destOrd="0" presId="urn:microsoft.com/office/officeart/2005/8/layout/hList1"/>
    <dgm:cxn modelId="{45DE48EF-4F2D-4FD7-8165-C9A479C4DED2}" type="presOf" srcId="{739AD85A-6C5A-4785-AC7B-F1C5F0DB413D}" destId="{FFCAE73D-0BFA-4CB4-9418-26DD8E1710CB}" srcOrd="0" destOrd="0" presId="urn:microsoft.com/office/officeart/2005/8/layout/hList1"/>
    <dgm:cxn modelId="{357B0A73-C2CD-4196-BF8C-31ADA8685597}" type="presOf" srcId="{B8C265F0-23CF-46FA-8E4E-7220E3E2B8F1}" destId="{7C2F0E5B-5780-4792-8410-2AA8FE4E1315}" srcOrd="0" destOrd="1" presId="urn:microsoft.com/office/officeart/2005/8/layout/hList1"/>
    <dgm:cxn modelId="{77AE29D7-53B4-4F3B-85AB-9438BDCF2FD8}" type="presOf" srcId="{D620FEBA-AA05-4E10-9B6A-4BDAE9D16B88}" destId="{7C2F0E5B-5780-4792-8410-2AA8FE4E1315}" srcOrd="0" destOrd="0" presId="urn:microsoft.com/office/officeart/2005/8/layout/hList1"/>
    <dgm:cxn modelId="{6C695C9F-7C71-4620-9E35-746C1095E2CD}" type="presParOf" srcId="{19E93CE4-124E-4A35-808E-83AD36E77636}" destId="{CDAF3B1D-87D1-48AE-9454-FE1317203C42}" srcOrd="0" destOrd="0" presId="urn:microsoft.com/office/officeart/2005/8/layout/hList1"/>
    <dgm:cxn modelId="{91148B4D-2A79-49FD-BC02-0270E8968D06}" type="presParOf" srcId="{CDAF3B1D-87D1-48AE-9454-FE1317203C42}" destId="{FFCAE73D-0BFA-4CB4-9418-26DD8E1710CB}" srcOrd="0" destOrd="0" presId="urn:microsoft.com/office/officeart/2005/8/layout/hList1"/>
    <dgm:cxn modelId="{71A8C30B-287B-4E5D-9D94-39890D8D4A3C}" type="presParOf" srcId="{CDAF3B1D-87D1-48AE-9454-FE1317203C42}" destId="{7C2F0E5B-5780-4792-8410-2AA8FE4E1315}" srcOrd="1" destOrd="0" presId="urn:microsoft.com/office/officeart/2005/8/layout/hList1"/>
  </dgm:cxnLst>
  <dgm:bg>
    <a:solidFill>
      <a:schemeClr val="accent1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EA2C8A-ADCD-49A5-88D6-CF3313E81EA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8BF3AB-B15B-4DC0-87A1-20CD9E9D7407}">
      <dgm:prSet phldrT="[Text]" custT="1"/>
      <dgm:spPr/>
      <dgm:t>
        <a:bodyPr/>
        <a:lstStyle/>
        <a:p>
          <a:pPr algn="ctr"/>
          <a:r>
            <a:rPr lang="en-US" sz="4000" i="1" dirty="0">
              <a:latin typeface="Arial" panose="020B0604020202020204" pitchFamily="34" charset="0"/>
              <a:cs typeface="Arial" panose="020B0604020202020204" pitchFamily="34" charset="0"/>
            </a:rPr>
            <a:t>1. </a:t>
          </a:r>
          <a:r>
            <a:rPr lang="en-US" sz="4000" i="1" dirty="0" err="1">
              <a:latin typeface="Arial" panose="020B0604020202020204" pitchFamily="34" charset="0"/>
              <a:cs typeface="Arial" panose="020B0604020202020204" pitchFamily="34" charset="0"/>
            </a:rPr>
            <a:t>Vị</a:t>
          </a:r>
          <a:r>
            <a:rPr lang="en-US" sz="4000" i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dirty="0" err="1">
              <a:latin typeface="Arial" panose="020B0604020202020204" pitchFamily="34" charset="0"/>
              <a:cs typeface="Arial" panose="020B0604020202020204" pitchFamily="34" charset="0"/>
            </a:rPr>
            <a:t>trí</a:t>
          </a:r>
          <a:r>
            <a:rPr lang="en-US" sz="4000" i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dirty="0" err="1">
              <a:latin typeface="Arial" panose="020B0604020202020204" pitchFamily="34" charset="0"/>
              <a:cs typeface="Arial" panose="020B0604020202020204" pitchFamily="34" charset="0"/>
            </a:rPr>
            <a:t>và</a:t>
          </a:r>
          <a:r>
            <a:rPr lang="en-US" sz="4000" i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dirty="0" err="1">
              <a:latin typeface="Arial" panose="020B0604020202020204" pitchFamily="34" charset="0"/>
              <a:cs typeface="Arial" panose="020B0604020202020204" pitchFamily="34" charset="0"/>
            </a:rPr>
            <a:t>tính</a:t>
          </a:r>
          <a:r>
            <a:rPr lang="en-US" sz="4000" i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dirty="0" err="1">
              <a:latin typeface="Arial" panose="020B0604020202020204" pitchFamily="34" charset="0"/>
              <a:cs typeface="Arial" panose="020B0604020202020204" pitchFamily="34" charset="0"/>
            </a:rPr>
            <a:t>chất</a:t>
          </a:r>
          <a:r>
            <a:rPr lang="en-US" sz="4000" i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dirty="0" err="1">
              <a:latin typeface="Arial" panose="020B0604020202020204" pitchFamily="34" charset="0"/>
              <a:cs typeface="Arial" panose="020B0604020202020204" pitchFamily="34" charset="0"/>
            </a:rPr>
            <a:t>môn</a:t>
          </a:r>
          <a:r>
            <a:rPr lang="en-US" sz="4000" i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dirty="0" err="1">
              <a:latin typeface="Arial" panose="020B0604020202020204" pitchFamily="34" charset="0"/>
              <a:cs typeface="Arial" panose="020B0604020202020204" pitchFamily="34" charset="0"/>
            </a:rPr>
            <a:t>học</a:t>
          </a:r>
          <a:r>
            <a:rPr lang="en-US" sz="4000" i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35E00F-65CE-4472-8BF4-D9F51AEA4355}" type="parTrans" cxnId="{7C439E04-01FD-48D5-B478-3671EB4779A3}">
      <dgm:prSet/>
      <dgm:spPr/>
      <dgm:t>
        <a:bodyPr/>
        <a:lstStyle/>
        <a:p>
          <a:endParaRPr lang="en-US"/>
        </a:p>
      </dgm:t>
    </dgm:pt>
    <dgm:pt modelId="{006E5A94-8F44-49D6-95C4-0A2CFC45BFD2}" type="sibTrans" cxnId="{7C439E04-01FD-48D5-B478-3671EB4779A3}">
      <dgm:prSet/>
      <dgm:spPr/>
      <dgm:t>
        <a:bodyPr/>
        <a:lstStyle/>
        <a:p>
          <a:endParaRPr lang="en-US"/>
        </a:p>
      </dgm:t>
    </dgm:pt>
    <dgm:pt modelId="{74D1C9C1-CA89-43DC-A8C1-8BA12B31FD3D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pPr algn="just"/>
          <a:r>
            <a:rPr lang="en-US" sz="3200" b="1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Vị</a:t>
          </a:r>
          <a:r>
            <a:rPr 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trí</a:t>
          </a:r>
          <a:r>
            <a:rPr 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3200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nl-NL" sz="3200" dirty="0">
              <a:latin typeface="Arial" panose="020B0604020202020204" pitchFamily="34" charset="0"/>
              <a:cs typeface="Arial" panose="020B0604020202020204" pitchFamily="34" charset="0"/>
            </a:rPr>
            <a:t>ôn Giáo dục chính trị là môn học bắt buộc</a:t>
          </a:r>
          <a:endParaRPr lang="en-US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C607D3-8C76-4C35-9CE0-E79161E44789}" type="parTrans" cxnId="{7E5AEAC9-9BFE-4F04-9149-D5C3DBAE5CB6}">
      <dgm:prSet/>
      <dgm:spPr/>
      <dgm:t>
        <a:bodyPr/>
        <a:lstStyle/>
        <a:p>
          <a:endParaRPr lang="en-US"/>
        </a:p>
      </dgm:t>
    </dgm:pt>
    <dgm:pt modelId="{06338E64-6E2B-44F7-8554-19A53023E24A}" type="sibTrans" cxnId="{7E5AEAC9-9BFE-4F04-9149-D5C3DBAE5CB6}">
      <dgm:prSet/>
      <dgm:spPr/>
      <dgm:t>
        <a:bodyPr/>
        <a:lstStyle/>
        <a:p>
          <a:endParaRPr lang="en-US"/>
        </a:p>
      </dgm:t>
    </dgm:pt>
    <dgm:pt modelId="{6916217F-B746-4460-9B87-AD18B75230F0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pPr algn="just"/>
          <a:r>
            <a:rPr lang="nl-NL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Tính chất</a:t>
          </a:r>
          <a:r>
            <a:rPr lang="nl-NL" sz="3200" dirty="0">
              <a:latin typeface="Arial" panose="020B0604020202020204" pitchFamily="34" charset="0"/>
              <a:cs typeface="Arial" panose="020B0604020202020204" pitchFamily="34" charset="0"/>
            </a:rPr>
            <a:t>: Chương trình môn học bao gồm: khái quát về CN MLN,TTHCM,ĐLCMCĐCSVN;chú trọng về đạo đức công dân, đạo đức nghề nghiệp</a:t>
          </a:r>
          <a:endParaRPr lang="en-US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41CC88-F4A4-4A36-AB4D-C19D94C712EC}" type="parTrans" cxnId="{2711E56C-3FBA-4713-A2D9-6B2A06AD0F9D}">
      <dgm:prSet/>
      <dgm:spPr/>
      <dgm:t>
        <a:bodyPr/>
        <a:lstStyle/>
        <a:p>
          <a:endParaRPr lang="en-US"/>
        </a:p>
      </dgm:t>
    </dgm:pt>
    <dgm:pt modelId="{3AA4CE64-AF8C-4F22-B452-1DC94C3EA2D4}" type="sibTrans" cxnId="{2711E56C-3FBA-4713-A2D9-6B2A06AD0F9D}">
      <dgm:prSet/>
      <dgm:spPr/>
      <dgm:t>
        <a:bodyPr/>
        <a:lstStyle/>
        <a:p>
          <a:endParaRPr lang="en-US"/>
        </a:p>
      </dgm:t>
    </dgm:pt>
    <dgm:pt modelId="{37B4D6CC-8654-435E-9061-2ECD033CF8CF}" type="pres">
      <dgm:prSet presAssocID="{A4EA2C8A-ADCD-49A5-88D6-CF3313E81EA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7165207-0C80-47D3-80F9-BFBFEE81616D}" type="pres">
      <dgm:prSet presAssocID="{D48BF3AB-B15B-4DC0-87A1-20CD9E9D7407}" presName="linNode" presStyleCnt="0"/>
      <dgm:spPr/>
    </dgm:pt>
    <dgm:pt modelId="{97BAB614-D3A4-4982-9054-F53E11B08C86}" type="pres">
      <dgm:prSet presAssocID="{D48BF3AB-B15B-4DC0-87A1-20CD9E9D7407}" presName="parentText" presStyleLbl="node1" presStyleIdx="0" presStyleCnt="1" custScaleY="8303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1F6C85-C72B-4036-BA8E-DA467CD5476E}" type="pres">
      <dgm:prSet presAssocID="{D48BF3AB-B15B-4DC0-87A1-20CD9E9D7407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E5AEAC9-9BFE-4F04-9149-D5C3DBAE5CB6}" srcId="{D48BF3AB-B15B-4DC0-87A1-20CD9E9D7407}" destId="{74D1C9C1-CA89-43DC-A8C1-8BA12B31FD3D}" srcOrd="0" destOrd="0" parTransId="{BFC607D3-8C76-4C35-9CE0-E79161E44789}" sibTransId="{06338E64-6E2B-44F7-8554-19A53023E24A}"/>
    <dgm:cxn modelId="{46B832F8-28A9-473D-A4BE-6792083A3FD2}" type="presOf" srcId="{D48BF3AB-B15B-4DC0-87A1-20CD9E9D7407}" destId="{97BAB614-D3A4-4982-9054-F53E11B08C86}" srcOrd="0" destOrd="0" presId="urn:microsoft.com/office/officeart/2005/8/layout/vList5"/>
    <dgm:cxn modelId="{7C439E04-01FD-48D5-B478-3671EB4779A3}" srcId="{A4EA2C8A-ADCD-49A5-88D6-CF3313E81EAB}" destId="{D48BF3AB-B15B-4DC0-87A1-20CD9E9D7407}" srcOrd="0" destOrd="0" parTransId="{CA35E00F-65CE-4472-8BF4-D9F51AEA4355}" sibTransId="{006E5A94-8F44-49D6-95C4-0A2CFC45BFD2}"/>
    <dgm:cxn modelId="{2711E56C-3FBA-4713-A2D9-6B2A06AD0F9D}" srcId="{D48BF3AB-B15B-4DC0-87A1-20CD9E9D7407}" destId="{6916217F-B746-4460-9B87-AD18B75230F0}" srcOrd="1" destOrd="0" parTransId="{8641CC88-F4A4-4A36-AB4D-C19D94C712EC}" sibTransId="{3AA4CE64-AF8C-4F22-B452-1DC94C3EA2D4}"/>
    <dgm:cxn modelId="{2940CD58-189F-4F58-A524-B28CB5D30660}" type="presOf" srcId="{A4EA2C8A-ADCD-49A5-88D6-CF3313E81EAB}" destId="{37B4D6CC-8654-435E-9061-2ECD033CF8CF}" srcOrd="0" destOrd="0" presId="urn:microsoft.com/office/officeart/2005/8/layout/vList5"/>
    <dgm:cxn modelId="{6EC59BE2-996D-4F20-BC94-C95ACC7726B1}" type="presOf" srcId="{74D1C9C1-CA89-43DC-A8C1-8BA12B31FD3D}" destId="{E61F6C85-C72B-4036-BA8E-DA467CD5476E}" srcOrd="0" destOrd="0" presId="urn:microsoft.com/office/officeart/2005/8/layout/vList5"/>
    <dgm:cxn modelId="{2A501983-8482-42BB-8B09-231787FBA8B5}" type="presOf" srcId="{6916217F-B746-4460-9B87-AD18B75230F0}" destId="{E61F6C85-C72B-4036-BA8E-DA467CD5476E}" srcOrd="0" destOrd="1" presId="urn:microsoft.com/office/officeart/2005/8/layout/vList5"/>
    <dgm:cxn modelId="{7F64B7B2-4D12-4D74-812F-0A8140030E1D}" type="presParOf" srcId="{37B4D6CC-8654-435E-9061-2ECD033CF8CF}" destId="{67165207-0C80-47D3-80F9-BFBFEE81616D}" srcOrd="0" destOrd="0" presId="urn:microsoft.com/office/officeart/2005/8/layout/vList5"/>
    <dgm:cxn modelId="{4B1E609A-8FED-4D9C-A616-BC09CBDE1162}" type="presParOf" srcId="{67165207-0C80-47D3-80F9-BFBFEE81616D}" destId="{97BAB614-D3A4-4982-9054-F53E11B08C86}" srcOrd="0" destOrd="0" presId="urn:microsoft.com/office/officeart/2005/8/layout/vList5"/>
    <dgm:cxn modelId="{A613A141-448D-46B8-88D6-D806013926C0}" type="presParOf" srcId="{67165207-0C80-47D3-80F9-BFBFEE81616D}" destId="{E61F6C85-C72B-4036-BA8E-DA467CD5476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FD32661-80D8-462E-8DBC-EF4EFD542DE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DEFD53-69D3-4643-A66A-A0857DE0200E}">
      <dgm:prSet phldrT="[Text]" custT="1"/>
      <dgm:spPr/>
      <dgm:t>
        <a:bodyPr/>
        <a:lstStyle/>
        <a:p>
          <a:r>
            <a:rPr lang="en-US" sz="3200" dirty="0">
              <a:latin typeface="Arial" panose="020B0604020202020204" pitchFamily="34" charset="0"/>
              <a:cs typeface="Arial" panose="020B0604020202020204" pitchFamily="34" charset="0"/>
            </a:rPr>
            <a:t>2</a:t>
          </a:r>
          <a:r>
            <a:rPr lang="vi-VN" sz="3200" dirty="0">
              <a:latin typeface="Arial" panose="020B0604020202020204" pitchFamily="34" charset="0"/>
              <a:cs typeface="Arial" panose="020B0604020202020204" pitchFamily="34" charset="0"/>
            </a:rPr>
            <a:t>. Mục tiêu của môn học</a:t>
          </a:r>
          <a:endParaRPr lang="en-US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D60549-5116-4A26-8256-D8AC8932F0AF}" type="par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368CCE-F73A-4CEB-9155-43E8F54380B5}" type="sib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7D8403-5F25-4CA4-ABF8-A162C40F98C6}">
      <dgm:prSet custT="1"/>
      <dgm:spPr/>
      <dgm:t>
        <a:bodyPr/>
        <a:lstStyle/>
        <a:p>
          <a:pPr marL="0" indent="738188" algn="just"/>
          <a:r>
            <a:rPr lang="en-US" sz="28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Về</a:t>
          </a:r>
          <a:r>
            <a: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kiến</a:t>
          </a:r>
          <a:r>
            <a: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thức</a:t>
          </a:r>
          <a:r>
            <a:rPr lang="en-US" sz="2800" dirty="0">
              <a:latin typeface="Arial" panose="020B0604020202020204" pitchFamily="34" charset="0"/>
              <a:cs typeface="Arial" panose="020B0604020202020204" pitchFamily="34" charset="0"/>
            </a:rPr>
            <a:t>:  </a:t>
          </a:r>
          <a:r>
            <a:rPr lang="vi-VN" sz="2800" dirty="0">
              <a:latin typeface="Arial" panose="020B0604020202020204" pitchFamily="34" charset="0"/>
              <a:cs typeface="Arial" panose="020B0604020202020204" pitchFamily="34" charset="0"/>
            </a:rPr>
            <a:t>Trình bày được một số nội dung cơ bản của chủ nghĩa Mác-Lênin, tư tưởng Hồ Chí Minh; quan điểm, đường lối của Đảng Cộng sản Việt Nam và những nhiệm vụ chính trị của đất nước hiện nay; nội dung học tập, rèn luyện để trở thành người công dân tốt, người lao động tốt.</a:t>
          </a:r>
          <a:endParaRPr lang="en-US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9C36B0-EEEF-4FC8-8E46-94A0FE97202D}" type="par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B0FBBB-E5BC-4A0B-AFA1-2348B1D4CCE1}" type="sib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59F9B3-90E9-4C27-87C9-ED6483251B89}" type="pres">
      <dgm:prSet presAssocID="{0FD32661-80D8-462E-8DBC-EF4EFD542DE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FA6B6E6-8257-47A8-B4CB-8E36234BAFE1}" type="pres">
      <dgm:prSet presAssocID="{99DEFD53-69D3-4643-A66A-A0857DE0200E}" presName="parentLin" presStyleCnt="0"/>
      <dgm:spPr/>
    </dgm:pt>
    <dgm:pt modelId="{3FE662DA-BFEB-4206-BE70-CCB16137C8F8}" type="pres">
      <dgm:prSet presAssocID="{99DEFD53-69D3-4643-A66A-A0857DE0200E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6902E56E-CA22-4E82-8186-F9A900C87FE8}" type="pres">
      <dgm:prSet presAssocID="{99DEFD53-69D3-4643-A66A-A0857DE0200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8B0584-68AB-47CE-939C-74424BBFB552}" type="pres">
      <dgm:prSet presAssocID="{99DEFD53-69D3-4643-A66A-A0857DE0200E}" presName="negativeSpace" presStyleCnt="0"/>
      <dgm:spPr/>
    </dgm:pt>
    <dgm:pt modelId="{9AA6892A-8A84-4174-83BA-A8606DB78BA8}" type="pres">
      <dgm:prSet presAssocID="{99DEFD53-69D3-4643-A66A-A0857DE0200E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3B18E3C-9713-4044-A222-BFC0F5F53CAA}" type="presOf" srcId="{0FD32661-80D8-462E-8DBC-EF4EFD542DE3}" destId="{9759F9B3-90E9-4C27-87C9-ED6483251B89}" srcOrd="0" destOrd="0" presId="urn:microsoft.com/office/officeart/2005/8/layout/list1"/>
    <dgm:cxn modelId="{7DFC147D-664E-42C1-A6BC-3B63314D53C7}" srcId="{99DEFD53-69D3-4643-A66A-A0857DE0200E}" destId="{D97D8403-5F25-4CA4-ABF8-A162C40F98C6}" srcOrd="0" destOrd="0" parTransId="{219C36B0-EEEF-4FC8-8E46-94A0FE97202D}" sibTransId="{94B0FBBB-E5BC-4A0B-AFA1-2348B1D4CCE1}"/>
    <dgm:cxn modelId="{8F3DB451-FE61-48D8-8BDD-B0CFA52BFCCC}" srcId="{0FD32661-80D8-462E-8DBC-EF4EFD542DE3}" destId="{99DEFD53-69D3-4643-A66A-A0857DE0200E}" srcOrd="0" destOrd="0" parTransId="{A4D60549-5116-4A26-8256-D8AC8932F0AF}" sibTransId="{C0368CCE-F73A-4CEB-9155-43E8F54380B5}"/>
    <dgm:cxn modelId="{CDE008D6-CA9E-4E61-8F75-F460D01E8752}" type="presOf" srcId="{D97D8403-5F25-4CA4-ABF8-A162C40F98C6}" destId="{9AA6892A-8A84-4174-83BA-A8606DB78BA8}" srcOrd="0" destOrd="0" presId="urn:microsoft.com/office/officeart/2005/8/layout/list1"/>
    <dgm:cxn modelId="{C62A0FFA-6F67-4F28-8875-8C8EC69007F5}" type="presOf" srcId="{99DEFD53-69D3-4643-A66A-A0857DE0200E}" destId="{6902E56E-CA22-4E82-8186-F9A900C87FE8}" srcOrd="1" destOrd="0" presId="urn:microsoft.com/office/officeart/2005/8/layout/list1"/>
    <dgm:cxn modelId="{C85C5587-C4F7-4052-86ED-E595C98E89EB}" type="presOf" srcId="{99DEFD53-69D3-4643-A66A-A0857DE0200E}" destId="{3FE662DA-BFEB-4206-BE70-CCB16137C8F8}" srcOrd="0" destOrd="0" presId="urn:microsoft.com/office/officeart/2005/8/layout/list1"/>
    <dgm:cxn modelId="{853339F7-3C75-4AFF-9019-C2ABDCA2C17C}" type="presParOf" srcId="{9759F9B3-90E9-4C27-87C9-ED6483251B89}" destId="{CFA6B6E6-8257-47A8-B4CB-8E36234BAFE1}" srcOrd="0" destOrd="0" presId="urn:microsoft.com/office/officeart/2005/8/layout/list1"/>
    <dgm:cxn modelId="{40DA2495-CB8F-485B-967D-FE63CEEB289C}" type="presParOf" srcId="{CFA6B6E6-8257-47A8-B4CB-8E36234BAFE1}" destId="{3FE662DA-BFEB-4206-BE70-CCB16137C8F8}" srcOrd="0" destOrd="0" presId="urn:microsoft.com/office/officeart/2005/8/layout/list1"/>
    <dgm:cxn modelId="{C76CA053-33EB-45C1-BA66-6463DADB3777}" type="presParOf" srcId="{CFA6B6E6-8257-47A8-B4CB-8E36234BAFE1}" destId="{6902E56E-CA22-4E82-8186-F9A900C87FE8}" srcOrd="1" destOrd="0" presId="urn:microsoft.com/office/officeart/2005/8/layout/list1"/>
    <dgm:cxn modelId="{34BF39AB-AC64-42BA-91DD-9414A948DC06}" type="presParOf" srcId="{9759F9B3-90E9-4C27-87C9-ED6483251B89}" destId="{3D8B0584-68AB-47CE-939C-74424BBFB552}" srcOrd="1" destOrd="0" presId="urn:microsoft.com/office/officeart/2005/8/layout/list1"/>
    <dgm:cxn modelId="{7B918431-59E8-45B2-95FF-D3312C7EB582}" type="presParOf" srcId="{9759F9B3-90E9-4C27-87C9-ED6483251B89}" destId="{9AA6892A-8A84-4174-83BA-A8606DB78BA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FD32661-80D8-462E-8DBC-EF4EFD542DE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DEFD53-69D3-4643-A66A-A0857DE0200E}">
      <dgm:prSet phldrT="[Text]" custT="1"/>
      <dgm:spPr/>
      <dgm:t>
        <a:bodyPr/>
        <a:lstStyle/>
        <a:p>
          <a:r>
            <a:rPr lang="en-US" sz="3200" dirty="0">
              <a:latin typeface="Arial" panose="020B0604020202020204" pitchFamily="34" charset="0"/>
              <a:cs typeface="Arial" panose="020B0604020202020204" pitchFamily="34" charset="0"/>
            </a:rPr>
            <a:t>2</a:t>
          </a:r>
          <a:r>
            <a:rPr lang="vi-VN" sz="3200" dirty="0">
              <a:latin typeface="Arial" panose="020B0604020202020204" pitchFamily="34" charset="0"/>
              <a:cs typeface="Arial" panose="020B0604020202020204" pitchFamily="34" charset="0"/>
            </a:rPr>
            <a:t>. Mục tiêu của môn học</a:t>
          </a:r>
          <a:endParaRPr lang="en-US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D60549-5116-4A26-8256-D8AC8932F0AF}" type="par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368CCE-F73A-4CEB-9155-43E8F54380B5}" type="sib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7D8403-5F25-4CA4-ABF8-A162C40F98C6}">
      <dgm:prSet custT="1"/>
      <dgm:spPr/>
      <dgm:t>
        <a:bodyPr/>
        <a:lstStyle/>
        <a:p>
          <a:pPr marL="0" indent="738188" algn="just"/>
          <a:r>
            <a:rPr lang="en-US" sz="28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Về</a:t>
          </a:r>
          <a:r>
            <a: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kiến</a:t>
          </a:r>
          <a:r>
            <a: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thức</a:t>
          </a:r>
          <a:r>
            <a:rPr lang="en-US" sz="2800" dirty="0">
              <a:latin typeface="Arial" panose="020B0604020202020204" pitchFamily="34" charset="0"/>
              <a:cs typeface="Arial" panose="020B0604020202020204" pitchFamily="34" charset="0"/>
            </a:rPr>
            <a:t>:  </a:t>
          </a:r>
          <a:r>
            <a:rPr lang="vi-VN" sz="2800" dirty="0">
              <a:latin typeface="Arial" panose="020B0604020202020204" pitchFamily="34" charset="0"/>
              <a:cs typeface="Arial" panose="020B0604020202020204" pitchFamily="34" charset="0"/>
            </a:rPr>
            <a:t>Trình bày được một số nội dung cơ bản của chủ nghĩa Mác-Lênin, tư tưởng Hồ Chí Minh; quan điểm, đường lối của Đảng Cộng sản Việt Nam và những nhiệm vụ chính trị của đất nước hiện nay; nội dung học tập, rèn luyện để trở thành người công dân tốt, người lao động tốt.</a:t>
          </a:r>
          <a:endParaRPr lang="en-US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9C36B0-EEEF-4FC8-8E46-94A0FE97202D}" type="par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B0FBBB-E5BC-4A0B-AFA1-2348B1D4CCE1}" type="sib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59F9B3-90E9-4C27-87C9-ED6483251B89}" type="pres">
      <dgm:prSet presAssocID="{0FD32661-80D8-462E-8DBC-EF4EFD542DE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FA6B6E6-8257-47A8-B4CB-8E36234BAFE1}" type="pres">
      <dgm:prSet presAssocID="{99DEFD53-69D3-4643-A66A-A0857DE0200E}" presName="parentLin" presStyleCnt="0"/>
      <dgm:spPr/>
    </dgm:pt>
    <dgm:pt modelId="{3FE662DA-BFEB-4206-BE70-CCB16137C8F8}" type="pres">
      <dgm:prSet presAssocID="{99DEFD53-69D3-4643-A66A-A0857DE0200E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6902E56E-CA22-4E82-8186-F9A900C87FE8}" type="pres">
      <dgm:prSet presAssocID="{99DEFD53-69D3-4643-A66A-A0857DE0200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8B0584-68AB-47CE-939C-74424BBFB552}" type="pres">
      <dgm:prSet presAssocID="{99DEFD53-69D3-4643-A66A-A0857DE0200E}" presName="negativeSpace" presStyleCnt="0"/>
      <dgm:spPr/>
    </dgm:pt>
    <dgm:pt modelId="{9AA6892A-8A84-4174-83BA-A8606DB78BA8}" type="pres">
      <dgm:prSet presAssocID="{99DEFD53-69D3-4643-A66A-A0857DE0200E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3B18E3C-9713-4044-A222-BFC0F5F53CAA}" type="presOf" srcId="{0FD32661-80D8-462E-8DBC-EF4EFD542DE3}" destId="{9759F9B3-90E9-4C27-87C9-ED6483251B89}" srcOrd="0" destOrd="0" presId="urn:microsoft.com/office/officeart/2005/8/layout/list1"/>
    <dgm:cxn modelId="{7DFC147D-664E-42C1-A6BC-3B63314D53C7}" srcId="{99DEFD53-69D3-4643-A66A-A0857DE0200E}" destId="{D97D8403-5F25-4CA4-ABF8-A162C40F98C6}" srcOrd="0" destOrd="0" parTransId="{219C36B0-EEEF-4FC8-8E46-94A0FE97202D}" sibTransId="{94B0FBBB-E5BC-4A0B-AFA1-2348B1D4CCE1}"/>
    <dgm:cxn modelId="{8F3DB451-FE61-48D8-8BDD-B0CFA52BFCCC}" srcId="{0FD32661-80D8-462E-8DBC-EF4EFD542DE3}" destId="{99DEFD53-69D3-4643-A66A-A0857DE0200E}" srcOrd="0" destOrd="0" parTransId="{A4D60549-5116-4A26-8256-D8AC8932F0AF}" sibTransId="{C0368CCE-F73A-4CEB-9155-43E8F54380B5}"/>
    <dgm:cxn modelId="{CDE008D6-CA9E-4E61-8F75-F460D01E8752}" type="presOf" srcId="{D97D8403-5F25-4CA4-ABF8-A162C40F98C6}" destId="{9AA6892A-8A84-4174-83BA-A8606DB78BA8}" srcOrd="0" destOrd="0" presId="urn:microsoft.com/office/officeart/2005/8/layout/list1"/>
    <dgm:cxn modelId="{C62A0FFA-6F67-4F28-8875-8C8EC69007F5}" type="presOf" srcId="{99DEFD53-69D3-4643-A66A-A0857DE0200E}" destId="{6902E56E-CA22-4E82-8186-F9A900C87FE8}" srcOrd="1" destOrd="0" presId="urn:microsoft.com/office/officeart/2005/8/layout/list1"/>
    <dgm:cxn modelId="{C85C5587-C4F7-4052-86ED-E595C98E89EB}" type="presOf" srcId="{99DEFD53-69D3-4643-A66A-A0857DE0200E}" destId="{3FE662DA-BFEB-4206-BE70-CCB16137C8F8}" srcOrd="0" destOrd="0" presId="urn:microsoft.com/office/officeart/2005/8/layout/list1"/>
    <dgm:cxn modelId="{853339F7-3C75-4AFF-9019-C2ABDCA2C17C}" type="presParOf" srcId="{9759F9B3-90E9-4C27-87C9-ED6483251B89}" destId="{CFA6B6E6-8257-47A8-B4CB-8E36234BAFE1}" srcOrd="0" destOrd="0" presId="urn:microsoft.com/office/officeart/2005/8/layout/list1"/>
    <dgm:cxn modelId="{40DA2495-CB8F-485B-967D-FE63CEEB289C}" type="presParOf" srcId="{CFA6B6E6-8257-47A8-B4CB-8E36234BAFE1}" destId="{3FE662DA-BFEB-4206-BE70-CCB16137C8F8}" srcOrd="0" destOrd="0" presId="urn:microsoft.com/office/officeart/2005/8/layout/list1"/>
    <dgm:cxn modelId="{C76CA053-33EB-45C1-BA66-6463DADB3777}" type="presParOf" srcId="{CFA6B6E6-8257-47A8-B4CB-8E36234BAFE1}" destId="{6902E56E-CA22-4E82-8186-F9A900C87FE8}" srcOrd="1" destOrd="0" presId="urn:microsoft.com/office/officeart/2005/8/layout/list1"/>
    <dgm:cxn modelId="{34BF39AB-AC64-42BA-91DD-9414A948DC06}" type="presParOf" srcId="{9759F9B3-90E9-4C27-87C9-ED6483251B89}" destId="{3D8B0584-68AB-47CE-939C-74424BBFB552}" srcOrd="1" destOrd="0" presId="urn:microsoft.com/office/officeart/2005/8/layout/list1"/>
    <dgm:cxn modelId="{7B918431-59E8-45B2-95FF-D3312C7EB582}" type="presParOf" srcId="{9759F9B3-90E9-4C27-87C9-ED6483251B89}" destId="{9AA6892A-8A84-4174-83BA-A8606DB78BA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FD32661-80D8-462E-8DBC-EF4EFD542DE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DEFD53-69D3-4643-A66A-A0857DE0200E}">
      <dgm:prSet phldrT="[Text]" custT="1"/>
      <dgm:spPr/>
      <dgm:t>
        <a:bodyPr/>
        <a:lstStyle/>
        <a:p>
          <a:r>
            <a:rPr lang="en-US" sz="3200" dirty="0">
              <a:latin typeface="Arial" panose="020B0604020202020204" pitchFamily="34" charset="0"/>
              <a:cs typeface="Arial" panose="020B0604020202020204" pitchFamily="34" charset="0"/>
            </a:rPr>
            <a:t>2</a:t>
          </a:r>
          <a:r>
            <a:rPr lang="vi-VN" sz="3200" dirty="0">
              <a:latin typeface="Arial" panose="020B0604020202020204" pitchFamily="34" charset="0"/>
              <a:cs typeface="Arial" panose="020B0604020202020204" pitchFamily="34" charset="0"/>
            </a:rPr>
            <a:t>. Mục tiêu của môn học</a:t>
          </a:r>
          <a:endParaRPr lang="en-US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D60549-5116-4A26-8256-D8AC8932F0AF}" type="par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368CCE-F73A-4CEB-9155-43E8F54380B5}" type="sib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7D8403-5F25-4CA4-ABF8-A162C40F98C6}">
      <dgm:prSet custT="1"/>
      <dgm:spPr/>
      <dgm:t>
        <a:bodyPr/>
        <a:lstStyle/>
        <a:p>
          <a:pPr marL="0" indent="738188" algn="just"/>
          <a:r>
            <a:rPr lang="en-US" sz="28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Về</a:t>
          </a:r>
          <a:r>
            <a: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năng</a:t>
          </a:r>
          <a:r>
            <a: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lực</a:t>
          </a:r>
          <a:r>
            <a: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tự</a:t>
          </a:r>
          <a:r>
            <a: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chủ</a:t>
          </a:r>
          <a:r>
            <a: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và</a:t>
          </a:r>
          <a:r>
            <a: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trách</a:t>
          </a:r>
          <a:r>
            <a:rPr lang="en-US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nhiệm</a:t>
          </a:r>
          <a:r>
            <a:rPr lang="en-US" sz="28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vi-VN" sz="2800" dirty="0"/>
            <a:t>Có năng lực vận dụng các nội dung đã học để rèn luyện phẩm chất chính trị, đạo đức, lối sống; thực hiện tốt quan điểm, đường lối của Đảng; chính sách, pháp luật của Nhà nước.</a:t>
          </a:r>
          <a:endParaRPr lang="en-US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9C36B0-EEEF-4FC8-8E46-94A0FE97202D}" type="par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B0FBBB-E5BC-4A0B-AFA1-2348B1D4CCE1}" type="sib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59F9B3-90E9-4C27-87C9-ED6483251B89}" type="pres">
      <dgm:prSet presAssocID="{0FD32661-80D8-462E-8DBC-EF4EFD542DE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FA6B6E6-8257-47A8-B4CB-8E36234BAFE1}" type="pres">
      <dgm:prSet presAssocID="{99DEFD53-69D3-4643-A66A-A0857DE0200E}" presName="parentLin" presStyleCnt="0"/>
      <dgm:spPr/>
    </dgm:pt>
    <dgm:pt modelId="{3FE662DA-BFEB-4206-BE70-CCB16137C8F8}" type="pres">
      <dgm:prSet presAssocID="{99DEFD53-69D3-4643-A66A-A0857DE0200E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6902E56E-CA22-4E82-8186-F9A900C87FE8}" type="pres">
      <dgm:prSet presAssocID="{99DEFD53-69D3-4643-A66A-A0857DE0200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8B0584-68AB-47CE-939C-74424BBFB552}" type="pres">
      <dgm:prSet presAssocID="{99DEFD53-69D3-4643-A66A-A0857DE0200E}" presName="negativeSpace" presStyleCnt="0"/>
      <dgm:spPr/>
    </dgm:pt>
    <dgm:pt modelId="{9AA6892A-8A84-4174-83BA-A8606DB78BA8}" type="pres">
      <dgm:prSet presAssocID="{99DEFD53-69D3-4643-A66A-A0857DE0200E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3B18E3C-9713-4044-A222-BFC0F5F53CAA}" type="presOf" srcId="{0FD32661-80D8-462E-8DBC-EF4EFD542DE3}" destId="{9759F9B3-90E9-4C27-87C9-ED6483251B89}" srcOrd="0" destOrd="0" presId="urn:microsoft.com/office/officeart/2005/8/layout/list1"/>
    <dgm:cxn modelId="{7DFC147D-664E-42C1-A6BC-3B63314D53C7}" srcId="{99DEFD53-69D3-4643-A66A-A0857DE0200E}" destId="{D97D8403-5F25-4CA4-ABF8-A162C40F98C6}" srcOrd="0" destOrd="0" parTransId="{219C36B0-EEEF-4FC8-8E46-94A0FE97202D}" sibTransId="{94B0FBBB-E5BC-4A0B-AFA1-2348B1D4CCE1}"/>
    <dgm:cxn modelId="{8F3DB451-FE61-48D8-8BDD-B0CFA52BFCCC}" srcId="{0FD32661-80D8-462E-8DBC-EF4EFD542DE3}" destId="{99DEFD53-69D3-4643-A66A-A0857DE0200E}" srcOrd="0" destOrd="0" parTransId="{A4D60549-5116-4A26-8256-D8AC8932F0AF}" sibTransId="{C0368CCE-F73A-4CEB-9155-43E8F54380B5}"/>
    <dgm:cxn modelId="{CDE008D6-CA9E-4E61-8F75-F460D01E8752}" type="presOf" srcId="{D97D8403-5F25-4CA4-ABF8-A162C40F98C6}" destId="{9AA6892A-8A84-4174-83BA-A8606DB78BA8}" srcOrd="0" destOrd="0" presId="urn:microsoft.com/office/officeart/2005/8/layout/list1"/>
    <dgm:cxn modelId="{C62A0FFA-6F67-4F28-8875-8C8EC69007F5}" type="presOf" srcId="{99DEFD53-69D3-4643-A66A-A0857DE0200E}" destId="{6902E56E-CA22-4E82-8186-F9A900C87FE8}" srcOrd="1" destOrd="0" presId="urn:microsoft.com/office/officeart/2005/8/layout/list1"/>
    <dgm:cxn modelId="{C85C5587-C4F7-4052-86ED-E595C98E89EB}" type="presOf" srcId="{99DEFD53-69D3-4643-A66A-A0857DE0200E}" destId="{3FE662DA-BFEB-4206-BE70-CCB16137C8F8}" srcOrd="0" destOrd="0" presId="urn:microsoft.com/office/officeart/2005/8/layout/list1"/>
    <dgm:cxn modelId="{853339F7-3C75-4AFF-9019-C2ABDCA2C17C}" type="presParOf" srcId="{9759F9B3-90E9-4C27-87C9-ED6483251B89}" destId="{CFA6B6E6-8257-47A8-B4CB-8E36234BAFE1}" srcOrd="0" destOrd="0" presId="urn:microsoft.com/office/officeart/2005/8/layout/list1"/>
    <dgm:cxn modelId="{40DA2495-CB8F-485B-967D-FE63CEEB289C}" type="presParOf" srcId="{CFA6B6E6-8257-47A8-B4CB-8E36234BAFE1}" destId="{3FE662DA-BFEB-4206-BE70-CCB16137C8F8}" srcOrd="0" destOrd="0" presId="urn:microsoft.com/office/officeart/2005/8/layout/list1"/>
    <dgm:cxn modelId="{C76CA053-33EB-45C1-BA66-6463DADB3777}" type="presParOf" srcId="{CFA6B6E6-8257-47A8-B4CB-8E36234BAFE1}" destId="{6902E56E-CA22-4E82-8186-F9A900C87FE8}" srcOrd="1" destOrd="0" presId="urn:microsoft.com/office/officeart/2005/8/layout/list1"/>
    <dgm:cxn modelId="{34BF39AB-AC64-42BA-91DD-9414A948DC06}" type="presParOf" srcId="{9759F9B3-90E9-4C27-87C9-ED6483251B89}" destId="{3D8B0584-68AB-47CE-939C-74424BBFB552}" srcOrd="1" destOrd="0" presId="urn:microsoft.com/office/officeart/2005/8/layout/list1"/>
    <dgm:cxn modelId="{7B918431-59E8-45B2-95FF-D3312C7EB582}" type="presParOf" srcId="{9759F9B3-90E9-4C27-87C9-ED6483251B89}" destId="{9AA6892A-8A84-4174-83BA-A8606DB78BA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907D2A-6AE5-4D4C-98D7-B3496463FBB9}">
      <dsp:nvSpPr>
        <dsp:cNvPr id="0" name=""/>
        <dsp:cNvSpPr/>
      </dsp:nvSpPr>
      <dsp:spPr>
        <a:xfrm>
          <a:off x="-6392224" y="-977734"/>
          <a:ext cx="7608578" cy="7608578"/>
        </a:xfrm>
        <a:prstGeom prst="blockArc">
          <a:avLst>
            <a:gd name="adj1" fmla="val 18900000"/>
            <a:gd name="adj2" fmla="val 2700000"/>
            <a:gd name="adj3" fmla="val 284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5A0D69-8A3E-4012-BFB1-9679141CD72B}">
      <dsp:nvSpPr>
        <dsp:cNvPr id="0" name=""/>
        <dsp:cNvSpPr/>
      </dsp:nvSpPr>
      <dsp:spPr>
        <a:xfrm>
          <a:off x="636529" y="434611"/>
          <a:ext cx="11242955" cy="8696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0304" tIns="99060" rIns="99060" bIns="9906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>
              <a:latin typeface="Arial" panose="020B0604020202020204" pitchFamily="34" charset="0"/>
              <a:cs typeface="Arial" panose="020B0604020202020204" pitchFamily="34" charset="0"/>
            </a:rPr>
            <a:t>1</a:t>
          </a:r>
          <a:r>
            <a:rPr lang="vi-VN" sz="3900" kern="1200" dirty="0">
              <a:latin typeface="Arial" panose="020B0604020202020204" pitchFamily="34" charset="0"/>
              <a:cs typeface="Arial" panose="020B0604020202020204" pitchFamily="34" charset="0"/>
            </a:rPr>
            <a:t>. Vị trí, </a:t>
          </a:r>
          <a:r>
            <a:rPr lang="en-US" sz="3900" kern="1200" dirty="0" err="1">
              <a:latin typeface="Arial" panose="020B0604020202020204" pitchFamily="34" charset="0"/>
              <a:cs typeface="Arial" panose="020B0604020202020204" pitchFamily="34" charset="0"/>
            </a:rPr>
            <a:t>tính</a:t>
          </a:r>
          <a:r>
            <a:rPr lang="en-US" sz="3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kern="1200" dirty="0" err="1">
              <a:latin typeface="Arial" panose="020B0604020202020204" pitchFamily="34" charset="0"/>
              <a:cs typeface="Arial" panose="020B0604020202020204" pitchFamily="34" charset="0"/>
            </a:rPr>
            <a:t>chất</a:t>
          </a:r>
          <a:r>
            <a:rPr lang="vi-VN" sz="3900" kern="1200" dirty="0">
              <a:latin typeface="Arial" panose="020B0604020202020204" pitchFamily="34" charset="0"/>
              <a:cs typeface="Arial" panose="020B0604020202020204" pitchFamily="34" charset="0"/>
            </a:rPr>
            <a:t> môn học</a:t>
          </a:r>
          <a:endParaRPr lang="en-US" sz="3900" kern="1200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36529" y="434611"/>
        <a:ext cx="11242955" cy="869674"/>
      </dsp:txXfrm>
    </dsp:sp>
    <dsp:sp modelId="{B5F89999-9A1D-4F20-9F08-C0DF0B11F517}">
      <dsp:nvSpPr>
        <dsp:cNvPr id="0" name=""/>
        <dsp:cNvSpPr/>
      </dsp:nvSpPr>
      <dsp:spPr>
        <a:xfrm>
          <a:off x="92982" y="325901"/>
          <a:ext cx="1087092" cy="10870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EC5BEEE-1D43-4466-811A-C105207BD831}">
      <dsp:nvSpPr>
        <dsp:cNvPr id="0" name=""/>
        <dsp:cNvSpPr/>
      </dsp:nvSpPr>
      <dsp:spPr>
        <a:xfrm>
          <a:off x="1135133" y="1739348"/>
          <a:ext cx="10744351" cy="8696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0304" tIns="99060" rIns="99060" bIns="9906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2. </a:t>
          </a:r>
          <a:r>
            <a:rPr lang="nl-NL" sz="3900" kern="1200" dirty="0">
              <a:latin typeface="Arial" panose="020B0604020202020204" pitchFamily="34" charset="0"/>
              <a:cs typeface="Arial" panose="020B0604020202020204" pitchFamily="34" charset="0"/>
            </a:rPr>
            <a:t>Mục tiêu của môn học</a:t>
          </a:r>
          <a:endParaRPr lang="en-US" sz="3900" kern="1200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35133" y="1739348"/>
        <a:ext cx="10744351" cy="869674"/>
      </dsp:txXfrm>
    </dsp:sp>
    <dsp:sp modelId="{9A3E4936-3621-4F52-961F-4C9D2E4DE522}">
      <dsp:nvSpPr>
        <dsp:cNvPr id="0" name=""/>
        <dsp:cNvSpPr/>
      </dsp:nvSpPr>
      <dsp:spPr>
        <a:xfrm>
          <a:off x="591587" y="1630639"/>
          <a:ext cx="1087092" cy="10870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3052E2-A345-48E8-BC39-246C4AEC5571}">
      <dsp:nvSpPr>
        <dsp:cNvPr id="0" name=""/>
        <dsp:cNvSpPr/>
      </dsp:nvSpPr>
      <dsp:spPr>
        <a:xfrm>
          <a:off x="1135133" y="3044086"/>
          <a:ext cx="10744351" cy="8696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0304" tIns="99060" rIns="99060" bIns="9906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3. </a:t>
          </a:r>
          <a:r>
            <a:rPr lang="vi-VN" sz="3900" kern="1200" dirty="0">
              <a:latin typeface="Arial" panose="020B0604020202020204" pitchFamily="34" charset="0"/>
              <a:cs typeface="Arial" panose="020B0604020202020204" pitchFamily="34" charset="0"/>
            </a:rPr>
            <a:t> Nội dung chính </a:t>
          </a:r>
          <a:endParaRPr lang="en-US" sz="3900" kern="1200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35133" y="3044086"/>
        <a:ext cx="10744351" cy="869674"/>
      </dsp:txXfrm>
    </dsp:sp>
    <dsp:sp modelId="{872CC3BB-3C0A-455B-BA90-B11BBB513C22}">
      <dsp:nvSpPr>
        <dsp:cNvPr id="0" name=""/>
        <dsp:cNvSpPr/>
      </dsp:nvSpPr>
      <dsp:spPr>
        <a:xfrm>
          <a:off x="591587" y="2935376"/>
          <a:ext cx="1087092" cy="10870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7ADA2F4-92A1-4AB0-9F32-F20EBAFE6BE1}">
      <dsp:nvSpPr>
        <dsp:cNvPr id="0" name=""/>
        <dsp:cNvSpPr/>
      </dsp:nvSpPr>
      <dsp:spPr>
        <a:xfrm>
          <a:off x="636529" y="4348823"/>
          <a:ext cx="11242955" cy="8696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0304" tIns="99060" rIns="99060" bIns="9906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3900" kern="1200" dirty="0">
              <a:latin typeface="Arial" panose="020B0604020202020204" pitchFamily="34" charset="0"/>
              <a:cs typeface="Arial" panose="020B0604020202020204" pitchFamily="34" charset="0"/>
            </a:rPr>
            <a:t>4. Phương pháp dạy học và đánh giá môn học</a:t>
          </a:r>
          <a:endParaRPr lang="en-US" sz="3900" kern="1200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36529" y="4348823"/>
        <a:ext cx="11242955" cy="869674"/>
      </dsp:txXfrm>
    </dsp:sp>
    <dsp:sp modelId="{08CD1059-37C5-441A-95DE-55EC874E2276}">
      <dsp:nvSpPr>
        <dsp:cNvPr id="0" name=""/>
        <dsp:cNvSpPr/>
      </dsp:nvSpPr>
      <dsp:spPr>
        <a:xfrm>
          <a:off x="92982" y="4240114"/>
          <a:ext cx="1087092" cy="10870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CAE73D-0BFA-4CB4-9418-26DD8E1710CB}">
      <dsp:nvSpPr>
        <dsp:cNvPr id="0" name=""/>
        <dsp:cNvSpPr/>
      </dsp:nvSpPr>
      <dsp:spPr>
        <a:xfrm>
          <a:off x="0" y="85631"/>
          <a:ext cx="11444514" cy="1872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264160" rIns="462280" bIns="26416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b="1" kern="1200" dirty="0"/>
            <a:t>1</a:t>
          </a:r>
          <a:r>
            <a:rPr lang="vi-VN" sz="6500" b="1" kern="1200" dirty="0"/>
            <a:t>. Vị trí, </a:t>
          </a:r>
          <a:r>
            <a:rPr lang="en-US" sz="6500" b="1" kern="1200" dirty="0" err="1"/>
            <a:t>tính</a:t>
          </a:r>
          <a:r>
            <a:rPr lang="en-US" sz="6500" b="1" kern="1200" dirty="0"/>
            <a:t> </a:t>
          </a:r>
          <a:r>
            <a:rPr lang="en-US" sz="6500" b="1" kern="1200" dirty="0" err="1"/>
            <a:t>chất</a:t>
          </a:r>
          <a:r>
            <a:rPr lang="vi-VN" sz="6500" b="1" kern="1200" dirty="0"/>
            <a:t> môn học</a:t>
          </a:r>
          <a:endParaRPr lang="en-US" sz="6500" kern="1200" dirty="0"/>
        </a:p>
      </dsp:txBody>
      <dsp:txXfrm>
        <a:off x="0" y="85631"/>
        <a:ext cx="11444514" cy="1872000"/>
      </dsp:txXfrm>
    </dsp:sp>
    <dsp:sp modelId="{7C2F0E5B-5780-4792-8410-2AA8FE4E1315}">
      <dsp:nvSpPr>
        <dsp:cNvPr id="0" name=""/>
        <dsp:cNvSpPr/>
      </dsp:nvSpPr>
      <dsp:spPr>
        <a:xfrm>
          <a:off x="0" y="2217933"/>
          <a:ext cx="11444514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6710" tIns="346710" rIns="462280" bIns="520065" numCol="1" spcCol="1270" anchor="t" anchorCtr="0">
          <a:noAutofit/>
        </a:bodyPr>
        <a:lstStyle/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6500" kern="1200" dirty="0" err="1">
              <a:latin typeface="Arial" panose="020B0604020202020204" pitchFamily="34" charset="0"/>
              <a:cs typeface="Arial" panose="020B0604020202020204" pitchFamily="34" charset="0"/>
            </a:rPr>
            <a:t>Vị</a:t>
          </a:r>
          <a:r>
            <a:rPr lang="en-US" sz="65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6500" kern="1200" dirty="0" err="1">
              <a:latin typeface="Arial" panose="020B0604020202020204" pitchFamily="34" charset="0"/>
              <a:cs typeface="Arial" panose="020B0604020202020204" pitchFamily="34" charset="0"/>
            </a:rPr>
            <a:t>trí</a:t>
          </a:r>
          <a:endParaRPr lang="en-US" sz="65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6500" kern="1200" dirty="0">
              <a:latin typeface="Arial" panose="020B0604020202020204" pitchFamily="34" charset="0"/>
              <a:cs typeface="Arial" panose="020B0604020202020204" pitchFamily="34" charset="0"/>
            </a:rPr>
            <a:t>Tính chất môn </a:t>
          </a:r>
          <a:r>
            <a:rPr lang="en-US" sz="65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học</a:t>
          </a:r>
          <a:r>
            <a:rPr lang="en-US" sz="65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0" y="2217933"/>
        <a:ext cx="11444514" cy="28548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1F6C85-C72B-4036-BA8E-DA467CD5476E}">
      <dsp:nvSpPr>
        <dsp:cNvPr id="0" name=""/>
        <dsp:cNvSpPr/>
      </dsp:nvSpPr>
      <dsp:spPr>
        <a:xfrm rot="5400000">
          <a:off x="5259864" y="-337147"/>
          <a:ext cx="5486400" cy="7532295"/>
        </a:xfrm>
        <a:prstGeom prst="round2Same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b="1" kern="12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Vị</a:t>
          </a:r>
          <a:r>
            <a:rPr lang="en-US" sz="32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trí</a:t>
          </a:r>
          <a:r>
            <a:rPr lang="en-US" sz="32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3200" kern="1200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nl-NL" sz="3200" kern="1200" dirty="0">
              <a:latin typeface="Arial" panose="020B0604020202020204" pitchFamily="34" charset="0"/>
              <a:cs typeface="Arial" panose="020B0604020202020204" pitchFamily="34" charset="0"/>
            </a:rPr>
            <a:t>ôn Giáo dục chính trị là môn học bắt buộc</a:t>
          </a:r>
          <a:endParaRPr lang="en-US" sz="3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32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Tính chất</a:t>
          </a:r>
          <a:r>
            <a:rPr lang="nl-NL" sz="3200" kern="1200" dirty="0">
              <a:latin typeface="Arial" panose="020B0604020202020204" pitchFamily="34" charset="0"/>
              <a:cs typeface="Arial" panose="020B0604020202020204" pitchFamily="34" charset="0"/>
            </a:rPr>
            <a:t>: Chương trình môn học bao gồm: khái quát về CN MLN,TTHCM,ĐLCMCĐCSVN;chú trọng về đạo đức công dân, đạo đức nghề nghiệp</a:t>
          </a:r>
          <a:endParaRPr lang="en-US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236917" y="953624"/>
        <a:ext cx="7264471" cy="4950752"/>
      </dsp:txXfrm>
    </dsp:sp>
    <dsp:sp modelId="{97BAB614-D3A4-4982-9054-F53E11B08C86}">
      <dsp:nvSpPr>
        <dsp:cNvPr id="0" name=""/>
        <dsp:cNvSpPr/>
      </dsp:nvSpPr>
      <dsp:spPr>
        <a:xfrm>
          <a:off x="0" y="581901"/>
          <a:ext cx="4236916" cy="56941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i="1" kern="1200" dirty="0">
              <a:latin typeface="Arial" panose="020B0604020202020204" pitchFamily="34" charset="0"/>
              <a:cs typeface="Arial" panose="020B0604020202020204" pitchFamily="34" charset="0"/>
            </a:rPr>
            <a:t>1. </a:t>
          </a:r>
          <a:r>
            <a:rPr lang="en-US" sz="4000" i="1" kern="1200" dirty="0" err="1">
              <a:latin typeface="Arial" panose="020B0604020202020204" pitchFamily="34" charset="0"/>
              <a:cs typeface="Arial" panose="020B0604020202020204" pitchFamily="34" charset="0"/>
            </a:rPr>
            <a:t>Vị</a:t>
          </a:r>
          <a:r>
            <a:rPr lang="en-US" sz="4000" i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kern="1200" dirty="0" err="1">
              <a:latin typeface="Arial" panose="020B0604020202020204" pitchFamily="34" charset="0"/>
              <a:cs typeface="Arial" panose="020B0604020202020204" pitchFamily="34" charset="0"/>
            </a:rPr>
            <a:t>trí</a:t>
          </a:r>
          <a:r>
            <a:rPr lang="en-US" sz="4000" i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kern="1200" dirty="0" err="1">
              <a:latin typeface="Arial" panose="020B0604020202020204" pitchFamily="34" charset="0"/>
              <a:cs typeface="Arial" panose="020B0604020202020204" pitchFamily="34" charset="0"/>
            </a:rPr>
            <a:t>và</a:t>
          </a:r>
          <a:r>
            <a:rPr lang="en-US" sz="4000" i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kern="1200" dirty="0" err="1">
              <a:latin typeface="Arial" panose="020B0604020202020204" pitchFamily="34" charset="0"/>
              <a:cs typeface="Arial" panose="020B0604020202020204" pitchFamily="34" charset="0"/>
            </a:rPr>
            <a:t>tính</a:t>
          </a:r>
          <a:r>
            <a:rPr lang="en-US" sz="4000" i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kern="1200" dirty="0" err="1">
              <a:latin typeface="Arial" panose="020B0604020202020204" pitchFamily="34" charset="0"/>
              <a:cs typeface="Arial" panose="020B0604020202020204" pitchFamily="34" charset="0"/>
            </a:rPr>
            <a:t>chất</a:t>
          </a:r>
          <a:r>
            <a:rPr lang="en-US" sz="4000" i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kern="1200" dirty="0" err="1">
              <a:latin typeface="Arial" panose="020B0604020202020204" pitchFamily="34" charset="0"/>
              <a:cs typeface="Arial" panose="020B0604020202020204" pitchFamily="34" charset="0"/>
            </a:rPr>
            <a:t>môn</a:t>
          </a:r>
          <a:r>
            <a:rPr lang="en-US" sz="4000" i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kern="1200" dirty="0" err="1">
              <a:latin typeface="Arial" panose="020B0604020202020204" pitchFamily="34" charset="0"/>
              <a:cs typeface="Arial" panose="020B0604020202020204" pitchFamily="34" charset="0"/>
            </a:rPr>
            <a:t>học</a:t>
          </a:r>
          <a:r>
            <a:rPr lang="en-US" sz="4000" i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6829" y="788730"/>
        <a:ext cx="3823258" cy="52805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A6892A-8A84-4174-83BA-A8606DB78BA8}">
      <dsp:nvSpPr>
        <dsp:cNvPr id="0" name=""/>
        <dsp:cNvSpPr/>
      </dsp:nvSpPr>
      <dsp:spPr>
        <a:xfrm>
          <a:off x="0" y="2168324"/>
          <a:ext cx="11895115" cy="3480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3193" tIns="1353820" rIns="923193" bIns="199136" numCol="1" spcCol="1270" anchor="t" anchorCtr="0">
          <a:noAutofit/>
        </a:bodyPr>
        <a:lstStyle/>
        <a:p>
          <a:pPr marL="0" lvl="1" indent="738188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Về</a:t>
          </a:r>
          <a:r>
            <a:rPr lang="en-US" sz="28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kiến</a:t>
          </a:r>
          <a:r>
            <a:rPr lang="en-US" sz="28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thức</a:t>
          </a:r>
          <a:r>
            <a:rPr lang="en-US" sz="2800" kern="1200" dirty="0">
              <a:latin typeface="Arial" panose="020B0604020202020204" pitchFamily="34" charset="0"/>
              <a:cs typeface="Arial" panose="020B0604020202020204" pitchFamily="34" charset="0"/>
            </a:rPr>
            <a:t>:  </a:t>
          </a:r>
          <a:r>
            <a:rPr lang="vi-VN" sz="2800" kern="1200" dirty="0">
              <a:latin typeface="Arial" panose="020B0604020202020204" pitchFamily="34" charset="0"/>
              <a:cs typeface="Arial" panose="020B0604020202020204" pitchFamily="34" charset="0"/>
            </a:rPr>
            <a:t>Trình bày được một số nội dung cơ bản của chủ nghĩa Mác-Lênin, tư tưởng Hồ Chí Minh; quan điểm, đường lối của Đảng Cộng sản Việt Nam và những nhiệm vụ chính trị của đất nước hiện nay; nội dung học tập, rèn luyện để trở thành người công dân tốt, người lao động tốt.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168324"/>
        <a:ext cx="11895115" cy="3480750"/>
      </dsp:txXfrm>
    </dsp:sp>
    <dsp:sp modelId="{6902E56E-CA22-4E82-8186-F9A900C87FE8}">
      <dsp:nvSpPr>
        <dsp:cNvPr id="0" name=""/>
        <dsp:cNvSpPr/>
      </dsp:nvSpPr>
      <dsp:spPr>
        <a:xfrm>
          <a:off x="594755" y="1208924"/>
          <a:ext cx="8326581" cy="191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725" tIns="0" rIns="314725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>
              <a:latin typeface="Arial" panose="020B0604020202020204" pitchFamily="34" charset="0"/>
              <a:cs typeface="Arial" panose="020B0604020202020204" pitchFamily="34" charset="0"/>
            </a:rPr>
            <a:t>2</a:t>
          </a:r>
          <a:r>
            <a:rPr lang="vi-VN" sz="3200" kern="1200" dirty="0">
              <a:latin typeface="Arial" panose="020B0604020202020204" pitchFamily="34" charset="0"/>
              <a:cs typeface="Arial" panose="020B0604020202020204" pitchFamily="34" charset="0"/>
            </a:rPr>
            <a:t>. Mục tiêu của môn học</a:t>
          </a:r>
          <a:endParaRPr lang="en-US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8423" y="1302592"/>
        <a:ext cx="8139245" cy="173146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A6892A-8A84-4174-83BA-A8606DB78BA8}">
      <dsp:nvSpPr>
        <dsp:cNvPr id="0" name=""/>
        <dsp:cNvSpPr/>
      </dsp:nvSpPr>
      <dsp:spPr>
        <a:xfrm>
          <a:off x="0" y="2168324"/>
          <a:ext cx="11895115" cy="3480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3193" tIns="1353820" rIns="923193" bIns="199136" numCol="1" spcCol="1270" anchor="t" anchorCtr="0">
          <a:noAutofit/>
        </a:bodyPr>
        <a:lstStyle/>
        <a:p>
          <a:pPr marL="0" lvl="1" indent="738188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Về</a:t>
          </a:r>
          <a:r>
            <a:rPr lang="en-US" sz="28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kiến</a:t>
          </a:r>
          <a:r>
            <a:rPr lang="en-US" sz="28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thức</a:t>
          </a:r>
          <a:r>
            <a:rPr lang="en-US" sz="2800" kern="1200" dirty="0">
              <a:latin typeface="Arial" panose="020B0604020202020204" pitchFamily="34" charset="0"/>
              <a:cs typeface="Arial" panose="020B0604020202020204" pitchFamily="34" charset="0"/>
            </a:rPr>
            <a:t>:  </a:t>
          </a:r>
          <a:r>
            <a:rPr lang="vi-VN" sz="2800" kern="1200" dirty="0">
              <a:latin typeface="Arial" panose="020B0604020202020204" pitchFamily="34" charset="0"/>
              <a:cs typeface="Arial" panose="020B0604020202020204" pitchFamily="34" charset="0"/>
            </a:rPr>
            <a:t>Trình bày được một số nội dung cơ bản của chủ nghĩa Mác-Lênin, tư tưởng Hồ Chí Minh; quan điểm, đường lối của Đảng Cộng sản Việt Nam và những nhiệm vụ chính trị của đất nước hiện nay; nội dung học tập, rèn luyện để trở thành người công dân tốt, người lao động tốt.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168324"/>
        <a:ext cx="11895115" cy="3480750"/>
      </dsp:txXfrm>
    </dsp:sp>
    <dsp:sp modelId="{6902E56E-CA22-4E82-8186-F9A900C87FE8}">
      <dsp:nvSpPr>
        <dsp:cNvPr id="0" name=""/>
        <dsp:cNvSpPr/>
      </dsp:nvSpPr>
      <dsp:spPr>
        <a:xfrm>
          <a:off x="594755" y="1208924"/>
          <a:ext cx="8326581" cy="191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725" tIns="0" rIns="314725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>
              <a:latin typeface="Arial" panose="020B0604020202020204" pitchFamily="34" charset="0"/>
              <a:cs typeface="Arial" panose="020B0604020202020204" pitchFamily="34" charset="0"/>
            </a:rPr>
            <a:t>2</a:t>
          </a:r>
          <a:r>
            <a:rPr lang="vi-VN" sz="3200" kern="1200" dirty="0">
              <a:latin typeface="Arial" panose="020B0604020202020204" pitchFamily="34" charset="0"/>
              <a:cs typeface="Arial" panose="020B0604020202020204" pitchFamily="34" charset="0"/>
            </a:rPr>
            <a:t>. Mục tiêu của môn học</a:t>
          </a:r>
          <a:endParaRPr lang="en-US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8423" y="1302592"/>
        <a:ext cx="8139245" cy="173146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A6892A-8A84-4174-83BA-A8606DB78BA8}">
      <dsp:nvSpPr>
        <dsp:cNvPr id="0" name=""/>
        <dsp:cNvSpPr/>
      </dsp:nvSpPr>
      <dsp:spPr>
        <a:xfrm>
          <a:off x="0" y="2373074"/>
          <a:ext cx="11895115" cy="3071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3193" tIns="1353820" rIns="923193" bIns="199136" numCol="1" spcCol="1270" anchor="t" anchorCtr="0">
          <a:noAutofit/>
        </a:bodyPr>
        <a:lstStyle/>
        <a:p>
          <a:pPr marL="0" lvl="1" indent="738188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Về</a:t>
          </a:r>
          <a:r>
            <a:rPr lang="en-US" sz="28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năng</a:t>
          </a:r>
          <a:r>
            <a:rPr lang="en-US" sz="28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lực</a:t>
          </a:r>
          <a:r>
            <a:rPr lang="en-US" sz="28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tự</a:t>
          </a:r>
          <a:r>
            <a:rPr lang="en-US" sz="28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chủ</a:t>
          </a:r>
          <a:r>
            <a:rPr lang="en-US" sz="28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và</a:t>
          </a:r>
          <a:r>
            <a:rPr lang="en-US" sz="28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trách</a:t>
          </a:r>
          <a:r>
            <a:rPr lang="en-US" sz="28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kern="1200" dirty="0" err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nhiệm</a:t>
          </a:r>
          <a:r>
            <a:rPr lang="en-US" sz="2800" kern="1200" dirty="0"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vi-VN" sz="2800" kern="1200" dirty="0"/>
            <a:t>Có năng lực vận dụng các nội dung đã học để rèn luyện phẩm chất chính trị, đạo đức, lối sống; thực hiện tốt quan điểm, đường lối của Đảng; chính sách, pháp luật của Nhà nước.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373074"/>
        <a:ext cx="11895115" cy="3071250"/>
      </dsp:txXfrm>
    </dsp:sp>
    <dsp:sp modelId="{6902E56E-CA22-4E82-8186-F9A900C87FE8}">
      <dsp:nvSpPr>
        <dsp:cNvPr id="0" name=""/>
        <dsp:cNvSpPr/>
      </dsp:nvSpPr>
      <dsp:spPr>
        <a:xfrm>
          <a:off x="594755" y="1413674"/>
          <a:ext cx="8326581" cy="191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725" tIns="0" rIns="314725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>
              <a:latin typeface="Arial" panose="020B0604020202020204" pitchFamily="34" charset="0"/>
              <a:cs typeface="Arial" panose="020B0604020202020204" pitchFamily="34" charset="0"/>
            </a:rPr>
            <a:t>2</a:t>
          </a:r>
          <a:r>
            <a:rPr lang="vi-VN" sz="3200" kern="1200" dirty="0">
              <a:latin typeface="Arial" panose="020B0604020202020204" pitchFamily="34" charset="0"/>
              <a:cs typeface="Arial" panose="020B0604020202020204" pitchFamily="34" charset="0"/>
            </a:rPr>
            <a:t>. Mục tiêu của môn học</a:t>
          </a:r>
          <a:endParaRPr lang="en-US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8423" y="1507342"/>
        <a:ext cx="8139245" cy="17314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6D5115-DA4E-47DA-89DA-3BF80E73175F}" type="datetimeFigureOut">
              <a:rPr lang="en-AU" smtClean="0"/>
              <a:t>25/07/2024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6578F-BF92-469B-AB04-39B4299007B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73726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4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fld id="{7FB96057-A469-4CD7-9927-50BDDA6BC3C3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6787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21F70C-7321-4317-AEAB-14C83A06E54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056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F435D-8EC8-4641-A048-CD680137E2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D94C0A-0D76-44D6-9BEC-A74D7ABD9D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Arial 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91312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6694A-8D46-4197-90B3-B95AE5AEB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A0C0E0-767E-4766-BCA1-50A1856029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38081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60A1E-1639-4DFE-91A4-7024B59AD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B6D634-A832-49FE-A155-41241E93ED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Arial 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4416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34E6E-1177-4DE8-8985-4993FF974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55C23B-94D8-4823-9CAB-A1A2E3BAD6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4C09F4-D477-43D0-A2FD-B2D5877958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69386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14DEAD-70C7-40CA-A98F-0C57DF28B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C3B521-D272-4605-AA27-6E258E4C12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231607-19AF-4C91-845A-55D2A8E6A6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A50C37-17F5-4047-9DFC-C6DD1F3944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ECEDAB-E826-4F8C-8493-F53B10DB76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15597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58946-27B0-42EC-B29A-F109A3B97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09802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0684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53EC4-A507-45D6-88AC-7919E0BF2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09557-9665-4348-9A23-251377049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Arial "/>
              </a:defRPr>
            </a:lvl1pPr>
            <a:lvl2pPr>
              <a:defRPr sz="2800">
                <a:latin typeface="Arial "/>
              </a:defRPr>
            </a:lvl2pPr>
            <a:lvl3pPr>
              <a:defRPr sz="2400">
                <a:latin typeface="Arial "/>
              </a:defRPr>
            </a:lvl3pPr>
            <a:lvl4pPr>
              <a:defRPr sz="2000">
                <a:latin typeface="Arial "/>
              </a:defRPr>
            </a:lvl4pPr>
            <a:lvl5pPr>
              <a:defRPr sz="2000">
                <a:latin typeface="Arial 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D37A9D-306A-4824-8748-8B0D6646DC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Arial 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0525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D8F7C-B11A-4CA7-B2E5-E02F18C71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E3762A-300D-48C1-97FA-A58E19BAC2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Arial 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683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C41B3-D166-4365-9B77-BEA293EE9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A5C763-B757-4A80-AD53-B17336D772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6642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18A5A3-DFFD-45BA-9A57-D5DAB0966A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46A3C6-D97B-4C9A-A71B-1DAE87F015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7607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3C5A0A-A4C0-4EDE-A86B-13CC70530E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979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63463-0F07-4004-8B4A-EB943E4ACDE2}" type="datetimeFigureOut">
              <a:rPr lang="en-US" smtClean="0"/>
              <a:t>07/25/2024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97C27-86EA-4A9B-B3C0-3AB6E09252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9791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 u="none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37AFC0-9654-4E99-BB0B-D9F0D0EFDC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979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94CE8-4F3C-4147-BF68-D0950B9DCAE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AutoShape 4" descr="Logo UEF">
            <a:extLst>
              <a:ext uri="{FF2B5EF4-FFF2-40B4-BE49-F238E27FC236}">
                <a16:creationId xmlns:a16="http://schemas.microsoft.com/office/drawing/2014/main" id="{FC7A0AB5-A05C-CE5F-D457-381F45CE7874}"/>
              </a:ext>
            </a:extLst>
          </p:cNvPr>
          <p:cNvSpPr>
            <a:spLocks noChangeAspect="1" noChangeArrowheads="1"/>
          </p:cNvSpPr>
          <p:nvPr userDrawn="1"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7" name="Picture 6" descr="GIỚI THIỆU CHUNG">
            <a:extLst>
              <a:ext uri="{FF2B5EF4-FFF2-40B4-BE49-F238E27FC236}">
                <a16:creationId xmlns:a16="http://schemas.microsoft.com/office/drawing/2014/main" id="{ED1D96AC-37B6-B2B6-055D-DAB58C1935D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hq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56960" cy="80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08EA363-DAC3-228E-422E-E0286F7AD4D5}"/>
              </a:ext>
            </a:extLst>
          </p:cNvPr>
          <p:cNvSpPr/>
          <p:nvPr userDrawn="1"/>
        </p:nvSpPr>
        <p:spPr>
          <a:xfrm>
            <a:off x="0" y="6347401"/>
            <a:ext cx="12192000" cy="415636"/>
          </a:xfrm>
          <a:prstGeom prst="rect">
            <a:avLst/>
          </a:prstGeom>
          <a:gradFill flip="none" rotWithShape="1">
            <a:gsLst>
              <a:gs pos="0">
                <a:srgbClr val="EC6224"/>
              </a:gs>
              <a:gs pos="50000">
                <a:srgbClr val="DF311D"/>
              </a:gs>
              <a:gs pos="100000">
                <a:srgbClr val="C00000"/>
              </a:gs>
            </a:gsLst>
            <a:lin ang="0" scaled="1"/>
            <a:tileRect/>
          </a:gra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67CD67-CA01-913B-2112-57E4018AB225}"/>
              </a:ext>
            </a:extLst>
          </p:cNvPr>
          <p:cNvSpPr txBox="1"/>
          <p:nvPr userDrawn="1"/>
        </p:nvSpPr>
        <p:spPr>
          <a:xfrm>
            <a:off x="111789" y="6387476"/>
            <a:ext cx="3151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KHOA LÝ LUẬN CHÍNH TRỊ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D25A4A-319E-F0FF-C32F-55315D16A02C}"/>
              </a:ext>
            </a:extLst>
          </p:cNvPr>
          <p:cNvSpPr txBox="1"/>
          <p:nvPr userDrawn="1"/>
        </p:nvSpPr>
        <p:spPr>
          <a:xfrm>
            <a:off x="6303818" y="6387476"/>
            <a:ext cx="59020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NHÂN VĂN - SÁNG TẠO - PHÁT TRIỂN - BỀN VỮNG</a:t>
            </a:r>
          </a:p>
        </p:txBody>
      </p:sp>
    </p:spTree>
    <p:extLst>
      <p:ext uri="{BB962C8B-B14F-4D97-AF65-F5344CB8AC3E}">
        <p14:creationId xmlns:p14="http://schemas.microsoft.com/office/powerpoint/2010/main" val="194720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500" b="0" i="0" u="none" kern="1200">
          <a:solidFill>
            <a:schemeClr val="tx1"/>
          </a:solidFill>
          <a:latin typeface="Arial 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F9FB131-4C43-F7E0-74FB-4D06AB622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3012" y="527712"/>
            <a:ext cx="4918472" cy="613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lnSpc>
                <a:spcPct val="115000"/>
              </a:lnSpc>
              <a:spcBef>
                <a:spcPts val="169"/>
              </a:spcBef>
              <a:spcAft>
                <a:spcPts val="563"/>
              </a:spcAft>
              <a:buFontTx/>
              <a:buNone/>
            </a:pP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GIẢNG MÔN</a:t>
            </a:r>
            <a:endParaRPr lang="en-US" altLang="en-US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9B93DB4-8379-953E-32FB-78ED8C9F58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2535" y="2489419"/>
            <a:ext cx="810410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</a:tabLst>
              <a:defRPr/>
            </a:pPr>
            <a:r>
              <a:rPr kumimoji="0" lang="en-US" altLang="en-US" sz="6000" b="1" i="0" u="none" strike="noStrike" kern="0" cap="none" spc="0" normalizeH="0" baseline="0" noProof="0" dirty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GIÁO DỤC CHÍNH TRỊ</a:t>
            </a:r>
            <a:endParaRPr kumimoji="0" lang="en-US" altLang="en-US" sz="6000" b="0" i="0" u="none" strike="noStrike" kern="0" cap="none" spc="0" normalizeH="0" baseline="0" noProof="0" dirty="0">
              <a:ln>
                <a:noFill/>
              </a:ln>
              <a:solidFill>
                <a:srgbClr val="0033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11">
            <a:extLst>
              <a:ext uri="{FF2B5EF4-FFF2-40B4-BE49-F238E27FC236}">
                <a16:creationId xmlns:a16="http://schemas.microsoft.com/office/drawing/2014/main" id="{03C68B4F-28D6-3D5C-296A-E9E4C2786700}"/>
              </a:ext>
            </a:extLst>
          </p:cNvPr>
          <p:cNvGrpSpPr>
            <a:grpSpLocks/>
          </p:cNvGrpSpPr>
          <p:nvPr/>
        </p:nvGrpSpPr>
        <p:grpSpPr bwMode="auto">
          <a:xfrm>
            <a:off x="421917" y="4153466"/>
            <a:ext cx="2748800" cy="1769961"/>
            <a:chOff x="5225" y="9335"/>
            <a:chExt cx="2520" cy="1750"/>
          </a:xfrm>
        </p:grpSpPr>
        <p:sp>
          <p:nvSpPr>
            <p:cNvPr id="5" name="AutoShape 20" descr="2">
              <a:extLst>
                <a:ext uri="{FF2B5EF4-FFF2-40B4-BE49-F238E27FC236}">
                  <a16:creationId xmlns:a16="http://schemas.microsoft.com/office/drawing/2014/main" id="{FCB10EFC-3CC6-F771-A76C-32D9EE927E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5" y="10185"/>
              <a:ext cx="2520" cy="900"/>
            </a:xfrm>
            <a:prstGeom prst="wave">
              <a:avLst>
                <a:gd name="adj1" fmla="val 20644"/>
                <a:gd name="adj2" fmla="val 0"/>
              </a:avLst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>
              <a:outerShdw dist="107763" dir="2700000" algn="ctr" rotWithShape="0">
                <a:srgbClr val="C0C0C0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99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13" dirty="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pic>
          <p:nvPicPr>
            <p:cNvPr id="6" name="Picture 19" descr="cosmoS">
              <a:extLst>
                <a:ext uri="{FF2B5EF4-FFF2-40B4-BE49-F238E27FC236}">
                  <a16:creationId xmlns:a16="http://schemas.microsoft.com/office/drawing/2014/main" id="{06B64B3A-388F-90F0-9686-5B9AAFA85E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2" y="9335"/>
              <a:ext cx="1080" cy="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8" descr="BOOK2">
              <a:extLst>
                <a:ext uri="{FF2B5EF4-FFF2-40B4-BE49-F238E27FC236}">
                  <a16:creationId xmlns:a16="http://schemas.microsoft.com/office/drawing/2014/main" id="{5DAC891D-6A96-E392-0633-96EBDB9C41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4" y="10122"/>
              <a:ext cx="126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7" descr="BOOK1">
              <a:extLst>
                <a:ext uri="{FF2B5EF4-FFF2-40B4-BE49-F238E27FC236}">
                  <a16:creationId xmlns:a16="http://schemas.microsoft.com/office/drawing/2014/main" id="{CDC5EE10-573A-4399-0C65-538C0B4E3C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2" y="9848"/>
              <a:ext cx="163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6" descr="QUILLPEN">
              <a:extLst>
                <a:ext uri="{FF2B5EF4-FFF2-40B4-BE49-F238E27FC236}">
                  <a16:creationId xmlns:a16="http://schemas.microsoft.com/office/drawing/2014/main" id="{8733AC46-E0E0-37DF-FA7B-17F6173E83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5" y="9336"/>
              <a:ext cx="702" cy="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 Box 15">
              <a:extLst>
                <a:ext uri="{FF2B5EF4-FFF2-40B4-BE49-F238E27FC236}">
                  <a16:creationId xmlns:a16="http://schemas.microsoft.com/office/drawing/2014/main" id="{0569BDAD-FE39-56D8-1B46-3E2889DDD6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67" y="9897"/>
              <a:ext cx="9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vi-VN" altLang="en-US" sz="450" b="1">
                  <a:solidFill>
                    <a:srgbClr val="000000"/>
                  </a:solidFill>
                  <a:latin typeface="VNbangkok"/>
                  <a:cs typeface="Times New Roman" panose="02020603050405020304" pitchFamily="18" charset="0"/>
                </a:rPr>
                <a:t> </a:t>
              </a:r>
              <a:endParaRPr lang="vi-VN" altLang="en-US" sz="1013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11" name="Text Box 14">
              <a:extLst>
                <a:ext uri="{FF2B5EF4-FFF2-40B4-BE49-F238E27FC236}">
                  <a16:creationId xmlns:a16="http://schemas.microsoft.com/office/drawing/2014/main" id="{C7F975B7-CD49-653C-1E44-BE7C604190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65" y="9863"/>
              <a:ext cx="577" cy="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13" dirty="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12" name="WordArt 13">
              <a:extLst>
                <a:ext uri="{FF2B5EF4-FFF2-40B4-BE49-F238E27FC236}">
                  <a16:creationId xmlns:a16="http://schemas.microsoft.com/office/drawing/2014/main" id="{2A6361AF-F937-F09A-BC39-E99C3C1B8805}"/>
                </a:ext>
              </a:extLst>
            </p:cNvPr>
            <p:cNvSpPr>
              <a:spLocks noChangeArrowheads="1" noChangeShapeType="1" noTextEdit="1"/>
            </p:cNvSpPr>
            <p:nvPr/>
          </p:nvSpPr>
          <p:spPr bwMode="auto">
            <a:xfrm rot="1334491">
              <a:off x="6130" y="10696"/>
              <a:ext cx="600" cy="125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9282"/>
                </a:avLst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025" b="1" kern="10" dirty="0">
                  <a:solidFill>
                    <a:srgbClr val="FFFFFF"/>
                  </a:solidFill>
                  <a:latin typeface="VNbritannic"/>
                  <a:cs typeface="Arial"/>
                </a:rPr>
                <a:t>NÀM </a:t>
              </a:r>
            </a:p>
          </p:txBody>
        </p:sp>
        <p:sp>
          <p:nvSpPr>
            <p:cNvPr id="13" name="Text Box 12">
              <a:extLst>
                <a:ext uri="{FF2B5EF4-FFF2-40B4-BE49-F238E27FC236}">
                  <a16:creationId xmlns:a16="http://schemas.microsoft.com/office/drawing/2014/main" id="{E187F0CE-F486-973C-30E4-C41D147A5B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23" y="10049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13" dirty="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966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35" y="909408"/>
            <a:ext cx="4483593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916" y="905777"/>
            <a:ext cx="5014450" cy="473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868774" y="5642877"/>
            <a:ext cx="50144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Ph.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Ăng-ghen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(28 /11 /1820-5/8/1895)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071743" y="5730977"/>
            <a:ext cx="42514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Mác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(5 /5 /1818 - 14/3/1883) </a:t>
            </a:r>
          </a:p>
        </p:txBody>
      </p:sp>
    </p:spTree>
    <p:extLst>
      <p:ext uri="{BB962C8B-B14F-4D97-AF65-F5344CB8AC3E}">
        <p14:creationId xmlns:p14="http://schemas.microsoft.com/office/powerpoint/2010/main" val="2065203179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25" y="722630"/>
            <a:ext cx="5153997" cy="4709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086466" y="5432445"/>
            <a:ext cx="36004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Vladimir Iyilch Lenin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(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22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1870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21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/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1924)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7" y="722629"/>
            <a:ext cx="5153997" cy="470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374784" y="5617537"/>
            <a:ext cx="4730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Minh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(19/5/1890-2/9/1969)</a:t>
            </a:r>
          </a:p>
        </p:txBody>
      </p:sp>
    </p:spTree>
    <p:extLst>
      <p:ext uri="{BB962C8B-B14F-4D97-AF65-F5344CB8AC3E}">
        <p14:creationId xmlns:p14="http://schemas.microsoft.com/office/powerpoint/2010/main" val="922991850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6C2A87F-5C68-8ED9-CFF4-9C22E0A6FA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3284429"/>
              </p:ext>
            </p:extLst>
          </p:nvPr>
        </p:nvGraphicFramePr>
        <p:xfrm>
          <a:off x="956833" y="647700"/>
          <a:ext cx="9828167" cy="53947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8198">
                  <a:extLst>
                    <a:ext uri="{9D8B030D-6E8A-4147-A177-3AD203B41FA5}">
                      <a16:colId xmlns:a16="http://schemas.microsoft.com/office/drawing/2014/main" val="1686694992"/>
                    </a:ext>
                  </a:extLst>
                </a:gridCol>
                <a:gridCol w="7498892">
                  <a:extLst>
                    <a:ext uri="{9D8B030D-6E8A-4147-A177-3AD203B41FA5}">
                      <a16:colId xmlns:a16="http://schemas.microsoft.com/office/drawing/2014/main" val="1456803277"/>
                    </a:ext>
                  </a:extLst>
                </a:gridCol>
                <a:gridCol w="1311077">
                  <a:extLst>
                    <a:ext uri="{9D8B030D-6E8A-4147-A177-3AD203B41FA5}">
                      <a16:colId xmlns:a16="http://schemas.microsoft.com/office/drawing/2014/main" val="3547822543"/>
                    </a:ext>
                  </a:extLst>
                </a:gridCol>
              </a:tblGrid>
              <a:tr h="493954">
                <a:tc>
                  <a:txBody>
                    <a:bodyPr/>
                    <a:lstStyle/>
                    <a:p>
                      <a:pPr indent="7937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b="1" dirty="0">
                          <a:solidFill>
                            <a:schemeClr val="tx1"/>
                          </a:solidFill>
                        </a:rPr>
                        <a:t>STT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19367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TÊN CHƯƠNG</a:t>
                      </a: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b="1" dirty="0"/>
                        <a:t> </a:t>
                      </a:r>
                      <a:br>
                        <a:rPr lang="vi-VN" b="1" dirty="0"/>
                      </a:br>
                      <a:r>
                        <a:rPr lang="vi-VN" b="1" dirty="0">
                          <a:solidFill>
                            <a:schemeClr val="tx1"/>
                          </a:solidFill>
                        </a:rPr>
                        <a:t>SỐ TIẾT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6143312"/>
                  </a:ext>
                </a:extLst>
              </a:tr>
              <a:tr h="4259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L="0" marR="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245" marR="17907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5257800" algn="l"/>
                        </a:tabLst>
                      </a:pP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Chương</a:t>
                      </a:r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vi-VN" b="1" dirty="0">
                          <a:solidFill>
                            <a:schemeClr val="tx1"/>
                          </a:solidFill>
                        </a:rPr>
                        <a:t>mở đầu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b="1" dirty="0"/>
                        <a:t>1</a:t>
                      </a:r>
                    </a:p>
                  </a:txBody>
                  <a:tcPr marL="0" marR="0" marT="0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250989"/>
                  </a:ext>
                </a:extLst>
              </a:tr>
              <a:tr h="4367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245" marR="17907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5257800" algn="l"/>
                        </a:tabLst>
                      </a:pP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Chương</a:t>
                      </a:r>
                      <a:r>
                        <a:rPr lang="vi-VN" b="1" dirty="0">
                          <a:solidFill>
                            <a:schemeClr val="tx1"/>
                          </a:solidFill>
                        </a:rPr>
                        <a:t> 1: Khái quát về chủ nghĩa Mác - Lênin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b="1" dirty="0"/>
                        <a:t>10</a:t>
                      </a: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1388217"/>
                  </a:ext>
                </a:extLst>
              </a:tr>
              <a:tr h="4259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245" marR="17907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5257800" algn="l"/>
                        </a:tabLst>
                      </a:pP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Chương</a:t>
                      </a:r>
                      <a:r>
                        <a:rPr lang="vi-VN" b="1" dirty="0">
                          <a:solidFill>
                            <a:schemeClr val="tx1"/>
                          </a:solidFill>
                        </a:rPr>
                        <a:t> 2: Khái quát về tư tưởng Hồ Chí Minh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b="1" dirty="0"/>
                        <a:t>8</a:t>
                      </a: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6554733"/>
                  </a:ext>
                </a:extLst>
              </a:tr>
              <a:tr h="7623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b="1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245" marR="17907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5257800" algn="l"/>
                        </a:tabLst>
                      </a:pP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Chương</a:t>
                      </a:r>
                      <a:r>
                        <a:rPr lang="vi-VN" b="1" dirty="0">
                          <a:solidFill>
                            <a:schemeClr val="tx1"/>
                          </a:solidFill>
                        </a:rPr>
                        <a:t> 3: Đặc trưng và phương hướng xây dựng xã hội chủ nghĩa ở Việt Nam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b="1" dirty="0"/>
                        <a:t>5</a:t>
                      </a: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2760935"/>
                  </a:ext>
                </a:extLst>
              </a:tr>
              <a:tr h="7623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b="1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245" marR="17907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5257800" algn="l"/>
                        </a:tabLst>
                      </a:pP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Chương</a:t>
                      </a:r>
                      <a:r>
                        <a:rPr lang="vi-VN" b="1" dirty="0">
                          <a:solidFill>
                            <a:schemeClr val="tx1"/>
                          </a:solidFill>
                        </a:rPr>
                        <a:t> 4: Tăng cường quốc phòng an ninh, mở rộng quan hệ đối ngoại và hội nhập quốc tế ở nước ta hiện nay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b="1" dirty="0"/>
                        <a:t>6</a:t>
                      </a: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8246893"/>
                  </a:ext>
                </a:extLst>
              </a:tr>
              <a:tr h="7623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b="1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245" marR="17907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5257800" algn="l"/>
                        </a:tabLst>
                      </a:pP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Chương</a:t>
                      </a:r>
                      <a:r>
                        <a:rPr lang="vi-VN" b="1" dirty="0">
                          <a:solidFill>
                            <a:schemeClr val="tx1"/>
                          </a:solidFill>
                        </a:rPr>
                        <a:t> 5: Xây dựng và hoàn thiện nhà nước pháp quyền xã hội chủ nghĩa Việt Nam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b="1" dirty="0"/>
                        <a:t>7</a:t>
                      </a: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6671615"/>
                  </a:ext>
                </a:extLst>
              </a:tr>
              <a:tr h="7623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b="1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245" marR="17907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5257800" algn="l"/>
                        </a:tabLst>
                      </a:pPr>
                      <a:r>
                        <a:rPr lang="en-US" b="1" dirty="0" err="1">
                          <a:solidFill>
                            <a:schemeClr val="tx1"/>
                          </a:solidFill>
                        </a:rPr>
                        <a:t>Chương</a:t>
                      </a:r>
                      <a:r>
                        <a:rPr lang="vi-VN" b="1" dirty="0">
                          <a:solidFill>
                            <a:schemeClr val="tx1"/>
                          </a:solidFill>
                        </a:rPr>
                        <a:t> 6: Phát huy sức mạnh của khối đại đoàn kết toàn dân tộc trong xây dựng, bảo vệ Tổ quốc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b="1" dirty="0"/>
                        <a:t>6</a:t>
                      </a: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1027912"/>
                  </a:ext>
                </a:extLst>
              </a:tr>
              <a:tr h="4259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b="1" dirty="0"/>
                        <a:t> </a:t>
                      </a:r>
                      <a:endParaRPr lang="en-US" b="1" dirty="0"/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2245" marR="17907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5257800" algn="l"/>
                        </a:tabLst>
                      </a:pPr>
                      <a:r>
                        <a:rPr lang="vi-VN" b="1" dirty="0">
                          <a:solidFill>
                            <a:schemeClr val="tx1"/>
                          </a:solidFill>
                        </a:rPr>
                        <a:t>Tài liệu tham khảo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b="1" dirty="0"/>
                        <a:t> </a:t>
                      </a:r>
                      <a:endParaRPr lang="en-US" b="1" dirty="0"/>
                    </a:p>
                  </a:txBody>
                  <a:tcPr marL="0" marR="0" marT="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3165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5007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87816" y="2015197"/>
            <a:ext cx="7104184" cy="2827606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 KIỆN ĐỂ ĐƯỢC THI KẾT THÚC MÔN</a:t>
            </a: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ĐIỂM TRUNG BÌNH TRÊN LỚP &gt;= 5, </a:t>
            </a:r>
          </a:p>
          <a:p>
            <a:pPr marL="457200" indent="-457200">
              <a:buFontTx/>
              <a:buChar char="-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NGHỈ KHÔNG QUÁ 20%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B74731-0876-4094-D23F-AF1EBECA10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34934"/>
            <a:ext cx="4834414" cy="4788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146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31E20A-16FD-C55E-0F86-E90E55322DF7}"/>
              </a:ext>
            </a:extLst>
          </p:cNvPr>
          <p:cNvSpPr/>
          <p:nvPr/>
        </p:nvSpPr>
        <p:spPr>
          <a:xfrm>
            <a:off x="1173271" y="701457"/>
            <a:ext cx="9544833" cy="43465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Về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cột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ctr"/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cột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</a:t>
            </a:r>
          </a:p>
          <a:p>
            <a:pPr marL="285750" indent="-285750">
              <a:buFontTx/>
              <a:buChar char="-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cột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</a:p>
          <a:p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Ngoài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quá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viên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tích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cực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tham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lớp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phát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biểu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sẽ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cộng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thêm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4457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9090" y="1905506"/>
            <a:ext cx="1035382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dirty="0" err="1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9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9600" b="1" dirty="0" err="1">
                <a:latin typeface="Arial" panose="020B0604020202020204" pitchFamily="34" charset="0"/>
                <a:cs typeface="Arial" panose="020B0604020202020204" pitchFamily="34" charset="0"/>
              </a:rPr>
              <a:t>mở</a:t>
            </a:r>
            <a:r>
              <a:rPr lang="en-US" sz="9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9600" b="1" dirty="0" err="1"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9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7337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6685798"/>
              </p:ext>
            </p:extLst>
          </p:nvPr>
        </p:nvGraphicFramePr>
        <p:xfrm>
          <a:off x="0" y="566056"/>
          <a:ext cx="11959770" cy="56531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481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28712973"/>
              </p:ext>
            </p:extLst>
          </p:nvPr>
        </p:nvGraphicFramePr>
        <p:xfrm>
          <a:off x="457200" y="748695"/>
          <a:ext cx="1144451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469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618272398"/>
              </p:ext>
            </p:extLst>
          </p:nvPr>
        </p:nvGraphicFramePr>
        <p:xfrm>
          <a:off x="1" y="0"/>
          <a:ext cx="11769212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351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814650092"/>
              </p:ext>
            </p:extLst>
          </p:nvPr>
        </p:nvGraphicFramePr>
        <p:xfrm>
          <a:off x="166255" y="0"/>
          <a:ext cx="11895116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2966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/>
        </p:nvGraphicFramePr>
        <p:xfrm>
          <a:off x="166255" y="0"/>
          <a:ext cx="11895116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0011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200557375"/>
              </p:ext>
            </p:extLst>
          </p:nvPr>
        </p:nvGraphicFramePr>
        <p:xfrm>
          <a:off x="166255" y="0"/>
          <a:ext cx="11895116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695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8536" y="2527475"/>
            <a:ext cx="11069782" cy="2554545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just"/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N</a:t>
            </a:r>
            <a:r>
              <a:rPr lang="vi-VN" sz="3200" dirty="0">
                <a:latin typeface="Arial" panose="020B0604020202020204" pitchFamily="34" charset="0"/>
                <a:cs typeface="Arial" panose="020B0604020202020204" pitchFamily="34" charset="0"/>
              </a:rPr>
              <a:t>ghiên cứu sự hình thành và những nội dung chủ yếu của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CNMLN</a:t>
            </a:r>
            <a:r>
              <a:rPr lang="vi-VN" sz="32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TTHCM</a:t>
            </a:r>
            <a:r>
              <a:rPr lang="vi-VN" sz="3200" dirty="0">
                <a:latin typeface="Arial" panose="020B0604020202020204" pitchFamily="34" charset="0"/>
                <a:cs typeface="Arial" panose="020B0604020202020204" pitchFamily="34" charset="0"/>
              </a:rPr>
              <a:t>; Đ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LCMCĐCSVN</a:t>
            </a:r>
            <a:r>
              <a:rPr lang="vi-VN" sz="3200" dirty="0">
                <a:latin typeface="Arial" panose="020B0604020202020204" pitchFamily="34" charset="0"/>
                <a:cs typeface="Arial" panose="020B0604020202020204" pitchFamily="34" charset="0"/>
              </a:rPr>
              <a:t>; con đường và phương pháp để thực hiện các nội dung đó vào thực tiễn cách mạng Việt Nam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2571" y="868745"/>
            <a:ext cx="12046857" cy="1061416"/>
          </a:xfrm>
          <a:prstGeom prst="rect">
            <a:avLst/>
          </a:prstGeom>
          <a:solidFill>
            <a:srgbClr val="FF0066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vi-VN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Nội dung chính 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126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71" y="681037"/>
            <a:ext cx="12046857" cy="831663"/>
          </a:xfrm>
          <a:solidFill>
            <a:srgbClr val="FF0066"/>
          </a:solidFill>
        </p:spPr>
        <p:txBody>
          <a:bodyPr>
            <a:no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vi-VN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nl-NL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Phương pháp dạy học </a:t>
            </a:r>
            <a:r>
              <a:rPr lang="vi-VN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 đánh giá </a:t>
            </a:r>
            <a:r>
              <a:rPr lang="nl-NL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môn học</a:t>
            </a:r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indent="739775"/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Phương pháp duy vật biện chứng, phương pháp logic - lịch sử, phân tích và tổng hợp, trừu tường hóa, khái quát hóa, thuyết trình, phỏng vấn, hỏi đáp, nêu ý kiến….</a:t>
            </a:r>
          </a:p>
          <a:p>
            <a:pPr indent="739775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739775"/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Gắn lý luận với thực tiễn để định hướng nhận thức và rèn luyện phẩm chất chính trị, đạo đức, lối sống cho người học nghề.</a:t>
            </a:r>
          </a:p>
          <a:p>
            <a:pPr indent="739775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739775"/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Tổ chức cho học sinh, sinh viên thảo luận, xem băng hình, phim tư liệu lịch sử, chuyên đề thời sự hoặc tổ chức đi tham quan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tế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317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ình nền powerpoint màu trắng đẹ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9031" y="501275"/>
            <a:ext cx="6049296" cy="1325563"/>
          </a:xfrm>
        </p:spPr>
        <p:txBody>
          <a:bodyPr>
            <a:normAutofit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Câu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hỏi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710528"/>
            <a:ext cx="6049297" cy="144851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Em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hãy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bày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ý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nghĩa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việc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giáo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dục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Chính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trị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đối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với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viên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nay?</a:t>
            </a:r>
          </a:p>
        </p:txBody>
      </p:sp>
    </p:spTree>
    <p:extLst>
      <p:ext uri="{BB962C8B-B14F-4D97-AF65-F5344CB8AC3E}">
        <p14:creationId xmlns:p14="http://schemas.microsoft.com/office/powerpoint/2010/main" val="82317339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MMPROD_UIDATA" val="&lt;database version=&quot;11.0&quot;&gt;&lt;object type=&quot;1&quot; unique_id=&quot;10001&quot;&gt;&lt;object type=&quot;2&quot; unique_id=&quot;16611&quot;&gt;&lt;object type=&quot;3&quot; unique_id=&quot;16618&quot;&gt;&lt;property id=&quot;20148&quot; value=&quot;5&quot;/&gt;&lt;property id=&quot;20300&quot; value=&quot;Slide 1&quot;/&gt;&lt;property id=&quot;20307&quot; value=&quot;1637&quot;/&gt;&lt;/object&gt;&lt;object type=&quot;3&quot; unique_id=&quot;16619&quot;&gt;&lt;property id=&quot;20148&quot; value=&quot;5&quot;/&gt;&lt;property id=&quot;20300&quot; value=&quot;Slide 2&quot;/&gt;&lt;property id=&quot;20307&quot; value=&quot;267&quot;/&gt;&lt;/object&gt;&lt;object type=&quot;3&quot; unique_id=&quot;16620&quot;&gt;&lt;property id=&quot;20148&quot; value=&quot;5&quot;/&gt;&lt;property id=&quot;20300&quot; value=&quot;Slide 3&quot;/&gt;&lt;property id=&quot;20307&quot; value=&quot;268&quot;/&gt;&lt;/object&gt;&lt;object type=&quot;3&quot; unique_id=&quot;16621&quot;&gt;&lt;property id=&quot;20148&quot; value=&quot;5&quot;/&gt;&lt;property id=&quot;20300&quot; value=&quot;Slide 4&quot;/&gt;&lt;property id=&quot;20307&quot; value=&quot;1642&quot;/&gt;&lt;/object&gt;&lt;object type=&quot;3&quot; unique_id=&quot;16622&quot;&gt;&lt;property id=&quot;20148&quot; value=&quot;5&quot;/&gt;&lt;property id=&quot;20300&quot; value=&quot;Slide 5&quot;/&gt;&lt;property id=&quot;20307&quot; value=&quot;277&quot;/&gt;&lt;/object&gt;&lt;object type=&quot;3&quot; unique_id=&quot;16623&quot;&gt;&lt;property id=&quot;20148&quot; value=&quot;5&quot;/&gt;&lt;property id=&quot;20300&quot; value=&quot;Slide 6&quot;/&gt;&lt;property id=&quot;20307&quot; value=&quot;1643&quot;/&gt;&lt;/object&gt;&lt;object type=&quot;3&quot; unique_id=&quot;16624&quot;&gt;&lt;property id=&quot;20148&quot; value=&quot;5&quot;/&gt;&lt;property id=&quot;20300&quot; value=&quot;Slide 7&quot;/&gt;&lt;property id=&quot;20307&quot; value=&quot;256&quot;/&gt;&lt;/object&gt;&lt;object type=&quot;3&quot; unique_id=&quot;16625&quot;&gt;&lt;property id=&quot;20148&quot; value=&quot;5&quot;/&gt;&lt;property id=&quot;20300&quot; value=&quot;Slide 8&quot;/&gt;&lt;property id=&quot;20307&quot; value=&quot;259&quot;/&gt;&lt;/object&gt;&lt;object type=&quot;3&quot; unique_id=&quot;16626&quot;&gt;&lt;property id=&quot;20148&quot; value=&quot;5&quot;/&gt;&lt;property id=&quot;20300&quot; value=&quot;Slide 9&quot;/&gt;&lt;property id=&quot;20307&quot; value=&quot;260&quot;/&gt;&lt;/object&gt;&lt;object type=&quot;3&quot; unique_id=&quot;16627&quot;&gt;&lt;property id=&quot;20148&quot; value=&quot;5&quot;/&gt;&lt;property id=&quot;20300&quot; value=&quot;Slide 10&quot;/&gt;&lt;property id=&quot;20307&quot; value=&quot;263&quot;/&gt;&lt;/object&gt;&lt;object type=&quot;3&quot; unique_id=&quot;16628&quot;&gt;&lt;property id=&quot;20148&quot; value=&quot;5&quot;/&gt;&lt;property id=&quot;20300&quot; value=&quot;Slide 11&quot;/&gt;&lt;property id=&quot;20307&quot; value=&quot;264&quot;/&gt;&lt;/object&gt;&lt;object type=&quot;3&quot; unique_id=&quot;16629&quot;&gt;&lt;property id=&quot;20148&quot; value=&quot;5&quot;/&gt;&lt;property id=&quot;20300&quot; value=&quot;Slide 12&quot;/&gt;&lt;property id=&quot;20307&quot; value=&quot;1641&quot;/&gt;&lt;/object&gt;&lt;object type=&quot;3&quot; unique_id=&quot;16630&quot;&gt;&lt;property id=&quot;20148&quot; value=&quot;5&quot;/&gt;&lt;property id=&quot;20300&quot; value=&quot;Slide 13&quot;/&gt;&lt;property id=&quot;20307&quot; value=&quot;1640&quot;/&gt;&lt;/object&gt;&lt;object type=&quot;3&quot; unique_id=&quot;16631&quot;&gt;&lt;property id=&quot;20148&quot; value=&quot;5&quot;/&gt;&lt;property id=&quot;20300&quot; value=&quot;Slide 14&quot;/&gt;&lt;property id=&quot;20307&quot; value=&quot;271&quot;/&gt;&lt;/object&gt;&lt;object type=&quot;3&quot; unique_id=&quot;16632&quot;&gt;&lt;property id=&quot;20148&quot; value=&quot;5&quot;/&gt;&lt;property id=&quot;20300&quot; value=&quot;Slide 15 - &amp;quot; 4. Phương pháp dạy học và đánh giá môn học &amp;quot;&quot;/&gt;&lt;property id=&quot;20307&quot; value=&quot;274&quot;/&gt;&lt;/object&gt;&lt;object type=&quot;3&quot; unique_id=&quot;16633&quot;&gt;&lt;property id=&quot;20148&quot; value=&quot;5&quot;/&gt;&lt;property id=&quot;20300&quot; value=&quot;Slide 16 - &amp;quot;Câu hỏi hệ thống bài&amp;quot;&quot;/&gt;&lt;property id=&quot;20307&quot; value=&quot;276&quot;/&gt;&lt;/object&gt;&lt;/object&gt;&lt;object type=&quot;8&quot; unique_id=&quot;16617&quot;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Custom 17">
      <a:dk1>
        <a:sysClr val="windowText" lastClr="000000"/>
      </a:dk1>
      <a:lt1>
        <a:sysClr val="window" lastClr="FFFFFF"/>
      </a:lt1>
      <a:dk2>
        <a:srgbClr val="44546A"/>
      </a:dk2>
      <a:lt2>
        <a:srgbClr val="C00000"/>
      </a:lt2>
      <a:accent1>
        <a:srgbClr val="9B1320"/>
      </a:accent1>
      <a:accent2>
        <a:srgbClr val="2A6BB0"/>
      </a:accent2>
      <a:accent3>
        <a:srgbClr val="9B1320"/>
      </a:accent3>
      <a:accent4>
        <a:srgbClr val="2A6BB0"/>
      </a:accent4>
      <a:accent5>
        <a:srgbClr val="9B1320"/>
      </a:accent5>
      <a:accent6>
        <a:srgbClr val="2A6BB0"/>
      </a:accent6>
      <a:hlink>
        <a:srgbClr val="C00000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4590</TotalTime>
  <Words>704</Words>
  <Application>Microsoft Office PowerPoint</Application>
  <PresentationFormat>Widescreen</PresentationFormat>
  <Paragraphs>76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.VnTime</vt:lpstr>
      <vt:lpstr>Arial</vt:lpstr>
      <vt:lpstr>Arial </vt:lpstr>
      <vt:lpstr>Calibri</vt:lpstr>
      <vt:lpstr>Times New Roman</vt:lpstr>
      <vt:lpstr>VNbangkok</vt:lpstr>
      <vt:lpstr>VNbritannic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4. Phương pháp dạy học và đánh giá môn học </vt:lpstr>
      <vt:lpstr>Câu hỏi hệ thống bài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Dell</cp:lastModifiedBy>
  <cp:revision>6</cp:revision>
  <dcterms:created xsi:type="dcterms:W3CDTF">2022-10-06T03:12:05Z</dcterms:created>
  <dcterms:modified xsi:type="dcterms:W3CDTF">2024-07-25T03:11:16Z</dcterms:modified>
</cp:coreProperties>
</file>