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3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46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665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8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8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80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2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84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7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87864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30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5" y="1316039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9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720932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2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034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213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4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2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848EDC-6CB7-49E7-80D1-234335642EEC}" type="datetimeFigureOut">
              <a:rPr lang="en-US" smtClean="0"/>
              <a:t>22/07/2017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2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2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53AEFEA-703B-4F63-8E0E-0AF8056856E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9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7146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0" y="6246812"/>
            <a:ext cx="8458200" cy="1222375"/>
          </a:xfrm>
        </p:spPr>
        <p:txBody>
          <a:bodyPr/>
          <a:lstStyle/>
          <a:p>
            <a:r>
              <a:rPr lang="en-US" b="1" smtClean="0">
                <a:effectLst/>
              </a:rPr>
              <a:t>HỌC, HỌC NỮA, HỌC MÃI</a:t>
            </a:r>
            <a:endParaRPr lang="en-US" b="1"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9363" y="365760"/>
            <a:ext cx="7021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tấm gương học tập đáng nể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198" y="1552014"/>
            <a:ext cx="5791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Thủ khoa mang 50 nghìn đi thi lại … mang về đưa mẹ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198" y="3314792"/>
            <a:ext cx="5533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Tân Thủ khoa ĐH Y Hà Nội từng bỏ học chơi game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198" y="5116859"/>
            <a:ext cx="5686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Thủ khoa ĐH Dược chỉ nặng 38kg vì suy dinh dưỡng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536" y="1012091"/>
            <a:ext cx="1449178" cy="14491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536" y="2732847"/>
            <a:ext cx="2453156" cy="15332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536" y="4537648"/>
            <a:ext cx="2037007" cy="152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89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tf00001172</Template>
  <TotalTime>11</TotalTime>
  <Words>50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Franklin Gothic Book</vt:lpstr>
      <vt:lpstr>Franklin Gothic Medium</vt:lpstr>
      <vt:lpstr>Times New Roman</vt:lpstr>
      <vt:lpstr>Wingdings</vt:lpstr>
      <vt:lpstr>Wingdings 2</vt:lpstr>
      <vt:lpstr>Trek</vt:lpstr>
      <vt:lpstr>HỌC, HỌC NỮA, HỌC MÃI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HỌC, HỌC NỮA, HỌC MÃI</dc:title>
  <dc:creator>Nguyễn Trần Đà Thư</dc:creator>
  <cp:lastModifiedBy>Nguyễn Trần Đà Thư</cp:lastModifiedBy>
  <cp:revision>2</cp:revision>
  <dcterms:created xsi:type="dcterms:W3CDTF">2017-07-22T00:38:14Z</dcterms:created>
  <dcterms:modified xsi:type="dcterms:W3CDTF">2017-07-22T00:49:44Z</dcterms:modified>
</cp:coreProperties>
</file>