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987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989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26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0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712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283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899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9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736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24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178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D9B5D-AC99-4D3A-A030-381D0D39E0DA}" type="datetimeFigureOut">
              <a:rPr lang="en-US" smtClean="0"/>
              <a:t>28/04/2017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6993F-EB6D-452E-A04F-E65026F58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21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15931" y="815561"/>
            <a:ext cx="2210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Trắc nghiệm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46784" y="1736036"/>
            <a:ext cx="5398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Ước chung lớn nhất của 12 và 18 là: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88194" y="2215585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/>
              <a:t>a.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16828" y="2215585"/>
            <a:ext cx="737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/>
              <a:t>b. 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59889" y="2215585"/>
            <a:ext cx="696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/>
              <a:t>c. 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61273" y="2215585"/>
            <a:ext cx="737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/>
              <a:t>d. 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46784" y="3074505"/>
            <a:ext cx="53489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Bội chung nhỏ nhất của 12 và 18 là: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88194" y="35540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/>
              <a:t>a. 18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16828" y="3554054"/>
            <a:ext cx="920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/>
              <a:t>b. 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59889" y="3554054"/>
            <a:ext cx="878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/>
              <a:t>c. 36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61273" y="3554054"/>
            <a:ext cx="920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/>
              <a:t>d. 12</a:t>
            </a:r>
          </a:p>
        </p:txBody>
      </p:sp>
      <p:sp>
        <p:nvSpPr>
          <p:cNvPr id="15" name="Rectangle: Rounded Corners 14"/>
          <p:cNvSpPr/>
          <p:nvPr/>
        </p:nvSpPr>
        <p:spPr>
          <a:xfrm>
            <a:off x="384313" y="5128591"/>
            <a:ext cx="1086678" cy="49033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/>
              <a:t>Câu hỏi</a:t>
            </a:r>
          </a:p>
        </p:txBody>
      </p:sp>
      <p:sp>
        <p:nvSpPr>
          <p:cNvPr id="16" name="Rectangle: Rounded Corners 15"/>
          <p:cNvSpPr/>
          <p:nvPr/>
        </p:nvSpPr>
        <p:spPr>
          <a:xfrm>
            <a:off x="1623390" y="5135217"/>
            <a:ext cx="1292087" cy="49033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/>
              <a:t>Các đáp án</a:t>
            </a:r>
          </a:p>
        </p:txBody>
      </p:sp>
      <p:sp>
        <p:nvSpPr>
          <p:cNvPr id="17" name="Rectangle: Rounded Corners 16"/>
          <p:cNvSpPr/>
          <p:nvPr/>
        </p:nvSpPr>
        <p:spPr>
          <a:xfrm>
            <a:off x="3067876" y="5128590"/>
            <a:ext cx="1451116" cy="49033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/>
              <a:t>Đáp án đúng</a:t>
            </a:r>
          </a:p>
        </p:txBody>
      </p:sp>
    </p:spTree>
    <p:extLst>
      <p:ext uri="{BB962C8B-B14F-4D97-AF65-F5344CB8AC3E}">
        <p14:creationId xmlns:p14="http://schemas.microsoft.com/office/powerpoint/2010/main" val="284279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B973B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B973B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Trần Đà Thư</dc:creator>
  <cp:lastModifiedBy>Nguyễn Trần Đà Thư</cp:lastModifiedBy>
  <cp:revision>1</cp:revision>
  <dcterms:created xsi:type="dcterms:W3CDTF">2017-04-28T14:44:59Z</dcterms:created>
  <dcterms:modified xsi:type="dcterms:W3CDTF">2017-04-28T14:45:16Z</dcterms:modified>
</cp:coreProperties>
</file>