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5488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131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63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600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5282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61143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3291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920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47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872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45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37244E3-F478-438B-A491-98559D751643}" type="datetimeFigureOut">
              <a:rPr lang="en-US" smtClean="0"/>
              <a:t>23/07/2017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E485BE8-1693-4A26-8F55-7F6B17347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280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3h.vn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3326" y="-621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TRUNG TÂM TIN HỌC</a:t>
            </a:r>
            <a:endParaRPr lang="en-US" sz="4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705395" y="1136786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i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Ngành Tin Học Ứng Dụng</a:t>
            </a:r>
            <a:endParaRPr lang="en-US" sz="4000" i="1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9692" y="2611643"/>
            <a:ext cx="44085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Các lớp đào tạo: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8719" y="3474720"/>
            <a:ext cx="63616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Chứng chỉ 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Chứng chỉ B access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Chứng chỉ B văn phòng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Chứng chỉ Quốc tế MOS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 các lớp chuyên đề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Xem thông tin chi tiết 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/>
              </a:rPr>
              <a:t>Tại Đây</a:t>
            </a:r>
            <a:endParaRPr lang="en-US" sz="2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55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tf00001181</Template>
  <TotalTime>12</TotalTime>
  <Words>43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Century Schoolbook</vt:lpstr>
      <vt:lpstr>Tahoma</vt:lpstr>
      <vt:lpstr>Times New Roman</vt:lpstr>
      <vt:lpstr>Wingdings</vt:lpstr>
      <vt:lpstr>Wingdings 2</vt:lpstr>
      <vt:lpstr>Oriel</vt:lpstr>
      <vt:lpstr>TRUNG TÂM TIN HỌC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TRUNG TÂM TIN HỌC</dc:title>
  <dc:creator>Nguyễn Trần Đà Thư</dc:creator>
  <cp:lastModifiedBy>Nguyễn Trần Đà Thư</cp:lastModifiedBy>
  <cp:revision>2</cp:revision>
  <dcterms:created xsi:type="dcterms:W3CDTF">2017-07-23T02:38:58Z</dcterms:created>
  <dcterms:modified xsi:type="dcterms:W3CDTF">2017-07-23T02:51:36Z</dcterms:modified>
</cp:coreProperties>
</file>