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custShowLst>
    <p:custShow name="Custom Show 1" id="0">
      <p:sldLst>
        <p:sld r:id="rId3"/>
      </p:sldLst>
    </p:custShow>
    <p:custShow name="Custom Show 2" id="1">
      <p:sldLst>
        <p:sld r:id="rId4"/>
      </p:sldLst>
    </p:custShow>
    <p:custShow name="Custom Show 3" id="2">
      <p:sldLst>
        <p:sld r:id="rId5"/>
      </p:sldLst>
    </p:custShow>
    <p:custShow name="Custom Show 4" id="3">
      <p:sldLst>
        <p:sld r:id="rId6"/>
      </p:sldLst>
    </p:custShow>
    <p:custShow name="Custom Show 5" id="4">
      <p:sldLst>
        <p:sld r:id="rId7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image" Target="../media/image2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image" Target="../media/image2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36E425-694A-4F4F-8DB1-464B3B5081E7}" type="doc">
      <dgm:prSet loTypeId="urn:microsoft.com/office/officeart/2005/8/layout/pList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2DA27D-1E70-4324-B4C2-A9BA58CA2EAF}">
      <dgm:prSet phldrT="[Text]"/>
      <dgm:spPr/>
      <dgm:t>
        <a:bodyPr/>
        <a:lstStyle/>
        <a:p>
          <a:r>
            <a:rPr lang="en-US"/>
            <a:t>Hà Nội</a:t>
          </a:r>
        </a:p>
      </dgm:t>
    </dgm:pt>
    <dgm:pt modelId="{A03D04E1-1104-4502-998C-BDDCCBA9591F}" type="parTrans" cxnId="{20C52334-2CB1-4A9B-8997-ED0C699DA213}">
      <dgm:prSet/>
      <dgm:spPr/>
      <dgm:t>
        <a:bodyPr/>
        <a:lstStyle/>
        <a:p>
          <a:endParaRPr lang="en-US"/>
        </a:p>
      </dgm:t>
    </dgm:pt>
    <dgm:pt modelId="{561EA715-F184-4180-B5AF-9F6E318D1887}" type="sibTrans" cxnId="{20C52334-2CB1-4A9B-8997-ED0C699DA213}">
      <dgm:prSet/>
      <dgm:spPr/>
      <dgm:t>
        <a:bodyPr/>
        <a:lstStyle/>
        <a:p>
          <a:endParaRPr lang="en-US"/>
        </a:p>
      </dgm:t>
    </dgm:pt>
    <dgm:pt modelId="{50E33241-59EF-43E3-BA9E-69B35FECCDDD}">
      <dgm:prSet phldrT="[Text]"/>
      <dgm:spPr/>
      <dgm:t>
        <a:bodyPr/>
        <a:lstStyle/>
        <a:p>
          <a:r>
            <a:rPr lang="en-US"/>
            <a:t>Đà Lạt</a:t>
          </a:r>
        </a:p>
      </dgm:t>
    </dgm:pt>
    <dgm:pt modelId="{E4A3B770-1A1B-4F81-9D49-9AEF066A00A4}" type="parTrans" cxnId="{CF419D87-2AFE-48F4-85CA-963B4E46468A}">
      <dgm:prSet/>
      <dgm:spPr/>
      <dgm:t>
        <a:bodyPr/>
        <a:lstStyle/>
        <a:p>
          <a:endParaRPr lang="en-US"/>
        </a:p>
      </dgm:t>
    </dgm:pt>
    <dgm:pt modelId="{61612253-4552-497C-AB5B-E27996B23421}" type="sibTrans" cxnId="{CF419D87-2AFE-48F4-85CA-963B4E46468A}">
      <dgm:prSet/>
      <dgm:spPr/>
      <dgm:t>
        <a:bodyPr/>
        <a:lstStyle/>
        <a:p>
          <a:endParaRPr lang="en-US"/>
        </a:p>
      </dgm:t>
    </dgm:pt>
    <dgm:pt modelId="{BFBC4EA3-4DB7-4696-8CBB-9D20FF47017F}">
      <dgm:prSet phldrT="[Text]"/>
      <dgm:spPr/>
      <dgm:t>
        <a:bodyPr/>
        <a:lstStyle/>
        <a:p>
          <a:r>
            <a:rPr lang="en-US"/>
            <a:t>Sapa</a:t>
          </a:r>
        </a:p>
      </dgm:t>
    </dgm:pt>
    <dgm:pt modelId="{CFFB13F0-477E-4EA6-BC1D-17A4AF4C7CBB}" type="parTrans" cxnId="{DC65AF9F-009D-4AD7-A3A5-DFC53A1E2A2A}">
      <dgm:prSet/>
      <dgm:spPr/>
      <dgm:t>
        <a:bodyPr/>
        <a:lstStyle/>
        <a:p>
          <a:endParaRPr lang="en-US"/>
        </a:p>
      </dgm:t>
    </dgm:pt>
    <dgm:pt modelId="{9ADD23F9-E760-48B1-9059-246B4E39013D}" type="sibTrans" cxnId="{DC65AF9F-009D-4AD7-A3A5-DFC53A1E2A2A}">
      <dgm:prSet/>
      <dgm:spPr/>
      <dgm:t>
        <a:bodyPr/>
        <a:lstStyle/>
        <a:p>
          <a:endParaRPr lang="en-US"/>
        </a:p>
      </dgm:t>
    </dgm:pt>
    <dgm:pt modelId="{15AC686A-7F01-4B42-BA85-9FD80AA43A3D}">
      <dgm:prSet phldrT="[Text]"/>
      <dgm:spPr/>
      <dgm:t>
        <a:bodyPr/>
        <a:lstStyle/>
        <a:p>
          <a:r>
            <a:rPr lang="en-US"/>
            <a:t>Đà Nẵng</a:t>
          </a:r>
        </a:p>
      </dgm:t>
    </dgm:pt>
    <dgm:pt modelId="{953E243A-2D8E-4673-9499-9074E33CB40D}" type="parTrans" cxnId="{5F66D98E-898F-47E9-8EF3-05F1BD5FDA12}">
      <dgm:prSet/>
      <dgm:spPr/>
      <dgm:t>
        <a:bodyPr/>
        <a:lstStyle/>
        <a:p>
          <a:endParaRPr lang="en-US"/>
        </a:p>
      </dgm:t>
    </dgm:pt>
    <dgm:pt modelId="{74F3F80E-D773-4898-A85D-444978963D0E}" type="sibTrans" cxnId="{5F66D98E-898F-47E9-8EF3-05F1BD5FDA12}">
      <dgm:prSet/>
      <dgm:spPr/>
      <dgm:t>
        <a:bodyPr/>
        <a:lstStyle/>
        <a:p>
          <a:endParaRPr lang="en-US"/>
        </a:p>
      </dgm:t>
    </dgm:pt>
    <dgm:pt modelId="{E2ED1DB0-A0FC-4504-91D3-B4D292E75A8D}">
      <dgm:prSet/>
      <dgm:spPr/>
      <dgm:t>
        <a:bodyPr/>
        <a:lstStyle/>
        <a:p>
          <a:r>
            <a:rPr lang="en-US"/>
            <a:t>TPHCM</a:t>
          </a:r>
        </a:p>
      </dgm:t>
    </dgm:pt>
    <dgm:pt modelId="{A3FCD4FE-305E-4851-812C-B4506B115ED2}" type="parTrans" cxnId="{73273E6F-1E4B-4081-B41D-E34FDC270B7A}">
      <dgm:prSet/>
      <dgm:spPr/>
      <dgm:t>
        <a:bodyPr/>
        <a:lstStyle/>
        <a:p>
          <a:endParaRPr lang="en-US"/>
        </a:p>
      </dgm:t>
    </dgm:pt>
    <dgm:pt modelId="{CAA4E507-F0E3-4E2C-968E-BF6B38BA1AA9}" type="sibTrans" cxnId="{73273E6F-1E4B-4081-B41D-E34FDC270B7A}">
      <dgm:prSet/>
      <dgm:spPr/>
      <dgm:t>
        <a:bodyPr/>
        <a:lstStyle/>
        <a:p>
          <a:endParaRPr lang="en-US"/>
        </a:p>
      </dgm:t>
    </dgm:pt>
    <dgm:pt modelId="{8010B428-A790-4E71-9222-5526E5C80468}" type="pres">
      <dgm:prSet presAssocID="{FF36E425-694A-4F4F-8DB1-464B3B5081E7}" presName="Name0" presStyleCnt="0">
        <dgm:presLayoutVars>
          <dgm:dir/>
          <dgm:resizeHandles val="exact"/>
        </dgm:presLayoutVars>
      </dgm:prSet>
      <dgm:spPr/>
    </dgm:pt>
    <dgm:pt modelId="{5A2A123E-F9FD-4465-9F2D-E866E9EE0083}" type="pres">
      <dgm:prSet presAssocID="{BB2DA27D-1E70-4324-B4C2-A9BA58CA2EAF}" presName="compNode" presStyleCnt="0"/>
      <dgm:spPr/>
    </dgm:pt>
    <dgm:pt modelId="{4583BEA6-CAA8-4D4F-A04A-54F348387653}" type="pres">
      <dgm:prSet presAssocID="{BB2DA27D-1E70-4324-B4C2-A9BA58CA2EAF}" presName="pict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customshow?id=0&amp;return=true"/>
          </dgm14:cNvPr>
        </a:ext>
      </dgm:extLst>
    </dgm:pt>
    <dgm:pt modelId="{B9F103F4-9546-455F-9F11-E573894B3A1B}" type="pres">
      <dgm:prSet presAssocID="{BB2DA27D-1E70-4324-B4C2-A9BA58CA2EAF}" presName="textRect" presStyleLbl="revTx" presStyleIdx="0" presStyleCnt="5">
        <dgm:presLayoutVars>
          <dgm:bulletEnabled val="1"/>
        </dgm:presLayoutVars>
      </dgm:prSet>
      <dgm:spPr/>
    </dgm:pt>
    <dgm:pt modelId="{67792C92-5EFD-4411-AE14-03C64C0BC289}" type="pres">
      <dgm:prSet presAssocID="{561EA715-F184-4180-B5AF-9F6E318D1887}" presName="sibTrans" presStyleLbl="sibTrans2D1" presStyleIdx="0" presStyleCnt="0"/>
      <dgm:spPr/>
    </dgm:pt>
    <dgm:pt modelId="{B3C0B79F-41F2-4D8A-B3A5-94A79085783C}" type="pres">
      <dgm:prSet presAssocID="{E2ED1DB0-A0FC-4504-91D3-B4D292E75A8D}" presName="compNode" presStyleCnt="0"/>
      <dgm:spPr/>
    </dgm:pt>
    <dgm:pt modelId="{7B0452E1-472B-4250-93C5-C4DE0F2E5850}" type="pres">
      <dgm:prSet presAssocID="{E2ED1DB0-A0FC-4504-91D3-B4D292E75A8D}" presName="pictRect" presStyleLbl="nod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customshow?id=1&amp;return=true"/>
          </dgm14:cNvPr>
        </a:ext>
      </dgm:extLst>
    </dgm:pt>
    <dgm:pt modelId="{F788C590-5FAB-46BB-8C04-97F2FE2FDFF0}" type="pres">
      <dgm:prSet presAssocID="{E2ED1DB0-A0FC-4504-91D3-B4D292E75A8D}" presName="textRect" presStyleLbl="revTx" presStyleIdx="1" presStyleCnt="5">
        <dgm:presLayoutVars>
          <dgm:bulletEnabled val="1"/>
        </dgm:presLayoutVars>
      </dgm:prSet>
      <dgm:spPr/>
    </dgm:pt>
    <dgm:pt modelId="{3CAFBC59-9C5B-4A61-9C67-187CF578DB82}" type="pres">
      <dgm:prSet presAssocID="{CAA4E507-F0E3-4E2C-968E-BF6B38BA1AA9}" presName="sibTrans" presStyleLbl="sibTrans2D1" presStyleIdx="0" presStyleCnt="0"/>
      <dgm:spPr/>
    </dgm:pt>
    <dgm:pt modelId="{5871A0B4-6DCD-4C05-87A1-459363BA1047}" type="pres">
      <dgm:prSet presAssocID="{50E33241-59EF-43E3-BA9E-69B35FECCDDD}" presName="compNode" presStyleCnt="0"/>
      <dgm:spPr/>
    </dgm:pt>
    <dgm:pt modelId="{82C9450E-B533-4EEA-BC5D-27255EE9CE94}" type="pres">
      <dgm:prSet presAssocID="{50E33241-59EF-43E3-BA9E-69B35FECCDDD}" presName="pictRect" presStyleLbl="nod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customshow?id=2&amp;return=true"/>
          </dgm14:cNvPr>
        </a:ext>
      </dgm:extLst>
    </dgm:pt>
    <dgm:pt modelId="{B35FB921-21C9-4BB0-BE16-BE7AD10DEBDD}" type="pres">
      <dgm:prSet presAssocID="{50E33241-59EF-43E3-BA9E-69B35FECCDDD}" presName="textRect" presStyleLbl="revTx" presStyleIdx="2" presStyleCnt="5">
        <dgm:presLayoutVars>
          <dgm:bulletEnabled val="1"/>
        </dgm:presLayoutVars>
      </dgm:prSet>
      <dgm:spPr/>
    </dgm:pt>
    <dgm:pt modelId="{933D361F-A628-4F80-82C0-D16324A4B12E}" type="pres">
      <dgm:prSet presAssocID="{61612253-4552-497C-AB5B-E27996B23421}" presName="sibTrans" presStyleLbl="sibTrans2D1" presStyleIdx="0" presStyleCnt="0"/>
      <dgm:spPr/>
    </dgm:pt>
    <dgm:pt modelId="{6F62CCCA-CD3F-48E7-9CE3-75A0FBFF0346}" type="pres">
      <dgm:prSet presAssocID="{BFBC4EA3-4DB7-4696-8CBB-9D20FF47017F}" presName="compNode" presStyleCnt="0"/>
      <dgm:spPr/>
    </dgm:pt>
    <dgm:pt modelId="{9DD60109-47B9-4C44-9961-2FC8E809009D}" type="pres">
      <dgm:prSet presAssocID="{BFBC4EA3-4DB7-4696-8CBB-9D20FF47017F}" presName="pictRect" presStyleLbl="nod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customshow?id=3&amp;return=true"/>
          </dgm14:cNvPr>
        </a:ext>
      </dgm:extLst>
    </dgm:pt>
    <dgm:pt modelId="{E7C09C61-903C-45E2-B95F-2DDC5026BC3A}" type="pres">
      <dgm:prSet presAssocID="{BFBC4EA3-4DB7-4696-8CBB-9D20FF47017F}" presName="textRect" presStyleLbl="revTx" presStyleIdx="3" presStyleCnt="5">
        <dgm:presLayoutVars>
          <dgm:bulletEnabled val="1"/>
        </dgm:presLayoutVars>
      </dgm:prSet>
      <dgm:spPr/>
    </dgm:pt>
    <dgm:pt modelId="{1AFE9CF9-7697-4FC7-B8B7-A7485E9A9C58}" type="pres">
      <dgm:prSet presAssocID="{9ADD23F9-E760-48B1-9059-246B4E39013D}" presName="sibTrans" presStyleLbl="sibTrans2D1" presStyleIdx="0" presStyleCnt="0"/>
      <dgm:spPr/>
    </dgm:pt>
    <dgm:pt modelId="{C3C1B6F1-5D3D-4682-B2A7-337C8D3A3E7C}" type="pres">
      <dgm:prSet presAssocID="{15AC686A-7F01-4B42-BA85-9FD80AA43A3D}" presName="compNode" presStyleCnt="0"/>
      <dgm:spPr/>
    </dgm:pt>
    <dgm:pt modelId="{3DBB4921-4A25-487D-A835-BF56A374260E}" type="pres">
      <dgm:prSet presAssocID="{15AC686A-7F01-4B42-BA85-9FD80AA43A3D}" presName="pictRect" presStyleLbl="nod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customshow?id=4&amp;return=true"/>
          </dgm14:cNvPr>
        </a:ext>
      </dgm:extLst>
    </dgm:pt>
    <dgm:pt modelId="{41116681-6993-4015-A6BD-63DA494AEB83}" type="pres">
      <dgm:prSet presAssocID="{15AC686A-7F01-4B42-BA85-9FD80AA43A3D}" presName="textRect" presStyleLbl="revTx" presStyleIdx="4" presStyleCnt="5">
        <dgm:presLayoutVars>
          <dgm:bulletEnabled val="1"/>
        </dgm:presLayoutVars>
      </dgm:prSet>
      <dgm:spPr/>
    </dgm:pt>
  </dgm:ptLst>
  <dgm:cxnLst>
    <dgm:cxn modelId="{AA13C20F-0BAF-4B8F-825E-8BCD8C57CABC}" type="presOf" srcId="{61612253-4552-497C-AB5B-E27996B23421}" destId="{933D361F-A628-4F80-82C0-D16324A4B12E}" srcOrd="0" destOrd="0" presId="urn:microsoft.com/office/officeart/2005/8/layout/pList1"/>
    <dgm:cxn modelId="{AA554124-26B2-4258-B6B1-8EB3B4C0C149}" type="presOf" srcId="{BB2DA27D-1E70-4324-B4C2-A9BA58CA2EAF}" destId="{B9F103F4-9546-455F-9F11-E573894B3A1B}" srcOrd="0" destOrd="0" presId="urn:microsoft.com/office/officeart/2005/8/layout/pList1"/>
    <dgm:cxn modelId="{20C52334-2CB1-4A9B-8997-ED0C699DA213}" srcId="{FF36E425-694A-4F4F-8DB1-464B3B5081E7}" destId="{BB2DA27D-1E70-4324-B4C2-A9BA58CA2EAF}" srcOrd="0" destOrd="0" parTransId="{A03D04E1-1104-4502-998C-BDDCCBA9591F}" sibTransId="{561EA715-F184-4180-B5AF-9F6E318D1887}"/>
    <dgm:cxn modelId="{29F9E06A-65A0-4397-AE31-FD799FB9010B}" type="presOf" srcId="{15AC686A-7F01-4B42-BA85-9FD80AA43A3D}" destId="{41116681-6993-4015-A6BD-63DA494AEB83}" srcOrd="0" destOrd="0" presId="urn:microsoft.com/office/officeart/2005/8/layout/pList1"/>
    <dgm:cxn modelId="{73273E6F-1E4B-4081-B41D-E34FDC270B7A}" srcId="{FF36E425-694A-4F4F-8DB1-464B3B5081E7}" destId="{E2ED1DB0-A0FC-4504-91D3-B4D292E75A8D}" srcOrd="1" destOrd="0" parTransId="{A3FCD4FE-305E-4851-812C-B4506B115ED2}" sibTransId="{CAA4E507-F0E3-4E2C-968E-BF6B38BA1AA9}"/>
    <dgm:cxn modelId="{13D2F04F-D3C4-4FA3-A69D-DA4B829013F0}" type="presOf" srcId="{CAA4E507-F0E3-4E2C-968E-BF6B38BA1AA9}" destId="{3CAFBC59-9C5B-4A61-9C67-187CF578DB82}" srcOrd="0" destOrd="0" presId="urn:microsoft.com/office/officeart/2005/8/layout/pList1"/>
    <dgm:cxn modelId="{4F01F955-C5DF-466A-9FC4-0902D34F270C}" type="presOf" srcId="{FF36E425-694A-4F4F-8DB1-464B3B5081E7}" destId="{8010B428-A790-4E71-9222-5526E5C80468}" srcOrd="0" destOrd="0" presId="urn:microsoft.com/office/officeart/2005/8/layout/pList1"/>
    <dgm:cxn modelId="{CF419D87-2AFE-48F4-85CA-963B4E46468A}" srcId="{FF36E425-694A-4F4F-8DB1-464B3B5081E7}" destId="{50E33241-59EF-43E3-BA9E-69B35FECCDDD}" srcOrd="2" destOrd="0" parTransId="{E4A3B770-1A1B-4F81-9D49-9AEF066A00A4}" sibTransId="{61612253-4552-497C-AB5B-E27996B23421}"/>
    <dgm:cxn modelId="{C1E74B88-D05B-49F7-A21F-98776CCA6DF8}" type="presOf" srcId="{E2ED1DB0-A0FC-4504-91D3-B4D292E75A8D}" destId="{F788C590-5FAB-46BB-8C04-97F2FE2FDFF0}" srcOrd="0" destOrd="0" presId="urn:microsoft.com/office/officeart/2005/8/layout/pList1"/>
    <dgm:cxn modelId="{5F66D98E-898F-47E9-8EF3-05F1BD5FDA12}" srcId="{FF36E425-694A-4F4F-8DB1-464B3B5081E7}" destId="{15AC686A-7F01-4B42-BA85-9FD80AA43A3D}" srcOrd="4" destOrd="0" parTransId="{953E243A-2D8E-4673-9499-9074E33CB40D}" sibTransId="{74F3F80E-D773-4898-A85D-444978963D0E}"/>
    <dgm:cxn modelId="{DC65AF9F-009D-4AD7-A3A5-DFC53A1E2A2A}" srcId="{FF36E425-694A-4F4F-8DB1-464B3B5081E7}" destId="{BFBC4EA3-4DB7-4696-8CBB-9D20FF47017F}" srcOrd="3" destOrd="0" parTransId="{CFFB13F0-477E-4EA6-BC1D-17A4AF4C7CBB}" sibTransId="{9ADD23F9-E760-48B1-9059-246B4E39013D}"/>
    <dgm:cxn modelId="{90EC96A0-D78E-42E2-9C4E-50C25597C2D3}" type="presOf" srcId="{9ADD23F9-E760-48B1-9059-246B4E39013D}" destId="{1AFE9CF9-7697-4FC7-B8B7-A7485E9A9C58}" srcOrd="0" destOrd="0" presId="urn:microsoft.com/office/officeart/2005/8/layout/pList1"/>
    <dgm:cxn modelId="{F1E28DC7-2169-4803-A119-F32479703D4F}" type="presOf" srcId="{50E33241-59EF-43E3-BA9E-69B35FECCDDD}" destId="{B35FB921-21C9-4BB0-BE16-BE7AD10DEBDD}" srcOrd="0" destOrd="0" presId="urn:microsoft.com/office/officeart/2005/8/layout/pList1"/>
    <dgm:cxn modelId="{0D463CD9-BF08-42D5-940D-BF9C07ECDFFD}" type="presOf" srcId="{BFBC4EA3-4DB7-4696-8CBB-9D20FF47017F}" destId="{E7C09C61-903C-45E2-B95F-2DDC5026BC3A}" srcOrd="0" destOrd="0" presId="urn:microsoft.com/office/officeart/2005/8/layout/pList1"/>
    <dgm:cxn modelId="{621005FD-B094-42A6-8AF2-B14735A0EC44}" type="presOf" srcId="{561EA715-F184-4180-B5AF-9F6E318D1887}" destId="{67792C92-5EFD-4411-AE14-03C64C0BC289}" srcOrd="0" destOrd="0" presId="urn:microsoft.com/office/officeart/2005/8/layout/pList1"/>
    <dgm:cxn modelId="{9C195E0A-C52F-425E-A11E-8035CFA5BF22}" type="presParOf" srcId="{8010B428-A790-4E71-9222-5526E5C80468}" destId="{5A2A123E-F9FD-4465-9F2D-E866E9EE0083}" srcOrd="0" destOrd="0" presId="urn:microsoft.com/office/officeart/2005/8/layout/pList1"/>
    <dgm:cxn modelId="{1B98EA55-C4B0-4EE1-92B1-B2BD8E32AE6D}" type="presParOf" srcId="{5A2A123E-F9FD-4465-9F2D-E866E9EE0083}" destId="{4583BEA6-CAA8-4D4F-A04A-54F348387653}" srcOrd="0" destOrd="0" presId="urn:microsoft.com/office/officeart/2005/8/layout/pList1"/>
    <dgm:cxn modelId="{C13201E4-F191-4000-979A-D09BB0365F25}" type="presParOf" srcId="{5A2A123E-F9FD-4465-9F2D-E866E9EE0083}" destId="{B9F103F4-9546-455F-9F11-E573894B3A1B}" srcOrd="1" destOrd="0" presId="urn:microsoft.com/office/officeart/2005/8/layout/pList1"/>
    <dgm:cxn modelId="{30E5691F-958D-41CF-8683-D3DB5288A0C9}" type="presParOf" srcId="{8010B428-A790-4E71-9222-5526E5C80468}" destId="{67792C92-5EFD-4411-AE14-03C64C0BC289}" srcOrd="1" destOrd="0" presId="urn:microsoft.com/office/officeart/2005/8/layout/pList1"/>
    <dgm:cxn modelId="{DE70E407-5CD0-4F8C-8CCC-B2B0C799E8F3}" type="presParOf" srcId="{8010B428-A790-4E71-9222-5526E5C80468}" destId="{B3C0B79F-41F2-4D8A-B3A5-94A79085783C}" srcOrd="2" destOrd="0" presId="urn:microsoft.com/office/officeart/2005/8/layout/pList1"/>
    <dgm:cxn modelId="{22EDE343-C923-48FA-926C-6BB63407008B}" type="presParOf" srcId="{B3C0B79F-41F2-4D8A-B3A5-94A79085783C}" destId="{7B0452E1-472B-4250-93C5-C4DE0F2E5850}" srcOrd="0" destOrd="0" presId="urn:microsoft.com/office/officeart/2005/8/layout/pList1"/>
    <dgm:cxn modelId="{C5E27893-AFB0-4A76-8AB0-959C93CB4692}" type="presParOf" srcId="{B3C0B79F-41F2-4D8A-B3A5-94A79085783C}" destId="{F788C590-5FAB-46BB-8C04-97F2FE2FDFF0}" srcOrd="1" destOrd="0" presId="urn:microsoft.com/office/officeart/2005/8/layout/pList1"/>
    <dgm:cxn modelId="{6DC9AF72-8B72-402B-9CA1-93AD29220DCD}" type="presParOf" srcId="{8010B428-A790-4E71-9222-5526E5C80468}" destId="{3CAFBC59-9C5B-4A61-9C67-187CF578DB82}" srcOrd="3" destOrd="0" presId="urn:microsoft.com/office/officeart/2005/8/layout/pList1"/>
    <dgm:cxn modelId="{0ACC1D51-06D7-40FE-8487-897E8F9794C3}" type="presParOf" srcId="{8010B428-A790-4E71-9222-5526E5C80468}" destId="{5871A0B4-6DCD-4C05-87A1-459363BA1047}" srcOrd="4" destOrd="0" presId="urn:microsoft.com/office/officeart/2005/8/layout/pList1"/>
    <dgm:cxn modelId="{4F5C216C-3897-4C6A-A3AC-088474809800}" type="presParOf" srcId="{5871A0B4-6DCD-4C05-87A1-459363BA1047}" destId="{82C9450E-B533-4EEA-BC5D-27255EE9CE94}" srcOrd="0" destOrd="0" presId="urn:microsoft.com/office/officeart/2005/8/layout/pList1"/>
    <dgm:cxn modelId="{22FCD7E8-9404-429F-A43C-BBFD47751F4A}" type="presParOf" srcId="{5871A0B4-6DCD-4C05-87A1-459363BA1047}" destId="{B35FB921-21C9-4BB0-BE16-BE7AD10DEBDD}" srcOrd="1" destOrd="0" presId="urn:microsoft.com/office/officeart/2005/8/layout/pList1"/>
    <dgm:cxn modelId="{C7CA079E-DC94-4A63-86DB-B8125FA89452}" type="presParOf" srcId="{8010B428-A790-4E71-9222-5526E5C80468}" destId="{933D361F-A628-4F80-82C0-D16324A4B12E}" srcOrd="5" destOrd="0" presId="urn:microsoft.com/office/officeart/2005/8/layout/pList1"/>
    <dgm:cxn modelId="{E4CB6DD4-CE74-409A-A92B-6CA1F307BFEF}" type="presParOf" srcId="{8010B428-A790-4E71-9222-5526E5C80468}" destId="{6F62CCCA-CD3F-48E7-9CE3-75A0FBFF0346}" srcOrd="6" destOrd="0" presId="urn:microsoft.com/office/officeart/2005/8/layout/pList1"/>
    <dgm:cxn modelId="{0127B01B-7BD9-4CF8-A487-61F776550D51}" type="presParOf" srcId="{6F62CCCA-CD3F-48E7-9CE3-75A0FBFF0346}" destId="{9DD60109-47B9-4C44-9961-2FC8E809009D}" srcOrd="0" destOrd="0" presId="urn:microsoft.com/office/officeart/2005/8/layout/pList1"/>
    <dgm:cxn modelId="{8B71BA05-66DF-4DEE-91AE-93F4FFB5CCFB}" type="presParOf" srcId="{6F62CCCA-CD3F-48E7-9CE3-75A0FBFF0346}" destId="{E7C09C61-903C-45E2-B95F-2DDC5026BC3A}" srcOrd="1" destOrd="0" presId="urn:microsoft.com/office/officeart/2005/8/layout/pList1"/>
    <dgm:cxn modelId="{D621B018-5C34-4FBC-BABF-B1A53EE82682}" type="presParOf" srcId="{8010B428-A790-4E71-9222-5526E5C80468}" destId="{1AFE9CF9-7697-4FC7-B8B7-A7485E9A9C58}" srcOrd="7" destOrd="0" presId="urn:microsoft.com/office/officeart/2005/8/layout/pList1"/>
    <dgm:cxn modelId="{725A4A81-7928-4CF6-9079-DD3D9BBC8E46}" type="presParOf" srcId="{8010B428-A790-4E71-9222-5526E5C80468}" destId="{C3C1B6F1-5D3D-4682-B2A7-337C8D3A3E7C}" srcOrd="8" destOrd="0" presId="urn:microsoft.com/office/officeart/2005/8/layout/pList1"/>
    <dgm:cxn modelId="{2EF0B0DD-F0CD-437C-83CC-73B52D9A4130}" type="presParOf" srcId="{C3C1B6F1-5D3D-4682-B2A7-337C8D3A3E7C}" destId="{3DBB4921-4A25-487D-A835-BF56A374260E}" srcOrd="0" destOrd="0" presId="urn:microsoft.com/office/officeart/2005/8/layout/pList1"/>
    <dgm:cxn modelId="{AF27286F-1BF0-4EC8-8A86-3230A5A5A2A9}" type="presParOf" srcId="{C3C1B6F1-5D3D-4682-B2A7-337C8D3A3E7C}" destId="{41116681-6993-4015-A6BD-63DA494AEB83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83BEA6-CAA8-4D4F-A04A-54F348387653}">
      <dsp:nvSpPr>
        <dsp:cNvPr id="0" name=""/>
        <dsp:cNvSpPr/>
      </dsp:nvSpPr>
      <dsp:spPr>
        <a:xfrm>
          <a:off x="160287" y="1204"/>
          <a:ext cx="2439756" cy="1680991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F103F4-9546-455F-9F11-E573894B3A1B}">
      <dsp:nvSpPr>
        <dsp:cNvPr id="0" name=""/>
        <dsp:cNvSpPr/>
      </dsp:nvSpPr>
      <dsp:spPr>
        <a:xfrm>
          <a:off x="160287" y="1682196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704" tIns="298704" rIns="298704" bIns="0" numCol="1" spcCol="1270" anchor="t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/>
            <a:t>Hà Nội</a:t>
          </a:r>
        </a:p>
      </dsp:txBody>
      <dsp:txXfrm>
        <a:off x="160287" y="1682196"/>
        <a:ext cx="2439756" cy="905149"/>
      </dsp:txXfrm>
    </dsp:sp>
    <dsp:sp modelId="{7B0452E1-472B-4250-93C5-C4DE0F2E5850}">
      <dsp:nvSpPr>
        <dsp:cNvPr id="0" name=""/>
        <dsp:cNvSpPr/>
      </dsp:nvSpPr>
      <dsp:spPr>
        <a:xfrm>
          <a:off x="2844121" y="1204"/>
          <a:ext cx="2439756" cy="1680991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88C590-5FAB-46BB-8C04-97F2FE2FDFF0}">
      <dsp:nvSpPr>
        <dsp:cNvPr id="0" name=""/>
        <dsp:cNvSpPr/>
      </dsp:nvSpPr>
      <dsp:spPr>
        <a:xfrm>
          <a:off x="2844121" y="1682196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704" tIns="298704" rIns="298704" bIns="0" numCol="1" spcCol="1270" anchor="t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/>
            <a:t>TPHCM</a:t>
          </a:r>
        </a:p>
      </dsp:txBody>
      <dsp:txXfrm>
        <a:off x="2844121" y="1682196"/>
        <a:ext cx="2439756" cy="905149"/>
      </dsp:txXfrm>
    </dsp:sp>
    <dsp:sp modelId="{82C9450E-B533-4EEA-BC5D-27255EE9CE94}">
      <dsp:nvSpPr>
        <dsp:cNvPr id="0" name=""/>
        <dsp:cNvSpPr/>
      </dsp:nvSpPr>
      <dsp:spPr>
        <a:xfrm>
          <a:off x="5527956" y="1204"/>
          <a:ext cx="2439756" cy="1680991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5FB921-21C9-4BB0-BE16-BE7AD10DEBDD}">
      <dsp:nvSpPr>
        <dsp:cNvPr id="0" name=""/>
        <dsp:cNvSpPr/>
      </dsp:nvSpPr>
      <dsp:spPr>
        <a:xfrm>
          <a:off x="5527956" y="1682196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704" tIns="298704" rIns="298704" bIns="0" numCol="1" spcCol="1270" anchor="t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/>
            <a:t>Đà Lạt</a:t>
          </a:r>
        </a:p>
      </dsp:txBody>
      <dsp:txXfrm>
        <a:off x="5527956" y="1682196"/>
        <a:ext cx="2439756" cy="905149"/>
      </dsp:txXfrm>
    </dsp:sp>
    <dsp:sp modelId="{9DD60109-47B9-4C44-9961-2FC8E809009D}">
      <dsp:nvSpPr>
        <dsp:cNvPr id="0" name=""/>
        <dsp:cNvSpPr/>
      </dsp:nvSpPr>
      <dsp:spPr>
        <a:xfrm>
          <a:off x="1502204" y="2831321"/>
          <a:ext cx="2439756" cy="1680991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C09C61-903C-45E2-B95F-2DDC5026BC3A}">
      <dsp:nvSpPr>
        <dsp:cNvPr id="0" name=""/>
        <dsp:cNvSpPr/>
      </dsp:nvSpPr>
      <dsp:spPr>
        <a:xfrm>
          <a:off x="1502204" y="4512313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704" tIns="298704" rIns="298704" bIns="0" numCol="1" spcCol="1270" anchor="t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/>
            <a:t>Sapa</a:t>
          </a:r>
        </a:p>
      </dsp:txBody>
      <dsp:txXfrm>
        <a:off x="1502204" y="4512313"/>
        <a:ext cx="2439756" cy="905149"/>
      </dsp:txXfrm>
    </dsp:sp>
    <dsp:sp modelId="{3DBB4921-4A25-487D-A835-BF56A374260E}">
      <dsp:nvSpPr>
        <dsp:cNvPr id="0" name=""/>
        <dsp:cNvSpPr/>
      </dsp:nvSpPr>
      <dsp:spPr>
        <a:xfrm>
          <a:off x="4186039" y="2831321"/>
          <a:ext cx="2439756" cy="1680991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116681-6993-4015-A6BD-63DA494AEB83}">
      <dsp:nvSpPr>
        <dsp:cNvPr id="0" name=""/>
        <dsp:cNvSpPr/>
      </dsp:nvSpPr>
      <dsp:spPr>
        <a:xfrm>
          <a:off x="4186039" y="4512313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704" tIns="298704" rIns="298704" bIns="0" numCol="1" spcCol="1270" anchor="t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/>
            <a:t>Đà Nẵng</a:t>
          </a:r>
        </a:p>
      </dsp:txBody>
      <dsp:txXfrm>
        <a:off x="4186039" y="4512313"/>
        <a:ext cx="2439756" cy="9051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987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989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26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09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712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283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899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97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736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24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178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D9B5D-AC99-4D3A-A030-381D0D39E0DA}" type="datetimeFigureOut">
              <a:rPr lang="en-US" smtClean="0"/>
              <a:t>05/05/2017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21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551304147"/>
              </p:ext>
            </p:extLst>
          </p:nvPr>
        </p:nvGraphicFramePr>
        <p:xfrm>
          <a:off x="2032000" y="115576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465439" y="232434"/>
            <a:ext cx="59154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Điểm đến mùa Noel</a:t>
            </a:r>
            <a:endParaRPr lang="en-US" sz="5400" b="1" cap="none" spc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10494498" y="694099"/>
            <a:ext cx="886265" cy="8862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42795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63394" y="232434"/>
            <a:ext cx="2119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Hà Nội</a:t>
            </a:r>
            <a:endParaRPr lang="en-US" sz="5400" b="1" cap="none" spc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10494498" y="694099"/>
            <a:ext cx="886265" cy="8862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933" y="1335160"/>
            <a:ext cx="8451753" cy="527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457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69620" y="232434"/>
            <a:ext cx="23070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TPHCM</a:t>
            </a:r>
            <a:endParaRPr lang="en-US" sz="5400" b="1" cap="none" spc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10494498" y="694099"/>
            <a:ext cx="886265" cy="8862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510" y="1335160"/>
            <a:ext cx="7704599" cy="527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41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25913" y="232434"/>
            <a:ext cx="1994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Đ</a:t>
            </a:r>
            <a:r>
              <a:rPr 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à Lạt</a:t>
            </a:r>
            <a:endParaRPr lang="en-US" sz="5400" b="1" cap="none" spc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10494498" y="694099"/>
            <a:ext cx="886265" cy="8862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510" y="1662606"/>
            <a:ext cx="7704599" cy="462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963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39912" y="232434"/>
            <a:ext cx="1566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Sapa</a:t>
            </a:r>
          </a:p>
        </p:txBody>
      </p:sp>
      <p:sp>
        <p:nvSpPr>
          <p:cNvPr id="19" name="Oval 18"/>
          <p:cNvSpPr/>
          <p:nvPr/>
        </p:nvSpPr>
        <p:spPr>
          <a:xfrm>
            <a:off x="10494498" y="694099"/>
            <a:ext cx="886265" cy="8862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5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510" y="1577000"/>
            <a:ext cx="7704599" cy="479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679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110924" y="232434"/>
            <a:ext cx="2624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Đà Nẵng</a:t>
            </a:r>
            <a:endParaRPr lang="en-US" sz="5400" b="1" cap="none" spc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10494498" y="694099"/>
            <a:ext cx="886265" cy="8862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511" y="1577000"/>
            <a:ext cx="7704597" cy="479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48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26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  <vt:variant>
        <vt:lpstr>Custom Shows</vt:lpstr>
      </vt:variant>
      <vt:variant>
        <vt:i4>5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Custom Show 1</vt:lpstr>
      <vt:lpstr>Custom Show 2</vt:lpstr>
      <vt:lpstr>Custom Show 3</vt:lpstr>
      <vt:lpstr>Custom Show 4</vt:lpstr>
      <vt:lpstr>Custom Show 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Trần Đà Thư</dc:creator>
  <cp:lastModifiedBy>Nguyễn Trần Đà Thư</cp:lastModifiedBy>
  <cp:revision>3</cp:revision>
  <dcterms:created xsi:type="dcterms:W3CDTF">2017-04-28T14:44:59Z</dcterms:created>
  <dcterms:modified xsi:type="dcterms:W3CDTF">2017-05-05T13:24:01Z</dcterms:modified>
</cp:coreProperties>
</file>