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76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7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20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43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6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97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1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50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16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98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92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333D2-224A-4FFB-A467-E856A3C56942}" type="datetimeFigureOut">
              <a:rPr lang="en-US" smtClean="0"/>
              <a:t>12/07/2017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B44EC-769C-4BBC-A98E-8D34DA67D99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224209" y="104577"/>
            <a:ext cx="4695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EXCEL</a:t>
            </a:r>
            <a:r>
              <a:rPr lang="en-US" sz="5400" b="1" cap="none" spc="0" baseline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CĂN BẢN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467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6023" y="1632857"/>
            <a:ext cx="7164977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smtClean="0"/>
              <a:t>Các hàm tìm kiếm:</a:t>
            </a:r>
          </a:p>
          <a:p>
            <a:r>
              <a:rPr lang="en-US" sz="3600"/>
              <a:t>	</a:t>
            </a:r>
            <a:r>
              <a:rPr lang="en-US" sz="3600" smtClean="0"/>
              <a:t>- VLOOKUP</a:t>
            </a:r>
          </a:p>
          <a:p>
            <a:r>
              <a:rPr lang="en-US" sz="3600"/>
              <a:t>	</a:t>
            </a:r>
            <a:r>
              <a:rPr lang="en-US" sz="3600" smtClean="0"/>
              <a:t>- HLOOKUP</a:t>
            </a:r>
          </a:p>
          <a:p>
            <a:r>
              <a:rPr lang="en-US" sz="3600"/>
              <a:t>	</a:t>
            </a:r>
            <a:r>
              <a:rPr lang="en-US" sz="3600" smtClean="0"/>
              <a:t>- …</a:t>
            </a:r>
            <a:endParaRPr lang="en-US" sz="3600"/>
          </a:p>
        </p:txBody>
      </p:sp>
      <p:sp>
        <p:nvSpPr>
          <p:cNvPr id="5" name="Rectangle 4"/>
          <p:cNvSpPr/>
          <p:nvPr/>
        </p:nvSpPr>
        <p:spPr>
          <a:xfrm>
            <a:off x="0" y="2664823"/>
            <a:ext cx="418011" cy="41931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9005" y="3605349"/>
            <a:ext cx="418011" cy="32526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6388" y="4480560"/>
            <a:ext cx="418011" cy="23774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1</cp:revision>
  <dcterms:created xsi:type="dcterms:W3CDTF">2017-07-12T01:50:43Z</dcterms:created>
  <dcterms:modified xsi:type="dcterms:W3CDTF">2017-07-12T01:57:02Z</dcterms:modified>
</cp:coreProperties>
</file>