
<file path=[Content_Types].xml><?xml version="1.0" encoding="utf-8"?>
<Types xmlns="http://schemas.openxmlformats.org/package/2006/content-types">
  <Default Extension="png" ContentType="image/png"/>
  <Default Extension="bin" ContentType="application/vnd.openxmlformats-officedocument.oleObject"/>
  <Default Extension="tmp" ContentType="image/png"/>
  <Default Extension="jpeg" ContentType="image/jpeg"/>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5"/>
  </p:notesMasterIdLst>
  <p:sldIdLst>
    <p:sldId id="282" r:id="rId2"/>
    <p:sldId id="342" r:id="rId3"/>
    <p:sldId id="362" r:id="rId4"/>
    <p:sldId id="343" r:id="rId5"/>
    <p:sldId id="363" r:id="rId6"/>
    <p:sldId id="364" r:id="rId7"/>
    <p:sldId id="365" r:id="rId8"/>
    <p:sldId id="366" r:id="rId9"/>
    <p:sldId id="367" r:id="rId10"/>
    <p:sldId id="368" r:id="rId11"/>
    <p:sldId id="369" r:id="rId12"/>
    <p:sldId id="370" r:id="rId13"/>
    <p:sldId id="371" r:id="rId14"/>
    <p:sldId id="372" r:id="rId15"/>
    <p:sldId id="350" r:id="rId16"/>
    <p:sldId id="373" r:id="rId17"/>
    <p:sldId id="374" r:id="rId18"/>
    <p:sldId id="375" r:id="rId19"/>
    <p:sldId id="376" r:id="rId20"/>
    <p:sldId id="377" r:id="rId21"/>
    <p:sldId id="359" r:id="rId22"/>
    <p:sldId id="360" r:id="rId23"/>
    <p:sldId id="348" r:id="rId24"/>
    <p:sldId id="349" r:id="rId25"/>
    <p:sldId id="347" r:id="rId26"/>
    <p:sldId id="351" r:id="rId27"/>
    <p:sldId id="357" r:id="rId28"/>
    <p:sldId id="352" r:id="rId29"/>
    <p:sldId id="353" r:id="rId30"/>
    <p:sldId id="354" r:id="rId31"/>
    <p:sldId id="355" r:id="rId32"/>
    <p:sldId id="358" r:id="rId33"/>
    <p:sldId id="344" r:id="rId34"/>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 uri="{2D200454-40CA-4A62-9FC3-DE9A4176ACB9}">
      <p15:notes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FF"/>
    <a:srgbClr val="692AA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409" autoAdjust="0"/>
    <p:restoredTop sz="94747" autoAdjust="0"/>
  </p:normalViewPr>
  <p:slideViewPr>
    <p:cSldViewPr>
      <p:cViewPr>
        <p:scale>
          <a:sx n="75" d="100"/>
          <a:sy n="75" d="100"/>
        </p:scale>
        <p:origin x="-1050" y="96"/>
      </p:cViewPr>
      <p:guideLst>
        <p:guide orient="horz" pos="2160"/>
        <p:guide pos="2880"/>
      </p:guideLst>
    </p:cSldViewPr>
  </p:slideViewPr>
  <p:notesTextViewPr>
    <p:cViewPr>
      <p:scale>
        <a:sx n="100" d="100"/>
        <a:sy n="100" d="100"/>
      </p:scale>
      <p:origin x="0" y="0"/>
    </p:cViewPr>
  </p:notesTextViewPr>
  <p:notesViewPr>
    <p:cSldViewPr>
      <p:cViewPr varScale="1">
        <p:scale>
          <a:sx n="66" d="100"/>
          <a:sy n="66" d="100"/>
        </p:scale>
        <p:origin x="0" y="0"/>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notesMaster" Target="notesMasters/notesMaster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png"/></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7586"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vl1pPr>
          </a:lstStyle>
          <a:p>
            <a:pPr>
              <a:defRPr/>
            </a:pPr>
            <a:endParaRPr lang="en-US"/>
          </a:p>
        </p:txBody>
      </p:sp>
      <p:sp>
        <p:nvSpPr>
          <p:cNvPr id="67587"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vl1pPr>
          </a:lstStyle>
          <a:p>
            <a:pPr>
              <a:defRPr/>
            </a:pPr>
            <a:endParaRPr lang="en-US"/>
          </a:p>
        </p:txBody>
      </p:sp>
      <p:sp>
        <p:nvSpPr>
          <p:cNvPr id="9220"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7589"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7590"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vl1pPr>
          </a:lstStyle>
          <a:p>
            <a:pPr>
              <a:defRPr/>
            </a:pPr>
            <a:endParaRPr lang="en-US"/>
          </a:p>
        </p:txBody>
      </p:sp>
      <p:sp>
        <p:nvSpPr>
          <p:cNvPr id="67591"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pPr>
              <a:defRPr/>
            </a:pPr>
            <a:fld id="{92EE5585-0D0F-42C1-B3F2-F685491E396C}" type="slidenum">
              <a:rPr lang="en-US"/>
              <a:pPr>
                <a:defRPr/>
              </a:pPr>
              <a:t>‹#›</a:t>
            </a:fld>
            <a:endParaRPr lang="en-US"/>
          </a:p>
        </p:txBody>
      </p:sp>
    </p:spTree>
    <p:extLst>
      <p:ext uri="{BB962C8B-B14F-4D97-AF65-F5344CB8AC3E}">
        <p14:creationId xmlns:p14="http://schemas.microsoft.com/office/powerpoint/2010/main" val="2890456500"/>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4" name="Freeform 17"/>
          <p:cNvSpPr>
            <a:spLocks/>
          </p:cNvSpPr>
          <p:nvPr/>
        </p:nvSpPr>
        <p:spPr bwMode="gray">
          <a:xfrm>
            <a:off x="-9525" y="1447800"/>
            <a:ext cx="9164638" cy="3832225"/>
          </a:xfrm>
          <a:custGeom>
            <a:avLst/>
            <a:gdLst>
              <a:gd name="T0" fmla="*/ 2147483647 w 5773"/>
              <a:gd name="T1" fmla="*/ 2147483647 h 2414"/>
              <a:gd name="T2" fmla="*/ 2147483647 w 5773"/>
              <a:gd name="T3" fmla="*/ 2147483647 h 2414"/>
              <a:gd name="T4" fmla="*/ 2147483647 w 5773"/>
              <a:gd name="T5" fmla="*/ 2147483647 h 2414"/>
              <a:gd name="T6" fmla="*/ 2147483647 w 5773"/>
              <a:gd name="T7" fmla="*/ 2147483647 h 2414"/>
              <a:gd name="T8" fmla="*/ 2147483647 w 5773"/>
              <a:gd name="T9" fmla="*/ 2147483647 h 2414"/>
              <a:gd name="T10" fmla="*/ 2147483647 w 5773"/>
              <a:gd name="T11" fmla="*/ 2147483647 h 2414"/>
              <a:gd name="T12" fmla="*/ 2147483647 w 5773"/>
              <a:gd name="T13" fmla="*/ 2147483647 h 2414"/>
              <a:gd name="T14" fmla="*/ 2147483647 w 5773"/>
              <a:gd name="T15" fmla="*/ 2147483647 h 2414"/>
              <a:gd name="T16" fmla="*/ 2147483647 w 5773"/>
              <a:gd name="T17" fmla="*/ 2147483647 h 241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5773" h="2414">
                <a:moveTo>
                  <a:pt x="12" y="124"/>
                </a:moveTo>
                <a:cubicBezTo>
                  <a:pt x="150" y="76"/>
                  <a:pt x="581" y="0"/>
                  <a:pt x="1381" y="12"/>
                </a:cubicBezTo>
                <a:cubicBezTo>
                  <a:pt x="2181" y="23"/>
                  <a:pt x="3370" y="437"/>
                  <a:pt x="4064" y="581"/>
                </a:cubicBezTo>
                <a:cubicBezTo>
                  <a:pt x="4758" y="725"/>
                  <a:pt x="5635" y="219"/>
                  <a:pt x="5773" y="118"/>
                </a:cubicBezTo>
                <a:lnTo>
                  <a:pt x="5766" y="2151"/>
                </a:lnTo>
                <a:cubicBezTo>
                  <a:pt x="4994" y="2407"/>
                  <a:pt x="4326" y="2311"/>
                  <a:pt x="3966" y="2263"/>
                </a:cubicBezTo>
                <a:cubicBezTo>
                  <a:pt x="3606" y="2215"/>
                  <a:pt x="2715" y="1873"/>
                  <a:pt x="1963" y="1897"/>
                </a:cubicBezTo>
                <a:cubicBezTo>
                  <a:pt x="1305" y="1893"/>
                  <a:pt x="0" y="2402"/>
                  <a:pt x="6" y="2407"/>
                </a:cubicBezTo>
                <a:cubicBezTo>
                  <a:pt x="12" y="2414"/>
                  <a:pt x="12" y="568"/>
                  <a:pt x="12" y="124"/>
                </a:cubicBezTo>
                <a:close/>
              </a:path>
            </a:pathLst>
          </a:custGeom>
          <a:solidFill>
            <a:schemeClr val="accent1">
              <a:alpha val="41176"/>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 name="Freeform 18"/>
          <p:cNvSpPr>
            <a:spLocks/>
          </p:cNvSpPr>
          <p:nvPr/>
        </p:nvSpPr>
        <p:spPr bwMode="gray">
          <a:xfrm>
            <a:off x="-9525" y="1730375"/>
            <a:ext cx="9150350" cy="3265488"/>
          </a:xfrm>
          <a:custGeom>
            <a:avLst/>
            <a:gdLst>
              <a:gd name="T0" fmla="*/ 2147483647 w 5764"/>
              <a:gd name="T1" fmla="*/ 2147483647 h 2057"/>
              <a:gd name="T2" fmla="*/ 2147483647 w 5764"/>
              <a:gd name="T3" fmla="*/ 2147483647 h 2057"/>
              <a:gd name="T4" fmla="*/ 2147483647 w 5764"/>
              <a:gd name="T5" fmla="*/ 2147483647 h 2057"/>
              <a:gd name="T6" fmla="*/ 2147483647 w 5764"/>
              <a:gd name="T7" fmla="*/ 2147483647 h 2057"/>
              <a:gd name="T8" fmla="*/ 2147483647 w 5764"/>
              <a:gd name="T9" fmla="*/ 2147483647 h 2057"/>
              <a:gd name="T10" fmla="*/ 2147483647 w 5764"/>
              <a:gd name="T11" fmla="*/ 2147483647 h 2057"/>
              <a:gd name="T12" fmla="*/ 2147483647 w 5764"/>
              <a:gd name="T13" fmla="*/ 2147483647 h 2057"/>
              <a:gd name="T14" fmla="*/ 2147483647 w 5764"/>
              <a:gd name="T15" fmla="*/ 2147483647 h 2057"/>
              <a:gd name="T16" fmla="*/ 2147483647 w 5764"/>
              <a:gd name="T17" fmla="*/ 2147483647 h 205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5764" h="2057">
                <a:moveTo>
                  <a:pt x="6" y="272"/>
                </a:moveTo>
                <a:cubicBezTo>
                  <a:pt x="144" y="233"/>
                  <a:pt x="656" y="0"/>
                  <a:pt x="1453" y="10"/>
                </a:cubicBezTo>
                <a:cubicBezTo>
                  <a:pt x="2250" y="20"/>
                  <a:pt x="3475" y="403"/>
                  <a:pt x="4182" y="482"/>
                </a:cubicBezTo>
                <a:cubicBezTo>
                  <a:pt x="4890" y="561"/>
                  <a:pt x="5626" y="237"/>
                  <a:pt x="5764" y="154"/>
                </a:cubicBezTo>
                <a:lnTo>
                  <a:pt x="5764" y="1806"/>
                </a:lnTo>
                <a:cubicBezTo>
                  <a:pt x="4919" y="2052"/>
                  <a:pt x="4485" y="2057"/>
                  <a:pt x="4005" y="1994"/>
                </a:cubicBezTo>
                <a:cubicBezTo>
                  <a:pt x="3526" y="1929"/>
                  <a:pt x="2640" y="1502"/>
                  <a:pt x="1891" y="1522"/>
                </a:cubicBezTo>
                <a:cubicBezTo>
                  <a:pt x="1234" y="1519"/>
                  <a:pt x="0" y="1962"/>
                  <a:pt x="6" y="1967"/>
                </a:cubicBezTo>
                <a:cubicBezTo>
                  <a:pt x="12" y="1972"/>
                  <a:pt x="6" y="641"/>
                  <a:pt x="6" y="272"/>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grpSp>
        <p:nvGrpSpPr>
          <p:cNvPr id="6" name="Group 19"/>
          <p:cNvGrpSpPr>
            <a:grpSpLocks/>
          </p:cNvGrpSpPr>
          <p:nvPr/>
        </p:nvGrpSpPr>
        <p:grpSpPr bwMode="auto">
          <a:xfrm>
            <a:off x="7086600" y="1947863"/>
            <a:ext cx="533400" cy="533400"/>
            <a:chOff x="4752" y="1200"/>
            <a:chExt cx="288" cy="288"/>
          </a:xfrm>
        </p:grpSpPr>
        <p:sp>
          <p:nvSpPr>
            <p:cNvPr id="7" name="Oval 20"/>
            <p:cNvSpPr>
              <a:spLocks noChangeArrowheads="1"/>
            </p:cNvSpPr>
            <p:nvPr userDrawn="1"/>
          </p:nvSpPr>
          <p:spPr bwMode="gray">
            <a:xfrm>
              <a:off x="4752" y="1200"/>
              <a:ext cx="288" cy="288"/>
            </a:xfrm>
            <a:prstGeom prst="ellipse">
              <a:avLst/>
            </a:prstGeom>
            <a:gradFill rotWithShape="1">
              <a:gsLst>
                <a:gs pos="0">
                  <a:schemeClr val="tx2">
                    <a:gamma/>
                    <a:tint val="25490"/>
                    <a:invGamma/>
                  </a:schemeClr>
                </a:gs>
                <a:gs pos="100000">
                  <a:schemeClr val="tx2">
                    <a:alpha val="31000"/>
                  </a:schemeClr>
                </a:gs>
              </a:gsLst>
              <a:path path="shape">
                <a:fillToRect l="50000" t="50000" r="50000" b="50000"/>
              </a:path>
            </a:gradFill>
            <a:ln w="9525">
              <a:noFill/>
              <a:round/>
              <a:headEnd/>
              <a:tailEnd/>
            </a:ln>
            <a:effectLst/>
          </p:spPr>
          <p:txBody>
            <a:bodyPr wrap="none" anchor="ctr"/>
            <a:lstStyle/>
            <a:p>
              <a:pPr>
                <a:defRPr/>
              </a:pPr>
              <a:endParaRPr lang="en-US"/>
            </a:p>
          </p:txBody>
        </p:sp>
        <p:sp>
          <p:nvSpPr>
            <p:cNvPr id="8" name="Oval 21"/>
            <p:cNvSpPr>
              <a:spLocks noChangeArrowheads="1"/>
            </p:cNvSpPr>
            <p:nvPr userDrawn="1"/>
          </p:nvSpPr>
          <p:spPr bwMode="gray">
            <a:xfrm>
              <a:off x="4752" y="1200"/>
              <a:ext cx="192" cy="192"/>
            </a:xfrm>
            <a:prstGeom prst="ellipse">
              <a:avLst/>
            </a:prstGeom>
            <a:gradFill rotWithShape="1">
              <a:gsLst>
                <a:gs pos="0">
                  <a:schemeClr val="bg1"/>
                </a:gs>
                <a:gs pos="100000">
                  <a:schemeClr val="bg1">
                    <a:gamma/>
                    <a:tint val="34902"/>
                    <a:invGamma/>
                    <a:alpha val="0"/>
                  </a:schemeClr>
                </a:gs>
              </a:gsLst>
              <a:path path="shape">
                <a:fillToRect l="50000" t="50000" r="50000" b="50000"/>
              </a:path>
            </a:gradFill>
            <a:ln w="9525">
              <a:noFill/>
              <a:round/>
              <a:headEnd/>
              <a:tailEnd/>
            </a:ln>
            <a:effectLst/>
          </p:spPr>
          <p:txBody>
            <a:bodyPr wrap="none" anchor="ctr"/>
            <a:lstStyle/>
            <a:p>
              <a:pPr>
                <a:defRPr/>
              </a:pPr>
              <a:endParaRPr lang="en-US"/>
            </a:p>
          </p:txBody>
        </p:sp>
      </p:grpSp>
      <p:grpSp>
        <p:nvGrpSpPr>
          <p:cNvPr id="9" name="Group 22"/>
          <p:cNvGrpSpPr>
            <a:grpSpLocks/>
          </p:cNvGrpSpPr>
          <p:nvPr/>
        </p:nvGrpSpPr>
        <p:grpSpPr bwMode="auto">
          <a:xfrm>
            <a:off x="7620000" y="1371600"/>
            <a:ext cx="914400" cy="914400"/>
            <a:chOff x="4992" y="816"/>
            <a:chExt cx="576" cy="576"/>
          </a:xfrm>
        </p:grpSpPr>
        <p:sp>
          <p:nvSpPr>
            <p:cNvPr id="10" name="Oval 23"/>
            <p:cNvSpPr>
              <a:spLocks noChangeArrowheads="1"/>
            </p:cNvSpPr>
            <p:nvPr userDrawn="1"/>
          </p:nvSpPr>
          <p:spPr bwMode="gray">
            <a:xfrm>
              <a:off x="4992" y="816"/>
              <a:ext cx="576" cy="576"/>
            </a:xfrm>
            <a:prstGeom prst="ellipse">
              <a:avLst/>
            </a:prstGeom>
            <a:solidFill>
              <a:schemeClr val="accent1">
                <a:alpha val="52940"/>
              </a:schemeClr>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defRPr/>
              </a:pPr>
              <a:endParaRPr lang="en-US" altLang="en-US"/>
            </a:p>
          </p:txBody>
        </p:sp>
        <p:sp>
          <p:nvSpPr>
            <p:cNvPr id="11" name="Oval 24"/>
            <p:cNvSpPr>
              <a:spLocks noChangeArrowheads="1"/>
            </p:cNvSpPr>
            <p:nvPr userDrawn="1"/>
          </p:nvSpPr>
          <p:spPr bwMode="gray">
            <a:xfrm>
              <a:off x="4992" y="912"/>
              <a:ext cx="480" cy="384"/>
            </a:xfrm>
            <a:prstGeom prst="ellipse">
              <a:avLst/>
            </a:prstGeom>
            <a:gradFill rotWithShape="1">
              <a:gsLst>
                <a:gs pos="0">
                  <a:schemeClr val="bg1"/>
                </a:gs>
                <a:gs pos="100000">
                  <a:schemeClr val="bg1">
                    <a:gamma/>
                    <a:tint val="34902"/>
                    <a:invGamma/>
                    <a:alpha val="0"/>
                  </a:schemeClr>
                </a:gs>
              </a:gsLst>
              <a:path path="shape">
                <a:fillToRect l="50000" t="50000" r="50000" b="50000"/>
              </a:path>
            </a:gradFill>
            <a:ln w="9525">
              <a:noFill/>
              <a:round/>
              <a:headEnd/>
              <a:tailEnd/>
            </a:ln>
            <a:effectLst/>
          </p:spPr>
          <p:txBody>
            <a:bodyPr wrap="none" anchor="ctr"/>
            <a:lstStyle/>
            <a:p>
              <a:pPr>
                <a:defRPr/>
              </a:pPr>
              <a:endParaRPr lang="en-US"/>
            </a:p>
          </p:txBody>
        </p:sp>
      </p:grpSp>
      <p:grpSp>
        <p:nvGrpSpPr>
          <p:cNvPr id="12" name="Group 25"/>
          <p:cNvGrpSpPr>
            <a:grpSpLocks/>
          </p:cNvGrpSpPr>
          <p:nvPr/>
        </p:nvGrpSpPr>
        <p:grpSpPr bwMode="auto">
          <a:xfrm>
            <a:off x="304800" y="3429000"/>
            <a:ext cx="1295400" cy="1371600"/>
            <a:chOff x="4992" y="816"/>
            <a:chExt cx="576" cy="576"/>
          </a:xfrm>
        </p:grpSpPr>
        <p:sp>
          <p:nvSpPr>
            <p:cNvPr id="13" name="Oval 26"/>
            <p:cNvSpPr>
              <a:spLocks noChangeArrowheads="1"/>
            </p:cNvSpPr>
            <p:nvPr userDrawn="1"/>
          </p:nvSpPr>
          <p:spPr bwMode="gray">
            <a:xfrm>
              <a:off x="4992" y="816"/>
              <a:ext cx="576" cy="576"/>
            </a:xfrm>
            <a:prstGeom prst="ellipse">
              <a:avLst/>
            </a:prstGeom>
            <a:solidFill>
              <a:schemeClr val="tx2">
                <a:alpha val="52940"/>
              </a:schemeClr>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defRPr/>
              </a:pPr>
              <a:endParaRPr lang="en-US" altLang="en-US"/>
            </a:p>
          </p:txBody>
        </p:sp>
        <p:sp>
          <p:nvSpPr>
            <p:cNvPr id="14" name="Oval 27"/>
            <p:cNvSpPr>
              <a:spLocks noChangeArrowheads="1"/>
            </p:cNvSpPr>
            <p:nvPr userDrawn="1"/>
          </p:nvSpPr>
          <p:spPr bwMode="gray">
            <a:xfrm>
              <a:off x="4992" y="912"/>
              <a:ext cx="480" cy="384"/>
            </a:xfrm>
            <a:prstGeom prst="ellipse">
              <a:avLst/>
            </a:prstGeom>
            <a:gradFill rotWithShape="1">
              <a:gsLst>
                <a:gs pos="0">
                  <a:schemeClr val="bg1"/>
                </a:gs>
                <a:gs pos="100000">
                  <a:schemeClr val="bg1">
                    <a:gamma/>
                    <a:tint val="34902"/>
                    <a:invGamma/>
                    <a:alpha val="0"/>
                  </a:schemeClr>
                </a:gs>
              </a:gsLst>
              <a:path path="shape">
                <a:fillToRect l="50000" t="50000" r="50000" b="50000"/>
              </a:path>
            </a:gradFill>
            <a:ln w="9525">
              <a:noFill/>
              <a:round/>
              <a:headEnd/>
              <a:tailEnd/>
            </a:ln>
            <a:effectLst/>
          </p:spPr>
          <p:txBody>
            <a:bodyPr wrap="none" anchor="ctr"/>
            <a:lstStyle/>
            <a:p>
              <a:pPr>
                <a:defRPr/>
              </a:pPr>
              <a:endParaRPr lang="en-US"/>
            </a:p>
          </p:txBody>
        </p:sp>
      </p:grpSp>
      <p:sp>
        <p:nvSpPr>
          <p:cNvPr id="3074" name="Rectangle 2"/>
          <p:cNvSpPr>
            <a:spLocks noGrp="1" noChangeArrowheads="1"/>
          </p:cNvSpPr>
          <p:nvPr>
            <p:ph type="ctrTitle"/>
          </p:nvPr>
        </p:nvSpPr>
        <p:spPr>
          <a:xfrm>
            <a:off x="1143000" y="2590800"/>
            <a:ext cx="7086600" cy="1012825"/>
          </a:xfrm>
          <a:effectLst>
            <a:outerShdw dist="53882" dir="2700000" algn="ctr" rotWithShape="0">
              <a:schemeClr val="tx1"/>
            </a:outerShdw>
          </a:effectLst>
        </p:spPr>
        <p:txBody>
          <a:bodyPr/>
          <a:lstStyle>
            <a:lvl1pPr>
              <a:defRPr sz="4800"/>
            </a:lvl1pPr>
          </a:lstStyle>
          <a:p>
            <a:r>
              <a:rPr lang="en-US"/>
              <a:t>Click to edit Master title style</a:t>
            </a:r>
          </a:p>
        </p:txBody>
      </p:sp>
      <p:sp>
        <p:nvSpPr>
          <p:cNvPr id="3075" name="Rectangle 3"/>
          <p:cNvSpPr>
            <a:spLocks noGrp="1" noChangeArrowheads="1"/>
          </p:cNvSpPr>
          <p:nvPr>
            <p:ph type="subTitle" idx="1"/>
          </p:nvPr>
        </p:nvSpPr>
        <p:spPr bwMode="white">
          <a:xfrm>
            <a:off x="1295400" y="3581400"/>
            <a:ext cx="6705600" cy="381000"/>
          </a:xfrm>
        </p:spPr>
        <p:txBody>
          <a:bodyPr/>
          <a:lstStyle>
            <a:lvl1pPr marL="0" indent="0" algn="ctr">
              <a:buFont typeface="Wingdings" pitchFamily="2" charset="2"/>
              <a:buNone/>
              <a:defRPr sz="2000"/>
            </a:lvl1pPr>
          </a:lstStyle>
          <a:p>
            <a:r>
              <a:rPr lang="en-US"/>
              <a:t>Click to edit Master subtitle style</a:t>
            </a:r>
          </a:p>
        </p:txBody>
      </p:sp>
      <p:sp>
        <p:nvSpPr>
          <p:cNvPr id="15" name="Rectangle 4"/>
          <p:cNvSpPr>
            <a:spLocks noGrp="1" noChangeArrowheads="1"/>
          </p:cNvSpPr>
          <p:nvPr>
            <p:ph type="dt" sz="half" idx="10"/>
          </p:nvPr>
        </p:nvSpPr>
        <p:spPr>
          <a:xfrm>
            <a:off x="457200" y="6477000"/>
            <a:ext cx="2133600" cy="244475"/>
          </a:xfrm>
        </p:spPr>
        <p:txBody>
          <a:bodyPr/>
          <a:lstStyle>
            <a:lvl1pPr>
              <a:defRPr sz="1200"/>
            </a:lvl1pPr>
          </a:lstStyle>
          <a:p>
            <a:pPr>
              <a:defRPr/>
            </a:pPr>
            <a:endParaRPr lang="en-US"/>
          </a:p>
        </p:txBody>
      </p:sp>
      <p:sp>
        <p:nvSpPr>
          <p:cNvPr id="16" name="Rectangle 5"/>
          <p:cNvSpPr>
            <a:spLocks noGrp="1" noChangeArrowheads="1"/>
          </p:cNvSpPr>
          <p:nvPr>
            <p:ph type="ftr" sz="quarter" idx="11"/>
          </p:nvPr>
        </p:nvSpPr>
        <p:spPr>
          <a:xfrm>
            <a:off x="3124200" y="6477000"/>
            <a:ext cx="2895600" cy="244475"/>
          </a:xfrm>
        </p:spPr>
        <p:txBody>
          <a:bodyPr/>
          <a:lstStyle>
            <a:lvl1pPr>
              <a:defRPr sz="1200"/>
            </a:lvl1pPr>
          </a:lstStyle>
          <a:p>
            <a:pPr>
              <a:defRPr/>
            </a:pPr>
            <a:endParaRPr lang="en-US"/>
          </a:p>
        </p:txBody>
      </p:sp>
      <p:sp>
        <p:nvSpPr>
          <p:cNvPr id="17" name="Rectangle 6"/>
          <p:cNvSpPr>
            <a:spLocks noGrp="1" noChangeArrowheads="1"/>
          </p:cNvSpPr>
          <p:nvPr>
            <p:ph type="sldNum" sz="quarter" idx="12"/>
          </p:nvPr>
        </p:nvSpPr>
        <p:spPr>
          <a:xfrm>
            <a:off x="6553200" y="6477000"/>
            <a:ext cx="2133600" cy="244475"/>
          </a:xfrm>
        </p:spPr>
        <p:txBody>
          <a:bodyPr/>
          <a:lstStyle>
            <a:lvl1pPr>
              <a:defRPr sz="1200"/>
            </a:lvl1pPr>
          </a:lstStyle>
          <a:p>
            <a:pPr>
              <a:defRPr/>
            </a:pPr>
            <a:fld id="{6BE69B8E-2CB1-4DAF-8D24-BF9B6DA67708}" type="slidenum">
              <a:rPr lang="en-US"/>
              <a:pPr>
                <a:defRPr/>
              </a:pPr>
              <a:t>‹#›</a:t>
            </a:fld>
            <a:endParaRPr lang="en-US"/>
          </a:p>
        </p:txBody>
      </p:sp>
    </p:spTree>
    <p:extLst>
      <p:ext uri="{BB962C8B-B14F-4D97-AF65-F5344CB8AC3E}">
        <p14:creationId xmlns:p14="http://schemas.microsoft.com/office/powerpoint/2010/main" val="21315558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49F271BB-2F4A-4403-8E59-F6D564F89AC0}" type="slidenum">
              <a:rPr lang="en-US"/>
              <a:pPr>
                <a:defRPr/>
              </a:pPr>
              <a:t>‹#›</a:t>
            </a:fld>
            <a:endParaRPr lang="en-US"/>
          </a:p>
        </p:txBody>
      </p:sp>
    </p:spTree>
    <p:extLst>
      <p:ext uri="{BB962C8B-B14F-4D97-AF65-F5344CB8AC3E}">
        <p14:creationId xmlns:p14="http://schemas.microsoft.com/office/powerpoint/2010/main" val="3998381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E12FA2CC-0532-41CB-B274-823B066C9945}" type="slidenum">
              <a:rPr lang="en-US"/>
              <a:pPr>
                <a:defRPr/>
              </a:pPr>
              <a:t>‹#›</a:t>
            </a:fld>
            <a:endParaRPr lang="en-US"/>
          </a:p>
        </p:txBody>
      </p:sp>
    </p:spTree>
    <p:extLst>
      <p:ext uri="{BB962C8B-B14F-4D97-AF65-F5344CB8AC3E}">
        <p14:creationId xmlns:p14="http://schemas.microsoft.com/office/powerpoint/2010/main" val="364761623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828800"/>
            <a:ext cx="4038600" cy="4495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828800"/>
            <a:ext cx="4038600" cy="4495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1F4A3485-5E6E-497F-A478-D84F027503CE}" type="slidenum">
              <a:rPr lang="en-US"/>
              <a:pPr>
                <a:defRPr/>
              </a:pPr>
              <a:t>‹#›</a:t>
            </a:fld>
            <a:endParaRPr lang="en-US"/>
          </a:p>
        </p:txBody>
      </p:sp>
    </p:spTree>
    <p:extLst>
      <p:ext uri="{BB962C8B-B14F-4D97-AF65-F5344CB8AC3E}">
        <p14:creationId xmlns:p14="http://schemas.microsoft.com/office/powerpoint/2010/main" val="113874675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a:ln/>
        </p:spPr>
        <p:txBody>
          <a:bodyPr/>
          <a:lstStyle>
            <a:lvl1pPr>
              <a:defRPr/>
            </a:lvl1pPr>
          </a:lstStyle>
          <a:p>
            <a:pPr>
              <a:defRPr/>
            </a:pPr>
            <a:endParaRPr 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ln/>
        </p:spPr>
        <p:txBody>
          <a:bodyPr/>
          <a:lstStyle>
            <a:lvl1pPr>
              <a:defRPr/>
            </a:lvl1pPr>
          </a:lstStyle>
          <a:p>
            <a:pPr>
              <a:defRPr/>
            </a:pPr>
            <a:fld id="{A060975F-6EBB-4EED-8C65-93BABA07AF92}" type="slidenum">
              <a:rPr lang="en-US"/>
              <a:pPr>
                <a:defRPr/>
              </a:pPr>
              <a:t>‹#›</a:t>
            </a:fld>
            <a:endParaRPr lang="en-US"/>
          </a:p>
        </p:txBody>
      </p:sp>
    </p:spTree>
    <p:extLst>
      <p:ext uri="{BB962C8B-B14F-4D97-AF65-F5344CB8AC3E}">
        <p14:creationId xmlns:p14="http://schemas.microsoft.com/office/powerpoint/2010/main" val="272665083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p:cNvSpPr>
            <a:spLocks noGrp="1" noChangeArrowheads="1"/>
          </p:cNvSpPr>
          <p:nvPr>
            <p:ph type="dt" sz="half" idx="10"/>
          </p:nvPr>
        </p:nvSpPr>
        <p:spPr>
          <a:ln/>
        </p:spPr>
        <p:txBody>
          <a:bodyPr/>
          <a:lstStyle>
            <a:lvl1pPr>
              <a:defRPr/>
            </a:lvl1pPr>
          </a:lstStyle>
          <a:p>
            <a:pPr>
              <a:defRPr/>
            </a:pPr>
            <a:endParaRPr 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ln/>
        </p:spPr>
        <p:txBody>
          <a:bodyPr/>
          <a:lstStyle>
            <a:lvl1pPr>
              <a:defRPr/>
            </a:lvl1pPr>
          </a:lstStyle>
          <a:p>
            <a:pPr>
              <a:defRPr/>
            </a:pPr>
            <a:fld id="{F8252F66-368D-4C9D-8573-97061F645471}" type="slidenum">
              <a:rPr lang="en-US"/>
              <a:pPr>
                <a:defRPr/>
              </a:pPr>
              <a:t>‹#›</a:t>
            </a:fld>
            <a:endParaRPr lang="en-US"/>
          </a:p>
        </p:txBody>
      </p:sp>
    </p:spTree>
    <p:extLst>
      <p:ext uri="{BB962C8B-B14F-4D97-AF65-F5344CB8AC3E}">
        <p14:creationId xmlns:p14="http://schemas.microsoft.com/office/powerpoint/2010/main" val="330465841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p>
        </p:txBody>
      </p:sp>
      <p:sp>
        <p:nvSpPr>
          <p:cNvPr id="3" name="Rectangle 5"/>
          <p:cNvSpPr>
            <a:spLocks noGrp="1" noChangeArrowheads="1"/>
          </p:cNvSpPr>
          <p:nvPr>
            <p:ph type="ftr" sz="quarter" idx="11"/>
          </p:nvPr>
        </p:nvSpPr>
        <p:spPr>
          <a:ln/>
        </p:spPr>
        <p:txBody>
          <a:bodyPr/>
          <a:lstStyle>
            <a:lvl1pPr>
              <a:defRPr/>
            </a:lvl1pPr>
          </a:lstStyle>
          <a:p>
            <a:pPr>
              <a:defRPr/>
            </a:pPr>
            <a:endParaRPr lang="en-US"/>
          </a:p>
        </p:txBody>
      </p:sp>
      <p:sp>
        <p:nvSpPr>
          <p:cNvPr id="4" name="Rectangle 6"/>
          <p:cNvSpPr>
            <a:spLocks noGrp="1" noChangeArrowheads="1"/>
          </p:cNvSpPr>
          <p:nvPr>
            <p:ph type="sldNum" sz="quarter" idx="12"/>
          </p:nvPr>
        </p:nvSpPr>
        <p:spPr>
          <a:ln/>
        </p:spPr>
        <p:txBody>
          <a:bodyPr/>
          <a:lstStyle>
            <a:lvl1pPr>
              <a:defRPr/>
            </a:lvl1pPr>
          </a:lstStyle>
          <a:p>
            <a:pPr>
              <a:defRPr/>
            </a:pPr>
            <a:fld id="{3E0A3537-1944-4DFF-8CD7-CE506E951A62}" type="slidenum">
              <a:rPr lang="en-US"/>
              <a:pPr>
                <a:defRPr/>
              </a:pPr>
              <a:t>‹#›</a:t>
            </a:fld>
            <a:endParaRPr lang="en-US"/>
          </a:p>
        </p:txBody>
      </p:sp>
    </p:spTree>
    <p:extLst>
      <p:ext uri="{BB962C8B-B14F-4D97-AF65-F5344CB8AC3E}">
        <p14:creationId xmlns:p14="http://schemas.microsoft.com/office/powerpoint/2010/main" val="243153201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3CE21D4A-DE5D-4F6E-B4D3-E2532E8EF447}" type="slidenum">
              <a:rPr lang="en-US"/>
              <a:pPr>
                <a:defRPr/>
              </a:pPr>
              <a:t>‹#›</a:t>
            </a:fld>
            <a:endParaRPr lang="en-US"/>
          </a:p>
        </p:txBody>
      </p:sp>
    </p:spTree>
    <p:extLst>
      <p:ext uri="{BB962C8B-B14F-4D97-AF65-F5344CB8AC3E}">
        <p14:creationId xmlns:p14="http://schemas.microsoft.com/office/powerpoint/2010/main" val="98459469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B5E28F43-EC7A-4F33-91FD-3B0FEF23664C}" type="slidenum">
              <a:rPr lang="en-US"/>
              <a:pPr>
                <a:defRPr/>
              </a:pPr>
              <a:t>‹#›</a:t>
            </a:fld>
            <a:endParaRPr lang="en-US"/>
          </a:p>
        </p:txBody>
      </p:sp>
    </p:spTree>
    <p:extLst>
      <p:ext uri="{BB962C8B-B14F-4D97-AF65-F5344CB8AC3E}">
        <p14:creationId xmlns:p14="http://schemas.microsoft.com/office/powerpoint/2010/main" val="6440988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E2A5EC06-7AC6-420F-9015-BD07089E5E03}" type="slidenum">
              <a:rPr lang="en-US"/>
              <a:pPr>
                <a:defRPr/>
              </a:pPr>
              <a:t>‹#›</a:t>
            </a:fld>
            <a:endParaRPr lang="en-US"/>
          </a:p>
        </p:txBody>
      </p:sp>
    </p:spTree>
    <p:extLst>
      <p:ext uri="{BB962C8B-B14F-4D97-AF65-F5344CB8AC3E}">
        <p14:creationId xmlns:p14="http://schemas.microsoft.com/office/powerpoint/2010/main" val="170181781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685800"/>
            <a:ext cx="2057400" cy="56388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685800"/>
            <a:ext cx="6019800" cy="56388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1B03A2DC-12EB-40AD-B369-54A3BC10A0F4}" type="slidenum">
              <a:rPr lang="en-US"/>
              <a:pPr>
                <a:defRPr/>
              </a:pPr>
              <a:t>‹#›</a:t>
            </a:fld>
            <a:endParaRPr lang="en-US"/>
          </a:p>
        </p:txBody>
      </p:sp>
    </p:spTree>
    <p:extLst>
      <p:ext uri="{BB962C8B-B14F-4D97-AF65-F5344CB8AC3E}">
        <p14:creationId xmlns:p14="http://schemas.microsoft.com/office/powerpoint/2010/main" val="303629108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vmlDrawing" Target="../drawings/vmlDrawing1.v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oleObject" Target="../embeddings/oleObject1.bin"/></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aphicFrame>
        <p:nvGraphicFramePr>
          <p:cNvPr id="1026" name="Object 27"/>
          <p:cNvGraphicFramePr>
            <a:graphicFrameLocks noChangeAspect="1"/>
          </p:cNvGraphicFramePr>
          <p:nvPr/>
        </p:nvGraphicFramePr>
        <p:xfrm>
          <a:off x="0" y="0"/>
          <a:ext cx="9144000" cy="1200150"/>
        </p:xfrm>
        <a:graphic>
          <a:graphicData uri="http://schemas.openxmlformats.org/presentationml/2006/ole">
            <mc:AlternateContent xmlns:mc="http://schemas.openxmlformats.org/markup-compatibility/2006">
              <mc:Choice xmlns:v="urn:schemas-microsoft-com:vml" Requires="v">
                <p:oleObj spid="_x0000_s1087" name="Image" r:id="rId14" imgW="9561905" imgH="1600000" progId="Photoshop.Image.6">
                  <p:embed/>
                </p:oleObj>
              </mc:Choice>
              <mc:Fallback>
                <p:oleObj name="Image" r:id="rId14" imgW="9561905" imgH="1600000" progId="Photoshop.Image.6">
                  <p:embed/>
                  <p:pic>
                    <p:nvPicPr>
                      <p:cNvPr id="0" name="Object 27"/>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white">
                      <a:xfrm>
                        <a:off x="0" y="0"/>
                        <a:ext cx="9144000" cy="12001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1027" name="Freeform 16"/>
          <p:cNvSpPr>
            <a:spLocks/>
          </p:cNvSpPr>
          <p:nvPr/>
        </p:nvSpPr>
        <p:spPr bwMode="gray">
          <a:xfrm>
            <a:off x="-11113" y="280988"/>
            <a:ext cx="9155113" cy="1620837"/>
          </a:xfrm>
          <a:custGeom>
            <a:avLst/>
            <a:gdLst>
              <a:gd name="T0" fmla="*/ 2147483647 w 5767"/>
              <a:gd name="T1" fmla="*/ 2147483647 h 1021"/>
              <a:gd name="T2" fmla="*/ 2147483647 w 5767"/>
              <a:gd name="T3" fmla="*/ 2147483647 h 1021"/>
              <a:gd name="T4" fmla="*/ 2147483647 w 5767"/>
              <a:gd name="T5" fmla="*/ 2147483647 h 1021"/>
              <a:gd name="T6" fmla="*/ 2147483647 w 5767"/>
              <a:gd name="T7" fmla="*/ 0 h 1021"/>
              <a:gd name="T8" fmla="*/ 2147483647 w 5767"/>
              <a:gd name="T9" fmla="*/ 2147483647 h 1021"/>
              <a:gd name="T10" fmla="*/ 2147483647 w 5767"/>
              <a:gd name="T11" fmla="*/ 2147483647 h 1021"/>
              <a:gd name="T12" fmla="*/ 2147483647 w 5767"/>
              <a:gd name="T13" fmla="*/ 2147483647 h 1021"/>
              <a:gd name="T14" fmla="*/ 2147483647 w 5767"/>
              <a:gd name="T15" fmla="*/ 2147483647 h 1021"/>
              <a:gd name="T16" fmla="*/ 2147483647 w 5767"/>
              <a:gd name="T17" fmla="*/ 2147483647 h 1021"/>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5767" h="1021">
                <a:moveTo>
                  <a:pt x="6" y="109"/>
                </a:moveTo>
                <a:cubicBezTo>
                  <a:pt x="144" y="93"/>
                  <a:pt x="626" y="42"/>
                  <a:pt x="1427" y="46"/>
                </a:cubicBezTo>
                <a:cubicBezTo>
                  <a:pt x="2228" y="50"/>
                  <a:pt x="3321" y="224"/>
                  <a:pt x="4032" y="255"/>
                </a:cubicBezTo>
                <a:cubicBezTo>
                  <a:pt x="4742" y="286"/>
                  <a:pt x="5649" y="91"/>
                  <a:pt x="5767" y="0"/>
                </a:cubicBezTo>
                <a:lnTo>
                  <a:pt x="5767" y="776"/>
                </a:lnTo>
                <a:cubicBezTo>
                  <a:pt x="4948" y="879"/>
                  <a:pt x="4543" y="844"/>
                  <a:pt x="4065" y="831"/>
                </a:cubicBezTo>
                <a:cubicBezTo>
                  <a:pt x="3587" y="818"/>
                  <a:pt x="2973" y="694"/>
                  <a:pt x="1984" y="674"/>
                </a:cubicBezTo>
                <a:cubicBezTo>
                  <a:pt x="995" y="654"/>
                  <a:pt x="28" y="969"/>
                  <a:pt x="14" y="995"/>
                </a:cubicBezTo>
                <a:cubicBezTo>
                  <a:pt x="0" y="1021"/>
                  <a:pt x="6" y="255"/>
                  <a:pt x="6" y="109"/>
                </a:cubicBezTo>
                <a:close/>
              </a:path>
            </a:pathLst>
          </a:custGeom>
          <a:solidFill>
            <a:schemeClr val="accent1">
              <a:alpha val="41176"/>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028" name="Freeform 17"/>
          <p:cNvSpPr>
            <a:spLocks/>
          </p:cNvSpPr>
          <p:nvPr/>
        </p:nvSpPr>
        <p:spPr bwMode="gray">
          <a:xfrm>
            <a:off x="-20638" y="533400"/>
            <a:ext cx="9161463" cy="1006475"/>
          </a:xfrm>
          <a:custGeom>
            <a:avLst/>
            <a:gdLst>
              <a:gd name="T0" fmla="*/ 2147483647 w 5771"/>
              <a:gd name="T1" fmla="*/ 2147483647 h 634"/>
              <a:gd name="T2" fmla="*/ 2147483647 w 5771"/>
              <a:gd name="T3" fmla="*/ 2147483647 h 634"/>
              <a:gd name="T4" fmla="*/ 2147483647 w 5771"/>
              <a:gd name="T5" fmla="*/ 2147483647 h 634"/>
              <a:gd name="T6" fmla="*/ 2147483647 w 5771"/>
              <a:gd name="T7" fmla="*/ 2147483647 h 634"/>
              <a:gd name="T8" fmla="*/ 2147483647 w 5771"/>
              <a:gd name="T9" fmla="*/ 2147483647 h 634"/>
              <a:gd name="T10" fmla="*/ 2147483647 w 5771"/>
              <a:gd name="T11" fmla="*/ 2147483647 h 634"/>
              <a:gd name="T12" fmla="*/ 2147483647 w 5771"/>
              <a:gd name="T13" fmla="*/ 2147483647 h 634"/>
              <a:gd name="T14" fmla="*/ 2147483647 w 5771"/>
              <a:gd name="T15" fmla="*/ 2147483647 h 634"/>
              <a:gd name="T16" fmla="*/ 2147483647 w 5771"/>
              <a:gd name="T17" fmla="*/ 2147483647 h 63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5771" h="634">
                <a:moveTo>
                  <a:pt x="20" y="109"/>
                </a:moveTo>
                <a:cubicBezTo>
                  <a:pt x="26" y="109"/>
                  <a:pt x="645" y="0"/>
                  <a:pt x="1442" y="3"/>
                </a:cubicBezTo>
                <a:cubicBezTo>
                  <a:pt x="2239" y="6"/>
                  <a:pt x="3443" y="123"/>
                  <a:pt x="4150" y="148"/>
                </a:cubicBezTo>
                <a:cubicBezTo>
                  <a:pt x="4858" y="173"/>
                  <a:pt x="5633" y="63"/>
                  <a:pt x="5771" y="37"/>
                </a:cubicBezTo>
                <a:lnTo>
                  <a:pt x="5771" y="557"/>
                </a:lnTo>
                <a:cubicBezTo>
                  <a:pt x="4926" y="634"/>
                  <a:pt x="4422" y="612"/>
                  <a:pt x="3942" y="592"/>
                </a:cubicBezTo>
                <a:cubicBezTo>
                  <a:pt x="3463" y="572"/>
                  <a:pt x="2588" y="450"/>
                  <a:pt x="1839" y="456"/>
                </a:cubicBezTo>
                <a:cubicBezTo>
                  <a:pt x="1182" y="455"/>
                  <a:pt x="0" y="618"/>
                  <a:pt x="6" y="620"/>
                </a:cubicBezTo>
                <a:cubicBezTo>
                  <a:pt x="12" y="621"/>
                  <a:pt x="14" y="109"/>
                  <a:pt x="20" y="109"/>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grpSp>
        <p:nvGrpSpPr>
          <p:cNvPr id="1029" name="Group 18"/>
          <p:cNvGrpSpPr>
            <a:grpSpLocks/>
          </p:cNvGrpSpPr>
          <p:nvPr/>
        </p:nvGrpSpPr>
        <p:grpSpPr bwMode="auto">
          <a:xfrm>
            <a:off x="7740650" y="347663"/>
            <a:ext cx="387350" cy="366712"/>
            <a:chOff x="4752" y="1200"/>
            <a:chExt cx="288" cy="288"/>
          </a:xfrm>
        </p:grpSpPr>
        <p:sp>
          <p:nvSpPr>
            <p:cNvPr id="1043" name="Oval 19"/>
            <p:cNvSpPr>
              <a:spLocks noChangeArrowheads="1"/>
            </p:cNvSpPr>
            <p:nvPr userDrawn="1"/>
          </p:nvSpPr>
          <p:spPr bwMode="gray">
            <a:xfrm>
              <a:off x="4752" y="1200"/>
              <a:ext cx="288" cy="288"/>
            </a:xfrm>
            <a:prstGeom prst="ellipse">
              <a:avLst/>
            </a:prstGeom>
            <a:gradFill rotWithShape="1">
              <a:gsLst>
                <a:gs pos="0">
                  <a:schemeClr val="tx2">
                    <a:gamma/>
                    <a:tint val="25490"/>
                    <a:invGamma/>
                  </a:schemeClr>
                </a:gs>
                <a:gs pos="100000">
                  <a:schemeClr val="tx2">
                    <a:alpha val="31000"/>
                  </a:schemeClr>
                </a:gs>
              </a:gsLst>
              <a:path path="shape">
                <a:fillToRect l="50000" t="50000" r="50000" b="50000"/>
              </a:path>
            </a:gradFill>
            <a:ln w="9525">
              <a:noFill/>
              <a:round/>
              <a:headEnd/>
              <a:tailEnd/>
            </a:ln>
            <a:effectLst/>
          </p:spPr>
          <p:txBody>
            <a:bodyPr wrap="none" anchor="ctr"/>
            <a:lstStyle/>
            <a:p>
              <a:pPr>
                <a:defRPr/>
              </a:pPr>
              <a:endParaRPr lang="en-US"/>
            </a:p>
          </p:txBody>
        </p:sp>
        <p:sp>
          <p:nvSpPr>
            <p:cNvPr id="1044" name="Oval 20"/>
            <p:cNvSpPr>
              <a:spLocks noChangeArrowheads="1"/>
            </p:cNvSpPr>
            <p:nvPr userDrawn="1"/>
          </p:nvSpPr>
          <p:spPr bwMode="gray">
            <a:xfrm>
              <a:off x="4752" y="1200"/>
              <a:ext cx="192" cy="192"/>
            </a:xfrm>
            <a:prstGeom prst="ellipse">
              <a:avLst/>
            </a:prstGeom>
            <a:gradFill rotWithShape="1">
              <a:gsLst>
                <a:gs pos="0">
                  <a:schemeClr val="bg1"/>
                </a:gs>
                <a:gs pos="100000">
                  <a:schemeClr val="bg1">
                    <a:gamma/>
                    <a:tint val="34902"/>
                    <a:invGamma/>
                    <a:alpha val="0"/>
                  </a:schemeClr>
                </a:gs>
              </a:gsLst>
              <a:path path="shape">
                <a:fillToRect l="50000" t="50000" r="50000" b="50000"/>
              </a:path>
            </a:gradFill>
            <a:ln w="9525">
              <a:noFill/>
              <a:round/>
              <a:headEnd/>
              <a:tailEnd/>
            </a:ln>
            <a:effectLst/>
          </p:spPr>
          <p:txBody>
            <a:bodyPr wrap="none" anchor="ctr"/>
            <a:lstStyle/>
            <a:p>
              <a:pPr>
                <a:defRPr/>
              </a:pPr>
              <a:endParaRPr lang="en-US"/>
            </a:p>
          </p:txBody>
        </p:sp>
      </p:grpSp>
      <p:grpSp>
        <p:nvGrpSpPr>
          <p:cNvPr id="1030" name="Group 21"/>
          <p:cNvGrpSpPr>
            <a:grpSpLocks/>
          </p:cNvGrpSpPr>
          <p:nvPr/>
        </p:nvGrpSpPr>
        <p:grpSpPr bwMode="auto">
          <a:xfrm>
            <a:off x="8153400" y="53975"/>
            <a:ext cx="609600" cy="592138"/>
            <a:chOff x="4992" y="816"/>
            <a:chExt cx="576" cy="576"/>
          </a:xfrm>
        </p:grpSpPr>
        <p:sp>
          <p:nvSpPr>
            <p:cNvPr id="1039" name="Oval 22"/>
            <p:cNvSpPr>
              <a:spLocks noChangeArrowheads="1"/>
            </p:cNvSpPr>
            <p:nvPr userDrawn="1"/>
          </p:nvSpPr>
          <p:spPr bwMode="gray">
            <a:xfrm>
              <a:off x="4992" y="816"/>
              <a:ext cx="576" cy="576"/>
            </a:xfrm>
            <a:prstGeom prst="ellipse">
              <a:avLst/>
            </a:prstGeom>
            <a:solidFill>
              <a:schemeClr val="accent1">
                <a:alpha val="52940"/>
              </a:schemeClr>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defRPr/>
              </a:pPr>
              <a:endParaRPr lang="en-US" altLang="en-US"/>
            </a:p>
          </p:txBody>
        </p:sp>
        <p:sp>
          <p:nvSpPr>
            <p:cNvPr id="1047" name="Oval 23"/>
            <p:cNvSpPr>
              <a:spLocks noChangeArrowheads="1"/>
            </p:cNvSpPr>
            <p:nvPr userDrawn="1"/>
          </p:nvSpPr>
          <p:spPr bwMode="gray">
            <a:xfrm>
              <a:off x="4992" y="912"/>
              <a:ext cx="480" cy="385"/>
            </a:xfrm>
            <a:prstGeom prst="ellipse">
              <a:avLst/>
            </a:prstGeom>
            <a:gradFill rotWithShape="1">
              <a:gsLst>
                <a:gs pos="0">
                  <a:schemeClr val="bg1"/>
                </a:gs>
                <a:gs pos="100000">
                  <a:schemeClr val="bg1">
                    <a:gamma/>
                    <a:tint val="34902"/>
                    <a:invGamma/>
                    <a:alpha val="0"/>
                  </a:schemeClr>
                </a:gs>
              </a:gsLst>
              <a:path path="shape">
                <a:fillToRect l="50000" t="50000" r="50000" b="50000"/>
              </a:path>
            </a:gradFill>
            <a:ln w="9525">
              <a:noFill/>
              <a:round/>
              <a:headEnd/>
              <a:tailEnd/>
            </a:ln>
            <a:effectLst/>
          </p:spPr>
          <p:txBody>
            <a:bodyPr wrap="none" anchor="ctr"/>
            <a:lstStyle/>
            <a:p>
              <a:pPr>
                <a:defRPr/>
              </a:pPr>
              <a:endParaRPr lang="en-US"/>
            </a:p>
          </p:txBody>
        </p:sp>
      </p:grpSp>
      <p:grpSp>
        <p:nvGrpSpPr>
          <p:cNvPr id="1031" name="Group 24"/>
          <p:cNvGrpSpPr>
            <a:grpSpLocks/>
          </p:cNvGrpSpPr>
          <p:nvPr/>
        </p:nvGrpSpPr>
        <p:grpSpPr bwMode="auto">
          <a:xfrm>
            <a:off x="171450" y="819150"/>
            <a:ext cx="720725" cy="762000"/>
            <a:chOff x="4992" y="816"/>
            <a:chExt cx="576" cy="576"/>
          </a:xfrm>
        </p:grpSpPr>
        <p:sp>
          <p:nvSpPr>
            <p:cNvPr id="1037" name="Oval 25"/>
            <p:cNvSpPr>
              <a:spLocks noChangeArrowheads="1"/>
            </p:cNvSpPr>
            <p:nvPr userDrawn="1"/>
          </p:nvSpPr>
          <p:spPr bwMode="gray">
            <a:xfrm>
              <a:off x="4992" y="816"/>
              <a:ext cx="576" cy="576"/>
            </a:xfrm>
            <a:prstGeom prst="ellipse">
              <a:avLst/>
            </a:prstGeom>
            <a:solidFill>
              <a:schemeClr val="tx2">
                <a:alpha val="52940"/>
              </a:schemeClr>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defRPr/>
              </a:pPr>
              <a:endParaRPr lang="en-US" altLang="en-US"/>
            </a:p>
          </p:txBody>
        </p:sp>
        <p:sp>
          <p:nvSpPr>
            <p:cNvPr id="1050" name="Oval 26"/>
            <p:cNvSpPr>
              <a:spLocks noChangeArrowheads="1"/>
            </p:cNvSpPr>
            <p:nvPr userDrawn="1"/>
          </p:nvSpPr>
          <p:spPr bwMode="gray">
            <a:xfrm>
              <a:off x="4992" y="912"/>
              <a:ext cx="480" cy="384"/>
            </a:xfrm>
            <a:prstGeom prst="ellipse">
              <a:avLst/>
            </a:prstGeom>
            <a:gradFill rotWithShape="1">
              <a:gsLst>
                <a:gs pos="0">
                  <a:schemeClr val="bg1"/>
                </a:gs>
                <a:gs pos="100000">
                  <a:schemeClr val="bg1">
                    <a:gamma/>
                    <a:tint val="34902"/>
                    <a:invGamma/>
                    <a:alpha val="0"/>
                  </a:schemeClr>
                </a:gs>
              </a:gsLst>
              <a:path path="shape">
                <a:fillToRect l="50000" t="50000" r="50000" b="50000"/>
              </a:path>
            </a:gradFill>
            <a:ln w="9525">
              <a:noFill/>
              <a:round/>
              <a:headEnd/>
              <a:tailEnd/>
            </a:ln>
            <a:effectLst/>
          </p:spPr>
          <p:txBody>
            <a:bodyPr wrap="none" anchor="ctr"/>
            <a:lstStyle/>
            <a:p>
              <a:pPr>
                <a:defRPr/>
              </a:pPr>
              <a:endParaRPr lang="en-US"/>
            </a:p>
          </p:txBody>
        </p:sp>
      </p:grpSp>
      <p:sp>
        <p:nvSpPr>
          <p:cNvPr id="1032" name="Rectangle 3"/>
          <p:cNvSpPr>
            <a:spLocks noGrp="1" noChangeArrowheads="1"/>
          </p:cNvSpPr>
          <p:nvPr>
            <p:ph type="body" idx="1"/>
          </p:nvPr>
        </p:nvSpPr>
        <p:spPr bwMode="auto">
          <a:xfrm>
            <a:off x="457200" y="1828800"/>
            <a:ext cx="8229600" cy="449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3" name="Rectangle 4"/>
          <p:cNvSpPr>
            <a:spLocks noGrp="1" noChangeArrowheads="1"/>
          </p:cNvSpPr>
          <p:nvPr>
            <p:ph type="dt" sz="half" idx="2"/>
          </p:nvPr>
        </p:nvSpPr>
        <p:spPr bwMode="auto">
          <a:xfrm>
            <a:off x="457200" y="6400800"/>
            <a:ext cx="2133600" cy="3206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a:defRPr/>
            </a:pPr>
            <a:endParaRPr lang="en-US"/>
          </a:p>
        </p:txBody>
      </p:sp>
      <p:sp>
        <p:nvSpPr>
          <p:cNvPr id="4" name="Rectangle 5"/>
          <p:cNvSpPr>
            <a:spLocks noGrp="1" noChangeArrowheads="1"/>
          </p:cNvSpPr>
          <p:nvPr>
            <p:ph type="ftr" sz="quarter" idx="3"/>
          </p:nvPr>
        </p:nvSpPr>
        <p:spPr bwMode="auto">
          <a:xfrm>
            <a:off x="3124200" y="6400800"/>
            <a:ext cx="2895600" cy="3206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pPr>
              <a:defRPr/>
            </a:pPr>
            <a:endParaRPr lang="en-US"/>
          </a:p>
        </p:txBody>
      </p:sp>
      <p:sp>
        <p:nvSpPr>
          <p:cNvPr id="2" name="Rectangle 6"/>
          <p:cNvSpPr>
            <a:spLocks noGrp="1" noChangeArrowheads="1"/>
          </p:cNvSpPr>
          <p:nvPr>
            <p:ph type="sldNum" sz="quarter" idx="4"/>
          </p:nvPr>
        </p:nvSpPr>
        <p:spPr bwMode="auto">
          <a:xfrm>
            <a:off x="6553200" y="6400800"/>
            <a:ext cx="2133600" cy="3206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pPr>
              <a:defRPr/>
            </a:pPr>
            <a:fld id="{3B7DC2C3-D16E-4913-8966-7FBF10C0CCBE}" type="slidenum">
              <a:rPr lang="en-US"/>
              <a:pPr>
                <a:defRPr/>
              </a:pPr>
              <a:t>‹#›</a:t>
            </a:fld>
            <a:endParaRPr lang="en-US"/>
          </a:p>
        </p:txBody>
      </p:sp>
      <p:sp>
        <p:nvSpPr>
          <p:cNvPr id="1036" name="Rectangle 2"/>
          <p:cNvSpPr>
            <a:spLocks noGrp="1" noChangeArrowheads="1"/>
          </p:cNvSpPr>
          <p:nvPr>
            <p:ph type="title"/>
          </p:nvPr>
        </p:nvSpPr>
        <p:spPr bwMode="white">
          <a:xfrm>
            <a:off x="914400" y="685800"/>
            <a:ext cx="7391400" cy="563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Tree>
  </p:cSld>
  <p:clrMap bg1="lt1" tx1="dk1" bg2="lt2" tx2="dk2" accent1="accent1" accent2="accent2" accent3="accent3" accent4="accent4" accent5="accent5" accent6="accent6" hlink="hlink" folHlink="folHlink"/>
  <p:sldLayoutIdLst>
    <p:sldLayoutId id="2147483779" r:id="rId1"/>
    <p:sldLayoutId id="2147483769" r:id="rId2"/>
    <p:sldLayoutId id="2147483770" r:id="rId3"/>
    <p:sldLayoutId id="2147483771" r:id="rId4"/>
    <p:sldLayoutId id="2147483772" r:id="rId5"/>
    <p:sldLayoutId id="2147483773" r:id="rId6"/>
    <p:sldLayoutId id="2147483774" r:id="rId7"/>
    <p:sldLayoutId id="2147483775" r:id="rId8"/>
    <p:sldLayoutId id="2147483776" r:id="rId9"/>
    <p:sldLayoutId id="2147483777" r:id="rId10"/>
    <p:sldLayoutId id="2147483778" r:id="rId11"/>
  </p:sldLayoutIdLst>
  <p:txStyles>
    <p:titleStyle>
      <a:lvl1pPr algn="ctr" rtl="0" eaLnBrk="0" fontAlgn="base" hangingPunct="0">
        <a:spcBef>
          <a:spcPct val="0"/>
        </a:spcBef>
        <a:spcAft>
          <a:spcPct val="0"/>
        </a:spcAft>
        <a:defRPr sz="3600" b="1">
          <a:solidFill>
            <a:schemeClr val="bg1"/>
          </a:solidFill>
          <a:latin typeface="+mj-lt"/>
          <a:ea typeface="+mj-ea"/>
          <a:cs typeface="+mj-cs"/>
        </a:defRPr>
      </a:lvl1pPr>
      <a:lvl2pPr algn="ctr" rtl="0" eaLnBrk="0" fontAlgn="base" hangingPunct="0">
        <a:spcBef>
          <a:spcPct val="0"/>
        </a:spcBef>
        <a:spcAft>
          <a:spcPct val="0"/>
        </a:spcAft>
        <a:defRPr sz="3600" b="1">
          <a:solidFill>
            <a:schemeClr val="bg1"/>
          </a:solidFill>
          <a:latin typeface="Arial" charset="0"/>
        </a:defRPr>
      </a:lvl2pPr>
      <a:lvl3pPr algn="ctr" rtl="0" eaLnBrk="0" fontAlgn="base" hangingPunct="0">
        <a:spcBef>
          <a:spcPct val="0"/>
        </a:spcBef>
        <a:spcAft>
          <a:spcPct val="0"/>
        </a:spcAft>
        <a:defRPr sz="3600" b="1">
          <a:solidFill>
            <a:schemeClr val="bg1"/>
          </a:solidFill>
          <a:latin typeface="Arial" charset="0"/>
        </a:defRPr>
      </a:lvl3pPr>
      <a:lvl4pPr algn="ctr" rtl="0" eaLnBrk="0" fontAlgn="base" hangingPunct="0">
        <a:spcBef>
          <a:spcPct val="0"/>
        </a:spcBef>
        <a:spcAft>
          <a:spcPct val="0"/>
        </a:spcAft>
        <a:defRPr sz="3600" b="1">
          <a:solidFill>
            <a:schemeClr val="bg1"/>
          </a:solidFill>
          <a:latin typeface="Arial" charset="0"/>
        </a:defRPr>
      </a:lvl4pPr>
      <a:lvl5pPr algn="ctr" rtl="0" eaLnBrk="0" fontAlgn="base" hangingPunct="0">
        <a:spcBef>
          <a:spcPct val="0"/>
        </a:spcBef>
        <a:spcAft>
          <a:spcPct val="0"/>
        </a:spcAft>
        <a:defRPr sz="3600" b="1">
          <a:solidFill>
            <a:schemeClr val="bg1"/>
          </a:solidFill>
          <a:latin typeface="Arial" charset="0"/>
        </a:defRPr>
      </a:lvl5pPr>
      <a:lvl6pPr marL="457200" algn="ctr" rtl="0" fontAlgn="base">
        <a:spcBef>
          <a:spcPct val="0"/>
        </a:spcBef>
        <a:spcAft>
          <a:spcPct val="0"/>
        </a:spcAft>
        <a:defRPr sz="3600" b="1">
          <a:solidFill>
            <a:schemeClr val="bg1"/>
          </a:solidFill>
          <a:latin typeface="Arial" charset="0"/>
        </a:defRPr>
      </a:lvl6pPr>
      <a:lvl7pPr marL="914400" algn="ctr" rtl="0" fontAlgn="base">
        <a:spcBef>
          <a:spcPct val="0"/>
        </a:spcBef>
        <a:spcAft>
          <a:spcPct val="0"/>
        </a:spcAft>
        <a:defRPr sz="3600" b="1">
          <a:solidFill>
            <a:schemeClr val="bg1"/>
          </a:solidFill>
          <a:latin typeface="Arial" charset="0"/>
        </a:defRPr>
      </a:lvl7pPr>
      <a:lvl8pPr marL="1371600" algn="ctr" rtl="0" fontAlgn="base">
        <a:spcBef>
          <a:spcPct val="0"/>
        </a:spcBef>
        <a:spcAft>
          <a:spcPct val="0"/>
        </a:spcAft>
        <a:defRPr sz="3600" b="1">
          <a:solidFill>
            <a:schemeClr val="bg1"/>
          </a:solidFill>
          <a:latin typeface="Arial" charset="0"/>
        </a:defRPr>
      </a:lvl8pPr>
      <a:lvl9pPr marL="1828800" algn="ctr" rtl="0" fontAlgn="base">
        <a:spcBef>
          <a:spcPct val="0"/>
        </a:spcBef>
        <a:spcAft>
          <a:spcPct val="0"/>
        </a:spcAft>
        <a:defRPr sz="3600" b="1">
          <a:solidFill>
            <a:schemeClr val="bg1"/>
          </a:solidFill>
          <a:latin typeface="Arial" charset="0"/>
        </a:defRPr>
      </a:lvl9pPr>
    </p:titleStyle>
    <p:bodyStyle>
      <a:lvl1pPr marL="342900" indent="-342900" algn="l" rtl="0" eaLnBrk="0" fontAlgn="base" hangingPunct="0">
        <a:spcBef>
          <a:spcPct val="20000"/>
        </a:spcBef>
        <a:spcAft>
          <a:spcPct val="0"/>
        </a:spcAft>
        <a:buClr>
          <a:schemeClr val="hlink"/>
        </a:buClr>
        <a:buFont typeface="Wingdings" pitchFamily="2" charset="2"/>
        <a:buChar char="v"/>
        <a:defRPr sz="2800">
          <a:solidFill>
            <a:schemeClr val="tx1"/>
          </a:solidFill>
          <a:latin typeface="+mn-lt"/>
          <a:ea typeface="+mn-ea"/>
          <a:cs typeface="+mn-cs"/>
        </a:defRPr>
      </a:lvl1pPr>
      <a:lvl2pPr marL="742950" indent="-285750" algn="l" rtl="0" eaLnBrk="0" fontAlgn="base" hangingPunct="0">
        <a:spcBef>
          <a:spcPct val="20000"/>
        </a:spcBef>
        <a:spcAft>
          <a:spcPct val="0"/>
        </a:spcAft>
        <a:buClr>
          <a:schemeClr val="accent1"/>
        </a:buClr>
        <a:buFont typeface="Wingdings" pitchFamily="2" charset="2"/>
        <a:buChar char="§"/>
        <a:defRPr sz="2400">
          <a:solidFill>
            <a:schemeClr val="tx1"/>
          </a:solidFill>
          <a:latin typeface="+mn-lt"/>
        </a:defRPr>
      </a:lvl2pPr>
      <a:lvl3pPr marL="1143000" indent="-228600" algn="l" rtl="0" eaLnBrk="0" fontAlgn="base" hangingPunct="0">
        <a:spcBef>
          <a:spcPct val="20000"/>
        </a:spcBef>
        <a:spcAft>
          <a:spcPct val="0"/>
        </a:spcAft>
        <a:buClr>
          <a:schemeClr val="tx1"/>
        </a:buClr>
        <a:buChar char="•"/>
        <a:defRPr sz="22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tmp"/><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hyperlink" Target="https://www.dienmayxanh.com/laptop/apple-macbook-12inch-11ghz-256gb" TargetMode="External"/><Relationship Id="rId2" Type="http://schemas.openxmlformats.org/officeDocument/2006/relationships/hyperlink" Target="https://www.dienmayxanh.com/laptop/apple-macbook-air-2015-mjvm2zp-a-i5-5250u-4gb-128g" TargetMode="External"/><Relationship Id="rId1" Type="http://schemas.openxmlformats.org/officeDocument/2006/relationships/slideLayout" Target="../slideLayouts/slideLayout2.xml"/><Relationship Id="rId4" Type="http://schemas.openxmlformats.org/officeDocument/2006/relationships/image" Target="../media/image5.tmp"/></Relationships>
</file>

<file path=ppt/slides/_rels/slide7.xml.rels><?xml version="1.0" encoding="UTF-8" standalone="yes"?>
<Relationships xmlns="http://schemas.openxmlformats.org/package/2006/relationships"><Relationship Id="rId3" Type="http://schemas.openxmlformats.org/officeDocument/2006/relationships/hyperlink" Target="https://tinhte.vn/tags/sony/" TargetMode="External"/><Relationship Id="rId2" Type="http://schemas.openxmlformats.org/officeDocument/2006/relationships/hyperlink" Target="https://www.dienmayxanh.com/tag/laptop-toshiba" TargetMode="External"/><Relationship Id="rId1" Type="http://schemas.openxmlformats.org/officeDocument/2006/relationships/slideLayout" Target="../slideLayouts/slideLayout2.xml"/><Relationship Id="rId6" Type="http://schemas.openxmlformats.org/officeDocument/2006/relationships/image" Target="../media/image6.tmp"/><Relationship Id="rId5" Type="http://schemas.openxmlformats.org/officeDocument/2006/relationships/hyperlink" Target="https://tinhte.vn/tags/acer/" TargetMode="External"/><Relationship Id="rId4" Type="http://schemas.openxmlformats.org/officeDocument/2006/relationships/hyperlink" Target="https://tinhte.vn/tags/hp/" TargetMode="External"/></Relationships>
</file>

<file path=ppt/slides/_rels/slide8.xml.rels><?xml version="1.0" encoding="UTF-8" standalone="yes"?>
<Relationships xmlns="http://schemas.openxmlformats.org/package/2006/relationships"><Relationship Id="rId3" Type="http://schemas.openxmlformats.org/officeDocument/2006/relationships/hyperlink" Target="https://www.dienmayxanh.com/laptop/asus-k555la-i3-5005u-4gb-500gb-win10#tinh-nang" TargetMode="External"/><Relationship Id="rId2" Type="http://schemas.openxmlformats.org/officeDocument/2006/relationships/hyperlink" Target="https://www.dienmayxanh.com/laptop-asus" TargetMode="External"/><Relationship Id="rId1" Type="http://schemas.openxmlformats.org/officeDocument/2006/relationships/slideLayout" Target="../slideLayouts/slideLayout2.xml"/><Relationship Id="rId6" Type="http://schemas.openxmlformats.org/officeDocument/2006/relationships/image" Target="../media/image7.tmp"/><Relationship Id="rId5" Type="http://schemas.openxmlformats.org/officeDocument/2006/relationships/hyperlink" Target="https://www.dienmayxanh.com/laptop/asus-tp501ua-i5-6200u-4gb-500gb-win10" TargetMode="External"/><Relationship Id="rId4" Type="http://schemas.openxmlformats.org/officeDocument/2006/relationships/hyperlink" Target="https://www.dienmayxanh.com/laptop/asus-a456ua-i5-6200u-4gb-500gb-win10" TargetMode="External"/></Relationships>
</file>

<file path=ppt/slides/_rels/slide9.xml.rels><?xml version="1.0" encoding="UTF-8" standalone="yes"?>
<Relationships xmlns="http://schemas.openxmlformats.org/package/2006/relationships"><Relationship Id="rId2" Type="http://schemas.openxmlformats.org/officeDocument/2006/relationships/image" Target="../media/image8.tmp"/><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9.tmp"/><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hyperlink" Target="https://www.dienmayxanh.com/laptop/acer-aspire-z1402-52kx-i5-5200u-4gb-500gb-win10" TargetMode="External"/><Relationship Id="rId2" Type="http://schemas.openxmlformats.org/officeDocument/2006/relationships/hyperlink" Target="https://www.dienmayxanh.com/laptop-acer" TargetMode="External"/><Relationship Id="rId1" Type="http://schemas.openxmlformats.org/officeDocument/2006/relationships/slideLayout" Target="../slideLayouts/slideLayout2.xml"/><Relationship Id="rId5" Type="http://schemas.openxmlformats.org/officeDocument/2006/relationships/image" Target="../media/image10.tmp"/><Relationship Id="rId4" Type="http://schemas.openxmlformats.org/officeDocument/2006/relationships/hyperlink" Target="https://www.dienmayxanh.com/laptop/acer-v3-574-i3-5005u-4gb-500gb-win10" TargetMode="External"/></Relationships>
</file>

<file path=ppt/slides/_rels/slide12.xml.rels><?xml version="1.0" encoding="UTF-8" standalone="yes"?>
<Relationships xmlns="http://schemas.openxmlformats.org/package/2006/relationships"><Relationship Id="rId3" Type="http://schemas.openxmlformats.org/officeDocument/2006/relationships/image" Target="../media/image11.tmp"/><Relationship Id="rId2" Type="http://schemas.openxmlformats.org/officeDocument/2006/relationships/hyperlink" Target="https://www.dienmayxanh.com/tag/laptop-sony" TargetMode="Externa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hyperlink" Target="https://www.dienmayxanh.com/laptop/hp-envy-13-d049tu-i5-6200u-4gb-256gb-win10" TargetMode="External"/><Relationship Id="rId2" Type="http://schemas.openxmlformats.org/officeDocument/2006/relationships/hyperlink" Target="https://www.dienmayxanh.com/laptop/hp-stream-13" TargetMode="External"/><Relationship Id="rId1" Type="http://schemas.openxmlformats.org/officeDocument/2006/relationships/slideLayout" Target="../slideLayouts/slideLayout2.xml"/><Relationship Id="rId4" Type="http://schemas.openxmlformats.org/officeDocument/2006/relationships/image" Target="../media/image12.tmp"/></Relationships>
</file>

<file path=ppt/slides/_rels/slide14.xml.rels><?xml version="1.0" encoding="UTF-8" standalone="yes"?>
<Relationships xmlns="http://schemas.openxmlformats.org/package/2006/relationships"><Relationship Id="rId3" Type="http://schemas.openxmlformats.org/officeDocument/2006/relationships/hyperlink" Target="https://www.dienmayxanh.com/laptop/dell-inspiron-3458-i3-4005u-4g-500g-vga2gb-win81" TargetMode="External"/><Relationship Id="rId2" Type="http://schemas.openxmlformats.org/officeDocument/2006/relationships/hyperlink" Target="https://www.dienmayxanh.com/laptop-dell" TargetMode="External"/><Relationship Id="rId1" Type="http://schemas.openxmlformats.org/officeDocument/2006/relationships/slideLayout" Target="../slideLayouts/slideLayout2.xml"/><Relationship Id="rId5" Type="http://schemas.openxmlformats.org/officeDocument/2006/relationships/image" Target="../media/image13.tmp"/><Relationship Id="rId4" Type="http://schemas.openxmlformats.org/officeDocument/2006/relationships/hyperlink" Target="https://www.dienmayxanh.com/laptop/dell-inspiron-5559-i5-6200u-4gb-500gb-win10-office" TargetMode="Externa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4.tmp"/><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5.tmp"/><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6.tmp"/><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7.tmp"/><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9.tmp"/><Relationship Id="rId2" Type="http://schemas.openxmlformats.org/officeDocument/2006/relationships/image" Target="../media/image18.tmp"/><Relationship Id="rId1" Type="http://schemas.openxmlformats.org/officeDocument/2006/relationships/slideLayout" Target="../slideLayouts/slideLayout2.xml"/><Relationship Id="rId4" Type="http://schemas.openxmlformats.org/officeDocument/2006/relationships/image" Target="../media/image20.tmp"/></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p:cNvSpPr>
            <a:spLocks noGrp="1" noChangeArrowheads="1"/>
          </p:cNvSpPr>
          <p:nvPr>
            <p:ph type="ctrTitle"/>
          </p:nvPr>
        </p:nvSpPr>
        <p:spPr>
          <a:xfrm>
            <a:off x="1219200" y="2819400"/>
            <a:ext cx="7519987" cy="1012825"/>
          </a:xfrm>
        </p:spPr>
        <p:txBody>
          <a:bodyPr/>
          <a:lstStyle/>
          <a:p>
            <a:pPr eaLnBrk="1" hangingPunct="1"/>
            <a:r>
              <a:rPr lang="en-US" altLang="en-US" sz="3600" smtClean="0"/>
              <a:t>CÁC THÀNH PHẦN CHÍNH CỦA LAPTOP</a:t>
            </a:r>
            <a:endParaRPr lang="en-US" altLang="en-US" sz="3600" dirty="0"/>
          </a:p>
        </p:txBody>
      </p:sp>
      <p:sp>
        <p:nvSpPr>
          <p:cNvPr id="3077" name="Rectangle 6"/>
          <p:cNvSpPr>
            <a:spLocks noChangeArrowheads="1"/>
          </p:cNvSpPr>
          <p:nvPr/>
        </p:nvSpPr>
        <p:spPr bwMode="auto">
          <a:xfrm>
            <a:off x="1524000" y="5486400"/>
            <a:ext cx="3262313"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p>
            <a:r>
              <a:rPr lang="en-US" altLang="en-US" b="1"/>
              <a:t>Trình bày: Nguyễn Văn Đôn</a:t>
            </a:r>
            <a:r>
              <a:rPr lang="en-US" altLang="en-US"/>
              <a:t> </a:t>
            </a:r>
          </a:p>
        </p:txBody>
      </p:sp>
      <p:pic>
        <p:nvPicPr>
          <p:cNvPr id="6" name="Picture 5">
            <a:extLst>
              <a:ext uri="{FF2B5EF4-FFF2-40B4-BE49-F238E27FC236}">
                <a16:creationId xmlns:a16="http://schemas.microsoft.com/office/drawing/2014/main" xmlns="" id="{AD0EFDB8-74F6-4636-A5B4-D8C74FBC985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581400" y="135727"/>
            <a:ext cx="4419600" cy="1160450"/>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a:xfrm>
            <a:off x="1593850" y="654050"/>
            <a:ext cx="7092950" cy="563563"/>
          </a:xfrm>
        </p:spPr>
        <p:txBody>
          <a:bodyPr/>
          <a:lstStyle/>
          <a:p>
            <a:pPr algn="l" eaLnBrk="1" hangingPunct="1"/>
            <a:r>
              <a:rPr lang="en-US" altLang="en-US" sz="3200" smtClean="0"/>
              <a:t>Các thành phần chính trên Laptop</a:t>
            </a:r>
            <a:endParaRPr lang="en-US" altLang="en-US" sz="3200" dirty="0"/>
          </a:p>
        </p:txBody>
      </p:sp>
      <p:grpSp>
        <p:nvGrpSpPr>
          <p:cNvPr id="4099" name="Group 3"/>
          <p:cNvGrpSpPr>
            <a:grpSpLocks/>
          </p:cNvGrpSpPr>
          <p:nvPr/>
        </p:nvGrpSpPr>
        <p:grpSpPr bwMode="auto">
          <a:xfrm>
            <a:off x="685800" y="1716940"/>
            <a:ext cx="762000" cy="665163"/>
            <a:chOff x="1110" y="2656"/>
            <a:chExt cx="1549" cy="1351"/>
          </a:xfrm>
        </p:grpSpPr>
        <p:sp>
          <p:nvSpPr>
            <p:cNvPr id="4132" name="AutoShape 4"/>
            <p:cNvSpPr>
              <a:spLocks noChangeArrowheads="1"/>
            </p:cNvSpPr>
            <p:nvPr/>
          </p:nvSpPr>
          <p:spPr bwMode="gray">
            <a:xfrm>
              <a:off x="1123" y="2679"/>
              <a:ext cx="1536" cy="1328"/>
            </a:xfrm>
            <a:prstGeom prst="hexagon">
              <a:avLst>
                <a:gd name="adj" fmla="val 28916"/>
                <a:gd name="vf" fmla="val 115470"/>
              </a:avLst>
            </a:prstGeom>
            <a:solidFill>
              <a:srgbClr val="808080"/>
            </a:solidFill>
            <a:ln>
              <a:noFill/>
            </a:ln>
            <a:effectLst/>
            <a:extLst>
              <a:ext uri="{91240B29-F687-4F45-9708-019B960494DF}">
                <a14:hiddenLine xmlns:a14="http://schemas.microsoft.com/office/drawing/2010/main" w="9525">
                  <a:solidFill>
                    <a:srgbClr val="C0C0C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tLang="en-US"/>
            </a:p>
          </p:txBody>
        </p:sp>
        <p:sp>
          <p:nvSpPr>
            <p:cNvPr id="4133" name="AutoShape 5"/>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500">
                  <a:srgbClr val="7D8496"/>
                </a:gs>
                <a:gs pos="26500">
                  <a:srgbClr val="E6E6E6"/>
                </a:gs>
                <a:gs pos="34000">
                  <a:srgbClr val="7D8496"/>
                </a:gs>
                <a:gs pos="46500">
                  <a:srgbClr val="E6E6E6"/>
                </a:gs>
                <a:gs pos="50000">
                  <a:srgbClr val="FFFFFF"/>
                </a:gs>
                <a:gs pos="53500">
                  <a:srgbClr val="E6E6E6"/>
                </a:gs>
                <a:gs pos="66000">
                  <a:srgbClr val="7D8496"/>
                </a:gs>
                <a:gs pos="73500">
                  <a:srgbClr val="E6E6E6"/>
                </a:gs>
                <a:gs pos="92500">
                  <a:srgbClr val="7D8496"/>
                </a:gs>
                <a:gs pos="100000">
                  <a:srgbClr val="E6E6E6"/>
                </a:gs>
              </a:gsLst>
              <a:lin ang="2700000" scaled="1"/>
            </a:gradFill>
            <a:ln w="9525">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tLang="en-US"/>
            </a:p>
          </p:txBody>
        </p:sp>
        <p:sp>
          <p:nvSpPr>
            <p:cNvPr id="40966" name="AutoShape 6"/>
            <p:cNvSpPr>
              <a:spLocks noChangeArrowheads="1"/>
            </p:cNvSpPr>
            <p:nvPr/>
          </p:nvSpPr>
          <p:spPr bwMode="gray">
            <a:xfrm>
              <a:off x="1200" y="2737"/>
              <a:ext cx="1349" cy="1167"/>
            </a:xfrm>
            <a:prstGeom prst="hexagon">
              <a:avLst>
                <a:gd name="adj" fmla="val 28896"/>
                <a:gd name="vf" fmla="val 115470"/>
              </a:avLst>
            </a:prstGeom>
            <a:gradFill rotWithShape="1">
              <a:gsLst>
                <a:gs pos="0">
                  <a:schemeClr val="folHlink">
                    <a:gamma/>
                    <a:shade val="46275"/>
                    <a:invGamma/>
                  </a:schemeClr>
                </a:gs>
                <a:gs pos="100000">
                  <a:schemeClr val="folHlink"/>
                </a:gs>
              </a:gsLst>
              <a:lin ang="27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defRPr/>
              </a:pPr>
              <a:endParaRPr lang="en-US"/>
            </a:p>
          </p:txBody>
        </p:sp>
      </p:grpSp>
      <p:grpSp>
        <p:nvGrpSpPr>
          <p:cNvPr id="4100" name="Group 7"/>
          <p:cNvGrpSpPr>
            <a:grpSpLocks/>
          </p:cNvGrpSpPr>
          <p:nvPr/>
        </p:nvGrpSpPr>
        <p:grpSpPr bwMode="auto">
          <a:xfrm>
            <a:off x="685800" y="2478940"/>
            <a:ext cx="762000" cy="665163"/>
            <a:chOff x="3174" y="2656"/>
            <a:chExt cx="1549" cy="1351"/>
          </a:xfrm>
        </p:grpSpPr>
        <p:sp>
          <p:nvSpPr>
            <p:cNvPr id="4129" name="AutoShape 8"/>
            <p:cNvSpPr>
              <a:spLocks noChangeArrowheads="1"/>
            </p:cNvSpPr>
            <p:nvPr/>
          </p:nvSpPr>
          <p:spPr bwMode="gray">
            <a:xfrm>
              <a:off x="3187" y="2679"/>
              <a:ext cx="1536" cy="1328"/>
            </a:xfrm>
            <a:prstGeom prst="hexagon">
              <a:avLst>
                <a:gd name="adj" fmla="val 28916"/>
                <a:gd name="vf" fmla="val 115470"/>
              </a:avLst>
            </a:prstGeom>
            <a:solidFill>
              <a:srgbClr val="808080"/>
            </a:solidFill>
            <a:ln>
              <a:noFill/>
            </a:ln>
            <a:effectLst/>
            <a:extLst>
              <a:ext uri="{91240B29-F687-4F45-9708-019B960494DF}">
                <a14:hiddenLine xmlns:a14="http://schemas.microsoft.com/office/drawing/2010/main" w="9525">
                  <a:solidFill>
                    <a:srgbClr val="C0C0C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tLang="en-US"/>
            </a:p>
          </p:txBody>
        </p:sp>
        <p:sp>
          <p:nvSpPr>
            <p:cNvPr id="4130" name="AutoShape 9"/>
            <p:cNvSpPr>
              <a:spLocks noChangeArrowheads="1"/>
            </p:cNvSpPr>
            <p:nvPr/>
          </p:nvSpPr>
          <p:spPr bwMode="gray">
            <a:xfrm>
              <a:off x="3174" y="2656"/>
              <a:ext cx="1536" cy="1328"/>
            </a:xfrm>
            <a:prstGeom prst="hexagon">
              <a:avLst>
                <a:gd name="adj" fmla="val 28916"/>
                <a:gd name="vf" fmla="val 115470"/>
              </a:avLst>
            </a:prstGeom>
            <a:gradFill rotWithShape="1">
              <a:gsLst>
                <a:gs pos="0">
                  <a:srgbClr val="E6E6E6"/>
                </a:gs>
                <a:gs pos="7500">
                  <a:srgbClr val="7D8496"/>
                </a:gs>
                <a:gs pos="26500">
                  <a:srgbClr val="E6E6E6"/>
                </a:gs>
                <a:gs pos="34000">
                  <a:srgbClr val="7D8496"/>
                </a:gs>
                <a:gs pos="46500">
                  <a:srgbClr val="E6E6E6"/>
                </a:gs>
                <a:gs pos="50000">
                  <a:srgbClr val="FFFFFF"/>
                </a:gs>
                <a:gs pos="53500">
                  <a:srgbClr val="E6E6E6"/>
                </a:gs>
                <a:gs pos="66000">
                  <a:srgbClr val="7D8496"/>
                </a:gs>
                <a:gs pos="73500">
                  <a:srgbClr val="E6E6E6"/>
                </a:gs>
                <a:gs pos="92500">
                  <a:srgbClr val="7D8496"/>
                </a:gs>
                <a:gs pos="100000">
                  <a:srgbClr val="E6E6E6"/>
                </a:gs>
              </a:gsLst>
              <a:lin ang="2700000" scaled="1"/>
            </a:gradFill>
            <a:ln w="9525">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tLang="en-US"/>
            </a:p>
          </p:txBody>
        </p:sp>
        <p:sp>
          <p:nvSpPr>
            <p:cNvPr id="40970" name="AutoShape 10"/>
            <p:cNvSpPr>
              <a:spLocks noChangeArrowheads="1"/>
            </p:cNvSpPr>
            <p:nvPr/>
          </p:nvSpPr>
          <p:spPr bwMode="gray">
            <a:xfrm>
              <a:off x="3264" y="2737"/>
              <a:ext cx="1349" cy="1167"/>
            </a:xfrm>
            <a:prstGeom prst="hexagon">
              <a:avLst>
                <a:gd name="adj" fmla="val 28896"/>
                <a:gd name="vf" fmla="val 115470"/>
              </a:avLst>
            </a:prstGeom>
            <a:gradFill rotWithShape="1">
              <a:gsLst>
                <a:gs pos="0">
                  <a:schemeClr val="accent1">
                    <a:gamma/>
                    <a:shade val="46275"/>
                    <a:invGamma/>
                  </a:schemeClr>
                </a:gs>
                <a:gs pos="100000">
                  <a:schemeClr val="accent1"/>
                </a:gs>
              </a:gsLst>
              <a:lin ang="27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defRPr/>
              </a:pPr>
              <a:endParaRPr lang="en-US"/>
            </a:p>
          </p:txBody>
        </p:sp>
      </p:grpSp>
      <p:sp>
        <p:nvSpPr>
          <p:cNvPr id="4101" name="Line 11"/>
          <p:cNvSpPr>
            <a:spLocks noChangeShapeType="1"/>
          </p:cNvSpPr>
          <p:nvPr/>
        </p:nvSpPr>
        <p:spPr bwMode="auto">
          <a:xfrm flipV="1">
            <a:off x="1295400" y="2278915"/>
            <a:ext cx="7391400" cy="47625"/>
          </a:xfrm>
          <a:prstGeom prst="line">
            <a:avLst/>
          </a:prstGeom>
          <a:noFill/>
          <a:ln w="25400">
            <a:solidFill>
              <a:srgbClr val="C0C0C0"/>
            </a:solidFill>
            <a:prstDash val="sysDot"/>
            <a:round/>
            <a:headEnd/>
            <a:tailEnd type="oval"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102" name="Text Box 12"/>
          <p:cNvSpPr txBox="1">
            <a:spLocks noChangeArrowheads="1"/>
          </p:cNvSpPr>
          <p:nvPr/>
        </p:nvSpPr>
        <p:spPr bwMode="auto">
          <a:xfrm>
            <a:off x="1600200" y="1793140"/>
            <a:ext cx="4114800"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2800">
                <a:solidFill>
                  <a:schemeClr val="tx1"/>
                </a:solidFill>
                <a:latin typeface="Arial" charset="0"/>
              </a:defRPr>
            </a:lvl1pPr>
            <a:lvl2pPr>
              <a:defRPr sz="2400">
                <a:solidFill>
                  <a:schemeClr val="tx1"/>
                </a:solidFill>
                <a:latin typeface="Arial" charset="0"/>
              </a:defRPr>
            </a:lvl2pPr>
            <a:lvl3pPr>
              <a:defRPr sz="2200">
                <a:solidFill>
                  <a:schemeClr val="tx1"/>
                </a:solidFill>
                <a:latin typeface="Arial" charset="0"/>
              </a:defRPr>
            </a:lvl3pPr>
            <a:lvl4pPr>
              <a:defRPr sz="2000">
                <a:solidFill>
                  <a:schemeClr val="tx1"/>
                </a:solidFill>
                <a:latin typeface="Arial" charset="0"/>
              </a:defRPr>
            </a:lvl4pPr>
            <a:lvl5pPr>
              <a:defRPr sz="2000">
                <a:solidFill>
                  <a:schemeClr val="tx1"/>
                </a:solidFill>
                <a:latin typeface="Arial" charset="0"/>
              </a:defRPr>
            </a:lvl5pPr>
            <a:lvl6pPr eaLnBrk="0" hangingPunct="0">
              <a:defRPr sz="2000">
                <a:solidFill>
                  <a:schemeClr val="tx1"/>
                </a:solidFill>
                <a:latin typeface="Arial" charset="0"/>
              </a:defRPr>
            </a:lvl6pPr>
            <a:lvl7pPr eaLnBrk="0" hangingPunct="0">
              <a:defRPr sz="2000">
                <a:solidFill>
                  <a:schemeClr val="tx1"/>
                </a:solidFill>
                <a:latin typeface="Arial" charset="0"/>
              </a:defRPr>
            </a:lvl7pPr>
            <a:lvl8pPr eaLnBrk="0" hangingPunct="0">
              <a:defRPr sz="2000">
                <a:solidFill>
                  <a:schemeClr val="tx1"/>
                </a:solidFill>
                <a:latin typeface="Arial" charset="0"/>
              </a:defRPr>
            </a:lvl8pPr>
            <a:lvl9pPr eaLnBrk="0" hangingPunct="0">
              <a:defRPr sz="2000">
                <a:solidFill>
                  <a:schemeClr val="tx1"/>
                </a:solidFill>
                <a:latin typeface="Arial" charset="0"/>
              </a:defRPr>
            </a:lvl9pPr>
          </a:lstStyle>
          <a:p>
            <a:pPr marL="342900" indent="-342900" eaLnBrk="0" hangingPunct="0"/>
            <a:r>
              <a:rPr lang="en-US" altLang="en-US" sz="2400" smtClean="0"/>
              <a:t>Màn </a:t>
            </a:r>
            <a:r>
              <a:rPr lang="en-US" altLang="en-US" sz="2400"/>
              <a:t>hình </a:t>
            </a:r>
            <a:r>
              <a:rPr lang="en-US" altLang="en-US" sz="2400" smtClean="0"/>
              <a:t>(LCD)</a:t>
            </a:r>
            <a:endParaRPr lang="en-US" altLang="en-US" sz="2400" dirty="0"/>
          </a:p>
        </p:txBody>
      </p:sp>
      <p:sp>
        <p:nvSpPr>
          <p:cNvPr id="4103" name="Text Box 13"/>
          <p:cNvSpPr txBox="1">
            <a:spLocks noChangeArrowheads="1"/>
          </p:cNvSpPr>
          <p:nvPr/>
        </p:nvSpPr>
        <p:spPr bwMode="gray">
          <a:xfrm>
            <a:off x="882650" y="1815365"/>
            <a:ext cx="354013"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800">
                <a:solidFill>
                  <a:schemeClr val="tx1"/>
                </a:solidFill>
                <a:latin typeface="Arial" charset="0"/>
              </a:defRPr>
            </a:lvl1pPr>
            <a:lvl2pPr>
              <a:defRPr sz="2400">
                <a:solidFill>
                  <a:schemeClr val="tx1"/>
                </a:solidFill>
                <a:latin typeface="Arial" charset="0"/>
              </a:defRPr>
            </a:lvl2pPr>
            <a:lvl3pPr>
              <a:defRPr sz="2200">
                <a:solidFill>
                  <a:schemeClr val="tx1"/>
                </a:solidFill>
                <a:latin typeface="Arial" charset="0"/>
              </a:defRPr>
            </a:lvl3pPr>
            <a:lvl4pPr>
              <a:defRPr sz="2000">
                <a:solidFill>
                  <a:schemeClr val="tx1"/>
                </a:solidFill>
                <a:latin typeface="Arial" charset="0"/>
              </a:defRPr>
            </a:lvl4pPr>
            <a:lvl5pPr>
              <a:defRPr sz="2000">
                <a:solidFill>
                  <a:schemeClr val="tx1"/>
                </a:solidFill>
                <a:latin typeface="Arial" charset="0"/>
              </a:defRPr>
            </a:lvl5pPr>
            <a:lvl6pPr eaLnBrk="0" hangingPunct="0">
              <a:defRPr sz="2000">
                <a:solidFill>
                  <a:schemeClr val="tx1"/>
                </a:solidFill>
                <a:latin typeface="Arial" charset="0"/>
              </a:defRPr>
            </a:lvl6pPr>
            <a:lvl7pPr eaLnBrk="0" hangingPunct="0">
              <a:defRPr sz="2000">
                <a:solidFill>
                  <a:schemeClr val="tx1"/>
                </a:solidFill>
                <a:latin typeface="Arial" charset="0"/>
              </a:defRPr>
            </a:lvl7pPr>
            <a:lvl8pPr eaLnBrk="0" hangingPunct="0">
              <a:defRPr sz="2000">
                <a:solidFill>
                  <a:schemeClr val="tx1"/>
                </a:solidFill>
                <a:latin typeface="Arial" charset="0"/>
              </a:defRPr>
            </a:lvl8pPr>
            <a:lvl9pPr eaLnBrk="0" hangingPunct="0">
              <a:defRPr sz="2000">
                <a:solidFill>
                  <a:schemeClr val="tx1"/>
                </a:solidFill>
                <a:latin typeface="Arial" charset="0"/>
              </a:defRPr>
            </a:lvl9pPr>
          </a:lstStyle>
          <a:p>
            <a:pPr algn="ctr" eaLnBrk="0" hangingPunct="0"/>
            <a:r>
              <a:rPr lang="en-US" altLang="en-US" sz="2400" b="1">
                <a:solidFill>
                  <a:schemeClr val="bg1"/>
                </a:solidFill>
              </a:rPr>
              <a:t>1</a:t>
            </a:r>
          </a:p>
        </p:txBody>
      </p:sp>
      <p:sp>
        <p:nvSpPr>
          <p:cNvPr id="4104" name="Line 14"/>
          <p:cNvSpPr>
            <a:spLocks noChangeShapeType="1"/>
          </p:cNvSpPr>
          <p:nvPr/>
        </p:nvSpPr>
        <p:spPr bwMode="auto">
          <a:xfrm>
            <a:off x="1295400" y="3088540"/>
            <a:ext cx="7391400" cy="0"/>
          </a:xfrm>
          <a:prstGeom prst="line">
            <a:avLst/>
          </a:prstGeom>
          <a:noFill/>
          <a:ln w="25400">
            <a:solidFill>
              <a:srgbClr val="C0C0C0"/>
            </a:solidFill>
            <a:prstDash val="sysDot"/>
            <a:round/>
            <a:headEnd/>
            <a:tailEnd type="oval"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105" name="Text Box 15"/>
          <p:cNvSpPr txBox="1">
            <a:spLocks noChangeArrowheads="1"/>
          </p:cNvSpPr>
          <p:nvPr/>
        </p:nvSpPr>
        <p:spPr bwMode="auto">
          <a:xfrm>
            <a:off x="1600200" y="2555140"/>
            <a:ext cx="5638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800">
                <a:solidFill>
                  <a:schemeClr val="tx1"/>
                </a:solidFill>
                <a:latin typeface="Arial" charset="0"/>
              </a:defRPr>
            </a:lvl1pPr>
            <a:lvl2pPr>
              <a:defRPr sz="2400">
                <a:solidFill>
                  <a:schemeClr val="tx1"/>
                </a:solidFill>
                <a:latin typeface="Arial" charset="0"/>
              </a:defRPr>
            </a:lvl2pPr>
            <a:lvl3pPr>
              <a:defRPr sz="2200">
                <a:solidFill>
                  <a:schemeClr val="tx1"/>
                </a:solidFill>
                <a:latin typeface="Arial" charset="0"/>
              </a:defRPr>
            </a:lvl3pPr>
            <a:lvl4pPr>
              <a:defRPr sz="2000">
                <a:solidFill>
                  <a:schemeClr val="tx1"/>
                </a:solidFill>
                <a:latin typeface="Arial" charset="0"/>
              </a:defRPr>
            </a:lvl4pPr>
            <a:lvl5pPr>
              <a:defRPr sz="2000">
                <a:solidFill>
                  <a:schemeClr val="tx1"/>
                </a:solidFill>
                <a:latin typeface="Arial" charset="0"/>
              </a:defRPr>
            </a:lvl5pPr>
            <a:lvl6pPr eaLnBrk="0" hangingPunct="0">
              <a:defRPr sz="2000">
                <a:solidFill>
                  <a:schemeClr val="tx1"/>
                </a:solidFill>
                <a:latin typeface="Arial" charset="0"/>
              </a:defRPr>
            </a:lvl6pPr>
            <a:lvl7pPr eaLnBrk="0" hangingPunct="0">
              <a:defRPr sz="2000">
                <a:solidFill>
                  <a:schemeClr val="tx1"/>
                </a:solidFill>
                <a:latin typeface="Arial" charset="0"/>
              </a:defRPr>
            </a:lvl7pPr>
            <a:lvl8pPr eaLnBrk="0" hangingPunct="0">
              <a:defRPr sz="2000">
                <a:solidFill>
                  <a:schemeClr val="tx1"/>
                </a:solidFill>
                <a:latin typeface="Arial" charset="0"/>
              </a:defRPr>
            </a:lvl8pPr>
            <a:lvl9pPr eaLnBrk="0" hangingPunct="0">
              <a:defRPr sz="2000">
                <a:solidFill>
                  <a:schemeClr val="tx1"/>
                </a:solidFill>
                <a:latin typeface="Arial" charset="0"/>
              </a:defRPr>
            </a:lvl9pPr>
          </a:lstStyle>
          <a:p>
            <a:pPr marL="342900" indent="-342900" eaLnBrk="0" hangingPunct="0"/>
            <a:r>
              <a:rPr lang="en-US" altLang="en-US" sz="2400" smtClean="0"/>
              <a:t>Bo </a:t>
            </a:r>
            <a:r>
              <a:rPr lang="en-US" altLang="en-US" sz="2400"/>
              <a:t>cao áp</a:t>
            </a:r>
            <a:endParaRPr lang="en-US" altLang="en-US" sz="2400"/>
          </a:p>
        </p:txBody>
      </p:sp>
      <p:sp>
        <p:nvSpPr>
          <p:cNvPr id="4106" name="Text Box 16"/>
          <p:cNvSpPr txBox="1">
            <a:spLocks noChangeArrowheads="1"/>
          </p:cNvSpPr>
          <p:nvPr/>
        </p:nvSpPr>
        <p:spPr bwMode="gray">
          <a:xfrm>
            <a:off x="882650" y="2577365"/>
            <a:ext cx="354013"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800">
                <a:solidFill>
                  <a:schemeClr val="tx1"/>
                </a:solidFill>
                <a:latin typeface="Arial" charset="0"/>
              </a:defRPr>
            </a:lvl1pPr>
            <a:lvl2pPr>
              <a:defRPr sz="2400">
                <a:solidFill>
                  <a:schemeClr val="tx1"/>
                </a:solidFill>
                <a:latin typeface="Arial" charset="0"/>
              </a:defRPr>
            </a:lvl2pPr>
            <a:lvl3pPr>
              <a:defRPr sz="2200">
                <a:solidFill>
                  <a:schemeClr val="tx1"/>
                </a:solidFill>
                <a:latin typeface="Arial" charset="0"/>
              </a:defRPr>
            </a:lvl3pPr>
            <a:lvl4pPr>
              <a:defRPr sz="2000">
                <a:solidFill>
                  <a:schemeClr val="tx1"/>
                </a:solidFill>
                <a:latin typeface="Arial" charset="0"/>
              </a:defRPr>
            </a:lvl4pPr>
            <a:lvl5pPr>
              <a:defRPr sz="2000">
                <a:solidFill>
                  <a:schemeClr val="tx1"/>
                </a:solidFill>
                <a:latin typeface="Arial" charset="0"/>
              </a:defRPr>
            </a:lvl5pPr>
            <a:lvl6pPr eaLnBrk="0" hangingPunct="0">
              <a:defRPr sz="2000">
                <a:solidFill>
                  <a:schemeClr val="tx1"/>
                </a:solidFill>
                <a:latin typeface="Arial" charset="0"/>
              </a:defRPr>
            </a:lvl6pPr>
            <a:lvl7pPr eaLnBrk="0" hangingPunct="0">
              <a:defRPr sz="2000">
                <a:solidFill>
                  <a:schemeClr val="tx1"/>
                </a:solidFill>
                <a:latin typeface="Arial" charset="0"/>
              </a:defRPr>
            </a:lvl7pPr>
            <a:lvl8pPr eaLnBrk="0" hangingPunct="0">
              <a:defRPr sz="2000">
                <a:solidFill>
                  <a:schemeClr val="tx1"/>
                </a:solidFill>
                <a:latin typeface="Arial" charset="0"/>
              </a:defRPr>
            </a:lvl8pPr>
            <a:lvl9pPr eaLnBrk="0" hangingPunct="0">
              <a:defRPr sz="2000">
                <a:solidFill>
                  <a:schemeClr val="tx1"/>
                </a:solidFill>
                <a:latin typeface="Arial" charset="0"/>
              </a:defRPr>
            </a:lvl9pPr>
          </a:lstStyle>
          <a:p>
            <a:pPr algn="ctr" eaLnBrk="0" hangingPunct="0"/>
            <a:r>
              <a:rPr lang="en-US" altLang="en-US" sz="2400" b="1">
                <a:solidFill>
                  <a:schemeClr val="bg1"/>
                </a:solidFill>
              </a:rPr>
              <a:t>2</a:t>
            </a:r>
          </a:p>
        </p:txBody>
      </p:sp>
      <p:grpSp>
        <p:nvGrpSpPr>
          <p:cNvPr id="4107" name="Group 17"/>
          <p:cNvGrpSpPr>
            <a:grpSpLocks/>
          </p:cNvGrpSpPr>
          <p:nvPr/>
        </p:nvGrpSpPr>
        <p:grpSpPr bwMode="auto">
          <a:xfrm>
            <a:off x="685800" y="3276600"/>
            <a:ext cx="762000" cy="665163"/>
            <a:chOff x="1110" y="2656"/>
            <a:chExt cx="1549" cy="1351"/>
          </a:xfrm>
        </p:grpSpPr>
        <p:sp>
          <p:nvSpPr>
            <p:cNvPr id="4126" name="AutoShape 18"/>
            <p:cNvSpPr>
              <a:spLocks noChangeArrowheads="1"/>
            </p:cNvSpPr>
            <p:nvPr/>
          </p:nvSpPr>
          <p:spPr bwMode="gray">
            <a:xfrm>
              <a:off x="1123" y="2679"/>
              <a:ext cx="1536" cy="1328"/>
            </a:xfrm>
            <a:prstGeom prst="hexagon">
              <a:avLst>
                <a:gd name="adj" fmla="val 28916"/>
                <a:gd name="vf" fmla="val 115470"/>
              </a:avLst>
            </a:prstGeom>
            <a:solidFill>
              <a:srgbClr val="808080"/>
            </a:solidFill>
            <a:ln>
              <a:noFill/>
            </a:ln>
            <a:effectLst/>
            <a:extLst>
              <a:ext uri="{91240B29-F687-4F45-9708-019B960494DF}">
                <a14:hiddenLine xmlns:a14="http://schemas.microsoft.com/office/drawing/2010/main" w="9525">
                  <a:solidFill>
                    <a:srgbClr val="C0C0C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tLang="en-US"/>
            </a:p>
          </p:txBody>
        </p:sp>
        <p:sp>
          <p:nvSpPr>
            <p:cNvPr id="4127" name="AutoShape 19"/>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500">
                  <a:srgbClr val="7D8496"/>
                </a:gs>
                <a:gs pos="26500">
                  <a:srgbClr val="E6E6E6"/>
                </a:gs>
                <a:gs pos="34000">
                  <a:srgbClr val="7D8496"/>
                </a:gs>
                <a:gs pos="46500">
                  <a:srgbClr val="E6E6E6"/>
                </a:gs>
                <a:gs pos="50000">
                  <a:srgbClr val="FFFFFF"/>
                </a:gs>
                <a:gs pos="53500">
                  <a:srgbClr val="E6E6E6"/>
                </a:gs>
                <a:gs pos="66000">
                  <a:srgbClr val="7D8496"/>
                </a:gs>
                <a:gs pos="73500">
                  <a:srgbClr val="E6E6E6"/>
                </a:gs>
                <a:gs pos="92500">
                  <a:srgbClr val="7D8496"/>
                </a:gs>
                <a:gs pos="100000">
                  <a:srgbClr val="E6E6E6"/>
                </a:gs>
              </a:gsLst>
              <a:lin ang="2700000" scaled="1"/>
            </a:gradFill>
            <a:ln w="9525">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tLang="en-US"/>
            </a:p>
          </p:txBody>
        </p:sp>
        <p:sp>
          <p:nvSpPr>
            <p:cNvPr id="40980" name="AutoShape 20"/>
            <p:cNvSpPr>
              <a:spLocks noChangeArrowheads="1"/>
            </p:cNvSpPr>
            <p:nvPr/>
          </p:nvSpPr>
          <p:spPr bwMode="gray">
            <a:xfrm>
              <a:off x="1200" y="2737"/>
              <a:ext cx="1349" cy="1167"/>
            </a:xfrm>
            <a:prstGeom prst="hexagon">
              <a:avLst>
                <a:gd name="adj" fmla="val 28896"/>
                <a:gd name="vf" fmla="val 115470"/>
              </a:avLst>
            </a:prstGeom>
            <a:gradFill rotWithShape="1">
              <a:gsLst>
                <a:gs pos="0">
                  <a:schemeClr val="folHlink">
                    <a:gamma/>
                    <a:shade val="46275"/>
                    <a:invGamma/>
                  </a:schemeClr>
                </a:gs>
                <a:gs pos="100000">
                  <a:schemeClr val="folHlink"/>
                </a:gs>
              </a:gsLst>
              <a:lin ang="27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defRPr/>
              </a:pPr>
              <a:endParaRPr lang="en-US"/>
            </a:p>
          </p:txBody>
        </p:sp>
      </p:grpSp>
      <p:grpSp>
        <p:nvGrpSpPr>
          <p:cNvPr id="4108" name="Group 21"/>
          <p:cNvGrpSpPr>
            <a:grpSpLocks/>
          </p:cNvGrpSpPr>
          <p:nvPr/>
        </p:nvGrpSpPr>
        <p:grpSpPr bwMode="auto">
          <a:xfrm>
            <a:off x="685800" y="4079140"/>
            <a:ext cx="762000" cy="665163"/>
            <a:chOff x="3174" y="2656"/>
            <a:chExt cx="1549" cy="1351"/>
          </a:xfrm>
        </p:grpSpPr>
        <p:sp>
          <p:nvSpPr>
            <p:cNvPr id="4123" name="AutoShape 22"/>
            <p:cNvSpPr>
              <a:spLocks noChangeArrowheads="1"/>
            </p:cNvSpPr>
            <p:nvPr/>
          </p:nvSpPr>
          <p:spPr bwMode="gray">
            <a:xfrm>
              <a:off x="3187" y="2679"/>
              <a:ext cx="1536" cy="1328"/>
            </a:xfrm>
            <a:prstGeom prst="hexagon">
              <a:avLst>
                <a:gd name="adj" fmla="val 28916"/>
                <a:gd name="vf" fmla="val 115470"/>
              </a:avLst>
            </a:prstGeom>
            <a:solidFill>
              <a:srgbClr val="808080"/>
            </a:solidFill>
            <a:ln>
              <a:noFill/>
            </a:ln>
            <a:effectLst/>
            <a:extLst>
              <a:ext uri="{91240B29-F687-4F45-9708-019B960494DF}">
                <a14:hiddenLine xmlns:a14="http://schemas.microsoft.com/office/drawing/2010/main" w="9525">
                  <a:solidFill>
                    <a:srgbClr val="C0C0C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tLang="en-US"/>
            </a:p>
          </p:txBody>
        </p:sp>
        <p:sp>
          <p:nvSpPr>
            <p:cNvPr id="4124" name="AutoShape 23"/>
            <p:cNvSpPr>
              <a:spLocks noChangeArrowheads="1"/>
            </p:cNvSpPr>
            <p:nvPr/>
          </p:nvSpPr>
          <p:spPr bwMode="gray">
            <a:xfrm>
              <a:off x="3174" y="2656"/>
              <a:ext cx="1536" cy="1328"/>
            </a:xfrm>
            <a:prstGeom prst="hexagon">
              <a:avLst>
                <a:gd name="adj" fmla="val 28916"/>
                <a:gd name="vf" fmla="val 115470"/>
              </a:avLst>
            </a:prstGeom>
            <a:gradFill rotWithShape="1">
              <a:gsLst>
                <a:gs pos="0">
                  <a:srgbClr val="E6E6E6"/>
                </a:gs>
                <a:gs pos="7500">
                  <a:srgbClr val="7D8496"/>
                </a:gs>
                <a:gs pos="26500">
                  <a:srgbClr val="E6E6E6"/>
                </a:gs>
                <a:gs pos="34000">
                  <a:srgbClr val="7D8496"/>
                </a:gs>
                <a:gs pos="46500">
                  <a:srgbClr val="E6E6E6"/>
                </a:gs>
                <a:gs pos="50000">
                  <a:srgbClr val="FFFFFF"/>
                </a:gs>
                <a:gs pos="53500">
                  <a:srgbClr val="E6E6E6"/>
                </a:gs>
                <a:gs pos="66000">
                  <a:srgbClr val="7D8496"/>
                </a:gs>
                <a:gs pos="73500">
                  <a:srgbClr val="E6E6E6"/>
                </a:gs>
                <a:gs pos="92500">
                  <a:srgbClr val="7D8496"/>
                </a:gs>
                <a:gs pos="100000">
                  <a:srgbClr val="E6E6E6"/>
                </a:gs>
              </a:gsLst>
              <a:lin ang="2700000" scaled="1"/>
            </a:gradFill>
            <a:ln w="9525">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tLang="en-US"/>
            </a:p>
          </p:txBody>
        </p:sp>
        <p:sp>
          <p:nvSpPr>
            <p:cNvPr id="40984" name="AutoShape 24"/>
            <p:cNvSpPr>
              <a:spLocks noChangeArrowheads="1"/>
            </p:cNvSpPr>
            <p:nvPr/>
          </p:nvSpPr>
          <p:spPr bwMode="gray">
            <a:xfrm>
              <a:off x="3264" y="2737"/>
              <a:ext cx="1349" cy="1167"/>
            </a:xfrm>
            <a:prstGeom prst="hexagon">
              <a:avLst>
                <a:gd name="adj" fmla="val 28896"/>
                <a:gd name="vf" fmla="val 115470"/>
              </a:avLst>
            </a:prstGeom>
            <a:gradFill rotWithShape="1">
              <a:gsLst>
                <a:gs pos="0">
                  <a:schemeClr val="accent1">
                    <a:gamma/>
                    <a:shade val="46275"/>
                    <a:invGamma/>
                  </a:schemeClr>
                </a:gs>
                <a:gs pos="100000">
                  <a:schemeClr val="accent1"/>
                </a:gs>
              </a:gsLst>
              <a:lin ang="27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defRPr/>
              </a:pPr>
              <a:endParaRPr lang="en-US"/>
            </a:p>
          </p:txBody>
        </p:sp>
      </p:grpSp>
      <p:sp>
        <p:nvSpPr>
          <p:cNvPr id="4109" name="Line 25"/>
          <p:cNvSpPr>
            <a:spLocks noChangeShapeType="1"/>
          </p:cNvSpPr>
          <p:nvPr/>
        </p:nvSpPr>
        <p:spPr bwMode="auto">
          <a:xfrm>
            <a:off x="1295400" y="3886200"/>
            <a:ext cx="7391400" cy="0"/>
          </a:xfrm>
          <a:prstGeom prst="line">
            <a:avLst/>
          </a:prstGeom>
          <a:noFill/>
          <a:ln w="25400">
            <a:solidFill>
              <a:srgbClr val="C0C0C0"/>
            </a:solidFill>
            <a:prstDash val="sysDot"/>
            <a:round/>
            <a:headEnd/>
            <a:tailEnd type="oval"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110" name="Text Box 26"/>
          <p:cNvSpPr txBox="1">
            <a:spLocks noChangeArrowheads="1"/>
          </p:cNvSpPr>
          <p:nvPr/>
        </p:nvSpPr>
        <p:spPr bwMode="auto">
          <a:xfrm>
            <a:off x="1600200" y="3375025"/>
            <a:ext cx="4419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800">
                <a:solidFill>
                  <a:schemeClr val="tx1"/>
                </a:solidFill>
                <a:latin typeface="Arial" charset="0"/>
              </a:defRPr>
            </a:lvl1pPr>
            <a:lvl2pPr>
              <a:defRPr sz="2400">
                <a:solidFill>
                  <a:schemeClr val="tx1"/>
                </a:solidFill>
                <a:latin typeface="Arial" charset="0"/>
              </a:defRPr>
            </a:lvl2pPr>
            <a:lvl3pPr>
              <a:defRPr sz="2200">
                <a:solidFill>
                  <a:schemeClr val="tx1"/>
                </a:solidFill>
                <a:latin typeface="Arial" charset="0"/>
              </a:defRPr>
            </a:lvl3pPr>
            <a:lvl4pPr>
              <a:defRPr sz="2000">
                <a:solidFill>
                  <a:schemeClr val="tx1"/>
                </a:solidFill>
                <a:latin typeface="Arial" charset="0"/>
              </a:defRPr>
            </a:lvl4pPr>
            <a:lvl5pPr>
              <a:defRPr sz="2000">
                <a:solidFill>
                  <a:schemeClr val="tx1"/>
                </a:solidFill>
                <a:latin typeface="Arial" charset="0"/>
              </a:defRPr>
            </a:lvl5pPr>
            <a:lvl6pPr eaLnBrk="0" hangingPunct="0">
              <a:defRPr sz="2000">
                <a:solidFill>
                  <a:schemeClr val="tx1"/>
                </a:solidFill>
                <a:latin typeface="Arial" charset="0"/>
              </a:defRPr>
            </a:lvl6pPr>
            <a:lvl7pPr eaLnBrk="0" hangingPunct="0">
              <a:defRPr sz="2000">
                <a:solidFill>
                  <a:schemeClr val="tx1"/>
                </a:solidFill>
                <a:latin typeface="Arial" charset="0"/>
              </a:defRPr>
            </a:lvl7pPr>
            <a:lvl8pPr eaLnBrk="0" hangingPunct="0">
              <a:defRPr sz="2000">
                <a:solidFill>
                  <a:schemeClr val="tx1"/>
                </a:solidFill>
                <a:latin typeface="Arial" charset="0"/>
              </a:defRPr>
            </a:lvl8pPr>
            <a:lvl9pPr eaLnBrk="0" hangingPunct="0">
              <a:defRPr sz="2000">
                <a:solidFill>
                  <a:schemeClr val="tx1"/>
                </a:solidFill>
                <a:latin typeface="Arial" charset="0"/>
              </a:defRPr>
            </a:lvl9pPr>
          </a:lstStyle>
          <a:p>
            <a:pPr eaLnBrk="0" hangingPunct="0"/>
            <a:r>
              <a:rPr lang="en-US" altLang="en-US" sz="2400"/>
              <a:t>Bàn phím &amp; </a:t>
            </a:r>
            <a:r>
              <a:rPr lang="en-US" altLang="en-US" sz="2400"/>
              <a:t>Chuột </a:t>
            </a:r>
            <a:endParaRPr lang="en-US" altLang="en-US" sz="2400"/>
          </a:p>
        </p:txBody>
      </p:sp>
      <p:sp>
        <p:nvSpPr>
          <p:cNvPr id="4111" name="Text Box 27"/>
          <p:cNvSpPr txBox="1">
            <a:spLocks noChangeArrowheads="1"/>
          </p:cNvSpPr>
          <p:nvPr/>
        </p:nvSpPr>
        <p:spPr bwMode="gray">
          <a:xfrm>
            <a:off x="882650" y="3375025"/>
            <a:ext cx="354013"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800">
                <a:solidFill>
                  <a:schemeClr val="tx1"/>
                </a:solidFill>
                <a:latin typeface="Arial" charset="0"/>
              </a:defRPr>
            </a:lvl1pPr>
            <a:lvl2pPr>
              <a:defRPr sz="2400">
                <a:solidFill>
                  <a:schemeClr val="tx1"/>
                </a:solidFill>
                <a:latin typeface="Arial" charset="0"/>
              </a:defRPr>
            </a:lvl2pPr>
            <a:lvl3pPr>
              <a:defRPr sz="2200">
                <a:solidFill>
                  <a:schemeClr val="tx1"/>
                </a:solidFill>
                <a:latin typeface="Arial" charset="0"/>
              </a:defRPr>
            </a:lvl3pPr>
            <a:lvl4pPr>
              <a:defRPr sz="2000">
                <a:solidFill>
                  <a:schemeClr val="tx1"/>
                </a:solidFill>
                <a:latin typeface="Arial" charset="0"/>
              </a:defRPr>
            </a:lvl4pPr>
            <a:lvl5pPr>
              <a:defRPr sz="2000">
                <a:solidFill>
                  <a:schemeClr val="tx1"/>
                </a:solidFill>
                <a:latin typeface="Arial" charset="0"/>
              </a:defRPr>
            </a:lvl5pPr>
            <a:lvl6pPr eaLnBrk="0" hangingPunct="0">
              <a:defRPr sz="2000">
                <a:solidFill>
                  <a:schemeClr val="tx1"/>
                </a:solidFill>
                <a:latin typeface="Arial" charset="0"/>
              </a:defRPr>
            </a:lvl6pPr>
            <a:lvl7pPr eaLnBrk="0" hangingPunct="0">
              <a:defRPr sz="2000">
                <a:solidFill>
                  <a:schemeClr val="tx1"/>
                </a:solidFill>
                <a:latin typeface="Arial" charset="0"/>
              </a:defRPr>
            </a:lvl7pPr>
            <a:lvl8pPr eaLnBrk="0" hangingPunct="0">
              <a:defRPr sz="2000">
                <a:solidFill>
                  <a:schemeClr val="tx1"/>
                </a:solidFill>
                <a:latin typeface="Arial" charset="0"/>
              </a:defRPr>
            </a:lvl8pPr>
            <a:lvl9pPr eaLnBrk="0" hangingPunct="0">
              <a:defRPr sz="2000">
                <a:solidFill>
                  <a:schemeClr val="tx1"/>
                </a:solidFill>
                <a:latin typeface="Arial" charset="0"/>
              </a:defRPr>
            </a:lvl9pPr>
          </a:lstStyle>
          <a:p>
            <a:pPr algn="ctr" eaLnBrk="0" hangingPunct="0"/>
            <a:r>
              <a:rPr lang="en-US" altLang="en-US" sz="2400" b="1">
                <a:solidFill>
                  <a:schemeClr val="bg1"/>
                </a:solidFill>
              </a:rPr>
              <a:t>3</a:t>
            </a:r>
          </a:p>
        </p:txBody>
      </p:sp>
      <p:sp>
        <p:nvSpPr>
          <p:cNvPr id="4112" name="Line 28"/>
          <p:cNvSpPr>
            <a:spLocks noChangeShapeType="1"/>
          </p:cNvSpPr>
          <p:nvPr/>
        </p:nvSpPr>
        <p:spPr bwMode="auto">
          <a:xfrm>
            <a:off x="1295400" y="4688740"/>
            <a:ext cx="7391400" cy="0"/>
          </a:xfrm>
          <a:prstGeom prst="line">
            <a:avLst/>
          </a:prstGeom>
          <a:noFill/>
          <a:ln w="25400">
            <a:solidFill>
              <a:srgbClr val="C0C0C0"/>
            </a:solidFill>
            <a:prstDash val="sysDot"/>
            <a:round/>
            <a:headEnd/>
            <a:tailEnd type="oval"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113" name="Text Box 29"/>
          <p:cNvSpPr txBox="1">
            <a:spLocks noChangeArrowheads="1"/>
          </p:cNvSpPr>
          <p:nvPr/>
        </p:nvSpPr>
        <p:spPr bwMode="auto">
          <a:xfrm>
            <a:off x="1622425" y="4150578"/>
            <a:ext cx="4016375" cy="4619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800">
                <a:solidFill>
                  <a:schemeClr val="tx1"/>
                </a:solidFill>
                <a:latin typeface="Arial" charset="0"/>
              </a:defRPr>
            </a:lvl1pPr>
            <a:lvl2pPr>
              <a:defRPr sz="2400">
                <a:solidFill>
                  <a:schemeClr val="tx1"/>
                </a:solidFill>
                <a:latin typeface="Arial" charset="0"/>
              </a:defRPr>
            </a:lvl2pPr>
            <a:lvl3pPr>
              <a:defRPr sz="2200">
                <a:solidFill>
                  <a:schemeClr val="tx1"/>
                </a:solidFill>
                <a:latin typeface="Arial" charset="0"/>
              </a:defRPr>
            </a:lvl3pPr>
            <a:lvl4pPr>
              <a:defRPr sz="2000">
                <a:solidFill>
                  <a:schemeClr val="tx1"/>
                </a:solidFill>
                <a:latin typeface="Arial" charset="0"/>
              </a:defRPr>
            </a:lvl4pPr>
            <a:lvl5pPr>
              <a:defRPr sz="2000">
                <a:solidFill>
                  <a:schemeClr val="tx1"/>
                </a:solidFill>
                <a:latin typeface="Arial" charset="0"/>
              </a:defRPr>
            </a:lvl5pPr>
            <a:lvl6pPr eaLnBrk="0" hangingPunct="0">
              <a:defRPr sz="2000">
                <a:solidFill>
                  <a:schemeClr val="tx1"/>
                </a:solidFill>
                <a:latin typeface="Arial" charset="0"/>
              </a:defRPr>
            </a:lvl6pPr>
            <a:lvl7pPr eaLnBrk="0" hangingPunct="0">
              <a:defRPr sz="2000">
                <a:solidFill>
                  <a:schemeClr val="tx1"/>
                </a:solidFill>
                <a:latin typeface="Arial" charset="0"/>
              </a:defRPr>
            </a:lvl7pPr>
            <a:lvl8pPr eaLnBrk="0" hangingPunct="0">
              <a:defRPr sz="2000">
                <a:solidFill>
                  <a:schemeClr val="tx1"/>
                </a:solidFill>
                <a:latin typeface="Arial" charset="0"/>
              </a:defRPr>
            </a:lvl8pPr>
            <a:lvl9pPr eaLnBrk="0" hangingPunct="0">
              <a:defRPr sz="2000">
                <a:solidFill>
                  <a:schemeClr val="tx1"/>
                </a:solidFill>
                <a:latin typeface="Arial" charset="0"/>
              </a:defRPr>
            </a:lvl9pPr>
          </a:lstStyle>
          <a:p>
            <a:pPr eaLnBrk="0" hangingPunct="0"/>
            <a:r>
              <a:rPr lang="en-US" altLang="en-US" sz="2400"/>
              <a:t>Ổ </a:t>
            </a:r>
            <a:r>
              <a:rPr lang="en-US" altLang="en-US" sz="2400"/>
              <a:t>cứng </a:t>
            </a:r>
            <a:r>
              <a:rPr lang="en-US" altLang="en-US" sz="2400" smtClean="0"/>
              <a:t>(HDD)</a:t>
            </a:r>
            <a:endParaRPr lang="en-US" altLang="en-US" sz="2400"/>
          </a:p>
        </p:txBody>
      </p:sp>
      <p:sp>
        <p:nvSpPr>
          <p:cNvPr id="4114" name="Text Box 30"/>
          <p:cNvSpPr txBox="1">
            <a:spLocks noChangeArrowheads="1"/>
          </p:cNvSpPr>
          <p:nvPr/>
        </p:nvSpPr>
        <p:spPr bwMode="gray">
          <a:xfrm>
            <a:off x="882650" y="4177565"/>
            <a:ext cx="354013"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800">
                <a:solidFill>
                  <a:schemeClr val="tx1"/>
                </a:solidFill>
                <a:latin typeface="Arial" charset="0"/>
              </a:defRPr>
            </a:lvl1pPr>
            <a:lvl2pPr>
              <a:defRPr sz="2400">
                <a:solidFill>
                  <a:schemeClr val="tx1"/>
                </a:solidFill>
                <a:latin typeface="Arial" charset="0"/>
              </a:defRPr>
            </a:lvl2pPr>
            <a:lvl3pPr>
              <a:defRPr sz="2200">
                <a:solidFill>
                  <a:schemeClr val="tx1"/>
                </a:solidFill>
                <a:latin typeface="Arial" charset="0"/>
              </a:defRPr>
            </a:lvl3pPr>
            <a:lvl4pPr>
              <a:defRPr sz="2000">
                <a:solidFill>
                  <a:schemeClr val="tx1"/>
                </a:solidFill>
                <a:latin typeface="Arial" charset="0"/>
              </a:defRPr>
            </a:lvl4pPr>
            <a:lvl5pPr>
              <a:defRPr sz="2000">
                <a:solidFill>
                  <a:schemeClr val="tx1"/>
                </a:solidFill>
                <a:latin typeface="Arial" charset="0"/>
              </a:defRPr>
            </a:lvl5pPr>
            <a:lvl6pPr eaLnBrk="0" hangingPunct="0">
              <a:defRPr sz="2000">
                <a:solidFill>
                  <a:schemeClr val="tx1"/>
                </a:solidFill>
                <a:latin typeface="Arial" charset="0"/>
              </a:defRPr>
            </a:lvl6pPr>
            <a:lvl7pPr eaLnBrk="0" hangingPunct="0">
              <a:defRPr sz="2000">
                <a:solidFill>
                  <a:schemeClr val="tx1"/>
                </a:solidFill>
                <a:latin typeface="Arial" charset="0"/>
              </a:defRPr>
            </a:lvl7pPr>
            <a:lvl8pPr eaLnBrk="0" hangingPunct="0">
              <a:defRPr sz="2000">
                <a:solidFill>
                  <a:schemeClr val="tx1"/>
                </a:solidFill>
                <a:latin typeface="Arial" charset="0"/>
              </a:defRPr>
            </a:lvl8pPr>
            <a:lvl9pPr eaLnBrk="0" hangingPunct="0">
              <a:defRPr sz="2000">
                <a:solidFill>
                  <a:schemeClr val="tx1"/>
                </a:solidFill>
                <a:latin typeface="Arial" charset="0"/>
              </a:defRPr>
            </a:lvl9pPr>
          </a:lstStyle>
          <a:p>
            <a:pPr algn="ctr" eaLnBrk="0" hangingPunct="0"/>
            <a:r>
              <a:rPr lang="en-US" altLang="en-US" sz="2400" b="1">
                <a:solidFill>
                  <a:schemeClr val="bg1"/>
                </a:solidFill>
              </a:rPr>
              <a:t>4</a:t>
            </a:r>
          </a:p>
        </p:txBody>
      </p:sp>
      <p:sp>
        <p:nvSpPr>
          <p:cNvPr id="4115" name="Rectangle 31"/>
          <p:cNvSpPr>
            <a:spLocks noChangeArrowheads="1"/>
          </p:cNvSpPr>
          <p:nvPr/>
        </p:nvSpPr>
        <p:spPr bwMode="auto">
          <a:xfrm>
            <a:off x="330200" y="936625"/>
            <a:ext cx="356188"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400" b="1">
                <a:solidFill>
                  <a:srgbClr val="C00000"/>
                </a:solidFill>
              </a:rPr>
              <a:t>1</a:t>
            </a:r>
            <a:endParaRPr lang="en-US" altLang="en-US" sz="2400" b="1">
              <a:solidFill>
                <a:srgbClr val="C00000"/>
              </a:solidFill>
            </a:endParaRPr>
          </a:p>
        </p:txBody>
      </p:sp>
      <p:grpSp>
        <p:nvGrpSpPr>
          <p:cNvPr id="4116" name="Group 17"/>
          <p:cNvGrpSpPr>
            <a:grpSpLocks/>
          </p:cNvGrpSpPr>
          <p:nvPr/>
        </p:nvGrpSpPr>
        <p:grpSpPr bwMode="auto">
          <a:xfrm>
            <a:off x="685800" y="4876800"/>
            <a:ext cx="762000" cy="665162"/>
            <a:chOff x="1110" y="2656"/>
            <a:chExt cx="1549" cy="1351"/>
          </a:xfrm>
        </p:grpSpPr>
        <p:sp>
          <p:nvSpPr>
            <p:cNvPr id="4120" name="AutoShape 18"/>
            <p:cNvSpPr>
              <a:spLocks noChangeArrowheads="1"/>
            </p:cNvSpPr>
            <p:nvPr/>
          </p:nvSpPr>
          <p:spPr bwMode="gray">
            <a:xfrm>
              <a:off x="1123" y="2679"/>
              <a:ext cx="1536" cy="1328"/>
            </a:xfrm>
            <a:prstGeom prst="hexagon">
              <a:avLst>
                <a:gd name="adj" fmla="val 28916"/>
                <a:gd name="vf" fmla="val 115470"/>
              </a:avLst>
            </a:prstGeom>
            <a:solidFill>
              <a:srgbClr val="808080"/>
            </a:solidFill>
            <a:ln>
              <a:noFill/>
            </a:ln>
            <a:effectLst/>
            <a:extLst>
              <a:ext uri="{91240B29-F687-4F45-9708-019B960494DF}">
                <a14:hiddenLine xmlns:a14="http://schemas.microsoft.com/office/drawing/2010/main" w="9525">
                  <a:solidFill>
                    <a:srgbClr val="C0C0C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tLang="en-US"/>
            </a:p>
          </p:txBody>
        </p:sp>
        <p:sp>
          <p:nvSpPr>
            <p:cNvPr id="4121" name="AutoShape 19"/>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500">
                  <a:srgbClr val="7D8496"/>
                </a:gs>
                <a:gs pos="26500">
                  <a:srgbClr val="E6E6E6"/>
                </a:gs>
                <a:gs pos="34000">
                  <a:srgbClr val="7D8496"/>
                </a:gs>
                <a:gs pos="46500">
                  <a:srgbClr val="E6E6E6"/>
                </a:gs>
                <a:gs pos="50000">
                  <a:srgbClr val="FFFFFF"/>
                </a:gs>
                <a:gs pos="53500">
                  <a:srgbClr val="E6E6E6"/>
                </a:gs>
                <a:gs pos="66000">
                  <a:srgbClr val="7D8496"/>
                </a:gs>
                <a:gs pos="73500">
                  <a:srgbClr val="E6E6E6"/>
                </a:gs>
                <a:gs pos="92500">
                  <a:srgbClr val="7D8496"/>
                </a:gs>
                <a:gs pos="100000">
                  <a:srgbClr val="E6E6E6"/>
                </a:gs>
              </a:gsLst>
              <a:lin ang="2700000" scaled="1"/>
            </a:gradFill>
            <a:ln w="9525">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tLang="en-US"/>
            </a:p>
          </p:txBody>
        </p:sp>
        <p:sp>
          <p:nvSpPr>
            <p:cNvPr id="42" name="AutoShape 20"/>
            <p:cNvSpPr>
              <a:spLocks noChangeArrowheads="1"/>
            </p:cNvSpPr>
            <p:nvPr/>
          </p:nvSpPr>
          <p:spPr bwMode="gray">
            <a:xfrm>
              <a:off x="1200" y="2737"/>
              <a:ext cx="1349" cy="1167"/>
            </a:xfrm>
            <a:prstGeom prst="hexagon">
              <a:avLst>
                <a:gd name="adj" fmla="val 28896"/>
                <a:gd name="vf" fmla="val 115470"/>
              </a:avLst>
            </a:prstGeom>
            <a:gradFill rotWithShape="1">
              <a:gsLst>
                <a:gs pos="0">
                  <a:schemeClr val="folHlink">
                    <a:gamma/>
                    <a:shade val="46275"/>
                    <a:invGamma/>
                  </a:schemeClr>
                </a:gs>
                <a:gs pos="100000">
                  <a:schemeClr val="folHlink"/>
                </a:gs>
              </a:gsLst>
              <a:lin ang="27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defRPr/>
              </a:pPr>
              <a:endParaRPr lang="en-US"/>
            </a:p>
          </p:txBody>
        </p:sp>
      </p:grpSp>
      <p:sp>
        <p:nvSpPr>
          <p:cNvPr id="4117" name="Line 25"/>
          <p:cNvSpPr>
            <a:spLocks noChangeShapeType="1"/>
          </p:cNvSpPr>
          <p:nvPr/>
        </p:nvSpPr>
        <p:spPr bwMode="auto">
          <a:xfrm>
            <a:off x="1295400" y="5486400"/>
            <a:ext cx="7391400" cy="0"/>
          </a:xfrm>
          <a:prstGeom prst="line">
            <a:avLst/>
          </a:prstGeom>
          <a:noFill/>
          <a:ln w="25400">
            <a:solidFill>
              <a:srgbClr val="C0C0C0"/>
            </a:solidFill>
            <a:prstDash val="sysDot"/>
            <a:round/>
            <a:headEnd/>
            <a:tailEnd type="oval"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118" name="Text Box 26"/>
          <p:cNvSpPr txBox="1">
            <a:spLocks noChangeArrowheads="1"/>
          </p:cNvSpPr>
          <p:nvPr/>
        </p:nvSpPr>
        <p:spPr bwMode="auto">
          <a:xfrm>
            <a:off x="1600200" y="4975225"/>
            <a:ext cx="4724400"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2800">
                <a:solidFill>
                  <a:schemeClr val="tx1"/>
                </a:solidFill>
                <a:latin typeface="Arial" charset="0"/>
              </a:defRPr>
            </a:lvl1pPr>
            <a:lvl2pPr>
              <a:defRPr sz="2400">
                <a:solidFill>
                  <a:schemeClr val="tx1"/>
                </a:solidFill>
                <a:latin typeface="Arial" charset="0"/>
              </a:defRPr>
            </a:lvl2pPr>
            <a:lvl3pPr>
              <a:defRPr sz="2200">
                <a:solidFill>
                  <a:schemeClr val="tx1"/>
                </a:solidFill>
                <a:latin typeface="Arial" charset="0"/>
              </a:defRPr>
            </a:lvl3pPr>
            <a:lvl4pPr>
              <a:defRPr sz="2000">
                <a:solidFill>
                  <a:schemeClr val="tx1"/>
                </a:solidFill>
                <a:latin typeface="Arial" charset="0"/>
              </a:defRPr>
            </a:lvl4pPr>
            <a:lvl5pPr>
              <a:defRPr sz="2000">
                <a:solidFill>
                  <a:schemeClr val="tx1"/>
                </a:solidFill>
                <a:latin typeface="Arial" charset="0"/>
              </a:defRPr>
            </a:lvl5pPr>
            <a:lvl6pPr eaLnBrk="0" hangingPunct="0">
              <a:defRPr sz="2000">
                <a:solidFill>
                  <a:schemeClr val="tx1"/>
                </a:solidFill>
                <a:latin typeface="Arial" charset="0"/>
              </a:defRPr>
            </a:lvl6pPr>
            <a:lvl7pPr eaLnBrk="0" hangingPunct="0">
              <a:defRPr sz="2000">
                <a:solidFill>
                  <a:schemeClr val="tx1"/>
                </a:solidFill>
                <a:latin typeface="Arial" charset="0"/>
              </a:defRPr>
            </a:lvl7pPr>
            <a:lvl8pPr eaLnBrk="0" hangingPunct="0">
              <a:defRPr sz="2000">
                <a:solidFill>
                  <a:schemeClr val="tx1"/>
                </a:solidFill>
                <a:latin typeface="Arial" charset="0"/>
              </a:defRPr>
            </a:lvl8pPr>
            <a:lvl9pPr eaLnBrk="0" hangingPunct="0">
              <a:defRPr sz="2000">
                <a:solidFill>
                  <a:schemeClr val="tx1"/>
                </a:solidFill>
                <a:latin typeface="Arial" charset="0"/>
              </a:defRPr>
            </a:lvl9pPr>
          </a:lstStyle>
          <a:p>
            <a:pPr eaLnBrk="0" hangingPunct="0"/>
            <a:r>
              <a:rPr lang="en-US" altLang="en-US" sz="2400"/>
              <a:t>Ổ CD ROM</a:t>
            </a:r>
            <a:endParaRPr lang="en-US" altLang="en-US" sz="2400"/>
          </a:p>
        </p:txBody>
      </p:sp>
      <p:sp>
        <p:nvSpPr>
          <p:cNvPr id="4119" name="Text Box 27"/>
          <p:cNvSpPr txBox="1">
            <a:spLocks noChangeArrowheads="1"/>
          </p:cNvSpPr>
          <p:nvPr/>
        </p:nvSpPr>
        <p:spPr bwMode="gray">
          <a:xfrm>
            <a:off x="882650" y="4975225"/>
            <a:ext cx="354013"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800">
                <a:solidFill>
                  <a:schemeClr val="tx1"/>
                </a:solidFill>
                <a:latin typeface="Arial" charset="0"/>
              </a:defRPr>
            </a:lvl1pPr>
            <a:lvl2pPr>
              <a:defRPr sz="2400">
                <a:solidFill>
                  <a:schemeClr val="tx1"/>
                </a:solidFill>
                <a:latin typeface="Arial" charset="0"/>
              </a:defRPr>
            </a:lvl2pPr>
            <a:lvl3pPr>
              <a:defRPr sz="2200">
                <a:solidFill>
                  <a:schemeClr val="tx1"/>
                </a:solidFill>
                <a:latin typeface="Arial" charset="0"/>
              </a:defRPr>
            </a:lvl3pPr>
            <a:lvl4pPr>
              <a:defRPr sz="2000">
                <a:solidFill>
                  <a:schemeClr val="tx1"/>
                </a:solidFill>
                <a:latin typeface="Arial" charset="0"/>
              </a:defRPr>
            </a:lvl4pPr>
            <a:lvl5pPr>
              <a:defRPr sz="2000">
                <a:solidFill>
                  <a:schemeClr val="tx1"/>
                </a:solidFill>
                <a:latin typeface="Arial" charset="0"/>
              </a:defRPr>
            </a:lvl5pPr>
            <a:lvl6pPr eaLnBrk="0" hangingPunct="0">
              <a:defRPr sz="2000">
                <a:solidFill>
                  <a:schemeClr val="tx1"/>
                </a:solidFill>
                <a:latin typeface="Arial" charset="0"/>
              </a:defRPr>
            </a:lvl6pPr>
            <a:lvl7pPr eaLnBrk="0" hangingPunct="0">
              <a:defRPr sz="2000">
                <a:solidFill>
                  <a:schemeClr val="tx1"/>
                </a:solidFill>
                <a:latin typeface="Arial" charset="0"/>
              </a:defRPr>
            </a:lvl7pPr>
            <a:lvl8pPr eaLnBrk="0" hangingPunct="0">
              <a:defRPr sz="2000">
                <a:solidFill>
                  <a:schemeClr val="tx1"/>
                </a:solidFill>
                <a:latin typeface="Arial" charset="0"/>
              </a:defRPr>
            </a:lvl8pPr>
            <a:lvl9pPr eaLnBrk="0" hangingPunct="0">
              <a:defRPr sz="2000">
                <a:solidFill>
                  <a:schemeClr val="tx1"/>
                </a:solidFill>
                <a:latin typeface="Arial" charset="0"/>
              </a:defRPr>
            </a:lvl9pPr>
          </a:lstStyle>
          <a:p>
            <a:pPr algn="ctr" eaLnBrk="0" hangingPunct="0"/>
            <a:r>
              <a:rPr lang="en-US" altLang="en-US" sz="2400" b="1">
                <a:solidFill>
                  <a:schemeClr val="bg1"/>
                </a:solidFill>
              </a:rPr>
              <a:t>5</a:t>
            </a:r>
          </a:p>
        </p:txBody>
      </p:sp>
      <p:grpSp>
        <p:nvGrpSpPr>
          <p:cNvPr id="39" name="Group 21"/>
          <p:cNvGrpSpPr>
            <a:grpSpLocks/>
          </p:cNvGrpSpPr>
          <p:nvPr/>
        </p:nvGrpSpPr>
        <p:grpSpPr bwMode="auto">
          <a:xfrm>
            <a:off x="685800" y="5659437"/>
            <a:ext cx="762000" cy="665163"/>
            <a:chOff x="3174" y="2656"/>
            <a:chExt cx="1549" cy="1351"/>
          </a:xfrm>
        </p:grpSpPr>
        <p:sp>
          <p:nvSpPr>
            <p:cNvPr id="40" name="AutoShape 22"/>
            <p:cNvSpPr>
              <a:spLocks noChangeArrowheads="1"/>
            </p:cNvSpPr>
            <p:nvPr/>
          </p:nvSpPr>
          <p:spPr bwMode="gray">
            <a:xfrm>
              <a:off x="3187" y="2679"/>
              <a:ext cx="1536" cy="1328"/>
            </a:xfrm>
            <a:prstGeom prst="hexagon">
              <a:avLst>
                <a:gd name="adj" fmla="val 28916"/>
                <a:gd name="vf" fmla="val 115470"/>
              </a:avLst>
            </a:prstGeom>
            <a:solidFill>
              <a:srgbClr val="808080"/>
            </a:solidFill>
            <a:ln>
              <a:noFill/>
            </a:ln>
            <a:effectLst/>
            <a:extLst>
              <a:ext uri="{91240B29-F687-4F45-9708-019B960494DF}">
                <a14:hiddenLine xmlns:a14="http://schemas.microsoft.com/office/drawing/2010/main" w="9525">
                  <a:solidFill>
                    <a:srgbClr val="C0C0C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tLang="en-US"/>
            </a:p>
          </p:txBody>
        </p:sp>
        <p:sp>
          <p:nvSpPr>
            <p:cNvPr id="41" name="AutoShape 23"/>
            <p:cNvSpPr>
              <a:spLocks noChangeArrowheads="1"/>
            </p:cNvSpPr>
            <p:nvPr/>
          </p:nvSpPr>
          <p:spPr bwMode="gray">
            <a:xfrm>
              <a:off x="3174" y="2656"/>
              <a:ext cx="1536" cy="1328"/>
            </a:xfrm>
            <a:prstGeom prst="hexagon">
              <a:avLst>
                <a:gd name="adj" fmla="val 28916"/>
                <a:gd name="vf" fmla="val 115470"/>
              </a:avLst>
            </a:prstGeom>
            <a:gradFill rotWithShape="1">
              <a:gsLst>
                <a:gs pos="0">
                  <a:srgbClr val="E6E6E6"/>
                </a:gs>
                <a:gs pos="7500">
                  <a:srgbClr val="7D8496"/>
                </a:gs>
                <a:gs pos="26500">
                  <a:srgbClr val="E6E6E6"/>
                </a:gs>
                <a:gs pos="34000">
                  <a:srgbClr val="7D8496"/>
                </a:gs>
                <a:gs pos="46500">
                  <a:srgbClr val="E6E6E6"/>
                </a:gs>
                <a:gs pos="50000">
                  <a:srgbClr val="FFFFFF"/>
                </a:gs>
                <a:gs pos="53500">
                  <a:srgbClr val="E6E6E6"/>
                </a:gs>
                <a:gs pos="66000">
                  <a:srgbClr val="7D8496"/>
                </a:gs>
                <a:gs pos="73500">
                  <a:srgbClr val="E6E6E6"/>
                </a:gs>
                <a:gs pos="92500">
                  <a:srgbClr val="7D8496"/>
                </a:gs>
                <a:gs pos="100000">
                  <a:srgbClr val="E6E6E6"/>
                </a:gs>
              </a:gsLst>
              <a:lin ang="2700000" scaled="1"/>
            </a:gradFill>
            <a:ln w="9525">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tLang="en-US"/>
            </a:p>
          </p:txBody>
        </p:sp>
        <p:sp>
          <p:nvSpPr>
            <p:cNvPr id="43" name="AutoShape 24"/>
            <p:cNvSpPr>
              <a:spLocks noChangeArrowheads="1"/>
            </p:cNvSpPr>
            <p:nvPr/>
          </p:nvSpPr>
          <p:spPr bwMode="gray">
            <a:xfrm>
              <a:off x="3264" y="2737"/>
              <a:ext cx="1349" cy="1167"/>
            </a:xfrm>
            <a:prstGeom prst="hexagon">
              <a:avLst>
                <a:gd name="adj" fmla="val 28896"/>
                <a:gd name="vf" fmla="val 115470"/>
              </a:avLst>
            </a:prstGeom>
            <a:gradFill rotWithShape="1">
              <a:gsLst>
                <a:gs pos="0">
                  <a:schemeClr val="accent1">
                    <a:gamma/>
                    <a:shade val="46275"/>
                    <a:invGamma/>
                  </a:schemeClr>
                </a:gs>
                <a:gs pos="100000">
                  <a:schemeClr val="accent1"/>
                </a:gs>
              </a:gsLst>
              <a:lin ang="27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defRPr/>
              </a:pPr>
              <a:endParaRPr lang="en-US"/>
            </a:p>
          </p:txBody>
        </p:sp>
      </p:grpSp>
      <p:sp>
        <p:nvSpPr>
          <p:cNvPr id="44" name="Line 28"/>
          <p:cNvSpPr>
            <a:spLocks noChangeShapeType="1"/>
          </p:cNvSpPr>
          <p:nvPr/>
        </p:nvSpPr>
        <p:spPr bwMode="auto">
          <a:xfrm>
            <a:off x="1295400" y="6269037"/>
            <a:ext cx="7391400" cy="0"/>
          </a:xfrm>
          <a:prstGeom prst="line">
            <a:avLst/>
          </a:prstGeom>
          <a:noFill/>
          <a:ln w="25400">
            <a:solidFill>
              <a:srgbClr val="C0C0C0"/>
            </a:solidFill>
            <a:prstDash val="sysDot"/>
            <a:round/>
            <a:headEnd/>
            <a:tailEnd type="oval"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5" name="Text Box 29"/>
          <p:cNvSpPr txBox="1">
            <a:spLocks noChangeArrowheads="1"/>
          </p:cNvSpPr>
          <p:nvPr/>
        </p:nvSpPr>
        <p:spPr bwMode="auto">
          <a:xfrm>
            <a:off x="1622425" y="5730875"/>
            <a:ext cx="4016375" cy="4619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800">
                <a:solidFill>
                  <a:schemeClr val="tx1"/>
                </a:solidFill>
                <a:latin typeface="Arial" charset="0"/>
              </a:defRPr>
            </a:lvl1pPr>
            <a:lvl2pPr>
              <a:defRPr sz="2400">
                <a:solidFill>
                  <a:schemeClr val="tx1"/>
                </a:solidFill>
                <a:latin typeface="Arial" charset="0"/>
              </a:defRPr>
            </a:lvl2pPr>
            <a:lvl3pPr>
              <a:defRPr sz="2200">
                <a:solidFill>
                  <a:schemeClr val="tx1"/>
                </a:solidFill>
                <a:latin typeface="Arial" charset="0"/>
              </a:defRPr>
            </a:lvl3pPr>
            <a:lvl4pPr>
              <a:defRPr sz="2000">
                <a:solidFill>
                  <a:schemeClr val="tx1"/>
                </a:solidFill>
                <a:latin typeface="Arial" charset="0"/>
              </a:defRPr>
            </a:lvl4pPr>
            <a:lvl5pPr>
              <a:defRPr sz="2000">
                <a:solidFill>
                  <a:schemeClr val="tx1"/>
                </a:solidFill>
                <a:latin typeface="Arial" charset="0"/>
              </a:defRPr>
            </a:lvl5pPr>
            <a:lvl6pPr eaLnBrk="0" hangingPunct="0">
              <a:defRPr sz="2000">
                <a:solidFill>
                  <a:schemeClr val="tx1"/>
                </a:solidFill>
                <a:latin typeface="Arial" charset="0"/>
              </a:defRPr>
            </a:lvl6pPr>
            <a:lvl7pPr eaLnBrk="0" hangingPunct="0">
              <a:defRPr sz="2000">
                <a:solidFill>
                  <a:schemeClr val="tx1"/>
                </a:solidFill>
                <a:latin typeface="Arial" charset="0"/>
              </a:defRPr>
            </a:lvl7pPr>
            <a:lvl8pPr eaLnBrk="0" hangingPunct="0">
              <a:defRPr sz="2000">
                <a:solidFill>
                  <a:schemeClr val="tx1"/>
                </a:solidFill>
                <a:latin typeface="Arial" charset="0"/>
              </a:defRPr>
            </a:lvl8pPr>
            <a:lvl9pPr eaLnBrk="0" hangingPunct="0">
              <a:defRPr sz="2000">
                <a:solidFill>
                  <a:schemeClr val="tx1"/>
                </a:solidFill>
                <a:latin typeface="Arial" charset="0"/>
              </a:defRPr>
            </a:lvl9pPr>
          </a:lstStyle>
          <a:p>
            <a:pPr eaLnBrk="0" hangingPunct="0"/>
            <a:r>
              <a:rPr lang="en-US" altLang="en-US" sz="2400" smtClean="0"/>
              <a:t>RAM</a:t>
            </a:r>
            <a:endParaRPr lang="en-US" altLang="en-US" sz="2400"/>
          </a:p>
        </p:txBody>
      </p:sp>
      <p:sp>
        <p:nvSpPr>
          <p:cNvPr id="46" name="Text Box 30"/>
          <p:cNvSpPr txBox="1">
            <a:spLocks noChangeArrowheads="1"/>
          </p:cNvSpPr>
          <p:nvPr/>
        </p:nvSpPr>
        <p:spPr bwMode="gray">
          <a:xfrm>
            <a:off x="881563" y="5757862"/>
            <a:ext cx="356188"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800">
                <a:solidFill>
                  <a:schemeClr val="tx1"/>
                </a:solidFill>
                <a:latin typeface="Arial" charset="0"/>
              </a:defRPr>
            </a:lvl1pPr>
            <a:lvl2pPr>
              <a:defRPr sz="2400">
                <a:solidFill>
                  <a:schemeClr val="tx1"/>
                </a:solidFill>
                <a:latin typeface="Arial" charset="0"/>
              </a:defRPr>
            </a:lvl2pPr>
            <a:lvl3pPr>
              <a:defRPr sz="2200">
                <a:solidFill>
                  <a:schemeClr val="tx1"/>
                </a:solidFill>
                <a:latin typeface="Arial" charset="0"/>
              </a:defRPr>
            </a:lvl3pPr>
            <a:lvl4pPr>
              <a:defRPr sz="2000">
                <a:solidFill>
                  <a:schemeClr val="tx1"/>
                </a:solidFill>
                <a:latin typeface="Arial" charset="0"/>
              </a:defRPr>
            </a:lvl4pPr>
            <a:lvl5pPr>
              <a:defRPr sz="2000">
                <a:solidFill>
                  <a:schemeClr val="tx1"/>
                </a:solidFill>
                <a:latin typeface="Arial" charset="0"/>
              </a:defRPr>
            </a:lvl5pPr>
            <a:lvl6pPr eaLnBrk="0" hangingPunct="0">
              <a:defRPr sz="2000">
                <a:solidFill>
                  <a:schemeClr val="tx1"/>
                </a:solidFill>
                <a:latin typeface="Arial" charset="0"/>
              </a:defRPr>
            </a:lvl6pPr>
            <a:lvl7pPr eaLnBrk="0" hangingPunct="0">
              <a:defRPr sz="2000">
                <a:solidFill>
                  <a:schemeClr val="tx1"/>
                </a:solidFill>
                <a:latin typeface="Arial" charset="0"/>
              </a:defRPr>
            </a:lvl7pPr>
            <a:lvl8pPr eaLnBrk="0" hangingPunct="0">
              <a:defRPr sz="2000">
                <a:solidFill>
                  <a:schemeClr val="tx1"/>
                </a:solidFill>
                <a:latin typeface="Arial" charset="0"/>
              </a:defRPr>
            </a:lvl8pPr>
            <a:lvl9pPr eaLnBrk="0" hangingPunct="0">
              <a:defRPr sz="2000">
                <a:solidFill>
                  <a:schemeClr val="tx1"/>
                </a:solidFill>
                <a:latin typeface="Arial" charset="0"/>
              </a:defRPr>
            </a:lvl9pPr>
          </a:lstStyle>
          <a:p>
            <a:pPr algn="ctr" eaLnBrk="0" hangingPunct="0"/>
            <a:r>
              <a:rPr lang="en-US" altLang="en-US" sz="2400" b="1" smtClean="0">
                <a:solidFill>
                  <a:schemeClr val="bg1"/>
                </a:solidFill>
              </a:rPr>
              <a:t>6</a:t>
            </a:r>
            <a:endParaRPr lang="en-US" altLang="en-US" sz="2400" b="1">
              <a:solidFill>
                <a:schemeClr val="bg1"/>
              </a:solidFill>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a:xfrm>
            <a:off x="1593850" y="654050"/>
            <a:ext cx="7092950" cy="563563"/>
          </a:xfrm>
        </p:spPr>
        <p:txBody>
          <a:bodyPr/>
          <a:lstStyle/>
          <a:p>
            <a:pPr algn="l" eaLnBrk="1" hangingPunct="1"/>
            <a:r>
              <a:rPr lang="en-US" altLang="en-US" sz="3200" smtClean="0"/>
              <a:t>Các thành phần chính trên Laptop</a:t>
            </a:r>
            <a:endParaRPr lang="en-US" altLang="en-US" sz="3200" dirty="0"/>
          </a:p>
        </p:txBody>
      </p:sp>
      <p:grpSp>
        <p:nvGrpSpPr>
          <p:cNvPr id="4099" name="Group 3"/>
          <p:cNvGrpSpPr>
            <a:grpSpLocks/>
          </p:cNvGrpSpPr>
          <p:nvPr/>
        </p:nvGrpSpPr>
        <p:grpSpPr bwMode="auto">
          <a:xfrm>
            <a:off x="685800" y="1524000"/>
            <a:ext cx="762000" cy="665163"/>
            <a:chOff x="1110" y="2656"/>
            <a:chExt cx="1549" cy="1351"/>
          </a:xfrm>
        </p:grpSpPr>
        <p:sp>
          <p:nvSpPr>
            <p:cNvPr id="4132" name="AutoShape 4"/>
            <p:cNvSpPr>
              <a:spLocks noChangeArrowheads="1"/>
            </p:cNvSpPr>
            <p:nvPr/>
          </p:nvSpPr>
          <p:spPr bwMode="gray">
            <a:xfrm>
              <a:off x="1123" y="2679"/>
              <a:ext cx="1536" cy="1328"/>
            </a:xfrm>
            <a:prstGeom prst="hexagon">
              <a:avLst>
                <a:gd name="adj" fmla="val 28916"/>
                <a:gd name="vf" fmla="val 115470"/>
              </a:avLst>
            </a:prstGeom>
            <a:solidFill>
              <a:srgbClr val="808080"/>
            </a:solidFill>
            <a:ln>
              <a:noFill/>
            </a:ln>
            <a:effectLst/>
            <a:extLst>
              <a:ext uri="{91240B29-F687-4F45-9708-019B960494DF}">
                <a14:hiddenLine xmlns:a14="http://schemas.microsoft.com/office/drawing/2010/main" w="9525">
                  <a:solidFill>
                    <a:srgbClr val="C0C0C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tLang="en-US"/>
            </a:p>
          </p:txBody>
        </p:sp>
        <p:sp>
          <p:nvSpPr>
            <p:cNvPr id="4133" name="AutoShape 5"/>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500">
                  <a:srgbClr val="7D8496"/>
                </a:gs>
                <a:gs pos="26500">
                  <a:srgbClr val="E6E6E6"/>
                </a:gs>
                <a:gs pos="34000">
                  <a:srgbClr val="7D8496"/>
                </a:gs>
                <a:gs pos="46500">
                  <a:srgbClr val="E6E6E6"/>
                </a:gs>
                <a:gs pos="50000">
                  <a:srgbClr val="FFFFFF"/>
                </a:gs>
                <a:gs pos="53500">
                  <a:srgbClr val="E6E6E6"/>
                </a:gs>
                <a:gs pos="66000">
                  <a:srgbClr val="7D8496"/>
                </a:gs>
                <a:gs pos="73500">
                  <a:srgbClr val="E6E6E6"/>
                </a:gs>
                <a:gs pos="92500">
                  <a:srgbClr val="7D8496"/>
                </a:gs>
                <a:gs pos="100000">
                  <a:srgbClr val="E6E6E6"/>
                </a:gs>
              </a:gsLst>
              <a:lin ang="2700000" scaled="1"/>
            </a:gradFill>
            <a:ln w="9525">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tLang="en-US"/>
            </a:p>
          </p:txBody>
        </p:sp>
        <p:sp>
          <p:nvSpPr>
            <p:cNvPr id="40966" name="AutoShape 6"/>
            <p:cNvSpPr>
              <a:spLocks noChangeArrowheads="1"/>
            </p:cNvSpPr>
            <p:nvPr/>
          </p:nvSpPr>
          <p:spPr bwMode="gray">
            <a:xfrm>
              <a:off x="1200" y="2737"/>
              <a:ext cx="1349" cy="1167"/>
            </a:xfrm>
            <a:prstGeom prst="hexagon">
              <a:avLst>
                <a:gd name="adj" fmla="val 28896"/>
                <a:gd name="vf" fmla="val 115470"/>
              </a:avLst>
            </a:prstGeom>
            <a:gradFill rotWithShape="1">
              <a:gsLst>
                <a:gs pos="0">
                  <a:schemeClr val="folHlink">
                    <a:gamma/>
                    <a:shade val="46275"/>
                    <a:invGamma/>
                  </a:schemeClr>
                </a:gs>
                <a:gs pos="100000">
                  <a:schemeClr val="folHlink"/>
                </a:gs>
              </a:gsLst>
              <a:lin ang="27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defRPr/>
              </a:pPr>
              <a:endParaRPr lang="en-US"/>
            </a:p>
          </p:txBody>
        </p:sp>
      </p:grpSp>
      <p:grpSp>
        <p:nvGrpSpPr>
          <p:cNvPr id="4100" name="Group 7"/>
          <p:cNvGrpSpPr>
            <a:grpSpLocks/>
          </p:cNvGrpSpPr>
          <p:nvPr/>
        </p:nvGrpSpPr>
        <p:grpSpPr bwMode="auto">
          <a:xfrm>
            <a:off x="685800" y="2209800"/>
            <a:ext cx="762000" cy="665163"/>
            <a:chOff x="3174" y="2656"/>
            <a:chExt cx="1549" cy="1351"/>
          </a:xfrm>
        </p:grpSpPr>
        <p:sp>
          <p:nvSpPr>
            <p:cNvPr id="4129" name="AutoShape 8"/>
            <p:cNvSpPr>
              <a:spLocks noChangeArrowheads="1"/>
            </p:cNvSpPr>
            <p:nvPr/>
          </p:nvSpPr>
          <p:spPr bwMode="gray">
            <a:xfrm>
              <a:off x="3187" y="2679"/>
              <a:ext cx="1536" cy="1328"/>
            </a:xfrm>
            <a:prstGeom prst="hexagon">
              <a:avLst>
                <a:gd name="adj" fmla="val 28916"/>
                <a:gd name="vf" fmla="val 115470"/>
              </a:avLst>
            </a:prstGeom>
            <a:solidFill>
              <a:srgbClr val="808080"/>
            </a:solidFill>
            <a:ln>
              <a:noFill/>
            </a:ln>
            <a:effectLst/>
            <a:extLst>
              <a:ext uri="{91240B29-F687-4F45-9708-019B960494DF}">
                <a14:hiddenLine xmlns:a14="http://schemas.microsoft.com/office/drawing/2010/main" w="9525">
                  <a:solidFill>
                    <a:srgbClr val="C0C0C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tLang="en-US"/>
            </a:p>
          </p:txBody>
        </p:sp>
        <p:sp>
          <p:nvSpPr>
            <p:cNvPr id="4130" name="AutoShape 9"/>
            <p:cNvSpPr>
              <a:spLocks noChangeArrowheads="1"/>
            </p:cNvSpPr>
            <p:nvPr/>
          </p:nvSpPr>
          <p:spPr bwMode="gray">
            <a:xfrm>
              <a:off x="3174" y="2656"/>
              <a:ext cx="1536" cy="1328"/>
            </a:xfrm>
            <a:prstGeom prst="hexagon">
              <a:avLst>
                <a:gd name="adj" fmla="val 28916"/>
                <a:gd name="vf" fmla="val 115470"/>
              </a:avLst>
            </a:prstGeom>
            <a:gradFill rotWithShape="1">
              <a:gsLst>
                <a:gs pos="0">
                  <a:srgbClr val="E6E6E6"/>
                </a:gs>
                <a:gs pos="7500">
                  <a:srgbClr val="7D8496"/>
                </a:gs>
                <a:gs pos="26500">
                  <a:srgbClr val="E6E6E6"/>
                </a:gs>
                <a:gs pos="34000">
                  <a:srgbClr val="7D8496"/>
                </a:gs>
                <a:gs pos="46500">
                  <a:srgbClr val="E6E6E6"/>
                </a:gs>
                <a:gs pos="50000">
                  <a:srgbClr val="FFFFFF"/>
                </a:gs>
                <a:gs pos="53500">
                  <a:srgbClr val="E6E6E6"/>
                </a:gs>
                <a:gs pos="66000">
                  <a:srgbClr val="7D8496"/>
                </a:gs>
                <a:gs pos="73500">
                  <a:srgbClr val="E6E6E6"/>
                </a:gs>
                <a:gs pos="92500">
                  <a:srgbClr val="7D8496"/>
                </a:gs>
                <a:gs pos="100000">
                  <a:srgbClr val="E6E6E6"/>
                </a:gs>
              </a:gsLst>
              <a:lin ang="2700000" scaled="1"/>
            </a:gradFill>
            <a:ln w="9525">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tLang="en-US"/>
            </a:p>
          </p:txBody>
        </p:sp>
        <p:sp>
          <p:nvSpPr>
            <p:cNvPr id="40970" name="AutoShape 10"/>
            <p:cNvSpPr>
              <a:spLocks noChangeArrowheads="1"/>
            </p:cNvSpPr>
            <p:nvPr/>
          </p:nvSpPr>
          <p:spPr bwMode="gray">
            <a:xfrm>
              <a:off x="3264" y="2737"/>
              <a:ext cx="1349" cy="1167"/>
            </a:xfrm>
            <a:prstGeom prst="hexagon">
              <a:avLst>
                <a:gd name="adj" fmla="val 28896"/>
                <a:gd name="vf" fmla="val 115470"/>
              </a:avLst>
            </a:prstGeom>
            <a:gradFill rotWithShape="1">
              <a:gsLst>
                <a:gs pos="0">
                  <a:schemeClr val="accent1">
                    <a:gamma/>
                    <a:shade val="46275"/>
                    <a:invGamma/>
                  </a:schemeClr>
                </a:gs>
                <a:gs pos="100000">
                  <a:schemeClr val="accent1"/>
                </a:gs>
              </a:gsLst>
              <a:lin ang="27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defRPr/>
              </a:pPr>
              <a:endParaRPr lang="en-US"/>
            </a:p>
          </p:txBody>
        </p:sp>
      </p:grpSp>
      <p:sp>
        <p:nvSpPr>
          <p:cNvPr id="4101" name="Line 11"/>
          <p:cNvSpPr>
            <a:spLocks noChangeShapeType="1"/>
          </p:cNvSpPr>
          <p:nvPr/>
        </p:nvSpPr>
        <p:spPr bwMode="auto">
          <a:xfrm flipV="1">
            <a:off x="1295400" y="2085975"/>
            <a:ext cx="7391400" cy="47625"/>
          </a:xfrm>
          <a:prstGeom prst="line">
            <a:avLst/>
          </a:prstGeom>
          <a:noFill/>
          <a:ln w="25400">
            <a:solidFill>
              <a:srgbClr val="C0C0C0"/>
            </a:solidFill>
            <a:prstDash val="sysDot"/>
            <a:round/>
            <a:headEnd/>
            <a:tailEnd type="oval"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102" name="Text Box 12"/>
          <p:cNvSpPr txBox="1">
            <a:spLocks noChangeArrowheads="1"/>
          </p:cNvSpPr>
          <p:nvPr/>
        </p:nvSpPr>
        <p:spPr bwMode="auto">
          <a:xfrm>
            <a:off x="1600200" y="1600200"/>
            <a:ext cx="4114800"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2800">
                <a:solidFill>
                  <a:schemeClr val="tx1"/>
                </a:solidFill>
                <a:latin typeface="Arial" charset="0"/>
              </a:defRPr>
            </a:lvl1pPr>
            <a:lvl2pPr>
              <a:defRPr sz="2400">
                <a:solidFill>
                  <a:schemeClr val="tx1"/>
                </a:solidFill>
                <a:latin typeface="Arial" charset="0"/>
              </a:defRPr>
            </a:lvl2pPr>
            <a:lvl3pPr>
              <a:defRPr sz="2200">
                <a:solidFill>
                  <a:schemeClr val="tx1"/>
                </a:solidFill>
                <a:latin typeface="Arial" charset="0"/>
              </a:defRPr>
            </a:lvl3pPr>
            <a:lvl4pPr>
              <a:defRPr sz="2000">
                <a:solidFill>
                  <a:schemeClr val="tx1"/>
                </a:solidFill>
                <a:latin typeface="Arial" charset="0"/>
              </a:defRPr>
            </a:lvl4pPr>
            <a:lvl5pPr>
              <a:defRPr sz="2000">
                <a:solidFill>
                  <a:schemeClr val="tx1"/>
                </a:solidFill>
                <a:latin typeface="Arial" charset="0"/>
              </a:defRPr>
            </a:lvl5pPr>
            <a:lvl6pPr eaLnBrk="0" hangingPunct="0">
              <a:defRPr sz="2000">
                <a:solidFill>
                  <a:schemeClr val="tx1"/>
                </a:solidFill>
                <a:latin typeface="Arial" charset="0"/>
              </a:defRPr>
            </a:lvl6pPr>
            <a:lvl7pPr eaLnBrk="0" hangingPunct="0">
              <a:defRPr sz="2000">
                <a:solidFill>
                  <a:schemeClr val="tx1"/>
                </a:solidFill>
                <a:latin typeface="Arial" charset="0"/>
              </a:defRPr>
            </a:lvl7pPr>
            <a:lvl8pPr eaLnBrk="0" hangingPunct="0">
              <a:defRPr sz="2000">
                <a:solidFill>
                  <a:schemeClr val="tx1"/>
                </a:solidFill>
                <a:latin typeface="Arial" charset="0"/>
              </a:defRPr>
            </a:lvl8pPr>
            <a:lvl9pPr eaLnBrk="0" hangingPunct="0">
              <a:defRPr sz="2000">
                <a:solidFill>
                  <a:schemeClr val="tx1"/>
                </a:solidFill>
                <a:latin typeface="Arial" charset="0"/>
              </a:defRPr>
            </a:lvl9pPr>
          </a:lstStyle>
          <a:p>
            <a:pPr marL="342900" indent="-342900" eaLnBrk="0" hangingPunct="0"/>
            <a:r>
              <a:rPr lang="en-US" altLang="en-US" sz="2400"/>
              <a:t>Mainboard</a:t>
            </a:r>
            <a:endParaRPr lang="en-US" altLang="en-US" sz="2400" dirty="0"/>
          </a:p>
        </p:txBody>
      </p:sp>
      <p:sp>
        <p:nvSpPr>
          <p:cNvPr id="4103" name="Text Box 13"/>
          <p:cNvSpPr txBox="1">
            <a:spLocks noChangeArrowheads="1"/>
          </p:cNvSpPr>
          <p:nvPr/>
        </p:nvSpPr>
        <p:spPr bwMode="gray">
          <a:xfrm>
            <a:off x="881563" y="1622425"/>
            <a:ext cx="356188"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800">
                <a:solidFill>
                  <a:schemeClr val="tx1"/>
                </a:solidFill>
                <a:latin typeface="Arial" charset="0"/>
              </a:defRPr>
            </a:lvl1pPr>
            <a:lvl2pPr>
              <a:defRPr sz="2400">
                <a:solidFill>
                  <a:schemeClr val="tx1"/>
                </a:solidFill>
                <a:latin typeface="Arial" charset="0"/>
              </a:defRPr>
            </a:lvl2pPr>
            <a:lvl3pPr>
              <a:defRPr sz="2200">
                <a:solidFill>
                  <a:schemeClr val="tx1"/>
                </a:solidFill>
                <a:latin typeface="Arial" charset="0"/>
              </a:defRPr>
            </a:lvl3pPr>
            <a:lvl4pPr>
              <a:defRPr sz="2000">
                <a:solidFill>
                  <a:schemeClr val="tx1"/>
                </a:solidFill>
                <a:latin typeface="Arial" charset="0"/>
              </a:defRPr>
            </a:lvl4pPr>
            <a:lvl5pPr>
              <a:defRPr sz="2000">
                <a:solidFill>
                  <a:schemeClr val="tx1"/>
                </a:solidFill>
                <a:latin typeface="Arial" charset="0"/>
              </a:defRPr>
            </a:lvl5pPr>
            <a:lvl6pPr eaLnBrk="0" hangingPunct="0">
              <a:defRPr sz="2000">
                <a:solidFill>
                  <a:schemeClr val="tx1"/>
                </a:solidFill>
                <a:latin typeface="Arial" charset="0"/>
              </a:defRPr>
            </a:lvl6pPr>
            <a:lvl7pPr eaLnBrk="0" hangingPunct="0">
              <a:defRPr sz="2000">
                <a:solidFill>
                  <a:schemeClr val="tx1"/>
                </a:solidFill>
                <a:latin typeface="Arial" charset="0"/>
              </a:defRPr>
            </a:lvl7pPr>
            <a:lvl8pPr eaLnBrk="0" hangingPunct="0">
              <a:defRPr sz="2000">
                <a:solidFill>
                  <a:schemeClr val="tx1"/>
                </a:solidFill>
                <a:latin typeface="Arial" charset="0"/>
              </a:defRPr>
            </a:lvl8pPr>
            <a:lvl9pPr eaLnBrk="0" hangingPunct="0">
              <a:defRPr sz="2000">
                <a:solidFill>
                  <a:schemeClr val="tx1"/>
                </a:solidFill>
                <a:latin typeface="Arial" charset="0"/>
              </a:defRPr>
            </a:lvl9pPr>
          </a:lstStyle>
          <a:p>
            <a:pPr algn="ctr" eaLnBrk="0" hangingPunct="0"/>
            <a:r>
              <a:rPr lang="en-US" altLang="en-US" sz="2400" b="1">
                <a:solidFill>
                  <a:schemeClr val="bg1"/>
                </a:solidFill>
              </a:rPr>
              <a:t>7</a:t>
            </a:r>
            <a:endParaRPr lang="en-US" altLang="en-US" sz="2400" b="1">
              <a:solidFill>
                <a:schemeClr val="bg1"/>
              </a:solidFill>
            </a:endParaRPr>
          </a:p>
        </p:txBody>
      </p:sp>
      <p:sp>
        <p:nvSpPr>
          <p:cNvPr id="4104" name="Line 14"/>
          <p:cNvSpPr>
            <a:spLocks noChangeShapeType="1"/>
          </p:cNvSpPr>
          <p:nvPr/>
        </p:nvSpPr>
        <p:spPr bwMode="auto">
          <a:xfrm>
            <a:off x="1295400" y="2819400"/>
            <a:ext cx="7391400" cy="0"/>
          </a:xfrm>
          <a:prstGeom prst="line">
            <a:avLst/>
          </a:prstGeom>
          <a:noFill/>
          <a:ln w="25400">
            <a:solidFill>
              <a:srgbClr val="C0C0C0"/>
            </a:solidFill>
            <a:prstDash val="sysDot"/>
            <a:round/>
            <a:headEnd/>
            <a:tailEnd type="oval"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105" name="Text Box 15"/>
          <p:cNvSpPr txBox="1">
            <a:spLocks noChangeArrowheads="1"/>
          </p:cNvSpPr>
          <p:nvPr/>
        </p:nvSpPr>
        <p:spPr bwMode="auto">
          <a:xfrm>
            <a:off x="1600200" y="2286000"/>
            <a:ext cx="5638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800">
                <a:solidFill>
                  <a:schemeClr val="tx1"/>
                </a:solidFill>
                <a:latin typeface="Arial" charset="0"/>
              </a:defRPr>
            </a:lvl1pPr>
            <a:lvl2pPr>
              <a:defRPr sz="2400">
                <a:solidFill>
                  <a:schemeClr val="tx1"/>
                </a:solidFill>
                <a:latin typeface="Arial" charset="0"/>
              </a:defRPr>
            </a:lvl2pPr>
            <a:lvl3pPr>
              <a:defRPr sz="2200">
                <a:solidFill>
                  <a:schemeClr val="tx1"/>
                </a:solidFill>
                <a:latin typeface="Arial" charset="0"/>
              </a:defRPr>
            </a:lvl3pPr>
            <a:lvl4pPr>
              <a:defRPr sz="2000">
                <a:solidFill>
                  <a:schemeClr val="tx1"/>
                </a:solidFill>
                <a:latin typeface="Arial" charset="0"/>
              </a:defRPr>
            </a:lvl4pPr>
            <a:lvl5pPr>
              <a:defRPr sz="2000">
                <a:solidFill>
                  <a:schemeClr val="tx1"/>
                </a:solidFill>
                <a:latin typeface="Arial" charset="0"/>
              </a:defRPr>
            </a:lvl5pPr>
            <a:lvl6pPr eaLnBrk="0" hangingPunct="0">
              <a:defRPr sz="2000">
                <a:solidFill>
                  <a:schemeClr val="tx1"/>
                </a:solidFill>
                <a:latin typeface="Arial" charset="0"/>
              </a:defRPr>
            </a:lvl6pPr>
            <a:lvl7pPr eaLnBrk="0" hangingPunct="0">
              <a:defRPr sz="2000">
                <a:solidFill>
                  <a:schemeClr val="tx1"/>
                </a:solidFill>
                <a:latin typeface="Arial" charset="0"/>
              </a:defRPr>
            </a:lvl7pPr>
            <a:lvl8pPr eaLnBrk="0" hangingPunct="0">
              <a:defRPr sz="2000">
                <a:solidFill>
                  <a:schemeClr val="tx1"/>
                </a:solidFill>
                <a:latin typeface="Arial" charset="0"/>
              </a:defRPr>
            </a:lvl8pPr>
            <a:lvl9pPr eaLnBrk="0" hangingPunct="0">
              <a:defRPr sz="2000">
                <a:solidFill>
                  <a:schemeClr val="tx1"/>
                </a:solidFill>
                <a:latin typeface="Arial" charset="0"/>
              </a:defRPr>
            </a:lvl9pPr>
          </a:lstStyle>
          <a:p>
            <a:pPr marL="342900" indent="-342900" eaLnBrk="0" hangingPunct="0"/>
            <a:r>
              <a:rPr lang="en-US" altLang="en-US" sz="2400"/>
              <a:t>CPU</a:t>
            </a:r>
            <a:endParaRPr lang="en-US" altLang="en-US" sz="2400"/>
          </a:p>
        </p:txBody>
      </p:sp>
      <p:sp>
        <p:nvSpPr>
          <p:cNvPr id="4106" name="Text Box 16"/>
          <p:cNvSpPr txBox="1">
            <a:spLocks noChangeArrowheads="1"/>
          </p:cNvSpPr>
          <p:nvPr/>
        </p:nvSpPr>
        <p:spPr bwMode="gray">
          <a:xfrm>
            <a:off x="881563" y="2308225"/>
            <a:ext cx="356188"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800">
                <a:solidFill>
                  <a:schemeClr val="tx1"/>
                </a:solidFill>
                <a:latin typeface="Arial" charset="0"/>
              </a:defRPr>
            </a:lvl1pPr>
            <a:lvl2pPr>
              <a:defRPr sz="2400">
                <a:solidFill>
                  <a:schemeClr val="tx1"/>
                </a:solidFill>
                <a:latin typeface="Arial" charset="0"/>
              </a:defRPr>
            </a:lvl2pPr>
            <a:lvl3pPr>
              <a:defRPr sz="2200">
                <a:solidFill>
                  <a:schemeClr val="tx1"/>
                </a:solidFill>
                <a:latin typeface="Arial" charset="0"/>
              </a:defRPr>
            </a:lvl3pPr>
            <a:lvl4pPr>
              <a:defRPr sz="2000">
                <a:solidFill>
                  <a:schemeClr val="tx1"/>
                </a:solidFill>
                <a:latin typeface="Arial" charset="0"/>
              </a:defRPr>
            </a:lvl4pPr>
            <a:lvl5pPr>
              <a:defRPr sz="2000">
                <a:solidFill>
                  <a:schemeClr val="tx1"/>
                </a:solidFill>
                <a:latin typeface="Arial" charset="0"/>
              </a:defRPr>
            </a:lvl5pPr>
            <a:lvl6pPr eaLnBrk="0" hangingPunct="0">
              <a:defRPr sz="2000">
                <a:solidFill>
                  <a:schemeClr val="tx1"/>
                </a:solidFill>
                <a:latin typeface="Arial" charset="0"/>
              </a:defRPr>
            </a:lvl6pPr>
            <a:lvl7pPr eaLnBrk="0" hangingPunct="0">
              <a:defRPr sz="2000">
                <a:solidFill>
                  <a:schemeClr val="tx1"/>
                </a:solidFill>
                <a:latin typeface="Arial" charset="0"/>
              </a:defRPr>
            </a:lvl7pPr>
            <a:lvl8pPr eaLnBrk="0" hangingPunct="0">
              <a:defRPr sz="2000">
                <a:solidFill>
                  <a:schemeClr val="tx1"/>
                </a:solidFill>
                <a:latin typeface="Arial" charset="0"/>
              </a:defRPr>
            </a:lvl8pPr>
            <a:lvl9pPr eaLnBrk="0" hangingPunct="0">
              <a:defRPr sz="2000">
                <a:solidFill>
                  <a:schemeClr val="tx1"/>
                </a:solidFill>
                <a:latin typeface="Arial" charset="0"/>
              </a:defRPr>
            </a:lvl9pPr>
          </a:lstStyle>
          <a:p>
            <a:pPr algn="ctr" eaLnBrk="0" hangingPunct="0"/>
            <a:r>
              <a:rPr lang="en-US" altLang="en-US" sz="2400" b="1">
                <a:solidFill>
                  <a:schemeClr val="bg1"/>
                </a:solidFill>
              </a:rPr>
              <a:t>8</a:t>
            </a:r>
            <a:endParaRPr lang="en-US" altLang="en-US" sz="2400" b="1">
              <a:solidFill>
                <a:schemeClr val="bg1"/>
              </a:solidFill>
            </a:endParaRPr>
          </a:p>
        </p:txBody>
      </p:sp>
      <p:grpSp>
        <p:nvGrpSpPr>
          <p:cNvPr id="4107" name="Group 17"/>
          <p:cNvGrpSpPr>
            <a:grpSpLocks/>
          </p:cNvGrpSpPr>
          <p:nvPr/>
        </p:nvGrpSpPr>
        <p:grpSpPr bwMode="auto">
          <a:xfrm>
            <a:off x="685800" y="2971800"/>
            <a:ext cx="762000" cy="665163"/>
            <a:chOff x="1110" y="2656"/>
            <a:chExt cx="1549" cy="1351"/>
          </a:xfrm>
        </p:grpSpPr>
        <p:sp>
          <p:nvSpPr>
            <p:cNvPr id="4126" name="AutoShape 18"/>
            <p:cNvSpPr>
              <a:spLocks noChangeArrowheads="1"/>
            </p:cNvSpPr>
            <p:nvPr/>
          </p:nvSpPr>
          <p:spPr bwMode="gray">
            <a:xfrm>
              <a:off x="1123" y="2679"/>
              <a:ext cx="1536" cy="1328"/>
            </a:xfrm>
            <a:prstGeom prst="hexagon">
              <a:avLst>
                <a:gd name="adj" fmla="val 28916"/>
                <a:gd name="vf" fmla="val 115470"/>
              </a:avLst>
            </a:prstGeom>
            <a:solidFill>
              <a:srgbClr val="808080"/>
            </a:solidFill>
            <a:ln>
              <a:noFill/>
            </a:ln>
            <a:effectLst/>
            <a:extLst>
              <a:ext uri="{91240B29-F687-4F45-9708-019B960494DF}">
                <a14:hiddenLine xmlns:a14="http://schemas.microsoft.com/office/drawing/2010/main" w="9525">
                  <a:solidFill>
                    <a:srgbClr val="C0C0C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tLang="en-US"/>
            </a:p>
          </p:txBody>
        </p:sp>
        <p:sp>
          <p:nvSpPr>
            <p:cNvPr id="4127" name="AutoShape 19"/>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500">
                  <a:srgbClr val="7D8496"/>
                </a:gs>
                <a:gs pos="26500">
                  <a:srgbClr val="E6E6E6"/>
                </a:gs>
                <a:gs pos="34000">
                  <a:srgbClr val="7D8496"/>
                </a:gs>
                <a:gs pos="46500">
                  <a:srgbClr val="E6E6E6"/>
                </a:gs>
                <a:gs pos="50000">
                  <a:srgbClr val="FFFFFF"/>
                </a:gs>
                <a:gs pos="53500">
                  <a:srgbClr val="E6E6E6"/>
                </a:gs>
                <a:gs pos="66000">
                  <a:srgbClr val="7D8496"/>
                </a:gs>
                <a:gs pos="73500">
                  <a:srgbClr val="E6E6E6"/>
                </a:gs>
                <a:gs pos="92500">
                  <a:srgbClr val="7D8496"/>
                </a:gs>
                <a:gs pos="100000">
                  <a:srgbClr val="E6E6E6"/>
                </a:gs>
              </a:gsLst>
              <a:lin ang="2700000" scaled="1"/>
            </a:gradFill>
            <a:ln w="9525">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tLang="en-US"/>
            </a:p>
          </p:txBody>
        </p:sp>
        <p:sp>
          <p:nvSpPr>
            <p:cNvPr id="40980" name="AutoShape 20"/>
            <p:cNvSpPr>
              <a:spLocks noChangeArrowheads="1"/>
            </p:cNvSpPr>
            <p:nvPr/>
          </p:nvSpPr>
          <p:spPr bwMode="gray">
            <a:xfrm>
              <a:off x="1200" y="2737"/>
              <a:ext cx="1349" cy="1167"/>
            </a:xfrm>
            <a:prstGeom prst="hexagon">
              <a:avLst>
                <a:gd name="adj" fmla="val 28896"/>
                <a:gd name="vf" fmla="val 115470"/>
              </a:avLst>
            </a:prstGeom>
            <a:gradFill rotWithShape="1">
              <a:gsLst>
                <a:gs pos="0">
                  <a:schemeClr val="folHlink">
                    <a:gamma/>
                    <a:shade val="46275"/>
                    <a:invGamma/>
                  </a:schemeClr>
                </a:gs>
                <a:gs pos="100000">
                  <a:schemeClr val="folHlink"/>
                </a:gs>
              </a:gsLst>
              <a:lin ang="27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defRPr/>
              </a:pPr>
              <a:endParaRPr lang="en-US"/>
            </a:p>
          </p:txBody>
        </p:sp>
      </p:grpSp>
      <p:grpSp>
        <p:nvGrpSpPr>
          <p:cNvPr id="4108" name="Group 21"/>
          <p:cNvGrpSpPr>
            <a:grpSpLocks/>
          </p:cNvGrpSpPr>
          <p:nvPr/>
        </p:nvGrpSpPr>
        <p:grpSpPr bwMode="auto">
          <a:xfrm>
            <a:off x="685800" y="3733800"/>
            <a:ext cx="762000" cy="665163"/>
            <a:chOff x="3174" y="2656"/>
            <a:chExt cx="1549" cy="1351"/>
          </a:xfrm>
        </p:grpSpPr>
        <p:sp>
          <p:nvSpPr>
            <p:cNvPr id="4123" name="AutoShape 22"/>
            <p:cNvSpPr>
              <a:spLocks noChangeArrowheads="1"/>
            </p:cNvSpPr>
            <p:nvPr/>
          </p:nvSpPr>
          <p:spPr bwMode="gray">
            <a:xfrm>
              <a:off x="3187" y="2679"/>
              <a:ext cx="1536" cy="1328"/>
            </a:xfrm>
            <a:prstGeom prst="hexagon">
              <a:avLst>
                <a:gd name="adj" fmla="val 28916"/>
                <a:gd name="vf" fmla="val 115470"/>
              </a:avLst>
            </a:prstGeom>
            <a:solidFill>
              <a:srgbClr val="808080"/>
            </a:solidFill>
            <a:ln>
              <a:noFill/>
            </a:ln>
            <a:effectLst/>
            <a:extLst>
              <a:ext uri="{91240B29-F687-4F45-9708-019B960494DF}">
                <a14:hiddenLine xmlns:a14="http://schemas.microsoft.com/office/drawing/2010/main" w="9525">
                  <a:solidFill>
                    <a:srgbClr val="C0C0C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tLang="en-US"/>
            </a:p>
          </p:txBody>
        </p:sp>
        <p:sp>
          <p:nvSpPr>
            <p:cNvPr id="4124" name="AutoShape 23"/>
            <p:cNvSpPr>
              <a:spLocks noChangeArrowheads="1"/>
            </p:cNvSpPr>
            <p:nvPr/>
          </p:nvSpPr>
          <p:spPr bwMode="gray">
            <a:xfrm>
              <a:off x="3174" y="2656"/>
              <a:ext cx="1536" cy="1328"/>
            </a:xfrm>
            <a:prstGeom prst="hexagon">
              <a:avLst>
                <a:gd name="adj" fmla="val 28916"/>
                <a:gd name="vf" fmla="val 115470"/>
              </a:avLst>
            </a:prstGeom>
            <a:gradFill rotWithShape="1">
              <a:gsLst>
                <a:gs pos="0">
                  <a:srgbClr val="E6E6E6"/>
                </a:gs>
                <a:gs pos="7500">
                  <a:srgbClr val="7D8496"/>
                </a:gs>
                <a:gs pos="26500">
                  <a:srgbClr val="E6E6E6"/>
                </a:gs>
                <a:gs pos="34000">
                  <a:srgbClr val="7D8496"/>
                </a:gs>
                <a:gs pos="46500">
                  <a:srgbClr val="E6E6E6"/>
                </a:gs>
                <a:gs pos="50000">
                  <a:srgbClr val="FFFFFF"/>
                </a:gs>
                <a:gs pos="53500">
                  <a:srgbClr val="E6E6E6"/>
                </a:gs>
                <a:gs pos="66000">
                  <a:srgbClr val="7D8496"/>
                </a:gs>
                <a:gs pos="73500">
                  <a:srgbClr val="E6E6E6"/>
                </a:gs>
                <a:gs pos="92500">
                  <a:srgbClr val="7D8496"/>
                </a:gs>
                <a:gs pos="100000">
                  <a:srgbClr val="E6E6E6"/>
                </a:gs>
              </a:gsLst>
              <a:lin ang="2700000" scaled="1"/>
            </a:gradFill>
            <a:ln w="9525">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tLang="en-US"/>
            </a:p>
          </p:txBody>
        </p:sp>
        <p:sp>
          <p:nvSpPr>
            <p:cNvPr id="40984" name="AutoShape 24"/>
            <p:cNvSpPr>
              <a:spLocks noChangeArrowheads="1"/>
            </p:cNvSpPr>
            <p:nvPr/>
          </p:nvSpPr>
          <p:spPr bwMode="gray">
            <a:xfrm>
              <a:off x="3264" y="2737"/>
              <a:ext cx="1349" cy="1167"/>
            </a:xfrm>
            <a:prstGeom prst="hexagon">
              <a:avLst>
                <a:gd name="adj" fmla="val 28896"/>
                <a:gd name="vf" fmla="val 115470"/>
              </a:avLst>
            </a:prstGeom>
            <a:gradFill rotWithShape="1">
              <a:gsLst>
                <a:gs pos="0">
                  <a:schemeClr val="accent1">
                    <a:gamma/>
                    <a:shade val="46275"/>
                    <a:invGamma/>
                  </a:schemeClr>
                </a:gs>
                <a:gs pos="100000">
                  <a:schemeClr val="accent1"/>
                </a:gs>
              </a:gsLst>
              <a:lin ang="27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defRPr/>
              </a:pPr>
              <a:endParaRPr lang="en-US"/>
            </a:p>
          </p:txBody>
        </p:sp>
      </p:grpSp>
      <p:sp>
        <p:nvSpPr>
          <p:cNvPr id="4109" name="Line 25"/>
          <p:cNvSpPr>
            <a:spLocks noChangeShapeType="1"/>
          </p:cNvSpPr>
          <p:nvPr/>
        </p:nvSpPr>
        <p:spPr bwMode="auto">
          <a:xfrm>
            <a:off x="1295400" y="3581400"/>
            <a:ext cx="7391400" cy="0"/>
          </a:xfrm>
          <a:prstGeom prst="line">
            <a:avLst/>
          </a:prstGeom>
          <a:noFill/>
          <a:ln w="25400">
            <a:solidFill>
              <a:srgbClr val="C0C0C0"/>
            </a:solidFill>
            <a:prstDash val="sysDot"/>
            <a:round/>
            <a:headEnd/>
            <a:tailEnd type="oval"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110" name="Text Box 26"/>
          <p:cNvSpPr txBox="1">
            <a:spLocks noChangeArrowheads="1"/>
          </p:cNvSpPr>
          <p:nvPr/>
        </p:nvSpPr>
        <p:spPr bwMode="auto">
          <a:xfrm>
            <a:off x="1600200" y="3070225"/>
            <a:ext cx="4419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800">
                <a:solidFill>
                  <a:schemeClr val="tx1"/>
                </a:solidFill>
                <a:latin typeface="Arial" charset="0"/>
              </a:defRPr>
            </a:lvl1pPr>
            <a:lvl2pPr>
              <a:defRPr sz="2400">
                <a:solidFill>
                  <a:schemeClr val="tx1"/>
                </a:solidFill>
                <a:latin typeface="Arial" charset="0"/>
              </a:defRPr>
            </a:lvl2pPr>
            <a:lvl3pPr>
              <a:defRPr sz="2200">
                <a:solidFill>
                  <a:schemeClr val="tx1"/>
                </a:solidFill>
                <a:latin typeface="Arial" charset="0"/>
              </a:defRPr>
            </a:lvl3pPr>
            <a:lvl4pPr>
              <a:defRPr sz="2000">
                <a:solidFill>
                  <a:schemeClr val="tx1"/>
                </a:solidFill>
                <a:latin typeface="Arial" charset="0"/>
              </a:defRPr>
            </a:lvl4pPr>
            <a:lvl5pPr>
              <a:defRPr sz="2000">
                <a:solidFill>
                  <a:schemeClr val="tx1"/>
                </a:solidFill>
                <a:latin typeface="Arial" charset="0"/>
              </a:defRPr>
            </a:lvl5pPr>
            <a:lvl6pPr eaLnBrk="0" hangingPunct="0">
              <a:defRPr sz="2000">
                <a:solidFill>
                  <a:schemeClr val="tx1"/>
                </a:solidFill>
                <a:latin typeface="Arial" charset="0"/>
              </a:defRPr>
            </a:lvl6pPr>
            <a:lvl7pPr eaLnBrk="0" hangingPunct="0">
              <a:defRPr sz="2000">
                <a:solidFill>
                  <a:schemeClr val="tx1"/>
                </a:solidFill>
                <a:latin typeface="Arial" charset="0"/>
              </a:defRPr>
            </a:lvl7pPr>
            <a:lvl8pPr eaLnBrk="0" hangingPunct="0">
              <a:defRPr sz="2000">
                <a:solidFill>
                  <a:schemeClr val="tx1"/>
                </a:solidFill>
                <a:latin typeface="Arial" charset="0"/>
              </a:defRPr>
            </a:lvl8pPr>
            <a:lvl9pPr eaLnBrk="0" hangingPunct="0">
              <a:defRPr sz="2000">
                <a:solidFill>
                  <a:schemeClr val="tx1"/>
                </a:solidFill>
                <a:latin typeface="Arial" charset="0"/>
              </a:defRPr>
            </a:lvl9pPr>
          </a:lstStyle>
          <a:p>
            <a:pPr eaLnBrk="0" hangingPunct="0"/>
            <a:r>
              <a:rPr lang="en-US" altLang="en-US" sz="2400"/>
              <a:t>Card </a:t>
            </a:r>
            <a:r>
              <a:rPr lang="en-US" altLang="en-US" sz="2400" smtClean="0"/>
              <a:t>Mạng</a:t>
            </a:r>
            <a:endParaRPr lang="en-US" altLang="en-US" sz="2400"/>
          </a:p>
        </p:txBody>
      </p:sp>
      <p:sp>
        <p:nvSpPr>
          <p:cNvPr id="4111" name="Text Box 27"/>
          <p:cNvSpPr txBox="1">
            <a:spLocks noChangeArrowheads="1"/>
          </p:cNvSpPr>
          <p:nvPr/>
        </p:nvSpPr>
        <p:spPr bwMode="gray">
          <a:xfrm>
            <a:off x="881563" y="3070225"/>
            <a:ext cx="356188"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800">
                <a:solidFill>
                  <a:schemeClr val="tx1"/>
                </a:solidFill>
                <a:latin typeface="Arial" charset="0"/>
              </a:defRPr>
            </a:lvl1pPr>
            <a:lvl2pPr>
              <a:defRPr sz="2400">
                <a:solidFill>
                  <a:schemeClr val="tx1"/>
                </a:solidFill>
                <a:latin typeface="Arial" charset="0"/>
              </a:defRPr>
            </a:lvl2pPr>
            <a:lvl3pPr>
              <a:defRPr sz="2200">
                <a:solidFill>
                  <a:schemeClr val="tx1"/>
                </a:solidFill>
                <a:latin typeface="Arial" charset="0"/>
              </a:defRPr>
            </a:lvl3pPr>
            <a:lvl4pPr>
              <a:defRPr sz="2000">
                <a:solidFill>
                  <a:schemeClr val="tx1"/>
                </a:solidFill>
                <a:latin typeface="Arial" charset="0"/>
              </a:defRPr>
            </a:lvl4pPr>
            <a:lvl5pPr>
              <a:defRPr sz="2000">
                <a:solidFill>
                  <a:schemeClr val="tx1"/>
                </a:solidFill>
                <a:latin typeface="Arial" charset="0"/>
              </a:defRPr>
            </a:lvl5pPr>
            <a:lvl6pPr eaLnBrk="0" hangingPunct="0">
              <a:defRPr sz="2000">
                <a:solidFill>
                  <a:schemeClr val="tx1"/>
                </a:solidFill>
                <a:latin typeface="Arial" charset="0"/>
              </a:defRPr>
            </a:lvl6pPr>
            <a:lvl7pPr eaLnBrk="0" hangingPunct="0">
              <a:defRPr sz="2000">
                <a:solidFill>
                  <a:schemeClr val="tx1"/>
                </a:solidFill>
                <a:latin typeface="Arial" charset="0"/>
              </a:defRPr>
            </a:lvl7pPr>
            <a:lvl8pPr eaLnBrk="0" hangingPunct="0">
              <a:defRPr sz="2000">
                <a:solidFill>
                  <a:schemeClr val="tx1"/>
                </a:solidFill>
                <a:latin typeface="Arial" charset="0"/>
              </a:defRPr>
            </a:lvl8pPr>
            <a:lvl9pPr eaLnBrk="0" hangingPunct="0">
              <a:defRPr sz="2000">
                <a:solidFill>
                  <a:schemeClr val="tx1"/>
                </a:solidFill>
                <a:latin typeface="Arial" charset="0"/>
              </a:defRPr>
            </a:lvl9pPr>
          </a:lstStyle>
          <a:p>
            <a:pPr algn="ctr" eaLnBrk="0" hangingPunct="0"/>
            <a:r>
              <a:rPr lang="en-US" altLang="en-US" sz="2400" b="1">
                <a:solidFill>
                  <a:schemeClr val="bg1"/>
                </a:solidFill>
              </a:rPr>
              <a:t>9</a:t>
            </a:r>
            <a:endParaRPr lang="en-US" altLang="en-US" sz="2400" b="1">
              <a:solidFill>
                <a:schemeClr val="bg1"/>
              </a:solidFill>
            </a:endParaRPr>
          </a:p>
        </p:txBody>
      </p:sp>
      <p:sp>
        <p:nvSpPr>
          <p:cNvPr id="4112" name="Line 28"/>
          <p:cNvSpPr>
            <a:spLocks noChangeShapeType="1"/>
          </p:cNvSpPr>
          <p:nvPr/>
        </p:nvSpPr>
        <p:spPr bwMode="auto">
          <a:xfrm>
            <a:off x="1295400" y="4343400"/>
            <a:ext cx="7391400" cy="0"/>
          </a:xfrm>
          <a:prstGeom prst="line">
            <a:avLst/>
          </a:prstGeom>
          <a:noFill/>
          <a:ln w="25400">
            <a:solidFill>
              <a:srgbClr val="C0C0C0"/>
            </a:solidFill>
            <a:prstDash val="sysDot"/>
            <a:round/>
            <a:headEnd/>
            <a:tailEnd type="oval"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113" name="Text Box 29"/>
          <p:cNvSpPr txBox="1">
            <a:spLocks noChangeArrowheads="1"/>
          </p:cNvSpPr>
          <p:nvPr/>
        </p:nvSpPr>
        <p:spPr bwMode="auto">
          <a:xfrm>
            <a:off x="1622425" y="3805238"/>
            <a:ext cx="4016375" cy="4619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800">
                <a:solidFill>
                  <a:schemeClr val="tx1"/>
                </a:solidFill>
                <a:latin typeface="Arial" charset="0"/>
              </a:defRPr>
            </a:lvl1pPr>
            <a:lvl2pPr>
              <a:defRPr sz="2400">
                <a:solidFill>
                  <a:schemeClr val="tx1"/>
                </a:solidFill>
                <a:latin typeface="Arial" charset="0"/>
              </a:defRPr>
            </a:lvl2pPr>
            <a:lvl3pPr>
              <a:defRPr sz="2200">
                <a:solidFill>
                  <a:schemeClr val="tx1"/>
                </a:solidFill>
                <a:latin typeface="Arial" charset="0"/>
              </a:defRPr>
            </a:lvl3pPr>
            <a:lvl4pPr>
              <a:defRPr sz="2000">
                <a:solidFill>
                  <a:schemeClr val="tx1"/>
                </a:solidFill>
                <a:latin typeface="Arial" charset="0"/>
              </a:defRPr>
            </a:lvl4pPr>
            <a:lvl5pPr>
              <a:defRPr sz="2000">
                <a:solidFill>
                  <a:schemeClr val="tx1"/>
                </a:solidFill>
                <a:latin typeface="Arial" charset="0"/>
              </a:defRPr>
            </a:lvl5pPr>
            <a:lvl6pPr eaLnBrk="0" hangingPunct="0">
              <a:defRPr sz="2000">
                <a:solidFill>
                  <a:schemeClr val="tx1"/>
                </a:solidFill>
                <a:latin typeface="Arial" charset="0"/>
              </a:defRPr>
            </a:lvl6pPr>
            <a:lvl7pPr eaLnBrk="0" hangingPunct="0">
              <a:defRPr sz="2000">
                <a:solidFill>
                  <a:schemeClr val="tx1"/>
                </a:solidFill>
                <a:latin typeface="Arial" charset="0"/>
              </a:defRPr>
            </a:lvl7pPr>
            <a:lvl8pPr eaLnBrk="0" hangingPunct="0">
              <a:defRPr sz="2000">
                <a:solidFill>
                  <a:schemeClr val="tx1"/>
                </a:solidFill>
                <a:latin typeface="Arial" charset="0"/>
              </a:defRPr>
            </a:lvl8pPr>
            <a:lvl9pPr eaLnBrk="0" hangingPunct="0">
              <a:defRPr sz="2000">
                <a:solidFill>
                  <a:schemeClr val="tx1"/>
                </a:solidFill>
                <a:latin typeface="Arial" charset="0"/>
              </a:defRPr>
            </a:lvl9pPr>
          </a:lstStyle>
          <a:p>
            <a:pPr eaLnBrk="0" hangingPunct="0"/>
            <a:r>
              <a:rPr lang="en-US" altLang="en-US" sz="2400"/>
              <a:t>Pin - BATERY</a:t>
            </a:r>
            <a:endParaRPr lang="en-US" altLang="en-US" sz="2400"/>
          </a:p>
        </p:txBody>
      </p:sp>
      <p:sp>
        <p:nvSpPr>
          <p:cNvPr id="4114" name="Text Box 30"/>
          <p:cNvSpPr txBox="1">
            <a:spLocks noChangeArrowheads="1"/>
          </p:cNvSpPr>
          <p:nvPr/>
        </p:nvSpPr>
        <p:spPr bwMode="gray">
          <a:xfrm>
            <a:off x="795803" y="3832225"/>
            <a:ext cx="527709"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800">
                <a:solidFill>
                  <a:schemeClr val="tx1"/>
                </a:solidFill>
                <a:latin typeface="Arial" charset="0"/>
              </a:defRPr>
            </a:lvl1pPr>
            <a:lvl2pPr>
              <a:defRPr sz="2400">
                <a:solidFill>
                  <a:schemeClr val="tx1"/>
                </a:solidFill>
                <a:latin typeface="Arial" charset="0"/>
              </a:defRPr>
            </a:lvl2pPr>
            <a:lvl3pPr>
              <a:defRPr sz="2200">
                <a:solidFill>
                  <a:schemeClr val="tx1"/>
                </a:solidFill>
                <a:latin typeface="Arial" charset="0"/>
              </a:defRPr>
            </a:lvl3pPr>
            <a:lvl4pPr>
              <a:defRPr sz="2000">
                <a:solidFill>
                  <a:schemeClr val="tx1"/>
                </a:solidFill>
                <a:latin typeface="Arial" charset="0"/>
              </a:defRPr>
            </a:lvl4pPr>
            <a:lvl5pPr>
              <a:defRPr sz="2000">
                <a:solidFill>
                  <a:schemeClr val="tx1"/>
                </a:solidFill>
                <a:latin typeface="Arial" charset="0"/>
              </a:defRPr>
            </a:lvl5pPr>
            <a:lvl6pPr eaLnBrk="0" hangingPunct="0">
              <a:defRPr sz="2000">
                <a:solidFill>
                  <a:schemeClr val="tx1"/>
                </a:solidFill>
                <a:latin typeface="Arial" charset="0"/>
              </a:defRPr>
            </a:lvl6pPr>
            <a:lvl7pPr eaLnBrk="0" hangingPunct="0">
              <a:defRPr sz="2000">
                <a:solidFill>
                  <a:schemeClr val="tx1"/>
                </a:solidFill>
                <a:latin typeface="Arial" charset="0"/>
              </a:defRPr>
            </a:lvl7pPr>
            <a:lvl8pPr eaLnBrk="0" hangingPunct="0">
              <a:defRPr sz="2000">
                <a:solidFill>
                  <a:schemeClr val="tx1"/>
                </a:solidFill>
                <a:latin typeface="Arial" charset="0"/>
              </a:defRPr>
            </a:lvl8pPr>
            <a:lvl9pPr eaLnBrk="0" hangingPunct="0">
              <a:defRPr sz="2000">
                <a:solidFill>
                  <a:schemeClr val="tx1"/>
                </a:solidFill>
                <a:latin typeface="Arial" charset="0"/>
              </a:defRPr>
            </a:lvl9pPr>
          </a:lstStyle>
          <a:p>
            <a:pPr algn="ctr" eaLnBrk="0" hangingPunct="0"/>
            <a:r>
              <a:rPr lang="en-US" altLang="en-US" sz="2400" b="1" smtClean="0">
                <a:solidFill>
                  <a:schemeClr val="bg1"/>
                </a:solidFill>
              </a:rPr>
              <a:t>10</a:t>
            </a:r>
            <a:endParaRPr lang="en-US" altLang="en-US" sz="2400" b="1">
              <a:solidFill>
                <a:schemeClr val="bg1"/>
              </a:solidFill>
            </a:endParaRPr>
          </a:p>
        </p:txBody>
      </p:sp>
      <p:sp>
        <p:nvSpPr>
          <p:cNvPr id="4115" name="Rectangle 31"/>
          <p:cNvSpPr>
            <a:spLocks noChangeArrowheads="1"/>
          </p:cNvSpPr>
          <p:nvPr/>
        </p:nvSpPr>
        <p:spPr bwMode="auto">
          <a:xfrm>
            <a:off x="330200" y="936625"/>
            <a:ext cx="356188"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400" b="1">
                <a:solidFill>
                  <a:srgbClr val="C00000"/>
                </a:solidFill>
              </a:rPr>
              <a:t>1</a:t>
            </a:r>
            <a:endParaRPr lang="en-US" altLang="en-US" sz="2400" b="1">
              <a:solidFill>
                <a:srgbClr val="C00000"/>
              </a:solidFill>
            </a:endParaRPr>
          </a:p>
        </p:txBody>
      </p:sp>
      <p:grpSp>
        <p:nvGrpSpPr>
          <p:cNvPr id="4116" name="Group 17"/>
          <p:cNvGrpSpPr>
            <a:grpSpLocks/>
          </p:cNvGrpSpPr>
          <p:nvPr/>
        </p:nvGrpSpPr>
        <p:grpSpPr bwMode="auto">
          <a:xfrm>
            <a:off x="685800" y="4495800"/>
            <a:ext cx="762000" cy="665162"/>
            <a:chOff x="1110" y="2656"/>
            <a:chExt cx="1549" cy="1351"/>
          </a:xfrm>
        </p:grpSpPr>
        <p:sp>
          <p:nvSpPr>
            <p:cNvPr id="4120" name="AutoShape 18"/>
            <p:cNvSpPr>
              <a:spLocks noChangeArrowheads="1"/>
            </p:cNvSpPr>
            <p:nvPr/>
          </p:nvSpPr>
          <p:spPr bwMode="gray">
            <a:xfrm>
              <a:off x="1123" y="2679"/>
              <a:ext cx="1536" cy="1328"/>
            </a:xfrm>
            <a:prstGeom prst="hexagon">
              <a:avLst>
                <a:gd name="adj" fmla="val 28916"/>
                <a:gd name="vf" fmla="val 115470"/>
              </a:avLst>
            </a:prstGeom>
            <a:solidFill>
              <a:srgbClr val="808080"/>
            </a:solidFill>
            <a:ln>
              <a:noFill/>
            </a:ln>
            <a:effectLst/>
            <a:extLst>
              <a:ext uri="{91240B29-F687-4F45-9708-019B960494DF}">
                <a14:hiddenLine xmlns:a14="http://schemas.microsoft.com/office/drawing/2010/main" w="9525">
                  <a:solidFill>
                    <a:srgbClr val="C0C0C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tLang="en-US"/>
            </a:p>
          </p:txBody>
        </p:sp>
        <p:sp>
          <p:nvSpPr>
            <p:cNvPr id="4121" name="AutoShape 19"/>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500">
                  <a:srgbClr val="7D8496"/>
                </a:gs>
                <a:gs pos="26500">
                  <a:srgbClr val="E6E6E6"/>
                </a:gs>
                <a:gs pos="34000">
                  <a:srgbClr val="7D8496"/>
                </a:gs>
                <a:gs pos="46500">
                  <a:srgbClr val="E6E6E6"/>
                </a:gs>
                <a:gs pos="50000">
                  <a:srgbClr val="FFFFFF"/>
                </a:gs>
                <a:gs pos="53500">
                  <a:srgbClr val="E6E6E6"/>
                </a:gs>
                <a:gs pos="66000">
                  <a:srgbClr val="7D8496"/>
                </a:gs>
                <a:gs pos="73500">
                  <a:srgbClr val="E6E6E6"/>
                </a:gs>
                <a:gs pos="92500">
                  <a:srgbClr val="7D8496"/>
                </a:gs>
                <a:gs pos="100000">
                  <a:srgbClr val="E6E6E6"/>
                </a:gs>
              </a:gsLst>
              <a:lin ang="2700000" scaled="1"/>
            </a:gradFill>
            <a:ln w="9525">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tLang="en-US"/>
            </a:p>
          </p:txBody>
        </p:sp>
        <p:sp>
          <p:nvSpPr>
            <p:cNvPr id="42" name="AutoShape 20"/>
            <p:cNvSpPr>
              <a:spLocks noChangeArrowheads="1"/>
            </p:cNvSpPr>
            <p:nvPr/>
          </p:nvSpPr>
          <p:spPr bwMode="gray">
            <a:xfrm>
              <a:off x="1200" y="2737"/>
              <a:ext cx="1349" cy="1167"/>
            </a:xfrm>
            <a:prstGeom prst="hexagon">
              <a:avLst>
                <a:gd name="adj" fmla="val 28896"/>
                <a:gd name="vf" fmla="val 115470"/>
              </a:avLst>
            </a:prstGeom>
            <a:gradFill rotWithShape="1">
              <a:gsLst>
                <a:gs pos="0">
                  <a:schemeClr val="folHlink">
                    <a:gamma/>
                    <a:shade val="46275"/>
                    <a:invGamma/>
                  </a:schemeClr>
                </a:gs>
                <a:gs pos="100000">
                  <a:schemeClr val="folHlink"/>
                </a:gs>
              </a:gsLst>
              <a:lin ang="27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defRPr/>
              </a:pPr>
              <a:endParaRPr lang="en-US"/>
            </a:p>
          </p:txBody>
        </p:sp>
      </p:grpSp>
      <p:sp>
        <p:nvSpPr>
          <p:cNvPr id="4117" name="Line 25"/>
          <p:cNvSpPr>
            <a:spLocks noChangeShapeType="1"/>
          </p:cNvSpPr>
          <p:nvPr/>
        </p:nvSpPr>
        <p:spPr bwMode="auto">
          <a:xfrm>
            <a:off x="1295400" y="5105400"/>
            <a:ext cx="7391400" cy="0"/>
          </a:xfrm>
          <a:prstGeom prst="line">
            <a:avLst/>
          </a:prstGeom>
          <a:noFill/>
          <a:ln w="25400">
            <a:solidFill>
              <a:srgbClr val="C0C0C0"/>
            </a:solidFill>
            <a:prstDash val="sysDot"/>
            <a:round/>
            <a:headEnd/>
            <a:tailEnd type="oval"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118" name="Text Box 26"/>
          <p:cNvSpPr txBox="1">
            <a:spLocks noChangeArrowheads="1"/>
          </p:cNvSpPr>
          <p:nvPr/>
        </p:nvSpPr>
        <p:spPr bwMode="auto">
          <a:xfrm>
            <a:off x="1600200" y="4594225"/>
            <a:ext cx="4724400"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2800">
                <a:solidFill>
                  <a:schemeClr val="tx1"/>
                </a:solidFill>
                <a:latin typeface="Arial" charset="0"/>
              </a:defRPr>
            </a:lvl1pPr>
            <a:lvl2pPr>
              <a:defRPr sz="2400">
                <a:solidFill>
                  <a:schemeClr val="tx1"/>
                </a:solidFill>
                <a:latin typeface="Arial" charset="0"/>
              </a:defRPr>
            </a:lvl2pPr>
            <a:lvl3pPr>
              <a:defRPr sz="2200">
                <a:solidFill>
                  <a:schemeClr val="tx1"/>
                </a:solidFill>
                <a:latin typeface="Arial" charset="0"/>
              </a:defRPr>
            </a:lvl3pPr>
            <a:lvl4pPr>
              <a:defRPr sz="2000">
                <a:solidFill>
                  <a:schemeClr val="tx1"/>
                </a:solidFill>
                <a:latin typeface="Arial" charset="0"/>
              </a:defRPr>
            </a:lvl4pPr>
            <a:lvl5pPr>
              <a:defRPr sz="2000">
                <a:solidFill>
                  <a:schemeClr val="tx1"/>
                </a:solidFill>
                <a:latin typeface="Arial" charset="0"/>
              </a:defRPr>
            </a:lvl5pPr>
            <a:lvl6pPr eaLnBrk="0" hangingPunct="0">
              <a:defRPr sz="2000">
                <a:solidFill>
                  <a:schemeClr val="tx1"/>
                </a:solidFill>
                <a:latin typeface="Arial" charset="0"/>
              </a:defRPr>
            </a:lvl6pPr>
            <a:lvl7pPr eaLnBrk="0" hangingPunct="0">
              <a:defRPr sz="2000">
                <a:solidFill>
                  <a:schemeClr val="tx1"/>
                </a:solidFill>
                <a:latin typeface="Arial" charset="0"/>
              </a:defRPr>
            </a:lvl7pPr>
            <a:lvl8pPr eaLnBrk="0" hangingPunct="0">
              <a:defRPr sz="2000">
                <a:solidFill>
                  <a:schemeClr val="tx1"/>
                </a:solidFill>
                <a:latin typeface="Arial" charset="0"/>
              </a:defRPr>
            </a:lvl8pPr>
            <a:lvl9pPr eaLnBrk="0" hangingPunct="0">
              <a:defRPr sz="2000">
                <a:solidFill>
                  <a:schemeClr val="tx1"/>
                </a:solidFill>
                <a:latin typeface="Arial" charset="0"/>
              </a:defRPr>
            </a:lvl9pPr>
          </a:lstStyle>
          <a:p>
            <a:pPr eaLnBrk="0" hangingPunct="0"/>
            <a:r>
              <a:rPr lang="en-US" altLang="en-US" sz="2400"/>
              <a:t>Chipset bắc</a:t>
            </a:r>
            <a:endParaRPr lang="en-US" altLang="en-US" sz="2400"/>
          </a:p>
        </p:txBody>
      </p:sp>
      <p:sp>
        <p:nvSpPr>
          <p:cNvPr id="4119" name="Text Box 27"/>
          <p:cNvSpPr txBox="1">
            <a:spLocks noChangeArrowheads="1"/>
          </p:cNvSpPr>
          <p:nvPr/>
        </p:nvSpPr>
        <p:spPr bwMode="gray">
          <a:xfrm>
            <a:off x="804299" y="4594225"/>
            <a:ext cx="510717"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800">
                <a:solidFill>
                  <a:schemeClr val="tx1"/>
                </a:solidFill>
                <a:latin typeface="Arial" charset="0"/>
              </a:defRPr>
            </a:lvl1pPr>
            <a:lvl2pPr>
              <a:defRPr sz="2400">
                <a:solidFill>
                  <a:schemeClr val="tx1"/>
                </a:solidFill>
                <a:latin typeface="Arial" charset="0"/>
              </a:defRPr>
            </a:lvl2pPr>
            <a:lvl3pPr>
              <a:defRPr sz="2200">
                <a:solidFill>
                  <a:schemeClr val="tx1"/>
                </a:solidFill>
                <a:latin typeface="Arial" charset="0"/>
              </a:defRPr>
            </a:lvl3pPr>
            <a:lvl4pPr>
              <a:defRPr sz="2000">
                <a:solidFill>
                  <a:schemeClr val="tx1"/>
                </a:solidFill>
                <a:latin typeface="Arial" charset="0"/>
              </a:defRPr>
            </a:lvl4pPr>
            <a:lvl5pPr>
              <a:defRPr sz="2000">
                <a:solidFill>
                  <a:schemeClr val="tx1"/>
                </a:solidFill>
                <a:latin typeface="Arial" charset="0"/>
              </a:defRPr>
            </a:lvl5pPr>
            <a:lvl6pPr eaLnBrk="0" hangingPunct="0">
              <a:defRPr sz="2000">
                <a:solidFill>
                  <a:schemeClr val="tx1"/>
                </a:solidFill>
                <a:latin typeface="Arial" charset="0"/>
              </a:defRPr>
            </a:lvl6pPr>
            <a:lvl7pPr eaLnBrk="0" hangingPunct="0">
              <a:defRPr sz="2000">
                <a:solidFill>
                  <a:schemeClr val="tx1"/>
                </a:solidFill>
                <a:latin typeface="Arial" charset="0"/>
              </a:defRPr>
            </a:lvl7pPr>
            <a:lvl8pPr eaLnBrk="0" hangingPunct="0">
              <a:defRPr sz="2000">
                <a:solidFill>
                  <a:schemeClr val="tx1"/>
                </a:solidFill>
                <a:latin typeface="Arial" charset="0"/>
              </a:defRPr>
            </a:lvl8pPr>
            <a:lvl9pPr eaLnBrk="0" hangingPunct="0">
              <a:defRPr sz="2000">
                <a:solidFill>
                  <a:schemeClr val="tx1"/>
                </a:solidFill>
                <a:latin typeface="Arial" charset="0"/>
              </a:defRPr>
            </a:lvl9pPr>
          </a:lstStyle>
          <a:p>
            <a:pPr algn="ctr" eaLnBrk="0" hangingPunct="0"/>
            <a:r>
              <a:rPr lang="en-US" altLang="en-US" sz="2400" b="1" smtClean="0">
                <a:solidFill>
                  <a:schemeClr val="bg1"/>
                </a:solidFill>
              </a:rPr>
              <a:t>11</a:t>
            </a:r>
            <a:endParaRPr lang="en-US" altLang="en-US" sz="2400" b="1">
              <a:solidFill>
                <a:schemeClr val="bg1"/>
              </a:solidFill>
            </a:endParaRPr>
          </a:p>
        </p:txBody>
      </p:sp>
      <p:grpSp>
        <p:nvGrpSpPr>
          <p:cNvPr id="39" name="Group 21"/>
          <p:cNvGrpSpPr>
            <a:grpSpLocks/>
          </p:cNvGrpSpPr>
          <p:nvPr/>
        </p:nvGrpSpPr>
        <p:grpSpPr bwMode="auto">
          <a:xfrm>
            <a:off x="685800" y="5257800"/>
            <a:ext cx="762000" cy="665163"/>
            <a:chOff x="3174" y="2656"/>
            <a:chExt cx="1549" cy="1351"/>
          </a:xfrm>
        </p:grpSpPr>
        <p:sp>
          <p:nvSpPr>
            <p:cNvPr id="40" name="AutoShape 22"/>
            <p:cNvSpPr>
              <a:spLocks noChangeArrowheads="1"/>
            </p:cNvSpPr>
            <p:nvPr/>
          </p:nvSpPr>
          <p:spPr bwMode="gray">
            <a:xfrm>
              <a:off x="3187" y="2679"/>
              <a:ext cx="1536" cy="1328"/>
            </a:xfrm>
            <a:prstGeom prst="hexagon">
              <a:avLst>
                <a:gd name="adj" fmla="val 28916"/>
                <a:gd name="vf" fmla="val 115470"/>
              </a:avLst>
            </a:prstGeom>
            <a:solidFill>
              <a:srgbClr val="808080"/>
            </a:solidFill>
            <a:ln>
              <a:noFill/>
            </a:ln>
            <a:effectLst/>
            <a:extLst>
              <a:ext uri="{91240B29-F687-4F45-9708-019B960494DF}">
                <a14:hiddenLine xmlns:a14="http://schemas.microsoft.com/office/drawing/2010/main" w="9525">
                  <a:solidFill>
                    <a:srgbClr val="C0C0C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tLang="en-US"/>
            </a:p>
          </p:txBody>
        </p:sp>
        <p:sp>
          <p:nvSpPr>
            <p:cNvPr id="41" name="AutoShape 23"/>
            <p:cNvSpPr>
              <a:spLocks noChangeArrowheads="1"/>
            </p:cNvSpPr>
            <p:nvPr/>
          </p:nvSpPr>
          <p:spPr bwMode="gray">
            <a:xfrm>
              <a:off x="3174" y="2656"/>
              <a:ext cx="1536" cy="1328"/>
            </a:xfrm>
            <a:prstGeom prst="hexagon">
              <a:avLst>
                <a:gd name="adj" fmla="val 28916"/>
                <a:gd name="vf" fmla="val 115470"/>
              </a:avLst>
            </a:prstGeom>
            <a:gradFill rotWithShape="1">
              <a:gsLst>
                <a:gs pos="0">
                  <a:srgbClr val="E6E6E6"/>
                </a:gs>
                <a:gs pos="7500">
                  <a:srgbClr val="7D8496"/>
                </a:gs>
                <a:gs pos="26500">
                  <a:srgbClr val="E6E6E6"/>
                </a:gs>
                <a:gs pos="34000">
                  <a:srgbClr val="7D8496"/>
                </a:gs>
                <a:gs pos="46500">
                  <a:srgbClr val="E6E6E6"/>
                </a:gs>
                <a:gs pos="50000">
                  <a:srgbClr val="FFFFFF"/>
                </a:gs>
                <a:gs pos="53500">
                  <a:srgbClr val="E6E6E6"/>
                </a:gs>
                <a:gs pos="66000">
                  <a:srgbClr val="7D8496"/>
                </a:gs>
                <a:gs pos="73500">
                  <a:srgbClr val="E6E6E6"/>
                </a:gs>
                <a:gs pos="92500">
                  <a:srgbClr val="7D8496"/>
                </a:gs>
                <a:gs pos="100000">
                  <a:srgbClr val="E6E6E6"/>
                </a:gs>
              </a:gsLst>
              <a:lin ang="2700000" scaled="1"/>
            </a:gradFill>
            <a:ln w="9525">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tLang="en-US"/>
            </a:p>
          </p:txBody>
        </p:sp>
        <p:sp>
          <p:nvSpPr>
            <p:cNvPr id="43" name="AutoShape 24"/>
            <p:cNvSpPr>
              <a:spLocks noChangeArrowheads="1"/>
            </p:cNvSpPr>
            <p:nvPr/>
          </p:nvSpPr>
          <p:spPr bwMode="gray">
            <a:xfrm>
              <a:off x="3264" y="2737"/>
              <a:ext cx="1349" cy="1167"/>
            </a:xfrm>
            <a:prstGeom prst="hexagon">
              <a:avLst>
                <a:gd name="adj" fmla="val 28896"/>
                <a:gd name="vf" fmla="val 115470"/>
              </a:avLst>
            </a:prstGeom>
            <a:gradFill rotWithShape="1">
              <a:gsLst>
                <a:gs pos="0">
                  <a:schemeClr val="accent1">
                    <a:gamma/>
                    <a:shade val="46275"/>
                    <a:invGamma/>
                  </a:schemeClr>
                </a:gs>
                <a:gs pos="100000">
                  <a:schemeClr val="accent1"/>
                </a:gs>
              </a:gsLst>
              <a:lin ang="27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defRPr/>
              </a:pPr>
              <a:endParaRPr lang="en-US"/>
            </a:p>
          </p:txBody>
        </p:sp>
      </p:grpSp>
      <p:sp>
        <p:nvSpPr>
          <p:cNvPr id="44" name="Line 28"/>
          <p:cNvSpPr>
            <a:spLocks noChangeShapeType="1"/>
          </p:cNvSpPr>
          <p:nvPr/>
        </p:nvSpPr>
        <p:spPr bwMode="auto">
          <a:xfrm>
            <a:off x="1295400" y="5867400"/>
            <a:ext cx="7391400" cy="0"/>
          </a:xfrm>
          <a:prstGeom prst="line">
            <a:avLst/>
          </a:prstGeom>
          <a:noFill/>
          <a:ln w="25400">
            <a:solidFill>
              <a:srgbClr val="C0C0C0"/>
            </a:solidFill>
            <a:prstDash val="sysDot"/>
            <a:round/>
            <a:headEnd/>
            <a:tailEnd type="oval"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5" name="Text Box 29"/>
          <p:cNvSpPr txBox="1">
            <a:spLocks noChangeArrowheads="1"/>
          </p:cNvSpPr>
          <p:nvPr/>
        </p:nvSpPr>
        <p:spPr bwMode="auto">
          <a:xfrm>
            <a:off x="1622425" y="5329238"/>
            <a:ext cx="4016375" cy="4619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800">
                <a:solidFill>
                  <a:schemeClr val="tx1"/>
                </a:solidFill>
                <a:latin typeface="Arial" charset="0"/>
              </a:defRPr>
            </a:lvl1pPr>
            <a:lvl2pPr>
              <a:defRPr sz="2400">
                <a:solidFill>
                  <a:schemeClr val="tx1"/>
                </a:solidFill>
                <a:latin typeface="Arial" charset="0"/>
              </a:defRPr>
            </a:lvl2pPr>
            <a:lvl3pPr>
              <a:defRPr sz="2200">
                <a:solidFill>
                  <a:schemeClr val="tx1"/>
                </a:solidFill>
                <a:latin typeface="Arial" charset="0"/>
              </a:defRPr>
            </a:lvl3pPr>
            <a:lvl4pPr>
              <a:defRPr sz="2000">
                <a:solidFill>
                  <a:schemeClr val="tx1"/>
                </a:solidFill>
                <a:latin typeface="Arial" charset="0"/>
              </a:defRPr>
            </a:lvl4pPr>
            <a:lvl5pPr>
              <a:defRPr sz="2000">
                <a:solidFill>
                  <a:schemeClr val="tx1"/>
                </a:solidFill>
                <a:latin typeface="Arial" charset="0"/>
              </a:defRPr>
            </a:lvl5pPr>
            <a:lvl6pPr eaLnBrk="0" hangingPunct="0">
              <a:defRPr sz="2000">
                <a:solidFill>
                  <a:schemeClr val="tx1"/>
                </a:solidFill>
                <a:latin typeface="Arial" charset="0"/>
              </a:defRPr>
            </a:lvl6pPr>
            <a:lvl7pPr eaLnBrk="0" hangingPunct="0">
              <a:defRPr sz="2000">
                <a:solidFill>
                  <a:schemeClr val="tx1"/>
                </a:solidFill>
                <a:latin typeface="Arial" charset="0"/>
              </a:defRPr>
            </a:lvl7pPr>
            <a:lvl8pPr eaLnBrk="0" hangingPunct="0">
              <a:defRPr sz="2000">
                <a:solidFill>
                  <a:schemeClr val="tx1"/>
                </a:solidFill>
                <a:latin typeface="Arial" charset="0"/>
              </a:defRPr>
            </a:lvl8pPr>
            <a:lvl9pPr eaLnBrk="0" hangingPunct="0">
              <a:defRPr sz="2000">
                <a:solidFill>
                  <a:schemeClr val="tx1"/>
                </a:solidFill>
                <a:latin typeface="Arial" charset="0"/>
              </a:defRPr>
            </a:lvl9pPr>
          </a:lstStyle>
          <a:p>
            <a:pPr eaLnBrk="0" hangingPunct="0"/>
            <a:r>
              <a:rPr lang="en-US" altLang="en-US" sz="2400"/>
              <a:t>Chipset nam</a:t>
            </a:r>
            <a:endParaRPr lang="en-US" altLang="en-US" sz="2400"/>
          </a:p>
        </p:txBody>
      </p:sp>
      <p:sp>
        <p:nvSpPr>
          <p:cNvPr id="46" name="Text Box 30"/>
          <p:cNvSpPr txBox="1">
            <a:spLocks noChangeArrowheads="1"/>
          </p:cNvSpPr>
          <p:nvPr/>
        </p:nvSpPr>
        <p:spPr bwMode="gray">
          <a:xfrm>
            <a:off x="795803" y="5356225"/>
            <a:ext cx="527709"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800">
                <a:solidFill>
                  <a:schemeClr val="tx1"/>
                </a:solidFill>
                <a:latin typeface="Arial" charset="0"/>
              </a:defRPr>
            </a:lvl1pPr>
            <a:lvl2pPr>
              <a:defRPr sz="2400">
                <a:solidFill>
                  <a:schemeClr val="tx1"/>
                </a:solidFill>
                <a:latin typeface="Arial" charset="0"/>
              </a:defRPr>
            </a:lvl2pPr>
            <a:lvl3pPr>
              <a:defRPr sz="2200">
                <a:solidFill>
                  <a:schemeClr val="tx1"/>
                </a:solidFill>
                <a:latin typeface="Arial" charset="0"/>
              </a:defRPr>
            </a:lvl3pPr>
            <a:lvl4pPr>
              <a:defRPr sz="2000">
                <a:solidFill>
                  <a:schemeClr val="tx1"/>
                </a:solidFill>
                <a:latin typeface="Arial" charset="0"/>
              </a:defRPr>
            </a:lvl4pPr>
            <a:lvl5pPr>
              <a:defRPr sz="2000">
                <a:solidFill>
                  <a:schemeClr val="tx1"/>
                </a:solidFill>
                <a:latin typeface="Arial" charset="0"/>
              </a:defRPr>
            </a:lvl5pPr>
            <a:lvl6pPr eaLnBrk="0" hangingPunct="0">
              <a:defRPr sz="2000">
                <a:solidFill>
                  <a:schemeClr val="tx1"/>
                </a:solidFill>
                <a:latin typeface="Arial" charset="0"/>
              </a:defRPr>
            </a:lvl6pPr>
            <a:lvl7pPr eaLnBrk="0" hangingPunct="0">
              <a:defRPr sz="2000">
                <a:solidFill>
                  <a:schemeClr val="tx1"/>
                </a:solidFill>
                <a:latin typeface="Arial" charset="0"/>
              </a:defRPr>
            </a:lvl7pPr>
            <a:lvl8pPr eaLnBrk="0" hangingPunct="0">
              <a:defRPr sz="2000">
                <a:solidFill>
                  <a:schemeClr val="tx1"/>
                </a:solidFill>
                <a:latin typeface="Arial" charset="0"/>
              </a:defRPr>
            </a:lvl8pPr>
            <a:lvl9pPr eaLnBrk="0" hangingPunct="0">
              <a:defRPr sz="2000">
                <a:solidFill>
                  <a:schemeClr val="tx1"/>
                </a:solidFill>
                <a:latin typeface="Arial" charset="0"/>
              </a:defRPr>
            </a:lvl9pPr>
          </a:lstStyle>
          <a:p>
            <a:pPr algn="ctr" eaLnBrk="0" hangingPunct="0"/>
            <a:r>
              <a:rPr lang="en-US" altLang="en-US" sz="2400" b="1" smtClean="0">
                <a:solidFill>
                  <a:schemeClr val="bg1"/>
                </a:solidFill>
              </a:rPr>
              <a:t>12</a:t>
            </a:r>
            <a:endParaRPr lang="en-US" altLang="en-US" sz="2400" b="1">
              <a:solidFill>
                <a:schemeClr val="bg1"/>
              </a:solidFill>
            </a:endParaRPr>
          </a:p>
        </p:txBody>
      </p:sp>
      <p:grpSp>
        <p:nvGrpSpPr>
          <p:cNvPr id="47" name="Group 17"/>
          <p:cNvGrpSpPr>
            <a:grpSpLocks/>
          </p:cNvGrpSpPr>
          <p:nvPr/>
        </p:nvGrpSpPr>
        <p:grpSpPr bwMode="auto">
          <a:xfrm>
            <a:off x="685800" y="6019800"/>
            <a:ext cx="762000" cy="665162"/>
            <a:chOff x="1110" y="2656"/>
            <a:chExt cx="1549" cy="1351"/>
          </a:xfrm>
        </p:grpSpPr>
        <p:sp>
          <p:nvSpPr>
            <p:cNvPr id="48" name="AutoShape 18"/>
            <p:cNvSpPr>
              <a:spLocks noChangeArrowheads="1"/>
            </p:cNvSpPr>
            <p:nvPr/>
          </p:nvSpPr>
          <p:spPr bwMode="gray">
            <a:xfrm>
              <a:off x="1123" y="2679"/>
              <a:ext cx="1536" cy="1328"/>
            </a:xfrm>
            <a:prstGeom prst="hexagon">
              <a:avLst>
                <a:gd name="adj" fmla="val 28916"/>
                <a:gd name="vf" fmla="val 115470"/>
              </a:avLst>
            </a:prstGeom>
            <a:solidFill>
              <a:srgbClr val="808080"/>
            </a:solidFill>
            <a:ln>
              <a:noFill/>
            </a:ln>
            <a:effectLst/>
            <a:extLst>
              <a:ext uri="{91240B29-F687-4F45-9708-019B960494DF}">
                <a14:hiddenLine xmlns:a14="http://schemas.microsoft.com/office/drawing/2010/main" w="9525">
                  <a:solidFill>
                    <a:srgbClr val="C0C0C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tLang="en-US"/>
            </a:p>
          </p:txBody>
        </p:sp>
        <p:sp>
          <p:nvSpPr>
            <p:cNvPr id="49" name="AutoShape 19"/>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500">
                  <a:srgbClr val="7D8496"/>
                </a:gs>
                <a:gs pos="26500">
                  <a:srgbClr val="E6E6E6"/>
                </a:gs>
                <a:gs pos="34000">
                  <a:srgbClr val="7D8496"/>
                </a:gs>
                <a:gs pos="46500">
                  <a:srgbClr val="E6E6E6"/>
                </a:gs>
                <a:gs pos="50000">
                  <a:srgbClr val="FFFFFF"/>
                </a:gs>
                <a:gs pos="53500">
                  <a:srgbClr val="E6E6E6"/>
                </a:gs>
                <a:gs pos="66000">
                  <a:srgbClr val="7D8496"/>
                </a:gs>
                <a:gs pos="73500">
                  <a:srgbClr val="E6E6E6"/>
                </a:gs>
                <a:gs pos="92500">
                  <a:srgbClr val="7D8496"/>
                </a:gs>
                <a:gs pos="100000">
                  <a:srgbClr val="E6E6E6"/>
                </a:gs>
              </a:gsLst>
              <a:lin ang="2700000" scaled="1"/>
            </a:gradFill>
            <a:ln w="9525">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tLang="en-US"/>
            </a:p>
          </p:txBody>
        </p:sp>
        <p:sp>
          <p:nvSpPr>
            <p:cNvPr id="50" name="AutoShape 20"/>
            <p:cNvSpPr>
              <a:spLocks noChangeArrowheads="1"/>
            </p:cNvSpPr>
            <p:nvPr/>
          </p:nvSpPr>
          <p:spPr bwMode="gray">
            <a:xfrm>
              <a:off x="1200" y="2737"/>
              <a:ext cx="1349" cy="1167"/>
            </a:xfrm>
            <a:prstGeom prst="hexagon">
              <a:avLst>
                <a:gd name="adj" fmla="val 28896"/>
                <a:gd name="vf" fmla="val 115470"/>
              </a:avLst>
            </a:prstGeom>
            <a:gradFill rotWithShape="1">
              <a:gsLst>
                <a:gs pos="0">
                  <a:schemeClr val="folHlink">
                    <a:gamma/>
                    <a:shade val="46275"/>
                    <a:invGamma/>
                  </a:schemeClr>
                </a:gs>
                <a:gs pos="100000">
                  <a:schemeClr val="folHlink"/>
                </a:gs>
              </a:gsLst>
              <a:lin ang="27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defRPr/>
              </a:pPr>
              <a:endParaRPr lang="en-US"/>
            </a:p>
          </p:txBody>
        </p:sp>
      </p:grpSp>
      <p:sp>
        <p:nvSpPr>
          <p:cNvPr id="51" name="Line 25"/>
          <p:cNvSpPr>
            <a:spLocks noChangeShapeType="1"/>
          </p:cNvSpPr>
          <p:nvPr/>
        </p:nvSpPr>
        <p:spPr bwMode="auto">
          <a:xfrm>
            <a:off x="1295400" y="6629400"/>
            <a:ext cx="7391400" cy="0"/>
          </a:xfrm>
          <a:prstGeom prst="line">
            <a:avLst/>
          </a:prstGeom>
          <a:noFill/>
          <a:ln w="25400">
            <a:solidFill>
              <a:srgbClr val="C0C0C0"/>
            </a:solidFill>
            <a:prstDash val="sysDot"/>
            <a:round/>
            <a:headEnd/>
            <a:tailEnd type="oval"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52" name="Text Box 26"/>
          <p:cNvSpPr txBox="1">
            <a:spLocks noChangeArrowheads="1"/>
          </p:cNvSpPr>
          <p:nvPr/>
        </p:nvSpPr>
        <p:spPr bwMode="auto">
          <a:xfrm>
            <a:off x="1600200" y="6118225"/>
            <a:ext cx="4724400"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2800">
                <a:solidFill>
                  <a:schemeClr val="tx1"/>
                </a:solidFill>
                <a:latin typeface="Arial" charset="0"/>
              </a:defRPr>
            </a:lvl1pPr>
            <a:lvl2pPr>
              <a:defRPr sz="2400">
                <a:solidFill>
                  <a:schemeClr val="tx1"/>
                </a:solidFill>
                <a:latin typeface="Arial" charset="0"/>
              </a:defRPr>
            </a:lvl2pPr>
            <a:lvl3pPr>
              <a:defRPr sz="2200">
                <a:solidFill>
                  <a:schemeClr val="tx1"/>
                </a:solidFill>
                <a:latin typeface="Arial" charset="0"/>
              </a:defRPr>
            </a:lvl3pPr>
            <a:lvl4pPr>
              <a:defRPr sz="2000">
                <a:solidFill>
                  <a:schemeClr val="tx1"/>
                </a:solidFill>
                <a:latin typeface="Arial" charset="0"/>
              </a:defRPr>
            </a:lvl4pPr>
            <a:lvl5pPr>
              <a:defRPr sz="2000">
                <a:solidFill>
                  <a:schemeClr val="tx1"/>
                </a:solidFill>
                <a:latin typeface="Arial" charset="0"/>
              </a:defRPr>
            </a:lvl5pPr>
            <a:lvl6pPr eaLnBrk="0" hangingPunct="0">
              <a:defRPr sz="2000">
                <a:solidFill>
                  <a:schemeClr val="tx1"/>
                </a:solidFill>
                <a:latin typeface="Arial" charset="0"/>
              </a:defRPr>
            </a:lvl6pPr>
            <a:lvl7pPr eaLnBrk="0" hangingPunct="0">
              <a:defRPr sz="2000">
                <a:solidFill>
                  <a:schemeClr val="tx1"/>
                </a:solidFill>
                <a:latin typeface="Arial" charset="0"/>
              </a:defRPr>
            </a:lvl7pPr>
            <a:lvl8pPr eaLnBrk="0" hangingPunct="0">
              <a:defRPr sz="2000">
                <a:solidFill>
                  <a:schemeClr val="tx1"/>
                </a:solidFill>
                <a:latin typeface="Arial" charset="0"/>
              </a:defRPr>
            </a:lvl8pPr>
            <a:lvl9pPr eaLnBrk="0" hangingPunct="0">
              <a:defRPr sz="2000">
                <a:solidFill>
                  <a:schemeClr val="tx1"/>
                </a:solidFill>
                <a:latin typeface="Arial" charset="0"/>
              </a:defRPr>
            </a:lvl9pPr>
          </a:lstStyle>
          <a:p>
            <a:pPr eaLnBrk="0" hangingPunct="0"/>
            <a:r>
              <a:rPr lang="en-US" altLang="en-US" sz="2400"/>
              <a:t>Chip Video</a:t>
            </a:r>
            <a:endParaRPr lang="en-US" altLang="en-US" sz="2400"/>
          </a:p>
        </p:txBody>
      </p:sp>
      <p:sp>
        <p:nvSpPr>
          <p:cNvPr id="53" name="Text Box 27"/>
          <p:cNvSpPr txBox="1">
            <a:spLocks noChangeArrowheads="1"/>
          </p:cNvSpPr>
          <p:nvPr/>
        </p:nvSpPr>
        <p:spPr bwMode="gray">
          <a:xfrm>
            <a:off x="795803" y="6118225"/>
            <a:ext cx="527709"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800">
                <a:solidFill>
                  <a:schemeClr val="tx1"/>
                </a:solidFill>
                <a:latin typeface="Arial" charset="0"/>
              </a:defRPr>
            </a:lvl1pPr>
            <a:lvl2pPr>
              <a:defRPr sz="2400">
                <a:solidFill>
                  <a:schemeClr val="tx1"/>
                </a:solidFill>
                <a:latin typeface="Arial" charset="0"/>
              </a:defRPr>
            </a:lvl2pPr>
            <a:lvl3pPr>
              <a:defRPr sz="2200">
                <a:solidFill>
                  <a:schemeClr val="tx1"/>
                </a:solidFill>
                <a:latin typeface="Arial" charset="0"/>
              </a:defRPr>
            </a:lvl3pPr>
            <a:lvl4pPr>
              <a:defRPr sz="2000">
                <a:solidFill>
                  <a:schemeClr val="tx1"/>
                </a:solidFill>
                <a:latin typeface="Arial" charset="0"/>
              </a:defRPr>
            </a:lvl4pPr>
            <a:lvl5pPr>
              <a:defRPr sz="2000">
                <a:solidFill>
                  <a:schemeClr val="tx1"/>
                </a:solidFill>
                <a:latin typeface="Arial" charset="0"/>
              </a:defRPr>
            </a:lvl5pPr>
            <a:lvl6pPr eaLnBrk="0" hangingPunct="0">
              <a:defRPr sz="2000">
                <a:solidFill>
                  <a:schemeClr val="tx1"/>
                </a:solidFill>
                <a:latin typeface="Arial" charset="0"/>
              </a:defRPr>
            </a:lvl6pPr>
            <a:lvl7pPr eaLnBrk="0" hangingPunct="0">
              <a:defRPr sz="2000">
                <a:solidFill>
                  <a:schemeClr val="tx1"/>
                </a:solidFill>
                <a:latin typeface="Arial" charset="0"/>
              </a:defRPr>
            </a:lvl7pPr>
            <a:lvl8pPr eaLnBrk="0" hangingPunct="0">
              <a:defRPr sz="2000">
                <a:solidFill>
                  <a:schemeClr val="tx1"/>
                </a:solidFill>
                <a:latin typeface="Arial" charset="0"/>
              </a:defRPr>
            </a:lvl8pPr>
            <a:lvl9pPr eaLnBrk="0" hangingPunct="0">
              <a:defRPr sz="2000">
                <a:solidFill>
                  <a:schemeClr val="tx1"/>
                </a:solidFill>
                <a:latin typeface="Arial" charset="0"/>
              </a:defRPr>
            </a:lvl9pPr>
          </a:lstStyle>
          <a:p>
            <a:pPr algn="ctr" eaLnBrk="0" hangingPunct="0"/>
            <a:r>
              <a:rPr lang="en-US" altLang="en-US" sz="2400" b="1" smtClean="0">
                <a:solidFill>
                  <a:schemeClr val="bg1"/>
                </a:solidFill>
              </a:rPr>
              <a:t>13</a:t>
            </a:r>
            <a:endParaRPr lang="en-US" altLang="en-US" sz="2400" b="1">
              <a:solidFill>
                <a:schemeClr val="bg1"/>
              </a:solidFill>
            </a:endParaRPr>
          </a:p>
        </p:txBody>
      </p:sp>
    </p:spTree>
    <p:extLst>
      <p:ext uri="{BB962C8B-B14F-4D97-AF65-F5344CB8AC3E}">
        <p14:creationId xmlns:p14="http://schemas.microsoft.com/office/powerpoint/2010/main" val="137793308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9" name="Rectangle 31"/>
          <p:cNvSpPr>
            <a:spLocks noChangeArrowheads="1"/>
          </p:cNvSpPr>
          <p:nvPr/>
        </p:nvSpPr>
        <p:spPr bwMode="auto">
          <a:xfrm>
            <a:off x="225425" y="936625"/>
            <a:ext cx="612668"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400" b="1">
                <a:solidFill>
                  <a:schemeClr val="bg1"/>
                </a:solidFill>
              </a:rPr>
              <a:t>1</a:t>
            </a:r>
            <a:r>
              <a:rPr lang="en-US" altLang="en-US" sz="2400" b="1" smtClean="0">
                <a:solidFill>
                  <a:schemeClr val="bg1"/>
                </a:solidFill>
              </a:rPr>
              <a:t>.1</a:t>
            </a:r>
            <a:endParaRPr lang="en-US" altLang="en-US" sz="2400" b="1">
              <a:solidFill>
                <a:schemeClr val="bg1"/>
              </a:solidFill>
            </a:endParaRPr>
          </a:p>
        </p:txBody>
      </p:sp>
      <p:sp>
        <p:nvSpPr>
          <p:cNvPr id="7" name="Rectangle 2"/>
          <p:cNvSpPr>
            <a:spLocks noGrp="1" noChangeArrowheads="1"/>
          </p:cNvSpPr>
          <p:nvPr>
            <p:ph type="title"/>
          </p:nvPr>
        </p:nvSpPr>
        <p:spPr>
          <a:xfrm>
            <a:off x="1593850" y="654050"/>
            <a:ext cx="5715000" cy="563563"/>
          </a:xfrm>
        </p:spPr>
        <p:txBody>
          <a:bodyPr/>
          <a:lstStyle/>
          <a:p>
            <a:pPr algn="l" eaLnBrk="1" hangingPunct="1"/>
            <a:r>
              <a:rPr lang="en-US" altLang="en-US" sz="3200" smtClean="0"/>
              <a:t>Màn hình laptop</a:t>
            </a:r>
            <a:endParaRPr lang="en-US" altLang="en-US" sz="3200" dirty="0"/>
          </a:p>
        </p:txBody>
      </p:sp>
      <p:pic>
        <p:nvPicPr>
          <p:cNvPr id="2" name="Picture 1" descr="Screen Clippi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71600" y="2259035"/>
            <a:ext cx="5943600" cy="3369917"/>
          </a:xfrm>
          <a:prstGeom prst="rect">
            <a:avLst/>
          </a:prstGeom>
        </p:spPr>
      </p:pic>
      <p:sp>
        <p:nvSpPr>
          <p:cNvPr id="6" name="Text Box 15"/>
          <p:cNvSpPr txBox="1">
            <a:spLocks noChangeArrowheads="1"/>
          </p:cNvSpPr>
          <p:nvPr/>
        </p:nvSpPr>
        <p:spPr bwMode="auto">
          <a:xfrm>
            <a:off x="519059" y="1600200"/>
            <a:ext cx="8577263" cy="6588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defRPr sz="2800">
                <a:solidFill>
                  <a:schemeClr val="tx1"/>
                </a:solidFill>
                <a:latin typeface="Arial" charset="0"/>
              </a:defRPr>
            </a:lvl1pPr>
            <a:lvl2pPr>
              <a:defRPr sz="2400">
                <a:solidFill>
                  <a:schemeClr val="tx1"/>
                </a:solidFill>
                <a:latin typeface="Arial" charset="0"/>
              </a:defRPr>
            </a:lvl2pPr>
            <a:lvl3pPr>
              <a:defRPr sz="2200">
                <a:solidFill>
                  <a:schemeClr val="tx1"/>
                </a:solidFill>
                <a:latin typeface="Arial" charset="0"/>
              </a:defRPr>
            </a:lvl3pPr>
            <a:lvl4pPr>
              <a:defRPr sz="2000">
                <a:solidFill>
                  <a:schemeClr val="tx1"/>
                </a:solidFill>
                <a:latin typeface="Arial" charset="0"/>
              </a:defRPr>
            </a:lvl4pPr>
            <a:lvl5pPr>
              <a:defRPr sz="2000">
                <a:solidFill>
                  <a:schemeClr val="tx1"/>
                </a:solidFill>
                <a:latin typeface="Arial" charset="0"/>
              </a:defRPr>
            </a:lvl5pPr>
            <a:lvl6pPr eaLnBrk="0" hangingPunct="0">
              <a:defRPr sz="2000">
                <a:solidFill>
                  <a:schemeClr val="tx1"/>
                </a:solidFill>
                <a:latin typeface="Arial" charset="0"/>
              </a:defRPr>
            </a:lvl6pPr>
            <a:lvl7pPr eaLnBrk="0" hangingPunct="0">
              <a:defRPr sz="2000">
                <a:solidFill>
                  <a:schemeClr val="tx1"/>
                </a:solidFill>
                <a:latin typeface="Arial" charset="0"/>
              </a:defRPr>
            </a:lvl7pPr>
            <a:lvl8pPr eaLnBrk="0" hangingPunct="0">
              <a:defRPr sz="2000">
                <a:solidFill>
                  <a:schemeClr val="tx1"/>
                </a:solidFill>
                <a:latin typeface="Arial" charset="0"/>
              </a:defRPr>
            </a:lvl8pPr>
            <a:lvl9pPr eaLnBrk="0" hangingPunct="0">
              <a:defRPr sz="2000">
                <a:solidFill>
                  <a:schemeClr val="tx1"/>
                </a:solidFill>
                <a:latin typeface="Arial" charset="0"/>
              </a:defRPr>
            </a:lvl9pPr>
          </a:lstStyle>
          <a:p>
            <a:pPr marL="342900" indent="-342900" eaLnBrk="0" hangingPunct="0">
              <a:lnSpc>
                <a:spcPct val="150000"/>
              </a:lnSpc>
              <a:buFontTx/>
              <a:buChar char="-"/>
            </a:pPr>
            <a:r>
              <a:rPr lang="en-US" altLang="en-US" smtClean="0"/>
              <a:t>Resolution (độ phân giải) và tỷ lệ</a:t>
            </a:r>
            <a:endParaRPr lang="en-US" altLang="en-US" dirty="0"/>
          </a:p>
        </p:txBody>
      </p:sp>
      <p:sp>
        <p:nvSpPr>
          <p:cNvPr id="8" name="Text Box 15"/>
          <p:cNvSpPr txBox="1">
            <a:spLocks noChangeArrowheads="1"/>
          </p:cNvSpPr>
          <p:nvPr/>
        </p:nvSpPr>
        <p:spPr bwMode="auto">
          <a:xfrm>
            <a:off x="225425" y="6003970"/>
            <a:ext cx="8577263" cy="6588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defRPr sz="2800">
                <a:solidFill>
                  <a:schemeClr val="tx1"/>
                </a:solidFill>
                <a:latin typeface="Arial" charset="0"/>
              </a:defRPr>
            </a:lvl1pPr>
            <a:lvl2pPr>
              <a:defRPr sz="2400">
                <a:solidFill>
                  <a:schemeClr val="tx1"/>
                </a:solidFill>
                <a:latin typeface="Arial" charset="0"/>
              </a:defRPr>
            </a:lvl2pPr>
            <a:lvl3pPr>
              <a:defRPr sz="2200">
                <a:solidFill>
                  <a:schemeClr val="tx1"/>
                </a:solidFill>
                <a:latin typeface="Arial" charset="0"/>
              </a:defRPr>
            </a:lvl3pPr>
            <a:lvl4pPr>
              <a:defRPr sz="2000">
                <a:solidFill>
                  <a:schemeClr val="tx1"/>
                </a:solidFill>
                <a:latin typeface="Arial" charset="0"/>
              </a:defRPr>
            </a:lvl4pPr>
            <a:lvl5pPr>
              <a:defRPr sz="2000">
                <a:solidFill>
                  <a:schemeClr val="tx1"/>
                </a:solidFill>
                <a:latin typeface="Arial" charset="0"/>
              </a:defRPr>
            </a:lvl5pPr>
            <a:lvl6pPr eaLnBrk="0" hangingPunct="0">
              <a:defRPr sz="2000">
                <a:solidFill>
                  <a:schemeClr val="tx1"/>
                </a:solidFill>
                <a:latin typeface="Arial" charset="0"/>
              </a:defRPr>
            </a:lvl6pPr>
            <a:lvl7pPr eaLnBrk="0" hangingPunct="0">
              <a:defRPr sz="2000">
                <a:solidFill>
                  <a:schemeClr val="tx1"/>
                </a:solidFill>
                <a:latin typeface="Arial" charset="0"/>
              </a:defRPr>
            </a:lvl7pPr>
            <a:lvl8pPr eaLnBrk="0" hangingPunct="0">
              <a:defRPr sz="2000">
                <a:solidFill>
                  <a:schemeClr val="tx1"/>
                </a:solidFill>
                <a:latin typeface="Arial" charset="0"/>
              </a:defRPr>
            </a:lvl8pPr>
            <a:lvl9pPr eaLnBrk="0" hangingPunct="0">
              <a:defRPr sz="2000">
                <a:solidFill>
                  <a:schemeClr val="tx1"/>
                </a:solidFill>
                <a:latin typeface="Arial" charset="0"/>
              </a:defRPr>
            </a:lvl9pPr>
          </a:lstStyle>
          <a:p>
            <a:pPr marL="342900" indent="-342900" eaLnBrk="0" hangingPunct="0">
              <a:lnSpc>
                <a:spcPct val="150000"/>
              </a:lnSpc>
              <a:buFontTx/>
              <a:buChar char="-"/>
            </a:pPr>
            <a:r>
              <a:rPr lang="en-US" altLang="en-US" smtClean="0"/>
              <a:t>Hiện nay: 1920x1200 / (16:10) là thông dụng</a:t>
            </a:r>
            <a:endParaRPr lang="en-US" altLang="en-US"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9" name="Rectangle 31"/>
          <p:cNvSpPr>
            <a:spLocks noChangeArrowheads="1"/>
          </p:cNvSpPr>
          <p:nvPr/>
        </p:nvSpPr>
        <p:spPr bwMode="auto">
          <a:xfrm>
            <a:off x="225425" y="936625"/>
            <a:ext cx="612668"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400" b="1">
                <a:solidFill>
                  <a:schemeClr val="bg1"/>
                </a:solidFill>
              </a:rPr>
              <a:t>1</a:t>
            </a:r>
            <a:r>
              <a:rPr lang="en-US" altLang="en-US" sz="2400" b="1" smtClean="0">
                <a:solidFill>
                  <a:schemeClr val="bg1"/>
                </a:solidFill>
              </a:rPr>
              <a:t>.1</a:t>
            </a:r>
            <a:endParaRPr lang="en-US" altLang="en-US" sz="2400" b="1">
              <a:solidFill>
                <a:schemeClr val="bg1"/>
              </a:solidFill>
            </a:endParaRPr>
          </a:p>
        </p:txBody>
      </p:sp>
      <p:sp>
        <p:nvSpPr>
          <p:cNvPr id="7" name="Rectangle 2"/>
          <p:cNvSpPr>
            <a:spLocks noGrp="1" noChangeArrowheads="1"/>
          </p:cNvSpPr>
          <p:nvPr>
            <p:ph type="title"/>
          </p:nvPr>
        </p:nvSpPr>
        <p:spPr>
          <a:xfrm>
            <a:off x="1593850" y="654050"/>
            <a:ext cx="5715000" cy="563563"/>
          </a:xfrm>
        </p:spPr>
        <p:txBody>
          <a:bodyPr/>
          <a:lstStyle/>
          <a:p>
            <a:pPr algn="l" eaLnBrk="1" hangingPunct="1"/>
            <a:r>
              <a:rPr lang="vi-VN" altLang="en-US" sz="3200"/>
              <a:t>Kích thước màn hình</a:t>
            </a:r>
            <a:endParaRPr lang="en-US" altLang="en-US" sz="3200" dirty="0"/>
          </a:p>
        </p:txBody>
      </p:sp>
      <p:sp>
        <p:nvSpPr>
          <p:cNvPr id="6" name="Text Box 15"/>
          <p:cNvSpPr txBox="1">
            <a:spLocks noChangeArrowheads="1"/>
          </p:cNvSpPr>
          <p:nvPr/>
        </p:nvSpPr>
        <p:spPr bwMode="auto">
          <a:xfrm>
            <a:off x="225424" y="1981200"/>
            <a:ext cx="8766175" cy="44012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a:defRPr sz="2800">
                <a:solidFill>
                  <a:schemeClr val="tx1"/>
                </a:solidFill>
                <a:latin typeface="Arial" charset="0"/>
              </a:defRPr>
            </a:lvl1pPr>
            <a:lvl2pPr>
              <a:defRPr sz="2400">
                <a:solidFill>
                  <a:schemeClr val="tx1"/>
                </a:solidFill>
                <a:latin typeface="Arial" charset="0"/>
              </a:defRPr>
            </a:lvl2pPr>
            <a:lvl3pPr>
              <a:defRPr sz="2200">
                <a:solidFill>
                  <a:schemeClr val="tx1"/>
                </a:solidFill>
                <a:latin typeface="Arial" charset="0"/>
              </a:defRPr>
            </a:lvl3pPr>
            <a:lvl4pPr>
              <a:defRPr sz="2000">
                <a:solidFill>
                  <a:schemeClr val="tx1"/>
                </a:solidFill>
                <a:latin typeface="Arial" charset="0"/>
              </a:defRPr>
            </a:lvl4pPr>
            <a:lvl5pPr>
              <a:defRPr sz="2000">
                <a:solidFill>
                  <a:schemeClr val="tx1"/>
                </a:solidFill>
                <a:latin typeface="Arial" charset="0"/>
              </a:defRPr>
            </a:lvl5pPr>
            <a:lvl6pPr eaLnBrk="0" hangingPunct="0">
              <a:defRPr sz="2000">
                <a:solidFill>
                  <a:schemeClr val="tx1"/>
                </a:solidFill>
                <a:latin typeface="Arial" charset="0"/>
              </a:defRPr>
            </a:lvl6pPr>
            <a:lvl7pPr eaLnBrk="0" hangingPunct="0">
              <a:defRPr sz="2000">
                <a:solidFill>
                  <a:schemeClr val="tx1"/>
                </a:solidFill>
                <a:latin typeface="Arial" charset="0"/>
              </a:defRPr>
            </a:lvl7pPr>
            <a:lvl8pPr eaLnBrk="0" hangingPunct="0">
              <a:defRPr sz="2000">
                <a:solidFill>
                  <a:schemeClr val="tx1"/>
                </a:solidFill>
                <a:latin typeface="Arial" charset="0"/>
              </a:defRPr>
            </a:lvl8pPr>
            <a:lvl9pPr eaLnBrk="0" hangingPunct="0">
              <a:defRPr sz="2000">
                <a:solidFill>
                  <a:schemeClr val="tx1"/>
                </a:solidFill>
                <a:latin typeface="Arial" charset="0"/>
              </a:defRPr>
            </a:lvl9pPr>
          </a:lstStyle>
          <a:p>
            <a:r>
              <a:rPr lang="vi-VN" u="sng"/>
              <a:t>Tỉ lệ 4:3 thông thường</a:t>
            </a:r>
            <a:r>
              <a:rPr lang="vi-VN"/>
              <a:t>:</a:t>
            </a:r>
          </a:p>
          <a:p>
            <a:r>
              <a:rPr lang="en-US" smtClean="0"/>
              <a:t>	</a:t>
            </a:r>
            <a:r>
              <a:rPr lang="vi-VN" smtClean="0"/>
              <a:t>• </a:t>
            </a:r>
            <a:r>
              <a:rPr lang="vi-VN"/>
              <a:t>14" - XGA</a:t>
            </a:r>
          </a:p>
          <a:p>
            <a:r>
              <a:rPr lang="en-US" smtClean="0"/>
              <a:t>	</a:t>
            </a:r>
            <a:r>
              <a:rPr lang="vi-VN" smtClean="0"/>
              <a:t>• </a:t>
            </a:r>
            <a:r>
              <a:rPr lang="vi-VN"/>
              <a:t>15" - XGA, SXGA+</a:t>
            </a:r>
          </a:p>
          <a:p>
            <a:r>
              <a:rPr lang="vi-VN" u="sng"/>
              <a:t>Màn hình rộng thông dụng hiện nay</a:t>
            </a:r>
            <a:r>
              <a:rPr lang="vi-VN"/>
              <a:t>:</a:t>
            </a:r>
          </a:p>
          <a:p>
            <a:r>
              <a:rPr lang="en-US" smtClean="0"/>
              <a:t>	</a:t>
            </a:r>
            <a:r>
              <a:rPr lang="vi-VN" smtClean="0"/>
              <a:t>• </a:t>
            </a:r>
            <a:r>
              <a:rPr lang="vi-VN"/>
              <a:t>10.6" - WXGA (1280x768)</a:t>
            </a:r>
          </a:p>
          <a:p>
            <a:r>
              <a:rPr lang="en-US" smtClean="0"/>
              <a:t>	</a:t>
            </a:r>
            <a:r>
              <a:rPr lang="vi-VN" smtClean="0"/>
              <a:t>• </a:t>
            </a:r>
            <a:r>
              <a:rPr lang="vi-VN"/>
              <a:t>12.1" - WXGA (1280x800)</a:t>
            </a:r>
          </a:p>
          <a:p>
            <a:r>
              <a:rPr lang="en-US" smtClean="0"/>
              <a:t>	</a:t>
            </a:r>
            <a:r>
              <a:rPr lang="vi-VN" smtClean="0"/>
              <a:t>• </a:t>
            </a:r>
            <a:r>
              <a:rPr lang="vi-VN"/>
              <a:t>13.3" - WXGA (1280x800)</a:t>
            </a:r>
          </a:p>
          <a:p>
            <a:r>
              <a:rPr lang="en-US" smtClean="0"/>
              <a:t>	</a:t>
            </a:r>
            <a:r>
              <a:rPr lang="vi-VN" smtClean="0"/>
              <a:t>• </a:t>
            </a:r>
            <a:r>
              <a:rPr lang="vi-VN"/>
              <a:t>14.1" - WXGA (1280x800)</a:t>
            </a:r>
          </a:p>
          <a:p>
            <a:r>
              <a:rPr lang="en-US" smtClean="0"/>
              <a:t>	</a:t>
            </a:r>
            <a:r>
              <a:rPr lang="vi-VN" smtClean="0"/>
              <a:t>• </a:t>
            </a:r>
            <a:r>
              <a:rPr lang="vi-VN"/>
              <a:t>15.4" - WXGA (1280x800), WXGA+, WSXGA+</a:t>
            </a:r>
          </a:p>
          <a:p>
            <a:r>
              <a:rPr lang="en-US" smtClean="0"/>
              <a:t>	</a:t>
            </a:r>
            <a:r>
              <a:rPr lang="vi-VN" smtClean="0"/>
              <a:t>• </a:t>
            </a:r>
            <a:r>
              <a:rPr lang="vi-VN"/>
              <a:t>17" - WXGA, WXGA+, WSXGA+, WUXGA</a:t>
            </a:r>
          </a:p>
        </p:txBody>
      </p:sp>
    </p:spTree>
    <p:extLst>
      <p:ext uri="{BB962C8B-B14F-4D97-AF65-F5344CB8AC3E}">
        <p14:creationId xmlns:p14="http://schemas.microsoft.com/office/powerpoint/2010/main" val="47019019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9" name="Rectangle 31"/>
          <p:cNvSpPr>
            <a:spLocks noChangeArrowheads="1"/>
          </p:cNvSpPr>
          <p:nvPr/>
        </p:nvSpPr>
        <p:spPr bwMode="auto">
          <a:xfrm>
            <a:off x="225425" y="936625"/>
            <a:ext cx="612668"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400" b="1">
                <a:solidFill>
                  <a:schemeClr val="bg1"/>
                </a:solidFill>
              </a:rPr>
              <a:t>1</a:t>
            </a:r>
            <a:r>
              <a:rPr lang="en-US" altLang="en-US" sz="2400" b="1" smtClean="0">
                <a:solidFill>
                  <a:schemeClr val="bg1"/>
                </a:solidFill>
              </a:rPr>
              <a:t>.1</a:t>
            </a:r>
            <a:endParaRPr lang="en-US" altLang="en-US" sz="2400" b="1">
              <a:solidFill>
                <a:schemeClr val="bg1"/>
              </a:solidFill>
            </a:endParaRPr>
          </a:p>
        </p:txBody>
      </p:sp>
      <p:sp>
        <p:nvSpPr>
          <p:cNvPr id="7" name="Rectangle 2"/>
          <p:cNvSpPr>
            <a:spLocks noGrp="1" noChangeArrowheads="1"/>
          </p:cNvSpPr>
          <p:nvPr>
            <p:ph type="title"/>
          </p:nvPr>
        </p:nvSpPr>
        <p:spPr>
          <a:xfrm>
            <a:off x="1593850" y="654050"/>
            <a:ext cx="5715000" cy="563563"/>
          </a:xfrm>
        </p:spPr>
        <p:txBody>
          <a:bodyPr/>
          <a:lstStyle/>
          <a:p>
            <a:pPr algn="l" eaLnBrk="1" hangingPunct="1"/>
            <a:r>
              <a:rPr lang="en-US" altLang="en-US" sz="3200" smtClean="0"/>
              <a:t>Công nghệ màn hình</a:t>
            </a:r>
            <a:endParaRPr lang="en-US" altLang="en-US" sz="3200" dirty="0"/>
          </a:p>
        </p:txBody>
      </p:sp>
      <p:sp>
        <p:nvSpPr>
          <p:cNvPr id="6" name="Text Box 15"/>
          <p:cNvSpPr txBox="1">
            <a:spLocks noChangeArrowheads="1"/>
          </p:cNvSpPr>
          <p:nvPr/>
        </p:nvSpPr>
        <p:spPr bwMode="auto">
          <a:xfrm>
            <a:off x="2362199" y="1752600"/>
            <a:ext cx="6402335" cy="44012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a:defRPr sz="2800">
                <a:solidFill>
                  <a:schemeClr val="tx1"/>
                </a:solidFill>
                <a:latin typeface="Arial" charset="0"/>
              </a:defRPr>
            </a:lvl1pPr>
            <a:lvl2pPr>
              <a:defRPr sz="2400">
                <a:solidFill>
                  <a:schemeClr val="tx1"/>
                </a:solidFill>
                <a:latin typeface="Arial" charset="0"/>
              </a:defRPr>
            </a:lvl2pPr>
            <a:lvl3pPr>
              <a:defRPr sz="2200">
                <a:solidFill>
                  <a:schemeClr val="tx1"/>
                </a:solidFill>
                <a:latin typeface="Arial" charset="0"/>
              </a:defRPr>
            </a:lvl3pPr>
            <a:lvl4pPr>
              <a:defRPr sz="2000">
                <a:solidFill>
                  <a:schemeClr val="tx1"/>
                </a:solidFill>
                <a:latin typeface="Arial" charset="0"/>
              </a:defRPr>
            </a:lvl4pPr>
            <a:lvl5pPr>
              <a:defRPr sz="2000">
                <a:solidFill>
                  <a:schemeClr val="tx1"/>
                </a:solidFill>
                <a:latin typeface="Arial" charset="0"/>
              </a:defRPr>
            </a:lvl5pPr>
            <a:lvl6pPr eaLnBrk="0" hangingPunct="0">
              <a:defRPr sz="2000">
                <a:solidFill>
                  <a:schemeClr val="tx1"/>
                </a:solidFill>
                <a:latin typeface="Arial" charset="0"/>
              </a:defRPr>
            </a:lvl6pPr>
            <a:lvl7pPr eaLnBrk="0" hangingPunct="0">
              <a:defRPr sz="2000">
                <a:solidFill>
                  <a:schemeClr val="tx1"/>
                </a:solidFill>
                <a:latin typeface="Arial" charset="0"/>
              </a:defRPr>
            </a:lvl7pPr>
            <a:lvl8pPr eaLnBrk="0" hangingPunct="0">
              <a:defRPr sz="2000">
                <a:solidFill>
                  <a:schemeClr val="tx1"/>
                </a:solidFill>
                <a:latin typeface="Arial" charset="0"/>
              </a:defRPr>
            </a:lvl8pPr>
            <a:lvl9pPr eaLnBrk="0" hangingPunct="0">
              <a:defRPr sz="2000">
                <a:solidFill>
                  <a:schemeClr val="tx1"/>
                </a:solidFill>
                <a:latin typeface="Arial" charset="0"/>
              </a:defRPr>
            </a:lvl9pPr>
          </a:lstStyle>
          <a:p>
            <a:pPr marL="457200" indent="-457200" algn="just">
              <a:buFont typeface="Wingdings" pitchFamily="2" charset="2"/>
              <a:buChar char="v"/>
            </a:pPr>
            <a:r>
              <a:rPr lang="vi-VN" b="1"/>
              <a:t>Retina</a:t>
            </a:r>
            <a:r>
              <a:rPr lang="vi-VN"/>
              <a:t> </a:t>
            </a:r>
            <a:r>
              <a:rPr lang="en-US" smtClean="0"/>
              <a:t>là </a:t>
            </a:r>
            <a:r>
              <a:rPr lang="vi-VN" smtClean="0"/>
              <a:t>màn </a:t>
            </a:r>
            <a:r>
              <a:rPr lang="vi-VN"/>
              <a:t>hình </a:t>
            </a:r>
            <a:r>
              <a:rPr lang="vi-VN"/>
              <a:t>IPS-LCD </a:t>
            </a:r>
            <a:r>
              <a:rPr lang="en-US" smtClean="0"/>
              <a:t>của Apple, </a:t>
            </a:r>
            <a:r>
              <a:rPr lang="vi-VN" smtClean="0"/>
              <a:t>mật </a:t>
            </a:r>
            <a:r>
              <a:rPr lang="vi-VN"/>
              <a:t>độ điểm ảnh từ mức 230 ppi trở </a:t>
            </a:r>
            <a:r>
              <a:rPr lang="vi-VN"/>
              <a:t>lên</a:t>
            </a:r>
            <a:r>
              <a:rPr lang="vi-VN" smtClean="0"/>
              <a:t>.</a:t>
            </a:r>
            <a:r>
              <a:rPr lang="vi-VN"/>
              <a:t> </a:t>
            </a:r>
            <a:endParaRPr lang="en-US" smtClean="0"/>
          </a:p>
          <a:p>
            <a:pPr marL="457200" indent="-457200" algn="just">
              <a:buFont typeface="Wingdings" pitchFamily="2" charset="2"/>
              <a:buChar char="v"/>
            </a:pPr>
            <a:r>
              <a:rPr lang="en-US" smtClean="0"/>
              <a:t>H</a:t>
            </a:r>
            <a:r>
              <a:rPr lang="vi-VN" smtClean="0"/>
              <a:t>iển </a:t>
            </a:r>
            <a:r>
              <a:rPr lang="vi-VN"/>
              <a:t>thị mịn màng và sắc nét, trong khi màu sắc gần như </a:t>
            </a:r>
            <a:r>
              <a:rPr lang="vi-VN"/>
              <a:t>hoàn </a:t>
            </a:r>
            <a:r>
              <a:rPr lang="vi-VN" smtClean="0"/>
              <a:t>hảo</a:t>
            </a:r>
            <a:r>
              <a:rPr lang="en-US" smtClean="0"/>
              <a:t>,</a:t>
            </a:r>
            <a:r>
              <a:rPr lang="vi-VN" smtClean="0"/>
              <a:t> </a:t>
            </a:r>
            <a:r>
              <a:rPr lang="vi-VN"/>
              <a:t>99% dải màu tiêu chuẩn gần với thực tế nhất</a:t>
            </a:r>
            <a:r>
              <a:rPr lang="vi-VN"/>
              <a:t>. </a:t>
            </a:r>
            <a:endParaRPr lang="en-US" smtClean="0"/>
          </a:p>
          <a:p>
            <a:pPr marL="457200" indent="-457200" algn="just">
              <a:buFont typeface="Wingdings" pitchFamily="2" charset="2"/>
              <a:buChar char="v"/>
            </a:pPr>
            <a:r>
              <a:rPr lang="vi-VN" smtClean="0"/>
              <a:t>Nhược </a:t>
            </a:r>
            <a:r>
              <a:rPr lang="vi-VN"/>
              <a:t>điểm </a:t>
            </a:r>
            <a:r>
              <a:rPr lang="vi-VN" smtClean="0"/>
              <a:t>là </a:t>
            </a:r>
            <a:r>
              <a:rPr lang="vi-VN"/>
              <a:t>giá thành </a:t>
            </a:r>
            <a:r>
              <a:rPr lang="vi-VN"/>
              <a:t>khá </a:t>
            </a:r>
            <a:r>
              <a:rPr lang="en-US" smtClean="0"/>
              <a:t>cao, ví dụ</a:t>
            </a:r>
            <a:r>
              <a:rPr lang="vi-VN" smtClean="0"/>
              <a:t>:</a:t>
            </a:r>
            <a:r>
              <a:rPr lang="vi-VN"/>
              <a:t> </a:t>
            </a:r>
            <a:r>
              <a:rPr lang="vi-VN">
                <a:hlinkClick r:id="rId2"/>
              </a:rPr>
              <a:t>Apple Macbook Air 2015</a:t>
            </a:r>
            <a:r>
              <a:rPr lang="vi-VN"/>
              <a:t>, </a:t>
            </a:r>
            <a:r>
              <a:rPr lang="vi-VN">
                <a:hlinkClick r:id="rId3"/>
              </a:rPr>
              <a:t>Apple Macbook 12 inch</a:t>
            </a:r>
            <a:r>
              <a:rPr lang="vi-VN"/>
              <a:t>...</a:t>
            </a:r>
          </a:p>
        </p:txBody>
      </p:sp>
      <p:pic>
        <p:nvPicPr>
          <p:cNvPr id="2" name="Picture 1" descr="Screen Clippin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80999" y="2133600"/>
            <a:ext cx="1912883" cy="1219200"/>
          </a:xfrm>
          <a:prstGeom prst="rect">
            <a:avLst/>
          </a:prstGeom>
        </p:spPr>
      </p:pic>
    </p:spTree>
    <p:extLst>
      <p:ext uri="{BB962C8B-B14F-4D97-AF65-F5344CB8AC3E}">
        <p14:creationId xmlns:p14="http://schemas.microsoft.com/office/powerpoint/2010/main" val="297754779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9" name="Rectangle 31"/>
          <p:cNvSpPr>
            <a:spLocks noChangeArrowheads="1"/>
          </p:cNvSpPr>
          <p:nvPr/>
        </p:nvSpPr>
        <p:spPr bwMode="auto">
          <a:xfrm>
            <a:off x="225425" y="936625"/>
            <a:ext cx="612668"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400" b="1">
                <a:solidFill>
                  <a:schemeClr val="bg1"/>
                </a:solidFill>
              </a:rPr>
              <a:t>1</a:t>
            </a:r>
            <a:r>
              <a:rPr lang="en-US" altLang="en-US" sz="2400" b="1" smtClean="0">
                <a:solidFill>
                  <a:schemeClr val="bg1"/>
                </a:solidFill>
              </a:rPr>
              <a:t>.1</a:t>
            </a:r>
            <a:endParaRPr lang="en-US" altLang="en-US" sz="2400" b="1">
              <a:solidFill>
                <a:schemeClr val="bg1"/>
              </a:solidFill>
            </a:endParaRPr>
          </a:p>
        </p:txBody>
      </p:sp>
      <p:sp>
        <p:nvSpPr>
          <p:cNvPr id="7" name="Rectangle 2"/>
          <p:cNvSpPr>
            <a:spLocks noGrp="1" noChangeArrowheads="1"/>
          </p:cNvSpPr>
          <p:nvPr>
            <p:ph type="title"/>
          </p:nvPr>
        </p:nvSpPr>
        <p:spPr>
          <a:xfrm>
            <a:off x="1593850" y="654050"/>
            <a:ext cx="5715000" cy="563563"/>
          </a:xfrm>
        </p:spPr>
        <p:txBody>
          <a:bodyPr/>
          <a:lstStyle/>
          <a:p>
            <a:pPr algn="l" eaLnBrk="1" hangingPunct="1"/>
            <a:r>
              <a:rPr lang="en-US" altLang="en-US" sz="3200" smtClean="0"/>
              <a:t>Công nghệ màn hình</a:t>
            </a:r>
            <a:endParaRPr lang="en-US" altLang="en-US" sz="3200" dirty="0"/>
          </a:p>
        </p:txBody>
      </p:sp>
      <p:sp>
        <p:nvSpPr>
          <p:cNvPr id="6" name="Text Box 15"/>
          <p:cNvSpPr txBox="1">
            <a:spLocks noChangeArrowheads="1"/>
          </p:cNvSpPr>
          <p:nvPr/>
        </p:nvSpPr>
        <p:spPr bwMode="auto">
          <a:xfrm>
            <a:off x="2819400" y="1752600"/>
            <a:ext cx="5945134" cy="44012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a:defRPr sz="2800">
                <a:solidFill>
                  <a:schemeClr val="tx1"/>
                </a:solidFill>
                <a:latin typeface="Arial" charset="0"/>
              </a:defRPr>
            </a:lvl1pPr>
            <a:lvl2pPr>
              <a:defRPr sz="2400">
                <a:solidFill>
                  <a:schemeClr val="tx1"/>
                </a:solidFill>
                <a:latin typeface="Arial" charset="0"/>
              </a:defRPr>
            </a:lvl2pPr>
            <a:lvl3pPr>
              <a:defRPr sz="2200">
                <a:solidFill>
                  <a:schemeClr val="tx1"/>
                </a:solidFill>
                <a:latin typeface="Arial" charset="0"/>
              </a:defRPr>
            </a:lvl3pPr>
            <a:lvl4pPr>
              <a:defRPr sz="2000">
                <a:solidFill>
                  <a:schemeClr val="tx1"/>
                </a:solidFill>
                <a:latin typeface="Arial" charset="0"/>
              </a:defRPr>
            </a:lvl4pPr>
            <a:lvl5pPr>
              <a:defRPr sz="2000">
                <a:solidFill>
                  <a:schemeClr val="tx1"/>
                </a:solidFill>
                <a:latin typeface="Arial" charset="0"/>
              </a:defRPr>
            </a:lvl5pPr>
            <a:lvl6pPr eaLnBrk="0" hangingPunct="0">
              <a:defRPr sz="2000">
                <a:solidFill>
                  <a:schemeClr val="tx1"/>
                </a:solidFill>
                <a:latin typeface="Arial" charset="0"/>
              </a:defRPr>
            </a:lvl6pPr>
            <a:lvl7pPr eaLnBrk="0" hangingPunct="0">
              <a:defRPr sz="2000">
                <a:solidFill>
                  <a:schemeClr val="tx1"/>
                </a:solidFill>
                <a:latin typeface="Arial" charset="0"/>
              </a:defRPr>
            </a:lvl7pPr>
            <a:lvl8pPr eaLnBrk="0" hangingPunct="0">
              <a:defRPr sz="2000">
                <a:solidFill>
                  <a:schemeClr val="tx1"/>
                </a:solidFill>
                <a:latin typeface="Arial" charset="0"/>
              </a:defRPr>
            </a:lvl8pPr>
            <a:lvl9pPr eaLnBrk="0" hangingPunct="0">
              <a:defRPr sz="2000">
                <a:solidFill>
                  <a:schemeClr val="tx1"/>
                </a:solidFill>
                <a:latin typeface="Arial" charset="0"/>
              </a:defRPr>
            </a:lvl9pPr>
          </a:lstStyle>
          <a:p>
            <a:pPr marL="457200" indent="-457200" algn="just">
              <a:buFont typeface="Wingdings" pitchFamily="2" charset="2"/>
              <a:buChar char="v"/>
            </a:pPr>
            <a:r>
              <a:rPr lang="vi-VN"/>
              <a:t>TruBrite</a:t>
            </a:r>
            <a:r>
              <a:rPr lang="vi-VN"/>
              <a:t>® </a:t>
            </a:r>
            <a:r>
              <a:rPr lang="vi-VN" smtClean="0"/>
              <a:t>của</a:t>
            </a:r>
            <a:r>
              <a:rPr lang="vi-VN"/>
              <a:t> </a:t>
            </a:r>
            <a:r>
              <a:rPr lang="vi-VN" smtClean="0">
                <a:hlinkClick r:id="rId2"/>
              </a:rPr>
              <a:t>Toshiba</a:t>
            </a:r>
            <a:r>
              <a:rPr lang="en-US" smtClean="0"/>
              <a:t>, </a:t>
            </a:r>
            <a:r>
              <a:rPr lang="vi-VN" smtClean="0"/>
              <a:t>hấp </a:t>
            </a:r>
            <a:r>
              <a:rPr lang="vi-VN"/>
              <a:t>thụ phần lớn ánh sáng từ bên ngoài chiếu vào màn hình, tăng khả năng chống chói, độ tương phản, độ chính xác màu sắc và góc nhìn cho </a:t>
            </a:r>
            <a:r>
              <a:rPr lang="vi-VN"/>
              <a:t>màn </a:t>
            </a:r>
            <a:r>
              <a:rPr lang="vi-VN" smtClean="0"/>
              <a:t>hình</a:t>
            </a:r>
            <a:r>
              <a:rPr lang="en-US"/>
              <a:t> </a:t>
            </a:r>
            <a:r>
              <a:rPr lang="en-US" smtClean="0"/>
              <a:t>nhờ </a:t>
            </a:r>
            <a:r>
              <a:rPr lang="vi-VN"/>
              <a:t>có tấm nền </a:t>
            </a:r>
            <a:r>
              <a:rPr lang="vi-VN"/>
              <a:t>mịn </a:t>
            </a:r>
            <a:r>
              <a:rPr lang="vi-VN" smtClean="0"/>
              <a:t>màn</a:t>
            </a:r>
            <a:r>
              <a:rPr lang="en-US" smtClean="0"/>
              <a:t>.</a:t>
            </a:r>
          </a:p>
          <a:p>
            <a:pPr marL="457200" indent="-457200" algn="just">
              <a:buFont typeface="Wingdings" pitchFamily="2" charset="2"/>
              <a:buChar char="v"/>
            </a:pPr>
            <a:r>
              <a:rPr lang="vi-VN" smtClean="0"/>
              <a:t>Các </a:t>
            </a:r>
            <a:r>
              <a:rPr lang="vi-VN"/>
              <a:t>công </a:t>
            </a:r>
            <a:r>
              <a:rPr lang="vi-VN"/>
              <a:t>nghệ </a:t>
            </a:r>
            <a:r>
              <a:rPr lang="vi-VN" smtClean="0"/>
              <a:t>tương t</a:t>
            </a:r>
            <a:r>
              <a:rPr lang="en-US" smtClean="0"/>
              <a:t>ự:</a:t>
            </a:r>
            <a:r>
              <a:rPr lang="vi-VN"/>
              <a:t> </a:t>
            </a:r>
            <a:r>
              <a:rPr lang="vi-VN">
                <a:hlinkClick r:id="rId3"/>
              </a:rPr>
              <a:t>Sony</a:t>
            </a:r>
            <a:r>
              <a:rPr lang="vi-VN"/>
              <a:t> XBRITE™, </a:t>
            </a:r>
            <a:r>
              <a:rPr lang="vi-VN">
                <a:hlinkClick r:id="rId4"/>
              </a:rPr>
              <a:t>HP</a:t>
            </a:r>
            <a:r>
              <a:rPr lang="vi-VN"/>
              <a:t> Compaq BrightView, </a:t>
            </a:r>
            <a:r>
              <a:rPr lang="vi-VN">
                <a:hlinkClick r:id="rId5"/>
              </a:rPr>
              <a:t>Acer</a:t>
            </a:r>
            <a:r>
              <a:rPr lang="vi-VN"/>
              <a:t> ComfyView…</a:t>
            </a:r>
          </a:p>
        </p:txBody>
      </p:sp>
      <p:pic>
        <p:nvPicPr>
          <p:cNvPr id="2" name="Picture 1" descr="Screen Clipping"/>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25425" y="2286000"/>
            <a:ext cx="2543529" cy="1838581"/>
          </a:xfrm>
          <a:prstGeom prst="rect">
            <a:avLst/>
          </a:prstGeom>
        </p:spPr>
      </p:pic>
    </p:spTree>
    <p:extLst>
      <p:ext uri="{BB962C8B-B14F-4D97-AF65-F5344CB8AC3E}">
        <p14:creationId xmlns:p14="http://schemas.microsoft.com/office/powerpoint/2010/main" val="123742086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9" name="Rectangle 31"/>
          <p:cNvSpPr>
            <a:spLocks noChangeArrowheads="1"/>
          </p:cNvSpPr>
          <p:nvPr/>
        </p:nvSpPr>
        <p:spPr bwMode="auto">
          <a:xfrm>
            <a:off x="225425" y="936625"/>
            <a:ext cx="612668"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400" b="1">
                <a:solidFill>
                  <a:schemeClr val="bg1"/>
                </a:solidFill>
              </a:rPr>
              <a:t>1</a:t>
            </a:r>
            <a:r>
              <a:rPr lang="en-US" altLang="en-US" sz="2400" b="1" smtClean="0">
                <a:solidFill>
                  <a:schemeClr val="bg1"/>
                </a:solidFill>
              </a:rPr>
              <a:t>.1</a:t>
            </a:r>
            <a:endParaRPr lang="en-US" altLang="en-US" sz="2400" b="1">
              <a:solidFill>
                <a:schemeClr val="bg1"/>
              </a:solidFill>
            </a:endParaRPr>
          </a:p>
        </p:txBody>
      </p:sp>
      <p:sp>
        <p:nvSpPr>
          <p:cNvPr id="7" name="Rectangle 2"/>
          <p:cNvSpPr>
            <a:spLocks noGrp="1" noChangeArrowheads="1"/>
          </p:cNvSpPr>
          <p:nvPr>
            <p:ph type="title"/>
          </p:nvPr>
        </p:nvSpPr>
        <p:spPr>
          <a:xfrm>
            <a:off x="1593850" y="654050"/>
            <a:ext cx="5715000" cy="563563"/>
          </a:xfrm>
        </p:spPr>
        <p:txBody>
          <a:bodyPr/>
          <a:lstStyle/>
          <a:p>
            <a:pPr algn="l" eaLnBrk="1" hangingPunct="1"/>
            <a:r>
              <a:rPr lang="en-US" altLang="en-US" sz="3200" smtClean="0"/>
              <a:t>Công nghệ màn hình</a:t>
            </a:r>
            <a:endParaRPr lang="en-US" altLang="en-US" sz="3200" dirty="0"/>
          </a:p>
        </p:txBody>
      </p:sp>
      <p:sp>
        <p:nvSpPr>
          <p:cNvPr id="6" name="Text Box 15"/>
          <p:cNvSpPr txBox="1">
            <a:spLocks noChangeArrowheads="1"/>
          </p:cNvSpPr>
          <p:nvPr/>
        </p:nvSpPr>
        <p:spPr bwMode="auto">
          <a:xfrm>
            <a:off x="3962400" y="1752600"/>
            <a:ext cx="4725934" cy="48320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a:defRPr sz="2800">
                <a:solidFill>
                  <a:schemeClr val="tx1"/>
                </a:solidFill>
                <a:latin typeface="Arial" charset="0"/>
              </a:defRPr>
            </a:lvl1pPr>
            <a:lvl2pPr>
              <a:defRPr sz="2400">
                <a:solidFill>
                  <a:schemeClr val="tx1"/>
                </a:solidFill>
                <a:latin typeface="Arial" charset="0"/>
              </a:defRPr>
            </a:lvl2pPr>
            <a:lvl3pPr>
              <a:defRPr sz="2200">
                <a:solidFill>
                  <a:schemeClr val="tx1"/>
                </a:solidFill>
                <a:latin typeface="Arial" charset="0"/>
              </a:defRPr>
            </a:lvl3pPr>
            <a:lvl4pPr>
              <a:defRPr sz="2000">
                <a:solidFill>
                  <a:schemeClr val="tx1"/>
                </a:solidFill>
                <a:latin typeface="Arial" charset="0"/>
              </a:defRPr>
            </a:lvl4pPr>
            <a:lvl5pPr>
              <a:defRPr sz="2000">
                <a:solidFill>
                  <a:schemeClr val="tx1"/>
                </a:solidFill>
                <a:latin typeface="Arial" charset="0"/>
              </a:defRPr>
            </a:lvl5pPr>
            <a:lvl6pPr eaLnBrk="0" hangingPunct="0">
              <a:defRPr sz="2000">
                <a:solidFill>
                  <a:schemeClr val="tx1"/>
                </a:solidFill>
                <a:latin typeface="Arial" charset="0"/>
              </a:defRPr>
            </a:lvl6pPr>
            <a:lvl7pPr eaLnBrk="0" hangingPunct="0">
              <a:defRPr sz="2000">
                <a:solidFill>
                  <a:schemeClr val="tx1"/>
                </a:solidFill>
                <a:latin typeface="Arial" charset="0"/>
              </a:defRPr>
            </a:lvl7pPr>
            <a:lvl8pPr eaLnBrk="0" hangingPunct="0">
              <a:defRPr sz="2000">
                <a:solidFill>
                  <a:schemeClr val="tx1"/>
                </a:solidFill>
                <a:latin typeface="Arial" charset="0"/>
              </a:defRPr>
            </a:lvl8pPr>
            <a:lvl9pPr eaLnBrk="0" hangingPunct="0">
              <a:defRPr sz="2000">
                <a:solidFill>
                  <a:schemeClr val="tx1"/>
                </a:solidFill>
                <a:latin typeface="Arial" charset="0"/>
              </a:defRPr>
            </a:lvl9pPr>
          </a:lstStyle>
          <a:p>
            <a:pPr marL="457200" indent="-457200" algn="just">
              <a:buFont typeface="Wingdings" pitchFamily="2" charset="2"/>
              <a:buChar char="v"/>
            </a:pPr>
            <a:r>
              <a:rPr lang="vi-VN"/>
              <a:t>Splendid Video </a:t>
            </a:r>
            <a:r>
              <a:rPr lang="vi-VN"/>
              <a:t>Intelligent </a:t>
            </a:r>
            <a:r>
              <a:rPr lang="en-US" smtClean="0"/>
              <a:t>của </a:t>
            </a:r>
            <a:r>
              <a:rPr lang="vi-VN" smtClean="0">
                <a:hlinkClick r:id="rId2"/>
              </a:rPr>
              <a:t>Asus</a:t>
            </a:r>
            <a:r>
              <a:rPr lang="vi-VN"/>
              <a:t> </a:t>
            </a:r>
            <a:r>
              <a:rPr lang="vi-VN" smtClean="0"/>
              <a:t>Splendid </a:t>
            </a:r>
            <a:r>
              <a:rPr lang="vi-VN"/>
              <a:t>Video </a:t>
            </a:r>
            <a:r>
              <a:rPr lang="vi-VN"/>
              <a:t>Intelligent </a:t>
            </a:r>
            <a:r>
              <a:rPr lang="vi-VN" smtClean="0"/>
              <a:t>tinh </a:t>
            </a:r>
            <a:r>
              <a:rPr lang="vi-VN"/>
              <a:t>chỉnh các thông </a:t>
            </a:r>
            <a:r>
              <a:rPr lang="vi-VN"/>
              <a:t>số </a:t>
            </a:r>
            <a:r>
              <a:rPr lang="vi-VN" smtClean="0"/>
              <a:t>để phù </a:t>
            </a:r>
            <a:r>
              <a:rPr lang="vi-VN"/>
              <a:t>hợp </a:t>
            </a:r>
            <a:r>
              <a:rPr lang="vi-VN"/>
              <a:t>với </a:t>
            </a:r>
            <a:r>
              <a:rPr lang="vi-VN" smtClean="0"/>
              <a:t>nhu cầu người </a:t>
            </a:r>
            <a:r>
              <a:rPr lang="vi-VN"/>
              <a:t>sử dụng</a:t>
            </a:r>
            <a:r>
              <a:rPr lang="vi-VN"/>
              <a:t>. </a:t>
            </a:r>
            <a:endParaRPr lang="en-US" smtClean="0"/>
          </a:p>
          <a:p>
            <a:pPr marL="457200" indent="-457200" algn="just">
              <a:buFont typeface="Wingdings" pitchFamily="2" charset="2"/>
              <a:buChar char="v"/>
            </a:pPr>
            <a:r>
              <a:rPr lang="en-US"/>
              <a:t>T</a:t>
            </a:r>
            <a:r>
              <a:rPr lang="vi-VN" smtClean="0"/>
              <a:t>ái </a:t>
            </a:r>
            <a:r>
              <a:rPr lang="vi-VN"/>
              <a:t>tạo </a:t>
            </a:r>
            <a:r>
              <a:rPr lang="vi-VN" smtClean="0"/>
              <a:t>sự </a:t>
            </a:r>
            <a:r>
              <a:rPr lang="vi-VN"/>
              <a:t>trong </a:t>
            </a:r>
            <a:r>
              <a:rPr lang="vi-VN" smtClean="0"/>
              <a:t>trẻo</a:t>
            </a:r>
            <a:r>
              <a:rPr lang="en-US" smtClean="0"/>
              <a:t>, </a:t>
            </a:r>
            <a:r>
              <a:rPr lang="vi-VN" smtClean="0"/>
              <a:t>giảm nhoè</a:t>
            </a:r>
            <a:endParaRPr lang="en-US" smtClean="0"/>
          </a:p>
          <a:p>
            <a:pPr marL="457200" indent="-457200" algn="just">
              <a:buFont typeface="Wingdings" pitchFamily="2" charset="2"/>
              <a:buChar char="v"/>
            </a:pPr>
            <a:r>
              <a:rPr lang="en-US" smtClean="0"/>
              <a:t>Ví dụ</a:t>
            </a:r>
            <a:r>
              <a:rPr lang="vi-VN" smtClean="0"/>
              <a:t>:</a:t>
            </a:r>
            <a:r>
              <a:rPr lang="vi-VN"/>
              <a:t> </a:t>
            </a:r>
            <a:r>
              <a:rPr lang="vi-VN">
                <a:hlinkClick r:id="rId3"/>
              </a:rPr>
              <a:t>Asus K555LA</a:t>
            </a:r>
            <a:r>
              <a:rPr lang="vi-VN"/>
              <a:t>, </a:t>
            </a:r>
            <a:r>
              <a:rPr lang="vi-VN">
                <a:hlinkClick r:id="rId4"/>
              </a:rPr>
              <a:t>Asus A456UA</a:t>
            </a:r>
            <a:r>
              <a:rPr lang="vi-VN"/>
              <a:t>, </a:t>
            </a:r>
            <a:r>
              <a:rPr lang="vi-VN">
                <a:hlinkClick r:id="rId5"/>
              </a:rPr>
              <a:t>Asus TP501UA</a:t>
            </a:r>
            <a:r>
              <a:rPr lang="vi-VN"/>
              <a:t>...</a:t>
            </a:r>
          </a:p>
        </p:txBody>
      </p:sp>
      <p:pic>
        <p:nvPicPr>
          <p:cNvPr id="3" name="Picture 2" descr="Screen Clipping"/>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25425" y="2362200"/>
            <a:ext cx="3560246" cy="1981200"/>
          </a:xfrm>
          <a:prstGeom prst="rect">
            <a:avLst/>
          </a:prstGeom>
        </p:spPr>
      </p:pic>
    </p:spTree>
    <p:extLst>
      <p:ext uri="{BB962C8B-B14F-4D97-AF65-F5344CB8AC3E}">
        <p14:creationId xmlns:p14="http://schemas.microsoft.com/office/powerpoint/2010/main" val="210636257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9" name="Rectangle 31"/>
          <p:cNvSpPr>
            <a:spLocks noChangeArrowheads="1"/>
          </p:cNvSpPr>
          <p:nvPr/>
        </p:nvSpPr>
        <p:spPr bwMode="auto">
          <a:xfrm>
            <a:off x="225425" y="936625"/>
            <a:ext cx="612668"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400" b="1">
                <a:solidFill>
                  <a:schemeClr val="bg1"/>
                </a:solidFill>
              </a:rPr>
              <a:t>1</a:t>
            </a:r>
            <a:r>
              <a:rPr lang="en-US" altLang="en-US" sz="2400" b="1" smtClean="0">
                <a:solidFill>
                  <a:schemeClr val="bg1"/>
                </a:solidFill>
              </a:rPr>
              <a:t>.1</a:t>
            </a:r>
            <a:endParaRPr lang="en-US" altLang="en-US" sz="2400" b="1">
              <a:solidFill>
                <a:schemeClr val="bg1"/>
              </a:solidFill>
            </a:endParaRPr>
          </a:p>
        </p:txBody>
      </p:sp>
      <p:sp>
        <p:nvSpPr>
          <p:cNvPr id="7" name="Rectangle 2"/>
          <p:cNvSpPr>
            <a:spLocks noGrp="1" noChangeArrowheads="1"/>
          </p:cNvSpPr>
          <p:nvPr>
            <p:ph type="title"/>
          </p:nvPr>
        </p:nvSpPr>
        <p:spPr>
          <a:xfrm>
            <a:off x="1593850" y="654050"/>
            <a:ext cx="5715000" cy="563563"/>
          </a:xfrm>
        </p:spPr>
        <p:txBody>
          <a:bodyPr/>
          <a:lstStyle/>
          <a:p>
            <a:pPr algn="l" eaLnBrk="1" hangingPunct="1"/>
            <a:r>
              <a:rPr lang="en-US" altLang="en-US" sz="3200" smtClean="0"/>
              <a:t>Công nghệ màn hình</a:t>
            </a:r>
            <a:endParaRPr lang="en-US" altLang="en-US" sz="3200" dirty="0"/>
          </a:p>
        </p:txBody>
      </p:sp>
      <p:sp>
        <p:nvSpPr>
          <p:cNvPr id="6" name="Text Box 15"/>
          <p:cNvSpPr txBox="1">
            <a:spLocks noChangeArrowheads="1"/>
          </p:cNvSpPr>
          <p:nvPr/>
        </p:nvSpPr>
        <p:spPr bwMode="auto">
          <a:xfrm>
            <a:off x="2819400" y="1752600"/>
            <a:ext cx="5856234" cy="48320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a:defRPr sz="2800">
                <a:solidFill>
                  <a:schemeClr val="tx1"/>
                </a:solidFill>
                <a:latin typeface="Arial" charset="0"/>
              </a:defRPr>
            </a:lvl1pPr>
            <a:lvl2pPr>
              <a:defRPr sz="2400">
                <a:solidFill>
                  <a:schemeClr val="tx1"/>
                </a:solidFill>
                <a:latin typeface="Arial" charset="0"/>
              </a:defRPr>
            </a:lvl2pPr>
            <a:lvl3pPr>
              <a:defRPr sz="2200">
                <a:solidFill>
                  <a:schemeClr val="tx1"/>
                </a:solidFill>
                <a:latin typeface="Arial" charset="0"/>
              </a:defRPr>
            </a:lvl3pPr>
            <a:lvl4pPr>
              <a:defRPr sz="2000">
                <a:solidFill>
                  <a:schemeClr val="tx1"/>
                </a:solidFill>
                <a:latin typeface="Arial" charset="0"/>
              </a:defRPr>
            </a:lvl4pPr>
            <a:lvl5pPr>
              <a:defRPr sz="2000">
                <a:solidFill>
                  <a:schemeClr val="tx1"/>
                </a:solidFill>
                <a:latin typeface="Arial" charset="0"/>
              </a:defRPr>
            </a:lvl5pPr>
            <a:lvl6pPr eaLnBrk="0" hangingPunct="0">
              <a:defRPr sz="2000">
                <a:solidFill>
                  <a:schemeClr val="tx1"/>
                </a:solidFill>
                <a:latin typeface="Arial" charset="0"/>
              </a:defRPr>
            </a:lvl6pPr>
            <a:lvl7pPr eaLnBrk="0" hangingPunct="0">
              <a:defRPr sz="2000">
                <a:solidFill>
                  <a:schemeClr val="tx1"/>
                </a:solidFill>
                <a:latin typeface="Arial" charset="0"/>
              </a:defRPr>
            </a:lvl7pPr>
            <a:lvl8pPr eaLnBrk="0" hangingPunct="0">
              <a:defRPr sz="2000">
                <a:solidFill>
                  <a:schemeClr val="tx1"/>
                </a:solidFill>
                <a:latin typeface="Arial" charset="0"/>
              </a:defRPr>
            </a:lvl8pPr>
            <a:lvl9pPr eaLnBrk="0" hangingPunct="0">
              <a:defRPr sz="2000">
                <a:solidFill>
                  <a:schemeClr val="tx1"/>
                </a:solidFill>
                <a:latin typeface="Arial" charset="0"/>
              </a:defRPr>
            </a:lvl9pPr>
          </a:lstStyle>
          <a:p>
            <a:pPr marL="457200" indent="-457200" algn="just">
              <a:buFont typeface="Wingdings" pitchFamily="2" charset="2"/>
              <a:buChar char="v"/>
            </a:pPr>
            <a:r>
              <a:rPr lang="vi-VN" smtClean="0"/>
              <a:t>LED </a:t>
            </a:r>
            <a:r>
              <a:rPr lang="vi-VN"/>
              <a:t>Backlit </a:t>
            </a:r>
            <a:r>
              <a:rPr lang="vi-VN" smtClean="0"/>
              <a:t>chiếu </a:t>
            </a:r>
            <a:r>
              <a:rPr lang="vi-VN"/>
              <a:t>sáng từ phía </a:t>
            </a:r>
            <a:r>
              <a:rPr lang="vi-VN"/>
              <a:t>sau </a:t>
            </a:r>
            <a:r>
              <a:rPr lang="en-US" smtClean="0"/>
              <a:t>dùng </a:t>
            </a:r>
            <a:r>
              <a:rPr lang="vi-VN" smtClean="0"/>
              <a:t>đèn </a:t>
            </a:r>
            <a:r>
              <a:rPr lang="vi-VN"/>
              <a:t>huỳnh </a:t>
            </a:r>
            <a:r>
              <a:rPr lang="vi-VN"/>
              <a:t>quang </a:t>
            </a:r>
            <a:r>
              <a:rPr lang="en-US" smtClean="0"/>
              <a:t>hoặc </a:t>
            </a:r>
            <a:r>
              <a:rPr lang="vi-VN" smtClean="0"/>
              <a:t>đèn LED</a:t>
            </a:r>
            <a:r>
              <a:rPr lang="en-US" smtClean="0"/>
              <a:t>. </a:t>
            </a:r>
          </a:p>
          <a:p>
            <a:pPr marL="457200" indent="-457200" algn="just">
              <a:buFont typeface="Wingdings" pitchFamily="2" charset="2"/>
              <a:buChar char="v"/>
            </a:pPr>
            <a:r>
              <a:rPr lang="vi-VN" smtClean="0"/>
              <a:t>Hiện </a:t>
            </a:r>
            <a:r>
              <a:rPr lang="vi-VN"/>
              <a:t>nay màn hình LED Backlit sử dụng hầu hết trên các thiết bị laptop hiện </a:t>
            </a:r>
            <a:r>
              <a:rPr lang="vi-VN"/>
              <a:t>nay</a:t>
            </a:r>
            <a:r>
              <a:rPr lang="vi-VN" smtClean="0"/>
              <a:t>.</a:t>
            </a:r>
            <a:r>
              <a:rPr lang="vi-VN"/>
              <a:t> </a:t>
            </a:r>
            <a:endParaRPr lang="en-US" smtClean="0"/>
          </a:p>
          <a:p>
            <a:pPr marL="457200" indent="-457200" algn="just">
              <a:buFont typeface="Wingdings" pitchFamily="2" charset="2"/>
              <a:buChar char="v"/>
            </a:pPr>
            <a:r>
              <a:rPr lang="vi-VN" smtClean="0"/>
              <a:t>Nhược điểm</a:t>
            </a:r>
            <a:r>
              <a:rPr lang="en-US" smtClean="0"/>
              <a:t>:</a:t>
            </a:r>
            <a:r>
              <a:rPr lang="vi-VN" smtClean="0"/>
              <a:t> nếu </a:t>
            </a:r>
            <a:r>
              <a:rPr lang="vi-VN"/>
              <a:t>thuần </a:t>
            </a:r>
            <a:r>
              <a:rPr lang="en-US" smtClean="0"/>
              <a:t>là màn</a:t>
            </a:r>
            <a:r>
              <a:rPr lang="vi-VN" smtClean="0"/>
              <a:t> </a:t>
            </a:r>
            <a:r>
              <a:rPr lang="vi-VN"/>
              <a:t>hình tinh thể lỏng thì ánh sáng tạo ra màn hình LED mang lượng ánh sáng xanh lớn, ảnh hưởng khá nhiều đến mắt.</a:t>
            </a:r>
          </a:p>
        </p:txBody>
      </p:sp>
      <p:pic>
        <p:nvPicPr>
          <p:cNvPr id="2" name="Picture 1" descr="Screen Clippi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25425" y="1942637"/>
            <a:ext cx="2470608" cy="2238709"/>
          </a:xfrm>
          <a:prstGeom prst="rect">
            <a:avLst/>
          </a:prstGeom>
        </p:spPr>
      </p:pic>
    </p:spTree>
    <p:extLst>
      <p:ext uri="{BB962C8B-B14F-4D97-AF65-F5344CB8AC3E}">
        <p14:creationId xmlns:p14="http://schemas.microsoft.com/office/powerpoint/2010/main" val="33435580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9" name="Rectangle 31"/>
          <p:cNvSpPr>
            <a:spLocks noChangeArrowheads="1"/>
          </p:cNvSpPr>
          <p:nvPr/>
        </p:nvSpPr>
        <p:spPr bwMode="auto">
          <a:xfrm>
            <a:off x="225425" y="936625"/>
            <a:ext cx="612668"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400" b="1">
                <a:solidFill>
                  <a:schemeClr val="bg1"/>
                </a:solidFill>
              </a:rPr>
              <a:t>1</a:t>
            </a:r>
            <a:r>
              <a:rPr lang="en-US" altLang="en-US" sz="2400" b="1" smtClean="0">
                <a:solidFill>
                  <a:schemeClr val="bg1"/>
                </a:solidFill>
              </a:rPr>
              <a:t>.1</a:t>
            </a:r>
            <a:endParaRPr lang="en-US" altLang="en-US" sz="2400" b="1">
              <a:solidFill>
                <a:schemeClr val="bg1"/>
              </a:solidFill>
            </a:endParaRPr>
          </a:p>
        </p:txBody>
      </p:sp>
      <p:sp>
        <p:nvSpPr>
          <p:cNvPr id="7" name="Rectangle 2"/>
          <p:cNvSpPr>
            <a:spLocks noGrp="1" noChangeArrowheads="1"/>
          </p:cNvSpPr>
          <p:nvPr>
            <p:ph type="title"/>
          </p:nvPr>
        </p:nvSpPr>
        <p:spPr>
          <a:xfrm>
            <a:off x="1593850" y="654050"/>
            <a:ext cx="5715000" cy="563563"/>
          </a:xfrm>
        </p:spPr>
        <p:txBody>
          <a:bodyPr/>
          <a:lstStyle/>
          <a:p>
            <a:pPr algn="l" eaLnBrk="1" hangingPunct="1"/>
            <a:r>
              <a:rPr lang="en-US" altLang="en-US" sz="3200" smtClean="0"/>
              <a:t>Công nghệ màn hình</a:t>
            </a:r>
            <a:endParaRPr lang="en-US" altLang="en-US" sz="3200" dirty="0"/>
          </a:p>
        </p:txBody>
      </p:sp>
      <p:sp>
        <p:nvSpPr>
          <p:cNvPr id="6" name="Text Box 15"/>
          <p:cNvSpPr txBox="1">
            <a:spLocks noChangeArrowheads="1"/>
          </p:cNvSpPr>
          <p:nvPr/>
        </p:nvSpPr>
        <p:spPr bwMode="auto">
          <a:xfrm>
            <a:off x="2819400" y="1752600"/>
            <a:ext cx="5856234" cy="44012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a:defRPr sz="2800">
                <a:solidFill>
                  <a:schemeClr val="tx1"/>
                </a:solidFill>
                <a:latin typeface="Arial" charset="0"/>
              </a:defRPr>
            </a:lvl1pPr>
            <a:lvl2pPr>
              <a:defRPr sz="2400">
                <a:solidFill>
                  <a:schemeClr val="tx1"/>
                </a:solidFill>
                <a:latin typeface="Arial" charset="0"/>
              </a:defRPr>
            </a:lvl2pPr>
            <a:lvl3pPr>
              <a:defRPr sz="2200">
                <a:solidFill>
                  <a:schemeClr val="tx1"/>
                </a:solidFill>
                <a:latin typeface="Arial" charset="0"/>
              </a:defRPr>
            </a:lvl3pPr>
            <a:lvl4pPr>
              <a:defRPr sz="2000">
                <a:solidFill>
                  <a:schemeClr val="tx1"/>
                </a:solidFill>
                <a:latin typeface="Arial" charset="0"/>
              </a:defRPr>
            </a:lvl4pPr>
            <a:lvl5pPr>
              <a:defRPr sz="2000">
                <a:solidFill>
                  <a:schemeClr val="tx1"/>
                </a:solidFill>
                <a:latin typeface="Arial" charset="0"/>
              </a:defRPr>
            </a:lvl5pPr>
            <a:lvl6pPr eaLnBrk="0" hangingPunct="0">
              <a:defRPr sz="2000">
                <a:solidFill>
                  <a:schemeClr val="tx1"/>
                </a:solidFill>
                <a:latin typeface="Arial" charset="0"/>
              </a:defRPr>
            </a:lvl6pPr>
            <a:lvl7pPr eaLnBrk="0" hangingPunct="0">
              <a:defRPr sz="2000">
                <a:solidFill>
                  <a:schemeClr val="tx1"/>
                </a:solidFill>
                <a:latin typeface="Arial" charset="0"/>
              </a:defRPr>
            </a:lvl7pPr>
            <a:lvl8pPr eaLnBrk="0" hangingPunct="0">
              <a:defRPr sz="2000">
                <a:solidFill>
                  <a:schemeClr val="tx1"/>
                </a:solidFill>
                <a:latin typeface="Arial" charset="0"/>
              </a:defRPr>
            </a:lvl8pPr>
            <a:lvl9pPr eaLnBrk="0" hangingPunct="0">
              <a:defRPr sz="2000">
                <a:solidFill>
                  <a:schemeClr val="tx1"/>
                </a:solidFill>
                <a:latin typeface="Arial" charset="0"/>
              </a:defRPr>
            </a:lvl9pPr>
          </a:lstStyle>
          <a:p>
            <a:pPr marL="457200" indent="-457200" algn="just">
              <a:buFont typeface="Wingdings" pitchFamily="2" charset="2"/>
              <a:buChar char="v"/>
            </a:pPr>
            <a:r>
              <a:rPr lang="vi-VN" b="1"/>
              <a:t>Active Matrix TFT Colour LCD</a:t>
            </a:r>
            <a:r>
              <a:rPr lang="vi-VN"/>
              <a:t/>
            </a:r>
            <a:br>
              <a:rPr lang="vi-VN"/>
            </a:br>
            <a:r>
              <a:rPr lang="en-US" smtClean="0"/>
              <a:t>(</a:t>
            </a:r>
            <a:r>
              <a:rPr lang="vi-VN" smtClean="0"/>
              <a:t>color </a:t>
            </a:r>
            <a:r>
              <a:rPr lang="vi-VN"/>
              <a:t>TFT, active matrix </a:t>
            </a:r>
            <a:r>
              <a:rPr lang="vi-VN"/>
              <a:t>và </a:t>
            </a:r>
            <a:r>
              <a:rPr lang="vi-VN" smtClean="0"/>
              <a:t>LCD</a:t>
            </a:r>
            <a:r>
              <a:rPr lang="en-US" smtClean="0"/>
              <a:t>)</a:t>
            </a:r>
          </a:p>
          <a:p>
            <a:pPr marL="457200" indent="-457200" algn="just">
              <a:buFont typeface="Wingdings" pitchFamily="2" charset="2"/>
              <a:buChar char="v"/>
            </a:pPr>
            <a:r>
              <a:rPr lang="en-US" smtClean="0"/>
              <a:t>T</a:t>
            </a:r>
            <a:r>
              <a:rPr lang="vi-VN" smtClean="0"/>
              <a:t>ấm </a:t>
            </a:r>
            <a:r>
              <a:rPr lang="vi-VN"/>
              <a:t>nền TFT với công nghệ điểm ảnh RGB, các điểm ảnh trong màn hình sẽ được điều tiết riêng biệt, từ đó khả năng thể hiện màu sắc và độ sáng tốt hơn thông thường. Từ đó khả năng thể hiện màu sắc chính xác và độ sáng cao hơn.</a:t>
            </a:r>
          </a:p>
        </p:txBody>
      </p:sp>
      <p:pic>
        <p:nvPicPr>
          <p:cNvPr id="3" name="Picture 2" descr="Screen Clippi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0107" y="3050582"/>
            <a:ext cx="2729293" cy="1805239"/>
          </a:xfrm>
          <a:prstGeom prst="rect">
            <a:avLst/>
          </a:prstGeom>
        </p:spPr>
      </p:pic>
    </p:spTree>
    <p:extLst>
      <p:ext uri="{BB962C8B-B14F-4D97-AF65-F5344CB8AC3E}">
        <p14:creationId xmlns:p14="http://schemas.microsoft.com/office/powerpoint/2010/main" val="112786884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9" name="Rectangle 31"/>
          <p:cNvSpPr>
            <a:spLocks noChangeArrowheads="1"/>
          </p:cNvSpPr>
          <p:nvPr/>
        </p:nvSpPr>
        <p:spPr bwMode="auto">
          <a:xfrm>
            <a:off x="225425" y="936625"/>
            <a:ext cx="612668"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400" b="1">
                <a:solidFill>
                  <a:schemeClr val="bg1"/>
                </a:solidFill>
              </a:rPr>
              <a:t>1</a:t>
            </a:r>
            <a:r>
              <a:rPr lang="en-US" altLang="en-US" sz="2400" b="1" smtClean="0">
                <a:solidFill>
                  <a:schemeClr val="bg1"/>
                </a:solidFill>
              </a:rPr>
              <a:t>.1</a:t>
            </a:r>
            <a:endParaRPr lang="en-US" altLang="en-US" sz="2400" b="1">
              <a:solidFill>
                <a:schemeClr val="bg1"/>
              </a:solidFill>
            </a:endParaRPr>
          </a:p>
        </p:txBody>
      </p:sp>
      <p:sp>
        <p:nvSpPr>
          <p:cNvPr id="7" name="Rectangle 2"/>
          <p:cNvSpPr>
            <a:spLocks noGrp="1" noChangeArrowheads="1"/>
          </p:cNvSpPr>
          <p:nvPr>
            <p:ph type="title"/>
          </p:nvPr>
        </p:nvSpPr>
        <p:spPr>
          <a:xfrm>
            <a:off x="1593850" y="654050"/>
            <a:ext cx="5715000" cy="563563"/>
          </a:xfrm>
        </p:spPr>
        <p:txBody>
          <a:bodyPr/>
          <a:lstStyle/>
          <a:p>
            <a:pPr algn="l" eaLnBrk="1" hangingPunct="1"/>
            <a:r>
              <a:rPr lang="en-US" altLang="en-US" sz="3200" smtClean="0"/>
              <a:t>Công nghệ màn hình</a:t>
            </a:r>
            <a:endParaRPr lang="en-US" altLang="en-US" sz="3200" dirty="0"/>
          </a:p>
        </p:txBody>
      </p:sp>
      <p:sp>
        <p:nvSpPr>
          <p:cNvPr id="6" name="Text Box 15"/>
          <p:cNvSpPr txBox="1">
            <a:spLocks noChangeArrowheads="1"/>
          </p:cNvSpPr>
          <p:nvPr/>
        </p:nvSpPr>
        <p:spPr bwMode="auto">
          <a:xfrm>
            <a:off x="3505200" y="1752600"/>
            <a:ext cx="5170434" cy="39703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a:defRPr sz="2800">
                <a:solidFill>
                  <a:schemeClr val="tx1"/>
                </a:solidFill>
                <a:latin typeface="Arial" charset="0"/>
              </a:defRPr>
            </a:lvl1pPr>
            <a:lvl2pPr>
              <a:defRPr sz="2400">
                <a:solidFill>
                  <a:schemeClr val="tx1"/>
                </a:solidFill>
                <a:latin typeface="Arial" charset="0"/>
              </a:defRPr>
            </a:lvl2pPr>
            <a:lvl3pPr>
              <a:defRPr sz="2200">
                <a:solidFill>
                  <a:schemeClr val="tx1"/>
                </a:solidFill>
                <a:latin typeface="Arial" charset="0"/>
              </a:defRPr>
            </a:lvl3pPr>
            <a:lvl4pPr>
              <a:defRPr sz="2000">
                <a:solidFill>
                  <a:schemeClr val="tx1"/>
                </a:solidFill>
                <a:latin typeface="Arial" charset="0"/>
              </a:defRPr>
            </a:lvl4pPr>
            <a:lvl5pPr>
              <a:defRPr sz="2000">
                <a:solidFill>
                  <a:schemeClr val="tx1"/>
                </a:solidFill>
                <a:latin typeface="Arial" charset="0"/>
              </a:defRPr>
            </a:lvl5pPr>
            <a:lvl6pPr eaLnBrk="0" hangingPunct="0">
              <a:defRPr sz="2000">
                <a:solidFill>
                  <a:schemeClr val="tx1"/>
                </a:solidFill>
                <a:latin typeface="Arial" charset="0"/>
              </a:defRPr>
            </a:lvl6pPr>
            <a:lvl7pPr eaLnBrk="0" hangingPunct="0">
              <a:defRPr sz="2000">
                <a:solidFill>
                  <a:schemeClr val="tx1"/>
                </a:solidFill>
                <a:latin typeface="Arial" charset="0"/>
              </a:defRPr>
            </a:lvl7pPr>
            <a:lvl8pPr eaLnBrk="0" hangingPunct="0">
              <a:defRPr sz="2000">
                <a:solidFill>
                  <a:schemeClr val="tx1"/>
                </a:solidFill>
                <a:latin typeface="Arial" charset="0"/>
              </a:defRPr>
            </a:lvl8pPr>
            <a:lvl9pPr eaLnBrk="0" hangingPunct="0">
              <a:defRPr sz="2000">
                <a:solidFill>
                  <a:schemeClr val="tx1"/>
                </a:solidFill>
                <a:latin typeface="Arial" charset="0"/>
              </a:defRPr>
            </a:lvl9pPr>
          </a:lstStyle>
          <a:p>
            <a:pPr marL="457200" indent="-457200" algn="just">
              <a:buFont typeface="Wingdings" pitchFamily="2" charset="2"/>
              <a:buChar char="v"/>
            </a:pPr>
            <a:r>
              <a:rPr lang="vi-VN"/>
              <a:t>CineCrystal </a:t>
            </a:r>
            <a:r>
              <a:rPr lang="en-US" smtClean="0"/>
              <a:t>của</a:t>
            </a:r>
            <a:r>
              <a:rPr lang="vi-VN"/>
              <a:t> </a:t>
            </a:r>
            <a:r>
              <a:rPr lang="vi-VN">
                <a:hlinkClick r:id="rId2"/>
              </a:rPr>
              <a:t>Acer</a:t>
            </a:r>
            <a:r>
              <a:rPr lang="vi-VN"/>
              <a:t> </a:t>
            </a:r>
            <a:endParaRPr lang="en-US" smtClean="0"/>
          </a:p>
          <a:p>
            <a:pPr marL="457200" indent="-457200" algn="just">
              <a:buFont typeface="Wingdings" pitchFamily="2" charset="2"/>
              <a:buChar char="v"/>
            </a:pPr>
            <a:r>
              <a:rPr lang="vi-VN" smtClean="0"/>
              <a:t>LED</a:t>
            </a:r>
            <a:r>
              <a:rPr lang="en-US" smtClean="0"/>
              <a:t> </a:t>
            </a:r>
            <a:r>
              <a:rPr lang="vi-VN" smtClean="0"/>
              <a:t>tái </a:t>
            </a:r>
            <a:r>
              <a:rPr lang="vi-VN"/>
              <a:t>tạo màu sắc và độ </a:t>
            </a:r>
            <a:r>
              <a:rPr lang="vi-VN"/>
              <a:t>tương </a:t>
            </a:r>
            <a:r>
              <a:rPr lang="vi-VN" smtClean="0"/>
              <a:t>phả</a:t>
            </a:r>
            <a:r>
              <a:rPr lang="en-US" smtClean="0"/>
              <a:t>n, s</a:t>
            </a:r>
            <a:r>
              <a:rPr lang="vi-VN" smtClean="0"/>
              <a:t>ử </a:t>
            </a:r>
            <a:r>
              <a:rPr lang="vi-VN"/>
              <a:t>dụng đa phương tiện như trình chiếu hình ảnh và phim</a:t>
            </a:r>
            <a:r>
              <a:rPr lang="vi-VN"/>
              <a:t>. </a:t>
            </a:r>
            <a:endParaRPr lang="en-US" smtClean="0"/>
          </a:p>
          <a:p>
            <a:pPr marL="457200" indent="-457200" algn="just">
              <a:buFont typeface="Wingdings" pitchFamily="2" charset="2"/>
              <a:buChar char="v"/>
            </a:pPr>
            <a:r>
              <a:rPr lang="vi-VN" smtClean="0"/>
              <a:t>Nhược điểm</a:t>
            </a:r>
            <a:r>
              <a:rPr lang="en-US" smtClean="0"/>
              <a:t>: </a:t>
            </a:r>
            <a:r>
              <a:rPr lang="vi-VN" smtClean="0"/>
              <a:t>sự </a:t>
            </a:r>
            <a:r>
              <a:rPr lang="vi-VN"/>
              <a:t>phản sáng và gây chói do lớp </a:t>
            </a:r>
            <a:r>
              <a:rPr lang="vi-VN"/>
              <a:t>phủ </a:t>
            </a:r>
            <a:r>
              <a:rPr lang="vi-VN" smtClean="0"/>
              <a:t>bóng</a:t>
            </a:r>
            <a:endParaRPr lang="en-US" smtClean="0"/>
          </a:p>
          <a:p>
            <a:pPr marL="457200" indent="-457200" algn="just">
              <a:buFont typeface="Wingdings" pitchFamily="2" charset="2"/>
              <a:buChar char="v"/>
            </a:pPr>
            <a:r>
              <a:rPr lang="en-US" smtClean="0"/>
              <a:t>Ví dụ</a:t>
            </a:r>
            <a:r>
              <a:rPr lang="vi-VN" smtClean="0"/>
              <a:t>:</a:t>
            </a:r>
            <a:r>
              <a:rPr lang="vi-VN"/>
              <a:t> </a:t>
            </a:r>
            <a:r>
              <a:rPr lang="vi-VN">
                <a:hlinkClick r:id="rId3"/>
              </a:rPr>
              <a:t>Aspire Z1402 52KX</a:t>
            </a:r>
            <a:r>
              <a:rPr lang="vi-VN"/>
              <a:t>, </a:t>
            </a:r>
            <a:r>
              <a:rPr lang="vi-VN">
                <a:hlinkClick r:id="rId4"/>
              </a:rPr>
              <a:t>Acer V3 574</a:t>
            </a:r>
            <a:r>
              <a:rPr lang="vi-VN"/>
              <a:t>...</a:t>
            </a:r>
          </a:p>
        </p:txBody>
      </p:sp>
      <p:pic>
        <p:nvPicPr>
          <p:cNvPr id="2" name="Picture 1" descr="Screen Clipping"/>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25425" y="2362200"/>
            <a:ext cx="3059460" cy="2080657"/>
          </a:xfrm>
          <a:prstGeom prst="rect">
            <a:avLst/>
          </a:prstGeom>
        </p:spPr>
      </p:pic>
    </p:spTree>
    <p:extLst>
      <p:ext uri="{BB962C8B-B14F-4D97-AF65-F5344CB8AC3E}">
        <p14:creationId xmlns:p14="http://schemas.microsoft.com/office/powerpoint/2010/main" val="365169451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9" name="Rectangle 31"/>
          <p:cNvSpPr>
            <a:spLocks noChangeArrowheads="1"/>
          </p:cNvSpPr>
          <p:nvPr/>
        </p:nvSpPr>
        <p:spPr bwMode="auto">
          <a:xfrm>
            <a:off x="225425" y="936625"/>
            <a:ext cx="612668"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400" b="1">
                <a:solidFill>
                  <a:schemeClr val="bg1"/>
                </a:solidFill>
              </a:rPr>
              <a:t>1</a:t>
            </a:r>
            <a:r>
              <a:rPr lang="en-US" altLang="en-US" sz="2400" b="1" smtClean="0">
                <a:solidFill>
                  <a:schemeClr val="bg1"/>
                </a:solidFill>
              </a:rPr>
              <a:t>.1</a:t>
            </a:r>
            <a:endParaRPr lang="en-US" altLang="en-US" sz="2400" b="1">
              <a:solidFill>
                <a:schemeClr val="bg1"/>
              </a:solidFill>
            </a:endParaRPr>
          </a:p>
        </p:txBody>
      </p:sp>
      <p:sp>
        <p:nvSpPr>
          <p:cNvPr id="7" name="Rectangle 2"/>
          <p:cNvSpPr>
            <a:spLocks noGrp="1" noChangeArrowheads="1"/>
          </p:cNvSpPr>
          <p:nvPr>
            <p:ph type="title"/>
          </p:nvPr>
        </p:nvSpPr>
        <p:spPr>
          <a:xfrm>
            <a:off x="1593850" y="654050"/>
            <a:ext cx="5715000" cy="563563"/>
          </a:xfrm>
        </p:spPr>
        <p:txBody>
          <a:bodyPr/>
          <a:lstStyle/>
          <a:p>
            <a:pPr algn="l" eaLnBrk="1" hangingPunct="1"/>
            <a:r>
              <a:rPr lang="en-US" altLang="en-US" sz="3200" smtClean="0"/>
              <a:t>Công nghệ màn hình</a:t>
            </a:r>
            <a:endParaRPr lang="en-US" altLang="en-US" sz="3200" dirty="0"/>
          </a:p>
        </p:txBody>
      </p:sp>
      <p:sp>
        <p:nvSpPr>
          <p:cNvPr id="6" name="Text Box 15"/>
          <p:cNvSpPr txBox="1">
            <a:spLocks noChangeArrowheads="1"/>
          </p:cNvSpPr>
          <p:nvPr/>
        </p:nvSpPr>
        <p:spPr bwMode="auto">
          <a:xfrm>
            <a:off x="3505200" y="1752600"/>
            <a:ext cx="5170434" cy="39703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a:defRPr sz="2800">
                <a:solidFill>
                  <a:schemeClr val="tx1"/>
                </a:solidFill>
                <a:latin typeface="Arial" charset="0"/>
              </a:defRPr>
            </a:lvl1pPr>
            <a:lvl2pPr>
              <a:defRPr sz="2400">
                <a:solidFill>
                  <a:schemeClr val="tx1"/>
                </a:solidFill>
                <a:latin typeface="Arial" charset="0"/>
              </a:defRPr>
            </a:lvl2pPr>
            <a:lvl3pPr>
              <a:defRPr sz="2200">
                <a:solidFill>
                  <a:schemeClr val="tx1"/>
                </a:solidFill>
                <a:latin typeface="Arial" charset="0"/>
              </a:defRPr>
            </a:lvl3pPr>
            <a:lvl4pPr>
              <a:defRPr sz="2000">
                <a:solidFill>
                  <a:schemeClr val="tx1"/>
                </a:solidFill>
                <a:latin typeface="Arial" charset="0"/>
              </a:defRPr>
            </a:lvl4pPr>
            <a:lvl5pPr>
              <a:defRPr sz="2000">
                <a:solidFill>
                  <a:schemeClr val="tx1"/>
                </a:solidFill>
                <a:latin typeface="Arial" charset="0"/>
              </a:defRPr>
            </a:lvl5pPr>
            <a:lvl6pPr eaLnBrk="0" hangingPunct="0">
              <a:defRPr sz="2000">
                <a:solidFill>
                  <a:schemeClr val="tx1"/>
                </a:solidFill>
                <a:latin typeface="Arial" charset="0"/>
              </a:defRPr>
            </a:lvl6pPr>
            <a:lvl7pPr eaLnBrk="0" hangingPunct="0">
              <a:defRPr sz="2000">
                <a:solidFill>
                  <a:schemeClr val="tx1"/>
                </a:solidFill>
                <a:latin typeface="Arial" charset="0"/>
              </a:defRPr>
            </a:lvl7pPr>
            <a:lvl8pPr eaLnBrk="0" hangingPunct="0">
              <a:defRPr sz="2000">
                <a:solidFill>
                  <a:schemeClr val="tx1"/>
                </a:solidFill>
                <a:latin typeface="Arial" charset="0"/>
              </a:defRPr>
            </a:lvl8pPr>
            <a:lvl9pPr eaLnBrk="0" hangingPunct="0">
              <a:defRPr sz="2000">
                <a:solidFill>
                  <a:schemeClr val="tx1"/>
                </a:solidFill>
                <a:latin typeface="Arial" charset="0"/>
              </a:defRPr>
            </a:lvl9pPr>
          </a:lstStyle>
          <a:p>
            <a:pPr marL="457200" indent="-457200" algn="just">
              <a:buFont typeface="Wingdings" pitchFamily="2" charset="2"/>
              <a:buChar char="v"/>
            </a:pPr>
            <a:r>
              <a:rPr lang="vi-VN"/>
              <a:t>Triluminos </a:t>
            </a:r>
            <a:r>
              <a:rPr lang="vi-VN"/>
              <a:t>Display </a:t>
            </a:r>
            <a:r>
              <a:rPr lang="vi-VN" smtClean="0"/>
              <a:t>của</a:t>
            </a:r>
            <a:r>
              <a:rPr lang="vi-VN"/>
              <a:t> </a:t>
            </a:r>
            <a:r>
              <a:rPr lang="en-US" smtClean="0"/>
              <a:t> </a:t>
            </a:r>
            <a:r>
              <a:rPr lang="vi-VN" smtClean="0">
                <a:hlinkClick r:id="rId2"/>
              </a:rPr>
              <a:t>Sony</a:t>
            </a:r>
            <a:r>
              <a:rPr lang="vi-VN"/>
              <a:t> </a:t>
            </a:r>
            <a:r>
              <a:rPr lang="en-US" smtClean="0"/>
              <a:t>s</a:t>
            </a:r>
            <a:r>
              <a:rPr lang="vi-VN" smtClean="0"/>
              <a:t>ử </a:t>
            </a:r>
            <a:r>
              <a:rPr lang="vi-VN"/>
              <a:t>dụng các chấm </a:t>
            </a:r>
            <a:r>
              <a:rPr lang="vi-VN"/>
              <a:t>lượng </a:t>
            </a:r>
            <a:r>
              <a:rPr lang="vi-VN" smtClean="0"/>
              <a:t>tử.</a:t>
            </a:r>
            <a:endParaRPr lang="en-US" smtClean="0"/>
          </a:p>
          <a:p>
            <a:pPr marL="457200" indent="-457200" algn="just">
              <a:buFont typeface="Wingdings" pitchFamily="2" charset="2"/>
              <a:buChar char="v"/>
            </a:pPr>
            <a:r>
              <a:rPr lang="en-US"/>
              <a:t>C</a:t>
            </a:r>
            <a:r>
              <a:rPr lang="vi-VN" smtClean="0"/>
              <a:t>ác </a:t>
            </a:r>
            <a:r>
              <a:rPr lang="vi-VN"/>
              <a:t>bóng </a:t>
            </a:r>
            <a:r>
              <a:rPr lang="vi-VN"/>
              <a:t>LED </a:t>
            </a:r>
            <a:r>
              <a:rPr lang="vi-VN" smtClean="0"/>
              <a:t>đặt </a:t>
            </a:r>
            <a:r>
              <a:rPr lang="vi-VN"/>
              <a:t>trong một ống thủy tinh với đầy các chấm lượng tử đỏ và xanh lá</a:t>
            </a:r>
            <a:r>
              <a:rPr lang="vi-VN"/>
              <a:t>. </a:t>
            </a:r>
            <a:r>
              <a:rPr lang="en-US"/>
              <a:t>R</a:t>
            </a:r>
            <a:r>
              <a:rPr lang="vi-VN" smtClean="0"/>
              <a:t>ực </a:t>
            </a:r>
            <a:r>
              <a:rPr lang="vi-VN"/>
              <a:t>rỡ hơn, cho góc nhìn rộng hơn và màu sắc trung thực hơn</a:t>
            </a:r>
            <a:r>
              <a:rPr lang="vi-VN"/>
              <a:t>. </a:t>
            </a:r>
            <a:endParaRPr lang="vi-VN"/>
          </a:p>
        </p:txBody>
      </p:sp>
      <p:pic>
        <p:nvPicPr>
          <p:cNvPr id="3" name="Picture 2" descr="Screen Clippi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25424" y="2209800"/>
            <a:ext cx="3516887" cy="2362200"/>
          </a:xfrm>
          <a:prstGeom prst="rect">
            <a:avLst/>
          </a:prstGeom>
        </p:spPr>
      </p:pic>
    </p:spTree>
    <p:extLst>
      <p:ext uri="{BB962C8B-B14F-4D97-AF65-F5344CB8AC3E}">
        <p14:creationId xmlns:p14="http://schemas.microsoft.com/office/powerpoint/2010/main" val="399109940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9" name="Rectangle 31"/>
          <p:cNvSpPr>
            <a:spLocks noChangeArrowheads="1"/>
          </p:cNvSpPr>
          <p:nvPr/>
        </p:nvSpPr>
        <p:spPr bwMode="auto">
          <a:xfrm>
            <a:off x="225425" y="936625"/>
            <a:ext cx="612668"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400" b="1">
                <a:solidFill>
                  <a:schemeClr val="bg1"/>
                </a:solidFill>
              </a:rPr>
              <a:t>1</a:t>
            </a:r>
            <a:r>
              <a:rPr lang="en-US" altLang="en-US" sz="2400" b="1" smtClean="0">
                <a:solidFill>
                  <a:schemeClr val="bg1"/>
                </a:solidFill>
              </a:rPr>
              <a:t>.1</a:t>
            </a:r>
            <a:endParaRPr lang="en-US" altLang="en-US" sz="2400" b="1">
              <a:solidFill>
                <a:schemeClr val="bg1"/>
              </a:solidFill>
            </a:endParaRPr>
          </a:p>
        </p:txBody>
      </p:sp>
      <p:sp>
        <p:nvSpPr>
          <p:cNvPr id="7" name="Rectangle 2"/>
          <p:cNvSpPr>
            <a:spLocks noGrp="1" noChangeArrowheads="1"/>
          </p:cNvSpPr>
          <p:nvPr>
            <p:ph type="title"/>
          </p:nvPr>
        </p:nvSpPr>
        <p:spPr>
          <a:xfrm>
            <a:off x="1593850" y="654050"/>
            <a:ext cx="5715000" cy="563563"/>
          </a:xfrm>
        </p:spPr>
        <p:txBody>
          <a:bodyPr/>
          <a:lstStyle/>
          <a:p>
            <a:pPr algn="l" eaLnBrk="1" hangingPunct="1"/>
            <a:r>
              <a:rPr lang="en-US" altLang="en-US" sz="3200" smtClean="0"/>
              <a:t>Công nghệ màn hình</a:t>
            </a:r>
            <a:endParaRPr lang="en-US" altLang="en-US" sz="3200" dirty="0"/>
          </a:p>
        </p:txBody>
      </p:sp>
      <p:sp>
        <p:nvSpPr>
          <p:cNvPr id="6" name="Text Box 15"/>
          <p:cNvSpPr txBox="1">
            <a:spLocks noChangeArrowheads="1"/>
          </p:cNvSpPr>
          <p:nvPr/>
        </p:nvSpPr>
        <p:spPr bwMode="auto">
          <a:xfrm>
            <a:off x="3505200" y="1752600"/>
            <a:ext cx="5170434" cy="44012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a:defRPr sz="2800">
                <a:solidFill>
                  <a:schemeClr val="tx1"/>
                </a:solidFill>
                <a:latin typeface="Arial" charset="0"/>
              </a:defRPr>
            </a:lvl1pPr>
            <a:lvl2pPr>
              <a:defRPr sz="2400">
                <a:solidFill>
                  <a:schemeClr val="tx1"/>
                </a:solidFill>
                <a:latin typeface="Arial" charset="0"/>
              </a:defRPr>
            </a:lvl2pPr>
            <a:lvl3pPr>
              <a:defRPr sz="2200">
                <a:solidFill>
                  <a:schemeClr val="tx1"/>
                </a:solidFill>
                <a:latin typeface="Arial" charset="0"/>
              </a:defRPr>
            </a:lvl3pPr>
            <a:lvl4pPr>
              <a:defRPr sz="2000">
                <a:solidFill>
                  <a:schemeClr val="tx1"/>
                </a:solidFill>
                <a:latin typeface="Arial" charset="0"/>
              </a:defRPr>
            </a:lvl4pPr>
            <a:lvl5pPr>
              <a:defRPr sz="2000">
                <a:solidFill>
                  <a:schemeClr val="tx1"/>
                </a:solidFill>
                <a:latin typeface="Arial" charset="0"/>
              </a:defRPr>
            </a:lvl5pPr>
            <a:lvl6pPr eaLnBrk="0" hangingPunct="0">
              <a:defRPr sz="2000">
                <a:solidFill>
                  <a:schemeClr val="tx1"/>
                </a:solidFill>
                <a:latin typeface="Arial" charset="0"/>
              </a:defRPr>
            </a:lvl6pPr>
            <a:lvl7pPr eaLnBrk="0" hangingPunct="0">
              <a:defRPr sz="2000">
                <a:solidFill>
                  <a:schemeClr val="tx1"/>
                </a:solidFill>
                <a:latin typeface="Arial" charset="0"/>
              </a:defRPr>
            </a:lvl7pPr>
            <a:lvl8pPr eaLnBrk="0" hangingPunct="0">
              <a:defRPr sz="2000">
                <a:solidFill>
                  <a:schemeClr val="tx1"/>
                </a:solidFill>
                <a:latin typeface="Arial" charset="0"/>
              </a:defRPr>
            </a:lvl8pPr>
            <a:lvl9pPr eaLnBrk="0" hangingPunct="0">
              <a:defRPr sz="2000">
                <a:solidFill>
                  <a:schemeClr val="tx1"/>
                </a:solidFill>
                <a:latin typeface="Arial" charset="0"/>
              </a:defRPr>
            </a:lvl9pPr>
          </a:lstStyle>
          <a:p>
            <a:pPr marL="457200" indent="-457200" algn="just">
              <a:buFont typeface="Wingdings" pitchFamily="2" charset="2"/>
              <a:buChar char="v"/>
            </a:pPr>
            <a:r>
              <a:rPr lang="vi-VN" smtClean="0"/>
              <a:t>HD </a:t>
            </a:r>
            <a:r>
              <a:rPr lang="vi-VN"/>
              <a:t>BrightView LED </a:t>
            </a:r>
            <a:r>
              <a:rPr lang="vi-VN"/>
              <a:t>Backlit </a:t>
            </a:r>
            <a:r>
              <a:rPr lang="en-US" smtClean="0"/>
              <a:t>của HP, </a:t>
            </a:r>
            <a:r>
              <a:rPr lang="vi-VN" smtClean="0"/>
              <a:t>LED </a:t>
            </a:r>
            <a:r>
              <a:rPr lang="vi-VN"/>
              <a:t>với độ phân giải HD. Màn </a:t>
            </a:r>
            <a:r>
              <a:rPr lang="vi-VN"/>
              <a:t>hình </a:t>
            </a:r>
            <a:r>
              <a:rPr lang="vi-VN" smtClean="0"/>
              <a:t>gương</a:t>
            </a:r>
            <a:r>
              <a:rPr lang="en-US" smtClean="0"/>
              <a:t>, </a:t>
            </a:r>
            <a:r>
              <a:rPr lang="vi-VN" smtClean="0"/>
              <a:t>giá </a:t>
            </a:r>
            <a:r>
              <a:rPr lang="vi-VN"/>
              <a:t>rẻ và tiết </a:t>
            </a:r>
            <a:r>
              <a:rPr lang="vi-VN"/>
              <a:t>kiệm </a:t>
            </a:r>
            <a:r>
              <a:rPr lang="vi-VN" smtClean="0"/>
              <a:t>điện</a:t>
            </a:r>
            <a:endParaRPr lang="en-US" smtClean="0"/>
          </a:p>
          <a:p>
            <a:pPr marL="457200" indent="-457200" algn="just">
              <a:buFont typeface="Wingdings" pitchFamily="2" charset="2"/>
              <a:buChar char="v"/>
            </a:pPr>
            <a:r>
              <a:rPr lang="vi-VN" smtClean="0"/>
              <a:t>Nhược điểm</a:t>
            </a:r>
            <a:r>
              <a:rPr lang="en-US" smtClean="0"/>
              <a:t>:</a:t>
            </a:r>
            <a:r>
              <a:rPr lang="vi-VN" smtClean="0"/>
              <a:t> chống </a:t>
            </a:r>
            <a:r>
              <a:rPr lang="vi-VN"/>
              <a:t>chói kém, dùng trong điều kiện ngoài trời khá </a:t>
            </a:r>
            <a:r>
              <a:rPr lang="vi-VN"/>
              <a:t>khó </a:t>
            </a:r>
            <a:r>
              <a:rPr lang="vi-VN" smtClean="0"/>
              <a:t>chịu.</a:t>
            </a:r>
            <a:endParaRPr lang="en-US" smtClean="0"/>
          </a:p>
          <a:p>
            <a:pPr marL="457200" indent="-457200" algn="just">
              <a:buFont typeface="Wingdings" pitchFamily="2" charset="2"/>
              <a:buChar char="v"/>
            </a:pPr>
            <a:r>
              <a:rPr lang="en-US" smtClean="0"/>
              <a:t>Ví dụ: </a:t>
            </a:r>
            <a:r>
              <a:rPr lang="vi-VN" smtClean="0">
                <a:hlinkClick r:id="rId2"/>
              </a:rPr>
              <a:t>HP </a:t>
            </a:r>
            <a:r>
              <a:rPr lang="vi-VN">
                <a:hlinkClick r:id="rId2"/>
              </a:rPr>
              <a:t>Stream 13 N2840</a:t>
            </a:r>
            <a:r>
              <a:rPr lang="vi-VN"/>
              <a:t>, </a:t>
            </a:r>
            <a:r>
              <a:rPr lang="vi-VN">
                <a:hlinkClick r:id="rId3"/>
              </a:rPr>
              <a:t>HP Envy 13 d049TU</a:t>
            </a:r>
            <a:r>
              <a:rPr lang="vi-VN"/>
              <a:t>...</a:t>
            </a:r>
          </a:p>
        </p:txBody>
      </p:sp>
      <p:pic>
        <p:nvPicPr>
          <p:cNvPr id="2" name="Picture 1" descr="Screen Clippin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81000" y="2286000"/>
            <a:ext cx="2910293" cy="2124371"/>
          </a:xfrm>
          <a:prstGeom prst="rect">
            <a:avLst/>
          </a:prstGeom>
        </p:spPr>
      </p:pic>
    </p:spTree>
    <p:extLst>
      <p:ext uri="{BB962C8B-B14F-4D97-AF65-F5344CB8AC3E}">
        <p14:creationId xmlns:p14="http://schemas.microsoft.com/office/powerpoint/2010/main" val="218859770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9" name="Rectangle 31"/>
          <p:cNvSpPr>
            <a:spLocks noChangeArrowheads="1"/>
          </p:cNvSpPr>
          <p:nvPr/>
        </p:nvSpPr>
        <p:spPr bwMode="auto">
          <a:xfrm>
            <a:off x="225425" y="936625"/>
            <a:ext cx="612668"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400" b="1">
                <a:solidFill>
                  <a:schemeClr val="bg1"/>
                </a:solidFill>
              </a:rPr>
              <a:t>1</a:t>
            </a:r>
            <a:r>
              <a:rPr lang="en-US" altLang="en-US" sz="2400" b="1" smtClean="0">
                <a:solidFill>
                  <a:schemeClr val="bg1"/>
                </a:solidFill>
              </a:rPr>
              <a:t>.1</a:t>
            </a:r>
            <a:endParaRPr lang="en-US" altLang="en-US" sz="2400" b="1">
              <a:solidFill>
                <a:schemeClr val="bg1"/>
              </a:solidFill>
            </a:endParaRPr>
          </a:p>
        </p:txBody>
      </p:sp>
      <p:sp>
        <p:nvSpPr>
          <p:cNvPr id="7" name="Rectangle 2"/>
          <p:cNvSpPr>
            <a:spLocks noGrp="1" noChangeArrowheads="1"/>
          </p:cNvSpPr>
          <p:nvPr>
            <p:ph type="title"/>
          </p:nvPr>
        </p:nvSpPr>
        <p:spPr>
          <a:xfrm>
            <a:off x="1593850" y="654050"/>
            <a:ext cx="5715000" cy="563563"/>
          </a:xfrm>
        </p:spPr>
        <p:txBody>
          <a:bodyPr/>
          <a:lstStyle/>
          <a:p>
            <a:pPr algn="l" eaLnBrk="1" hangingPunct="1"/>
            <a:r>
              <a:rPr lang="en-US" altLang="en-US" sz="3200" smtClean="0"/>
              <a:t>Công nghệ màn hình</a:t>
            </a:r>
            <a:endParaRPr lang="en-US" altLang="en-US" sz="3200" dirty="0"/>
          </a:p>
        </p:txBody>
      </p:sp>
      <p:sp>
        <p:nvSpPr>
          <p:cNvPr id="6" name="Text Box 15"/>
          <p:cNvSpPr txBox="1">
            <a:spLocks noChangeArrowheads="1"/>
          </p:cNvSpPr>
          <p:nvPr/>
        </p:nvSpPr>
        <p:spPr bwMode="auto">
          <a:xfrm>
            <a:off x="3505200" y="1752600"/>
            <a:ext cx="5170434" cy="4832092"/>
          </a:xfrm>
          <a:prstGeom prst="rect">
            <a:avLst/>
          </a:prstGeom>
          <a:noFill/>
          <a:ln w="9525" algn="ctr">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a:defRPr sz="2800">
                <a:solidFill>
                  <a:schemeClr val="tx1"/>
                </a:solidFill>
                <a:latin typeface="Arial" charset="0"/>
              </a:defRPr>
            </a:lvl1pPr>
            <a:lvl2pPr>
              <a:defRPr sz="2400">
                <a:solidFill>
                  <a:schemeClr val="tx1"/>
                </a:solidFill>
                <a:latin typeface="Arial" charset="0"/>
              </a:defRPr>
            </a:lvl2pPr>
            <a:lvl3pPr>
              <a:defRPr sz="2200">
                <a:solidFill>
                  <a:schemeClr val="tx1"/>
                </a:solidFill>
                <a:latin typeface="Arial" charset="0"/>
              </a:defRPr>
            </a:lvl3pPr>
            <a:lvl4pPr>
              <a:defRPr sz="2000">
                <a:solidFill>
                  <a:schemeClr val="tx1"/>
                </a:solidFill>
                <a:latin typeface="Arial" charset="0"/>
              </a:defRPr>
            </a:lvl4pPr>
            <a:lvl5pPr>
              <a:defRPr sz="2000">
                <a:solidFill>
                  <a:schemeClr val="tx1"/>
                </a:solidFill>
                <a:latin typeface="Arial" charset="0"/>
              </a:defRPr>
            </a:lvl5pPr>
            <a:lvl6pPr eaLnBrk="0" hangingPunct="0">
              <a:defRPr sz="2000">
                <a:solidFill>
                  <a:schemeClr val="tx1"/>
                </a:solidFill>
                <a:latin typeface="Arial" charset="0"/>
              </a:defRPr>
            </a:lvl6pPr>
            <a:lvl7pPr eaLnBrk="0" hangingPunct="0">
              <a:defRPr sz="2000">
                <a:solidFill>
                  <a:schemeClr val="tx1"/>
                </a:solidFill>
                <a:latin typeface="Arial" charset="0"/>
              </a:defRPr>
            </a:lvl7pPr>
            <a:lvl8pPr eaLnBrk="0" hangingPunct="0">
              <a:defRPr sz="2000">
                <a:solidFill>
                  <a:schemeClr val="tx1"/>
                </a:solidFill>
                <a:latin typeface="Arial" charset="0"/>
              </a:defRPr>
            </a:lvl8pPr>
            <a:lvl9pPr eaLnBrk="0" hangingPunct="0">
              <a:defRPr sz="2000">
                <a:solidFill>
                  <a:schemeClr val="tx1"/>
                </a:solidFill>
                <a:latin typeface="Arial" charset="0"/>
              </a:defRPr>
            </a:lvl9pPr>
          </a:lstStyle>
          <a:p>
            <a:pPr marL="457200" indent="-457200" algn="just">
              <a:buFont typeface="Wingdings" pitchFamily="2" charset="2"/>
              <a:buChar char="v"/>
            </a:pPr>
            <a:r>
              <a:rPr lang="vi-VN" smtClean="0"/>
              <a:t>WLED </a:t>
            </a:r>
            <a:r>
              <a:rPr lang="vi-VN"/>
              <a:t>TrueLife </a:t>
            </a:r>
            <a:r>
              <a:rPr lang="en-US" smtClean="0"/>
              <a:t>(</a:t>
            </a:r>
            <a:r>
              <a:rPr lang="vi-VN" smtClean="0"/>
              <a:t>WLED </a:t>
            </a:r>
            <a:r>
              <a:rPr lang="vi-VN"/>
              <a:t>và </a:t>
            </a:r>
            <a:r>
              <a:rPr lang="vi-VN" smtClean="0"/>
              <a:t>TrueLife</a:t>
            </a:r>
            <a:r>
              <a:rPr lang="en-US" smtClean="0"/>
              <a:t>)</a:t>
            </a:r>
            <a:r>
              <a:rPr lang="vi-VN" smtClean="0"/>
              <a:t>. </a:t>
            </a:r>
            <a:r>
              <a:rPr lang="vi-VN"/>
              <a:t>WLED (white LED</a:t>
            </a:r>
            <a:r>
              <a:rPr lang="vi-VN"/>
              <a:t>) </a:t>
            </a:r>
            <a:r>
              <a:rPr lang="vi-VN" smtClean="0"/>
              <a:t>LED màu </a:t>
            </a:r>
            <a:r>
              <a:rPr lang="vi-VN"/>
              <a:t>trắng </a:t>
            </a:r>
            <a:r>
              <a:rPr lang="vi-VN" smtClean="0"/>
              <a:t>cho </a:t>
            </a:r>
            <a:r>
              <a:rPr lang="vi-VN"/>
              <a:t>dải màu rộng và sáng hơn. </a:t>
            </a:r>
            <a:r>
              <a:rPr lang="vi-VN"/>
              <a:t>TrueLife </a:t>
            </a:r>
            <a:r>
              <a:rPr lang="vi-VN" smtClean="0"/>
              <a:t>của</a:t>
            </a:r>
            <a:r>
              <a:rPr lang="vi-VN"/>
              <a:t> </a:t>
            </a:r>
            <a:r>
              <a:rPr lang="vi-VN">
                <a:hlinkClick r:id="rId2"/>
              </a:rPr>
              <a:t>Dell</a:t>
            </a:r>
            <a:r>
              <a:rPr lang="vi-VN"/>
              <a:t> </a:t>
            </a:r>
            <a:r>
              <a:rPr lang="vi-VN" smtClean="0"/>
              <a:t>có </a:t>
            </a:r>
            <a:r>
              <a:rPr lang="vi-VN"/>
              <a:t>độ tương phản cao hơn 10% so với màn hình </a:t>
            </a:r>
            <a:r>
              <a:rPr lang="vi-VN"/>
              <a:t>tương </a:t>
            </a:r>
            <a:r>
              <a:rPr lang="vi-VN" smtClean="0"/>
              <a:t>tự,</a:t>
            </a:r>
            <a:endParaRPr lang="en-US" smtClean="0"/>
          </a:p>
          <a:p>
            <a:pPr marL="457200" indent="-457200" algn="just">
              <a:buFont typeface="Wingdings" pitchFamily="2" charset="2"/>
              <a:buChar char="v"/>
            </a:pPr>
            <a:r>
              <a:rPr lang="vi-VN" smtClean="0"/>
              <a:t>Nhược điểm</a:t>
            </a:r>
            <a:r>
              <a:rPr lang="en-US" smtClean="0"/>
              <a:t>:</a:t>
            </a:r>
            <a:r>
              <a:rPr lang="vi-VN" smtClean="0"/>
              <a:t> chống chó</a:t>
            </a:r>
            <a:r>
              <a:rPr lang="en-US" smtClean="0"/>
              <a:t>i kém</a:t>
            </a:r>
          </a:p>
          <a:p>
            <a:pPr marL="457200" indent="-457200" algn="just">
              <a:buFont typeface="Wingdings" pitchFamily="2" charset="2"/>
              <a:buChar char="v"/>
            </a:pPr>
            <a:r>
              <a:rPr lang="en-US" smtClean="0"/>
              <a:t>Ví dụ: </a:t>
            </a:r>
            <a:r>
              <a:rPr lang="vi-VN" smtClean="0">
                <a:hlinkClick r:id="rId3"/>
              </a:rPr>
              <a:t>Dell </a:t>
            </a:r>
            <a:r>
              <a:rPr lang="vi-VN">
                <a:hlinkClick r:id="rId3"/>
              </a:rPr>
              <a:t>Inspiron 3458</a:t>
            </a:r>
            <a:r>
              <a:rPr lang="vi-VN"/>
              <a:t>, </a:t>
            </a:r>
            <a:r>
              <a:rPr lang="vi-VN">
                <a:hlinkClick r:id="rId4"/>
              </a:rPr>
              <a:t>Dell Inspiron </a:t>
            </a:r>
            <a:r>
              <a:rPr lang="vi-VN">
                <a:hlinkClick r:id="rId4"/>
              </a:rPr>
              <a:t>5559</a:t>
            </a:r>
            <a:r>
              <a:rPr lang="vi-VN" smtClean="0"/>
              <a:t>...</a:t>
            </a:r>
            <a:endParaRPr lang="vi-VN"/>
          </a:p>
        </p:txBody>
      </p:sp>
      <p:pic>
        <p:nvPicPr>
          <p:cNvPr id="3" name="Picture 2" descr="Screen Clipping"/>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25425" y="2113319"/>
            <a:ext cx="3114901" cy="2005218"/>
          </a:xfrm>
          <a:prstGeom prst="rect">
            <a:avLst/>
          </a:prstGeom>
        </p:spPr>
      </p:pic>
    </p:spTree>
    <p:extLst>
      <p:ext uri="{BB962C8B-B14F-4D97-AF65-F5344CB8AC3E}">
        <p14:creationId xmlns:p14="http://schemas.microsoft.com/office/powerpoint/2010/main" val="56582031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Rectangle 2"/>
          <p:cNvSpPr>
            <a:spLocks noGrp="1" noChangeArrowheads="1"/>
          </p:cNvSpPr>
          <p:nvPr>
            <p:ph type="title"/>
          </p:nvPr>
        </p:nvSpPr>
        <p:spPr>
          <a:xfrm>
            <a:off x="838093" y="629294"/>
            <a:ext cx="7239000" cy="563563"/>
          </a:xfrm>
        </p:spPr>
        <p:txBody>
          <a:bodyPr/>
          <a:lstStyle/>
          <a:p>
            <a:pPr eaLnBrk="1" hangingPunct="1"/>
            <a:r>
              <a:rPr lang="en-US" altLang="en-US" sz="2800"/>
              <a:t>Bo cao áp</a:t>
            </a:r>
          </a:p>
        </p:txBody>
      </p:sp>
      <p:sp>
        <p:nvSpPr>
          <p:cNvPr id="6148" name="Text Box 15"/>
          <p:cNvSpPr txBox="1">
            <a:spLocks noChangeArrowheads="1"/>
          </p:cNvSpPr>
          <p:nvPr/>
        </p:nvSpPr>
        <p:spPr bwMode="auto">
          <a:xfrm>
            <a:off x="380999" y="1636497"/>
            <a:ext cx="8577263" cy="39703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defRPr sz="2800">
                <a:solidFill>
                  <a:schemeClr val="tx1"/>
                </a:solidFill>
                <a:latin typeface="Arial" charset="0"/>
              </a:defRPr>
            </a:lvl1pPr>
            <a:lvl2pPr>
              <a:defRPr sz="2400">
                <a:solidFill>
                  <a:schemeClr val="tx1"/>
                </a:solidFill>
                <a:latin typeface="Arial" charset="0"/>
              </a:defRPr>
            </a:lvl2pPr>
            <a:lvl3pPr>
              <a:defRPr sz="2200">
                <a:solidFill>
                  <a:schemeClr val="tx1"/>
                </a:solidFill>
                <a:latin typeface="Arial" charset="0"/>
              </a:defRPr>
            </a:lvl3pPr>
            <a:lvl4pPr>
              <a:defRPr sz="2000">
                <a:solidFill>
                  <a:schemeClr val="tx1"/>
                </a:solidFill>
                <a:latin typeface="Arial" charset="0"/>
              </a:defRPr>
            </a:lvl4pPr>
            <a:lvl5pPr>
              <a:defRPr sz="2000">
                <a:solidFill>
                  <a:schemeClr val="tx1"/>
                </a:solidFill>
                <a:latin typeface="Arial" charset="0"/>
              </a:defRPr>
            </a:lvl5pPr>
            <a:lvl6pPr eaLnBrk="0" hangingPunct="0">
              <a:defRPr sz="2000">
                <a:solidFill>
                  <a:schemeClr val="tx1"/>
                </a:solidFill>
                <a:latin typeface="Arial" charset="0"/>
              </a:defRPr>
            </a:lvl6pPr>
            <a:lvl7pPr eaLnBrk="0" hangingPunct="0">
              <a:defRPr sz="2000">
                <a:solidFill>
                  <a:schemeClr val="tx1"/>
                </a:solidFill>
                <a:latin typeface="Arial" charset="0"/>
              </a:defRPr>
            </a:lvl7pPr>
            <a:lvl8pPr eaLnBrk="0" hangingPunct="0">
              <a:defRPr sz="2000">
                <a:solidFill>
                  <a:schemeClr val="tx1"/>
                </a:solidFill>
                <a:latin typeface="Arial" charset="0"/>
              </a:defRPr>
            </a:lvl8pPr>
            <a:lvl9pPr eaLnBrk="0" hangingPunct="0">
              <a:defRPr sz="2000">
                <a:solidFill>
                  <a:schemeClr val="tx1"/>
                </a:solidFill>
                <a:latin typeface="Arial" charset="0"/>
              </a:defRPr>
            </a:lvl9pPr>
          </a:lstStyle>
          <a:p>
            <a:pPr marL="342900" indent="-342900" eaLnBrk="0" hangingPunct="0">
              <a:lnSpc>
                <a:spcPct val="150000"/>
              </a:lnSpc>
              <a:buFontTx/>
              <a:buChar char="-"/>
            </a:pPr>
            <a:r>
              <a:rPr lang="vi-VN"/>
              <a:t>Màn hình có báo đèn xanh nhưng màn hình tối đen hoặc có hình mờ bên trong. Nguyên nhân do chết IC dao </a:t>
            </a:r>
            <a:r>
              <a:rPr lang="vi-VN"/>
              <a:t>động</a:t>
            </a:r>
            <a:r>
              <a:rPr lang="vi-VN" smtClean="0"/>
              <a:t>.</a:t>
            </a:r>
            <a:endParaRPr lang="en-US" smtClean="0"/>
          </a:p>
          <a:p>
            <a:pPr marL="342900" indent="-342900" eaLnBrk="0" hangingPunct="0">
              <a:lnSpc>
                <a:spcPct val="150000"/>
              </a:lnSpc>
              <a:buFontTx/>
              <a:buChar char="-"/>
            </a:pPr>
            <a:r>
              <a:rPr lang="vi-VN"/>
              <a:t>Khi bật nguồn lên màn hình sáng được 1- 2 giây rồi tắt. Nguyên nhân do các biến thế cao áp có thể bị hỏng, bị đứt cuộn thứ cấp.</a:t>
            </a:r>
            <a:endParaRPr lang="en-US" altLang="en-US" dirty="0"/>
          </a:p>
        </p:txBody>
      </p:sp>
      <p:sp>
        <p:nvSpPr>
          <p:cNvPr id="6149" name="Rectangle 31"/>
          <p:cNvSpPr>
            <a:spLocks noChangeArrowheads="1"/>
          </p:cNvSpPr>
          <p:nvPr/>
        </p:nvSpPr>
        <p:spPr bwMode="auto">
          <a:xfrm>
            <a:off x="225425" y="936625"/>
            <a:ext cx="612668"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400" b="1" smtClean="0">
                <a:solidFill>
                  <a:schemeClr val="bg1"/>
                </a:solidFill>
              </a:rPr>
              <a:t>1</a:t>
            </a:r>
            <a:r>
              <a:rPr lang="en-US" altLang="en-US" sz="2400" b="1" smtClean="0">
                <a:solidFill>
                  <a:schemeClr val="bg1"/>
                </a:solidFill>
              </a:rPr>
              <a:t>.2</a:t>
            </a:r>
            <a:endParaRPr lang="en-US" altLang="en-US" sz="2400" b="1">
              <a:solidFill>
                <a:schemeClr val="bg1"/>
              </a:solidFill>
            </a:endParaRPr>
          </a:p>
        </p:txBody>
      </p:sp>
    </p:spTree>
    <p:extLst>
      <p:ext uri="{BB962C8B-B14F-4D97-AF65-F5344CB8AC3E}">
        <p14:creationId xmlns:p14="http://schemas.microsoft.com/office/powerpoint/2010/main" val="107118084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Rectangle 2"/>
          <p:cNvSpPr>
            <a:spLocks noGrp="1" noChangeArrowheads="1"/>
          </p:cNvSpPr>
          <p:nvPr>
            <p:ph type="title"/>
          </p:nvPr>
        </p:nvSpPr>
        <p:spPr>
          <a:xfrm>
            <a:off x="838093" y="629294"/>
            <a:ext cx="7239000" cy="563563"/>
          </a:xfrm>
        </p:spPr>
        <p:txBody>
          <a:bodyPr/>
          <a:lstStyle/>
          <a:p>
            <a:pPr eaLnBrk="1" hangingPunct="1"/>
            <a:r>
              <a:rPr lang="vi-VN" altLang="en-US" sz="2800"/>
              <a:t>Sơ đồ khối của board mạch LCD</a:t>
            </a:r>
            <a:endParaRPr lang="en-US" altLang="en-US" sz="2800"/>
          </a:p>
        </p:txBody>
      </p:sp>
      <p:sp>
        <p:nvSpPr>
          <p:cNvPr id="6149" name="Rectangle 31"/>
          <p:cNvSpPr>
            <a:spLocks noChangeArrowheads="1"/>
          </p:cNvSpPr>
          <p:nvPr/>
        </p:nvSpPr>
        <p:spPr bwMode="auto">
          <a:xfrm>
            <a:off x="225425" y="936625"/>
            <a:ext cx="612668"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400" b="1" smtClean="0">
                <a:solidFill>
                  <a:schemeClr val="bg1"/>
                </a:solidFill>
              </a:rPr>
              <a:t>1</a:t>
            </a:r>
            <a:r>
              <a:rPr lang="en-US" altLang="en-US" sz="2400" b="1" smtClean="0">
                <a:solidFill>
                  <a:schemeClr val="bg1"/>
                </a:solidFill>
              </a:rPr>
              <a:t>.2</a:t>
            </a:r>
            <a:endParaRPr lang="en-US" altLang="en-US" sz="2400" b="1">
              <a:solidFill>
                <a:schemeClr val="bg1"/>
              </a:solidFill>
            </a:endParaRPr>
          </a:p>
        </p:txBody>
      </p:sp>
      <p:pic>
        <p:nvPicPr>
          <p:cNvPr id="2" name="Picture 1" descr="Screen Clippi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38093" y="1398290"/>
            <a:ext cx="7715303" cy="5275421"/>
          </a:xfrm>
          <a:prstGeom prst="rect">
            <a:avLst/>
          </a:prstGeom>
        </p:spPr>
      </p:pic>
    </p:spTree>
    <p:extLst>
      <p:ext uri="{BB962C8B-B14F-4D97-AF65-F5344CB8AC3E}">
        <p14:creationId xmlns:p14="http://schemas.microsoft.com/office/powerpoint/2010/main" val="272759203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Rectangle 2"/>
          <p:cNvSpPr>
            <a:spLocks noGrp="1" noChangeArrowheads="1"/>
          </p:cNvSpPr>
          <p:nvPr>
            <p:ph type="title"/>
          </p:nvPr>
        </p:nvSpPr>
        <p:spPr>
          <a:xfrm>
            <a:off x="838093" y="629294"/>
            <a:ext cx="7239000" cy="563563"/>
          </a:xfrm>
        </p:spPr>
        <p:txBody>
          <a:bodyPr/>
          <a:lstStyle/>
          <a:p>
            <a:pPr eaLnBrk="1" hangingPunct="1"/>
            <a:r>
              <a:rPr lang="vi-VN" altLang="en-US" sz="2800"/>
              <a:t>Khối cao áp (INVERTER)</a:t>
            </a:r>
            <a:endParaRPr lang="en-US" altLang="en-US" sz="2800"/>
          </a:p>
        </p:txBody>
      </p:sp>
      <p:sp>
        <p:nvSpPr>
          <p:cNvPr id="6149" name="Rectangle 31"/>
          <p:cNvSpPr>
            <a:spLocks noChangeArrowheads="1"/>
          </p:cNvSpPr>
          <p:nvPr/>
        </p:nvSpPr>
        <p:spPr bwMode="auto">
          <a:xfrm>
            <a:off x="225425" y="936625"/>
            <a:ext cx="612668"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400" b="1" smtClean="0">
                <a:solidFill>
                  <a:schemeClr val="bg1"/>
                </a:solidFill>
              </a:rPr>
              <a:t>1</a:t>
            </a:r>
            <a:r>
              <a:rPr lang="en-US" altLang="en-US" sz="2400" b="1" smtClean="0">
                <a:solidFill>
                  <a:schemeClr val="bg1"/>
                </a:solidFill>
              </a:rPr>
              <a:t>.2</a:t>
            </a:r>
            <a:endParaRPr lang="en-US" altLang="en-US" sz="2400" b="1">
              <a:solidFill>
                <a:schemeClr val="bg1"/>
              </a:solidFill>
            </a:endParaRPr>
          </a:p>
        </p:txBody>
      </p:sp>
      <p:pic>
        <p:nvPicPr>
          <p:cNvPr id="3" name="Picture 2" descr="Screen Clippi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40901" y="2032000"/>
            <a:ext cx="3974730" cy="3999265"/>
          </a:xfrm>
          <a:prstGeom prst="rect">
            <a:avLst/>
          </a:prstGeom>
        </p:spPr>
      </p:pic>
      <p:sp>
        <p:nvSpPr>
          <p:cNvPr id="4" name="Rectangle 3"/>
          <p:cNvSpPr/>
          <p:nvPr/>
        </p:nvSpPr>
        <p:spPr>
          <a:xfrm>
            <a:off x="4102931" y="1828800"/>
            <a:ext cx="4723569" cy="3970318"/>
          </a:xfrm>
          <a:prstGeom prst="rect">
            <a:avLst/>
          </a:prstGeom>
        </p:spPr>
        <p:txBody>
          <a:bodyPr wrap="square">
            <a:spAutoFit/>
          </a:bodyPr>
          <a:lstStyle/>
          <a:p>
            <a:pPr marL="285750" indent="-285750" algn="just">
              <a:buFont typeface="Wingdings" pitchFamily="2" charset="2"/>
              <a:buChar char="v"/>
            </a:pPr>
            <a:r>
              <a:rPr lang="vi-VN" smtClean="0"/>
              <a:t>VCC</a:t>
            </a:r>
            <a:r>
              <a:rPr lang="vi-VN"/>
              <a:t>: điện </a:t>
            </a:r>
            <a:r>
              <a:rPr lang="vi-VN"/>
              <a:t>áp </a:t>
            </a:r>
            <a:r>
              <a:rPr lang="en-US" smtClean="0"/>
              <a:t>cung cấp</a:t>
            </a:r>
            <a:r>
              <a:rPr lang="vi-VN" smtClean="0"/>
              <a:t> </a:t>
            </a:r>
            <a:r>
              <a:rPr lang="vi-VN"/>
              <a:t>12v, màn 17” trở lên thường sử dụng 18v</a:t>
            </a:r>
          </a:p>
          <a:p>
            <a:pPr marL="285750" indent="-285750" algn="just">
              <a:buFont typeface="Wingdings" pitchFamily="2" charset="2"/>
              <a:buChar char="v"/>
            </a:pPr>
            <a:r>
              <a:rPr lang="vi-VN" smtClean="0"/>
              <a:t>SW</a:t>
            </a:r>
            <a:r>
              <a:rPr lang="vi-VN"/>
              <a:t>: lệnh On/ Off tắt mở cao </a:t>
            </a:r>
            <a:r>
              <a:rPr lang="vi-VN"/>
              <a:t>áp </a:t>
            </a:r>
            <a:r>
              <a:rPr lang="en-US" smtClean="0"/>
              <a:t>điều khiển </a:t>
            </a:r>
            <a:r>
              <a:rPr lang="vi-VN" smtClean="0"/>
              <a:t>từ CPU</a:t>
            </a:r>
            <a:endParaRPr lang="vi-VN"/>
          </a:p>
          <a:p>
            <a:pPr marL="285750" indent="-285750" algn="just">
              <a:buFont typeface="Wingdings" pitchFamily="2" charset="2"/>
              <a:buChar char="v"/>
            </a:pPr>
            <a:r>
              <a:rPr lang="vi-VN" smtClean="0"/>
              <a:t>ADJ</a:t>
            </a:r>
            <a:r>
              <a:rPr lang="vi-VN"/>
              <a:t>: Lệnh Bright chỉnh sáng tối cho màn</a:t>
            </a:r>
          </a:p>
          <a:p>
            <a:pPr marL="285750" indent="-285750" algn="just">
              <a:buFont typeface="Wingdings" pitchFamily="2" charset="2"/>
              <a:buChar char="v"/>
            </a:pPr>
            <a:r>
              <a:rPr lang="vi-VN" smtClean="0"/>
              <a:t>GND</a:t>
            </a:r>
            <a:r>
              <a:rPr lang="en-US" smtClean="0"/>
              <a:t>:</a:t>
            </a:r>
            <a:r>
              <a:rPr lang="vi-VN" smtClean="0"/>
              <a:t> </a:t>
            </a:r>
            <a:r>
              <a:rPr lang="vi-VN"/>
              <a:t>chân mass</a:t>
            </a:r>
          </a:p>
          <a:p>
            <a:pPr marL="285750" indent="-285750" algn="just">
              <a:buFont typeface="Wingdings" pitchFamily="2" charset="2"/>
              <a:buChar char="v"/>
            </a:pPr>
            <a:r>
              <a:rPr lang="vi-VN" smtClean="0"/>
              <a:t>HV</a:t>
            </a:r>
            <a:r>
              <a:rPr lang="vi-VN"/>
              <a:t>: </a:t>
            </a:r>
            <a:r>
              <a:rPr lang="vi-VN"/>
              <a:t> </a:t>
            </a:r>
            <a:r>
              <a:rPr lang="vi-VN" smtClean="0"/>
              <a:t>high </a:t>
            </a:r>
            <a:r>
              <a:rPr lang="vi-VN"/>
              <a:t>voltage ra điện áp cao thế khoảng 1000v AC (màn 15inch) đến 1600v AC (màn 17 inch) cấp cho bóng cao áp.</a:t>
            </a:r>
          </a:p>
          <a:p>
            <a:pPr marL="285750" indent="-285750" algn="just">
              <a:buFont typeface="Wingdings" pitchFamily="2" charset="2"/>
              <a:buChar char="v"/>
            </a:pPr>
            <a:r>
              <a:rPr lang="vi-VN" smtClean="0"/>
              <a:t>LV</a:t>
            </a:r>
            <a:r>
              <a:rPr lang="vi-VN"/>
              <a:t>: </a:t>
            </a:r>
            <a:r>
              <a:rPr lang="vi-VN"/>
              <a:t> </a:t>
            </a:r>
            <a:r>
              <a:rPr lang="vi-VN" smtClean="0"/>
              <a:t>chân điện </a:t>
            </a:r>
            <a:r>
              <a:rPr lang="vi-VN"/>
              <a:t>áp quay về sau khi áp HV đi qua bóng cao áp, chân này chỉ có điện áp từ 3 đến 10v AC</a:t>
            </a:r>
          </a:p>
          <a:p>
            <a:pPr marL="285750" indent="-285750" algn="just">
              <a:buFont typeface="Wingdings" pitchFamily="2" charset="2"/>
              <a:buChar char="v"/>
            </a:pPr>
            <a:r>
              <a:rPr lang="vi-VN" smtClean="0"/>
              <a:t>Lamp</a:t>
            </a:r>
            <a:r>
              <a:rPr lang="vi-VN"/>
              <a:t>: </a:t>
            </a:r>
            <a:r>
              <a:rPr lang="vi-VN" smtClean="0"/>
              <a:t>bóng </a:t>
            </a:r>
            <a:r>
              <a:rPr lang="vi-VN"/>
              <a:t>cao áp.</a:t>
            </a:r>
          </a:p>
        </p:txBody>
      </p:sp>
    </p:spTree>
    <p:extLst>
      <p:ext uri="{BB962C8B-B14F-4D97-AF65-F5344CB8AC3E}">
        <p14:creationId xmlns:p14="http://schemas.microsoft.com/office/powerpoint/2010/main" val="98694285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Rectangle 2"/>
          <p:cNvSpPr>
            <a:spLocks noGrp="1" noChangeArrowheads="1"/>
          </p:cNvSpPr>
          <p:nvPr>
            <p:ph type="title"/>
          </p:nvPr>
        </p:nvSpPr>
        <p:spPr>
          <a:xfrm>
            <a:off x="838093" y="629294"/>
            <a:ext cx="7239000" cy="563563"/>
          </a:xfrm>
        </p:spPr>
        <p:txBody>
          <a:bodyPr/>
          <a:lstStyle/>
          <a:p>
            <a:pPr eaLnBrk="1" hangingPunct="1"/>
            <a:r>
              <a:rPr lang="en-US" altLang="en-US" sz="2800" smtClean="0"/>
              <a:t>Bóng CCFL hoặc đèn LED </a:t>
            </a:r>
            <a:endParaRPr lang="en-US" altLang="en-US" sz="2800"/>
          </a:p>
        </p:txBody>
      </p:sp>
      <p:sp>
        <p:nvSpPr>
          <p:cNvPr id="6149" name="Rectangle 31"/>
          <p:cNvSpPr>
            <a:spLocks noChangeArrowheads="1"/>
          </p:cNvSpPr>
          <p:nvPr/>
        </p:nvSpPr>
        <p:spPr bwMode="auto">
          <a:xfrm>
            <a:off x="225425" y="936625"/>
            <a:ext cx="612668"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400" b="1" smtClean="0">
                <a:solidFill>
                  <a:schemeClr val="bg1"/>
                </a:solidFill>
              </a:rPr>
              <a:t>1</a:t>
            </a:r>
            <a:r>
              <a:rPr lang="en-US" altLang="en-US" sz="2400" b="1" smtClean="0">
                <a:solidFill>
                  <a:schemeClr val="bg1"/>
                </a:solidFill>
              </a:rPr>
              <a:t>.2</a:t>
            </a:r>
            <a:endParaRPr lang="en-US" altLang="en-US" sz="2400" b="1">
              <a:solidFill>
                <a:schemeClr val="bg1"/>
              </a:solidFill>
            </a:endParaRPr>
          </a:p>
        </p:txBody>
      </p:sp>
      <p:pic>
        <p:nvPicPr>
          <p:cNvPr id="2" name="Picture 1" descr="Screen Clippi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0600" y="1676400"/>
            <a:ext cx="7072119" cy="4267200"/>
          </a:xfrm>
          <a:prstGeom prst="rect">
            <a:avLst/>
          </a:prstGeom>
        </p:spPr>
      </p:pic>
    </p:spTree>
    <p:extLst>
      <p:ext uri="{BB962C8B-B14F-4D97-AF65-F5344CB8AC3E}">
        <p14:creationId xmlns:p14="http://schemas.microsoft.com/office/powerpoint/2010/main" val="382824563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Rectangle 2"/>
          <p:cNvSpPr>
            <a:spLocks noGrp="1" noChangeArrowheads="1"/>
          </p:cNvSpPr>
          <p:nvPr>
            <p:ph type="title"/>
          </p:nvPr>
        </p:nvSpPr>
        <p:spPr>
          <a:xfrm>
            <a:off x="838093" y="629294"/>
            <a:ext cx="7239000" cy="563563"/>
          </a:xfrm>
        </p:spPr>
        <p:txBody>
          <a:bodyPr/>
          <a:lstStyle/>
          <a:p>
            <a:pPr eaLnBrk="1" hangingPunct="1"/>
            <a:r>
              <a:rPr lang="vi-VN" altLang="en-US" sz="2800"/>
              <a:t>Khối cao áp (INVERTER)</a:t>
            </a:r>
            <a:endParaRPr lang="en-US" altLang="en-US" sz="2800"/>
          </a:p>
        </p:txBody>
      </p:sp>
      <p:sp>
        <p:nvSpPr>
          <p:cNvPr id="6149" name="Rectangle 31"/>
          <p:cNvSpPr>
            <a:spLocks noChangeArrowheads="1"/>
          </p:cNvSpPr>
          <p:nvPr/>
        </p:nvSpPr>
        <p:spPr bwMode="auto">
          <a:xfrm>
            <a:off x="225425" y="936625"/>
            <a:ext cx="612668"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400" b="1" smtClean="0">
                <a:solidFill>
                  <a:schemeClr val="bg1"/>
                </a:solidFill>
              </a:rPr>
              <a:t>1</a:t>
            </a:r>
            <a:r>
              <a:rPr lang="en-US" altLang="en-US" sz="2400" b="1" smtClean="0">
                <a:solidFill>
                  <a:schemeClr val="bg1"/>
                </a:solidFill>
              </a:rPr>
              <a:t>.2</a:t>
            </a:r>
            <a:endParaRPr lang="en-US" altLang="en-US" sz="2400" b="1">
              <a:solidFill>
                <a:schemeClr val="bg1"/>
              </a:solidFill>
            </a:endParaRPr>
          </a:p>
        </p:txBody>
      </p:sp>
      <p:pic>
        <p:nvPicPr>
          <p:cNvPr id="3" name="Picture 2" descr="Screen Clippi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14400" y="1636460"/>
            <a:ext cx="6705600" cy="4680336"/>
          </a:xfrm>
          <a:prstGeom prst="rect">
            <a:avLst/>
          </a:prstGeom>
        </p:spPr>
      </p:pic>
    </p:spTree>
    <p:extLst>
      <p:ext uri="{BB962C8B-B14F-4D97-AF65-F5344CB8AC3E}">
        <p14:creationId xmlns:p14="http://schemas.microsoft.com/office/powerpoint/2010/main" val="63496090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Rectangle 2"/>
          <p:cNvSpPr>
            <a:spLocks noGrp="1" noChangeArrowheads="1"/>
          </p:cNvSpPr>
          <p:nvPr>
            <p:ph type="title"/>
          </p:nvPr>
        </p:nvSpPr>
        <p:spPr>
          <a:xfrm>
            <a:off x="838093" y="629294"/>
            <a:ext cx="7239000" cy="563563"/>
          </a:xfrm>
        </p:spPr>
        <p:txBody>
          <a:bodyPr/>
          <a:lstStyle/>
          <a:p>
            <a:pPr eaLnBrk="1" hangingPunct="1"/>
            <a:r>
              <a:rPr lang="en-US" altLang="en-US" sz="2800" smtClean="0"/>
              <a:t>Bóng cao áp soi sáng lớp hiển thị</a:t>
            </a:r>
            <a:endParaRPr lang="en-US" altLang="en-US" sz="2800"/>
          </a:p>
        </p:txBody>
      </p:sp>
      <p:sp>
        <p:nvSpPr>
          <p:cNvPr id="6149" name="Rectangle 31"/>
          <p:cNvSpPr>
            <a:spLocks noChangeArrowheads="1"/>
          </p:cNvSpPr>
          <p:nvPr/>
        </p:nvSpPr>
        <p:spPr bwMode="auto">
          <a:xfrm>
            <a:off x="225425" y="936625"/>
            <a:ext cx="612668"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400" b="1" smtClean="0">
                <a:solidFill>
                  <a:schemeClr val="bg1"/>
                </a:solidFill>
              </a:rPr>
              <a:t>1</a:t>
            </a:r>
            <a:r>
              <a:rPr lang="en-US" altLang="en-US" sz="2400" b="1" smtClean="0">
                <a:solidFill>
                  <a:schemeClr val="bg1"/>
                </a:solidFill>
              </a:rPr>
              <a:t>.2</a:t>
            </a:r>
            <a:endParaRPr lang="en-US" altLang="en-US" sz="2400" b="1">
              <a:solidFill>
                <a:schemeClr val="bg1"/>
              </a:solidFill>
            </a:endParaRPr>
          </a:p>
        </p:txBody>
      </p:sp>
      <p:pic>
        <p:nvPicPr>
          <p:cNvPr id="2" name="Picture 1" descr="Screen Clippi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85800" y="1676400"/>
            <a:ext cx="4191000" cy="1663959"/>
          </a:xfrm>
          <a:prstGeom prst="rect">
            <a:avLst/>
          </a:prstGeom>
        </p:spPr>
      </p:pic>
      <p:pic>
        <p:nvPicPr>
          <p:cNvPr id="4" name="Picture 3" descr="Screen Clippi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181600" y="1868525"/>
            <a:ext cx="3648584" cy="3172268"/>
          </a:xfrm>
          <a:prstGeom prst="rect">
            <a:avLst/>
          </a:prstGeom>
        </p:spPr>
      </p:pic>
      <p:pic>
        <p:nvPicPr>
          <p:cNvPr id="5" name="Picture 4" descr="Screen Clippin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61320" y="4050054"/>
            <a:ext cx="4515480" cy="1981477"/>
          </a:xfrm>
          <a:prstGeom prst="rect">
            <a:avLst/>
          </a:prstGeom>
        </p:spPr>
      </p:pic>
    </p:spTree>
    <p:extLst>
      <p:ext uri="{BB962C8B-B14F-4D97-AF65-F5344CB8AC3E}">
        <p14:creationId xmlns:p14="http://schemas.microsoft.com/office/powerpoint/2010/main" val="8861534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Rectangle 2"/>
          <p:cNvSpPr>
            <a:spLocks noGrp="1" noChangeArrowheads="1"/>
          </p:cNvSpPr>
          <p:nvPr>
            <p:ph type="title"/>
          </p:nvPr>
        </p:nvSpPr>
        <p:spPr>
          <a:xfrm>
            <a:off x="1447800" y="654050"/>
            <a:ext cx="7239000" cy="563563"/>
          </a:xfrm>
        </p:spPr>
        <p:txBody>
          <a:bodyPr/>
          <a:lstStyle/>
          <a:p>
            <a:pPr eaLnBrk="1" hangingPunct="1"/>
            <a:r>
              <a:rPr lang="en-US" altLang="en-US" sz="2800"/>
              <a:t>Bàn phím &amp; Chuột </a:t>
            </a:r>
            <a:endParaRPr lang="en-US" altLang="en-US" sz="2800" dirty="0" err="1"/>
          </a:p>
        </p:txBody>
      </p:sp>
      <p:sp>
        <p:nvSpPr>
          <p:cNvPr id="6148" name="Text Box 15"/>
          <p:cNvSpPr txBox="1">
            <a:spLocks noChangeArrowheads="1"/>
          </p:cNvSpPr>
          <p:nvPr/>
        </p:nvSpPr>
        <p:spPr bwMode="auto">
          <a:xfrm>
            <a:off x="380999" y="1636497"/>
            <a:ext cx="8577263" cy="6588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defRPr sz="2800">
                <a:solidFill>
                  <a:schemeClr val="tx1"/>
                </a:solidFill>
                <a:latin typeface="Arial" charset="0"/>
              </a:defRPr>
            </a:lvl1pPr>
            <a:lvl2pPr>
              <a:defRPr sz="2400">
                <a:solidFill>
                  <a:schemeClr val="tx1"/>
                </a:solidFill>
                <a:latin typeface="Arial" charset="0"/>
              </a:defRPr>
            </a:lvl2pPr>
            <a:lvl3pPr>
              <a:defRPr sz="2200">
                <a:solidFill>
                  <a:schemeClr val="tx1"/>
                </a:solidFill>
                <a:latin typeface="Arial" charset="0"/>
              </a:defRPr>
            </a:lvl3pPr>
            <a:lvl4pPr>
              <a:defRPr sz="2000">
                <a:solidFill>
                  <a:schemeClr val="tx1"/>
                </a:solidFill>
                <a:latin typeface="Arial" charset="0"/>
              </a:defRPr>
            </a:lvl4pPr>
            <a:lvl5pPr>
              <a:defRPr sz="2000">
                <a:solidFill>
                  <a:schemeClr val="tx1"/>
                </a:solidFill>
                <a:latin typeface="Arial" charset="0"/>
              </a:defRPr>
            </a:lvl5pPr>
            <a:lvl6pPr eaLnBrk="0" hangingPunct="0">
              <a:defRPr sz="2000">
                <a:solidFill>
                  <a:schemeClr val="tx1"/>
                </a:solidFill>
                <a:latin typeface="Arial" charset="0"/>
              </a:defRPr>
            </a:lvl6pPr>
            <a:lvl7pPr eaLnBrk="0" hangingPunct="0">
              <a:defRPr sz="2000">
                <a:solidFill>
                  <a:schemeClr val="tx1"/>
                </a:solidFill>
                <a:latin typeface="Arial" charset="0"/>
              </a:defRPr>
            </a:lvl7pPr>
            <a:lvl8pPr eaLnBrk="0" hangingPunct="0">
              <a:defRPr sz="2000">
                <a:solidFill>
                  <a:schemeClr val="tx1"/>
                </a:solidFill>
                <a:latin typeface="Arial" charset="0"/>
              </a:defRPr>
            </a:lvl8pPr>
            <a:lvl9pPr eaLnBrk="0" hangingPunct="0">
              <a:defRPr sz="2000">
                <a:solidFill>
                  <a:schemeClr val="tx1"/>
                </a:solidFill>
                <a:latin typeface="Arial" charset="0"/>
              </a:defRPr>
            </a:lvl9pPr>
          </a:lstStyle>
          <a:p>
            <a:pPr marL="342900" indent="-342900" eaLnBrk="0" hangingPunct="0">
              <a:lnSpc>
                <a:spcPct val="150000"/>
              </a:lnSpc>
              <a:buFontTx/>
              <a:buChar char="-"/>
            </a:pPr>
            <a:r>
              <a:rPr lang="en-US" altLang="en-US" err="1"/>
              <a:t>Một</a:t>
            </a:r>
            <a:r>
              <a:rPr lang="en-US" altLang="en-US"/>
              <a:t> </a:t>
            </a:r>
            <a:r>
              <a:rPr lang="en-US" altLang="en-US" smtClean="0"/>
              <a:t>v</a:t>
            </a:r>
            <a:endParaRPr lang="en-US" altLang="en-US" dirty="0"/>
          </a:p>
        </p:txBody>
      </p:sp>
      <p:sp>
        <p:nvSpPr>
          <p:cNvPr id="6149" name="Rectangle 31"/>
          <p:cNvSpPr>
            <a:spLocks noChangeArrowheads="1"/>
          </p:cNvSpPr>
          <p:nvPr/>
        </p:nvSpPr>
        <p:spPr bwMode="auto">
          <a:xfrm>
            <a:off x="225425" y="936625"/>
            <a:ext cx="612668"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400" b="1" smtClean="0">
                <a:solidFill>
                  <a:schemeClr val="bg1"/>
                </a:solidFill>
              </a:rPr>
              <a:t>1</a:t>
            </a:r>
            <a:r>
              <a:rPr lang="en-US" altLang="en-US" sz="2400" b="1" smtClean="0">
                <a:solidFill>
                  <a:schemeClr val="bg1"/>
                </a:solidFill>
              </a:rPr>
              <a:t>.3</a:t>
            </a:r>
            <a:endParaRPr lang="en-US" altLang="en-US" sz="2400" b="1">
              <a:solidFill>
                <a:schemeClr val="bg1"/>
              </a:solidFill>
            </a:endParaRPr>
          </a:p>
        </p:txBody>
      </p:sp>
    </p:spTree>
    <p:extLst>
      <p:ext uri="{BB962C8B-B14F-4D97-AF65-F5344CB8AC3E}">
        <p14:creationId xmlns:p14="http://schemas.microsoft.com/office/powerpoint/2010/main" val="251462915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Rectangle 2"/>
          <p:cNvSpPr>
            <a:spLocks noGrp="1" noChangeArrowheads="1"/>
          </p:cNvSpPr>
          <p:nvPr>
            <p:ph type="title"/>
          </p:nvPr>
        </p:nvSpPr>
        <p:spPr>
          <a:xfrm>
            <a:off x="1447800" y="654050"/>
            <a:ext cx="7239000" cy="563563"/>
          </a:xfrm>
        </p:spPr>
        <p:txBody>
          <a:bodyPr/>
          <a:lstStyle/>
          <a:p>
            <a:pPr eaLnBrk="1" hangingPunct="1"/>
            <a:r>
              <a:rPr lang="en-US" altLang="en-US" sz="2800" dirty="0" err="1"/>
              <a:t>Các</a:t>
            </a:r>
            <a:r>
              <a:rPr lang="en-US" altLang="en-US" sz="2800" dirty="0"/>
              <a:t> </a:t>
            </a:r>
            <a:r>
              <a:rPr lang="en-US" altLang="en-US" sz="2800" dirty="0" err="1"/>
              <a:t>thành</a:t>
            </a:r>
            <a:r>
              <a:rPr lang="en-US" altLang="en-US" sz="2800" dirty="0"/>
              <a:t> </a:t>
            </a:r>
            <a:r>
              <a:rPr lang="en-US" altLang="en-US" sz="2800" dirty="0" err="1"/>
              <a:t>phần</a:t>
            </a:r>
            <a:r>
              <a:rPr lang="en-US" altLang="en-US" sz="2800" dirty="0"/>
              <a:t> </a:t>
            </a:r>
            <a:r>
              <a:rPr lang="en-US" altLang="en-US" sz="2800" dirty="0" err="1"/>
              <a:t>trong</a:t>
            </a:r>
            <a:r>
              <a:rPr lang="en-US" altLang="en-US" sz="2800" dirty="0"/>
              <a:t> </a:t>
            </a:r>
            <a:r>
              <a:rPr lang="en-US" altLang="en-US" sz="2800" dirty="0" err="1"/>
              <a:t>hạ</a:t>
            </a:r>
            <a:r>
              <a:rPr lang="en-US" altLang="en-US" sz="2800" dirty="0"/>
              <a:t> </a:t>
            </a:r>
            <a:r>
              <a:rPr lang="en-US" altLang="en-US" sz="2800" dirty="0" err="1"/>
              <a:t>tầng</a:t>
            </a:r>
            <a:r>
              <a:rPr lang="en-US" altLang="en-US" sz="2800" dirty="0"/>
              <a:t> </a:t>
            </a:r>
            <a:r>
              <a:rPr lang="en-US" altLang="en-US" sz="2800" dirty="0" err="1"/>
              <a:t>vSphere</a:t>
            </a:r>
            <a:endParaRPr lang="en-US" altLang="en-US" sz="2800" dirty="0"/>
          </a:p>
        </p:txBody>
      </p:sp>
      <p:sp>
        <p:nvSpPr>
          <p:cNvPr id="6148" name="Text Box 15"/>
          <p:cNvSpPr txBox="1">
            <a:spLocks noChangeArrowheads="1"/>
          </p:cNvSpPr>
          <p:nvPr/>
        </p:nvSpPr>
        <p:spPr bwMode="auto">
          <a:xfrm>
            <a:off x="380999" y="1636497"/>
            <a:ext cx="8577263" cy="52629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defRPr sz="2800">
                <a:solidFill>
                  <a:schemeClr val="tx1"/>
                </a:solidFill>
                <a:latin typeface="Arial" charset="0"/>
              </a:defRPr>
            </a:lvl1pPr>
            <a:lvl2pPr>
              <a:defRPr sz="2400">
                <a:solidFill>
                  <a:schemeClr val="tx1"/>
                </a:solidFill>
                <a:latin typeface="Arial" charset="0"/>
              </a:defRPr>
            </a:lvl2pPr>
            <a:lvl3pPr>
              <a:defRPr sz="2200">
                <a:solidFill>
                  <a:schemeClr val="tx1"/>
                </a:solidFill>
                <a:latin typeface="Arial" charset="0"/>
              </a:defRPr>
            </a:lvl3pPr>
            <a:lvl4pPr>
              <a:defRPr sz="2000">
                <a:solidFill>
                  <a:schemeClr val="tx1"/>
                </a:solidFill>
                <a:latin typeface="Arial" charset="0"/>
              </a:defRPr>
            </a:lvl4pPr>
            <a:lvl5pPr>
              <a:defRPr sz="2000">
                <a:solidFill>
                  <a:schemeClr val="tx1"/>
                </a:solidFill>
                <a:latin typeface="Arial" charset="0"/>
              </a:defRPr>
            </a:lvl5pPr>
            <a:lvl6pPr eaLnBrk="0" hangingPunct="0">
              <a:defRPr sz="2000">
                <a:solidFill>
                  <a:schemeClr val="tx1"/>
                </a:solidFill>
                <a:latin typeface="Arial" charset="0"/>
              </a:defRPr>
            </a:lvl6pPr>
            <a:lvl7pPr eaLnBrk="0" hangingPunct="0">
              <a:defRPr sz="2000">
                <a:solidFill>
                  <a:schemeClr val="tx1"/>
                </a:solidFill>
                <a:latin typeface="Arial" charset="0"/>
              </a:defRPr>
            </a:lvl7pPr>
            <a:lvl8pPr eaLnBrk="0" hangingPunct="0">
              <a:defRPr sz="2000">
                <a:solidFill>
                  <a:schemeClr val="tx1"/>
                </a:solidFill>
                <a:latin typeface="Arial" charset="0"/>
              </a:defRPr>
            </a:lvl8pPr>
            <a:lvl9pPr eaLnBrk="0" hangingPunct="0">
              <a:defRPr sz="2000">
                <a:solidFill>
                  <a:schemeClr val="tx1"/>
                </a:solidFill>
                <a:latin typeface="Arial" charset="0"/>
              </a:defRPr>
            </a:lvl9pPr>
          </a:lstStyle>
          <a:p>
            <a:pPr marL="342900" indent="-342900" eaLnBrk="0" hangingPunct="0">
              <a:lnSpc>
                <a:spcPct val="150000"/>
              </a:lnSpc>
              <a:buFontTx/>
              <a:buChar char="-"/>
            </a:pPr>
            <a:r>
              <a:rPr lang="en-US" altLang="en-US" dirty="0" err="1"/>
              <a:t>Một</a:t>
            </a:r>
            <a:r>
              <a:rPr lang="en-US" altLang="en-US" dirty="0"/>
              <a:t> </a:t>
            </a:r>
            <a:r>
              <a:rPr lang="en-US" altLang="en-US" dirty="0" err="1"/>
              <a:t>vCenter</a:t>
            </a:r>
            <a:r>
              <a:rPr lang="en-US" altLang="en-US" dirty="0"/>
              <a:t> </a:t>
            </a:r>
            <a:r>
              <a:rPr lang="en-US" altLang="en-US" dirty="0" err="1"/>
              <a:t>quản</a:t>
            </a:r>
            <a:r>
              <a:rPr lang="en-US" altLang="en-US" dirty="0"/>
              <a:t> </a:t>
            </a:r>
            <a:r>
              <a:rPr lang="en-US" altLang="en-US" dirty="0" err="1"/>
              <a:t>lý</a:t>
            </a:r>
            <a:r>
              <a:rPr lang="en-US" altLang="en-US" dirty="0"/>
              <a:t> </a:t>
            </a:r>
            <a:r>
              <a:rPr lang="en-US" altLang="en-US" dirty="0" err="1"/>
              <a:t>nhiều</a:t>
            </a:r>
            <a:r>
              <a:rPr lang="en-US" altLang="en-US" dirty="0"/>
              <a:t> Host (</a:t>
            </a:r>
            <a:r>
              <a:rPr lang="en-US" altLang="en-US" dirty="0" err="1"/>
              <a:t>ESXi</a:t>
            </a:r>
            <a:r>
              <a:rPr lang="en-US" altLang="en-US" dirty="0"/>
              <a:t>)</a:t>
            </a:r>
            <a:r>
              <a:rPr lang="vi-VN" altLang="en-US" dirty="0"/>
              <a:t> </a:t>
            </a:r>
            <a:endParaRPr lang="en-US" altLang="en-US" dirty="0"/>
          </a:p>
          <a:p>
            <a:pPr marL="342900" indent="-342900" eaLnBrk="0" hangingPunct="0">
              <a:lnSpc>
                <a:spcPct val="150000"/>
              </a:lnSpc>
              <a:buFontTx/>
              <a:buChar char="-"/>
            </a:pPr>
            <a:r>
              <a:rPr lang="en-US" altLang="en-US" dirty="0"/>
              <a:t>VI Client </a:t>
            </a:r>
            <a:r>
              <a:rPr lang="en-US" altLang="en-US" dirty="0" err="1"/>
              <a:t>xuất</a:t>
            </a:r>
            <a:r>
              <a:rPr lang="en-US" altLang="en-US" dirty="0"/>
              <a:t> </a:t>
            </a:r>
            <a:r>
              <a:rPr lang="en-US" altLang="en-US" dirty="0" err="1"/>
              <a:t>hiện</a:t>
            </a:r>
            <a:r>
              <a:rPr lang="en-US" altLang="en-US" dirty="0"/>
              <a:t> 2 </a:t>
            </a:r>
            <a:r>
              <a:rPr lang="en-US" altLang="en-US" dirty="0" err="1"/>
              <a:t>lần</a:t>
            </a:r>
            <a:r>
              <a:rPr lang="en-US" altLang="en-US" dirty="0"/>
              <a:t> </a:t>
            </a:r>
            <a:r>
              <a:rPr lang="en-US" altLang="en-US" dirty="0" err="1"/>
              <a:t>vì</a:t>
            </a:r>
            <a:r>
              <a:rPr lang="en-US" altLang="en-US" dirty="0"/>
              <a:t> </a:t>
            </a:r>
            <a:r>
              <a:rPr lang="en-US" altLang="en-US" dirty="0" err="1"/>
              <a:t>có</a:t>
            </a:r>
            <a:r>
              <a:rPr lang="en-US" altLang="en-US" dirty="0"/>
              <a:t> </a:t>
            </a:r>
            <a:r>
              <a:rPr lang="en-US" altLang="en-US" dirty="0" err="1"/>
              <a:t>thể</a:t>
            </a:r>
            <a:r>
              <a:rPr lang="en-US" altLang="en-US" dirty="0"/>
              <a:t> download </a:t>
            </a:r>
            <a:r>
              <a:rPr lang="en-US" altLang="en-US" dirty="0" err="1"/>
              <a:t>từ</a:t>
            </a:r>
            <a:r>
              <a:rPr lang="en-US" altLang="en-US" dirty="0"/>
              <a:t> </a:t>
            </a:r>
            <a:r>
              <a:rPr lang="en-US" altLang="en-US" dirty="0" err="1"/>
              <a:t>vCenter</a:t>
            </a:r>
            <a:r>
              <a:rPr lang="en-US" altLang="en-US" dirty="0"/>
              <a:t> </a:t>
            </a:r>
            <a:r>
              <a:rPr lang="en-US" altLang="en-US" dirty="0" err="1"/>
              <a:t>hoặc</a:t>
            </a:r>
            <a:r>
              <a:rPr lang="en-US" altLang="en-US" dirty="0"/>
              <a:t> </a:t>
            </a:r>
            <a:r>
              <a:rPr lang="en-US" altLang="en-US" dirty="0" err="1"/>
              <a:t>ESXi</a:t>
            </a:r>
            <a:endParaRPr lang="en-US" altLang="en-US" dirty="0"/>
          </a:p>
          <a:p>
            <a:pPr marL="342900" indent="-342900" eaLnBrk="0" hangingPunct="0">
              <a:lnSpc>
                <a:spcPct val="150000"/>
              </a:lnSpc>
              <a:buFontTx/>
              <a:buChar char="-"/>
            </a:pPr>
            <a:r>
              <a:rPr lang="en-US" altLang="en-US" dirty="0" err="1"/>
              <a:t>ESXi</a:t>
            </a:r>
            <a:r>
              <a:rPr lang="en-US" altLang="en-US" dirty="0"/>
              <a:t> </a:t>
            </a:r>
            <a:r>
              <a:rPr lang="en-US" altLang="en-US" dirty="0" err="1"/>
              <a:t>là</a:t>
            </a:r>
            <a:r>
              <a:rPr lang="en-US" altLang="en-US" dirty="0"/>
              <a:t> </a:t>
            </a:r>
            <a:r>
              <a:rPr lang="en-US" altLang="en-US" dirty="0" err="1"/>
              <a:t>lớp</a:t>
            </a:r>
            <a:r>
              <a:rPr lang="en-US" altLang="en-US" dirty="0"/>
              <a:t> </a:t>
            </a:r>
            <a:r>
              <a:rPr lang="en-US" altLang="en-US" dirty="0" err="1"/>
              <a:t>ảo</a:t>
            </a:r>
            <a:r>
              <a:rPr lang="en-US" altLang="en-US" dirty="0"/>
              <a:t> </a:t>
            </a:r>
            <a:r>
              <a:rPr lang="en-US" altLang="en-US" dirty="0" err="1"/>
              <a:t>hóa</a:t>
            </a:r>
            <a:r>
              <a:rPr lang="en-US" altLang="en-US" dirty="0"/>
              <a:t> </a:t>
            </a:r>
            <a:r>
              <a:rPr lang="en-US" altLang="en-US" dirty="0" err="1"/>
              <a:t>tài</a:t>
            </a:r>
            <a:r>
              <a:rPr lang="en-US" altLang="en-US" dirty="0"/>
              <a:t> </a:t>
            </a:r>
            <a:r>
              <a:rPr lang="en-US" altLang="en-US" dirty="0" err="1"/>
              <a:t>nguyên</a:t>
            </a:r>
            <a:r>
              <a:rPr lang="en-US" altLang="en-US" dirty="0"/>
              <a:t> CPU, RAM, Storage </a:t>
            </a:r>
            <a:r>
              <a:rPr lang="en-US" altLang="en-US" dirty="0" err="1"/>
              <a:t>và</a:t>
            </a:r>
            <a:r>
              <a:rPr lang="en-US" altLang="en-US" dirty="0"/>
              <a:t> Network </a:t>
            </a:r>
            <a:r>
              <a:rPr lang="en-US" altLang="en-US" dirty="0" err="1"/>
              <a:t>cung</a:t>
            </a:r>
            <a:r>
              <a:rPr lang="en-US" altLang="en-US" dirty="0"/>
              <a:t> </a:t>
            </a:r>
            <a:r>
              <a:rPr lang="en-US" altLang="en-US" dirty="0" err="1"/>
              <a:t>cấp</a:t>
            </a:r>
            <a:r>
              <a:rPr lang="en-US" altLang="en-US" dirty="0"/>
              <a:t> </a:t>
            </a:r>
            <a:r>
              <a:rPr lang="en-US" altLang="en-US" dirty="0" err="1"/>
              <a:t>cho</a:t>
            </a:r>
            <a:r>
              <a:rPr lang="en-US" altLang="en-US" dirty="0"/>
              <a:t> </a:t>
            </a:r>
            <a:r>
              <a:rPr lang="en-US" altLang="en-US" dirty="0" err="1"/>
              <a:t>các</a:t>
            </a:r>
            <a:r>
              <a:rPr lang="en-US" altLang="en-US" dirty="0"/>
              <a:t> VM</a:t>
            </a:r>
          </a:p>
          <a:p>
            <a:pPr marL="342900" indent="-342900" eaLnBrk="0" hangingPunct="0">
              <a:lnSpc>
                <a:spcPct val="150000"/>
              </a:lnSpc>
              <a:buFontTx/>
              <a:buChar char="-"/>
            </a:pPr>
            <a:r>
              <a:rPr lang="en-US" altLang="en-US" dirty="0" err="1"/>
              <a:t>vCenter</a:t>
            </a:r>
            <a:r>
              <a:rPr lang="en-US" altLang="en-US" dirty="0"/>
              <a:t> </a:t>
            </a:r>
            <a:r>
              <a:rPr lang="en-US" altLang="en-US" dirty="0" err="1"/>
              <a:t>là</a:t>
            </a:r>
            <a:r>
              <a:rPr lang="en-US" altLang="en-US" dirty="0"/>
              <a:t> </a:t>
            </a:r>
            <a:r>
              <a:rPr lang="en-US" altLang="en-US" dirty="0" err="1"/>
              <a:t>trung</a:t>
            </a:r>
            <a:r>
              <a:rPr lang="en-US" altLang="en-US" dirty="0"/>
              <a:t> </a:t>
            </a:r>
            <a:r>
              <a:rPr lang="en-US" altLang="en-US" dirty="0" err="1"/>
              <a:t>tâm</a:t>
            </a:r>
            <a:r>
              <a:rPr lang="en-US" altLang="en-US" dirty="0"/>
              <a:t> </a:t>
            </a:r>
            <a:r>
              <a:rPr lang="en-US" altLang="en-US" dirty="0" err="1"/>
              <a:t>quản</a:t>
            </a:r>
            <a:r>
              <a:rPr lang="en-US" altLang="en-US" dirty="0"/>
              <a:t> </a:t>
            </a:r>
            <a:r>
              <a:rPr lang="en-US" altLang="en-US" dirty="0" err="1"/>
              <a:t>lý</a:t>
            </a:r>
            <a:r>
              <a:rPr lang="en-US" altLang="en-US" dirty="0"/>
              <a:t> </a:t>
            </a:r>
            <a:r>
              <a:rPr lang="en-US" altLang="en-US" dirty="0" err="1"/>
              <a:t>các</a:t>
            </a:r>
            <a:r>
              <a:rPr lang="en-US" altLang="en-US" dirty="0"/>
              <a:t> </a:t>
            </a:r>
            <a:r>
              <a:rPr lang="en-US" altLang="en-US" dirty="0" err="1"/>
              <a:t>ESXi</a:t>
            </a:r>
            <a:r>
              <a:rPr lang="en-US" altLang="en-US" dirty="0"/>
              <a:t>, </a:t>
            </a:r>
            <a:r>
              <a:rPr lang="en-US" altLang="en-US" dirty="0" err="1"/>
              <a:t>nó</a:t>
            </a:r>
            <a:r>
              <a:rPr lang="en-US" altLang="en-US" dirty="0"/>
              <a:t> </a:t>
            </a:r>
            <a:r>
              <a:rPr lang="en-US" altLang="en-US" dirty="0" err="1"/>
              <a:t>cho</a:t>
            </a:r>
            <a:r>
              <a:rPr lang="en-US" altLang="en-US" dirty="0"/>
              <a:t> </a:t>
            </a:r>
            <a:r>
              <a:rPr lang="en-US" altLang="en-US" dirty="0" err="1"/>
              <a:t>phép</a:t>
            </a:r>
            <a:r>
              <a:rPr lang="en-US" altLang="en-US" dirty="0"/>
              <a:t> </a:t>
            </a:r>
            <a:r>
              <a:rPr lang="en-US" altLang="en-US" dirty="0" err="1"/>
              <a:t>thực</a:t>
            </a:r>
            <a:r>
              <a:rPr lang="en-US" altLang="en-US" dirty="0"/>
              <a:t> </a:t>
            </a:r>
            <a:r>
              <a:rPr lang="en-US" altLang="en-US" dirty="0" err="1"/>
              <a:t>hiện</a:t>
            </a:r>
            <a:r>
              <a:rPr lang="en-US" altLang="en-US" dirty="0"/>
              <a:t> </a:t>
            </a:r>
            <a:r>
              <a:rPr lang="en-US" altLang="en-US" dirty="0" err="1"/>
              <a:t>các</a:t>
            </a:r>
            <a:r>
              <a:rPr lang="en-US" altLang="en-US" dirty="0"/>
              <a:t> </a:t>
            </a:r>
            <a:r>
              <a:rPr lang="en-US" altLang="en-US" dirty="0" err="1"/>
              <a:t>tính</a:t>
            </a:r>
            <a:r>
              <a:rPr lang="en-US" altLang="en-US" dirty="0"/>
              <a:t> </a:t>
            </a:r>
            <a:r>
              <a:rPr lang="en-US" altLang="en-US" dirty="0" err="1"/>
              <a:t>năng</a:t>
            </a:r>
            <a:r>
              <a:rPr lang="en-US" altLang="en-US" dirty="0"/>
              <a:t> </a:t>
            </a:r>
            <a:r>
              <a:rPr lang="en-US" altLang="en-US" dirty="0" err="1"/>
              <a:t>mở</a:t>
            </a:r>
            <a:r>
              <a:rPr lang="en-US" altLang="en-US" dirty="0"/>
              <a:t> </a:t>
            </a:r>
            <a:r>
              <a:rPr lang="en-US" altLang="en-US" dirty="0" err="1"/>
              <a:t>rộng</a:t>
            </a:r>
            <a:r>
              <a:rPr lang="en-US" altLang="en-US" dirty="0"/>
              <a:t> </a:t>
            </a:r>
            <a:r>
              <a:rPr lang="en-US" altLang="en-US" dirty="0" err="1"/>
              <a:t>như</a:t>
            </a:r>
            <a:r>
              <a:rPr lang="en-US" altLang="en-US" dirty="0"/>
              <a:t> DRS, HA, </a:t>
            </a:r>
            <a:r>
              <a:rPr lang="en-US" altLang="en-US" dirty="0" err="1"/>
              <a:t>vMotion</a:t>
            </a:r>
            <a:endParaRPr lang="en-US" altLang="en-US" dirty="0"/>
          </a:p>
        </p:txBody>
      </p:sp>
      <p:sp>
        <p:nvSpPr>
          <p:cNvPr id="6149" name="Rectangle 31"/>
          <p:cNvSpPr>
            <a:spLocks noChangeArrowheads="1"/>
          </p:cNvSpPr>
          <p:nvPr/>
        </p:nvSpPr>
        <p:spPr bwMode="auto">
          <a:xfrm>
            <a:off x="225425" y="936625"/>
            <a:ext cx="612775" cy="461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400" b="1">
                <a:solidFill>
                  <a:schemeClr val="bg1"/>
                </a:solidFill>
              </a:rPr>
              <a:t>7.1</a:t>
            </a:r>
          </a:p>
        </p:txBody>
      </p:sp>
    </p:spTree>
    <p:extLst>
      <p:ext uri="{BB962C8B-B14F-4D97-AF65-F5344CB8AC3E}">
        <p14:creationId xmlns:p14="http://schemas.microsoft.com/office/powerpoint/2010/main" val="251462915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Rectangle 2"/>
          <p:cNvSpPr>
            <a:spLocks noGrp="1" noChangeArrowheads="1"/>
          </p:cNvSpPr>
          <p:nvPr>
            <p:ph type="title"/>
          </p:nvPr>
        </p:nvSpPr>
        <p:spPr>
          <a:xfrm>
            <a:off x="1447800" y="654050"/>
            <a:ext cx="5715000" cy="563563"/>
          </a:xfrm>
        </p:spPr>
        <p:txBody>
          <a:bodyPr/>
          <a:lstStyle/>
          <a:p>
            <a:pPr eaLnBrk="1" hangingPunct="1"/>
            <a:r>
              <a:rPr lang="en-US" altLang="en-US" sz="2800" dirty="0" err="1"/>
              <a:t>Kiểm</a:t>
            </a:r>
            <a:r>
              <a:rPr lang="en-US" altLang="en-US" sz="2800" dirty="0"/>
              <a:t> </a:t>
            </a:r>
            <a:r>
              <a:rPr lang="en-US" altLang="en-US" sz="2800" dirty="0" err="1"/>
              <a:t>tra</a:t>
            </a:r>
            <a:r>
              <a:rPr lang="en-US" altLang="en-US" sz="2800" dirty="0"/>
              <a:t> CPU </a:t>
            </a:r>
            <a:r>
              <a:rPr lang="en-US" altLang="en-US" sz="2800" dirty="0" err="1"/>
              <a:t>hỗ</a:t>
            </a:r>
            <a:r>
              <a:rPr lang="en-US" altLang="en-US" sz="2800" dirty="0"/>
              <a:t> </a:t>
            </a:r>
            <a:r>
              <a:rPr lang="en-US" altLang="en-US" sz="2800" dirty="0" err="1"/>
              <a:t>trợ</a:t>
            </a:r>
            <a:r>
              <a:rPr lang="en-US" altLang="en-US" sz="2800" dirty="0"/>
              <a:t> </a:t>
            </a:r>
            <a:r>
              <a:rPr lang="en-US" altLang="en-US" sz="2800" dirty="0" err="1"/>
              <a:t>ảo</a:t>
            </a:r>
            <a:r>
              <a:rPr lang="en-US" altLang="en-US" sz="2800" dirty="0"/>
              <a:t> </a:t>
            </a:r>
            <a:r>
              <a:rPr lang="en-US" altLang="en-US" sz="2800" dirty="0" err="1"/>
              <a:t>hóa</a:t>
            </a:r>
            <a:endParaRPr lang="en-US" altLang="en-US" sz="2800" dirty="0"/>
          </a:p>
        </p:txBody>
      </p:sp>
      <p:sp>
        <p:nvSpPr>
          <p:cNvPr id="6149" name="Rectangle 31"/>
          <p:cNvSpPr>
            <a:spLocks noChangeArrowheads="1"/>
          </p:cNvSpPr>
          <p:nvPr/>
        </p:nvSpPr>
        <p:spPr bwMode="auto">
          <a:xfrm>
            <a:off x="225425" y="936625"/>
            <a:ext cx="612775" cy="461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400" b="1">
                <a:solidFill>
                  <a:schemeClr val="bg1"/>
                </a:solidFill>
              </a:rPr>
              <a:t>7.1</a:t>
            </a: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71600" y="1600200"/>
            <a:ext cx="6935788" cy="50429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95695589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Rectangle 2"/>
          <p:cNvSpPr>
            <a:spLocks noGrp="1" noChangeArrowheads="1"/>
          </p:cNvSpPr>
          <p:nvPr>
            <p:ph type="title"/>
          </p:nvPr>
        </p:nvSpPr>
        <p:spPr>
          <a:xfrm>
            <a:off x="1447800" y="654050"/>
            <a:ext cx="5867400" cy="563563"/>
          </a:xfrm>
        </p:spPr>
        <p:txBody>
          <a:bodyPr/>
          <a:lstStyle/>
          <a:p>
            <a:pPr eaLnBrk="1" hangingPunct="1"/>
            <a:r>
              <a:rPr lang="en-US" altLang="en-US" sz="2800" dirty="0"/>
              <a:t>CPU Intel </a:t>
            </a:r>
            <a:r>
              <a:rPr lang="en-US" altLang="en-US" sz="2800" dirty="0" err="1"/>
              <a:t>hỗ</a:t>
            </a:r>
            <a:r>
              <a:rPr lang="en-US" altLang="en-US" sz="2800" dirty="0"/>
              <a:t> </a:t>
            </a:r>
            <a:r>
              <a:rPr lang="en-US" altLang="en-US" sz="2800" dirty="0" err="1"/>
              <a:t>trợ</a:t>
            </a:r>
            <a:r>
              <a:rPr lang="en-US" altLang="en-US" sz="2800" dirty="0"/>
              <a:t> </a:t>
            </a:r>
            <a:r>
              <a:rPr lang="en-US" altLang="en-US" sz="2800" dirty="0" err="1"/>
              <a:t>công</a:t>
            </a:r>
            <a:r>
              <a:rPr lang="en-US" altLang="en-US" sz="2800" dirty="0"/>
              <a:t> </a:t>
            </a:r>
            <a:r>
              <a:rPr lang="en-US" altLang="en-US" sz="2800" dirty="0" err="1"/>
              <a:t>nghệ</a:t>
            </a:r>
            <a:r>
              <a:rPr lang="en-US" altLang="en-US" sz="2800" dirty="0"/>
              <a:t> VT-x</a:t>
            </a:r>
          </a:p>
        </p:txBody>
      </p:sp>
      <p:sp>
        <p:nvSpPr>
          <p:cNvPr id="6148" name="Text Box 15"/>
          <p:cNvSpPr txBox="1">
            <a:spLocks noChangeArrowheads="1"/>
          </p:cNvSpPr>
          <p:nvPr/>
        </p:nvSpPr>
        <p:spPr bwMode="auto">
          <a:xfrm>
            <a:off x="531812" y="4601704"/>
            <a:ext cx="8577263" cy="19514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defRPr sz="2800">
                <a:solidFill>
                  <a:schemeClr val="tx1"/>
                </a:solidFill>
                <a:latin typeface="Arial" charset="0"/>
              </a:defRPr>
            </a:lvl1pPr>
            <a:lvl2pPr>
              <a:defRPr sz="2400">
                <a:solidFill>
                  <a:schemeClr val="tx1"/>
                </a:solidFill>
                <a:latin typeface="Arial" charset="0"/>
              </a:defRPr>
            </a:lvl2pPr>
            <a:lvl3pPr>
              <a:defRPr sz="2200">
                <a:solidFill>
                  <a:schemeClr val="tx1"/>
                </a:solidFill>
                <a:latin typeface="Arial" charset="0"/>
              </a:defRPr>
            </a:lvl3pPr>
            <a:lvl4pPr>
              <a:defRPr sz="2000">
                <a:solidFill>
                  <a:schemeClr val="tx1"/>
                </a:solidFill>
                <a:latin typeface="Arial" charset="0"/>
              </a:defRPr>
            </a:lvl4pPr>
            <a:lvl5pPr>
              <a:defRPr sz="2000">
                <a:solidFill>
                  <a:schemeClr val="tx1"/>
                </a:solidFill>
                <a:latin typeface="Arial" charset="0"/>
              </a:defRPr>
            </a:lvl5pPr>
            <a:lvl6pPr eaLnBrk="0" hangingPunct="0">
              <a:defRPr sz="2000">
                <a:solidFill>
                  <a:schemeClr val="tx1"/>
                </a:solidFill>
                <a:latin typeface="Arial" charset="0"/>
              </a:defRPr>
            </a:lvl6pPr>
            <a:lvl7pPr eaLnBrk="0" hangingPunct="0">
              <a:defRPr sz="2000">
                <a:solidFill>
                  <a:schemeClr val="tx1"/>
                </a:solidFill>
                <a:latin typeface="Arial" charset="0"/>
              </a:defRPr>
            </a:lvl7pPr>
            <a:lvl8pPr eaLnBrk="0" hangingPunct="0">
              <a:defRPr sz="2000">
                <a:solidFill>
                  <a:schemeClr val="tx1"/>
                </a:solidFill>
                <a:latin typeface="Arial" charset="0"/>
              </a:defRPr>
            </a:lvl8pPr>
            <a:lvl9pPr eaLnBrk="0" hangingPunct="0">
              <a:defRPr sz="2000">
                <a:solidFill>
                  <a:schemeClr val="tx1"/>
                </a:solidFill>
                <a:latin typeface="Arial" charset="0"/>
              </a:defRPr>
            </a:lvl9pPr>
          </a:lstStyle>
          <a:p>
            <a:pPr marL="342900" indent="-342900" eaLnBrk="0" hangingPunct="0">
              <a:lnSpc>
                <a:spcPct val="150000"/>
              </a:lnSpc>
              <a:buFontTx/>
              <a:buChar char="-"/>
            </a:pPr>
            <a:r>
              <a:rPr lang="vi-VN" altLang="en-US" dirty="0"/>
              <a:t>hầu hết các CPU Sandy Bridge và Ivy Bridge ra mắt gần đây đều hỗ trợ chức năng ảo hóa VT-x từ Intel</a:t>
            </a:r>
            <a:endParaRPr lang="en-US" altLang="en-US" dirty="0"/>
          </a:p>
        </p:txBody>
      </p:sp>
      <p:sp>
        <p:nvSpPr>
          <p:cNvPr id="6149" name="Rectangle 31"/>
          <p:cNvSpPr>
            <a:spLocks noChangeArrowheads="1"/>
          </p:cNvSpPr>
          <p:nvPr/>
        </p:nvSpPr>
        <p:spPr bwMode="auto">
          <a:xfrm>
            <a:off x="225425" y="936625"/>
            <a:ext cx="612775" cy="461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400" b="1">
                <a:solidFill>
                  <a:schemeClr val="bg1"/>
                </a:solidFill>
              </a:rPr>
              <a:t>7.1</a:t>
            </a:r>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66171" y="1433312"/>
            <a:ext cx="7297813" cy="31683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95695589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Rectangle 2"/>
          <p:cNvSpPr>
            <a:spLocks noGrp="1" noChangeArrowheads="1"/>
          </p:cNvSpPr>
          <p:nvPr>
            <p:ph type="title"/>
          </p:nvPr>
        </p:nvSpPr>
        <p:spPr>
          <a:xfrm>
            <a:off x="1447800" y="654050"/>
            <a:ext cx="5105400" cy="563563"/>
          </a:xfrm>
        </p:spPr>
        <p:txBody>
          <a:bodyPr/>
          <a:lstStyle/>
          <a:p>
            <a:pPr eaLnBrk="1" hangingPunct="1"/>
            <a:r>
              <a:rPr lang="en-US" altLang="en-US" sz="2800" dirty="0" err="1"/>
              <a:t>Kỹ</a:t>
            </a:r>
            <a:r>
              <a:rPr lang="en-US" altLang="en-US" sz="2800" dirty="0"/>
              <a:t> </a:t>
            </a:r>
            <a:r>
              <a:rPr lang="en-US" altLang="en-US" sz="2800" dirty="0" err="1"/>
              <a:t>thuật</a:t>
            </a:r>
            <a:r>
              <a:rPr lang="en-US" altLang="en-US" sz="2800" dirty="0"/>
              <a:t> </a:t>
            </a:r>
            <a:r>
              <a:rPr lang="en-US" altLang="en-US" sz="2800" dirty="0" err="1"/>
              <a:t>ảo</a:t>
            </a:r>
            <a:r>
              <a:rPr lang="en-US" altLang="en-US" sz="2800" dirty="0"/>
              <a:t> </a:t>
            </a:r>
            <a:r>
              <a:rPr lang="en-US" altLang="en-US" sz="2800" dirty="0" err="1"/>
              <a:t>hóa</a:t>
            </a:r>
            <a:r>
              <a:rPr lang="en-US" altLang="en-US" sz="2800" dirty="0"/>
              <a:t> </a:t>
            </a:r>
            <a:r>
              <a:rPr lang="en-US" altLang="en-US" sz="2800" dirty="0" err="1"/>
              <a:t>hãng</a:t>
            </a:r>
            <a:r>
              <a:rPr lang="en-US" altLang="en-US" sz="2800" dirty="0"/>
              <a:t> Intel</a:t>
            </a:r>
          </a:p>
        </p:txBody>
      </p:sp>
      <p:sp>
        <p:nvSpPr>
          <p:cNvPr id="6149" name="Rectangle 31"/>
          <p:cNvSpPr>
            <a:spLocks noChangeArrowheads="1"/>
          </p:cNvSpPr>
          <p:nvPr/>
        </p:nvSpPr>
        <p:spPr bwMode="auto">
          <a:xfrm>
            <a:off x="225425" y="936625"/>
            <a:ext cx="612775" cy="461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400" b="1">
                <a:solidFill>
                  <a:schemeClr val="bg1"/>
                </a:solidFill>
              </a:rPr>
              <a:t>7.1</a:t>
            </a:r>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1822" y="1740784"/>
            <a:ext cx="8803952" cy="42790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95695589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Rectangle 2"/>
          <p:cNvSpPr>
            <a:spLocks noGrp="1" noChangeArrowheads="1"/>
          </p:cNvSpPr>
          <p:nvPr>
            <p:ph type="title"/>
          </p:nvPr>
        </p:nvSpPr>
        <p:spPr>
          <a:xfrm>
            <a:off x="1447800" y="654050"/>
            <a:ext cx="6172200" cy="563563"/>
          </a:xfrm>
        </p:spPr>
        <p:txBody>
          <a:bodyPr/>
          <a:lstStyle/>
          <a:p>
            <a:pPr eaLnBrk="1" hangingPunct="1"/>
            <a:r>
              <a:rPr lang="en-US" altLang="en-US" sz="2800" dirty="0" err="1"/>
              <a:t>Bật</a:t>
            </a:r>
            <a:r>
              <a:rPr lang="en-US" altLang="en-US" sz="2800" dirty="0"/>
              <a:t> </a:t>
            </a:r>
            <a:r>
              <a:rPr lang="en-US" altLang="en-US" sz="2800" dirty="0" err="1"/>
              <a:t>tính</a:t>
            </a:r>
            <a:r>
              <a:rPr lang="en-US" altLang="en-US" sz="2800" dirty="0"/>
              <a:t> </a:t>
            </a:r>
            <a:r>
              <a:rPr lang="en-US" altLang="en-US" sz="2800" dirty="0" err="1"/>
              <a:t>năng</a:t>
            </a:r>
            <a:r>
              <a:rPr lang="en-US" altLang="en-US" sz="2800" dirty="0"/>
              <a:t> </a:t>
            </a:r>
            <a:r>
              <a:rPr lang="en-US" altLang="en-US" sz="2800" dirty="0" err="1"/>
              <a:t>ảo</a:t>
            </a:r>
            <a:r>
              <a:rPr lang="en-US" altLang="en-US" sz="2800" dirty="0"/>
              <a:t> </a:t>
            </a:r>
            <a:r>
              <a:rPr lang="en-US" altLang="en-US" sz="2800" dirty="0" err="1"/>
              <a:t>hóa</a:t>
            </a:r>
            <a:r>
              <a:rPr lang="en-US" altLang="en-US" sz="2800" dirty="0"/>
              <a:t> </a:t>
            </a:r>
            <a:r>
              <a:rPr lang="en-US" altLang="en-US" sz="2800" dirty="0" err="1"/>
              <a:t>trên</a:t>
            </a:r>
            <a:r>
              <a:rPr lang="en-US" altLang="en-US" sz="2800" dirty="0"/>
              <a:t> chip Intel</a:t>
            </a:r>
          </a:p>
        </p:txBody>
      </p:sp>
      <p:sp>
        <p:nvSpPr>
          <p:cNvPr id="6149" name="Rectangle 31"/>
          <p:cNvSpPr>
            <a:spLocks noChangeArrowheads="1"/>
          </p:cNvSpPr>
          <p:nvPr/>
        </p:nvSpPr>
        <p:spPr bwMode="auto">
          <a:xfrm>
            <a:off x="225425" y="936625"/>
            <a:ext cx="612775" cy="461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400" b="1">
                <a:solidFill>
                  <a:schemeClr val="bg1"/>
                </a:solidFill>
              </a:rPr>
              <a:t>7.1</a:t>
            </a:r>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0999" y="1809750"/>
            <a:ext cx="8551657" cy="45148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07118084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Rectangle 2"/>
          <p:cNvSpPr>
            <a:spLocks noGrp="1" noChangeArrowheads="1"/>
          </p:cNvSpPr>
          <p:nvPr>
            <p:ph type="title"/>
          </p:nvPr>
        </p:nvSpPr>
        <p:spPr>
          <a:xfrm>
            <a:off x="1447800" y="654050"/>
            <a:ext cx="6934200" cy="563563"/>
          </a:xfrm>
        </p:spPr>
        <p:txBody>
          <a:bodyPr/>
          <a:lstStyle/>
          <a:p>
            <a:pPr eaLnBrk="1" hangingPunct="1"/>
            <a:r>
              <a:rPr lang="en-US" altLang="en-US" sz="2800" dirty="0" err="1"/>
              <a:t>Bật</a:t>
            </a:r>
            <a:r>
              <a:rPr lang="en-US" altLang="en-US" sz="2800" dirty="0"/>
              <a:t> </a:t>
            </a:r>
            <a:r>
              <a:rPr lang="en-US" altLang="en-US" sz="2800" dirty="0" err="1"/>
              <a:t>tính</a:t>
            </a:r>
            <a:r>
              <a:rPr lang="en-US" altLang="en-US" sz="2800" dirty="0"/>
              <a:t> </a:t>
            </a:r>
            <a:r>
              <a:rPr lang="en-US" altLang="en-US" sz="2800" dirty="0" err="1"/>
              <a:t>năng</a:t>
            </a:r>
            <a:r>
              <a:rPr lang="en-US" altLang="en-US" sz="2800" dirty="0"/>
              <a:t> </a:t>
            </a:r>
            <a:r>
              <a:rPr lang="en-US" altLang="en-US" sz="2800" dirty="0" err="1"/>
              <a:t>ảo</a:t>
            </a:r>
            <a:r>
              <a:rPr lang="en-US" altLang="en-US" sz="2800" dirty="0"/>
              <a:t> </a:t>
            </a:r>
            <a:r>
              <a:rPr lang="en-US" altLang="en-US" sz="2800" dirty="0" err="1"/>
              <a:t>hóa</a:t>
            </a:r>
            <a:r>
              <a:rPr lang="en-US" altLang="en-US" sz="2800" dirty="0"/>
              <a:t> </a:t>
            </a:r>
            <a:r>
              <a:rPr lang="en-US" altLang="en-US" sz="2800" dirty="0" err="1"/>
              <a:t>trên</a:t>
            </a:r>
            <a:r>
              <a:rPr lang="en-US" altLang="en-US" sz="2800" dirty="0"/>
              <a:t> Windows 10</a:t>
            </a:r>
          </a:p>
        </p:txBody>
      </p:sp>
      <p:sp>
        <p:nvSpPr>
          <p:cNvPr id="6149" name="Rectangle 31"/>
          <p:cNvSpPr>
            <a:spLocks noChangeArrowheads="1"/>
          </p:cNvSpPr>
          <p:nvPr/>
        </p:nvSpPr>
        <p:spPr bwMode="auto">
          <a:xfrm>
            <a:off x="225425" y="936625"/>
            <a:ext cx="612775" cy="461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400" b="1">
                <a:solidFill>
                  <a:schemeClr val="bg1"/>
                </a:solidFill>
              </a:rPr>
              <a:t>7.1</a:t>
            </a:r>
          </a:p>
        </p:txBody>
      </p:sp>
      <p:pic>
        <p:nvPicPr>
          <p:cNvPr id="819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49775" y="1295400"/>
            <a:ext cx="7760825" cy="555395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90846361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Rectangle 2"/>
          <p:cNvSpPr>
            <a:spLocks noGrp="1" noChangeArrowheads="1"/>
          </p:cNvSpPr>
          <p:nvPr>
            <p:ph type="title"/>
          </p:nvPr>
        </p:nvSpPr>
        <p:spPr>
          <a:xfrm>
            <a:off x="1447800" y="654050"/>
            <a:ext cx="4495800" cy="563563"/>
          </a:xfrm>
        </p:spPr>
        <p:txBody>
          <a:bodyPr/>
          <a:lstStyle/>
          <a:p>
            <a:pPr eaLnBrk="1" hangingPunct="1"/>
            <a:r>
              <a:rPr lang="en-US" altLang="en-US" sz="2800" dirty="0"/>
              <a:t>CPU </a:t>
            </a:r>
            <a:r>
              <a:rPr lang="en-US" altLang="en-US" sz="2800" dirty="0" err="1"/>
              <a:t>hỗ</a:t>
            </a:r>
            <a:r>
              <a:rPr lang="en-US" altLang="en-US" sz="2800" dirty="0"/>
              <a:t> </a:t>
            </a:r>
            <a:r>
              <a:rPr lang="en-US" altLang="en-US" sz="2800" dirty="0" err="1"/>
              <a:t>trợ</a:t>
            </a:r>
            <a:r>
              <a:rPr lang="en-US" altLang="en-US" sz="2800" dirty="0"/>
              <a:t> </a:t>
            </a:r>
            <a:r>
              <a:rPr lang="en-US" altLang="en-US" sz="2800" dirty="0" err="1"/>
              <a:t>ảo</a:t>
            </a:r>
            <a:r>
              <a:rPr lang="en-US" altLang="en-US" sz="2800" dirty="0"/>
              <a:t> </a:t>
            </a:r>
            <a:r>
              <a:rPr lang="en-US" altLang="en-US" sz="2800" dirty="0" err="1"/>
              <a:t>hóa</a:t>
            </a:r>
            <a:endParaRPr lang="en-US" altLang="en-US" sz="2800" dirty="0"/>
          </a:p>
        </p:txBody>
      </p:sp>
      <p:sp>
        <p:nvSpPr>
          <p:cNvPr id="6148" name="Text Box 15"/>
          <p:cNvSpPr txBox="1">
            <a:spLocks noChangeArrowheads="1"/>
          </p:cNvSpPr>
          <p:nvPr/>
        </p:nvSpPr>
        <p:spPr bwMode="auto">
          <a:xfrm>
            <a:off x="282384" y="3886200"/>
            <a:ext cx="8577263" cy="28623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defRPr sz="2800">
                <a:solidFill>
                  <a:schemeClr val="tx1"/>
                </a:solidFill>
                <a:latin typeface="Arial" charset="0"/>
              </a:defRPr>
            </a:lvl1pPr>
            <a:lvl2pPr>
              <a:defRPr sz="2400">
                <a:solidFill>
                  <a:schemeClr val="tx1"/>
                </a:solidFill>
                <a:latin typeface="Arial" charset="0"/>
              </a:defRPr>
            </a:lvl2pPr>
            <a:lvl3pPr>
              <a:defRPr sz="2200">
                <a:solidFill>
                  <a:schemeClr val="tx1"/>
                </a:solidFill>
                <a:latin typeface="Arial" charset="0"/>
              </a:defRPr>
            </a:lvl3pPr>
            <a:lvl4pPr>
              <a:defRPr sz="2000">
                <a:solidFill>
                  <a:schemeClr val="tx1"/>
                </a:solidFill>
                <a:latin typeface="Arial" charset="0"/>
              </a:defRPr>
            </a:lvl4pPr>
            <a:lvl5pPr>
              <a:defRPr sz="2000">
                <a:solidFill>
                  <a:schemeClr val="tx1"/>
                </a:solidFill>
                <a:latin typeface="Arial" charset="0"/>
              </a:defRPr>
            </a:lvl5pPr>
            <a:lvl6pPr eaLnBrk="0" hangingPunct="0">
              <a:defRPr sz="2000">
                <a:solidFill>
                  <a:schemeClr val="tx1"/>
                </a:solidFill>
                <a:latin typeface="Arial" charset="0"/>
              </a:defRPr>
            </a:lvl6pPr>
            <a:lvl7pPr eaLnBrk="0" hangingPunct="0">
              <a:defRPr sz="2000">
                <a:solidFill>
                  <a:schemeClr val="tx1"/>
                </a:solidFill>
                <a:latin typeface="Arial" charset="0"/>
              </a:defRPr>
            </a:lvl7pPr>
            <a:lvl8pPr eaLnBrk="0" hangingPunct="0">
              <a:defRPr sz="2000">
                <a:solidFill>
                  <a:schemeClr val="tx1"/>
                </a:solidFill>
                <a:latin typeface="Arial" charset="0"/>
              </a:defRPr>
            </a:lvl8pPr>
            <a:lvl9pPr eaLnBrk="0" hangingPunct="0">
              <a:defRPr sz="2000">
                <a:solidFill>
                  <a:schemeClr val="tx1"/>
                </a:solidFill>
                <a:latin typeface="Arial" charset="0"/>
              </a:defRPr>
            </a:lvl9pPr>
          </a:lstStyle>
          <a:p>
            <a:pPr marL="342900" indent="-342900" eaLnBrk="0" hangingPunct="0">
              <a:lnSpc>
                <a:spcPct val="150000"/>
              </a:lnSpc>
              <a:buFontTx/>
              <a:buChar char="-"/>
            </a:pPr>
            <a:r>
              <a:rPr lang="vi-VN" altLang="en-US" sz="2400" dirty="0"/>
              <a:t>VT có những tập lệnh phụ có tên gọi Virtual Machine Extension hoặc VMX.</a:t>
            </a:r>
            <a:r>
              <a:rPr lang="en-US" altLang="en-US" sz="2400" dirty="0"/>
              <a:t> </a:t>
            </a:r>
            <a:r>
              <a:rPr lang="vi-VN" altLang="en-US" sz="2400" dirty="0"/>
              <a:t>VMX có 10 lệnh mới chuyên dùng cho ảo hóa trong CPU bao gồm: VMPTRLD, VMPTRST, VMCLEAR, VMREAD, VMWRITE, VMCALL</a:t>
            </a:r>
            <a:r>
              <a:rPr lang="en-US" altLang="en-US" sz="2400" dirty="0"/>
              <a:t>, </a:t>
            </a:r>
            <a:r>
              <a:rPr lang="vi-VN" altLang="en-US" sz="2400" dirty="0"/>
              <a:t>VMLAUNCH , VMRESUME, VMXOFF và VMXON</a:t>
            </a:r>
            <a:endParaRPr lang="en-US" altLang="en-US" sz="2400" dirty="0"/>
          </a:p>
        </p:txBody>
      </p:sp>
      <p:sp>
        <p:nvSpPr>
          <p:cNvPr id="6149" name="Rectangle 31"/>
          <p:cNvSpPr>
            <a:spLocks noChangeArrowheads="1"/>
          </p:cNvSpPr>
          <p:nvPr/>
        </p:nvSpPr>
        <p:spPr bwMode="auto">
          <a:xfrm>
            <a:off x="225425" y="936625"/>
            <a:ext cx="612775" cy="461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400" b="1">
                <a:solidFill>
                  <a:schemeClr val="bg1"/>
                </a:solidFill>
              </a:rPr>
              <a:t>7.1</a:t>
            </a:r>
          </a:p>
        </p:txBody>
      </p:sp>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0999" y="1841420"/>
            <a:ext cx="8380035" cy="21209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07118084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Rectangle 2"/>
          <p:cNvSpPr>
            <a:spLocks noGrp="1" noChangeArrowheads="1"/>
          </p:cNvSpPr>
          <p:nvPr>
            <p:ph type="title"/>
          </p:nvPr>
        </p:nvSpPr>
        <p:spPr>
          <a:xfrm>
            <a:off x="1447800" y="654050"/>
            <a:ext cx="6019800" cy="563563"/>
          </a:xfrm>
        </p:spPr>
        <p:txBody>
          <a:bodyPr/>
          <a:lstStyle/>
          <a:p>
            <a:pPr eaLnBrk="1" hangingPunct="1"/>
            <a:r>
              <a:rPr lang="vi-VN" altLang="en-US" sz="2800" dirty="0"/>
              <a:t>Hoạt động của công nghệ ảo hóa</a:t>
            </a:r>
            <a:endParaRPr lang="en-US" altLang="en-US" sz="2800" dirty="0"/>
          </a:p>
        </p:txBody>
      </p:sp>
      <p:sp>
        <p:nvSpPr>
          <p:cNvPr id="6149" name="Rectangle 31"/>
          <p:cNvSpPr>
            <a:spLocks noChangeArrowheads="1"/>
          </p:cNvSpPr>
          <p:nvPr/>
        </p:nvSpPr>
        <p:spPr bwMode="auto">
          <a:xfrm>
            <a:off x="225425" y="936625"/>
            <a:ext cx="612775" cy="461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400" b="1">
                <a:solidFill>
                  <a:schemeClr val="bg1"/>
                </a:solidFill>
              </a:rPr>
              <a:t>7.1</a:t>
            </a:r>
          </a:p>
        </p:txBody>
      </p:sp>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0999" y="1676400"/>
            <a:ext cx="8730495" cy="3657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07118084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Rectangle 2"/>
          <p:cNvSpPr>
            <a:spLocks noGrp="1" noChangeArrowheads="1"/>
          </p:cNvSpPr>
          <p:nvPr>
            <p:ph type="title"/>
          </p:nvPr>
        </p:nvSpPr>
        <p:spPr>
          <a:xfrm>
            <a:off x="1447800" y="654050"/>
            <a:ext cx="4495800" cy="563563"/>
          </a:xfrm>
        </p:spPr>
        <p:txBody>
          <a:bodyPr/>
          <a:lstStyle/>
          <a:p>
            <a:pPr eaLnBrk="1" hangingPunct="1"/>
            <a:r>
              <a:rPr lang="en-US" altLang="en-US" sz="2800" dirty="0"/>
              <a:t>CPU </a:t>
            </a:r>
            <a:r>
              <a:rPr lang="en-US" altLang="en-US" sz="2800" dirty="0" err="1"/>
              <a:t>hỗ</a:t>
            </a:r>
            <a:r>
              <a:rPr lang="en-US" altLang="en-US" sz="2800" dirty="0"/>
              <a:t> </a:t>
            </a:r>
            <a:r>
              <a:rPr lang="en-US" altLang="en-US" sz="2800" dirty="0" err="1"/>
              <a:t>trợ</a:t>
            </a:r>
            <a:r>
              <a:rPr lang="en-US" altLang="en-US" sz="2800" dirty="0"/>
              <a:t> </a:t>
            </a:r>
            <a:r>
              <a:rPr lang="en-US" altLang="en-US" sz="2800" dirty="0" err="1"/>
              <a:t>ảo</a:t>
            </a:r>
            <a:r>
              <a:rPr lang="en-US" altLang="en-US" sz="2800" dirty="0"/>
              <a:t> </a:t>
            </a:r>
            <a:r>
              <a:rPr lang="en-US" altLang="en-US" sz="2800" dirty="0" err="1"/>
              <a:t>hóa</a:t>
            </a:r>
            <a:endParaRPr lang="en-US" altLang="en-US" sz="2800" dirty="0"/>
          </a:p>
        </p:txBody>
      </p:sp>
      <p:sp>
        <p:nvSpPr>
          <p:cNvPr id="6148" name="Text Box 15"/>
          <p:cNvSpPr txBox="1">
            <a:spLocks noChangeArrowheads="1"/>
          </p:cNvSpPr>
          <p:nvPr/>
        </p:nvSpPr>
        <p:spPr bwMode="auto">
          <a:xfrm>
            <a:off x="225425" y="1524000"/>
            <a:ext cx="8577263" cy="52629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defRPr sz="2800">
                <a:solidFill>
                  <a:schemeClr val="tx1"/>
                </a:solidFill>
                <a:latin typeface="Arial" charset="0"/>
              </a:defRPr>
            </a:lvl1pPr>
            <a:lvl2pPr>
              <a:defRPr sz="2400">
                <a:solidFill>
                  <a:schemeClr val="tx1"/>
                </a:solidFill>
                <a:latin typeface="Arial" charset="0"/>
              </a:defRPr>
            </a:lvl2pPr>
            <a:lvl3pPr>
              <a:defRPr sz="2200">
                <a:solidFill>
                  <a:schemeClr val="tx1"/>
                </a:solidFill>
                <a:latin typeface="Arial" charset="0"/>
              </a:defRPr>
            </a:lvl3pPr>
            <a:lvl4pPr>
              <a:defRPr sz="2000">
                <a:solidFill>
                  <a:schemeClr val="tx1"/>
                </a:solidFill>
                <a:latin typeface="Arial" charset="0"/>
              </a:defRPr>
            </a:lvl4pPr>
            <a:lvl5pPr>
              <a:defRPr sz="2000">
                <a:solidFill>
                  <a:schemeClr val="tx1"/>
                </a:solidFill>
                <a:latin typeface="Arial" charset="0"/>
              </a:defRPr>
            </a:lvl5pPr>
            <a:lvl6pPr eaLnBrk="0" hangingPunct="0">
              <a:defRPr sz="2000">
                <a:solidFill>
                  <a:schemeClr val="tx1"/>
                </a:solidFill>
                <a:latin typeface="Arial" charset="0"/>
              </a:defRPr>
            </a:lvl6pPr>
            <a:lvl7pPr eaLnBrk="0" hangingPunct="0">
              <a:defRPr sz="2000">
                <a:solidFill>
                  <a:schemeClr val="tx1"/>
                </a:solidFill>
                <a:latin typeface="Arial" charset="0"/>
              </a:defRPr>
            </a:lvl7pPr>
            <a:lvl8pPr eaLnBrk="0" hangingPunct="0">
              <a:defRPr sz="2000">
                <a:solidFill>
                  <a:schemeClr val="tx1"/>
                </a:solidFill>
                <a:latin typeface="Arial" charset="0"/>
              </a:defRPr>
            </a:lvl8pPr>
            <a:lvl9pPr eaLnBrk="0" hangingPunct="0">
              <a:defRPr sz="2000">
                <a:solidFill>
                  <a:schemeClr val="tx1"/>
                </a:solidFill>
                <a:latin typeface="Arial" charset="0"/>
              </a:defRPr>
            </a:lvl9pPr>
          </a:lstStyle>
          <a:p>
            <a:pPr marL="342900" indent="-342900" eaLnBrk="0" hangingPunct="0">
              <a:lnSpc>
                <a:spcPct val="150000"/>
              </a:lnSpc>
              <a:buFontTx/>
              <a:buChar char="-"/>
            </a:pPr>
            <a:r>
              <a:rPr lang="vi-VN" altLang="en-US" dirty="0"/>
              <a:t>Những bộ vi xử lí  mới đều có mở rộng gọi là EPT ( Extended Page Tables ), cho phép mỗi Guest có bảng trang riêng của mình để theo dõi địa chỉ bộ nhớ. Không có phần mở rộng này, VMM phải thoát khỏi máy ảo để thực hiện việc dịch địa chỉ bộ nhớ. Việc Thoát và Quay trở lại sẽ làm giảm hiệu suất làm việc. Như vậy EPT sẽ tăng hiệu suất làm việc của hệ thống  ảo.</a:t>
            </a:r>
            <a:endParaRPr lang="en-US" altLang="en-US" dirty="0"/>
          </a:p>
        </p:txBody>
      </p:sp>
      <p:sp>
        <p:nvSpPr>
          <p:cNvPr id="6149" name="Rectangle 31"/>
          <p:cNvSpPr>
            <a:spLocks noChangeArrowheads="1"/>
          </p:cNvSpPr>
          <p:nvPr/>
        </p:nvSpPr>
        <p:spPr bwMode="auto">
          <a:xfrm>
            <a:off x="225425" y="936625"/>
            <a:ext cx="612775" cy="461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400" b="1">
                <a:solidFill>
                  <a:schemeClr val="bg1"/>
                </a:solidFill>
              </a:rPr>
              <a:t>7.1</a:t>
            </a:r>
          </a:p>
        </p:txBody>
      </p:sp>
    </p:spTree>
    <p:extLst>
      <p:ext uri="{BB962C8B-B14F-4D97-AF65-F5344CB8AC3E}">
        <p14:creationId xmlns:p14="http://schemas.microsoft.com/office/powerpoint/2010/main" val="256683266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Rectangle 2"/>
          <p:cNvSpPr>
            <a:spLocks noGrp="1" noChangeArrowheads="1"/>
          </p:cNvSpPr>
          <p:nvPr>
            <p:ph type="title"/>
          </p:nvPr>
        </p:nvSpPr>
        <p:spPr>
          <a:xfrm>
            <a:off x="1447800" y="654050"/>
            <a:ext cx="4495800" cy="563563"/>
          </a:xfrm>
        </p:spPr>
        <p:txBody>
          <a:bodyPr/>
          <a:lstStyle/>
          <a:p>
            <a:pPr eaLnBrk="1" hangingPunct="1"/>
            <a:r>
              <a:rPr lang="en-US" altLang="en-US" sz="2800" dirty="0" err="1"/>
              <a:t>Ảo</a:t>
            </a:r>
            <a:r>
              <a:rPr lang="en-US" altLang="en-US" sz="2800" dirty="0"/>
              <a:t> </a:t>
            </a:r>
            <a:r>
              <a:rPr lang="en-US" altLang="en-US" sz="2800" dirty="0" err="1"/>
              <a:t>hóa</a:t>
            </a:r>
            <a:r>
              <a:rPr lang="en-US" altLang="en-US" sz="2800" dirty="0"/>
              <a:t> CPU</a:t>
            </a:r>
          </a:p>
        </p:txBody>
      </p:sp>
      <p:sp>
        <p:nvSpPr>
          <p:cNvPr id="6149" name="Rectangle 31"/>
          <p:cNvSpPr>
            <a:spLocks noChangeArrowheads="1"/>
          </p:cNvSpPr>
          <p:nvPr/>
        </p:nvSpPr>
        <p:spPr bwMode="auto">
          <a:xfrm>
            <a:off x="225425" y="936625"/>
            <a:ext cx="612775" cy="461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400" b="1">
                <a:solidFill>
                  <a:schemeClr val="bg1"/>
                </a:solidFill>
              </a:rPr>
              <a:t>7.1</a:t>
            </a:r>
          </a:p>
        </p:txBody>
      </p:sp>
      <p:pic>
        <p:nvPicPr>
          <p:cNvPr id="9219"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1812" y="1676400"/>
            <a:ext cx="8078788" cy="47190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56683266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Rectangle 2"/>
          <p:cNvSpPr>
            <a:spLocks noGrp="1" noChangeArrowheads="1"/>
          </p:cNvSpPr>
          <p:nvPr>
            <p:ph type="title"/>
          </p:nvPr>
        </p:nvSpPr>
        <p:spPr>
          <a:xfrm>
            <a:off x="1447800" y="654050"/>
            <a:ext cx="4495800" cy="563563"/>
          </a:xfrm>
        </p:spPr>
        <p:txBody>
          <a:bodyPr/>
          <a:lstStyle/>
          <a:p>
            <a:pPr eaLnBrk="1" hangingPunct="1"/>
            <a:r>
              <a:rPr lang="en-US" altLang="en-US" sz="2800" dirty="0" err="1"/>
              <a:t>Ảo</a:t>
            </a:r>
            <a:r>
              <a:rPr lang="en-US" altLang="en-US" sz="2800" dirty="0"/>
              <a:t> </a:t>
            </a:r>
            <a:r>
              <a:rPr lang="en-US" altLang="en-US" sz="2800" dirty="0" err="1"/>
              <a:t>hóa</a:t>
            </a:r>
            <a:r>
              <a:rPr lang="en-US" altLang="en-US" sz="2800" dirty="0"/>
              <a:t> CPU</a:t>
            </a:r>
          </a:p>
        </p:txBody>
      </p:sp>
      <p:sp>
        <p:nvSpPr>
          <p:cNvPr id="6149" name="Rectangle 31"/>
          <p:cNvSpPr>
            <a:spLocks noChangeArrowheads="1"/>
          </p:cNvSpPr>
          <p:nvPr/>
        </p:nvSpPr>
        <p:spPr bwMode="auto">
          <a:xfrm>
            <a:off x="225425" y="936625"/>
            <a:ext cx="612775" cy="461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400" b="1">
                <a:solidFill>
                  <a:schemeClr val="bg1"/>
                </a:solidFill>
              </a:rPr>
              <a:t>7.1</a:t>
            </a:r>
          </a:p>
        </p:txBody>
      </p:sp>
      <p:pic>
        <p:nvPicPr>
          <p:cNvPr id="1024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2000" y="1524000"/>
            <a:ext cx="6286500" cy="5248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8971392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000875" y="1901825"/>
            <a:ext cx="2143125" cy="2143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195" name="Rectangle 2"/>
          <p:cNvSpPr>
            <a:spLocks noGrp="1" noChangeArrowheads="1"/>
          </p:cNvSpPr>
          <p:nvPr>
            <p:ph type="title"/>
          </p:nvPr>
        </p:nvSpPr>
        <p:spPr/>
        <p:txBody>
          <a:bodyPr/>
          <a:lstStyle/>
          <a:p>
            <a:pPr eaLnBrk="1" hangingPunct="1"/>
            <a:r>
              <a:rPr lang="en-US" altLang="en-US"/>
              <a:t>Câu hỏi</a:t>
            </a:r>
          </a:p>
        </p:txBody>
      </p:sp>
    </p:spTree>
  </p:cSld>
  <p:clrMapOvr>
    <a:masterClrMapping/>
  </p:clrMapOvr>
</p:sld>
</file>

<file path=ppt/theme/theme1.xml><?xml version="1.0" encoding="utf-8"?>
<a:theme xmlns:a="http://schemas.openxmlformats.org/drawingml/2006/main" name="Default Design">
  <a:themeElements>
    <a:clrScheme name="Default Design 1">
      <a:dk1>
        <a:srgbClr val="000000"/>
      </a:dk1>
      <a:lt1>
        <a:srgbClr val="FFFFFF"/>
      </a:lt1>
      <a:dk2>
        <a:srgbClr val="233DA9"/>
      </a:dk2>
      <a:lt2>
        <a:srgbClr val="DDDDDD"/>
      </a:lt2>
      <a:accent1>
        <a:srgbClr val="65AAE9"/>
      </a:accent1>
      <a:accent2>
        <a:srgbClr val="B2B2B2"/>
      </a:accent2>
      <a:accent3>
        <a:srgbClr val="FFFFFF"/>
      </a:accent3>
      <a:accent4>
        <a:srgbClr val="000000"/>
      </a:accent4>
      <a:accent5>
        <a:srgbClr val="B8D2F2"/>
      </a:accent5>
      <a:accent6>
        <a:srgbClr val="A1A1A1"/>
      </a:accent6>
      <a:hlink>
        <a:srgbClr val="7DA0D3"/>
      </a:hlink>
      <a:folHlink>
        <a:srgbClr val="B2E385"/>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233DA9"/>
        </a:dk2>
        <a:lt2>
          <a:srgbClr val="DDDDDD"/>
        </a:lt2>
        <a:accent1>
          <a:srgbClr val="65AAE9"/>
        </a:accent1>
        <a:accent2>
          <a:srgbClr val="B2B2B2"/>
        </a:accent2>
        <a:accent3>
          <a:srgbClr val="FFFFFF"/>
        </a:accent3>
        <a:accent4>
          <a:srgbClr val="000000"/>
        </a:accent4>
        <a:accent5>
          <a:srgbClr val="B8D2F2"/>
        </a:accent5>
        <a:accent6>
          <a:srgbClr val="A1A1A1"/>
        </a:accent6>
        <a:hlink>
          <a:srgbClr val="7DA0D3"/>
        </a:hlink>
        <a:folHlink>
          <a:srgbClr val="B2E385"/>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632769"/>
        </a:dk2>
        <a:lt2>
          <a:srgbClr val="DDDDDD"/>
        </a:lt2>
        <a:accent1>
          <a:srgbClr val="8B8DE1"/>
        </a:accent1>
        <a:accent2>
          <a:srgbClr val="FF997D"/>
        </a:accent2>
        <a:accent3>
          <a:srgbClr val="FFFFFF"/>
        </a:accent3>
        <a:accent4>
          <a:srgbClr val="000000"/>
        </a:accent4>
        <a:accent5>
          <a:srgbClr val="C4C5EE"/>
        </a:accent5>
        <a:accent6>
          <a:srgbClr val="E78A71"/>
        </a:accent6>
        <a:hlink>
          <a:srgbClr val="58AFD2"/>
        </a:hlink>
        <a:folHlink>
          <a:srgbClr val="BFDF63"/>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37737F"/>
        </a:dk2>
        <a:lt2>
          <a:srgbClr val="DDDDDD"/>
        </a:lt2>
        <a:accent1>
          <a:srgbClr val="52BCB2"/>
        </a:accent1>
        <a:accent2>
          <a:srgbClr val="E0A56A"/>
        </a:accent2>
        <a:accent3>
          <a:srgbClr val="FFFFFF"/>
        </a:accent3>
        <a:accent4>
          <a:srgbClr val="000000"/>
        </a:accent4>
        <a:accent5>
          <a:srgbClr val="B3DAD5"/>
        </a:accent5>
        <a:accent6>
          <a:srgbClr val="CB955F"/>
        </a:accent6>
        <a:hlink>
          <a:srgbClr val="A0C264"/>
        </a:hlink>
        <a:folHlink>
          <a:srgbClr val="DCDC24"/>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2437</TotalTime>
  <Words>830</Words>
  <Application>Microsoft Office PowerPoint</Application>
  <PresentationFormat>On-screen Show (4:3)</PresentationFormat>
  <Paragraphs>145</Paragraphs>
  <Slides>33</Slides>
  <Notes>0</Notes>
  <HiddenSlides>0</HiddenSlides>
  <MMClips>0</MMClips>
  <ScaleCrop>false</ScaleCrop>
  <HeadingPairs>
    <vt:vector size="6" baseType="variant">
      <vt:variant>
        <vt:lpstr>Theme</vt:lpstr>
      </vt:variant>
      <vt:variant>
        <vt:i4>1</vt:i4>
      </vt:variant>
      <vt:variant>
        <vt:lpstr>Embedded OLE Servers</vt:lpstr>
      </vt:variant>
      <vt:variant>
        <vt:i4>1</vt:i4>
      </vt:variant>
      <vt:variant>
        <vt:lpstr>Slide Titles</vt:lpstr>
      </vt:variant>
      <vt:variant>
        <vt:i4>33</vt:i4>
      </vt:variant>
    </vt:vector>
  </HeadingPairs>
  <TitlesOfParts>
    <vt:vector size="35" baseType="lpstr">
      <vt:lpstr>Default Design</vt:lpstr>
      <vt:lpstr>Image</vt:lpstr>
      <vt:lpstr>CÁC THÀNH PHẦN CHÍNH CỦA LAPTOP</vt:lpstr>
      <vt:lpstr>Các thành phần chính trên Laptop</vt:lpstr>
      <vt:lpstr>Các thành phần chính trên Laptop</vt:lpstr>
      <vt:lpstr>Màn hình laptop</vt:lpstr>
      <vt:lpstr>Kích thước màn hình</vt:lpstr>
      <vt:lpstr>Công nghệ màn hình</vt:lpstr>
      <vt:lpstr>Công nghệ màn hình</vt:lpstr>
      <vt:lpstr>Công nghệ màn hình</vt:lpstr>
      <vt:lpstr>Công nghệ màn hình</vt:lpstr>
      <vt:lpstr>Công nghệ màn hình</vt:lpstr>
      <vt:lpstr>Công nghệ màn hình</vt:lpstr>
      <vt:lpstr>Công nghệ màn hình</vt:lpstr>
      <vt:lpstr>Công nghệ màn hình</vt:lpstr>
      <vt:lpstr>Công nghệ màn hình</vt:lpstr>
      <vt:lpstr>Bo cao áp</vt:lpstr>
      <vt:lpstr>Sơ đồ khối của board mạch LCD</vt:lpstr>
      <vt:lpstr>Khối cao áp (INVERTER)</vt:lpstr>
      <vt:lpstr>Bóng CCFL hoặc đèn LED </vt:lpstr>
      <vt:lpstr>Khối cao áp (INVERTER)</vt:lpstr>
      <vt:lpstr>Bóng cao áp soi sáng lớp hiển thị</vt:lpstr>
      <vt:lpstr>Bàn phím &amp; Chuột </vt:lpstr>
      <vt:lpstr>Các thành phần trong hạ tầng vSphere</vt:lpstr>
      <vt:lpstr>Kiểm tra CPU hỗ trợ ảo hóa</vt:lpstr>
      <vt:lpstr>CPU Intel hỗ trợ công nghệ VT-x</vt:lpstr>
      <vt:lpstr>Kỹ thuật ảo hóa hãng Intel</vt:lpstr>
      <vt:lpstr>Bật tính năng ảo hóa trên chip Intel</vt:lpstr>
      <vt:lpstr>Bật tính năng ảo hóa trên Windows 10</vt:lpstr>
      <vt:lpstr>CPU hỗ trợ ảo hóa</vt:lpstr>
      <vt:lpstr>Hoạt động của công nghệ ảo hóa</vt:lpstr>
      <vt:lpstr>CPU hỗ trợ ảo hóa</vt:lpstr>
      <vt:lpstr>Ảo hóa CPU</vt:lpstr>
      <vt:lpstr>Ảo hóa CPU</vt:lpstr>
      <vt:lpstr>Câu hỏi</vt:lpstr>
    </vt:vector>
  </TitlesOfParts>
  <Company>Guilddesign</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Template</dc:title>
  <dc:creator>ThemeGallery</dc:creator>
  <cp:lastModifiedBy>nvdon</cp:lastModifiedBy>
  <cp:revision>190</cp:revision>
  <dcterms:created xsi:type="dcterms:W3CDTF">2004-07-21T02:43:03Z</dcterms:created>
  <dcterms:modified xsi:type="dcterms:W3CDTF">2019-02-24T03:47:10Z</dcterms:modified>
</cp:coreProperties>
</file>