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9.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0.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11.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11" r:id="rId2"/>
    <p:sldMasterId id="2147483757" r:id="rId3"/>
    <p:sldMasterId id="2147483774" r:id="rId4"/>
    <p:sldMasterId id="2147483815" r:id="rId5"/>
    <p:sldMasterId id="2147483839" r:id="rId6"/>
    <p:sldMasterId id="2147483851" r:id="rId7"/>
    <p:sldMasterId id="2147483863" r:id="rId8"/>
    <p:sldMasterId id="2147483897" r:id="rId9"/>
    <p:sldMasterId id="2147483955" r:id="rId10"/>
    <p:sldMasterId id="2147483967" r:id="rId11"/>
    <p:sldMasterId id="2147484001" r:id="rId12"/>
  </p:sldMasterIdLst>
  <p:sldIdLst>
    <p:sldId id="307" r:id="rId13"/>
    <p:sldId id="257" r:id="rId14"/>
    <p:sldId id="258" r:id="rId15"/>
    <p:sldId id="306" r:id="rId16"/>
    <p:sldId id="309" r:id="rId17"/>
    <p:sldId id="310" r:id="rId18"/>
    <p:sldId id="311" r:id="rId19"/>
    <p:sldId id="312" r:id="rId20"/>
    <p:sldId id="314" r:id="rId21"/>
    <p:sldId id="315" r:id="rId22"/>
    <p:sldId id="317" r:id="rId23"/>
    <p:sldId id="321" r:id="rId24"/>
    <p:sldId id="277" r:id="rId25"/>
    <p:sldId id="322" r:id="rId26"/>
    <p:sldId id="323" r:id="rId27"/>
    <p:sldId id="308" r:id="rId28"/>
    <p:sldId id="284" r:id="rId29"/>
    <p:sldId id="288" r:id="rId30"/>
    <p:sldId id="332" r:id="rId31"/>
    <p:sldId id="262" r:id="rId32"/>
    <p:sldId id="263" r:id="rId33"/>
    <p:sldId id="333" r:id="rId34"/>
    <p:sldId id="334" r:id="rId35"/>
    <p:sldId id="335" r:id="rId36"/>
    <p:sldId id="336" r:id="rId37"/>
    <p:sldId id="337" r:id="rId38"/>
    <p:sldId id="325" r:id="rId39"/>
    <p:sldId id="329" r:id="rId40"/>
    <p:sldId id="295" r:id="rId41"/>
    <p:sldId id="326" r:id="rId42"/>
    <p:sldId id="297" r:id="rId43"/>
    <p:sldId id="327" r:id="rId44"/>
    <p:sldId id="265" r:id="rId45"/>
    <p:sldId id="298" r:id="rId46"/>
    <p:sldId id="302" r:id="rId47"/>
    <p:sldId id="304" r:id="rId48"/>
    <p:sldId id="331" r:id="rId49"/>
    <p:sldId id="270" r:id="rId50"/>
    <p:sldId id="271"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75" autoAdjust="0"/>
    <p:restoredTop sz="94660"/>
  </p:normalViewPr>
  <p:slideViewPr>
    <p:cSldViewPr snapToGrid="0">
      <p:cViewPr varScale="1">
        <p:scale>
          <a:sx n="74" d="100"/>
          <a:sy n="74" d="100"/>
        </p:scale>
        <p:origin x="-57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slide" Target="slides/slide38.xml"/><Relationship Id="rId55"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8" Type="http://schemas.openxmlformats.org/officeDocument/2006/relationships/slideMaster" Target="slideMasters/slideMaster8.xml"/><Relationship Id="rId51" Type="http://schemas.openxmlformats.org/officeDocument/2006/relationships/slide" Target="slides/slide39.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pPr>
        <a:solidFill>
          <a:srgbClr val="FFFF00"/>
        </a:solidFill>
      </dgm:spPr>
      <dgm:t>
        <a:bodyPr/>
        <a:lstStyle/>
        <a:p>
          <a:r>
            <a:rPr lang="nl-NL" sz="2800" dirty="0" smtClean="0">
              <a:solidFill>
                <a:schemeClr val="tx1"/>
              </a:solidFill>
            </a:rPr>
            <a:t>1. SỰ RA ĐỜI VÀ LÃNH ĐẠO CỦA ĐẢNG CỘNG SẢN VIỆT NAM ĐỐI VỚI CÁCH MẠNG VIỆT NAM</a:t>
          </a:r>
          <a:endParaRPr lang="en-US" sz="2800" b="1" i="0" dirty="0">
            <a:solidFill>
              <a:schemeClr val="tx1"/>
            </a:solidFill>
          </a:endParaRP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CA728E32-D214-4D05-B439-D1780D51045E}">
      <dgm:prSet phldrT="[Text]" custT="1"/>
      <dgm:spPr>
        <a:solidFill>
          <a:srgbClr val="7030A0"/>
        </a:solidFill>
        <a:ln>
          <a:solidFill>
            <a:srgbClr val="0070C0"/>
          </a:solidFill>
        </a:ln>
      </dgm:spPr>
      <dgm:t>
        <a:bodyPr/>
        <a:lstStyle/>
        <a:p>
          <a:r>
            <a:rPr lang="en-US" sz="2400" b="1" i="0" dirty="0" smtClean="0">
              <a:solidFill>
                <a:schemeClr val="bg1"/>
              </a:solidFill>
            </a:rPr>
            <a:t>1.2. </a:t>
          </a:r>
          <a:r>
            <a:rPr lang="nl-NL" sz="2400" b="1" i="1" dirty="0" smtClean="0"/>
            <a:t>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9A58A432-D513-4811-AC5B-7A2271A2D1F9}">
      <dgm:prSet custT="1"/>
      <dgm:spPr>
        <a:solidFill>
          <a:srgbClr val="7030A0"/>
        </a:solidFill>
        <a:ln>
          <a:solidFill>
            <a:srgbClr val="0070C0"/>
          </a:solidFill>
        </a:ln>
      </dgm:spPr>
      <dgm:t>
        <a:bodyPr/>
        <a:lstStyle/>
        <a:p>
          <a:r>
            <a:rPr lang="en-US" sz="2400" b="1" i="0" dirty="0" smtClean="0">
              <a:solidFill>
                <a:schemeClr val="bg1"/>
              </a:solidFill>
            </a:rPr>
            <a:t>2.2.</a:t>
          </a:r>
          <a:r>
            <a:rPr lang="nl-NL" sz="2400" b="1" i="1" dirty="0" smtClean="0"/>
            <a:t>Thắng lợi của công cuộc đổi mới</a:t>
          </a:r>
          <a:endParaRPr lang="en-US" sz="2400" b="1" i="0" dirty="0">
            <a:solidFill>
              <a:schemeClr val="bg1"/>
            </a:solidFill>
          </a:endParaRPr>
        </a:p>
      </dgm: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pPr>
        <a:solidFill>
          <a:srgbClr val="7030A0"/>
        </a:solidFill>
        <a:ln>
          <a:solidFill>
            <a:srgbClr val="0070C0"/>
          </a:solidFill>
        </a:ln>
      </dgm:spPr>
      <dgm:t>
        <a:bodyPr/>
        <a:lstStyle/>
        <a:p>
          <a:r>
            <a:rPr lang="pl-PL" sz="2400" b="1" dirty="0" smtClean="0"/>
            <a:t>2</a:t>
          </a:r>
          <a:r>
            <a:rPr lang="vi-VN" sz="2400" b="1" dirty="0" smtClean="0"/>
            <a:t>.</a:t>
          </a:r>
          <a:r>
            <a:rPr lang="pl-PL" sz="2400" b="1" dirty="0" smtClean="0"/>
            <a:t>1. Thắng lợi của đấu tranh giành và bảo vệ nền độc lập dân tộc</a:t>
          </a:r>
          <a:endParaRPr lang="en-US" sz="2400" b="1" i="0" dirty="0">
            <a:solidFill>
              <a:schemeClr val="bg1"/>
            </a:solidFill>
          </a:endParaRPr>
        </a:p>
      </dgm: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pPr>
        <a:solidFill>
          <a:srgbClr val="7030A0"/>
        </a:solidFill>
        <a:ln>
          <a:solidFill>
            <a:srgbClr val="0070C0"/>
          </a:solidFill>
        </a:ln>
      </dgm:spPr>
      <dgm:t>
        <a:bodyPr/>
        <a:lstStyle/>
        <a:p>
          <a:r>
            <a:rPr lang="en-US" sz="2400" b="1" i="0" dirty="0" smtClean="0">
              <a:solidFill>
                <a:schemeClr val="bg1"/>
              </a:solidFill>
            </a:rPr>
            <a:t>1.1. </a:t>
          </a:r>
          <a:r>
            <a:rPr lang="nl-NL" sz="2400" b="1" i="1" dirty="0" smtClean="0"/>
            <a:t>Sự ra đời của Đảng Cộng sản Việt Nam</a:t>
          </a:r>
          <a:endParaRPr lang="en-US" sz="2400" b="1" i="0" dirty="0">
            <a:solidFill>
              <a:schemeClr val="bg1"/>
            </a:solidFill>
          </a:endParaRPr>
        </a:p>
      </dgm:t>
    </dgm:pt>
    <dgm:pt modelId="{06E21428-3D45-449F-A0B8-C009B1C4908A}" type="sibTrans" cxnId="{C3C74663-9624-431E-A890-38515BBFEC95}">
      <dgm:prSet/>
      <dgm:spPr/>
      <dgm:t>
        <a:bodyPr/>
        <a:lstStyle/>
        <a:p>
          <a:endParaRPr lang="en-US">
            <a:solidFill>
              <a:srgbClr val="FF0000"/>
            </a:solidFill>
          </a:endParaRPr>
        </a:p>
      </dgm:t>
    </dgm:pt>
    <dgm:pt modelId="{9BFC592B-6190-4FE5-B133-B91ACC850CB2}" type="parTrans" cxnId="{C3C74663-9624-431E-A890-38515BBFEC95}">
      <dgm:prSet/>
      <dgm:spPr/>
      <dgm:t>
        <a:bodyPr/>
        <a:lstStyle/>
        <a:p>
          <a:endParaRPr lang="en-US">
            <a:solidFill>
              <a:srgbClr val="FF0000"/>
            </a:solidFill>
          </a:endParaRPr>
        </a:p>
      </dgm:t>
    </dgm:pt>
    <dgm:pt modelId="{9C7D4B68-8A64-40E5-BFC9-6FF85B99923B}">
      <dgm:prSet custT="1"/>
      <dgm:spPr>
        <a:solidFill>
          <a:srgbClr val="FFFF00"/>
        </a:solidFill>
        <a:ln>
          <a:solidFill>
            <a:srgbClr val="0070C0"/>
          </a:solidFill>
        </a:ln>
      </dgm:spPr>
      <dgm:t>
        <a:bodyPr/>
        <a:lstStyle/>
        <a:p>
          <a:r>
            <a:rPr lang="vi-VN" sz="2400" dirty="0" smtClean="0">
              <a:solidFill>
                <a:schemeClr val="tx1"/>
              </a:solidFill>
            </a:rPr>
            <a:t>2</a:t>
          </a:r>
          <a:r>
            <a:rPr lang="nl-NL" sz="2400" dirty="0" smtClean="0">
              <a:solidFill>
                <a:schemeClr val="tx1"/>
              </a:solidFill>
            </a:rPr>
            <a:t>. NHỮNG THÀNH TỰU CỦA CÁCH MẠNG VIỆT NAM DƯỚI SỰ LÃNH ĐẠO CỦA ĐẢNG</a:t>
          </a:r>
          <a:endParaRPr lang="en-US" sz="2400" b="1" i="0" dirty="0">
            <a:solidFill>
              <a:schemeClr val="tx1"/>
            </a:solidFill>
          </a:endParaRPr>
        </a:p>
      </dgm:t>
    </dgm:pt>
    <dgm:pt modelId="{ED335431-9DE2-4200-8AEC-9962572C45B5}" type="parTrans" cxnId="{7621E48E-8E97-441A-AF25-E58FEEB4ABE0}">
      <dgm:prSet/>
      <dgm:spPr/>
      <dgm:t>
        <a:bodyPr/>
        <a:lstStyle/>
        <a:p>
          <a:endParaRPr lang="en-US"/>
        </a:p>
      </dgm:t>
    </dgm:pt>
    <dgm:pt modelId="{37893B73-089A-4F2F-83A4-6705E0D2F214}" type="sibTrans" cxnId="{7621E48E-8E97-441A-AF25-E58FEEB4ABE0}">
      <dgm:prSet/>
      <dgm:spPr/>
      <dgm:t>
        <a:bodyPr/>
        <a:lstStyle/>
        <a:p>
          <a:endParaRPr lang="en-US"/>
        </a:p>
      </dgm:t>
    </dgm:pt>
    <dgm:pt modelId="{1E7AE14D-75C5-4B23-8C9A-3B4F66A05760}" type="pres">
      <dgm:prSet presAssocID="{64845137-02DD-4977-A68C-96770DBB8A58}" presName="linear" presStyleCnt="0">
        <dgm:presLayoutVars>
          <dgm:animLvl val="lvl"/>
          <dgm:resizeHandles val="exact"/>
        </dgm:presLayoutVars>
      </dgm:prSet>
      <dgm:spPr/>
      <dgm:t>
        <a:bodyPr/>
        <a:lstStyle/>
        <a:p>
          <a:endParaRPr lang="en-US"/>
        </a:p>
      </dgm:t>
    </dgm:pt>
    <dgm:pt modelId="{0C58192F-F14B-49FF-82FA-FAB89F425D74}" type="pres">
      <dgm:prSet presAssocID="{DA9425AA-991A-490B-8B93-9A943C889F31}" presName="parentText" presStyleLbl="node1" presStyleIdx="0" presStyleCnt="6">
        <dgm:presLayoutVars>
          <dgm:chMax val="0"/>
          <dgm:bulletEnabled val="1"/>
        </dgm:presLayoutVars>
      </dgm:prSet>
      <dgm:spPr/>
      <dgm:t>
        <a:bodyPr/>
        <a:lstStyle/>
        <a:p>
          <a:endParaRPr lang="en-US"/>
        </a:p>
      </dgm:t>
    </dgm:pt>
    <dgm:pt modelId="{FC0A7275-B4F7-412B-9D5B-D6EF5BC1DD37}" type="pres">
      <dgm:prSet presAssocID="{AA655AA1-60CD-4D54-AEA9-C5453001D606}" presName="spacer" presStyleCnt="0"/>
      <dgm:spPr/>
    </dgm:pt>
    <dgm:pt modelId="{50AC07D0-8156-4F02-AB13-0475D6B4AE78}" type="pres">
      <dgm:prSet presAssocID="{CA728E32-D214-4D05-B439-D1780D51045E}" presName="parentText" presStyleLbl="node1" presStyleIdx="1" presStyleCnt="6" custScaleX="93569" custLinFactY="100296" custLinFactNeighborX="-1104" custLinFactNeighborY="200000">
        <dgm:presLayoutVars>
          <dgm:chMax val="0"/>
          <dgm:bulletEnabled val="1"/>
        </dgm:presLayoutVars>
      </dgm:prSet>
      <dgm:spPr/>
      <dgm:t>
        <a:bodyPr/>
        <a:lstStyle/>
        <a:p>
          <a:endParaRPr lang="en-US"/>
        </a:p>
      </dgm:t>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2" presStyleCnt="6" custScaleX="92885" custLinFactY="-103375" custLinFactNeighborX="-1699" custLinFactNeighborY="-200000">
        <dgm:presLayoutVars>
          <dgm:chMax val="0"/>
          <dgm:bulletEnabled val="1"/>
        </dgm:presLayoutVars>
      </dgm:prSet>
      <dgm:spPr/>
      <dgm:t>
        <a:bodyPr/>
        <a:lstStyle/>
        <a:p>
          <a:endParaRPr lang="en-US"/>
        </a:p>
      </dgm:t>
    </dgm:pt>
    <dgm:pt modelId="{CCF1EB9F-2340-414C-A117-42AA09475DF8}" type="pres">
      <dgm:prSet presAssocID="{06E21428-3D45-449F-A0B8-C009B1C4908A}" presName="spacer" presStyleCnt="0"/>
      <dgm:spPr/>
    </dgm:pt>
    <dgm:pt modelId="{651DD31B-5D3E-4EA4-8D7F-FA91E35E55C1}" type="pres">
      <dgm:prSet presAssocID="{9C7D4B68-8A64-40E5-BFC9-6FF85B99923B}" presName="parentText" presStyleLbl="node1" presStyleIdx="3" presStyleCnt="6">
        <dgm:presLayoutVars>
          <dgm:chMax val="0"/>
          <dgm:bulletEnabled val="1"/>
        </dgm:presLayoutVars>
      </dgm:prSet>
      <dgm:spPr/>
      <dgm:t>
        <a:bodyPr/>
        <a:lstStyle/>
        <a:p>
          <a:endParaRPr lang="en-US"/>
        </a:p>
      </dgm:t>
    </dgm:pt>
    <dgm:pt modelId="{E3CF3F75-8B16-4E4B-B42C-8FCB183CCC96}" type="pres">
      <dgm:prSet presAssocID="{37893B73-089A-4F2F-83A4-6705E0D2F214}" presName="spacer" presStyleCnt="0"/>
      <dgm:spPr/>
    </dgm:pt>
    <dgm:pt modelId="{9D421759-FE58-4B71-8F6E-DF5D75CDBA60}" type="pres">
      <dgm:prSet presAssocID="{307E6B87-B3BC-488A-8756-ACF3F44DAA07}" presName="parentText" presStyleLbl="node1" presStyleIdx="4" presStyleCnt="6" custScaleX="93205">
        <dgm:presLayoutVars>
          <dgm:chMax val="0"/>
          <dgm:bulletEnabled val="1"/>
        </dgm:presLayoutVars>
      </dgm:prSet>
      <dgm:spPr/>
      <dgm:t>
        <a:bodyPr/>
        <a:lstStyle/>
        <a:p>
          <a:endParaRPr lang="en-US"/>
        </a:p>
      </dgm:t>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5" presStyleCnt="6" custScaleX="93205">
        <dgm:presLayoutVars>
          <dgm:chMax val="0"/>
          <dgm:bulletEnabled val="1"/>
        </dgm:presLayoutVars>
      </dgm:prSet>
      <dgm:spPr/>
      <dgm:t>
        <a:bodyPr/>
        <a:lstStyle/>
        <a:p>
          <a:endParaRPr lang="en-US"/>
        </a:p>
      </dgm:t>
    </dgm:pt>
  </dgm:ptLst>
  <dgm:cxnLst>
    <dgm:cxn modelId="{526BE7B2-1372-40A2-AD4E-2A7CC2C071B0}" type="presOf" srcId="{9A58A432-D513-4811-AC5B-7A2271A2D1F9}" destId="{5685B0DC-F1D7-4CA9-9FAE-CD8A12BFD410}" srcOrd="0" destOrd="0" presId="urn:microsoft.com/office/officeart/2005/8/layout/vList2"/>
    <dgm:cxn modelId="{1DDE89BC-EBAA-45E2-A4AA-69CAB4FAE994}" srcId="{64845137-02DD-4977-A68C-96770DBB8A58}" destId="{9A58A432-D513-4811-AC5B-7A2271A2D1F9}" srcOrd="5" destOrd="0" parTransId="{58CED8D0-9A42-4105-B738-AA42E77B5F2A}" sibTransId="{BDA2EE0E-D2A1-4256-8547-A6569B4EBC34}"/>
    <dgm:cxn modelId="{C3C74663-9624-431E-A890-38515BBFEC95}" srcId="{64845137-02DD-4977-A68C-96770DBB8A58}" destId="{5433CFCD-8CFF-4337-AAF2-7A0A3D71B933}" srcOrd="2" destOrd="0" parTransId="{9BFC592B-6190-4FE5-B133-B91ACC850CB2}" sibTransId="{06E21428-3D45-449F-A0B8-C009B1C4908A}"/>
    <dgm:cxn modelId="{377CC35F-FB27-4A99-97B7-3DA11273496A}" type="presOf" srcId="{5433CFCD-8CFF-4337-AAF2-7A0A3D71B933}" destId="{A4EE7241-6D5A-4B8D-98BF-B66177FCF871}" srcOrd="0" destOrd="0" presId="urn:microsoft.com/office/officeart/2005/8/layout/vList2"/>
    <dgm:cxn modelId="{780958B1-C9BD-4460-A984-D4B54EBF06D2}" type="presOf" srcId="{307E6B87-B3BC-488A-8756-ACF3F44DAA07}" destId="{9D421759-FE58-4B71-8F6E-DF5D75CDBA60}"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C4E6CB86-C570-4C25-9749-1D786357054A}" srcId="{64845137-02DD-4977-A68C-96770DBB8A58}" destId="{307E6B87-B3BC-488A-8756-ACF3F44DAA07}" srcOrd="4" destOrd="0" parTransId="{B9F05ED7-D458-4358-8024-240CAF3366FE}" sibTransId="{C2C3C123-0673-445D-BF0E-D5456F194AB1}"/>
    <dgm:cxn modelId="{9F71B505-BE29-41CC-A4C5-95F04A18BD29}" type="presOf" srcId="{64845137-02DD-4977-A68C-96770DBB8A58}" destId="{1E7AE14D-75C5-4B23-8C9A-3B4F66A05760}" srcOrd="0" destOrd="0" presId="urn:microsoft.com/office/officeart/2005/8/layout/vList2"/>
    <dgm:cxn modelId="{9521A7AF-5ADD-424E-B7CA-B957C01401AC}" srcId="{64845137-02DD-4977-A68C-96770DBB8A58}" destId="{CA728E32-D214-4D05-B439-D1780D51045E}" srcOrd="1" destOrd="0" parTransId="{73003DCF-105B-464D-B0FF-985E4C4CBB89}" sibTransId="{17B82636-6BAE-4FB0-B9B0-C67DE7465A36}"/>
    <dgm:cxn modelId="{0B1D5D8F-6520-42A0-A16D-669146C3D1D9}" type="presOf" srcId="{DA9425AA-991A-490B-8B93-9A943C889F31}" destId="{0C58192F-F14B-49FF-82FA-FAB89F425D74}" srcOrd="0" destOrd="0" presId="urn:microsoft.com/office/officeart/2005/8/layout/vList2"/>
    <dgm:cxn modelId="{00DF2144-3A64-437C-A0E8-5455964977BB}" type="presOf" srcId="{9C7D4B68-8A64-40E5-BFC9-6FF85B99923B}" destId="{651DD31B-5D3E-4EA4-8D7F-FA91E35E55C1}" srcOrd="0" destOrd="0" presId="urn:microsoft.com/office/officeart/2005/8/layout/vList2"/>
    <dgm:cxn modelId="{7621E48E-8E97-441A-AF25-E58FEEB4ABE0}" srcId="{64845137-02DD-4977-A68C-96770DBB8A58}" destId="{9C7D4B68-8A64-40E5-BFC9-6FF85B99923B}" srcOrd="3" destOrd="0" parTransId="{ED335431-9DE2-4200-8AEC-9962572C45B5}" sibTransId="{37893B73-089A-4F2F-83A4-6705E0D2F214}"/>
    <dgm:cxn modelId="{90136877-5410-47CB-A517-09AFB229CBDC}" srcId="{64845137-02DD-4977-A68C-96770DBB8A58}" destId="{DA9425AA-991A-490B-8B93-9A943C889F31}" srcOrd="0" destOrd="0" parTransId="{AFC328A2-1023-41B3-B7F7-D776CB47B278}" sibTransId="{AA655AA1-60CD-4D54-AEA9-C5453001D606}"/>
    <dgm:cxn modelId="{2BA633A4-3B63-4C79-B80F-FA0E30309F9B}" type="presParOf" srcId="{1E7AE14D-75C5-4B23-8C9A-3B4F66A05760}" destId="{0C58192F-F14B-49FF-82FA-FAB89F425D74}" srcOrd="0" destOrd="0" presId="urn:microsoft.com/office/officeart/2005/8/layout/vList2"/>
    <dgm:cxn modelId="{1A09FBD7-039F-4E7F-8707-695F596F1B89}" type="presParOf" srcId="{1E7AE14D-75C5-4B23-8C9A-3B4F66A05760}" destId="{FC0A7275-B4F7-412B-9D5B-D6EF5BC1DD37}" srcOrd="1" destOrd="0" presId="urn:microsoft.com/office/officeart/2005/8/layout/vList2"/>
    <dgm:cxn modelId="{CC62FCA7-43A5-4C47-ABB6-517DFF1EBE4E}" type="presParOf" srcId="{1E7AE14D-75C5-4B23-8C9A-3B4F66A05760}" destId="{50AC07D0-8156-4F02-AB13-0475D6B4AE78}" srcOrd="2" destOrd="0" presId="urn:microsoft.com/office/officeart/2005/8/layout/vList2"/>
    <dgm:cxn modelId="{CF996108-B193-4788-858F-074000A27D1D}" type="presParOf" srcId="{1E7AE14D-75C5-4B23-8C9A-3B4F66A05760}" destId="{77F255A5-703C-4805-9958-6E8DB6445F81}" srcOrd="3" destOrd="0" presId="urn:microsoft.com/office/officeart/2005/8/layout/vList2"/>
    <dgm:cxn modelId="{333E12A2-0CB7-406F-AC02-E681A1ADA253}" type="presParOf" srcId="{1E7AE14D-75C5-4B23-8C9A-3B4F66A05760}" destId="{A4EE7241-6D5A-4B8D-98BF-B66177FCF871}" srcOrd="4" destOrd="0" presId="urn:microsoft.com/office/officeart/2005/8/layout/vList2"/>
    <dgm:cxn modelId="{D25A6C3E-CA21-48BB-902A-FE20D8D4D0CA}" type="presParOf" srcId="{1E7AE14D-75C5-4B23-8C9A-3B4F66A05760}" destId="{CCF1EB9F-2340-414C-A117-42AA09475DF8}" srcOrd="5" destOrd="0" presId="urn:microsoft.com/office/officeart/2005/8/layout/vList2"/>
    <dgm:cxn modelId="{144BDE40-EE0A-4126-84B9-C25678F639A6}" type="presParOf" srcId="{1E7AE14D-75C5-4B23-8C9A-3B4F66A05760}" destId="{651DD31B-5D3E-4EA4-8D7F-FA91E35E55C1}" srcOrd="6" destOrd="0" presId="urn:microsoft.com/office/officeart/2005/8/layout/vList2"/>
    <dgm:cxn modelId="{1C29D94D-4EC4-404D-91B6-7A2F830E15FE}" type="presParOf" srcId="{1E7AE14D-75C5-4B23-8C9A-3B4F66A05760}" destId="{E3CF3F75-8B16-4E4B-B42C-8FCB183CCC96}" srcOrd="7" destOrd="0" presId="urn:microsoft.com/office/officeart/2005/8/layout/vList2"/>
    <dgm:cxn modelId="{F978D2CC-F4C7-4F6D-8BBA-AA8105802B41}" type="presParOf" srcId="{1E7AE14D-75C5-4B23-8C9A-3B4F66A05760}" destId="{9D421759-FE58-4B71-8F6E-DF5D75CDBA60}" srcOrd="8" destOrd="0" presId="urn:microsoft.com/office/officeart/2005/8/layout/vList2"/>
    <dgm:cxn modelId="{1E5AED67-2793-4D8C-849D-42602F95CE12}" type="presParOf" srcId="{1E7AE14D-75C5-4B23-8C9A-3B4F66A05760}" destId="{0297A459-1682-4596-AF84-27F88F7CD949}" srcOrd="9" destOrd="0" presId="urn:microsoft.com/office/officeart/2005/8/layout/vList2"/>
    <dgm:cxn modelId="{4E5377A8-57C2-43A3-912F-8BBAB383F46D}" type="presParOf" srcId="{1E7AE14D-75C5-4B23-8C9A-3B4F66A05760}" destId="{5685B0DC-F1D7-4CA9-9FAE-CD8A12BFD41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5FF878-413C-4E3B-A0DE-ED7EF50B98EC}"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EB534253-F241-434A-AED8-E382B54A53A0}">
      <dgm:prSet phldrT="[Text]" custT="1"/>
      <dgm:spPr>
        <a:solidFill>
          <a:srgbClr val="0070C0">
            <a:alpha val="90000"/>
          </a:srgbClr>
        </a:solidFill>
        <a:ln>
          <a:solidFill>
            <a:srgbClr val="FFFF00"/>
          </a:solidFill>
        </a:ln>
      </dgm:spPr>
      <dgm:t>
        <a:bodyPr/>
        <a:lstStyle/>
        <a:p>
          <a:r>
            <a:rPr lang="vi-VN" sz="2800" i="0" dirty="0" smtClean="0">
              <a:solidFill>
                <a:schemeClr val="bg1"/>
              </a:solidFill>
            </a:rPr>
            <a:t> </a:t>
          </a:r>
          <a:r>
            <a:rPr lang="nl-NL" sz="2800" i="0" dirty="0" smtClean="0">
              <a:solidFill>
                <a:schemeClr val="bg1"/>
              </a:solidFill>
            </a:rPr>
            <a:t>Bối cảnh lịch sử</a:t>
          </a:r>
          <a:endParaRPr lang="en-US" sz="2800" i="0" dirty="0">
            <a:solidFill>
              <a:schemeClr val="bg1"/>
            </a:solidFill>
            <a:latin typeface="+mn-lt"/>
          </a:endParaRPr>
        </a:p>
      </dgm:t>
    </dgm:pt>
    <dgm:pt modelId="{E4FE7270-B143-453D-B634-BA26DD2D7D15}" type="parTrans" cxnId="{A58D2186-7B64-4E06-BD41-5AD2B18EB522}">
      <dgm:prSet/>
      <dgm:spPr/>
      <dgm:t>
        <a:bodyPr/>
        <a:lstStyle/>
        <a:p>
          <a:endParaRPr lang="en-US">
            <a:solidFill>
              <a:schemeClr val="accent2"/>
            </a:solidFill>
          </a:endParaRPr>
        </a:p>
      </dgm:t>
    </dgm:pt>
    <dgm:pt modelId="{373978D9-0DA9-480C-B01B-B64A1357AF80}" type="sibTrans" cxnId="{A58D2186-7B64-4E06-BD41-5AD2B18EB522}">
      <dgm:prSet/>
      <dgm:spPr/>
      <dgm:t>
        <a:bodyPr/>
        <a:lstStyle/>
        <a:p>
          <a:endParaRPr lang="en-US">
            <a:solidFill>
              <a:schemeClr val="accent2"/>
            </a:solidFill>
          </a:endParaRPr>
        </a:p>
      </dgm:t>
    </dgm:pt>
    <dgm:pt modelId="{DF4EEC50-0E8E-4DA6-A14F-7CAFC77883C8}">
      <dgm:prSet phldrT="[Text]" custT="1"/>
      <dgm:spPr>
        <a:solidFill>
          <a:srgbClr val="0070C0">
            <a:alpha val="90000"/>
          </a:srgbClr>
        </a:solidFill>
        <a:ln>
          <a:solidFill>
            <a:srgbClr val="FFFF00"/>
          </a:solidFill>
        </a:ln>
      </dgm:spPr>
      <dgm:t>
        <a:bodyPr/>
        <a:lstStyle/>
        <a:p>
          <a:r>
            <a:rPr lang="nl-NL" sz="2800" i="0" dirty="0" smtClean="0">
              <a:solidFill>
                <a:schemeClr val="bg1"/>
              </a:solidFill>
            </a:rPr>
            <a:t>Giai đoạn cách mạng giải phóng dân tộc</a:t>
          </a:r>
          <a:endParaRPr lang="en-US" sz="2800" i="0" dirty="0">
            <a:solidFill>
              <a:schemeClr val="bg1"/>
            </a:solidFill>
            <a:latin typeface="+mn-lt"/>
          </a:endParaRPr>
        </a:p>
      </dgm:t>
    </dgm:pt>
    <dgm:pt modelId="{35469DE9-3261-4EC3-8D83-D2A38A3830DE}" type="parTrans" cxnId="{CB0F5092-7E93-4348-908D-8833290390A9}">
      <dgm:prSet/>
      <dgm:spPr/>
      <dgm:t>
        <a:bodyPr/>
        <a:lstStyle/>
        <a:p>
          <a:endParaRPr lang="en-US">
            <a:solidFill>
              <a:schemeClr val="accent2"/>
            </a:solidFill>
          </a:endParaRPr>
        </a:p>
      </dgm:t>
    </dgm:pt>
    <dgm:pt modelId="{18276E4C-8A41-4B3E-BDA8-CDBDE4828D2C}" type="sibTrans" cxnId="{CB0F5092-7E93-4348-908D-8833290390A9}">
      <dgm:prSet/>
      <dgm:spPr/>
      <dgm:t>
        <a:bodyPr/>
        <a:lstStyle/>
        <a:p>
          <a:endParaRPr lang="en-US">
            <a:solidFill>
              <a:schemeClr val="accent2"/>
            </a:solidFill>
          </a:endParaRPr>
        </a:p>
      </dgm:t>
    </dgm:pt>
    <dgm:pt modelId="{B01302D1-6085-43C3-84C3-AF8DAF3050D5}">
      <dgm:prSet phldrT="[Text]" custT="1"/>
      <dgm:spPr>
        <a:solidFill>
          <a:srgbClr val="002060"/>
        </a:solidFill>
      </dgm:spPr>
      <dgm:t>
        <a:bodyPr/>
        <a:lstStyle/>
        <a:p>
          <a:pPr algn="just"/>
          <a:r>
            <a:rPr lang="nl-NL" sz="2400" b="1" i="1" dirty="0" smtClean="0">
              <a:solidFill>
                <a:schemeClr val="bg1"/>
              </a:solidFill>
            </a:rPr>
            <a:t>1.1. Sự ra đời của Đảng Cộng sản Việt Nam</a:t>
          </a:r>
          <a:endParaRPr lang="en-US" sz="2400" b="1" i="0" dirty="0">
            <a:solidFill>
              <a:schemeClr val="bg1"/>
            </a:solidFill>
            <a:latin typeface="+mn-lt"/>
          </a:endParaRPr>
        </a:p>
      </dgm:t>
    </dgm:pt>
    <dgm:pt modelId="{E7F28322-5348-4A9A-96D7-991B027B1736}" type="sibTrans" cxnId="{43D812AC-4387-4E13-9C71-EB6597A22934}">
      <dgm:prSet/>
      <dgm:spPr/>
      <dgm:t>
        <a:bodyPr/>
        <a:lstStyle/>
        <a:p>
          <a:endParaRPr lang="en-US">
            <a:solidFill>
              <a:schemeClr val="accent2"/>
            </a:solidFill>
          </a:endParaRPr>
        </a:p>
      </dgm:t>
    </dgm:pt>
    <dgm:pt modelId="{F17FE2D0-6826-453B-A676-8D5CB5CE00F6}" type="parTrans" cxnId="{43D812AC-4387-4E13-9C71-EB6597A22934}">
      <dgm:prSet/>
      <dgm:spPr/>
      <dgm:t>
        <a:bodyPr/>
        <a:lstStyle/>
        <a:p>
          <a:endParaRPr lang="en-US">
            <a:solidFill>
              <a:schemeClr val="accent2"/>
            </a:solidFill>
          </a:endParaRPr>
        </a:p>
      </dgm:t>
    </dgm:pt>
    <dgm:pt modelId="{440F71A0-4531-4E52-B875-1897134A8B29}">
      <dgm:prSet phldrT="[Text]" custT="1"/>
      <dgm:spPr>
        <a:solidFill>
          <a:schemeClr val="accent3">
            <a:lumMod val="60000"/>
            <a:lumOff val="40000"/>
          </a:schemeClr>
        </a:solidFill>
      </dgm:spPr>
      <dgm:t>
        <a:bodyPr/>
        <a:lstStyle/>
        <a:p>
          <a:pPr algn="just"/>
          <a:r>
            <a:rPr lang="nl-NL" sz="2400" b="1" i="1" dirty="0" smtClean="0">
              <a:solidFill>
                <a:srgbClr val="FF0000"/>
              </a:solidFill>
            </a:rPr>
            <a:t>1.2. Vai trò lãnh đạo của Đảng trong các giai đoạn cách mạng</a:t>
          </a:r>
          <a:endParaRPr lang="en-US" sz="2400" b="1" i="0" dirty="0">
            <a:solidFill>
              <a:srgbClr val="FF0000"/>
            </a:solidFill>
            <a:latin typeface="+mn-lt"/>
          </a:endParaRPr>
        </a:p>
      </dgm:t>
    </dgm:pt>
    <dgm:pt modelId="{37F808D9-01BB-4742-9898-113E2FA58635}" type="sibTrans" cxnId="{7CE639F8-E3E4-4803-943E-6B57D2B92BB9}">
      <dgm:prSet/>
      <dgm:spPr/>
      <dgm:t>
        <a:bodyPr/>
        <a:lstStyle/>
        <a:p>
          <a:endParaRPr lang="en-US">
            <a:solidFill>
              <a:schemeClr val="accent2"/>
            </a:solidFill>
          </a:endParaRPr>
        </a:p>
      </dgm:t>
    </dgm:pt>
    <dgm:pt modelId="{EC578D84-B796-4E1C-BBCC-A610B69520DF}" type="parTrans" cxnId="{7CE639F8-E3E4-4803-943E-6B57D2B92BB9}">
      <dgm:prSet/>
      <dgm:spPr/>
      <dgm:t>
        <a:bodyPr/>
        <a:lstStyle/>
        <a:p>
          <a:endParaRPr lang="en-US">
            <a:solidFill>
              <a:schemeClr val="accent2"/>
            </a:solidFill>
          </a:endParaRPr>
        </a:p>
      </dgm:t>
    </dgm:pt>
    <dgm:pt modelId="{DFD181AE-6781-4389-82A2-BF2F16CA6DF6}">
      <dgm:prSet phldrT="[Text]" custT="1"/>
      <dgm:spPr>
        <a:solidFill>
          <a:srgbClr val="0070C0">
            <a:alpha val="90000"/>
          </a:srgbClr>
        </a:solidFill>
        <a:ln>
          <a:solidFill>
            <a:srgbClr val="FFFF00"/>
          </a:solidFill>
        </a:ln>
      </dgm:spPr>
      <dgm:t>
        <a:bodyPr/>
        <a:lstStyle/>
        <a:p>
          <a:r>
            <a:rPr lang="pl-PL" sz="2800" i="0" dirty="0" smtClean="0">
              <a:solidFill>
                <a:schemeClr val="bg1"/>
              </a:solidFill>
            </a:rPr>
            <a:t>Ý nghĩa lịch sử của việc thành lập Đảng</a:t>
          </a:r>
          <a:endParaRPr lang="en-US" sz="2800" i="0" dirty="0">
            <a:solidFill>
              <a:schemeClr val="bg1"/>
            </a:solidFill>
            <a:latin typeface="+mn-lt"/>
          </a:endParaRPr>
        </a:p>
      </dgm:t>
    </dgm:pt>
    <dgm:pt modelId="{9AEC46B0-4600-4E61-A086-BF847C14E70E}" type="parTrans" cxnId="{26FB1856-3A29-4A13-B937-3CF95EB97276}">
      <dgm:prSet/>
      <dgm:spPr/>
      <dgm:t>
        <a:bodyPr/>
        <a:lstStyle/>
        <a:p>
          <a:endParaRPr lang="en-US"/>
        </a:p>
      </dgm:t>
    </dgm:pt>
    <dgm:pt modelId="{F846AD6C-48CB-4B04-BF50-23394E3051AF}" type="sibTrans" cxnId="{26FB1856-3A29-4A13-B937-3CF95EB97276}">
      <dgm:prSet/>
      <dgm:spPr/>
      <dgm:t>
        <a:bodyPr/>
        <a:lstStyle/>
        <a:p>
          <a:endParaRPr lang="en-US"/>
        </a:p>
      </dgm:t>
    </dgm:pt>
    <dgm:pt modelId="{EC03C230-81E7-47F0-AF71-88FBD8DA2C46}">
      <dgm:prSet phldrT="[Text]" custT="1"/>
      <dgm:spPr>
        <a:solidFill>
          <a:srgbClr val="0070C0">
            <a:alpha val="90000"/>
          </a:srgbClr>
        </a:solidFill>
        <a:ln>
          <a:solidFill>
            <a:srgbClr val="FFFF00"/>
          </a:solidFill>
        </a:ln>
      </dgm:spPr>
      <dgm:t>
        <a:bodyPr/>
        <a:lstStyle/>
        <a:p>
          <a:r>
            <a:rPr lang="nl-NL" sz="2800" i="0" dirty="0" smtClean="0">
              <a:solidFill>
                <a:schemeClr val="bg1"/>
              </a:solidFill>
            </a:rPr>
            <a:t>Giai đoạn bảo vệ độc lập dân tộc và xây dựng, phát triển đất nước</a:t>
          </a:r>
          <a:endParaRPr lang="en-US" sz="2800" i="0" dirty="0">
            <a:solidFill>
              <a:schemeClr val="bg1"/>
            </a:solidFill>
            <a:latin typeface="+mn-lt"/>
          </a:endParaRPr>
        </a:p>
      </dgm:t>
    </dgm:pt>
    <dgm:pt modelId="{069A2B91-C71F-4AFF-A336-144A4F4FD2CE}" type="parTrans" cxnId="{3593161C-6E0E-4CF1-88CE-5AACB9D75C9C}">
      <dgm:prSet/>
      <dgm:spPr/>
      <dgm:t>
        <a:bodyPr/>
        <a:lstStyle/>
        <a:p>
          <a:endParaRPr lang="en-US"/>
        </a:p>
      </dgm:t>
    </dgm:pt>
    <dgm:pt modelId="{6ED7F643-7B4A-4104-9CEC-48EE8CBD3051}" type="sibTrans" cxnId="{3593161C-6E0E-4CF1-88CE-5AACB9D75C9C}">
      <dgm:prSet/>
      <dgm:spPr/>
      <dgm:t>
        <a:bodyPr/>
        <a:lstStyle/>
        <a:p>
          <a:endParaRPr lang="en-US"/>
        </a:p>
      </dgm:t>
    </dgm:pt>
    <dgm:pt modelId="{5396CA05-A3F1-4324-83A1-102A98DC04DA}">
      <dgm:prSet phldrT="[Text]" custT="1"/>
      <dgm:spPr>
        <a:solidFill>
          <a:srgbClr val="0070C0">
            <a:alpha val="90000"/>
          </a:srgbClr>
        </a:solidFill>
        <a:ln>
          <a:solidFill>
            <a:srgbClr val="FFFF00"/>
          </a:solidFill>
        </a:ln>
      </dgm:spPr>
      <dgm:t>
        <a:bodyPr/>
        <a:lstStyle/>
        <a:p>
          <a:r>
            <a:rPr lang="pl-PL" sz="2800" i="0" dirty="0" smtClean="0">
              <a:solidFill>
                <a:schemeClr val="bg1"/>
              </a:solidFill>
            </a:rPr>
            <a:t>Quá trình ra đời của Đảng</a:t>
          </a:r>
          <a:endParaRPr lang="en-US" sz="2800" i="0" dirty="0">
            <a:solidFill>
              <a:schemeClr val="bg1"/>
            </a:solidFill>
            <a:latin typeface="+mn-lt"/>
          </a:endParaRPr>
        </a:p>
      </dgm:t>
    </dgm:pt>
    <dgm:pt modelId="{A8E5895A-8363-4FB8-BC52-F8CD76B2A81B}" type="sibTrans" cxnId="{D4AA97BD-EAC9-4B70-9D97-F55222DA2BDA}">
      <dgm:prSet/>
      <dgm:spPr/>
      <dgm:t>
        <a:bodyPr/>
        <a:lstStyle/>
        <a:p>
          <a:endParaRPr lang="en-US"/>
        </a:p>
      </dgm:t>
    </dgm:pt>
    <dgm:pt modelId="{4CC2844C-8E27-4BF7-85B7-5846F6D76D30}" type="parTrans" cxnId="{D4AA97BD-EAC9-4B70-9D97-F55222DA2BDA}">
      <dgm:prSet/>
      <dgm:spPr/>
      <dgm:t>
        <a:bodyPr/>
        <a:lstStyle/>
        <a:p>
          <a:endParaRPr lang="en-US"/>
        </a:p>
      </dgm:t>
    </dgm:pt>
    <dgm:pt modelId="{72101439-E724-433C-B9F0-F52B9338660D}" type="pres">
      <dgm:prSet presAssocID="{ED5FF878-413C-4E3B-A0DE-ED7EF50B98EC}" presName="linearFlow" presStyleCnt="0">
        <dgm:presLayoutVars>
          <dgm:dir/>
          <dgm:animLvl val="lvl"/>
          <dgm:resizeHandles val="exact"/>
        </dgm:presLayoutVars>
      </dgm:prSet>
      <dgm:spPr/>
      <dgm:t>
        <a:bodyPr/>
        <a:lstStyle/>
        <a:p>
          <a:endParaRPr lang="en-US"/>
        </a:p>
      </dgm:t>
    </dgm:pt>
    <dgm:pt modelId="{B9DFD2FB-A424-4283-9387-684C3437C057}" type="pres">
      <dgm:prSet presAssocID="{B01302D1-6085-43C3-84C3-AF8DAF3050D5}" presName="composite" presStyleCnt="0"/>
      <dgm:spPr/>
    </dgm:pt>
    <dgm:pt modelId="{22ACC3FD-3231-4BF7-9AC4-BC0EFC58AA1E}" type="pres">
      <dgm:prSet presAssocID="{B01302D1-6085-43C3-84C3-AF8DAF3050D5}" presName="parentText" presStyleLbl="alignNode1" presStyleIdx="0" presStyleCnt="2" custScaleY="129249" custLinFactNeighborX="-15335" custLinFactNeighborY="2440">
        <dgm:presLayoutVars>
          <dgm:chMax val="1"/>
          <dgm:bulletEnabled val="1"/>
        </dgm:presLayoutVars>
      </dgm:prSet>
      <dgm:spPr/>
      <dgm:t>
        <a:bodyPr/>
        <a:lstStyle/>
        <a:p>
          <a:endParaRPr lang="en-US"/>
        </a:p>
      </dgm:t>
    </dgm:pt>
    <dgm:pt modelId="{E5154777-EE1A-469B-8FCC-D4EF35A75D3E}" type="pres">
      <dgm:prSet presAssocID="{B01302D1-6085-43C3-84C3-AF8DAF3050D5}" presName="descendantText" presStyleLbl="alignAcc1" presStyleIdx="0" presStyleCnt="2" custScaleY="146318" custLinFactNeighborX="0">
        <dgm:presLayoutVars>
          <dgm:bulletEnabled val="1"/>
        </dgm:presLayoutVars>
      </dgm:prSet>
      <dgm:spPr/>
      <dgm:t>
        <a:bodyPr/>
        <a:lstStyle/>
        <a:p>
          <a:endParaRPr lang="en-US"/>
        </a:p>
      </dgm:t>
    </dgm:pt>
    <dgm:pt modelId="{0D3C66D4-40DC-47D8-A2DE-504C2631DFCF}" type="pres">
      <dgm:prSet presAssocID="{E7F28322-5348-4A9A-96D7-991B027B1736}" presName="sp" presStyleCnt="0"/>
      <dgm:spPr/>
    </dgm:pt>
    <dgm:pt modelId="{02DD945C-3A21-4CAD-898C-FF67AF241CEE}" type="pres">
      <dgm:prSet presAssocID="{440F71A0-4531-4E52-B875-1897134A8B29}" presName="composite" presStyleCnt="0"/>
      <dgm:spPr/>
    </dgm:pt>
    <dgm:pt modelId="{EBB8CD0A-9B16-415A-BB10-E1FA46019464}" type="pres">
      <dgm:prSet presAssocID="{440F71A0-4531-4E52-B875-1897134A8B29}" presName="parentText" presStyleLbl="alignNode1" presStyleIdx="1" presStyleCnt="2" custLinFactNeighborX="-11709" custLinFactNeighborY="-19125">
        <dgm:presLayoutVars>
          <dgm:chMax val="1"/>
          <dgm:bulletEnabled val="1"/>
        </dgm:presLayoutVars>
      </dgm:prSet>
      <dgm:spPr/>
      <dgm:t>
        <a:bodyPr/>
        <a:lstStyle/>
        <a:p>
          <a:endParaRPr lang="en-US"/>
        </a:p>
      </dgm:t>
    </dgm:pt>
    <dgm:pt modelId="{CEC30D50-7574-436D-B11F-468ED866CDAE}" type="pres">
      <dgm:prSet presAssocID="{440F71A0-4531-4E52-B875-1897134A8B29}" presName="descendantText" presStyleLbl="alignAcc1" presStyleIdx="1" presStyleCnt="2" custScaleY="190761" custLinFactNeighborY="0">
        <dgm:presLayoutVars>
          <dgm:bulletEnabled val="1"/>
        </dgm:presLayoutVars>
      </dgm:prSet>
      <dgm:spPr/>
      <dgm:t>
        <a:bodyPr/>
        <a:lstStyle/>
        <a:p>
          <a:endParaRPr lang="en-US"/>
        </a:p>
      </dgm:t>
    </dgm:pt>
  </dgm:ptLst>
  <dgm:cxnLst>
    <dgm:cxn modelId="{A58D2186-7B64-4E06-BD41-5AD2B18EB522}" srcId="{B01302D1-6085-43C3-84C3-AF8DAF3050D5}" destId="{EB534253-F241-434A-AED8-E382B54A53A0}" srcOrd="0" destOrd="0" parTransId="{E4FE7270-B143-453D-B634-BA26DD2D7D15}" sibTransId="{373978D9-0DA9-480C-B01B-B64A1357AF80}"/>
    <dgm:cxn modelId="{E307602F-EB51-4933-B28F-9DC265268004}" type="presOf" srcId="{DF4EEC50-0E8E-4DA6-A14F-7CAFC77883C8}" destId="{CEC30D50-7574-436D-B11F-468ED866CDAE}" srcOrd="0" destOrd="0" presId="urn:microsoft.com/office/officeart/2005/8/layout/chevron2"/>
    <dgm:cxn modelId="{26FB1856-3A29-4A13-B937-3CF95EB97276}" srcId="{B01302D1-6085-43C3-84C3-AF8DAF3050D5}" destId="{DFD181AE-6781-4389-82A2-BF2F16CA6DF6}" srcOrd="2" destOrd="0" parTransId="{9AEC46B0-4600-4E61-A086-BF847C14E70E}" sibTransId="{F846AD6C-48CB-4B04-BF50-23394E3051AF}"/>
    <dgm:cxn modelId="{B98F823C-E27C-4503-B932-E60F36EFFDF3}" type="presOf" srcId="{ED5FF878-413C-4E3B-A0DE-ED7EF50B98EC}" destId="{72101439-E724-433C-B9F0-F52B9338660D}" srcOrd="0" destOrd="0" presId="urn:microsoft.com/office/officeart/2005/8/layout/chevron2"/>
    <dgm:cxn modelId="{CB0F5092-7E93-4348-908D-8833290390A9}" srcId="{440F71A0-4531-4E52-B875-1897134A8B29}" destId="{DF4EEC50-0E8E-4DA6-A14F-7CAFC77883C8}" srcOrd="0" destOrd="0" parTransId="{35469DE9-3261-4EC3-8D83-D2A38A3830DE}" sibTransId="{18276E4C-8A41-4B3E-BDA8-CDBDE4828D2C}"/>
    <dgm:cxn modelId="{8A7DD0AE-E495-4C54-9796-317B81D84055}" type="presOf" srcId="{EB534253-F241-434A-AED8-E382B54A53A0}" destId="{E5154777-EE1A-469B-8FCC-D4EF35A75D3E}" srcOrd="0" destOrd="0" presId="urn:microsoft.com/office/officeart/2005/8/layout/chevron2"/>
    <dgm:cxn modelId="{3593161C-6E0E-4CF1-88CE-5AACB9D75C9C}" srcId="{440F71A0-4531-4E52-B875-1897134A8B29}" destId="{EC03C230-81E7-47F0-AF71-88FBD8DA2C46}" srcOrd="1" destOrd="0" parTransId="{069A2B91-C71F-4AFF-A336-144A4F4FD2CE}" sibTransId="{6ED7F643-7B4A-4104-9CEC-48EE8CBD3051}"/>
    <dgm:cxn modelId="{509BA59A-898C-413B-A087-C6FF5E63B756}" type="presOf" srcId="{DFD181AE-6781-4389-82A2-BF2F16CA6DF6}" destId="{E5154777-EE1A-469B-8FCC-D4EF35A75D3E}" srcOrd="0" destOrd="2" presId="urn:microsoft.com/office/officeart/2005/8/layout/chevron2"/>
    <dgm:cxn modelId="{7CE639F8-E3E4-4803-943E-6B57D2B92BB9}" srcId="{ED5FF878-413C-4E3B-A0DE-ED7EF50B98EC}" destId="{440F71A0-4531-4E52-B875-1897134A8B29}" srcOrd="1" destOrd="0" parTransId="{EC578D84-B796-4E1C-BBCC-A610B69520DF}" sibTransId="{37F808D9-01BB-4742-9898-113E2FA58635}"/>
    <dgm:cxn modelId="{28FB0AD8-4AF8-412E-897F-586BB37E3E43}" type="presOf" srcId="{440F71A0-4531-4E52-B875-1897134A8B29}" destId="{EBB8CD0A-9B16-415A-BB10-E1FA46019464}" srcOrd="0" destOrd="0" presId="urn:microsoft.com/office/officeart/2005/8/layout/chevron2"/>
    <dgm:cxn modelId="{9BBCEC7B-DF29-4C4A-A5A6-A3660462BC09}" type="presOf" srcId="{5396CA05-A3F1-4324-83A1-102A98DC04DA}" destId="{E5154777-EE1A-469B-8FCC-D4EF35A75D3E}" srcOrd="0" destOrd="1" presId="urn:microsoft.com/office/officeart/2005/8/layout/chevron2"/>
    <dgm:cxn modelId="{551738D3-ECDE-46FE-BDE3-9492A4BDEEA9}" type="presOf" srcId="{B01302D1-6085-43C3-84C3-AF8DAF3050D5}" destId="{22ACC3FD-3231-4BF7-9AC4-BC0EFC58AA1E}" srcOrd="0" destOrd="0" presId="urn:microsoft.com/office/officeart/2005/8/layout/chevron2"/>
    <dgm:cxn modelId="{FE660197-7894-45FC-9744-A35A88D14C54}" type="presOf" srcId="{EC03C230-81E7-47F0-AF71-88FBD8DA2C46}" destId="{CEC30D50-7574-436D-B11F-468ED866CDAE}" srcOrd="0" destOrd="1" presId="urn:microsoft.com/office/officeart/2005/8/layout/chevron2"/>
    <dgm:cxn modelId="{D4AA97BD-EAC9-4B70-9D97-F55222DA2BDA}" srcId="{B01302D1-6085-43C3-84C3-AF8DAF3050D5}" destId="{5396CA05-A3F1-4324-83A1-102A98DC04DA}" srcOrd="1" destOrd="0" parTransId="{4CC2844C-8E27-4BF7-85B7-5846F6D76D30}" sibTransId="{A8E5895A-8363-4FB8-BC52-F8CD76B2A81B}"/>
    <dgm:cxn modelId="{43D812AC-4387-4E13-9C71-EB6597A22934}" srcId="{ED5FF878-413C-4E3B-A0DE-ED7EF50B98EC}" destId="{B01302D1-6085-43C3-84C3-AF8DAF3050D5}" srcOrd="0" destOrd="0" parTransId="{F17FE2D0-6826-453B-A676-8D5CB5CE00F6}" sibTransId="{E7F28322-5348-4A9A-96D7-991B027B1736}"/>
    <dgm:cxn modelId="{8D759198-3485-4DCD-B6FE-A68924476198}" type="presParOf" srcId="{72101439-E724-433C-B9F0-F52B9338660D}" destId="{B9DFD2FB-A424-4283-9387-684C3437C057}" srcOrd="0" destOrd="0" presId="urn:microsoft.com/office/officeart/2005/8/layout/chevron2"/>
    <dgm:cxn modelId="{6C02A6E1-7D6C-43BA-8C7E-E540690393B4}" type="presParOf" srcId="{B9DFD2FB-A424-4283-9387-684C3437C057}" destId="{22ACC3FD-3231-4BF7-9AC4-BC0EFC58AA1E}" srcOrd="0" destOrd="0" presId="urn:microsoft.com/office/officeart/2005/8/layout/chevron2"/>
    <dgm:cxn modelId="{418CCB08-8D17-4745-BCAD-EEE4B5E28D09}" type="presParOf" srcId="{B9DFD2FB-A424-4283-9387-684C3437C057}" destId="{E5154777-EE1A-469B-8FCC-D4EF35A75D3E}" srcOrd="1" destOrd="0" presId="urn:microsoft.com/office/officeart/2005/8/layout/chevron2"/>
    <dgm:cxn modelId="{5707B902-F118-450C-BFEF-65E52D95D031}" type="presParOf" srcId="{72101439-E724-433C-B9F0-F52B9338660D}" destId="{0D3C66D4-40DC-47D8-A2DE-504C2631DFCF}" srcOrd="1" destOrd="0" presId="urn:microsoft.com/office/officeart/2005/8/layout/chevron2"/>
    <dgm:cxn modelId="{B9A7143E-DA5F-4A3F-8B49-F30B26770BDD}" type="presParOf" srcId="{72101439-E724-433C-B9F0-F52B9338660D}" destId="{02DD945C-3A21-4CAD-898C-FF67AF241CEE}" srcOrd="2" destOrd="0" presId="urn:microsoft.com/office/officeart/2005/8/layout/chevron2"/>
    <dgm:cxn modelId="{514DB1F5-DCEF-4E1C-93C2-28542AF92AA7}" type="presParOf" srcId="{02DD945C-3A21-4CAD-898C-FF67AF241CEE}" destId="{EBB8CD0A-9B16-415A-BB10-E1FA46019464}" srcOrd="0" destOrd="0" presId="urn:microsoft.com/office/officeart/2005/8/layout/chevron2"/>
    <dgm:cxn modelId="{A7C41934-993F-45AE-9EDB-A7D05A08F858}" type="presParOf" srcId="{02DD945C-3A21-4CAD-898C-FF67AF241CEE}" destId="{CEC30D50-7574-436D-B11F-468ED866CDAE}" srcOrd="1" destOrd="0" presId="urn:microsoft.com/office/officeart/2005/8/layout/chevron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CCCFB9A-92B5-446D-8D83-50316481137A}">
      <dgm:prSet phldrT="[Text]" custT="1"/>
      <dgm:spPr>
        <a:solidFill>
          <a:schemeClr val="accent2">
            <a:lumMod val="75000"/>
          </a:schemeClr>
        </a:solidFill>
        <a:ln>
          <a:solidFill>
            <a:schemeClr val="accent2">
              <a:lumMod val="75000"/>
            </a:schemeClr>
          </a:solidFill>
        </a:ln>
      </dgm:spPr>
      <dgm:t>
        <a:bodyPr/>
        <a:lstStyle/>
        <a:p>
          <a:r>
            <a:rPr lang="en-US" sz="2400" dirty="0" err="1" smtClean="0"/>
            <a:t>Cách</a:t>
          </a:r>
          <a:r>
            <a:rPr lang="en-US" sz="2400" dirty="0" smtClean="0"/>
            <a:t> </a:t>
          </a:r>
          <a:r>
            <a:rPr lang="en-US" sz="2400" dirty="0" err="1" smtClean="0"/>
            <a:t>mạng</a:t>
          </a:r>
          <a:r>
            <a:rPr lang="en-US" sz="2400" dirty="0" smtClean="0"/>
            <a:t> </a:t>
          </a:r>
          <a:r>
            <a:rPr lang="en-US" sz="2400" dirty="0" err="1" smtClean="0"/>
            <a:t>nước</a:t>
          </a:r>
          <a:r>
            <a:rPr lang="en-US" sz="2400" dirty="0" smtClean="0"/>
            <a:t> ta </a:t>
          </a:r>
          <a:r>
            <a:rPr lang="en-US" sz="2400" dirty="0" err="1" smtClean="0"/>
            <a:t>đang</a:t>
          </a:r>
          <a:r>
            <a:rPr lang="en-US" sz="2400" dirty="0" smtClean="0"/>
            <a:t> </a:t>
          </a:r>
          <a:r>
            <a:rPr lang="en-US" sz="2400" dirty="0" err="1" smtClean="0"/>
            <a:t>khủng</a:t>
          </a:r>
          <a:r>
            <a:rPr lang="en-US" sz="2400" dirty="0" smtClean="0"/>
            <a:t> </a:t>
          </a:r>
          <a:r>
            <a:rPr lang="en-US" sz="2400" dirty="0" err="1" smtClean="0"/>
            <a:t>hoảng</a:t>
          </a:r>
          <a:r>
            <a:rPr lang="en-US" sz="2400" dirty="0" smtClean="0"/>
            <a:t> </a:t>
          </a:r>
          <a:r>
            <a:rPr lang="en-US" sz="2400" dirty="0" err="1" smtClean="0"/>
            <a:t>và</a:t>
          </a:r>
          <a:r>
            <a:rPr lang="en-US" sz="2400" dirty="0" smtClean="0"/>
            <a:t> </a:t>
          </a:r>
          <a:r>
            <a:rPr lang="en-US" sz="2400" dirty="0" err="1" smtClean="0"/>
            <a:t>bế</a:t>
          </a:r>
          <a:r>
            <a:rPr lang="en-US" sz="2400" dirty="0" smtClean="0"/>
            <a:t> </a:t>
          </a:r>
          <a:r>
            <a:rPr lang="en-US" sz="2400" dirty="0" err="1" smtClean="0"/>
            <a:t>tắc</a:t>
          </a:r>
          <a:r>
            <a:rPr lang="en-US" sz="2400" dirty="0" smtClean="0"/>
            <a:t> </a:t>
          </a:r>
          <a:r>
            <a:rPr lang="en-US" sz="2400" dirty="0" err="1" smtClean="0"/>
            <a:t>về</a:t>
          </a:r>
          <a:r>
            <a:rPr lang="en-US" sz="2400" dirty="0" smtClean="0"/>
            <a:t> </a:t>
          </a:r>
          <a:r>
            <a:rPr lang="en-US" sz="2400" dirty="0" err="1" smtClean="0"/>
            <a:t>đường</a:t>
          </a:r>
          <a:r>
            <a:rPr lang="en-US" sz="2400" dirty="0" smtClean="0"/>
            <a:t> </a:t>
          </a:r>
          <a:r>
            <a:rPr lang="en-US" sz="2400" dirty="0" err="1" smtClean="0"/>
            <a:t>lối</a:t>
          </a:r>
          <a:r>
            <a:rPr lang="en-US" sz="2400" dirty="0" smtClean="0"/>
            <a:t> </a:t>
          </a:r>
          <a:r>
            <a:rPr lang="en-US" sz="2400" dirty="0" err="1" smtClean="0"/>
            <a:t>cứu</a:t>
          </a:r>
          <a:r>
            <a:rPr lang="en-US" sz="2400" dirty="0" smtClean="0"/>
            <a:t> </a:t>
          </a:r>
          <a:r>
            <a:rPr lang="en-US" sz="2400" dirty="0" err="1" smtClean="0"/>
            <a:t>nước</a:t>
          </a:r>
          <a:endParaRPr lang="en-US" sz="2400" dirty="0"/>
        </a:p>
      </dgm:t>
    </dgm:pt>
    <dgm:pt modelId="{169D4F15-61AA-4477-A133-B8D06CA9FE36}" type="parTrans" cxnId="{2BF88A05-5C96-4070-93A2-507F9028B3AE}">
      <dgm:prSet/>
      <dgm:spPr/>
      <dgm:t>
        <a:bodyPr/>
        <a:lstStyle/>
        <a:p>
          <a:endParaRPr lang="en-US"/>
        </a:p>
      </dgm:t>
    </dgm:pt>
    <dgm:pt modelId="{4D211E07-B177-4BE6-B527-BF80A394C4D2}" type="sibTrans" cxnId="{2BF88A05-5C96-4070-93A2-507F9028B3AE}">
      <dgm:prSet/>
      <dgm:spPr/>
      <dgm:t>
        <a:bodyPr/>
        <a:lstStyle/>
        <a:p>
          <a:endParaRPr lang="en-US"/>
        </a:p>
      </dgm:t>
    </dgm:pt>
    <dgm:pt modelId="{6D8498A1-E142-4370-A08C-14EA6E5A7223}">
      <dgm:prSet phldrT="[Text]" custT="1"/>
      <dgm:spPr>
        <a:solidFill>
          <a:schemeClr val="accent2">
            <a:lumMod val="75000"/>
          </a:schemeClr>
        </a:solidFill>
        <a:ln>
          <a:solidFill>
            <a:schemeClr val="accent2">
              <a:lumMod val="75000"/>
            </a:schemeClr>
          </a:solidFill>
        </a:ln>
      </dgm:spPr>
      <dgm:t>
        <a:bodyPr/>
        <a:lstStyle/>
        <a:p>
          <a:r>
            <a:rPr lang="en-US" sz="2400" dirty="0" err="1" smtClean="0"/>
            <a:t>Ngày</a:t>
          </a:r>
          <a:r>
            <a:rPr lang="en-US" sz="2400" dirty="0" smtClean="0"/>
            <a:t> 5 - 6 - 1911, </a:t>
          </a:r>
          <a:r>
            <a:rPr lang="en-US" sz="2400" dirty="0" err="1" smtClean="0"/>
            <a:t>với</a:t>
          </a:r>
          <a:r>
            <a:rPr lang="en-US" sz="2400" dirty="0" smtClean="0"/>
            <a:t> </a:t>
          </a:r>
          <a:r>
            <a:rPr lang="en-US" sz="2400" dirty="0" err="1" smtClean="0"/>
            <a:t>tên</a:t>
          </a:r>
          <a:r>
            <a:rPr lang="en-US" sz="2400" dirty="0" smtClean="0"/>
            <a:t> </a:t>
          </a:r>
          <a:r>
            <a:rPr lang="en-US" sz="2400" dirty="0" err="1" smtClean="0"/>
            <a:t>Văn</a:t>
          </a:r>
          <a:r>
            <a:rPr lang="en-US" sz="2400" dirty="0" smtClean="0"/>
            <a:t> </a:t>
          </a:r>
          <a:r>
            <a:rPr lang="en-US" sz="2400" dirty="0" err="1" smtClean="0"/>
            <a:t>Ba,ra</a:t>
          </a:r>
          <a:r>
            <a:rPr lang="en-US" sz="2400" dirty="0" smtClean="0"/>
            <a:t> </a:t>
          </a:r>
          <a:r>
            <a:rPr lang="en-US" sz="2400" dirty="0" err="1" smtClean="0"/>
            <a:t>đi</a:t>
          </a:r>
          <a:r>
            <a:rPr lang="en-US" sz="2400" dirty="0" smtClean="0"/>
            <a:t> </a:t>
          </a:r>
          <a:r>
            <a:rPr lang="en-US" sz="2400" dirty="0" err="1" smtClean="0"/>
            <a:t>tìm</a:t>
          </a:r>
          <a:r>
            <a:rPr lang="en-US" sz="2400" dirty="0" smtClean="0"/>
            <a:t> </a:t>
          </a:r>
          <a:r>
            <a:rPr lang="en-US" sz="2400" dirty="0" err="1" smtClean="0"/>
            <a:t>đường</a:t>
          </a:r>
          <a:r>
            <a:rPr lang="en-US" sz="2400" dirty="0" smtClean="0"/>
            <a:t> </a:t>
          </a:r>
          <a:r>
            <a:rPr lang="en-US" sz="2400" dirty="0" err="1" smtClean="0"/>
            <a:t>cứu</a:t>
          </a:r>
          <a:r>
            <a:rPr lang="en-US" sz="2400" dirty="0" smtClean="0"/>
            <a:t> </a:t>
          </a:r>
          <a:r>
            <a:rPr lang="en-US" sz="2400" dirty="0" err="1" smtClean="0"/>
            <a:t>nước</a:t>
          </a:r>
          <a:r>
            <a:rPr lang="en-US" sz="2400" dirty="0" smtClean="0"/>
            <a:t>. </a:t>
          </a:r>
          <a:endParaRPr lang="en-US" sz="2400" dirty="0"/>
        </a:p>
      </dgm:t>
    </dgm:pt>
    <dgm:pt modelId="{DF1BE8B1-1D26-49AD-B738-15CAA4316E1D}" type="parTrans" cxnId="{82809442-CEF0-469E-BF35-972553D6F87E}">
      <dgm:prSet/>
      <dgm:spPr/>
      <dgm:t>
        <a:bodyPr/>
        <a:lstStyle/>
        <a:p>
          <a:endParaRPr lang="en-US"/>
        </a:p>
      </dgm:t>
    </dgm:pt>
    <dgm:pt modelId="{B3924BF2-615C-4231-9E2C-1F59210EDA11}" type="sibTrans" cxnId="{82809442-CEF0-469E-BF35-972553D6F87E}">
      <dgm:prSet/>
      <dgm:spPr/>
      <dgm:t>
        <a:bodyPr/>
        <a:lstStyle/>
        <a:p>
          <a:endParaRPr lang="en-US"/>
        </a:p>
      </dgm:t>
    </dgm:pt>
    <dgm:pt modelId="{BD2F194E-6D1E-4C51-ACDA-B9C2E66699F9}">
      <dgm:prSet phldrT="[Text]" custT="1"/>
      <dgm:spPr>
        <a:solidFill>
          <a:schemeClr val="accent2">
            <a:lumMod val="75000"/>
          </a:schemeClr>
        </a:solidFill>
        <a:ln>
          <a:solidFill>
            <a:schemeClr val="accent2">
              <a:lumMod val="75000"/>
            </a:schemeClr>
          </a:solidFill>
        </a:ln>
      </dgm:spPr>
      <dgm:t>
        <a:bodyPr/>
        <a:lstStyle/>
        <a:p>
          <a:r>
            <a:rPr lang="en-US" sz="2400" dirty="0" smtClean="0"/>
            <a:t>7 -1920, </a:t>
          </a:r>
          <a:r>
            <a:rPr lang="en-US" sz="2400" dirty="0" err="1" smtClean="0"/>
            <a:t>Nguyễn</a:t>
          </a:r>
          <a:r>
            <a:rPr lang="en-US" sz="2400" dirty="0" smtClean="0"/>
            <a:t> </a:t>
          </a:r>
          <a:r>
            <a:rPr lang="en-US" sz="2400" dirty="0" err="1" smtClean="0"/>
            <a:t>Ái</a:t>
          </a:r>
          <a:r>
            <a:rPr lang="en-US" sz="2400" dirty="0" smtClean="0"/>
            <a:t> </a:t>
          </a:r>
          <a:r>
            <a:rPr lang="en-US" sz="2400" dirty="0" err="1" smtClean="0"/>
            <a:t>Quốc</a:t>
          </a:r>
          <a:r>
            <a:rPr lang="en-US" sz="2400" dirty="0" smtClean="0"/>
            <a:t> </a:t>
          </a:r>
          <a:r>
            <a:rPr lang="en-US" sz="2400" dirty="0" err="1" smtClean="0"/>
            <a:t>đọc</a:t>
          </a:r>
          <a:r>
            <a:rPr lang="en-US" sz="2400" dirty="0" smtClean="0"/>
            <a:t> </a:t>
          </a:r>
          <a:r>
            <a:rPr lang="en-US" sz="2400" i="1" dirty="0" err="1" smtClean="0"/>
            <a:t>Sơ</a:t>
          </a:r>
          <a:r>
            <a:rPr lang="en-US" sz="2400" i="1" dirty="0" smtClean="0"/>
            <a:t> </a:t>
          </a:r>
          <a:r>
            <a:rPr lang="en-US" sz="2400" i="1" dirty="0" err="1" smtClean="0"/>
            <a:t>thảo</a:t>
          </a:r>
          <a:r>
            <a:rPr lang="en-US" sz="2400" i="1" dirty="0" smtClean="0"/>
            <a:t> </a:t>
          </a:r>
          <a:r>
            <a:rPr lang="en-US" sz="2400" i="1" dirty="0" err="1" smtClean="0"/>
            <a:t>lần</a:t>
          </a:r>
          <a:r>
            <a:rPr lang="en-US" sz="2400" i="1" dirty="0" smtClean="0"/>
            <a:t> </a:t>
          </a:r>
          <a:r>
            <a:rPr lang="en-US" sz="2400" i="1" dirty="0" err="1" smtClean="0"/>
            <a:t>thứ</a:t>
          </a:r>
          <a:r>
            <a:rPr lang="en-US" sz="2400" i="1" dirty="0" smtClean="0"/>
            <a:t> </a:t>
          </a:r>
          <a:r>
            <a:rPr lang="en-US" sz="2400" i="1" dirty="0" err="1" smtClean="0"/>
            <a:t>nhất</a:t>
          </a:r>
          <a:r>
            <a:rPr lang="en-US" sz="2400" i="1" dirty="0" smtClean="0"/>
            <a:t> </a:t>
          </a:r>
          <a:r>
            <a:rPr lang="en-US" sz="2400" i="1" dirty="0" err="1" smtClean="0"/>
            <a:t>những</a:t>
          </a:r>
          <a:r>
            <a:rPr lang="en-US" sz="2400" i="1" dirty="0" smtClean="0"/>
            <a:t> </a:t>
          </a:r>
          <a:r>
            <a:rPr lang="en-US" sz="2400" i="1" dirty="0" err="1" smtClean="0"/>
            <a:t>luận</a:t>
          </a:r>
          <a:r>
            <a:rPr lang="en-US" sz="2400" i="1" dirty="0" smtClean="0"/>
            <a:t> </a:t>
          </a:r>
          <a:r>
            <a:rPr lang="en-US" sz="2400" i="1" dirty="0" err="1" smtClean="0"/>
            <a:t>cương</a:t>
          </a:r>
          <a:r>
            <a:rPr lang="en-US" sz="2400" i="1" dirty="0" smtClean="0"/>
            <a:t> </a:t>
          </a:r>
          <a:r>
            <a:rPr lang="en-US" sz="2400" i="1" dirty="0" err="1" smtClean="0"/>
            <a:t>về</a:t>
          </a:r>
          <a:r>
            <a:rPr lang="en-US" sz="2400" i="1" dirty="0" smtClean="0"/>
            <a:t> </a:t>
          </a:r>
          <a:r>
            <a:rPr lang="en-US" sz="2400" i="1" dirty="0" err="1" smtClean="0"/>
            <a:t>vấn</a:t>
          </a:r>
          <a:r>
            <a:rPr lang="en-US" sz="2400" i="1" dirty="0" smtClean="0"/>
            <a:t> </a:t>
          </a:r>
          <a:r>
            <a:rPr lang="en-US" sz="2400" i="1" dirty="0" err="1" smtClean="0"/>
            <a:t>đề</a:t>
          </a:r>
          <a:r>
            <a:rPr lang="en-US" sz="2400" i="1" dirty="0" smtClean="0"/>
            <a:t> </a:t>
          </a:r>
          <a:r>
            <a:rPr lang="en-US" sz="2400" i="1" dirty="0" err="1" smtClean="0"/>
            <a:t>dân</a:t>
          </a:r>
          <a:r>
            <a:rPr lang="en-US" sz="2400" i="1" dirty="0" smtClean="0"/>
            <a:t> </a:t>
          </a:r>
          <a:r>
            <a:rPr lang="en-US" sz="2400" i="1" dirty="0" err="1" smtClean="0"/>
            <a:t>tộc</a:t>
          </a:r>
          <a:r>
            <a:rPr lang="en-US" sz="2400" i="1" dirty="0" smtClean="0"/>
            <a:t> </a:t>
          </a:r>
          <a:r>
            <a:rPr lang="en-US" sz="2400" i="1" dirty="0" err="1" smtClean="0"/>
            <a:t>và</a:t>
          </a:r>
          <a:r>
            <a:rPr lang="en-US" sz="2400" i="1" dirty="0" smtClean="0"/>
            <a:t> </a:t>
          </a:r>
          <a:r>
            <a:rPr lang="en-US" sz="2400" i="1" dirty="0" err="1" smtClean="0"/>
            <a:t>vấn</a:t>
          </a:r>
          <a:r>
            <a:rPr lang="en-US" sz="2400" i="1" dirty="0" smtClean="0"/>
            <a:t> </a:t>
          </a:r>
          <a:r>
            <a:rPr lang="en-US" sz="2400" i="1" dirty="0" err="1" smtClean="0"/>
            <a:t>đề</a:t>
          </a:r>
          <a:r>
            <a:rPr lang="en-US" sz="2400" i="1" dirty="0" smtClean="0"/>
            <a:t> </a:t>
          </a:r>
          <a:r>
            <a:rPr lang="en-US" sz="2400" i="1" dirty="0" err="1" smtClean="0"/>
            <a:t>thuộc</a:t>
          </a:r>
          <a:r>
            <a:rPr lang="en-US" sz="2400" i="1" dirty="0" smtClean="0"/>
            <a:t> </a:t>
          </a:r>
          <a:r>
            <a:rPr lang="en-US" sz="2400" i="1" dirty="0" err="1" smtClean="0"/>
            <a:t>địa</a:t>
          </a:r>
          <a:r>
            <a:rPr lang="en-US" sz="2400" dirty="0" smtClean="0"/>
            <a:t> </a:t>
          </a:r>
          <a:r>
            <a:rPr lang="en-US" sz="2400" dirty="0" err="1" smtClean="0"/>
            <a:t>của</a:t>
          </a:r>
          <a:r>
            <a:rPr lang="en-US" sz="2400" dirty="0" smtClean="0"/>
            <a:t> V. I. </a:t>
          </a:r>
          <a:r>
            <a:rPr lang="en-US" sz="2400" dirty="0" err="1" smtClean="0"/>
            <a:t>Lênin</a:t>
          </a:r>
          <a:r>
            <a:rPr lang="en-US" sz="2400" dirty="0" smtClean="0"/>
            <a:t> </a:t>
          </a:r>
          <a:endParaRPr lang="en-US" sz="2400" dirty="0"/>
        </a:p>
      </dgm:t>
    </dgm:pt>
    <dgm:pt modelId="{B4285B3A-AAB5-418A-996B-043039F5B18E}" type="parTrans" cxnId="{9EC3D4B9-A7EB-4A14-A6BF-2968F7083BE5}">
      <dgm:prSet/>
      <dgm:spPr/>
      <dgm:t>
        <a:bodyPr/>
        <a:lstStyle/>
        <a:p>
          <a:endParaRPr lang="en-US"/>
        </a:p>
      </dgm:t>
    </dgm:pt>
    <dgm:pt modelId="{D39917AE-C7D9-4D45-B808-A12EDAAC6AAA}" type="sibTrans" cxnId="{9EC3D4B9-A7EB-4A14-A6BF-2968F7083BE5}">
      <dgm:prSet/>
      <dgm:spPr/>
      <dgm:t>
        <a:bodyPr/>
        <a:lstStyle/>
        <a:p>
          <a:endParaRPr lang="en-US"/>
        </a:p>
      </dgm:t>
    </dgm:pt>
    <dgm:pt modelId="{FC943E5A-A1FF-4F98-97AD-7749D8F1BA84}">
      <dgm:prSet phldrT="[Text]" custT="1"/>
      <dgm:spPr>
        <a:solidFill>
          <a:schemeClr val="accent2">
            <a:lumMod val="75000"/>
          </a:schemeClr>
        </a:solidFill>
        <a:ln>
          <a:solidFill>
            <a:schemeClr val="accent2">
              <a:lumMod val="75000"/>
            </a:schemeClr>
          </a:solidFill>
        </a:ln>
      </dgm:spPr>
      <dgm:t>
        <a:bodyPr/>
        <a:lstStyle/>
        <a:p>
          <a:r>
            <a:rPr lang="en-US" sz="2400" dirty="0" smtClean="0"/>
            <a:t>12- 1920, </a:t>
          </a:r>
          <a:r>
            <a:rPr lang="en-US" sz="2400" dirty="0" err="1" smtClean="0"/>
            <a:t>Người</a:t>
          </a:r>
          <a:r>
            <a:rPr lang="en-US" sz="2400" dirty="0" smtClean="0"/>
            <a:t> </a:t>
          </a:r>
          <a:r>
            <a:rPr lang="en-US" sz="2400" dirty="0" err="1" smtClean="0"/>
            <a:t>bỏ</a:t>
          </a:r>
          <a:r>
            <a:rPr lang="en-US" sz="2400" dirty="0" smtClean="0"/>
            <a:t> </a:t>
          </a:r>
          <a:r>
            <a:rPr lang="en-US" sz="2400" dirty="0" err="1" smtClean="0"/>
            <a:t>phiếu</a:t>
          </a:r>
          <a:r>
            <a:rPr lang="en-US" sz="2400" dirty="0" smtClean="0"/>
            <a:t> </a:t>
          </a:r>
          <a:r>
            <a:rPr lang="en-US" sz="2400" dirty="0" err="1" smtClean="0"/>
            <a:t>tán</a:t>
          </a:r>
          <a:r>
            <a:rPr lang="en-US" sz="2400" dirty="0" smtClean="0"/>
            <a:t> </a:t>
          </a:r>
          <a:r>
            <a:rPr lang="en-US" sz="2400" dirty="0" err="1" smtClean="0"/>
            <a:t>thành</a:t>
          </a:r>
          <a:r>
            <a:rPr lang="en-US" sz="2400" dirty="0" smtClean="0"/>
            <a:t> </a:t>
          </a:r>
          <a:r>
            <a:rPr lang="en-US" sz="2400" dirty="0" err="1" smtClean="0"/>
            <a:t>Quốc</a:t>
          </a:r>
          <a:r>
            <a:rPr lang="en-US" sz="2400" dirty="0" smtClean="0"/>
            <a:t> </a:t>
          </a:r>
          <a:r>
            <a:rPr lang="en-US" sz="2400" dirty="0" err="1" smtClean="0"/>
            <a:t>tế</a:t>
          </a:r>
          <a:r>
            <a:rPr lang="en-US" sz="2400" dirty="0" smtClean="0"/>
            <a:t> </a:t>
          </a:r>
          <a:r>
            <a:rPr lang="en-US" sz="2400" dirty="0" err="1" smtClean="0"/>
            <a:t>Cộng</a:t>
          </a:r>
          <a:r>
            <a:rPr lang="en-US" sz="2400" dirty="0" smtClean="0"/>
            <a:t> </a:t>
          </a:r>
          <a:r>
            <a:rPr lang="en-US" sz="2400" dirty="0" err="1" smtClean="0"/>
            <a:t>sản</a:t>
          </a:r>
          <a:r>
            <a:rPr lang="en-US" sz="2400" dirty="0" smtClean="0"/>
            <a:t>.</a:t>
          </a:r>
          <a:endParaRPr lang="en-US" sz="2400" dirty="0"/>
        </a:p>
      </dgm:t>
    </dgm:pt>
    <dgm:pt modelId="{900E4073-2DE6-491A-866F-EB349E444796}" type="parTrans" cxnId="{4DABF392-3B80-4F84-833C-3364334CC3F7}">
      <dgm:prSet/>
      <dgm:spPr/>
      <dgm:t>
        <a:bodyPr/>
        <a:lstStyle/>
        <a:p>
          <a:endParaRPr lang="en-US"/>
        </a:p>
      </dgm:t>
    </dgm:pt>
    <dgm:pt modelId="{5D506A49-DDE0-4AC0-879C-CE5B89950C5E}" type="sibTrans" cxnId="{4DABF392-3B80-4F84-833C-3364334CC3F7}">
      <dgm:prSet/>
      <dgm:spPr/>
      <dgm:t>
        <a:bodyPr/>
        <a:lstStyle/>
        <a:p>
          <a:endParaRPr lang="en-US"/>
        </a:p>
      </dgm:t>
    </dgm:pt>
    <dgm:pt modelId="{CBB541C7-2126-4980-B1C4-CEF18181D0FD}">
      <dgm:prSet phldrT="[Text]" custT="1"/>
      <dgm:spPr>
        <a:solidFill>
          <a:schemeClr val="accent2">
            <a:lumMod val="75000"/>
          </a:schemeClr>
        </a:solidFill>
        <a:ln>
          <a:solidFill>
            <a:schemeClr val="accent2">
              <a:lumMod val="75000"/>
            </a:schemeClr>
          </a:solidFill>
        </a:ln>
      </dgm:spPr>
      <dgm:t>
        <a:bodyPr/>
        <a:lstStyle/>
        <a:p>
          <a:r>
            <a:rPr lang="en-US" sz="2400" dirty="0" smtClean="0"/>
            <a:t>1925, </a:t>
          </a:r>
          <a:r>
            <a:rPr lang="en-US" sz="2400" dirty="0" err="1" smtClean="0"/>
            <a:t>Người</a:t>
          </a:r>
          <a:r>
            <a:rPr lang="en-US" sz="2400" dirty="0" smtClean="0"/>
            <a:t> </a:t>
          </a:r>
          <a:r>
            <a:rPr lang="en-US" sz="2400" dirty="0" err="1" smtClean="0"/>
            <a:t>thành</a:t>
          </a:r>
          <a:r>
            <a:rPr lang="en-US" sz="2400" dirty="0" smtClean="0"/>
            <a:t> </a:t>
          </a:r>
          <a:r>
            <a:rPr lang="en-US" sz="2400" dirty="0" err="1" smtClean="0"/>
            <a:t>lập</a:t>
          </a:r>
          <a:r>
            <a:rPr lang="en-US" sz="2400" dirty="0" smtClean="0"/>
            <a:t> </a:t>
          </a:r>
          <a:r>
            <a:rPr lang="en-US" sz="2400" i="1" dirty="0" err="1" smtClean="0"/>
            <a:t>Hội</a:t>
          </a:r>
          <a:r>
            <a:rPr lang="en-US" sz="2400" i="1" dirty="0" smtClean="0"/>
            <a:t> </a:t>
          </a:r>
          <a:r>
            <a:rPr lang="en-US" sz="2400" i="1" dirty="0" err="1" smtClean="0"/>
            <a:t>Việt</a:t>
          </a:r>
          <a:r>
            <a:rPr lang="en-US" sz="2400" i="1" dirty="0" smtClean="0"/>
            <a:t> Nam </a:t>
          </a:r>
          <a:r>
            <a:rPr lang="en-US" sz="2400" i="1" dirty="0" err="1" smtClean="0"/>
            <a:t>cách</a:t>
          </a:r>
          <a:r>
            <a:rPr lang="en-US" sz="2400" i="1" dirty="0" smtClean="0"/>
            <a:t> </a:t>
          </a:r>
          <a:r>
            <a:rPr lang="en-US" sz="2400" i="1" dirty="0" err="1" smtClean="0"/>
            <a:t>mạng</a:t>
          </a:r>
          <a:r>
            <a:rPr lang="en-US" sz="2400" i="1" dirty="0" smtClean="0"/>
            <a:t> </a:t>
          </a:r>
          <a:r>
            <a:rPr lang="en-US" sz="2400" i="1" dirty="0" err="1" smtClean="0"/>
            <a:t>thanh</a:t>
          </a:r>
          <a:r>
            <a:rPr lang="en-US" sz="2400" i="1" dirty="0" smtClean="0"/>
            <a:t> </a:t>
          </a:r>
          <a:r>
            <a:rPr lang="en-US" sz="2400" i="1" dirty="0" err="1" smtClean="0"/>
            <a:t>niên</a:t>
          </a:r>
          <a:endParaRPr lang="en-US" sz="2400" dirty="0"/>
        </a:p>
      </dgm:t>
    </dgm:pt>
    <dgm:pt modelId="{C8402B3C-F266-4DBA-87AC-BD1294189354}" type="parTrans" cxnId="{1DF43068-631F-441E-AE50-D2EC491875DF}">
      <dgm:prSet/>
      <dgm:spPr/>
      <dgm:t>
        <a:bodyPr/>
        <a:lstStyle/>
        <a:p>
          <a:endParaRPr lang="en-US"/>
        </a:p>
      </dgm:t>
    </dgm:pt>
    <dgm:pt modelId="{23514DE3-6332-4982-B8E8-51B0A86C976B}" type="sibTrans" cxnId="{1DF43068-631F-441E-AE50-D2EC491875DF}">
      <dgm:prSet/>
      <dgm:spPr/>
      <dgm:t>
        <a:bodyPr/>
        <a:lstStyle/>
        <a:p>
          <a:endParaRPr lang="en-US"/>
        </a:p>
      </dgm:t>
    </dgm:pt>
    <dgm:pt modelId="{9B6C807E-0F07-489F-B7FD-1DBC5BF2D33B}">
      <dgm:prSet phldrT="[Text]" custT="1"/>
      <dgm:spPr>
        <a:solidFill>
          <a:schemeClr val="accent2">
            <a:lumMod val="75000"/>
          </a:schemeClr>
        </a:solidFill>
        <a:ln>
          <a:solidFill>
            <a:schemeClr val="accent2">
              <a:lumMod val="75000"/>
            </a:schemeClr>
          </a:solidFill>
        </a:ln>
      </dgm:spPr>
      <dgm:t>
        <a:bodyPr/>
        <a:lstStyle/>
        <a:p>
          <a:r>
            <a:rPr lang="en-US" sz="2400" dirty="0" err="1" smtClean="0"/>
            <a:t>Năm</a:t>
          </a:r>
          <a:r>
            <a:rPr lang="en-US" sz="2400" dirty="0" smtClean="0"/>
            <a:t> 1928, </a:t>
          </a:r>
          <a:r>
            <a:rPr lang="en-US" sz="2400" dirty="0" err="1" smtClean="0"/>
            <a:t>phong</a:t>
          </a:r>
          <a:r>
            <a:rPr lang="en-US" sz="2400" dirty="0" smtClean="0"/>
            <a:t> </a:t>
          </a:r>
          <a:r>
            <a:rPr lang="en-US" sz="2400" dirty="0" err="1" smtClean="0"/>
            <a:t>trào</a:t>
          </a:r>
          <a:r>
            <a:rPr lang="en-US" sz="2400" dirty="0" smtClean="0"/>
            <a:t> </a:t>
          </a:r>
          <a:r>
            <a:rPr lang="en-US" sz="2400" dirty="0" err="1" smtClean="0"/>
            <a:t>vô</a:t>
          </a:r>
          <a:r>
            <a:rPr lang="en-US" sz="2400" dirty="0" smtClean="0"/>
            <a:t> </a:t>
          </a:r>
          <a:r>
            <a:rPr lang="en-US" sz="2400" dirty="0" err="1" smtClean="0"/>
            <a:t>sản</a:t>
          </a:r>
          <a:r>
            <a:rPr lang="en-US" sz="2400" dirty="0" smtClean="0"/>
            <a:t> </a:t>
          </a:r>
          <a:r>
            <a:rPr lang="en-US" sz="2400" dirty="0" err="1" smtClean="0"/>
            <a:t>hóa</a:t>
          </a:r>
          <a:r>
            <a:rPr lang="en-US" sz="2400" dirty="0" smtClean="0"/>
            <a:t> </a:t>
          </a:r>
          <a:r>
            <a:rPr lang="en-US" sz="2400" dirty="0" err="1" smtClean="0"/>
            <a:t>của</a:t>
          </a:r>
          <a:r>
            <a:rPr lang="en-US" sz="2400" dirty="0" smtClean="0"/>
            <a:t> </a:t>
          </a:r>
          <a:r>
            <a:rPr lang="en-US" sz="2400" i="1" dirty="0" err="1" smtClean="0"/>
            <a:t>Hội</a:t>
          </a:r>
          <a:r>
            <a:rPr lang="en-US" sz="2400" i="1" dirty="0" smtClean="0"/>
            <a:t> </a:t>
          </a:r>
          <a:r>
            <a:rPr lang="en-US" sz="2400" i="1" dirty="0" err="1" smtClean="0"/>
            <a:t>Việt</a:t>
          </a:r>
          <a:r>
            <a:rPr lang="en-US" sz="2400" i="1" dirty="0" smtClean="0"/>
            <a:t> Nam </a:t>
          </a:r>
          <a:r>
            <a:rPr lang="en-US" sz="2400" i="1" dirty="0" err="1" smtClean="0"/>
            <a:t>cách</a:t>
          </a:r>
          <a:r>
            <a:rPr lang="en-US" sz="2400" i="1" dirty="0" smtClean="0"/>
            <a:t> </a:t>
          </a:r>
          <a:r>
            <a:rPr lang="en-US" sz="2400" i="1" dirty="0" err="1" smtClean="0"/>
            <a:t>mạng</a:t>
          </a:r>
          <a:r>
            <a:rPr lang="en-US" sz="2400" i="1" dirty="0" smtClean="0"/>
            <a:t> </a:t>
          </a:r>
          <a:r>
            <a:rPr lang="en-US" sz="2400" i="1" dirty="0" err="1" smtClean="0"/>
            <a:t>thanh</a:t>
          </a:r>
          <a:r>
            <a:rPr lang="en-US" sz="2400" i="1" dirty="0" smtClean="0"/>
            <a:t> </a:t>
          </a:r>
          <a:r>
            <a:rPr lang="en-US" sz="2400" i="1" dirty="0" err="1" smtClean="0"/>
            <a:t>niên</a:t>
          </a:r>
          <a:r>
            <a:rPr lang="en-US" sz="2400" i="1"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mạnh</a:t>
          </a:r>
          <a:r>
            <a:rPr lang="en-US" sz="2400" dirty="0" smtClean="0"/>
            <a:t> </a:t>
          </a:r>
          <a:r>
            <a:rPr lang="en-US" sz="2400" dirty="0" err="1" smtClean="0"/>
            <a:t>mẽ</a:t>
          </a:r>
          <a:endParaRPr lang="en-US" sz="2400" dirty="0"/>
        </a:p>
      </dgm:t>
    </dgm:pt>
    <dgm:pt modelId="{3CAE97A8-2026-4CAD-8ECE-E1086F92C05D}" type="parTrans" cxnId="{16E502A9-5351-4C06-BF41-E193680647C3}">
      <dgm:prSet/>
      <dgm:spPr/>
      <dgm:t>
        <a:bodyPr/>
        <a:lstStyle/>
        <a:p>
          <a:endParaRPr lang="en-US"/>
        </a:p>
      </dgm:t>
    </dgm:pt>
    <dgm:pt modelId="{776AC07B-3D49-4B54-8991-D439062BB38A}" type="sibTrans" cxnId="{16E502A9-5351-4C06-BF41-E193680647C3}">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t>
        <a:bodyPr/>
        <a:lstStyle/>
        <a:p>
          <a:endParaRPr lang="en-US"/>
        </a:p>
      </dgm:t>
    </dgm:pt>
    <dgm:pt modelId="{48E2EA0D-992A-460D-A9C6-F8B0631A32AE}" type="pres">
      <dgm:prSet presAssocID="{6CCCFB9A-92B5-446D-8D83-50316481137A}" presName="parentLin" presStyleCnt="0"/>
      <dgm:spPr/>
    </dgm:pt>
    <dgm:pt modelId="{37B40DC3-E170-4AF9-B29B-927641F646AC}" type="pres">
      <dgm:prSet presAssocID="{6CCCFB9A-92B5-446D-8D83-50316481137A}" presName="parentLeftMargin" presStyleLbl="node1" presStyleIdx="0" presStyleCnt="6"/>
      <dgm:spPr/>
      <dgm:t>
        <a:bodyPr/>
        <a:lstStyle/>
        <a:p>
          <a:endParaRPr lang="en-US"/>
        </a:p>
      </dgm:t>
    </dgm:pt>
    <dgm:pt modelId="{D54A90FB-B6DF-42FB-98E5-920ED06A0A1A}" type="pres">
      <dgm:prSet presAssocID="{6CCCFB9A-92B5-446D-8D83-50316481137A}" presName="parentText" presStyleLbl="node1" presStyleIdx="0" presStyleCnt="6" custScaleX="156121" custScaleY="144280" custLinFactNeighborX="-70113" custLinFactNeighborY="-88502">
        <dgm:presLayoutVars>
          <dgm:chMax val="0"/>
          <dgm:bulletEnabled val="1"/>
        </dgm:presLayoutVars>
      </dgm:prSet>
      <dgm:spPr/>
      <dgm:t>
        <a:bodyPr/>
        <a:lstStyle/>
        <a:p>
          <a:endParaRPr lang="en-US"/>
        </a:p>
      </dgm:t>
    </dgm:pt>
    <dgm:pt modelId="{4ECCDE94-D6E0-4586-ADA6-A0981CC2729D}" type="pres">
      <dgm:prSet presAssocID="{6CCCFB9A-92B5-446D-8D83-50316481137A}" presName="negativeSpace" presStyleCnt="0"/>
      <dgm:spPr/>
    </dgm:pt>
    <dgm:pt modelId="{4A86163D-393B-4F2E-9969-C12EE6E97BC5}" type="pres">
      <dgm:prSet presAssocID="{6CCCFB9A-92B5-446D-8D83-50316481137A}" presName="childText" presStyleLbl="conFgAcc1" presStyleIdx="0" presStyleCnt="6">
        <dgm:presLayoutVars>
          <dgm:bulletEnabled val="1"/>
        </dgm:presLayoutVars>
      </dgm:prSet>
      <dgm:spPr/>
    </dgm:pt>
    <dgm:pt modelId="{9A2B6A79-C946-4AEF-8DF9-5840497CF438}" type="pres">
      <dgm:prSet presAssocID="{4D211E07-B177-4BE6-B527-BF80A394C4D2}" presName="spaceBetweenRectangles" presStyleCnt="0"/>
      <dgm:spPr/>
    </dgm:pt>
    <dgm:pt modelId="{AADBDA74-D48E-4F8E-A177-2958DD2DC13C}" type="pres">
      <dgm:prSet presAssocID="{6D8498A1-E142-4370-A08C-14EA6E5A7223}" presName="parentLin" presStyleCnt="0"/>
      <dgm:spPr/>
    </dgm:pt>
    <dgm:pt modelId="{66333588-88E1-4503-92CE-87902C1D0E59}" type="pres">
      <dgm:prSet presAssocID="{6D8498A1-E142-4370-A08C-14EA6E5A7223}" presName="parentLeftMargin" presStyleLbl="node1" presStyleIdx="0" presStyleCnt="6"/>
      <dgm:spPr/>
      <dgm:t>
        <a:bodyPr/>
        <a:lstStyle/>
        <a:p>
          <a:endParaRPr lang="en-US"/>
        </a:p>
      </dgm:t>
    </dgm:pt>
    <dgm:pt modelId="{49BF62C3-DCB5-4C4A-BB95-BCD8424742C4}" type="pres">
      <dgm:prSet presAssocID="{6D8498A1-E142-4370-A08C-14EA6E5A7223}" presName="parentText" presStyleLbl="node1" presStyleIdx="1" presStyleCnt="6" custScaleX="156121" custScaleY="135030" custLinFactNeighborX="-72710" custLinFactNeighborY="1512">
        <dgm:presLayoutVars>
          <dgm:chMax val="0"/>
          <dgm:bulletEnabled val="1"/>
        </dgm:presLayoutVars>
      </dgm:prSet>
      <dgm:spPr/>
      <dgm:t>
        <a:bodyPr/>
        <a:lstStyle/>
        <a:p>
          <a:endParaRPr lang="en-US"/>
        </a:p>
      </dgm:t>
    </dgm:pt>
    <dgm:pt modelId="{75EB472F-9F96-4E71-AB5A-BC1048209172}" type="pres">
      <dgm:prSet presAssocID="{6D8498A1-E142-4370-A08C-14EA6E5A7223}" presName="negativeSpace" presStyleCnt="0"/>
      <dgm:spPr/>
    </dgm:pt>
    <dgm:pt modelId="{75C25CB4-794D-4D1C-988F-354C58C2460E}" type="pres">
      <dgm:prSet presAssocID="{6D8498A1-E142-4370-A08C-14EA6E5A7223}" presName="childText" presStyleLbl="conFgAcc1" presStyleIdx="1" presStyleCnt="6">
        <dgm:presLayoutVars>
          <dgm:bulletEnabled val="1"/>
        </dgm:presLayoutVars>
      </dgm:prSet>
      <dgm:spPr/>
    </dgm:pt>
    <dgm:pt modelId="{EE9645B0-B050-4122-A96A-4EB54D32D9B4}" type="pres">
      <dgm:prSet presAssocID="{B3924BF2-615C-4231-9E2C-1F59210EDA11}" presName="spaceBetweenRectangles" presStyleCnt="0"/>
      <dgm:spPr/>
    </dgm:pt>
    <dgm:pt modelId="{83BE131D-7B8D-4762-8A89-D3755D1C5A1A}" type="pres">
      <dgm:prSet presAssocID="{BD2F194E-6D1E-4C51-ACDA-B9C2E66699F9}" presName="parentLin" presStyleCnt="0"/>
      <dgm:spPr/>
    </dgm:pt>
    <dgm:pt modelId="{6870F76E-5217-47FC-B698-6605264E2E26}" type="pres">
      <dgm:prSet presAssocID="{BD2F194E-6D1E-4C51-ACDA-B9C2E66699F9}" presName="parentLeftMargin" presStyleLbl="node1" presStyleIdx="1" presStyleCnt="6"/>
      <dgm:spPr/>
      <dgm:t>
        <a:bodyPr/>
        <a:lstStyle/>
        <a:p>
          <a:endParaRPr lang="en-US"/>
        </a:p>
      </dgm:t>
    </dgm:pt>
    <dgm:pt modelId="{2A178A15-5D64-42C6-8D3D-F9FFF71D9D7D}" type="pres">
      <dgm:prSet presAssocID="{BD2F194E-6D1E-4C51-ACDA-B9C2E66699F9}" presName="parentText" presStyleLbl="node1" presStyleIdx="2" presStyleCnt="6" custScaleX="156121" custScaleY="194983" custLinFactNeighborX="-87067" custLinFactNeighborY="-1703">
        <dgm:presLayoutVars>
          <dgm:chMax val="0"/>
          <dgm:bulletEnabled val="1"/>
        </dgm:presLayoutVars>
      </dgm:prSet>
      <dgm:spPr/>
      <dgm:t>
        <a:bodyPr/>
        <a:lstStyle/>
        <a:p>
          <a:endParaRPr lang="en-US"/>
        </a:p>
      </dgm:t>
    </dgm:pt>
    <dgm:pt modelId="{6B7343ED-66BD-4827-9727-CB43ACE96C5F}" type="pres">
      <dgm:prSet presAssocID="{BD2F194E-6D1E-4C51-ACDA-B9C2E66699F9}" presName="negativeSpace" presStyleCnt="0"/>
      <dgm:spPr/>
    </dgm:pt>
    <dgm:pt modelId="{C901ADE5-6506-425A-A4CB-36F0E0E1D2F4}" type="pres">
      <dgm:prSet presAssocID="{BD2F194E-6D1E-4C51-ACDA-B9C2E66699F9}" presName="childText" presStyleLbl="conFgAcc1" presStyleIdx="2" presStyleCnt="6">
        <dgm:presLayoutVars>
          <dgm:bulletEnabled val="1"/>
        </dgm:presLayoutVars>
      </dgm:prSet>
      <dgm:spPr/>
    </dgm:pt>
    <dgm:pt modelId="{5477CFF9-6B54-433B-BB21-19E95C78956E}" type="pres">
      <dgm:prSet presAssocID="{D39917AE-C7D9-4D45-B808-A12EDAAC6AAA}" presName="spaceBetweenRectangles" presStyleCnt="0"/>
      <dgm:spPr/>
    </dgm:pt>
    <dgm:pt modelId="{870FD9FE-DC1D-4DA9-8FC1-2700AA470BDA}" type="pres">
      <dgm:prSet presAssocID="{FC943E5A-A1FF-4F98-97AD-7749D8F1BA84}" presName="parentLin" presStyleCnt="0"/>
      <dgm:spPr/>
    </dgm:pt>
    <dgm:pt modelId="{33C27CB4-3893-4739-8454-E2A04A476F1A}" type="pres">
      <dgm:prSet presAssocID="{FC943E5A-A1FF-4F98-97AD-7749D8F1BA84}" presName="parentLeftMargin" presStyleLbl="node1" presStyleIdx="2" presStyleCnt="6"/>
      <dgm:spPr/>
      <dgm:t>
        <a:bodyPr/>
        <a:lstStyle/>
        <a:p>
          <a:endParaRPr lang="en-US"/>
        </a:p>
      </dgm:t>
    </dgm:pt>
    <dgm:pt modelId="{2FB710F1-772B-4DCB-A4A5-73E59F7EAD8C}" type="pres">
      <dgm:prSet presAssocID="{FC943E5A-A1FF-4F98-97AD-7749D8F1BA84}" presName="parentText" presStyleLbl="node1" presStyleIdx="3" presStyleCnt="6" custScaleX="156121" custLinFactNeighborX="-89893" custLinFactNeighborY="-17020">
        <dgm:presLayoutVars>
          <dgm:chMax val="0"/>
          <dgm:bulletEnabled val="1"/>
        </dgm:presLayoutVars>
      </dgm:prSet>
      <dgm:spPr/>
      <dgm:t>
        <a:bodyPr/>
        <a:lstStyle/>
        <a:p>
          <a:endParaRPr lang="en-US"/>
        </a:p>
      </dgm:t>
    </dgm:pt>
    <dgm:pt modelId="{EE3D4ADD-E055-484F-ABBA-550FA4FD90FB}" type="pres">
      <dgm:prSet presAssocID="{FC943E5A-A1FF-4F98-97AD-7749D8F1BA84}" presName="negativeSpace" presStyleCnt="0"/>
      <dgm:spPr/>
    </dgm:pt>
    <dgm:pt modelId="{A21DB7FB-8987-4605-A78B-293B6B6553CA}" type="pres">
      <dgm:prSet presAssocID="{FC943E5A-A1FF-4F98-97AD-7749D8F1BA84}" presName="childText" presStyleLbl="conFgAcc1" presStyleIdx="3" presStyleCnt="6">
        <dgm:presLayoutVars>
          <dgm:bulletEnabled val="1"/>
        </dgm:presLayoutVars>
      </dgm:prSet>
      <dgm:spPr/>
    </dgm:pt>
    <dgm:pt modelId="{2E6887B2-8AA1-4D98-91EF-41CB37173AC0}" type="pres">
      <dgm:prSet presAssocID="{5D506A49-DDE0-4AC0-879C-CE5B89950C5E}" presName="spaceBetweenRectangles" presStyleCnt="0"/>
      <dgm:spPr/>
    </dgm:pt>
    <dgm:pt modelId="{C6A8DB92-39F0-4F55-9415-26E555488CFC}" type="pres">
      <dgm:prSet presAssocID="{CBB541C7-2126-4980-B1C4-CEF18181D0FD}" presName="parentLin" presStyleCnt="0"/>
      <dgm:spPr/>
    </dgm:pt>
    <dgm:pt modelId="{4B9F8787-B05F-40C3-9F84-8119DC22D9AC}" type="pres">
      <dgm:prSet presAssocID="{CBB541C7-2126-4980-B1C4-CEF18181D0FD}" presName="parentLeftMargin" presStyleLbl="node1" presStyleIdx="3" presStyleCnt="6"/>
      <dgm:spPr/>
      <dgm:t>
        <a:bodyPr/>
        <a:lstStyle/>
        <a:p>
          <a:endParaRPr lang="en-US"/>
        </a:p>
      </dgm:t>
    </dgm:pt>
    <dgm:pt modelId="{762FF16C-74CB-472E-BB04-434273FA7A61}" type="pres">
      <dgm:prSet presAssocID="{CBB541C7-2126-4980-B1C4-CEF18181D0FD}" presName="parentText" presStyleLbl="node1" presStyleIdx="4" presStyleCnt="6" custScaleX="156121" custLinFactNeighborX="-67287" custLinFactNeighborY="-25530">
        <dgm:presLayoutVars>
          <dgm:chMax val="0"/>
          <dgm:bulletEnabled val="1"/>
        </dgm:presLayoutVars>
      </dgm:prSet>
      <dgm:spPr/>
      <dgm:t>
        <a:bodyPr/>
        <a:lstStyle/>
        <a:p>
          <a:endParaRPr lang="en-US"/>
        </a:p>
      </dgm:t>
    </dgm:pt>
    <dgm:pt modelId="{AF1E4FF0-3B32-45D7-95F0-59B6AC758380}" type="pres">
      <dgm:prSet presAssocID="{CBB541C7-2126-4980-B1C4-CEF18181D0FD}" presName="negativeSpace" presStyleCnt="0"/>
      <dgm:spPr/>
    </dgm:pt>
    <dgm:pt modelId="{2B2BED25-44F2-492E-A625-0BA5E77572BA}" type="pres">
      <dgm:prSet presAssocID="{CBB541C7-2126-4980-B1C4-CEF18181D0FD}" presName="childText" presStyleLbl="conFgAcc1" presStyleIdx="4" presStyleCnt="6">
        <dgm:presLayoutVars>
          <dgm:bulletEnabled val="1"/>
        </dgm:presLayoutVars>
      </dgm:prSet>
      <dgm:spPr/>
    </dgm:pt>
    <dgm:pt modelId="{C290E9B4-1674-423C-B787-2B136729F132}" type="pres">
      <dgm:prSet presAssocID="{23514DE3-6332-4982-B8E8-51B0A86C976B}" presName="spaceBetweenRectangles" presStyleCnt="0"/>
      <dgm:spPr/>
    </dgm:pt>
    <dgm:pt modelId="{5B028BB6-5436-4D48-A21B-5B1DB6EC1D26}" type="pres">
      <dgm:prSet presAssocID="{9B6C807E-0F07-489F-B7FD-1DBC5BF2D33B}" presName="parentLin" presStyleCnt="0"/>
      <dgm:spPr/>
    </dgm:pt>
    <dgm:pt modelId="{38356A48-DA70-4537-B446-C38B4897DC30}" type="pres">
      <dgm:prSet presAssocID="{9B6C807E-0F07-489F-B7FD-1DBC5BF2D33B}" presName="parentLeftMargin" presStyleLbl="node1" presStyleIdx="4" presStyleCnt="6"/>
      <dgm:spPr/>
      <dgm:t>
        <a:bodyPr/>
        <a:lstStyle/>
        <a:p>
          <a:endParaRPr lang="en-US"/>
        </a:p>
      </dgm:t>
    </dgm:pt>
    <dgm:pt modelId="{E6455767-263E-4C94-AC0E-A53BA64ACD27}" type="pres">
      <dgm:prSet presAssocID="{9B6C807E-0F07-489F-B7FD-1DBC5BF2D33B}" presName="parentText" presStyleLbl="node1" presStyleIdx="5" presStyleCnt="6" custScaleX="156121" custScaleY="136703" custLinFactNeighborX="-72939" custLinFactNeighborY="-27232">
        <dgm:presLayoutVars>
          <dgm:chMax val="0"/>
          <dgm:bulletEnabled val="1"/>
        </dgm:presLayoutVars>
      </dgm:prSet>
      <dgm:spPr/>
      <dgm:t>
        <a:bodyPr/>
        <a:lstStyle/>
        <a:p>
          <a:endParaRPr lang="en-US"/>
        </a:p>
      </dgm:t>
    </dgm:pt>
    <dgm:pt modelId="{6EB6A001-997A-4B7A-B87B-117B2158D2ED}" type="pres">
      <dgm:prSet presAssocID="{9B6C807E-0F07-489F-B7FD-1DBC5BF2D33B}" presName="negativeSpace" presStyleCnt="0"/>
      <dgm:spPr/>
    </dgm:pt>
    <dgm:pt modelId="{7B342F37-7CD2-4BFE-BEF6-C58C5C3C6F15}" type="pres">
      <dgm:prSet presAssocID="{9B6C807E-0F07-489F-B7FD-1DBC5BF2D33B}" presName="childText" presStyleLbl="conFgAcc1" presStyleIdx="5" presStyleCnt="6">
        <dgm:presLayoutVars>
          <dgm:bulletEnabled val="1"/>
        </dgm:presLayoutVars>
      </dgm:prSet>
      <dgm:spPr/>
    </dgm:pt>
  </dgm:ptLst>
  <dgm:cxnLst>
    <dgm:cxn modelId="{11049AC5-09AA-45C7-B530-FB4AB5C12DE9}" type="presOf" srcId="{6D8498A1-E142-4370-A08C-14EA6E5A7223}" destId="{49BF62C3-DCB5-4C4A-BB95-BCD8424742C4}" srcOrd="1" destOrd="0" presId="urn:microsoft.com/office/officeart/2005/8/layout/list1"/>
    <dgm:cxn modelId="{BDA325AE-4394-4967-8F53-7F1F7C741AE4}" type="presOf" srcId="{CBB541C7-2126-4980-B1C4-CEF18181D0FD}" destId="{4B9F8787-B05F-40C3-9F84-8119DC22D9AC}" srcOrd="0" destOrd="0" presId="urn:microsoft.com/office/officeart/2005/8/layout/list1"/>
    <dgm:cxn modelId="{82809442-CEF0-469E-BF35-972553D6F87E}" srcId="{E75DFA42-4C9F-47C8-841D-9ED64DB069EF}" destId="{6D8498A1-E142-4370-A08C-14EA6E5A7223}" srcOrd="1" destOrd="0" parTransId="{DF1BE8B1-1D26-49AD-B738-15CAA4316E1D}" sibTransId="{B3924BF2-615C-4231-9E2C-1F59210EDA11}"/>
    <dgm:cxn modelId="{16E502A9-5351-4C06-BF41-E193680647C3}" srcId="{E75DFA42-4C9F-47C8-841D-9ED64DB069EF}" destId="{9B6C807E-0F07-489F-B7FD-1DBC5BF2D33B}" srcOrd="5" destOrd="0" parTransId="{3CAE97A8-2026-4CAD-8ECE-E1086F92C05D}" sibTransId="{776AC07B-3D49-4B54-8991-D439062BB38A}"/>
    <dgm:cxn modelId="{2BF88A05-5C96-4070-93A2-507F9028B3AE}" srcId="{E75DFA42-4C9F-47C8-841D-9ED64DB069EF}" destId="{6CCCFB9A-92B5-446D-8D83-50316481137A}" srcOrd="0" destOrd="0" parTransId="{169D4F15-61AA-4477-A133-B8D06CA9FE36}" sibTransId="{4D211E07-B177-4BE6-B527-BF80A394C4D2}"/>
    <dgm:cxn modelId="{917F9012-121A-43C1-A8BF-392C521965D8}" type="presOf" srcId="{6CCCFB9A-92B5-446D-8D83-50316481137A}" destId="{D54A90FB-B6DF-42FB-98E5-920ED06A0A1A}" srcOrd="1" destOrd="0" presId="urn:microsoft.com/office/officeart/2005/8/layout/list1"/>
    <dgm:cxn modelId="{19F2D910-1373-4468-9E1E-61E73D71FA7F}" type="presOf" srcId="{BD2F194E-6D1E-4C51-ACDA-B9C2E66699F9}" destId="{6870F76E-5217-47FC-B698-6605264E2E26}" srcOrd="0" destOrd="0" presId="urn:microsoft.com/office/officeart/2005/8/layout/list1"/>
    <dgm:cxn modelId="{9EC3D4B9-A7EB-4A14-A6BF-2968F7083BE5}" srcId="{E75DFA42-4C9F-47C8-841D-9ED64DB069EF}" destId="{BD2F194E-6D1E-4C51-ACDA-B9C2E66699F9}" srcOrd="2" destOrd="0" parTransId="{B4285B3A-AAB5-418A-996B-043039F5B18E}" sibTransId="{D39917AE-C7D9-4D45-B808-A12EDAAC6AAA}"/>
    <dgm:cxn modelId="{FCEDBCB9-434F-4002-9441-0394E6B25B05}" type="presOf" srcId="{9B6C807E-0F07-489F-B7FD-1DBC5BF2D33B}" destId="{38356A48-DA70-4537-B446-C38B4897DC30}" srcOrd="0" destOrd="0" presId="urn:microsoft.com/office/officeart/2005/8/layout/list1"/>
    <dgm:cxn modelId="{93DD6B50-4B17-492E-AE8C-E8DFF969E86D}" type="presOf" srcId="{FC943E5A-A1FF-4F98-97AD-7749D8F1BA84}" destId="{33C27CB4-3893-4739-8454-E2A04A476F1A}" srcOrd="0" destOrd="0" presId="urn:microsoft.com/office/officeart/2005/8/layout/list1"/>
    <dgm:cxn modelId="{4DABF392-3B80-4F84-833C-3364334CC3F7}" srcId="{E75DFA42-4C9F-47C8-841D-9ED64DB069EF}" destId="{FC943E5A-A1FF-4F98-97AD-7749D8F1BA84}" srcOrd="3" destOrd="0" parTransId="{900E4073-2DE6-491A-866F-EB349E444796}" sibTransId="{5D506A49-DDE0-4AC0-879C-CE5B89950C5E}"/>
    <dgm:cxn modelId="{2C1F9040-5465-46CA-8D02-47A0EBE067E7}" type="presOf" srcId="{FC943E5A-A1FF-4F98-97AD-7749D8F1BA84}" destId="{2FB710F1-772B-4DCB-A4A5-73E59F7EAD8C}" srcOrd="1" destOrd="0" presId="urn:microsoft.com/office/officeart/2005/8/layout/list1"/>
    <dgm:cxn modelId="{C79132F3-543A-4B7D-AF53-27661A661EB5}" type="presOf" srcId="{BD2F194E-6D1E-4C51-ACDA-B9C2E66699F9}" destId="{2A178A15-5D64-42C6-8D3D-F9FFF71D9D7D}" srcOrd="1" destOrd="0" presId="urn:microsoft.com/office/officeart/2005/8/layout/list1"/>
    <dgm:cxn modelId="{1DF43068-631F-441E-AE50-D2EC491875DF}" srcId="{E75DFA42-4C9F-47C8-841D-9ED64DB069EF}" destId="{CBB541C7-2126-4980-B1C4-CEF18181D0FD}" srcOrd="4" destOrd="0" parTransId="{C8402B3C-F266-4DBA-87AC-BD1294189354}" sibTransId="{23514DE3-6332-4982-B8E8-51B0A86C976B}"/>
    <dgm:cxn modelId="{649889C0-DA4B-428D-8E1E-D4F70D853A42}" type="presOf" srcId="{6D8498A1-E142-4370-A08C-14EA6E5A7223}" destId="{66333588-88E1-4503-92CE-87902C1D0E59}" srcOrd="0" destOrd="0" presId="urn:microsoft.com/office/officeart/2005/8/layout/list1"/>
    <dgm:cxn modelId="{62F687BB-CD4D-4BB3-A0D5-28933F0FFA10}" type="presOf" srcId="{CBB541C7-2126-4980-B1C4-CEF18181D0FD}" destId="{762FF16C-74CB-472E-BB04-434273FA7A61}" srcOrd="1" destOrd="0" presId="urn:microsoft.com/office/officeart/2005/8/layout/list1"/>
    <dgm:cxn modelId="{909027B6-D111-4034-AB04-1FE1D7122858}" type="presOf" srcId="{E75DFA42-4C9F-47C8-841D-9ED64DB069EF}" destId="{78E43D5B-E011-4DE3-B033-98D6C6CCD1AC}" srcOrd="0" destOrd="0" presId="urn:microsoft.com/office/officeart/2005/8/layout/list1"/>
    <dgm:cxn modelId="{F4CC66E5-A1FD-441F-B41D-D6E7AE8F4179}" type="presOf" srcId="{6CCCFB9A-92B5-446D-8D83-50316481137A}" destId="{37B40DC3-E170-4AF9-B29B-927641F646AC}" srcOrd="0" destOrd="0" presId="urn:microsoft.com/office/officeart/2005/8/layout/list1"/>
    <dgm:cxn modelId="{FC15C46D-ECAE-447D-A3BA-FA74A3472ABF}" type="presOf" srcId="{9B6C807E-0F07-489F-B7FD-1DBC5BF2D33B}" destId="{E6455767-263E-4C94-AC0E-A53BA64ACD27}" srcOrd="1" destOrd="0" presId="urn:microsoft.com/office/officeart/2005/8/layout/list1"/>
    <dgm:cxn modelId="{DF1EF987-42D7-485E-B6CB-59EF0D91EA8A}" type="presParOf" srcId="{78E43D5B-E011-4DE3-B033-98D6C6CCD1AC}" destId="{48E2EA0D-992A-460D-A9C6-F8B0631A32AE}" srcOrd="0" destOrd="0" presId="urn:microsoft.com/office/officeart/2005/8/layout/list1"/>
    <dgm:cxn modelId="{B242EA30-8B2E-4CA2-B9AA-8FA7EB7D7AB6}" type="presParOf" srcId="{48E2EA0D-992A-460D-A9C6-F8B0631A32AE}" destId="{37B40DC3-E170-4AF9-B29B-927641F646AC}" srcOrd="0" destOrd="0" presId="urn:microsoft.com/office/officeart/2005/8/layout/list1"/>
    <dgm:cxn modelId="{280EC8B5-C4EB-4AB9-9D1A-4EB9A8FBFA8A}" type="presParOf" srcId="{48E2EA0D-992A-460D-A9C6-F8B0631A32AE}" destId="{D54A90FB-B6DF-42FB-98E5-920ED06A0A1A}" srcOrd="1" destOrd="0" presId="urn:microsoft.com/office/officeart/2005/8/layout/list1"/>
    <dgm:cxn modelId="{CB61CEE6-AA33-4581-A0A6-5444F80B70E0}" type="presParOf" srcId="{78E43D5B-E011-4DE3-B033-98D6C6CCD1AC}" destId="{4ECCDE94-D6E0-4586-ADA6-A0981CC2729D}" srcOrd="1" destOrd="0" presId="urn:microsoft.com/office/officeart/2005/8/layout/list1"/>
    <dgm:cxn modelId="{CD9B3BC4-8B96-472D-97FD-E182A4B74AD6}" type="presParOf" srcId="{78E43D5B-E011-4DE3-B033-98D6C6CCD1AC}" destId="{4A86163D-393B-4F2E-9969-C12EE6E97BC5}" srcOrd="2" destOrd="0" presId="urn:microsoft.com/office/officeart/2005/8/layout/list1"/>
    <dgm:cxn modelId="{EAA88BA0-CD6B-4852-82AC-C4787E7954CC}" type="presParOf" srcId="{78E43D5B-E011-4DE3-B033-98D6C6CCD1AC}" destId="{9A2B6A79-C946-4AEF-8DF9-5840497CF438}" srcOrd="3" destOrd="0" presId="urn:microsoft.com/office/officeart/2005/8/layout/list1"/>
    <dgm:cxn modelId="{BA8E17C4-C696-4F8B-863D-1732A6368CFC}" type="presParOf" srcId="{78E43D5B-E011-4DE3-B033-98D6C6CCD1AC}" destId="{AADBDA74-D48E-4F8E-A177-2958DD2DC13C}" srcOrd="4" destOrd="0" presId="urn:microsoft.com/office/officeart/2005/8/layout/list1"/>
    <dgm:cxn modelId="{BBB4A9D6-3F9A-4503-B1B0-990C264B578A}" type="presParOf" srcId="{AADBDA74-D48E-4F8E-A177-2958DD2DC13C}" destId="{66333588-88E1-4503-92CE-87902C1D0E59}" srcOrd="0" destOrd="0" presId="urn:microsoft.com/office/officeart/2005/8/layout/list1"/>
    <dgm:cxn modelId="{AC4442B6-A2AC-4550-A0AB-BFF129E358A7}" type="presParOf" srcId="{AADBDA74-D48E-4F8E-A177-2958DD2DC13C}" destId="{49BF62C3-DCB5-4C4A-BB95-BCD8424742C4}" srcOrd="1" destOrd="0" presId="urn:microsoft.com/office/officeart/2005/8/layout/list1"/>
    <dgm:cxn modelId="{FE4419BB-AACC-4960-9942-C127028F2A94}" type="presParOf" srcId="{78E43D5B-E011-4DE3-B033-98D6C6CCD1AC}" destId="{75EB472F-9F96-4E71-AB5A-BC1048209172}" srcOrd="5" destOrd="0" presId="urn:microsoft.com/office/officeart/2005/8/layout/list1"/>
    <dgm:cxn modelId="{CF98CA4F-2B34-4C90-8D79-EE99B317DFE2}" type="presParOf" srcId="{78E43D5B-E011-4DE3-B033-98D6C6CCD1AC}" destId="{75C25CB4-794D-4D1C-988F-354C58C2460E}" srcOrd="6" destOrd="0" presId="urn:microsoft.com/office/officeart/2005/8/layout/list1"/>
    <dgm:cxn modelId="{1761768F-6B58-47F6-BDC1-1E7884E57C37}" type="presParOf" srcId="{78E43D5B-E011-4DE3-B033-98D6C6CCD1AC}" destId="{EE9645B0-B050-4122-A96A-4EB54D32D9B4}" srcOrd="7" destOrd="0" presId="urn:microsoft.com/office/officeart/2005/8/layout/list1"/>
    <dgm:cxn modelId="{18B871C4-B766-4D3E-8B53-F6FB0D00C628}" type="presParOf" srcId="{78E43D5B-E011-4DE3-B033-98D6C6CCD1AC}" destId="{83BE131D-7B8D-4762-8A89-D3755D1C5A1A}" srcOrd="8" destOrd="0" presId="urn:microsoft.com/office/officeart/2005/8/layout/list1"/>
    <dgm:cxn modelId="{E02D2902-BD3E-4034-A2A4-DA031AA9FB6B}" type="presParOf" srcId="{83BE131D-7B8D-4762-8A89-D3755D1C5A1A}" destId="{6870F76E-5217-47FC-B698-6605264E2E26}" srcOrd="0" destOrd="0" presId="urn:microsoft.com/office/officeart/2005/8/layout/list1"/>
    <dgm:cxn modelId="{A2043C03-413C-4B9C-BD2E-97BE2E0767FF}" type="presParOf" srcId="{83BE131D-7B8D-4762-8A89-D3755D1C5A1A}" destId="{2A178A15-5D64-42C6-8D3D-F9FFF71D9D7D}" srcOrd="1" destOrd="0" presId="urn:microsoft.com/office/officeart/2005/8/layout/list1"/>
    <dgm:cxn modelId="{830A9AEA-E181-48EA-8EC5-F97A858B827F}" type="presParOf" srcId="{78E43D5B-E011-4DE3-B033-98D6C6CCD1AC}" destId="{6B7343ED-66BD-4827-9727-CB43ACE96C5F}" srcOrd="9" destOrd="0" presId="urn:microsoft.com/office/officeart/2005/8/layout/list1"/>
    <dgm:cxn modelId="{54467D76-26E5-4830-9732-D2B443DEC2C8}" type="presParOf" srcId="{78E43D5B-E011-4DE3-B033-98D6C6CCD1AC}" destId="{C901ADE5-6506-425A-A4CB-36F0E0E1D2F4}" srcOrd="10" destOrd="0" presId="urn:microsoft.com/office/officeart/2005/8/layout/list1"/>
    <dgm:cxn modelId="{93BC3681-63F7-4626-971D-860D109DFD5D}" type="presParOf" srcId="{78E43D5B-E011-4DE3-B033-98D6C6CCD1AC}" destId="{5477CFF9-6B54-433B-BB21-19E95C78956E}" srcOrd="11" destOrd="0" presId="urn:microsoft.com/office/officeart/2005/8/layout/list1"/>
    <dgm:cxn modelId="{D7DAF8A8-0135-49BA-B2D5-561C302B1CC7}" type="presParOf" srcId="{78E43D5B-E011-4DE3-B033-98D6C6CCD1AC}" destId="{870FD9FE-DC1D-4DA9-8FC1-2700AA470BDA}" srcOrd="12" destOrd="0" presId="urn:microsoft.com/office/officeart/2005/8/layout/list1"/>
    <dgm:cxn modelId="{0CB4C90C-625E-44A1-B85B-7F1F43565FB5}" type="presParOf" srcId="{870FD9FE-DC1D-4DA9-8FC1-2700AA470BDA}" destId="{33C27CB4-3893-4739-8454-E2A04A476F1A}" srcOrd="0" destOrd="0" presId="urn:microsoft.com/office/officeart/2005/8/layout/list1"/>
    <dgm:cxn modelId="{CF248D89-360E-41BB-9A50-AB84F6762456}" type="presParOf" srcId="{870FD9FE-DC1D-4DA9-8FC1-2700AA470BDA}" destId="{2FB710F1-772B-4DCB-A4A5-73E59F7EAD8C}" srcOrd="1" destOrd="0" presId="urn:microsoft.com/office/officeart/2005/8/layout/list1"/>
    <dgm:cxn modelId="{CEC120C3-2FE8-4815-9144-6393447B6BE3}" type="presParOf" srcId="{78E43D5B-E011-4DE3-B033-98D6C6CCD1AC}" destId="{EE3D4ADD-E055-484F-ABBA-550FA4FD90FB}" srcOrd="13" destOrd="0" presId="urn:microsoft.com/office/officeart/2005/8/layout/list1"/>
    <dgm:cxn modelId="{BA7B35F6-EAEF-433A-827C-517B35A9E64B}" type="presParOf" srcId="{78E43D5B-E011-4DE3-B033-98D6C6CCD1AC}" destId="{A21DB7FB-8987-4605-A78B-293B6B6553CA}" srcOrd="14" destOrd="0" presId="urn:microsoft.com/office/officeart/2005/8/layout/list1"/>
    <dgm:cxn modelId="{87402610-E11D-4A93-989F-9C9CBC18C86F}" type="presParOf" srcId="{78E43D5B-E011-4DE3-B033-98D6C6CCD1AC}" destId="{2E6887B2-8AA1-4D98-91EF-41CB37173AC0}" srcOrd="15" destOrd="0" presId="urn:microsoft.com/office/officeart/2005/8/layout/list1"/>
    <dgm:cxn modelId="{67908639-82E4-48BD-816B-BE75433F9702}" type="presParOf" srcId="{78E43D5B-E011-4DE3-B033-98D6C6CCD1AC}" destId="{C6A8DB92-39F0-4F55-9415-26E555488CFC}" srcOrd="16" destOrd="0" presId="urn:microsoft.com/office/officeart/2005/8/layout/list1"/>
    <dgm:cxn modelId="{F1CE5E39-019F-439F-AEB1-CC6E1420D657}" type="presParOf" srcId="{C6A8DB92-39F0-4F55-9415-26E555488CFC}" destId="{4B9F8787-B05F-40C3-9F84-8119DC22D9AC}" srcOrd="0" destOrd="0" presId="urn:microsoft.com/office/officeart/2005/8/layout/list1"/>
    <dgm:cxn modelId="{77AF204E-2898-4F0F-82E1-41D387513005}" type="presParOf" srcId="{C6A8DB92-39F0-4F55-9415-26E555488CFC}" destId="{762FF16C-74CB-472E-BB04-434273FA7A61}" srcOrd="1" destOrd="0" presId="urn:microsoft.com/office/officeart/2005/8/layout/list1"/>
    <dgm:cxn modelId="{EA528A9B-D0C0-4D11-87DD-A300E01CD2CE}" type="presParOf" srcId="{78E43D5B-E011-4DE3-B033-98D6C6CCD1AC}" destId="{AF1E4FF0-3B32-45D7-95F0-59B6AC758380}" srcOrd="17" destOrd="0" presId="urn:microsoft.com/office/officeart/2005/8/layout/list1"/>
    <dgm:cxn modelId="{11C56A00-6E41-469E-BBE5-8070CE3BF67C}" type="presParOf" srcId="{78E43D5B-E011-4DE3-B033-98D6C6CCD1AC}" destId="{2B2BED25-44F2-492E-A625-0BA5E77572BA}" srcOrd="18" destOrd="0" presId="urn:microsoft.com/office/officeart/2005/8/layout/list1"/>
    <dgm:cxn modelId="{A2D1574D-07D6-4C1F-8A73-7AD506641836}" type="presParOf" srcId="{78E43D5B-E011-4DE3-B033-98D6C6CCD1AC}" destId="{C290E9B4-1674-423C-B787-2B136729F132}" srcOrd="19" destOrd="0" presId="urn:microsoft.com/office/officeart/2005/8/layout/list1"/>
    <dgm:cxn modelId="{BDB2689A-D5A0-48D8-9C7F-62044B991B91}" type="presParOf" srcId="{78E43D5B-E011-4DE3-B033-98D6C6CCD1AC}" destId="{5B028BB6-5436-4D48-A21B-5B1DB6EC1D26}" srcOrd="20" destOrd="0" presId="urn:microsoft.com/office/officeart/2005/8/layout/list1"/>
    <dgm:cxn modelId="{A2F95E73-27D4-4AD1-B0F3-B05723949152}" type="presParOf" srcId="{5B028BB6-5436-4D48-A21B-5B1DB6EC1D26}" destId="{38356A48-DA70-4537-B446-C38B4897DC30}" srcOrd="0" destOrd="0" presId="urn:microsoft.com/office/officeart/2005/8/layout/list1"/>
    <dgm:cxn modelId="{717CD7E8-50BE-4476-8BB4-2D35418D211F}" type="presParOf" srcId="{5B028BB6-5436-4D48-A21B-5B1DB6EC1D26}" destId="{E6455767-263E-4C94-AC0E-A53BA64ACD27}" srcOrd="1" destOrd="0" presId="urn:microsoft.com/office/officeart/2005/8/layout/list1"/>
    <dgm:cxn modelId="{EB0FD0B5-439F-4D11-B4BE-56FD66CEB593}" type="presParOf" srcId="{78E43D5B-E011-4DE3-B033-98D6C6CCD1AC}" destId="{6EB6A001-997A-4B7A-B87B-117B2158D2ED}" srcOrd="21" destOrd="0" presId="urn:microsoft.com/office/officeart/2005/8/layout/list1"/>
    <dgm:cxn modelId="{57CECA27-8BC5-41E0-AB34-E9E69D2CF600}" type="presParOf" srcId="{78E43D5B-E011-4DE3-B033-98D6C6CCD1AC}" destId="{7B342F37-7CD2-4BFE-BEF6-C58C5C3C6F15}" srcOrd="22" destOrd="0" presId="urn:microsoft.com/office/officeart/2005/8/layout/list1"/>
  </dgm:cxnLst>
  <dgm:bg>
    <a:solidFill>
      <a:schemeClr val="tx2">
        <a:lumMod val="60000"/>
        <a:lumOff val="4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smtClean="0"/>
            <a:t>Đ</a:t>
          </a:r>
          <a:r>
            <a:rPr lang="en-US" sz="2800" dirty="0" smtClean="0"/>
            <a:t>CSVN</a:t>
          </a:r>
          <a:r>
            <a:rPr lang="pl-PL" sz="2800" dirty="0" smtClean="0"/>
            <a:t> ra đời là sự kết hợp của 3 nhân tố: Chủ nghĩa Mác – Lênin</a:t>
          </a:r>
          <a:r>
            <a:rPr lang="en-US" sz="2800" dirty="0" smtClean="0"/>
            <a:t> + </a:t>
          </a:r>
          <a:r>
            <a:rPr lang="pl-PL" sz="2800" dirty="0" smtClean="0"/>
            <a:t>phong trào công nhân</a:t>
          </a:r>
          <a:r>
            <a:rPr lang="en-US" sz="2800" dirty="0" smtClean="0"/>
            <a:t>+</a:t>
          </a:r>
          <a:r>
            <a:rPr lang="pl-PL" sz="2800" dirty="0" smtClean="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smtClean="0"/>
            <a:t>L</a:t>
          </a:r>
          <a:r>
            <a:rPr lang="pl-PL" sz="2800" dirty="0" smtClean="0"/>
            <a:t>à </a:t>
          </a:r>
          <a:r>
            <a:rPr lang="vi-VN" sz="2800" dirty="0" smtClean="0"/>
            <a:t>kết quả tất yếu của cuộc đấu tranh dân tộc và đấu tranh giai cấp của công nhân Việt Nam </a:t>
          </a:r>
          <a:r>
            <a:rPr lang="en-US" sz="2800" dirty="0" err="1" smtClean="0"/>
            <a:t>theo</a:t>
          </a:r>
          <a:r>
            <a:rPr lang="vi-VN" sz="2800" dirty="0" smtClean="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smtClean="0"/>
            <a:t>Chấm dứt thời kỳ khủng hoảng về đ­ường lối cứu nư­ớ</a:t>
          </a:r>
          <a:r>
            <a:rPr lang="en-US" sz="2800" dirty="0" smtClean="0"/>
            <a:t>c</a:t>
          </a:r>
          <a:endParaRPr lang="en-US" sz="2800" dirty="0"/>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6602" custLinFactNeighborY="-8511"/>
      <dgm:spPr/>
    </dgm:pt>
    <dgm:pt modelId="{66A403E8-E95E-4F4E-BEA3-B26DB5D231A7}" type="pres">
      <dgm:prSet presAssocID="{19AFC12A-4D00-4DC7-95CF-952AD5EC133C}" presName="txShp" presStyleLbl="node1" presStyleIdx="0" presStyleCnt="3" custScaleX="140230">
        <dgm:presLayoutVars>
          <dgm:bulletEnabled val="1"/>
        </dgm:presLayoutVars>
      </dgm:prSet>
      <dgm:spPr/>
      <dgm:t>
        <a:bodyPr/>
        <a:lstStyle/>
        <a:p>
          <a:endParaRPr lang="en-US"/>
        </a:p>
      </dgm:t>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dgm:pt>
    <dgm:pt modelId="{C1FD0D60-45E8-45FD-910D-C32AE2B8AD38}" type="pres">
      <dgm:prSet presAssocID="{B7BFAC03-C4CD-41D1-9708-2F544D971857}" presName="txShp" presStyleLbl="node1" presStyleIdx="1" presStyleCnt="3" custScaleX="140230">
        <dgm:presLayoutVars>
          <dgm:bulletEnabled val="1"/>
        </dgm:presLayoutVars>
      </dgm:prSet>
      <dgm:spPr/>
      <dgm:t>
        <a:bodyPr/>
        <a:lstStyle/>
        <a:p>
          <a:endParaRPr lang="en-US"/>
        </a:p>
      </dgm:t>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dgm:pt>
    <dgm:pt modelId="{736B4C1D-9B7C-459F-B547-48DCE75DBEF8}" type="pres">
      <dgm:prSet presAssocID="{D0113F71-A5BB-4557-95D5-E3D826951AFD}" presName="txShp" presStyleLbl="node1" presStyleIdx="2" presStyleCnt="3" custScaleX="140230">
        <dgm:presLayoutVars>
          <dgm:bulletEnabled val="1"/>
        </dgm:presLayoutVars>
      </dgm:prSet>
      <dgm:spPr/>
      <dgm:t>
        <a:bodyPr/>
        <a:lstStyle/>
        <a:p>
          <a:endParaRPr lang="en-US"/>
        </a:p>
      </dgm:t>
    </dgm:pt>
  </dgm:ptLst>
  <dgm:cxnLst>
    <dgm:cxn modelId="{5749698F-8D9C-4077-AE4D-0091FADD7C21}" type="presOf" srcId="{D0113F71-A5BB-4557-95D5-E3D826951AFD}" destId="{736B4C1D-9B7C-459F-B547-48DCE75DBEF8}" srcOrd="0" destOrd="0" presId="urn:microsoft.com/office/officeart/2005/8/layout/vList3"/>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6AFC20C2-7B00-481F-B6F7-CC68EF478E0B}" srcId="{3F3411DB-87EB-43F4-851E-C39DDA4BB5BD}" destId="{19AFC12A-4D00-4DC7-95CF-952AD5EC133C}" srcOrd="0" destOrd="0" parTransId="{C6214E48-1740-4DCD-BE3C-B7AF9C87B83D}" sibTransId="{872EEFE3-78C4-4D2A-816C-4C0D3B5FF07E}"/>
    <dgm:cxn modelId="{884FBD9B-9D6A-4E96-903C-98D795860844}" srcId="{3F3411DB-87EB-43F4-851E-C39DDA4BB5BD}" destId="{B7BFAC03-C4CD-41D1-9708-2F544D971857}" srcOrd="1" destOrd="0" parTransId="{47DE0110-8621-452F-8F19-6AEE91B34DDC}" sibTransId="{0CBEB9A3-21AB-43F7-849F-AE8FE404AF36}"/>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r>
            <a:rPr lang="pl-PL" sz="2400" b="1" i="1" dirty="0" smtClean="0"/>
            <a:t>a) Vai trò lãnh đạo của Đảng trong đấu tranh giành chính quyền (1930-1945)</a:t>
          </a:r>
          <a:r>
            <a:rPr lang="nl-NL" sz="2400" dirty="0" smtClean="0"/>
            <a:t> </a:t>
          </a:r>
          <a:endParaRPr lang="en-US" sz="2400" dirty="0"/>
        </a:p>
      </dgm:t>
    </dgm:pt>
    <dgm:pt modelId="{38D54286-B340-40AF-9C04-D979A7EF9C8B}" type="parTrans" cxnId="{1DA4291B-3133-4260-BA84-A3EF879A4759}">
      <dgm:prSet/>
      <dgm:spPr/>
      <dgm:t>
        <a:bodyPr/>
        <a:lstStyle/>
        <a:p>
          <a:endParaRPr lang="en-US"/>
        </a:p>
      </dgm:t>
    </dgm:pt>
    <dgm:pt modelId="{268D3555-293D-4D23-8079-A265976A74AF}" type="sibTrans" cxnId="{1DA4291B-3133-4260-BA84-A3EF879A4759}">
      <dgm:prSet/>
      <dgm:spPr/>
      <dgm:t>
        <a:bodyPr/>
        <a:lstStyle/>
        <a:p>
          <a:endParaRPr lang="en-US"/>
        </a:p>
      </dgm:t>
    </dgm:pt>
    <dgm:pt modelId="{913E65CF-2369-4356-BAE9-DFE885ACDE59}">
      <dgm:prSet phldrT="[Text]" custT="1"/>
      <dgm:spPr>
        <a:solidFill>
          <a:schemeClr val="accent6">
            <a:lumMod val="75000"/>
          </a:schemeClr>
        </a:solidFill>
      </dgm:spPr>
      <dgm:t>
        <a:bodyPr/>
        <a:lstStyle/>
        <a:p>
          <a:r>
            <a:rPr lang="vi-VN" sz="2400" dirty="0" smtClean="0"/>
            <a:t>b) Vai trò lãnh đạo của Đảng trong cuộc chống Pháp xâm lược (1945-1954)</a:t>
          </a:r>
          <a:endParaRPr lang="en-US" sz="2400" dirty="0"/>
        </a:p>
      </dgm:t>
    </dgm:pt>
    <dgm:pt modelId="{9C3AD978-7530-469B-A1C2-E43721778621}" type="parTrans" cxnId="{75BBC1A6-6AE3-4C2C-89B0-089EA4C5ACCD}">
      <dgm:prSet/>
      <dgm:spPr/>
      <dgm:t>
        <a:bodyPr/>
        <a:lstStyle/>
        <a:p>
          <a:endParaRPr lang="en-US"/>
        </a:p>
      </dgm:t>
    </dgm:pt>
    <dgm:pt modelId="{4ED96778-3235-4521-BA0B-5407DC7D231A}" type="sibTrans" cxnId="{75BBC1A6-6AE3-4C2C-89B0-089EA4C5ACCD}">
      <dgm:prSet/>
      <dgm:spPr/>
      <dgm:t>
        <a:bodyPr/>
        <a:lstStyle/>
        <a:p>
          <a:endParaRPr lang="en-US"/>
        </a:p>
      </dgm:t>
    </dgm:pt>
    <dgm:pt modelId="{3ED8254B-B70C-48C9-BC9B-D9BB2E740539}">
      <dgm:prSet phldrT="[Text]" custT="1"/>
      <dgm:spPr>
        <a:solidFill>
          <a:schemeClr val="accent6">
            <a:lumMod val="75000"/>
          </a:schemeClr>
        </a:solidFill>
      </dgm:spPr>
      <dgm:t>
        <a:bodyPr/>
        <a:lstStyle/>
        <a:p>
          <a:r>
            <a:rPr lang="vi-VN" sz="2400" dirty="0" smtClean="0"/>
            <a:t>c) Vai trò lãnh đạo Đảng trong cuộc chống Mỹ, thống nhất đất nước (1954- 1975)</a:t>
          </a:r>
          <a:endParaRPr lang="en-US" sz="2400" dirty="0"/>
        </a:p>
      </dgm:t>
    </dgm:pt>
    <dgm:pt modelId="{A3FC6DC3-4150-4F7B-B5B0-49EBB703BCA5}" type="parTrans" cxnId="{E1EB2047-9AEB-441F-83F2-62B8EE2C22B2}">
      <dgm:prSet/>
      <dgm:spPr/>
      <dgm:t>
        <a:bodyPr/>
        <a:lstStyle/>
        <a:p>
          <a:endParaRPr lang="en-US"/>
        </a:p>
      </dgm:t>
    </dgm:pt>
    <dgm:pt modelId="{6ADA08CF-E6A7-460B-AA4B-3915453F3CFC}" type="sibTrans" cxnId="{E1EB2047-9AEB-441F-83F2-62B8EE2C22B2}">
      <dgm:prSet/>
      <dgm:spPr/>
      <dgm:t>
        <a:bodyPr/>
        <a:lstStyle/>
        <a:p>
          <a:endParaRPr lang="en-US"/>
        </a:p>
      </dgm:t>
    </dgm:pt>
    <dgm:pt modelId="{D748ECE8-2513-4948-87DA-9544128D7738}">
      <dgm:prSet phldrT="[Text]" custT="1"/>
      <dgm:spPr>
        <a:solidFill>
          <a:schemeClr val="accent6">
            <a:lumMod val="75000"/>
          </a:schemeClr>
        </a:solidFill>
      </dgm:spPr>
      <dgm:t>
        <a:bodyPr/>
        <a:lstStyle/>
        <a:p>
          <a:r>
            <a:rPr lang="pl-PL" sz="2400" b="1" i="1" dirty="0" smtClean="0"/>
            <a:t>d) Vai trò lãnh đạo của Đảng trong xây dựng chủ nghĩa xã hội và bảo vệ Tổ quốc (1975- 1986)</a:t>
          </a:r>
          <a:endParaRPr lang="en-US" sz="2400" dirty="0"/>
        </a:p>
      </dgm:t>
    </dgm:pt>
    <dgm:pt modelId="{E7C9EF54-8850-4292-B2EE-0480817A8A41}" type="parTrans" cxnId="{A3208DC1-07E6-454F-A975-9958882D458C}">
      <dgm:prSet/>
      <dgm:spPr/>
      <dgm:t>
        <a:bodyPr/>
        <a:lstStyle/>
        <a:p>
          <a:endParaRPr lang="en-US"/>
        </a:p>
      </dgm:t>
    </dgm:pt>
    <dgm:pt modelId="{78786045-EAA6-48E1-92C4-F2868B57FD48}" type="sibTrans" cxnId="{A3208DC1-07E6-454F-A975-9958882D458C}">
      <dgm:prSet/>
      <dgm:spPr/>
      <dgm:t>
        <a:bodyPr/>
        <a:lstStyle/>
        <a:p>
          <a:endParaRPr lang="en-US"/>
        </a:p>
      </dgm:t>
    </dgm:pt>
    <dgm:pt modelId="{2A316A98-81BC-4E9B-B59C-57E9232010FF}">
      <dgm:prSet phldrT="[Text]" custT="1"/>
      <dgm:spPr>
        <a:solidFill>
          <a:schemeClr val="accent6">
            <a:lumMod val="75000"/>
          </a:schemeClr>
        </a:solidFill>
      </dgm:spPr>
      <dgm:t>
        <a:bodyPr/>
        <a:lstStyle/>
        <a:p>
          <a:r>
            <a:rPr lang="vi-VN" sz="2400" dirty="0" smtClean="0"/>
            <a:t>e) Vai trò lãnh đạo của Đảng trong công cuộc đổi mới (1986- nay)</a:t>
          </a:r>
          <a:endParaRPr lang="en-US" sz="2400" dirty="0"/>
        </a:p>
      </dgm:t>
    </dgm:pt>
    <dgm:pt modelId="{70005DBE-EC4F-4089-BA83-D8AFD69F321A}" type="parTrans" cxnId="{2A29A1A5-4242-445F-AA52-04D31CD5723E}">
      <dgm:prSet/>
      <dgm:spPr/>
      <dgm:t>
        <a:bodyPr/>
        <a:lstStyle/>
        <a:p>
          <a:endParaRPr lang="en-US"/>
        </a:p>
      </dgm:t>
    </dgm:pt>
    <dgm:pt modelId="{3C3D3A93-0552-49AF-879C-F1DFFC4155DB}" type="sibTrans" cxnId="{2A29A1A5-4242-445F-AA52-04D31CD5723E}">
      <dgm:prSet/>
      <dgm:spPr/>
      <dgm:t>
        <a:bodyPr/>
        <a:lstStyle/>
        <a:p>
          <a:endParaRPr lang="en-US"/>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5" custScaleX="93444" custScaleY="108020" custLinFactX="-42656" custLinFactNeighborX="-100000" custLinFactNeighborY="2724"/>
      <dgm:spPr/>
    </dgm:pt>
    <dgm:pt modelId="{9A2B176C-56C1-4264-9B0E-1B4DDED0CB6E}" type="pres">
      <dgm:prSet presAssocID="{E8C8918A-CFF5-4CD0-9ED3-7551A5599A11}" presName="txShp" presStyleLbl="node1" presStyleIdx="0" presStyleCnt="5" custScaleX="126277" custLinFactNeighborX="152" custLinFactNeighborY="12019">
        <dgm:presLayoutVars>
          <dgm:bulletEnabled val="1"/>
        </dgm:presLayoutVars>
      </dgm:prSet>
      <dgm:spPr/>
      <dgm:t>
        <a:bodyPr/>
        <a:lstStyle/>
        <a:p>
          <a:endParaRPr lang="en-US"/>
        </a:p>
      </dgm:t>
    </dgm:pt>
    <dgm:pt modelId="{E0038397-044E-4E8D-9CC2-7F14FA9577B4}" type="pres">
      <dgm:prSet presAssocID="{268D3555-293D-4D23-8079-A265976A74AF}" presName="spacing" presStyleCnt="0"/>
      <dgm:spPr/>
    </dgm:pt>
    <dgm:pt modelId="{40A9080A-CAF0-4255-BC39-B5FC3D7C9AFD}" type="pres">
      <dgm:prSet presAssocID="{913E65CF-2369-4356-BAE9-DFE885ACDE59}" presName="composite" presStyleCnt="0"/>
      <dgm:spPr/>
    </dgm:pt>
    <dgm:pt modelId="{7CCBA5A9-9341-4D5A-9A2D-90291A3AB844}" type="pres">
      <dgm:prSet presAssocID="{913E65CF-2369-4356-BAE9-DFE885ACDE59}" presName="imgShp" presStyleLbl="fgImgPlace1" presStyleIdx="1" presStyleCnt="5" custLinFactX="-36982" custLinFactNeighborX="-100000" custLinFactNeighborY="-4419"/>
      <dgm:spPr/>
    </dgm:pt>
    <dgm:pt modelId="{5A8B351C-75D2-433C-B2D5-20333B1BC383}" type="pres">
      <dgm:prSet presAssocID="{913E65CF-2369-4356-BAE9-DFE885ACDE59}" presName="txShp" presStyleLbl="node1" presStyleIdx="1" presStyleCnt="5" custScaleX="124831" custLinFactNeighborX="1591" custLinFactNeighborY="-1491">
        <dgm:presLayoutVars>
          <dgm:bulletEnabled val="1"/>
        </dgm:presLayoutVars>
      </dgm:prSet>
      <dgm:spPr/>
      <dgm:t>
        <a:bodyPr/>
        <a:lstStyle/>
        <a:p>
          <a:endParaRPr lang="en-US"/>
        </a:p>
      </dgm:t>
    </dgm:pt>
    <dgm:pt modelId="{E21254B8-2E00-483E-B863-8B7523172B35}" type="pres">
      <dgm:prSet presAssocID="{4ED96778-3235-4521-BA0B-5407DC7D231A}" presName="spacing" presStyleCnt="0"/>
      <dgm:spPr/>
    </dgm:pt>
    <dgm:pt modelId="{D01237D5-8BE1-4E34-8A5F-3D1801A19538}" type="pres">
      <dgm:prSet presAssocID="{3ED8254B-B70C-48C9-BC9B-D9BB2E740539}" presName="composite" presStyleCnt="0"/>
      <dgm:spPr/>
    </dgm:pt>
    <dgm:pt modelId="{F1E34BB2-E03B-427E-B501-74CBD724FE42}" type="pres">
      <dgm:prSet presAssocID="{3ED8254B-B70C-48C9-BC9B-D9BB2E740539}" presName="imgShp" presStyleLbl="fgImgPlace1" presStyleIdx="2" presStyleCnt="5" custLinFactX="-31090" custLinFactNeighborX="-100000"/>
      <dgm:spPr/>
    </dgm:pt>
    <dgm:pt modelId="{5E5E28AC-8161-4D6B-B7FC-75CFC14602EC}" type="pres">
      <dgm:prSet presAssocID="{3ED8254B-B70C-48C9-BC9B-D9BB2E740539}" presName="txShp" presStyleLbl="node1" presStyleIdx="2" presStyleCnt="5" custScaleX="122355" custLinFactNeighborX="1591" custLinFactNeighborY="4474">
        <dgm:presLayoutVars>
          <dgm:bulletEnabled val="1"/>
        </dgm:presLayoutVars>
      </dgm:prSet>
      <dgm:spPr/>
      <dgm:t>
        <a:bodyPr/>
        <a:lstStyle/>
        <a:p>
          <a:endParaRPr lang="en-US"/>
        </a:p>
      </dgm:t>
    </dgm:pt>
    <dgm:pt modelId="{62B9FBA8-BF34-4B8B-92FC-089893F5958E}" type="pres">
      <dgm:prSet presAssocID="{6ADA08CF-E6A7-460B-AA4B-3915453F3CFC}" presName="spacing" presStyleCnt="0"/>
      <dgm:spPr/>
    </dgm:pt>
    <dgm:pt modelId="{0FE034C7-AB75-4711-B148-99F5CA1B89AF}" type="pres">
      <dgm:prSet presAssocID="{D748ECE8-2513-4948-87DA-9544128D7738}" presName="composite" presStyleCnt="0"/>
      <dgm:spPr/>
    </dgm:pt>
    <dgm:pt modelId="{93796690-BD62-43ED-9F72-DA354DA6DB34}" type="pres">
      <dgm:prSet presAssocID="{D748ECE8-2513-4948-87DA-9544128D7738}" presName="imgShp" presStyleLbl="fgImgPlace1" presStyleIdx="3" presStyleCnt="5" custLinFactX="-45820" custLinFactNeighborX="-100000" custLinFactNeighborY="-11783"/>
      <dgm:spPr/>
    </dgm:pt>
    <dgm:pt modelId="{B11A8943-3730-4FAA-9494-CB41A1A76677}" type="pres">
      <dgm:prSet presAssocID="{D748ECE8-2513-4948-87DA-9544128D7738}" presName="txShp" presStyleLbl="node1" presStyleIdx="3" presStyleCnt="5" custScaleX="130489">
        <dgm:presLayoutVars>
          <dgm:bulletEnabled val="1"/>
        </dgm:presLayoutVars>
      </dgm:prSet>
      <dgm:spPr/>
      <dgm:t>
        <a:bodyPr/>
        <a:lstStyle/>
        <a:p>
          <a:endParaRPr lang="en-US"/>
        </a:p>
      </dgm:t>
    </dgm:pt>
    <dgm:pt modelId="{9887A6CD-DF41-468D-AFD5-A323208132FA}" type="pres">
      <dgm:prSet presAssocID="{78786045-EAA6-48E1-92C4-F2868B57FD48}" presName="spacing" presStyleCnt="0"/>
      <dgm:spPr/>
    </dgm:pt>
    <dgm:pt modelId="{35C8A9B3-F6C0-4E01-A2F7-96F2BBAA768D}" type="pres">
      <dgm:prSet presAssocID="{2A316A98-81BC-4E9B-B59C-57E9232010FF}" presName="composite" presStyleCnt="0"/>
      <dgm:spPr/>
    </dgm:pt>
    <dgm:pt modelId="{9441EC3D-0F2C-4A6E-B046-B7ABCD7582BD}" type="pres">
      <dgm:prSet presAssocID="{2A316A98-81BC-4E9B-B59C-57E9232010FF}" presName="imgShp" presStyleLbl="fgImgPlace1" presStyleIdx="4" presStyleCnt="5" custLinFactX="-59076" custLinFactNeighborX="-100000" custLinFactNeighborY="-4419"/>
      <dgm:spPr/>
    </dgm:pt>
    <dgm:pt modelId="{475CB159-1449-438F-A466-A8B3AECC6A4E}" type="pres">
      <dgm:prSet presAssocID="{2A316A98-81BC-4E9B-B59C-57E9232010FF}" presName="txShp" presStyleLbl="node1" presStyleIdx="4" presStyleCnt="5" custScaleX="136628">
        <dgm:presLayoutVars>
          <dgm:bulletEnabled val="1"/>
        </dgm:presLayoutVars>
      </dgm:prSet>
      <dgm:spPr/>
      <dgm:t>
        <a:bodyPr/>
        <a:lstStyle/>
        <a:p>
          <a:endParaRPr lang="en-US"/>
        </a:p>
      </dgm:t>
    </dgm:pt>
  </dgm:ptLst>
  <dgm:cxnLst>
    <dgm:cxn modelId="{C0FFEEFA-C06F-4DC5-962E-09CD23BCE69E}" type="presOf" srcId="{E8C8918A-CFF5-4CD0-9ED3-7551A5599A11}" destId="{9A2B176C-56C1-4264-9B0E-1B4DDED0CB6E}" srcOrd="0" destOrd="0" presId="urn:microsoft.com/office/officeart/2005/8/layout/vList3"/>
    <dgm:cxn modelId="{E1EB2047-9AEB-441F-83F2-62B8EE2C22B2}" srcId="{133C551A-0820-49D6-A245-5B3DA125D7F5}" destId="{3ED8254B-B70C-48C9-BC9B-D9BB2E740539}" srcOrd="2" destOrd="0" parTransId="{A3FC6DC3-4150-4F7B-B5B0-49EBB703BCA5}" sibTransId="{6ADA08CF-E6A7-460B-AA4B-3915453F3CFC}"/>
    <dgm:cxn modelId="{4C6E4C15-5B89-480B-B294-548B3A25CC53}" type="presOf" srcId="{913E65CF-2369-4356-BAE9-DFE885ACDE59}" destId="{5A8B351C-75D2-433C-B2D5-20333B1BC383}" srcOrd="0" destOrd="0" presId="urn:microsoft.com/office/officeart/2005/8/layout/vList3"/>
    <dgm:cxn modelId="{1DA4291B-3133-4260-BA84-A3EF879A4759}" srcId="{133C551A-0820-49D6-A245-5B3DA125D7F5}" destId="{E8C8918A-CFF5-4CD0-9ED3-7551A5599A11}" srcOrd="0" destOrd="0" parTransId="{38D54286-B340-40AF-9C04-D979A7EF9C8B}" sibTransId="{268D3555-293D-4D23-8079-A265976A74AF}"/>
    <dgm:cxn modelId="{65B3E3F3-4862-44A7-9609-6852900B7226}" type="presOf" srcId="{2A316A98-81BC-4E9B-B59C-57E9232010FF}" destId="{475CB159-1449-438F-A466-A8B3AECC6A4E}" srcOrd="0" destOrd="0" presId="urn:microsoft.com/office/officeart/2005/8/layout/vList3"/>
    <dgm:cxn modelId="{A3208DC1-07E6-454F-A975-9958882D458C}" srcId="{133C551A-0820-49D6-A245-5B3DA125D7F5}" destId="{D748ECE8-2513-4948-87DA-9544128D7738}" srcOrd="3" destOrd="0" parTransId="{E7C9EF54-8850-4292-B2EE-0480817A8A41}" sibTransId="{78786045-EAA6-48E1-92C4-F2868B57FD48}"/>
    <dgm:cxn modelId="{2A29A1A5-4242-445F-AA52-04D31CD5723E}" srcId="{133C551A-0820-49D6-A245-5B3DA125D7F5}" destId="{2A316A98-81BC-4E9B-B59C-57E9232010FF}" srcOrd="4" destOrd="0" parTransId="{70005DBE-EC4F-4089-BA83-D8AFD69F321A}" sibTransId="{3C3D3A93-0552-49AF-879C-F1DFFC4155DB}"/>
    <dgm:cxn modelId="{487C7196-F7A4-4A84-A4A9-787F28BA032F}" type="presOf" srcId="{3ED8254B-B70C-48C9-BC9B-D9BB2E740539}" destId="{5E5E28AC-8161-4D6B-B7FC-75CFC14602EC}" srcOrd="0" destOrd="0" presId="urn:microsoft.com/office/officeart/2005/8/layout/vList3"/>
    <dgm:cxn modelId="{75BBC1A6-6AE3-4C2C-89B0-089EA4C5ACCD}" srcId="{133C551A-0820-49D6-A245-5B3DA125D7F5}" destId="{913E65CF-2369-4356-BAE9-DFE885ACDE59}" srcOrd="1" destOrd="0" parTransId="{9C3AD978-7530-469B-A1C2-E43721778621}" sibTransId="{4ED96778-3235-4521-BA0B-5407DC7D231A}"/>
    <dgm:cxn modelId="{18D023A2-68A9-4640-83C1-B92690F3FBC6}" type="presOf" srcId="{D748ECE8-2513-4948-87DA-9544128D7738}" destId="{B11A8943-3730-4FAA-9494-CB41A1A76677}" srcOrd="0" destOrd="0" presId="urn:microsoft.com/office/officeart/2005/8/layout/vList3"/>
    <dgm:cxn modelId="{90405291-0A12-41A0-A564-8AB20121CE0F}" type="presOf" srcId="{133C551A-0820-49D6-A245-5B3DA125D7F5}" destId="{4286E409-8D67-45B2-A169-F3B988B39502}"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FE3BEE9C-1A32-49A3-8FF9-B91C15A781E0}" type="presParOf" srcId="{4286E409-8D67-45B2-A169-F3B988B39502}" destId="{E0038397-044E-4E8D-9CC2-7F14FA9577B4}" srcOrd="1" destOrd="0" presId="urn:microsoft.com/office/officeart/2005/8/layout/vList3"/>
    <dgm:cxn modelId="{3E172754-8D26-4A82-932C-FD6F58D0FE65}" type="presParOf" srcId="{4286E409-8D67-45B2-A169-F3B988B39502}" destId="{40A9080A-CAF0-4255-BC39-B5FC3D7C9AFD}" srcOrd="2" destOrd="0" presId="urn:microsoft.com/office/officeart/2005/8/layout/vList3"/>
    <dgm:cxn modelId="{960743F0-CCA3-4816-965E-DCA5247570A1}" type="presParOf" srcId="{40A9080A-CAF0-4255-BC39-B5FC3D7C9AFD}" destId="{7CCBA5A9-9341-4D5A-9A2D-90291A3AB844}" srcOrd="0" destOrd="0" presId="urn:microsoft.com/office/officeart/2005/8/layout/vList3"/>
    <dgm:cxn modelId="{FA78B747-0C8B-4CE3-B169-6212A9CBF8C4}" type="presParOf" srcId="{40A9080A-CAF0-4255-BC39-B5FC3D7C9AFD}" destId="{5A8B351C-75D2-433C-B2D5-20333B1BC383}" srcOrd="1" destOrd="0" presId="urn:microsoft.com/office/officeart/2005/8/layout/vList3"/>
    <dgm:cxn modelId="{9CA7A5B0-623D-4077-8255-60B7257EA427}" type="presParOf" srcId="{4286E409-8D67-45B2-A169-F3B988B39502}" destId="{E21254B8-2E00-483E-B863-8B7523172B35}" srcOrd="3" destOrd="0" presId="urn:microsoft.com/office/officeart/2005/8/layout/vList3"/>
    <dgm:cxn modelId="{B64A7A83-D46D-487C-A46C-790461604728}" type="presParOf" srcId="{4286E409-8D67-45B2-A169-F3B988B39502}" destId="{D01237D5-8BE1-4E34-8A5F-3D1801A19538}" srcOrd="4" destOrd="0" presId="urn:microsoft.com/office/officeart/2005/8/layout/vList3"/>
    <dgm:cxn modelId="{347CCFED-5039-45C1-9559-0B057928196A}" type="presParOf" srcId="{D01237D5-8BE1-4E34-8A5F-3D1801A19538}" destId="{F1E34BB2-E03B-427E-B501-74CBD724FE42}" srcOrd="0" destOrd="0" presId="urn:microsoft.com/office/officeart/2005/8/layout/vList3"/>
    <dgm:cxn modelId="{6E53F734-7057-4E1E-825B-0ED7A56F410D}" type="presParOf" srcId="{D01237D5-8BE1-4E34-8A5F-3D1801A19538}" destId="{5E5E28AC-8161-4D6B-B7FC-75CFC14602EC}" srcOrd="1" destOrd="0" presId="urn:microsoft.com/office/officeart/2005/8/layout/vList3"/>
    <dgm:cxn modelId="{5A894C8D-84F7-45E7-B50E-421D17397481}" type="presParOf" srcId="{4286E409-8D67-45B2-A169-F3B988B39502}" destId="{62B9FBA8-BF34-4B8B-92FC-089893F5958E}" srcOrd="5" destOrd="0" presId="urn:microsoft.com/office/officeart/2005/8/layout/vList3"/>
    <dgm:cxn modelId="{B868689F-095D-4514-902B-18905A178920}" type="presParOf" srcId="{4286E409-8D67-45B2-A169-F3B988B39502}" destId="{0FE034C7-AB75-4711-B148-99F5CA1B89AF}" srcOrd="6" destOrd="0" presId="urn:microsoft.com/office/officeart/2005/8/layout/vList3"/>
    <dgm:cxn modelId="{96D9A888-B787-4725-8E16-0363C1923291}" type="presParOf" srcId="{0FE034C7-AB75-4711-B148-99F5CA1B89AF}" destId="{93796690-BD62-43ED-9F72-DA354DA6DB34}" srcOrd="0" destOrd="0" presId="urn:microsoft.com/office/officeart/2005/8/layout/vList3"/>
    <dgm:cxn modelId="{0C1F1396-E562-49EC-95B6-DE1F1DBD692C}" type="presParOf" srcId="{0FE034C7-AB75-4711-B148-99F5CA1B89AF}" destId="{B11A8943-3730-4FAA-9494-CB41A1A76677}" srcOrd="1" destOrd="0" presId="urn:microsoft.com/office/officeart/2005/8/layout/vList3"/>
    <dgm:cxn modelId="{5A7DEA48-D652-4488-8197-0352A3250139}" type="presParOf" srcId="{4286E409-8D67-45B2-A169-F3B988B39502}" destId="{9887A6CD-DF41-468D-AFD5-A323208132FA}" srcOrd="7" destOrd="0" presId="urn:microsoft.com/office/officeart/2005/8/layout/vList3"/>
    <dgm:cxn modelId="{C7A7A261-D7D7-44B6-985F-7749666047D1}" type="presParOf" srcId="{4286E409-8D67-45B2-A169-F3B988B39502}" destId="{35C8A9B3-F6C0-4E01-A2F7-96F2BBAA768D}" srcOrd="8" destOrd="0" presId="urn:microsoft.com/office/officeart/2005/8/layout/vList3"/>
    <dgm:cxn modelId="{1C50FA8A-70F6-42FB-B409-8A1903D5FDD6}" type="presParOf" srcId="{35C8A9B3-F6C0-4E01-A2F7-96F2BBAA768D}" destId="{9441EC3D-0F2C-4A6E-B046-B7ABCD7582BD}" srcOrd="0" destOrd="0" presId="urn:microsoft.com/office/officeart/2005/8/layout/vList3"/>
    <dgm:cxn modelId="{D56F9601-F484-46BB-AA4E-FA97CEAF48E4}" type="presParOf" srcId="{35C8A9B3-F6C0-4E01-A2F7-96F2BBAA768D}" destId="{475CB159-1449-438F-A466-A8B3AECC6A4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D7415AC-C445-478A-B621-E7808E38E11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C38CB19-6C9E-4DCD-AC3B-D78C8C4D4708}">
      <dgm:prSet phldrT="[Text]"/>
      <dgm:spPr/>
      <dgm:t>
        <a:bodyPr/>
        <a:lstStyle/>
        <a:p>
          <a:r>
            <a:rPr lang="vi-VN" dirty="0" smtClean="0"/>
            <a:t>Đảng có đường lối cách mạng đúng đắn</a:t>
          </a:r>
          <a:endParaRPr lang="en-US" dirty="0"/>
        </a:p>
      </dgm:t>
    </dgm:pt>
    <dgm:pt modelId="{4AF4E9D6-FCBE-41E8-A33C-23EC08B578CD}" type="parTrans" cxnId="{4C96C77A-374C-4EB0-AD08-C8032A101A69}">
      <dgm:prSet/>
      <dgm:spPr/>
      <dgm:t>
        <a:bodyPr/>
        <a:lstStyle/>
        <a:p>
          <a:endParaRPr lang="en-US"/>
        </a:p>
      </dgm:t>
    </dgm:pt>
    <dgm:pt modelId="{097798A4-FA8F-460B-BA58-5D4556DFB3DE}" type="sibTrans" cxnId="{4C96C77A-374C-4EB0-AD08-C8032A101A69}">
      <dgm:prSet/>
      <dgm:spPr/>
      <dgm:t>
        <a:bodyPr/>
        <a:lstStyle/>
        <a:p>
          <a:endParaRPr lang="en-US"/>
        </a:p>
      </dgm:t>
    </dgm:pt>
    <dgm:pt modelId="{E73225F7-9277-4A2D-B172-C01D39EF4B2C}">
      <dgm:prSet phldrT="[Text]"/>
      <dgm:spPr/>
      <dgm:t>
        <a:bodyPr/>
        <a:lstStyle/>
        <a:p>
          <a:r>
            <a:rPr lang="vi-VN" dirty="0" smtClean="0"/>
            <a:t>Đảng đã kiên trì chuẩn bị chu đáo về lực lượng cách m</a:t>
          </a:r>
          <a:r>
            <a:rPr lang="en-US" dirty="0" err="1" smtClean="0"/>
            <a:t>ạng</a:t>
          </a:r>
          <a:endParaRPr lang="en-US" dirty="0"/>
        </a:p>
      </dgm:t>
    </dgm:pt>
    <dgm:pt modelId="{2E8E16AB-2BD0-4AD5-BC46-0888DFF29177}" type="parTrans" cxnId="{CEABF69E-CA00-4CE9-82D7-B710822BA886}">
      <dgm:prSet/>
      <dgm:spPr/>
      <dgm:t>
        <a:bodyPr/>
        <a:lstStyle/>
        <a:p>
          <a:endParaRPr lang="en-US"/>
        </a:p>
      </dgm:t>
    </dgm:pt>
    <dgm:pt modelId="{A0650451-0928-401B-92EB-8707EAF32AA2}" type="sibTrans" cxnId="{CEABF69E-CA00-4CE9-82D7-B710822BA886}">
      <dgm:prSet/>
      <dgm:spPr/>
      <dgm:t>
        <a:bodyPr/>
        <a:lstStyle/>
        <a:p>
          <a:endParaRPr lang="en-US"/>
        </a:p>
      </dgm:t>
    </dgm:pt>
    <dgm:pt modelId="{16B9798B-6150-45CC-85A9-371EFB7B6449}">
      <dgm:prSet phldrT="[Text]"/>
      <dgm:spPr/>
      <dgm:t>
        <a:bodyPr/>
        <a:lstStyle/>
        <a:p>
          <a:r>
            <a:rPr lang="vi-VN" dirty="0" smtClean="0"/>
            <a:t>Xây dựng khối đoàn kết liên minh giai cấp </a:t>
          </a:r>
          <a:endParaRPr lang="en-US" dirty="0"/>
        </a:p>
      </dgm:t>
    </dgm:pt>
    <dgm:pt modelId="{85470144-D09D-48E4-BFB8-0701B0B362C3}" type="parTrans" cxnId="{520F9B52-3A78-4181-BC3C-6E5455B20CE8}">
      <dgm:prSet/>
      <dgm:spPr/>
      <dgm:t>
        <a:bodyPr/>
        <a:lstStyle/>
        <a:p>
          <a:endParaRPr lang="en-US"/>
        </a:p>
      </dgm:t>
    </dgm:pt>
    <dgm:pt modelId="{AA167BF7-0747-4D9E-85BA-D16035D80143}" type="sibTrans" cxnId="{520F9B52-3A78-4181-BC3C-6E5455B20CE8}">
      <dgm:prSet/>
      <dgm:spPr/>
      <dgm:t>
        <a:bodyPr/>
        <a:lstStyle/>
        <a:p>
          <a:endParaRPr lang="en-US"/>
        </a:p>
      </dgm:t>
    </dgm:pt>
    <dgm:pt modelId="{971E773C-DB77-4649-A184-22B75BEE3F2F}">
      <dgm:prSet phldrT="[Text]"/>
      <dgm:spPr/>
      <dgm:t>
        <a:bodyPr/>
        <a:lstStyle/>
        <a:p>
          <a:r>
            <a:rPr lang="pl-PL" dirty="0" smtClean="0"/>
            <a:t>Có phương pháp cách mạng đúng đắn, dự báo đúng, bám sát tình hình</a:t>
          </a:r>
          <a:endParaRPr lang="en-US" dirty="0"/>
        </a:p>
      </dgm:t>
    </dgm:pt>
    <dgm:pt modelId="{D8B64358-BF65-40F3-B343-9FB210651A49}" type="parTrans" cxnId="{515701AF-C104-4629-85AA-668D91A3D211}">
      <dgm:prSet/>
      <dgm:spPr/>
      <dgm:t>
        <a:bodyPr/>
        <a:lstStyle/>
        <a:p>
          <a:endParaRPr lang="en-US"/>
        </a:p>
      </dgm:t>
    </dgm:pt>
    <dgm:pt modelId="{77D18B40-6277-41DB-8138-2FB78965878D}" type="sibTrans" cxnId="{515701AF-C104-4629-85AA-668D91A3D211}">
      <dgm:prSet/>
      <dgm:spPr/>
      <dgm:t>
        <a:bodyPr/>
        <a:lstStyle/>
        <a:p>
          <a:endParaRPr lang="en-US"/>
        </a:p>
      </dgm:t>
    </dgm:pt>
    <dgm:pt modelId="{2D8872D6-131C-40B7-AB6C-B455F95F279F}" type="pres">
      <dgm:prSet presAssocID="{ED7415AC-C445-478A-B621-E7808E38E115}" presName="Name0" presStyleCnt="0">
        <dgm:presLayoutVars>
          <dgm:chMax val="7"/>
          <dgm:chPref val="7"/>
          <dgm:dir/>
        </dgm:presLayoutVars>
      </dgm:prSet>
      <dgm:spPr/>
      <dgm:t>
        <a:bodyPr/>
        <a:lstStyle/>
        <a:p>
          <a:endParaRPr lang="en-US"/>
        </a:p>
      </dgm:t>
    </dgm:pt>
    <dgm:pt modelId="{55294AEC-F717-43BA-8FEF-975E0D5FF30C}" type="pres">
      <dgm:prSet presAssocID="{ED7415AC-C445-478A-B621-E7808E38E115}" presName="Name1" presStyleCnt="0"/>
      <dgm:spPr/>
    </dgm:pt>
    <dgm:pt modelId="{147D5BB7-2899-4C34-B253-9A32CEE102E7}" type="pres">
      <dgm:prSet presAssocID="{ED7415AC-C445-478A-B621-E7808E38E115}" presName="cycle" presStyleCnt="0"/>
      <dgm:spPr/>
    </dgm:pt>
    <dgm:pt modelId="{FAC545F7-C1C6-4262-A0C4-FC9689B7B0F6}" type="pres">
      <dgm:prSet presAssocID="{ED7415AC-C445-478A-B621-E7808E38E115}" presName="srcNode" presStyleLbl="node1" presStyleIdx="0" presStyleCnt="4"/>
      <dgm:spPr/>
    </dgm:pt>
    <dgm:pt modelId="{B78CCD6B-DE3F-4364-98FC-5EE4899C465C}" type="pres">
      <dgm:prSet presAssocID="{ED7415AC-C445-478A-B621-E7808E38E115}" presName="conn" presStyleLbl="parChTrans1D2" presStyleIdx="0" presStyleCnt="1"/>
      <dgm:spPr/>
      <dgm:t>
        <a:bodyPr/>
        <a:lstStyle/>
        <a:p>
          <a:endParaRPr lang="en-US"/>
        </a:p>
      </dgm:t>
    </dgm:pt>
    <dgm:pt modelId="{6E13E3F6-45C4-4D18-A9AF-0CE1D19EA318}" type="pres">
      <dgm:prSet presAssocID="{ED7415AC-C445-478A-B621-E7808E38E115}" presName="extraNode" presStyleLbl="node1" presStyleIdx="0" presStyleCnt="4"/>
      <dgm:spPr/>
    </dgm:pt>
    <dgm:pt modelId="{C6AEBA2F-2C96-4729-82D8-354A3164BB4E}" type="pres">
      <dgm:prSet presAssocID="{ED7415AC-C445-478A-B621-E7808E38E115}" presName="dstNode" presStyleLbl="node1" presStyleIdx="0" presStyleCnt="4"/>
      <dgm:spPr/>
    </dgm:pt>
    <dgm:pt modelId="{C5C37FB2-F1B2-417F-96AB-CCE0DB301FB9}" type="pres">
      <dgm:prSet presAssocID="{2C38CB19-6C9E-4DCD-AC3B-D78C8C4D4708}" presName="text_1" presStyleLbl="node1" presStyleIdx="0" presStyleCnt="4">
        <dgm:presLayoutVars>
          <dgm:bulletEnabled val="1"/>
        </dgm:presLayoutVars>
      </dgm:prSet>
      <dgm:spPr/>
      <dgm:t>
        <a:bodyPr/>
        <a:lstStyle/>
        <a:p>
          <a:endParaRPr lang="en-US"/>
        </a:p>
      </dgm:t>
    </dgm:pt>
    <dgm:pt modelId="{C5B5FB80-D1C0-44F8-83EE-68C10A0692FB}" type="pres">
      <dgm:prSet presAssocID="{2C38CB19-6C9E-4DCD-AC3B-D78C8C4D4708}" presName="accent_1" presStyleCnt="0"/>
      <dgm:spPr/>
    </dgm:pt>
    <dgm:pt modelId="{19094F7E-C166-4B2F-BF4A-986B84F3E818}" type="pres">
      <dgm:prSet presAssocID="{2C38CB19-6C9E-4DCD-AC3B-D78C8C4D4708}" presName="accentRepeatNode" presStyleLbl="solidFgAcc1" presStyleIdx="0" presStyleCnt="4"/>
      <dgm:spPr/>
    </dgm:pt>
    <dgm:pt modelId="{E126BAD0-9AA0-498C-9FE5-BB89A0F1089F}" type="pres">
      <dgm:prSet presAssocID="{E73225F7-9277-4A2D-B172-C01D39EF4B2C}" presName="text_2" presStyleLbl="node1" presStyleIdx="1" presStyleCnt="4">
        <dgm:presLayoutVars>
          <dgm:bulletEnabled val="1"/>
        </dgm:presLayoutVars>
      </dgm:prSet>
      <dgm:spPr/>
      <dgm:t>
        <a:bodyPr/>
        <a:lstStyle/>
        <a:p>
          <a:endParaRPr lang="en-US"/>
        </a:p>
      </dgm:t>
    </dgm:pt>
    <dgm:pt modelId="{7AF91881-CFF4-4627-B6E5-F0DDE38616A4}" type="pres">
      <dgm:prSet presAssocID="{E73225F7-9277-4A2D-B172-C01D39EF4B2C}" presName="accent_2" presStyleCnt="0"/>
      <dgm:spPr/>
    </dgm:pt>
    <dgm:pt modelId="{DBB2ACAA-A9CE-49FD-8CCA-69226725CD63}" type="pres">
      <dgm:prSet presAssocID="{E73225F7-9277-4A2D-B172-C01D39EF4B2C}" presName="accentRepeatNode" presStyleLbl="solidFgAcc1" presStyleIdx="1" presStyleCnt="4"/>
      <dgm:spPr/>
    </dgm:pt>
    <dgm:pt modelId="{C0617E5D-A99D-4571-B151-79E8C7A6308F}" type="pres">
      <dgm:prSet presAssocID="{16B9798B-6150-45CC-85A9-371EFB7B6449}" presName="text_3" presStyleLbl="node1" presStyleIdx="2" presStyleCnt="4">
        <dgm:presLayoutVars>
          <dgm:bulletEnabled val="1"/>
        </dgm:presLayoutVars>
      </dgm:prSet>
      <dgm:spPr/>
      <dgm:t>
        <a:bodyPr/>
        <a:lstStyle/>
        <a:p>
          <a:endParaRPr lang="en-US"/>
        </a:p>
      </dgm:t>
    </dgm:pt>
    <dgm:pt modelId="{85B136A4-AC67-4E16-82ED-66C8C48CE468}" type="pres">
      <dgm:prSet presAssocID="{16B9798B-6150-45CC-85A9-371EFB7B6449}" presName="accent_3" presStyleCnt="0"/>
      <dgm:spPr/>
    </dgm:pt>
    <dgm:pt modelId="{94CB10A8-FADB-407C-A40E-16EE24BF00AE}" type="pres">
      <dgm:prSet presAssocID="{16B9798B-6150-45CC-85A9-371EFB7B6449}" presName="accentRepeatNode" presStyleLbl="solidFgAcc1" presStyleIdx="2" presStyleCnt="4"/>
      <dgm:spPr/>
    </dgm:pt>
    <dgm:pt modelId="{539E1DF8-562F-4D3B-918A-A5FEFE331DCB}" type="pres">
      <dgm:prSet presAssocID="{971E773C-DB77-4649-A184-22B75BEE3F2F}" presName="text_4" presStyleLbl="node1" presStyleIdx="3" presStyleCnt="4">
        <dgm:presLayoutVars>
          <dgm:bulletEnabled val="1"/>
        </dgm:presLayoutVars>
      </dgm:prSet>
      <dgm:spPr/>
      <dgm:t>
        <a:bodyPr/>
        <a:lstStyle/>
        <a:p>
          <a:endParaRPr lang="en-US"/>
        </a:p>
      </dgm:t>
    </dgm:pt>
    <dgm:pt modelId="{166A4CD3-478E-42CC-A2F3-FD28134709FA}" type="pres">
      <dgm:prSet presAssocID="{971E773C-DB77-4649-A184-22B75BEE3F2F}" presName="accent_4" presStyleCnt="0"/>
      <dgm:spPr/>
    </dgm:pt>
    <dgm:pt modelId="{40F9D9E5-D8F4-4419-91B2-E0C0E0C6720C}" type="pres">
      <dgm:prSet presAssocID="{971E773C-DB77-4649-A184-22B75BEE3F2F}" presName="accentRepeatNode" presStyleLbl="solidFgAcc1" presStyleIdx="3" presStyleCnt="4"/>
      <dgm:spPr/>
    </dgm:pt>
  </dgm:ptLst>
  <dgm:cxnLst>
    <dgm:cxn modelId="{515701AF-C104-4629-85AA-668D91A3D211}" srcId="{ED7415AC-C445-478A-B621-E7808E38E115}" destId="{971E773C-DB77-4649-A184-22B75BEE3F2F}" srcOrd="3" destOrd="0" parTransId="{D8B64358-BF65-40F3-B343-9FB210651A49}" sibTransId="{77D18B40-6277-41DB-8138-2FB78965878D}"/>
    <dgm:cxn modelId="{6A3F2C2D-D134-48AF-85AD-BB27B12597C7}" type="presOf" srcId="{16B9798B-6150-45CC-85A9-371EFB7B6449}" destId="{C0617E5D-A99D-4571-B151-79E8C7A6308F}" srcOrd="0" destOrd="0" presId="urn:microsoft.com/office/officeart/2008/layout/VerticalCurvedList"/>
    <dgm:cxn modelId="{F6CC277C-6569-4E2F-A1C3-8C249294FAC3}" type="presOf" srcId="{097798A4-FA8F-460B-BA58-5D4556DFB3DE}" destId="{B78CCD6B-DE3F-4364-98FC-5EE4899C465C}" srcOrd="0" destOrd="0" presId="urn:microsoft.com/office/officeart/2008/layout/VerticalCurvedList"/>
    <dgm:cxn modelId="{0E12C845-A838-4571-8833-7AA0C25CF01F}" type="presOf" srcId="{ED7415AC-C445-478A-B621-E7808E38E115}" destId="{2D8872D6-131C-40B7-AB6C-B455F95F279F}" srcOrd="0" destOrd="0" presId="urn:microsoft.com/office/officeart/2008/layout/VerticalCurvedList"/>
    <dgm:cxn modelId="{4C96C77A-374C-4EB0-AD08-C8032A101A69}" srcId="{ED7415AC-C445-478A-B621-E7808E38E115}" destId="{2C38CB19-6C9E-4DCD-AC3B-D78C8C4D4708}" srcOrd="0" destOrd="0" parTransId="{4AF4E9D6-FCBE-41E8-A33C-23EC08B578CD}" sibTransId="{097798A4-FA8F-460B-BA58-5D4556DFB3DE}"/>
    <dgm:cxn modelId="{CEABF69E-CA00-4CE9-82D7-B710822BA886}" srcId="{ED7415AC-C445-478A-B621-E7808E38E115}" destId="{E73225F7-9277-4A2D-B172-C01D39EF4B2C}" srcOrd="1" destOrd="0" parTransId="{2E8E16AB-2BD0-4AD5-BC46-0888DFF29177}" sibTransId="{A0650451-0928-401B-92EB-8707EAF32AA2}"/>
    <dgm:cxn modelId="{520F9B52-3A78-4181-BC3C-6E5455B20CE8}" srcId="{ED7415AC-C445-478A-B621-E7808E38E115}" destId="{16B9798B-6150-45CC-85A9-371EFB7B6449}" srcOrd="2" destOrd="0" parTransId="{85470144-D09D-48E4-BFB8-0701B0B362C3}" sibTransId="{AA167BF7-0747-4D9E-85BA-D16035D80143}"/>
    <dgm:cxn modelId="{360D3F9C-1E8E-4F02-9794-EB5B57552B7F}" type="presOf" srcId="{2C38CB19-6C9E-4DCD-AC3B-D78C8C4D4708}" destId="{C5C37FB2-F1B2-417F-96AB-CCE0DB301FB9}" srcOrd="0" destOrd="0" presId="urn:microsoft.com/office/officeart/2008/layout/VerticalCurvedList"/>
    <dgm:cxn modelId="{BCDB3DBA-E29C-4679-9DD3-646E5FF79245}" type="presOf" srcId="{971E773C-DB77-4649-A184-22B75BEE3F2F}" destId="{539E1DF8-562F-4D3B-918A-A5FEFE331DCB}" srcOrd="0" destOrd="0" presId="urn:microsoft.com/office/officeart/2008/layout/VerticalCurvedList"/>
    <dgm:cxn modelId="{A00D3904-B396-459B-BDA8-F22ED53CD98B}" type="presOf" srcId="{E73225F7-9277-4A2D-B172-C01D39EF4B2C}" destId="{E126BAD0-9AA0-498C-9FE5-BB89A0F1089F}" srcOrd="0" destOrd="0" presId="urn:microsoft.com/office/officeart/2008/layout/VerticalCurvedList"/>
    <dgm:cxn modelId="{1A2C0A61-B7BB-4FCF-A669-4BC86EF01508}" type="presParOf" srcId="{2D8872D6-131C-40B7-AB6C-B455F95F279F}" destId="{55294AEC-F717-43BA-8FEF-975E0D5FF30C}" srcOrd="0" destOrd="0" presId="urn:microsoft.com/office/officeart/2008/layout/VerticalCurvedList"/>
    <dgm:cxn modelId="{82B2E61C-5814-40B7-821B-2FF912E055C5}" type="presParOf" srcId="{55294AEC-F717-43BA-8FEF-975E0D5FF30C}" destId="{147D5BB7-2899-4C34-B253-9A32CEE102E7}" srcOrd="0" destOrd="0" presId="urn:microsoft.com/office/officeart/2008/layout/VerticalCurvedList"/>
    <dgm:cxn modelId="{0A9F2682-C02F-4854-9AB0-702FA6AA7CA9}" type="presParOf" srcId="{147D5BB7-2899-4C34-B253-9A32CEE102E7}" destId="{FAC545F7-C1C6-4262-A0C4-FC9689B7B0F6}" srcOrd="0" destOrd="0" presId="urn:microsoft.com/office/officeart/2008/layout/VerticalCurvedList"/>
    <dgm:cxn modelId="{6AAA348C-42B7-46D4-BAA6-CE27D4A02400}" type="presParOf" srcId="{147D5BB7-2899-4C34-B253-9A32CEE102E7}" destId="{B78CCD6B-DE3F-4364-98FC-5EE4899C465C}" srcOrd="1" destOrd="0" presId="urn:microsoft.com/office/officeart/2008/layout/VerticalCurvedList"/>
    <dgm:cxn modelId="{A6B82311-2CA9-4C3F-8E9B-D531B61B53F9}" type="presParOf" srcId="{147D5BB7-2899-4C34-B253-9A32CEE102E7}" destId="{6E13E3F6-45C4-4D18-A9AF-0CE1D19EA318}" srcOrd="2" destOrd="0" presId="urn:microsoft.com/office/officeart/2008/layout/VerticalCurvedList"/>
    <dgm:cxn modelId="{AF26C161-4BA5-42B1-88A0-7E5D7E58DC8C}" type="presParOf" srcId="{147D5BB7-2899-4C34-B253-9A32CEE102E7}" destId="{C6AEBA2F-2C96-4729-82D8-354A3164BB4E}" srcOrd="3" destOrd="0" presId="urn:microsoft.com/office/officeart/2008/layout/VerticalCurvedList"/>
    <dgm:cxn modelId="{E821EB68-7EEE-4778-B391-2170BA957699}" type="presParOf" srcId="{55294AEC-F717-43BA-8FEF-975E0D5FF30C}" destId="{C5C37FB2-F1B2-417F-96AB-CCE0DB301FB9}" srcOrd="1" destOrd="0" presId="urn:microsoft.com/office/officeart/2008/layout/VerticalCurvedList"/>
    <dgm:cxn modelId="{F9AE4081-AFF0-44C9-B793-CE9334B35BC3}" type="presParOf" srcId="{55294AEC-F717-43BA-8FEF-975E0D5FF30C}" destId="{C5B5FB80-D1C0-44F8-83EE-68C10A0692FB}" srcOrd="2" destOrd="0" presId="urn:microsoft.com/office/officeart/2008/layout/VerticalCurvedList"/>
    <dgm:cxn modelId="{85213717-146E-400B-A66C-55EB1A20EC58}" type="presParOf" srcId="{C5B5FB80-D1C0-44F8-83EE-68C10A0692FB}" destId="{19094F7E-C166-4B2F-BF4A-986B84F3E818}" srcOrd="0" destOrd="0" presId="urn:microsoft.com/office/officeart/2008/layout/VerticalCurvedList"/>
    <dgm:cxn modelId="{B74CA664-F251-4EC8-9A93-DDF05C5C8678}" type="presParOf" srcId="{55294AEC-F717-43BA-8FEF-975E0D5FF30C}" destId="{E126BAD0-9AA0-498C-9FE5-BB89A0F1089F}" srcOrd="3" destOrd="0" presId="urn:microsoft.com/office/officeart/2008/layout/VerticalCurvedList"/>
    <dgm:cxn modelId="{44AD4624-BA6E-4BF5-AA1B-34DC6A49F084}" type="presParOf" srcId="{55294AEC-F717-43BA-8FEF-975E0D5FF30C}" destId="{7AF91881-CFF4-4627-B6E5-F0DDE38616A4}" srcOrd="4" destOrd="0" presId="urn:microsoft.com/office/officeart/2008/layout/VerticalCurvedList"/>
    <dgm:cxn modelId="{34DA66C8-BD2D-4F87-939A-ED2A0D772763}" type="presParOf" srcId="{7AF91881-CFF4-4627-B6E5-F0DDE38616A4}" destId="{DBB2ACAA-A9CE-49FD-8CCA-69226725CD63}" srcOrd="0" destOrd="0" presId="urn:microsoft.com/office/officeart/2008/layout/VerticalCurvedList"/>
    <dgm:cxn modelId="{82F70726-718B-403B-9C8B-FB00A14045CD}" type="presParOf" srcId="{55294AEC-F717-43BA-8FEF-975E0D5FF30C}" destId="{C0617E5D-A99D-4571-B151-79E8C7A6308F}" srcOrd="5" destOrd="0" presId="urn:microsoft.com/office/officeart/2008/layout/VerticalCurvedList"/>
    <dgm:cxn modelId="{66891052-467B-47C1-82C5-CCDC9DC05CAF}" type="presParOf" srcId="{55294AEC-F717-43BA-8FEF-975E0D5FF30C}" destId="{85B136A4-AC67-4E16-82ED-66C8C48CE468}" srcOrd="6" destOrd="0" presId="urn:microsoft.com/office/officeart/2008/layout/VerticalCurvedList"/>
    <dgm:cxn modelId="{58BE0ED4-B5CB-47DE-884C-1CA27ACD10B3}" type="presParOf" srcId="{85B136A4-AC67-4E16-82ED-66C8C48CE468}" destId="{94CB10A8-FADB-407C-A40E-16EE24BF00AE}" srcOrd="0" destOrd="0" presId="urn:microsoft.com/office/officeart/2008/layout/VerticalCurvedList"/>
    <dgm:cxn modelId="{4F44BCD7-EC1B-47F4-A31C-913AF3E93F43}" type="presParOf" srcId="{55294AEC-F717-43BA-8FEF-975E0D5FF30C}" destId="{539E1DF8-562F-4D3B-918A-A5FEFE331DCB}" srcOrd="7" destOrd="0" presId="urn:microsoft.com/office/officeart/2008/layout/VerticalCurvedList"/>
    <dgm:cxn modelId="{E302BFFF-B4AF-493E-831A-70CCEB97E77D}" type="presParOf" srcId="{55294AEC-F717-43BA-8FEF-975E0D5FF30C}" destId="{166A4CD3-478E-42CC-A2F3-FD28134709FA}" srcOrd="8" destOrd="0" presId="urn:microsoft.com/office/officeart/2008/layout/VerticalCurvedList"/>
    <dgm:cxn modelId="{6F30CF4E-0463-4A86-94BC-8F0244F2E553}" type="presParOf" srcId="{166A4CD3-478E-42CC-A2F3-FD28134709FA}" destId="{40F9D9E5-D8F4-4419-91B2-E0C0E0C6720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65051EF-5699-4522-97B3-B4F1E01E30F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80CB0A0-E236-4DD8-95EE-9A6BC6D6DE45}">
      <dgm:prSet phldrT="[Text]" custT="1"/>
      <dgm:spPr>
        <a:solidFill>
          <a:schemeClr val="tx1"/>
        </a:solidFill>
      </dgm:spPr>
      <dgm:t>
        <a:bodyPr/>
        <a:lstStyle/>
        <a:p>
          <a:r>
            <a:rPr lang="vi-VN" sz="2800" dirty="0" smtClean="0"/>
            <a:t>Đảng có đường lối kháng chiến chống thực dân Pháp đúng đắn, sáng tạo</a:t>
          </a:r>
          <a:endParaRPr lang="en-US" sz="2800" dirty="0"/>
        </a:p>
      </dgm:t>
    </dgm:pt>
    <dgm:pt modelId="{A0126FF1-F1A8-49A0-842F-9DC2283BABB4}" type="parTrans" cxnId="{D32BE7D9-BD8B-44E1-BBAA-9648796CF9DA}">
      <dgm:prSet/>
      <dgm:spPr/>
      <dgm:t>
        <a:bodyPr/>
        <a:lstStyle/>
        <a:p>
          <a:endParaRPr lang="en-US"/>
        </a:p>
      </dgm:t>
    </dgm:pt>
    <dgm:pt modelId="{F207EEDC-021A-4CBE-B1CC-DF5CA430466A}" type="sibTrans" cxnId="{D32BE7D9-BD8B-44E1-BBAA-9648796CF9DA}">
      <dgm:prSet/>
      <dgm:spPr/>
      <dgm:t>
        <a:bodyPr/>
        <a:lstStyle/>
        <a:p>
          <a:endParaRPr lang="en-US"/>
        </a:p>
      </dgm:t>
    </dgm:pt>
    <dgm:pt modelId="{0ABA01C7-6E80-459F-9751-8292F89CAB59}">
      <dgm:prSet phldrT="[Text]" custT="1"/>
      <dgm:spPr>
        <a:solidFill>
          <a:schemeClr val="tx1"/>
        </a:solidFill>
      </dgm:spPr>
      <dgm:t>
        <a:bodyPr/>
        <a:lstStyle/>
        <a:p>
          <a:r>
            <a:rPr lang="vi-VN" sz="2800" dirty="0" smtClean="0"/>
            <a:t>Đảng có công tác tư tưởng đúng đắn, động viên quân dân cả nước, phát huy chính nghĩa</a:t>
          </a:r>
          <a:endParaRPr lang="en-US" sz="2800" dirty="0"/>
        </a:p>
      </dgm:t>
    </dgm:pt>
    <dgm:pt modelId="{88FC5E54-A0E6-42EF-ACC2-61005B8C9B68}" type="parTrans" cxnId="{7C61136F-0F2A-4A62-94DC-049A6F4EA943}">
      <dgm:prSet/>
      <dgm:spPr/>
      <dgm:t>
        <a:bodyPr/>
        <a:lstStyle/>
        <a:p>
          <a:endParaRPr lang="en-US"/>
        </a:p>
      </dgm:t>
    </dgm:pt>
    <dgm:pt modelId="{EBF3C1B4-81E6-4F72-AFEF-BA4F1F97F0EC}" type="sibTrans" cxnId="{7C61136F-0F2A-4A62-94DC-049A6F4EA943}">
      <dgm:prSet/>
      <dgm:spPr/>
      <dgm:t>
        <a:bodyPr/>
        <a:lstStyle/>
        <a:p>
          <a:endParaRPr lang="en-US"/>
        </a:p>
      </dgm:t>
    </dgm:pt>
    <dgm:pt modelId="{B50F8BEA-C8EF-4F0E-B5E3-4D8C7DEFF05E}">
      <dgm:prSet phldrT="[Text]" custT="1"/>
      <dgm:spPr>
        <a:solidFill>
          <a:schemeClr val="tx1"/>
        </a:solidFill>
      </dgm:spPr>
      <dgm:t>
        <a:bodyPr/>
        <a:lstStyle/>
        <a:p>
          <a:r>
            <a:rPr lang="vi-VN" sz="2800" dirty="0" smtClean="0"/>
            <a:t>Đảng có công tác tổ chức tài giỏi, lãnh đạo chính quyền dân chủ nhân dân là công cụ sắc bén vừa tổ chức kháng chiến</a:t>
          </a:r>
          <a:endParaRPr lang="en-US" sz="2800" dirty="0"/>
        </a:p>
      </dgm:t>
    </dgm:pt>
    <dgm:pt modelId="{63A5429B-8E07-4B11-9204-4722930F6A57}" type="parTrans" cxnId="{8DF5B113-8A5A-4245-A1A2-4972254ED024}">
      <dgm:prSet/>
      <dgm:spPr/>
      <dgm:t>
        <a:bodyPr/>
        <a:lstStyle/>
        <a:p>
          <a:endParaRPr lang="en-US"/>
        </a:p>
      </dgm:t>
    </dgm:pt>
    <dgm:pt modelId="{A789D7A1-C88A-48E2-9613-D040E8DB8D97}" type="sibTrans" cxnId="{8DF5B113-8A5A-4245-A1A2-4972254ED024}">
      <dgm:prSet/>
      <dgm:spPr/>
      <dgm:t>
        <a:bodyPr/>
        <a:lstStyle/>
        <a:p>
          <a:endParaRPr lang="en-US"/>
        </a:p>
      </dgm:t>
    </dgm:pt>
    <dgm:pt modelId="{2A56EB62-4BEF-463F-B88F-04DC1C8B6C9B}" type="pres">
      <dgm:prSet presAssocID="{B65051EF-5699-4522-97B3-B4F1E01E30FE}" presName="linear" presStyleCnt="0">
        <dgm:presLayoutVars>
          <dgm:dir/>
          <dgm:animLvl val="lvl"/>
          <dgm:resizeHandles val="exact"/>
        </dgm:presLayoutVars>
      </dgm:prSet>
      <dgm:spPr/>
    </dgm:pt>
    <dgm:pt modelId="{04984C0D-7097-4A5D-901C-A84DCCAA9762}" type="pres">
      <dgm:prSet presAssocID="{480CB0A0-E236-4DD8-95EE-9A6BC6D6DE45}" presName="parentLin" presStyleCnt="0"/>
      <dgm:spPr/>
    </dgm:pt>
    <dgm:pt modelId="{F89B2984-450D-471A-9E30-7534199760F7}" type="pres">
      <dgm:prSet presAssocID="{480CB0A0-E236-4DD8-95EE-9A6BC6D6DE45}" presName="parentLeftMargin" presStyleLbl="node1" presStyleIdx="0" presStyleCnt="3"/>
      <dgm:spPr/>
    </dgm:pt>
    <dgm:pt modelId="{DBE0D6A2-BD9E-4678-B1EA-7AADF0360CCD}" type="pres">
      <dgm:prSet presAssocID="{480CB0A0-E236-4DD8-95EE-9A6BC6D6DE45}" presName="parentText" presStyleLbl="node1" presStyleIdx="0" presStyleCnt="3" custScaleX="150037">
        <dgm:presLayoutVars>
          <dgm:chMax val="0"/>
          <dgm:bulletEnabled val="1"/>
        </dgm:presLayoutVars>
      </dgm:prSet>
      <dgm:spPr/>
      <dgm:t>
        <a:bodyPr/>
        <a:lstStyle/>
        <a:p>
          <a:endParaRPr lang="en-US"/>
        </a:p>
      </dgm:t>
    </dgm:pt>
    <dgm:pt modelId="{831C75C5-C9C7-4EB7-8B5C-0C9945425321}" type="pres">
      <dgm:prSet presAssocID="{480CB0A0-E236-4DD8-95EE-9A6BC6D6DE45}" presName="negativeSpace" presStyleCnt="0"/>
      <dgm:spPr/>
    </dgm:pt>
    <dgm:pt modelId="{98A15C62-3650-4259-AB1A-AFAABA366E1A}" type="pres">
      <dgm:prSet presAssocID="{480CB0A0-E236-4DD8-95EE-9A6BC6D6DE45}" presName="childText" presStyleLbl="conFgAcc1" presStyleIdx="0" presStyleCnt="3">
        <dgm:presLayoutVars>
          <dgm:bulletEnabled val="1"/>
        </dgm:presLayoutVars>
      </dgm:prSet>
      <dgm:spPr/>
    </dgm:pt>
    <dgm:pt modelId="{08950C0B-42F4-4AD6-9AEF-00E908960F54}" type="pres">
      <dgm:prSet presAssocID="{F207EEDC-021A-4CBE-B1CC-DF5CA430466A}" presName="spaceBetweenRectangles" presStyleCnt="0"/>
      <dgm:spPr/>
    </dgm:pt>
    <dgm:pt modelId="{AF0418A5-9675-4095-AEE2-FA5A36185716}" type="pres">
      <dgm:prSet presAssocID="{0ABA01C7-6E80-459F-9751-8292F89CAB59}" presName="parentLin" presStyleCnt="0"/>
      <dgm:spPr/>
    </dgm:pt>
    <dgm:pt modelId="{1591CC23-061A-42AC-A2F2-794BF3F71AC0}" type="pres">
      <dgm:prSet presAssocID="{0ABA01C7-6E80-459F-9751-8292F89CAB59}" presName="parentLeftMargin" presStyleLbl="node1" presStyleIdx="0" presStyleCnt="3"/>
      <dgm:spPr/>
    </dgm:pt>
    <dgm:pt modelId="{7C2B760A-1EDC-45EF-924A-0C1AB3C63DD2}" type="pres">
      <dgm:prSet presAssocID="{0ABA01C7-6E80-459F-9751-8292F89CAB59}" presName="parentText" presStyleLbl="node1" presStyleIdx="1" presStyleCnt="3" custScaleX="150037">
        <dgm:presLayoutVars>
          <dgm:chMax val="0"/>
          <dgm:bulletEnabled val="1"/>
        </dgm:presLayoutVars>
      </dgm:prSet>
      <dgm:spPr/>
      <dgm:t>
        <a:bodyPr/>
        <a:lstStyle/>
        <a:p>
          <a:endParaRPr lang="en-US"/>
        </a:p>
      </dgm:t>
    </dgm:pt>
    <dgm:pt modelId="{D37FE52A-8AEE-4363-8DEF-815637FC8651}" type="pres">
      <dgm:prSet presAssocID="{0ABA01C7-6E80-459F-9751-8292F89CAB59}" presName="negativeSpace" presStyleCnt="0"/>
      <dgm:spPr/>
    </dgm:pt>
    <dgm:pt modelId="{A346E111-AEDE-4F7E-BCED-4D064D9DFA41}" type="pres">
      <dgm:prSet presAssocID="{0ABA01C7-6E80-459F-9751-8292F89CAB59}" presName="childText" presStyleLbl="conFgAcc1" presStyleIdx="1" presStyleCnt="3">
        <dgm:presLayoutVars>
          <dgm:bulletEnabled val="1"/>
        </dgm:presLayoutVars>
      </dgm:prSet>
      <dgm:spPr/>
    </dgm:pt>
    <dgm:pt modelId="{865C5F60-C061-4485-A7CF-EAD9B3A55419}" type="pres">
      <dgm:prSet presAssocID="{EBF3C1B4-81E6-4F72-AFEF-BA4F1F97F0EC}" presName="spaceBetweenRectangles" presStyleCnt="0"/>
      <dgm:spPr/>
    </dgm:pt>
    <dgm:pt modelId="{71BB354F-2432-4E8B-849E-59058CC32580}" type="pres">
      <dgm:prSet presAssocID="{B50F8BEA-C8EF-4F0E-B5E3-4D8C7DEFF05E}" presName="parentLin" presStyleCnt="0"/>
      <dgm:spPr/>
    </dgm:pt>
    <dgm:pt modelId="{2892AF2E-728B-48B7-B3AF-4DDF453CFEC5}" type="pres">
      <dgm:prSet presAssocID="{B50F8BEA-C8EF-4F0E-B5E3-4D8C7DEFF05E}" presName="parentLeftMargin" presStyleLbl="node1" presStyleIdx="1" presStyleCnt="3"/>
      <dgm:spPr/>
    </dgm:pt>
    <dgm:pt modelId="{A0476C14-3636-45B9-9264-C91B80EBE08D}" type="pres">
      <dgm:prSet presAssocID="{B50F8BEA-C8EF-4F0E-B5E3-4D8C7DEFF05E}" presName="parentText" presStyleLbl="node1" presStyleIdx="2" presStyleCnt="3" custScaleX="150037">
        <dgm:presLayoutVars>
          <dgm:chMax val="0"/>
          <dgm:bulletEnabled val="1"/>
        </dgm:presLayoutVars>
      </dgm:prSet>
      <dgm:spPr/>
      <dgm:t>
        <a:bodyPr/>
        <a:lstStyle/>
        <a:p>
          <a:endParaRPr lang="en-US"/>
        </a:p>
      </dgm:t>
    </dgm:pt>
    <dgm:pt modelId="{259884CC-758D-465D-95EF-C6A699AD7337}" type="pres">
      <dgm:prSet presAssocID="{B50F8BEA-C8EF-4F0E-B5E3-4D8C7DEFF05E}" presName="negativeSpace" presStyleCnt="0"/>
      <dgm:spPr/>
    </dgm:pt>
    <dgm:pt modelId="{C0804417-34DE-452A-B243-FF55748500F5}" type="pres">
      <dgm:prSet presAssocID="{B50F8BEA-C8EF-4F0E-B5E3-4D8C7DEFF05E}" presName="childText" presStyleLbl="conFgAcc1" presStyleIdx="2" presStyleCnt="3">
        <dgm:presLayoutVars>
          <dgm:bulletEnabled val="1"/>
        </dgm:presLayoutVars>
      </dgm:prSet>
      <dgm:spPr/>
    </dgm:pt>
  </dgm:ptLst>
  <dgm:cxnLst>
    <dgm:cxn modelId="{9D8B7F34-BB72-4BC7-9DA0-B959631A8931}" type="presOf" srcId="{480CB0A0-E236-4DD8-95EE-9A6BC6D6DE45}" destId="{F89B2984-450D-471A-9E30-7534199760F7}" srcOrd="0" destOrd="0" presId="urn:microsoft.com/office/officeart/2005/8/layout/list1"/>
    <dgm:cxn modelId="{D32BE7D9-BD8B-44E1-BBAA-9648796CF9DA}" srcId="{B65051EF-5699-4522-97B3-B4F1E01E30FE}" destId="{480CB0A0-E236-4DD8-95EE-9A6BC6D6DE45}" srcOrd="0" destOrd="0" parTransId="{A0126FF1-F1A8-49A0-842F-9DC2283BABB4}" sibTransId="{F207EEDC-021A-4CBE-B1CC-DF5CA430466A}"/>
    <dgm:cxn modelId="{2062B260-A4EB-40CD-8B5D-EE24157DBFF6}" type="presOf" srcId="{B50F8BEA-C8EF-4F0E-B5E3-4D8C7DEFF05E}" destId="{2892AF2E-728B-48B7-B3AF-4DDF453CFEC5}" srcOrd="0" destOrd="0" presId="urn:microsoft.com/office/officeart/2005/8/layout/list1"/>
    <dgm:cxn modelId="{DEA34DA7-BD8D-4C1D-AC39-45BD5DFF9530}" type="presOf" srcId="{B50F8BEA-C8EF-4F0E-B5E3-4D8C7DEFF05E}" destId="{A0476C14-3636-45B9-9264-C91B80EBE08D}" srcOrd="1" destOrd="0" presId="urn:microsoft.com/office/officeart/2005/8/layout/list1"/>
    <dgm:cxn modelId="{50DE34D0-F465-484C-8FD0-F2E659FB9E89}" type="presOf" srcId="{0ABA01C7-6E80-459F-9751-8292F89CAB59}" destId="{7C2B760A-1EDC-45EF-924A-0C1AB3C63DD2}" srcOrd="1" destOrd="0" presId="urn:microsoft.com/office/officeart/2005/8/layout/list1"/>
    <dgm:cxn modelId="{9DFC7772-EE04-4A95-8F74-6EF540AD9FAD}" type="presOf" srcId="{480CB0A0-E236-4DD8-95EE-9A6BC6D6DE45}" destId="{DBE0D6A2-BD9E-4678-B1EA-7AADF0360CCD}" srcOrd="1" destOrd="0" presId="urn:microsoft.com/office/officeart/2005/8/layout/list1"/>
    <dgm:cxn modelId="{87EAE698-0710-4843-B383-496F94FB4832}" type="presOf" srcId="{B65051EF-5699-4522-97B3-B4F1E01E30FE}" destId="{2A56EB62-4BEF-463F-B88F-04DC1C8B6C9B}" srcOrd="0" destOrd="0" presId="urn:microsoft.com/office/officeart/2005/8/layout/list1"/>
    <dgm:cxn modelId="{7C61136F-0F2A-4A62-94DC-049A6F4EA943}" srcId="{B65051EF-5699-4522-97B3-B4F1E01E30FE}" destId="{0ABA01C7-6E80-459F-9751-8292F89CAB59}" srcOrd="1" destOrd="0" parTransId="{88FC5E54-A0E6-42EF-ACC2-61005B8C9B68}" sibTransId="{EBF3C1B4-81E6-4F72-AFEF-BA4F1F97F0EC}"/>
    <dgm:cxn modelId="{8DF5B113-8A5A-4245-A1A2-4972254ED024}" srcId="{B65051EF-5699-4522-97B3-B4F1E01E30FE}" destId="{B50F8BEA-C8EF-4F0E-B5E3-4D8C7DEFF05E}" srcOrd="2" destOrd="0" parTransId="{63A5429B-8E07-4B11-9204-4722930F6A57}" sibTransId="{A789D7A1-C88A-48E2-9613-D040E8DB8D97}"/>
    <dgm:cxn modelId="{9ECCEAE1-B3BC-4CCF-8772-CDEEC74393A9}" type="presOf" srcId="{0ABA01C7-6E80-459F-9751-8292F89CAB59}" destId="{1591CC23-061A-42AC-A2F2-794BF3F71AC0}" srcOrd="0" destOrd="0" presId="urn:microsoft.com/office/officeart/2005/8/layout/list1"/>
    <dgm:cxn modelId="{28150612-CD1A-4633-B7FD-DC5CFA1F83D0}" type="presParOf" srcId="{2A56EB62-4BEF-463F-B88F-04DC1C8B6C9B}" destId="{04984C0D-7097-4A5D-901C-A84DCCAA9762}" srcOrd="0" destOrd="0" presId="urn:microsoft.com/office/officeart/2005/8/layout/list1"/>
    <dgm:cxn modelId="{C755E1B2-7185-4B5C-B780-E7093C2676A1}" type="presParOf" srcId="{04984C0D-7097-4A5D-901C-A84DCCAA9762}" destId="{F89B2984-450D-471A-9E30-7534199760F7}" srcOrd="0" destOrd="0" presId="urn:microsoft.com/office/officeart/2005/8/layout/list1"/>
    <dgm:cxn modelId="{1D69B178-01AF-40C9-A80C-8D05CE6F8B8E}" type="presParOf" srcId="{04984C0D-7097-4A5D-901C-A84DCCAA9762}" destId="{DBE0D6A2-BD9E-4678-B1EA-7AADF0360CCD}" srcOrd="1" destOrd="0" presId="urn:microsoft.com/office/officeart/2005/8/layout/list1"/>
    <dgm:cxn modelId="{46816C6A-DF65-46B8-AAE9-AA2FDEA98461}" type="presParOf" srcId="{2A56EB62-4BEF-463F-B88F-04DC1C8B6C9B}" destId="{831C75C5-C9C7-4EB7-8B5C-0C9945425321}" srcOrd="1" destOrd="0" presId="urn:microsoft.com/office/officeart/2005/8/layout/list1"/>
    <dgm:cxn modelId="{C9FDD575-F953-4893-896E-218F4DC9A22A}" type="presParOf" srcId="{2A56EB62-4BEF-463F-B88F-04DC1C8B6C9B}" destId="{98A15C62-3650-4259-AB1A-AFAABA366E1A}" srcOrd="2" destOrd="0" presId="urn:microsoft.com/office/officeart/2005/8/layout/list1"/>
    <dgm:cxn modelId="{45AA4767-A37C-4ED5-A50B-3326E657D12D}" type="presParOf" srcId="{2A56EB62-4BEF-463F-B88F-04DC1C8B6C9B}" destId="{08950C0B-42F4-4AD6-9AEF-00E908960F54}" srcOrd="3" destOrd="0" presId="urn:microsoft.com/office/officeart/2005/8/layout/list1"/>
    <dgm:cxn modelId="{57924CF0-E001-460E-919C-A72A2CC1BC29}" type="presParOf" srcId="{2A56EB62-4BEF-463F-B88F-04DC1C8B6C9B}" destId="{AF0418A5-9675-4095-AEE2-FA5A36185716}" srcOrd="4" destOrd="0" presId="urn:microsoft.com/office/officeart/2005/8/layout/list1"/>
    <dgm:cxn modelId="{ED85724E-5A88-4D81-B02A-622491AB16FF}" type="presParOf" srcId="{AF0418A5-9675-4095-AEE2-FA5A36185716}" destId="{1591CC23-061A-42AC-A2F2-794BF3F71AC0}" srcOrd="0" destOrd="0" presId="urn:microsoft.com/office/officeart/2005/8/layout/list1"/>
    <dgm:cxn modelId="{0B5E6D8A-55B6-4CE2-92C2-D519F12D397D}" type="presParOf" srcId="{AF0418A5-9675-4095-AEE2-FA5A36185716}" destId="{7C2B760A-1EDC-45EF-924A-0C1AB3C63DD2}" srcOrd="1" destOrd="0" presId="urn:microsoft.com/office/officeart/2005/8/layout/list1"/>
    <dgm:cxn modelId="{E22731C7-45E1-4D01-95C6-5C2E0737C9EA}" type="presParOf" srcId="{2A56EB62-4BEF-463F-B88F-04DC1C8B6C9B}" destId="{D37FE52A-8AEE-4363-8DEF-815637FC8651}" srcOrd="5" destOrd="0" presId="urn:microsoft.com/office/officeart/2005/8/layout/list1"/>
    <dgm:cxn modelId="{79B4FB02-C665-4B01-A17A-04DA08903672}" type="presParOf" srcId="{2A56EB62-4BEF-463F-B88F-04DC1C8B6C9B}" destId="{A346E111-AEDE-4F7E-BCED-4D064D9DFA41}" srcOrd="6" destOrd="0" presId="urn:microsoft.com/office/officeart/2005/8/layout/list1"/>
    <dgm:cxn modelId="{4AE429FF-2571-4D76-90C4-9957BF1E4D77}" type="presParOf" srcId="{2A56EB62-4BEF-463F-B88F-04DC1C8B6C9B}" destId="{865C5F60-C061-4485-A7CF-EAD9B3A55419}" srcOrd="7" destOrd="0" presId="urn:microsoft.com/office/officeart/2005/8/layout/list1"/>
    <dgm:cxn modelId="{36F35809-DBD8-4E1F-8D17-5F6CE56131A5}" type="presParOf" srcId="{2A56EB62-4BEF-463F-B88F-04DC1C8B6C9B}" destId="{71BB354F-2432-4E8B-849E-59058CC32580}" srcOrd="8" destOrd="0" presId="urn:microsoft.com/office/officeart/2005/8/layout/list1"/>
    <dgm:cxn modelId="{3D66E665-A3F7-42AD-98CB-F2EBA95AA3E7}" type="presParOf" srcId="{71BB354F-2432-4E8B-849E-59058CC32580}" destId="{2892AF2E-728B-48B7-B3AF-4DDF453CFEC5}" srcOrd="0" destOrd="0" presId="urn:microsoft.com/office/officeart/2005/8/layout/list1"/>
    <dgm:cxn modelId="{F41D6A57-453F-40C7-B489-7D85B943EAB8}" type="presParOf" srcId="{71BB354F-2432-4E8B-849E-59058CC32580}" destId="{A0476C14-3636-45B9-9264-C91B80EBE08D}" srcOrd="1" destOrd="0" presId="urn:microsoft.com/office/officeart/2005/8/layout/list1"/>
    <dgm:cxn modelId="{48B47F47-7B42-4DAD-8090-6511CA541544}" type="presParOf" srcId="{2A56EB62-4BEF-463F-B88F-04DC1C8B6C9B}" destId="{259884CC-758D-465D-95EF-C6A699AD7337}" srcOrd="9" destOrd="0" presId="urn:microsoft.com/office/officeart/2005/8/layout/list1"/>
    <dgm:cxn modelId="{6A8336F8-0164-4728-A41A-11AB633D632B}" type="presParOf" srcId="{2A56EB62-4BEF-463F-B88F-04DC1C8B6C9B}" destId="{C0804417-34DE-452A-B243-FF55748500F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5D3EEAC-2758-4B20-96C0-DB0CBFBD6FA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568EE4F-E18C-4977-8F32-2527CE9610A6}">
      <dgm:prSet phldrT="[Text]" custT="1"/>
      <dgm:spPr>
        <a:solidFill>
          <a:schemeClr val="tx1"/>
        </a:solidFill>
      </dgm:spPr>
      <dgm:t>
        <a:bodyPr/>
        <a:lstStyle/>
        <a:p>
          <a:r>
            <a:rPr lang="vi-VN" sz="2800" dirty="0" smtClean="0"/>
            <a:t>Đảng có đường lối chính trị, quân sự và phương pháp cách mạng độc lập, tự chủ, đúng đắn, sáng tạo</a:t>
          </a:r>
          <a:endParaRPr lang="en-US" sz="2800" dirty="0"/>
        </a:p>
      </dgm:t>
    </dgm:pt>
    <dgm:pt modelId="{C2C4F6B4-B15B-43E0-AA6A-829C43486B2F}" type="parTrans" cxnId="{3276B693-A555-40D4-AC49-9C05D9374C35}">
      <dgm:prSet/>
      <dgm:spPr/>
      <dgm:t>
        <a:bodyPr/>
        <a:lstStyle/>
        <a:p>
          <a:endParaRPr lang="en-US"/>
        </a:p>
      </dgm:t>
    </dgm:pt>
    <dgm:pt modelId="{00EB0176-D984-46B9-90FA-796C1F19480E}" type="sibTrans" cxnId="{3276B693-A555-40D4-AC49-9C05D9374C35}">
      <dgm:prSet/>
      <dgm:spPr/>
      <dgm:t>
        <a:bodyPr/>
        <a:lstStyle/>
        <a:p>
          <a:endParaRPr lang="en-US"/>
        </a:p>
      </dgm:t>
    </dgm:pt>
    <dgm:pt modelId="{02FE96A2-BD35-4A23-B792-65D141C4D2B1}">
      <dgm:prSet phldrT="[Text]" custT="1"/>
      <dgm:spPr>
        <a:solidFill>
          <a:schemeClr val="tx1"/>
        </a:solidFill>
      </dgm:spPr>
      <dgm:t>
        <a:bodyPr/>
        <a:lstStyle/>
        <a:p>
          <a:r>
            <a:rPr lang="vi-VN" sz="2800" dirty="0" smtClean="0"/>
            <a:t>Đảng có công tác tư tưởng đúng đắn, đã động viên quân dân cả nước ta tin tưởng vào chính nghĩa vượt qua mọi gian khổ hy sinh, cả nước ra trận</a:t>
          </a:r>
          <a:endParaRPr lang="en-US" sz="2800" dirty="0"/>
        </a:p>
      </dgm:t>
    </dgm:pt>
    <dgm:pt modelId="{528E4854-08C9-4D71-AC98-8DFEE205BE50}" type="parTrans" cxnId="{FC7CF325-726D-4612-BB0B-824BA87DC285}">
      <dgm:prSet/>
      <dgm:spPr/>
      <dgm:t>
        <a:bodyPr/>
        <a:lstStyle/>
        <a:p>
          <a:endParaRPr lang="en-US"/>
        </a:p>
      </dgm:t>
    </dgm:pt>
    <dgm:pt modelId="{26EDF6AB-AF94-41A8-8F31-FC4E6011FB08}" type="sibTrans" cxnId="{FC7CF325-726D-4612-BB0B-824BA87DC285}">
      <dgm:prSet/>
      <dgm:spPr/>
      <dgm:t>
        <a:bodyPr/>
        <a:lstStyle/>
        <a:p>
          <a:endParaRPr lang="en-US"/>
        </a:p>
      </dgm:t>
    </dgm:pt>
    <dgm:pt modelId="{5151BFED-0719-4C3A-B08F-8FBB6F476688}">
      <dgm:prSet phldrT="[Text]" custT="1"/>
      <dgm:spPr>
        <a:solidFill>
          <a:schemeClr val="tx1"/>
        </a:solidFill>
      </dgm:spPr>
      <dgm:t>
        <a:bodyPr/>
        <a:lstStyle/>
        <a:p>
          <a:r>
            <a:rPr lang="vi-VN" sz="2800" dirty="0" smtClean="0"/>
            <a:t>Đảng đã phát huy sức mạnh đoàn kết chiến đấu ba nước Việt Nam, Lào, Campuchia; sự ủng hộ hết lòng và sự giúp đỡ to lớn của các nước xã hội chủ nghĩa</a:t>
          </a:r>
          <a:endParaRPr lang="en-US" sz="2800" dirty="0"/>
        </a:p>
      </dgm:t>
    </dgm:pt>
    <dgm:pt modelId="{DC3D2F71-9808-40FA-9E1B-9787588176D4}" type="parTrans" cxnId="{50DF1F59-6281-45A6-A83A-F50964FCA16F}">
      <dgm:prSet/>
      <dgm:spPr/>
      <dgm:t>
        <a:bodyPr/>
        <a:lstStyle/>
        <a:p>
          <a:endParaRPr lang="en-US"/>
        </a:p>
      </dgm:t>
    </dgm:pt>
    <dgm:pt modelId="{51A2FE34-8B50-47E7-AEF2-3082E2C99BCD}" type="sibTrans" cxnId="{50DF1F59-6281-45A6-A83A-F50964FCA16F}">
      <dgm:prSet/>
      <dgm:spPr/>
      <dgm:t>
        <a:bodyPr/>
        <a:lstStyle/>
        <a:p>
          <a:endParaRPr lang="en-US"/>
        </a:p>
      </dgm:t>
    </dgm:pt>
    <dgm:pt modelId="{860F1FB9-DB6C-4680-90C6-E5FB88DA4222}" type="pres">
      <dgm:prSet presAssocID="{25D3EEAC-2758-4B20-96C0-DB0CBFBD6FAF}" presName="linear" presStyleCnt="0">
        <dgm:presLayoutVars>
          <dgm:dir/>
          <dgm:animLvl val="lvl"/>
          <dgm:resizeHandles val="exact"/>
        </dgm:presLayoutVars>
      </dgm:prSet>
      <dgm:spPr/>
    </dgm:pt>
    <dgm:pt modelId="{DD811AB3-1E72-48BD-9224-9714BF6246CE}" type="pres">
      <dgm:prSet presAssocID="{5568EE4F-E18C-4977-8F32-2527CE9610A6}" presName="parentLin" presStyleCnt="0"/>
      <dgm:spPr/>
    </dgm:pt>
    <dgm:pt modelId="{C9AB817C-1E66-4063-97D8-191EF87BAB84}" type="pres">
      <dgm:prSet presAssocID="{5568EE4F-E18C-4977-8F32-2527CE9610A6}" presName="parentLeftMargin" presStyleLbl="node1" presStyleIdx="0" presStyleCnt="3"/>
      <dgm:spPr/>
    </dgm:pt>
    <dgm:pt modelId="{B40F8F5A-5558-44AA-8A30-24DFCB978512}" type="pres">
      <dgm:prSet presAssocID="{5568EE4F-E18C-4977-8F32-2527CE9610A6}" presName="parentText" presStyleLbl="node1" presStyleIdx="0" presStyleCnt="3" custScaleX="142857">
        <dgm:presLayoutVars>
          <dgm:chMax val="0"/>
          <dgm:bulletEnabled val="1"/>
        </dgm:presLayoutVars>
      </dgm:prSet>
      <dgm:spPr/>
      <dgm:t>
        <a:bodyPr/>
        <a:lstStyle/>
        <a:p>
          <a:endParaRPr lang="en-US"/>
        </a:p>
      </dgm:t>
    </dgm:pt>
    <dgm:pt modelId="{790F875F-CFAA-4E0D-8CE2-E853D687B06E}" type="pres">
      <dgm:prSet presAssocID="{5568EE4F-E18C-4977-8F32-2527CE9610A6}" presName="negativeSpace" presStyleCnt="0"/>
      <dgm:spPr/>
    </dgm:pt>
    <dgm:pt modelId="{54E489A4-02D4-430D-AA79-8BA27CB96B8D}" type="pres">
      <dgm:prSet presAssocID="{5568EE4F-E18C-4977-8F32-2527CE9610A6}" presName="childText" presStyleLbl="conFgAcc1" presStyleIdx="0" presStyleCnt="3">
        <dgm:presLayoutVars>
          <dgm:bulletEnabled val="1"/>
        </dgm:presLayoutVars>
      </dgm:prSet>
      <dgm:spPr/>
    </dgm:pt>
    <dgm:pt modelId="{6B4ACDA8-34E4-46A0-BFAF-1780856F4003}" type="pres">
      <dgm:prSet presAssocID="{00EB0176-D984-46B9-90FA-796C1F19480E}" presName="spaceBetweenRectangles" presStyleCnt="0"/>
      <dgm:spPr/>
    </dgm:pt>
    <dgm:pt modelId="{6794126D-62FF-478B-9FBE-5C94A8B9A7C1}" type="pres">
      <dgm:prSet presAssocID="{02FE96A2-BD35-4A23-B792-65D141C4D2B1}" presName="parentLin" presStyleCnt="0"/>
      <dgm:spPr/>
    </dgm:pt>
    <dgm:pt modelId="{A63E005F-58DE-463F-AFAB-8C53D0669564}" type="pres">
      <dgm:prSet presAssocID="{02FE96A2-BD35-4A23-B792-65D141C4D2B1}" presName="parentLeftMargin" presStyleLbl="node1" presStyleIdx="0" presStyleCnt="3"/>
      <dgm:spPr/>
    </dgm:pt>
    <dgm:pt modelId="{9C1DF9AB-76D8-4D5C-BE6E-EA501A2933B6}" type="pres">
      <dgm:prSet presAssocID="{02FE96A2-BD35-4A23-B792-65D141C4D2B1}" presName="parentText" presStyleLbl="node1" presStyleIdx="1" presStyleCnt="3" custScaleX="145569" custScaleY="90729">
        <dgm:presLayoutVars>
          <dgm:chMax val="0"/>
          <dgm:bulletEnabled val="1"/>
        </dgm:presLayoutVars>
      </dgm:prSet>
      <dgm:spPr/>
      <dgm:t>
        <a:bodyPr/>
        <a:lstStyle/>
        <a:p>
          <a:endParaRPr lang="en-US"/>
        </a:p>
      </dgm:t>
    </dgm:pt>
    <dgm:pt modelId="{4B0C436D-7772-415E-BDE5-70E33DC06C59}" type="pres">
      <dgm:prSet presAssocID="{02FE96A2-BD35-4A23-B792-65D141C4D2B1}" presName="negativeSpace" presStyleCnt="0"/>
      <dgm:spPr/>
    </dgm:pt>
    <dgm:pt modelId="{39D10872-E91C-4F62-9B7C-FC5FC15BE765}" type="pres">
      <dgm:prSet presAssocID="{02FE96A2-BD35-4A23-B792-65D141C4D2B1}" presName="childText" presStyleLbl="conFgAcc1" presStyleIdx="1" presStyleCnt="3">
        <dgm:presLayoutVars>
          <dgm:bulletEnabled val="1"/>
        </dgm:presLayoutVars>
      </dgm:prSet>
      <dgm:spPr/>
    </dgm:pt>
    <dgm:pt modelId="{82D6CB96-997C-4882-BF99-9EFC0B73DF48}" type="pres">
      <dgm:prSet presAssocID="{26EDF6AB-AF94-41A8-8F31-FC4E6011FB08}" presName="spaceBetweenRectangles" presStyleCnt="0"/>
      <dgm:spPr/>
    </dgm:pt>
    <dgm:pt modelId="{486135F8-A424-4790-B339-66D7A70BA64E}" type="pres">
      <dgm:prSet presAssocID="{5151BFED-0719-4C3A-B08F-8FBB6F476688}" presName="parentLin" presStyleCnt="0"/>
      <dgm:spPr/>
    </dgm:pt>
    <dgm:pt modelId="{C178A95E-D461-4527-921F-36AE664DE899}" type="pres">
      <dgm:prSet presAssocID="{5151BFED-0719-4C3A-B08F-8FBB6F476688}" presName="parentLeftMargin" presStyleLbl="node1" presStyleIdx="1" presStyleCnt="3"/>
      <dgm:spPr/>
    </dgm:pt>
    <dgm:pt modelId="{8752FFCA-13B7-4532-B83C-4DB9336DCDE6}" type="pres">
      <dgm:prSet presAssocID="{5151BFED-0719-4C3A-B08F-8FBB6F476688}" presName="parentText" presStyleLbl="node1" presStyleIdx="2" presStyleCnt="3" custScaleX="142857">
        <dgm:presLayoutVars>
          <dgm:chMax val="0"/>
          <dgm:bulletEnabled val="1"/>
        </dgm:presLayoutVars>
      </dgm:prSet>
      <dgm:spPr/>
      <dgm:t>
        <a:bodyPr/>
        <a:lstStyle/>
        <a:p>
          <a:endParaRPr lang="en-US"/>
        </a:p>
      </dgm:t>
    </dgm:pt>
    <dgm:pt modelId="{46A90325-1B77-45C9-B43F-3A39E074214E}" type="pres">
      <dgm:prSet presAssocID="{5151BFED-0719-4C3A-B08F-8FBB6F476688}" presName="negativeSpace" presStyleCnt="0"/>
      <dgm:spPr/>
    </dgm:pt>
    <dgm:pt modelId="{61145625-2B2B-4E8C-91D7-90BBAE7F6362}" type="pres">
      <dgm:prSet presAssocID="{5151BFED-0719-4C3A-B08F-8FBB6F476688}" presName="childText" presStyleLbl="conFgAcc1" presStyleIdx="2" presStyleCnt="3">
        <dgm:presLayoutVars>
          <dgm:bulletEnabled val="1"/>
        </dgm:presLayoutVars>
      </dgm:prSet>
      <dgm:spPr/>
    </dgm:pt>
  </dgm:ptLst>
  <dgm:cxnLst>
    <dgm:cxn modelId="{4986A4A9-F52B-4795-B73B-97DDB009CD53}" type="presOf" srcId="{02FE96A2-BD35-4A23-B792-65D141C4D2B1}" destId="{9C1DF9AB-76D8-4D5C-BE6E-EA501A2933B6}" srcOrd="1" destOrd="0" presId="urn:microsoft.com/office/officeart/2005/8/layout/list1"/>
    <dgm:cxn modelId="{94E7B443-9888-4E1D-80C4-62AA838FA113}" type="presOf" srcId="{5568EE4F-E18C-4977-8F32-2527CE9610A6}" destId="{B40F8F5A-5558-44AA-8A30-24DFCB978512}" srcOrd="1" destOrd="0" presId="urn:microsoft.com/office/officeart/2005/8/layout/list1"/>
    <dgm:cxn modelId="{664D5C6A-6C5D-42C0-B26F-6194A7B415F4}" type="presOf" srcId="{5151BFED-0719-4C3A-B08F-8FBB6F476688}" destId="{C178A95E-D461-4527-921F-36AE664DE899}" srcOrd="0" destOrd="0" presId="urn:microsoft.com/office/officeart/2005/8/layout/list1"/>
    <dgm:cxn modelId="{32C3872A-F9F0-42AF-BE0C-EC430B380DDA}" type="presOf" srcId="{25D3EEAC-2758-4B20-96C0-DB0CBFBD6FAF}" destId="{860F1FB9-DB6C-4680-90C6-E5FB88DA4222}" srcOrd="0" destOrd="0" presId="urn:microsoft.com/office/officeart/2005/8/layout/list1"/>
    <dgm:cxn modelId="{3276B693-A555-40D4-AC49-9C05D9374C35}" srcId="{25D3EEAC-2758-4B20-96C0-DB0CBFBD6FAF}" destId="{5568EE4F-E18C-4977-8F32-2527CE9610A6}" srcOrd="0" destOrd="0" parTransId="{C2C4F6B4-B15B-43E0-AA6A-829C43486B2F}" sibTransId="{00EB0176-D984-46B9-90FA-796C1F19480E}"/>
    <dgm:cxn modelId="{C0B91D55-547F-44A0-BBC3-FEE139A8AEE4}" type="presOf" srcId="{02FE96A2-BD35-4A23-B792-65D141C4D2B1}" destId="{A63E005F-58DE-463F-AFAB-8C53D0669564}" srcOrd="0" destOrd="0" presId="urn:microsoft.com/office/officeart/2005/8/layout/list1"/>
    <dgm:cxn modelId="{5FA01D23-7A66-4AC2-B4EA-5A57B4C01049}" type="presOf" srcId="{5151BFED-0719-4C3A-B08F-8FBB6F476688}" destId="{8752FFCA-13B7-4532-B83C-4DB9336DCDE6}" srcOrd="1" destOrd="0" presId="urn:microsoft.com/office/officeart/2005/8/layout/list1"/>
    <dgm:cxn modelId="{DFB81BB5-2290-4B09-AC3D-97950F4185F9}" type="presOf" srcId="{5568EE4F-E18C-4977-8F32-2527CE9610A6}" destId="{C9AB817C-1E66-4063-97D8-191EF87BAB84}" srcOrd="0" destOrd="0" presId="urn:microsoft.com/office/officeart/2005/8/layout/list1"/>
    <dgm:cxn modelId="{FC7CF325-726D-4612-BB0B-824BA87DC285}" srcId="{25D3EEAC-2758-4B20-96C0-DB0CBFBD6FAF}" destId="{02FE96A2-BD35-4A23-B792-65D141C4D2B1}" srcOrd="1" destOrd="0" parTransId="{528E4854-08C9-4D71-AC98-8DFEE205BE50}" sibTransId="{26EDF6AB-AF94-41A8-8F31-FC4E6011FB08}"/>
    <dgm:cxn modelId="{50DF1F59-6281-45A6-A83A-F50964FCA16F}" srcId="{25D3EEAC-2758-4B20-96C0-DB0CBFBD6FAF}" destId="{5151BFED-0719-4C3A-B08F-8FBB6F476688}" srcOrd="2" destOrd="0" parTransId="{DC3D2F71-9808-40FA-9E1B-9787588176D4}" sibTransId="{51A2FE34-8B50-47E7-AEF2-3082E2C99BCD}"/>
    <dgm:cxn modelId="{BDCF8748-8989-47E5-BBC5-CB12248D4DDF}" type="presParOf" srcId="{860F1FB9-DB6C-4680-90C6-E5FB88DA4222}" destId="{DD811AB3-1E72-48BD-9224-9714BF6246CE}" srcOrd="0" destOrd="0" presId="urn:microsoft.com/office/officeart/2005/8/layout/list1"/>
    <dgm:cxn modelId="{F2AF6DBB-B4EB-41FE-96E3-172A8205F31F}" type="presParOf" srcId="{DD811AB3-1E72-48BD-9224-9714BF6246CE}" destId="{C9AB817C-1E66-4063-97D8-191EF87BAB84}" srcOrd="0" destOrd="0" presId="urn:microsoft.com/office/officeart/2005/8/layout/list1"/>
    <dgm:cxn modelId="{CF28B2D8-9F27-45F8-8B90-4813DBE38345}" type="presParOf" srcId="{DD811AB3-1E72-48BD-9224-9714BF6246CE}" destId="{B40F8F5A-5558-44AA-8A30-24DFCB978512}" srcOrd="1" destOrd="0" presId="urn:microsoft.com/office/officeart/2005/8/layout/list1"/>
    <dgm:cxn modelId="{AF52C642-A69F-47BA-AB40-7F7CA390E829}" type="presParOf" srcId="{860F1FB9-DB6C-4680-90C6-E5FB88DA4222}" destId="{790F875F-CFAA-4E0D-8CE2-E853D687B06E}" srcOrd="1" destOrd="0" presId="urn:microsoft.com/office/officeart/2005/8/layout/list1"/>
    <dgm:cxn modelId="{67EAE6E2-8354-49BB-B5D6-69A08D85ADD8}" type="presParOf" srcId="{860F1FB9-DB6C-4680-90C6-E5FB88DA4222}" destId="{54E489A4-02D4-430D-AA79-8BA27CB96B8D}" srcOrd="2" destOrd="0" presId="urn:microsoft.com/office/officeart/2005/8/layout/list1"/>
    <dgm:cxn modelId="{46E61CFF-E80F-46CF-BFFC-30F5CA4973C0}" type="presParOf" srcId="{860F1FB9-DB6C-4680-90C6-E5FB88DA4222}" destId="{6B4ACDA8-34E4-46A0-BFAF-1780856F4003}" srcOrd="3" destOrd="0" presId="urn:microsoft.com/office/officeart/2005/8/layout/list1"/>
    <dgm:cxn modelId="{01D90B6C-A75B-4E0F-B354-533AFCD9BEE7}" type="presParOf" srcId="{860F1FB9-DB6C-4680-90C6-E5FB88DA4222}" destId="{6794126D-62FF-478B-9FBE-5C94A8B9A7C1}" srcOrd="4" destOrd="0" presId="urn:microsoft.com/office/officeart/2005/8/layout/list1"/>
    <dgm:cxn modelId="{51CFCF30-4C67-47E7-BAEA-AEE028C06217}" type="presParOf" srcId="{6794126D-62FF-478B-9FBE-5C94A8B9A7C1}" destId="{A63E005F-58DE-463F-AFAB-8C53D0669564}" srcOrd="0" destOrd="0" presId="urn:microsoft.com/office/officeart/2005/8/layout/list1"/>
    <dgm:cxn modelId="{C31F9F7B-37A5-4955-B7ED-EEEA46A4A8EC}" type="presParOf" srcId="{6794126D-62FF-478B-9FBE-5C94A8B9A7C1}" destId="{9C1DF9AB-76D8-4D5C-BE6E-EA501A2933B6}" srcOrd="1" destOrd="0" presId="urn:microsoft.com/office/officeart/2005/8/layout/list1"/>
    <dgm:cxn modelId="{23E5E3B9-6E40-4809-A48E-8464B0F28608}" type="presParOf" srcId="{860F1FB9-DB6C-4680-90C6-E5FB88DA4222}" destId="{4B0C436D-7772-415E-BDE5-70E33DC06C59}" srcOrd="5" destOrd="0" presId="urn:microsoft.com/office/officeart/2005/8/layout/list1"/>
    <dgm:cxn modelId="{32C734FB-9606-4C0B-B569-C8942E33E2A4}" type="presParOf" srcId="{860F1FB9-DB6C-4680-90C6-E5FB88DA4222}" destId="{39D10872-E91C-4F62-9B7C-FC5FC15BE765}" srcOrd="6" destOrd="0" presId="urn:microsoft.com/office/officeart/2005/8/layout/list1"/>
    <dgm:cxn modelId="{93214B35-72BD-4CA4-83D6-5241669CE676}" type="presParOf" srcId="{860F1FB9-DB6C-4680-90C6-E5FB88DA4222}" destId="{82D6CB96-997C-4882-BF99-9EFC0B73DF48}" srcOrd="7" destOrd="0" presId="urn:microsoft.com/office/officeart/2005/8/layout/list1"/>
    <dgm:cxn modelId="{8FCF8109-5C84-4A0C-BC95-929F71E98204}" type="presParOf" srcId="{860F1FB9-DB6C-4680-90C6-E5FB88DA4222}" destId="{486135F8-A424-4790-B339-66D7A70BA64E}" srcOrd="8" destOrd="0" presId="urn:microsoft.com/office/officeart/2005/8/layout/list1"/>
    <dgm:cxn modelId="{CD9FAA53-824D-4EF2-9364-72E5EF010439}" type="presParOf" srcId="{486135F8-A424-4790-B339-66D7A70BA64E}" destId="{C178A95E-D461-4527-921F-36AE664DE899}" srcOrd="0" destOrd="0" presId="urn:microsoft.com/office/officeart/2005/8/layout/list1"/>
    <dgm:cxn modelId="{69D3CB58-04ED-4C1E-AA20-B946231BA6BA}" type="presParOf" srcId="{486135F8-A424-4790-B339-66D7A70BA64E}" destId="{8752FFCA-13B7-4532-B83C-4DB9336DCDE6}" srcOrd="1" destOrd="0" presId="urn:microsoft.com/office/officeart/2005/8/layout/list1"/>
    <dgm:cxn modelId="{7E711D08-6FDF-4C53-B69F-43D10F2DFE3F}" type="presParOf" srcId="{860F1FB9-DB6C-4680-90C6-E5FB88DA4222}" destId="{46A90325-1B77-45C9-B43F-3A39E074214E}" srcOrd="9" destOrd="0" presId="urn:microsoft.com/office/officeart/2005/8/layout/list1"/>
    <dgm:cxn modelId="{E3D0C3E0-BF2F-4F80-B300-EAF458180E2B}" type="presParOf" srcId="{860F1FB9-DB6C-4680-90C6-E5FB88DA4222}" destId="{61145625-2B2B-4E8C-91D7-90BBAE7F6362}"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40F8C52-46C7-44B0-984C-F83EFAF25299}"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5E74E807-7A82-45FF-B815-3F2FD300B8CF}">
      <dgm:prSet phldrT="[Text]"/>
      <dgm:spPr/>
      <dgm:t>
        <a:bodyPr/>
        <a:lstStyle/>
        <a:p>
          <a:r>
            <a:rPr lang="en-US" smtClean="0"/>
            <a:t>Sau chiến tranh giải phóng miền Nam, thống nhất Tổ quốc, đất nước ta gặp muôn vàn khó khăn, Đảng đã lãnh đạo nhân dân vừa ra sức khôi phục kinh tế vừa </a:t>
          </a:r>
          <a:r>
            <a:rPr lang="it-IT" smtClean="0"/>
            <a:t> phải tiến hành hai cuộc chiến tranh bảo vệ biên giới phía Tây Nam và phía Bắc Tổ quốc</a:t>
          </a:r>
          <a:endParaRPr lang="en-US"/>
        </a:p>
      </dgm:t>
    </dgm:pt>
    <dgm:pt modelId="{CA59814D-5C54-42FB-A1EA-2DBB4BD6C2D1}" type="parTrans" cxnId="{800C2306-A972-4AFA-9D97-7FBB0A70E0F3}">
      <dgm:prSet/>
      <dgm:spPr/>
      <dgm:t>
        <a:bodyPr/>
        <a:lstStyle/>
        <a:p>
          <a:endParaRPr lang="en-US"/>
        </a:p>
      </dgm:t>
    </dgm:pt>
    <dgm:pt modelId="{86922511-D10A-45A3-B81D-0C780944903E}" type="sibTrans" cxnId="{800C2306-A972-4AFA-9D97-7FBB0A70E0F3}">
      <dgm:prSet/>
      <dgm:spPr/>
      <dgm:t>
        <a:bodyPr/>
        <a:lstStyle/>
        <a:p>
          <a:endParaRPr lang="en-US"/>
        </a:p>
      </dgm:t>
    </dgm:pt>
    <dgm:pt modelId="{A1C63490-19A8-46ED-91CB-CC908243B945}">
      <dgm:prSet phldrT="[Text]"/>
      <dgm:spPr/>
      <dgm:t>
        <a:bodyPr/>
        <a:lstStyle/>
        <a:p>
          <a:r>
            <a:rPr lang="en-US" dirty="0" err="1" smtClean="0"/>
            <a:t>Tập</a:t>
          </a:r>
          <a:r>
            <a:rPr lang="en-US" dirty="0" smtClean="0"/>
            <a:t> </a:t>
          </a:r>
          <a:r>
            <a:rPr lang="en-US" dirty="0" err="1" smtClean="0"/>
            <a:t>trung</a:t>
          </a:r>
          <a:r>
            <a:rPr lang="en-US" dirty="0" smtClean="0"/>
            <a:t> </a:t>
          </a:r>
          <a:r>
            <a:rPr lang="en-US" dirty="0" err="1" smtClean="0"/>
            <a:t>lãnh</a:t>
          </a:r>
          <a:r>
            <a:rPr lang="en-US" dirty="0" smtClean="0"/>
            <a:t> </a:t>
          </a:r>
          <a:r>
            <a:rPr lang="en-US" dirty="0" err="1" smtClean="0"/>
            <a:t>đạo</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cơ</a:t>
          </a:r>
          <a:r>
            <a:rPr lang="en-US" dirty="0" smtClean="0"/>
            <a:t> </a:t>
          </a:r>
          <a:r>
            <a:rPr lang="en-US" dirty="0" err="1" smtClean="0"/>
            <a:t>sở</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của</a:t>
          </a:r>
          <a:r>
            <a:rPr lang="en-US" dirty="0" smtClean="0"/>
            <a:t> </a:t>
          </a:r>
          <a:r>
            <a:rPr lang="en-US" dirty="0" err="1" smtClean="0"/>
            <a:t>chủ</a:t>
          </a:r>
          <a:r>
            <a:rPr lang="en-US" dirty="0" smtClean="0"/>
            <a:t> </a:t>
          </a:r>
          <a:r>
            <a:rPr lang="en-US" dirty="0" err="1" smtClean="0"/>
            <a:t>nghĩa</a:t>
          </a:r>
          <a:r>
            <a:rPr lang="en-US" dirty="0" smtClean="0"/>
            <a:t> </a:t>
          </a:r>
          <a:r>
            <a:rPr lang="en-US" dirty="0" err="1" smtClean="0"/>
            <a:t>xã</a:t>
          </a:r>
          <a:r>
            <a:rPr lang="en-US" dirty="0" smtClean="0"/>
            <a:t> </a:t>
          </a:r>
          <a:r>
            <a:rPr lang="en-US" dirty="0" err="1" smtClean="0"/>
            <a:t>hội</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cải</a:t>
          </a:r>
          <a:r>
            <a:rPr lang="en-US" dirty="0" smtClean="0"/>
            <a:t> </a:t>
          </a:r>
          <a:r>
            <a:rPr lang="en-US" dirty="0" err="1" smtClean="0"/>
            <a:t>thiện</a:t>
          </a:r>
          <a:r>
            <a:rPr lang="en-US" dirty="0" smtClean="0"/>
            <a:t> </a:t>
          </a:r>
          <a:r>
            <a:rPr lang="en-US" dirty="0" err="1" smtClean="0"/>
            <a:t>đời</a:t>
          </a:r>
          <a:r>
            <a:rPr lang="en-US" dirty="0" smtClean="0"/>
            <a:t> </a:t>
          </a:r>
          <a:r>
            <a:rPr lang="en-US" dirty="0" err="1" smtClean="0"/>
            <a:t>sống</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của</a:t>
          </a:r>
          <a:r>
            <a:rPr lang="en-US" dirty="0" smtClean="0"/>
            <a:t> </a:t>
          </a:r>
          <a:r>
            <a:rPr lang="en-US" dirty="0" err="1" smtClean="0"/>
            <a:t>nhân</a:t>
          </a:r>
          <a:r>
            <a:rPr lang="en-US" dirty="0" smtClean="0"/>
            <a:t> </a:t>
          </a:r>
          <a:r>
            <a:rPr lang="en-US" dirty="0" err="1" smtClean="0"/>
            <a:t>dân</a:t>
          </a:r>
          <a:r>
            <a:rPr lang="en-US" dirty="0" smtClean="0"/>
            <a:t>.</a:t>
          </a:r>
          <a:endParaRPr lang="en-US" dirty="0"/>
        </a:p>
      </dgm:t>
    </dgm:pt>
    <dgm:pt modelId="{9E31EE74-3F21-48A1-9711-EB02522D7B7F}" type="parTrans" cxnId="{83B515B5-BDAA-4427-B327-EA3638F371DB}">
      <dgm:prSet/>
      <dgm:spPr/>
      <dgm:t>
        <a:bodyPr/>
        <a:lstStyle/>
        <a:p>
          <a:endParaRPr lang="en-US"/>
        </a:p>
      </dgm:t>
    </dgm:pt>
    <dgm:pt modelId="{FA105D15-BA25-466A-AA90-A03A4174C711}" type="sibTrans" cxnId="{83B515B5-BDAA-4427-B327-EA3638F371DB}">
      <dgm:prSet/>
      <dgm:spPr/>
      <dgm:t>
        <a:bodyPr/>
        <a:lstStyle/>
        <a:p>
          <a:endParaRPr lang="en-US"/>
        </a:p>
      </dgm:t>
    </dgm:pt>
    <dgm:pt modelId="{9BA44B52-E8A2-4A4D-B97F-66E3A912CCD7}" type="pres">
      <dgm:prSet presAssocID="{D40F8C52-46C7-44B0-984C-F83EFAF25299}" presName="Name0" presStyleCnt="0">
        <dgm:presLayoutVars>
          <dgm:dir/>
          <dgm:resizeHandles val="exact"/>
        </dgm:presLayoutVars>
      </dgm:prSet>
      <dgm:spPr/>
    </dgm:pt>
    <dgm:pt modelId="{3C176EF8-6084-4880-8824-F69248CF1B69}" type="pres">
      <dgm:prSet presAssocID="{5E74E807-7A82-45FF-B815-3F2FD300B8CF}" presName="composite" presStyleCnt="0"/>
      <dgm:spPr/>
    </dgm:pt>
    <dgm:pt modelId="{8269D25B-57D3-4174-9D28-E831A4794485}" type="pres">
      <dgm:prSet presAssocID="{5E74E807-7A82-45FF-B815-3F2FD300B8CF}" presName="rect1" presStyleLbl="trAlignAcc1" presStyleIdx="0" presStyleCnt="2" custScaleX="138789" custScaleY="79147" custLinFactNeighborX="2091" custLinFactNeighborY="30668">
        <dgm:presLayoutVars>
          <dgm:bulletEnabled val="1"/>
        </dgm:presLayoutVars>
      </dgm:prSet>
      <dgm:spPr/>
      <dgm:t>
        <a:bodyPr/>
        <a:lstStyle/>
        <a:p>
          <a:endParaRPr lang="en-US"/>
        </a:p>
      </dgm:t>
    </dgm:pt>
    <dgm:pt modelId="{53E2C842-7D14-467E-BD59-D1080F1E5E45}" type="pres">
      <dgm:prSet presAssocID="{5E74E807-7A82-45FF-B815-3F2FD300B8CF}" presName="rect2" presStyleLbl="fgImgPlace1" presStyleIdx="0" presStyleCnt="2" custLinFactX="-25178" custLinFactNeighborX="-100000" custLinFactNeighborY="42242"/>
      <dgm:spPr/>
    </dgm:pt>
    <dgm:pt modelId="{B4DF5635-B20F-4A58-A74F-7DFA05F77FDF}" type="pres">
      <dgm:prSet presAssocID="{86922511-D10A-45A3-B81D-0C780944903E}" presName="sibTrans" presStyleCnt="0"/>
      <dgm:spPr/>
    </dgm:pt>
    <dgm:pt modelId="{73DC5610-B066-46E2-BD52-C56AA39D3697}" type="pres">
      <dgm:prSet presAssocID="{A1C63490-19A8-46ED-91CB-CC908243B945}" presName="composite" presStyleCnt="0"/>
      <dgm:spPr/>
    </dgm:pt>
    <dgm:pt modelId="{4EB83EFD-4240-410B-BD56-35787897C02C}" type="pres">
      <dgm:prSet presAssocID="{A1C63490-19A8-46ED-91CB-CC908243B945}" presName="rect1" presStyleLbl="trAlignAcc1" presStyleIdx="1" presStyleCnt="2" custScaleX="133783" custScaleY="77900" custLinFactNeighborX="4356" custLinFactNeighborY="6134">
        <dgm:presLayoutVars>
          <dgm:bulletEnabled val="1"/>
        </dgm:presLayoutVars>
      </dgm:prSet>
      <dgm:spPr/>
      <dgm:t>
        <a:bodyPr/>
        <a:lstStyle/>
        <a:p>
          <a:endParaRPr lang="en-US"/>
        </a:p>
      </dgm:t>
    </dgm:pt>
    <dgm:pt modelId="{8ED992B5-EBCA-4E67-84B9-080C0693C81E}" type="pres">
      <dgm:prSet presAssocID="{A1C63490-19A8-46ED-91CB-CC908243B945}" presName="rect2" presStyleLbl="fgImgPlace1" presStyleIdx="1" presStyleCnt="2" custLinFactX="-39144" custLinFactNeighborX="-100000" custLinFactNeighborY="14908"/>
      <dgm:spPr/>
    </dgm:pt>
  </dgm:ptLst>
  <dgm:cxnLst>
    <dgm:cxn modelId="{C6D37493-09B6-4B32-978E-0BB66DE121D9}" type="presOf" srcId="{D40F8C52-46C7-44B0-984C-F83EFAF25299}" destId="{9BA44B52-E8A2-4A4D-B97F-66E3A912CCD7}" srcOrd="0" destOrd="0" presId="urn:microsoft.com/office/officeart/2008/layout/PictureStrips"/>
    <dgm:cxn modelId="{800C2306-A972-4AFA-9D97-7FBB0A70E0F3}" srcId="{D40F8C52-46C7-44B0-984C-F83EFAF25299}" destId="{5E74E807-7A82-45FF-B815-3F2FD300B8CF}" srcOrd="0" destOrd="0" parTransId="{CA59814D-5C54-42FB-A1EA-2DBB4BD6C2D1}" sibTransId="{86922511-D10A-45A3-B81D-0C780944903E}"/>
    <dgm:cxn modelId="{83B515B5-BDAA-4427-B327-EA3638F371DB}" srcId="{D40F8C52-46C7-44B0-984C-F83EFAF25299}" destId="{A1C63490-19A8-46ED-91CB-CC908243B945}" srcOrd="1" destOrd="0" parTransId="{9E31EE74-3F21-48A1-9711-EB02522D7B7F}" sibTransId="{FA105D15-BA25-466A-AA90-A03A4174C711}"/>
    <dgm:cxn modelId="{CCCDB663-A58E-4B82-85C4-01654A8F06C7}" type="presOf" srcId="{A1C63490-19A8-46ED-91CB-CC908243B945}" destId="{4EB83EFD-4240-410B-BD56-35787897C02C}" srcOrd="0" destOrd="0" presId="urn:microsoft.com/office/officeart/2008/layout/PictureStrips"/>
    <dgm:cxn modelId="{A94053B1-6001-452E-8A8D-E40B2C373567}" type="presOf" srcId="{5E74E807-7A82-45FF-B815-3F2FD300B8CF}" destId="{8269D25B-57D3-4174-9D28-E831A4794485}" srcOrd="0" destOrd="0" presId="urn:microsoft.com/office/officeart/2008/layout/PictureStrips"/>
    <dgm:cxn modelId="{6C05B2E0-429D-4E0A-8228-E4B418ED1F01}" type="presParOf" srcId="{9BA44B52-E8A2-4A4D-B97F-66E3A912CCD7}" destId="{3C176EF8-6084-4880-8824-F69248CF1B69}" srcOrd="0" destOrd="0" presId="urn:microsoft.com/office/officeart/2008/layout/PictureStrips"/>
    <dgm:cxn modelId="{E7666F71-8D50-4D8D-BFB7-63E01A7C2355}" type="presParOf" srcId="{3C176EF8-6084-4880-8824-F69248CF1B69}" destId="{8269D25B-57D3-4174-9D28-E831A4794485}" srcOrd="0" destOrd="0" presId="urn:microsoft.com/office/officeart/2008/layout/PictureStrips"/>
    <dgm:cxn modelId="{D6D64EF0-58E1-403B-90D9-1CD013FC236B}" type="presParOf" srcId="{3C176EF8-6084-4880-8824-F69248CF1B69}" destId="{53E2C842-7D14-467E-BD59-D1080F1E5E45}" srcOrd="1" destOrd="0" presId="urn:microsoft.com/office/officeart/2008/layout/PictureStrips"/>
    <dgm:cxn modelId="{CE7997D2-697C-450E-8192-7288C69DDA4E}" type="presParOf" srcId="{9BA44B52-E8A2-4A4D-B97F-66E3A912CCD7}" destId="{B4DF5635-B20F-4A58-A74F-7DFA05F77FDF}" srcOrd="1" destOrd="0" presId="urn:microsoft.com/office/officeart/2008/layout/PictureStrips"/>
    <dgm:cxn modelId="{923AC497-B91C-4DA1-8375-ADD2DBDF63F9}" type="presParOf" srcId="{9BA44B52-E8A2-4A4D-B97F-66E3A912CCD7}" destId="{73DC5610-B066-46E2-BD52-C56AA39D3697}" srcOrd="2" destOrd="0" presId="urn:microsoft.com/office/officeart/2008/layout/PictureStrips"/>
    <dgm:cxn modelId="{BB643166-A75D-44C8-AE0C-29CB11D1BCC9}" type="presParOf" srcId="{73DC5610-B066-46E2-BD52-C56AA39D3697}" destId="{4EB83EFD-4240-410B-BD56-35787897C02C}" srcOrd="0" destOrd="0" presId="urn:microsoft.com/office/officeart/2008/layout/PictureStrips"/>
    <dgm:cxn modelId="{F9ADB55C-CDE6-4B0E-8A8E-BF05D49CFAC2}" type="presParOf" srcId="{73DC5610-B066-46E2-BD52-C56AA39D3697}" destId="{8ED992B5-EBCA-4E67-84B9-080C0693C81E}"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901EB00-B79C-4B1B-96B0-2EF13AA918F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8B3753D-A21D-4A47-8C90-2B77E52FFF1D}">
      <dgm:prSet phldrT="[Text]" custT="1"/>
      <dgm:spPr>
        <a:solidFill>
          <a:schemeClr val="tx1"/>
        </a:solidFill>
      </dgm:spPr>
      <dgm:t>
        <a:bodyPr/>
        <a:lstStyle/>
        <a:p>
          <a:r>
            <a:rPr lang="vi-VN" sz="2400" dirty="0" smtClean="0"/>
            <a:t>Đại hội đại biểu </a:t>
          </a:r>
          <a:r>
            <a:rPr lang="pl-PL" sz="2400" dirty="0" smtClean="0"/>
            <a:t>toàn quốc </a:t>
          </a:r>
          <a:r>
            <a:rPr lang="vi-VN" sz="2400" dirty="0" smtClean="0"/>
            <a:t>lần thứ VI (12-1986) quyết tâm đổi mới, đoàn kết tiến lên của Đảng</a:t>
          </a:r>
          <a:r>
            <a:rPr lang="vi-VN" sz="2400" i="1" dirty="0" smtClean="0"/>
            <a:t>,</a:t>
          </a:r>
          <a:r>
            <a:rPr lang="vi-VN" sz="2400" dirty="0" smtClean="0"/>
            <a:t> đánh dấu sự trưởng thành về lý luận và thực tiễn của Đảng</a:t>
          </a:r>
          <a:endParaRPr lang="en-US" sz="2400" dirty="0"/>
        </a:p>
      </dgm:t>
    </dgm:pt>
    <dgm:pt modelId="{C50E5CC8-5545-4CDF-A253-A46BE7E17868}" type="parTrans" cxnId="{51513FE5-778C-4C79-A7C9-0D64F72CF1FB}">
      <dgm:prSet/>
      <dgm:spPr/>
      <dgm:t>
        <a:bodyPr/>
        <a:lstStyle/>
        <a:p>
          <a:endParaRPr lang="en-US"/>
        </a:p>
      </dgm:t>
    </dgm:pt>
    <dgm:pt modelId="{8ECA41B5-E197-4491-A711-2DDBBCDACF38}" type="sibTrans" cxnId="{51513FE5-778C-4C79-A7C9-0D64F72CF1FB}">
      <dgm:prSet/>
      <dgm:spPr/>
      <dgm:t>
        <a:bodyPr/>
        <a:lstStyle/>
        <a:p>
          <a:endParaRPr lang="en-US"/>
        </a:p>
      </dgm:t>
    </dgm:pt>
    <dgm:pt modelId="{A1903F00-0A1C-45A1-BB10-321EC3C2C1AE}">
      <dgm:prSet phldrT="[Text]" custT="1"/>
      <dgm:spPr>
        <a:solidFill>
          <a:schemeClr val="tx1"/>
        </a:solidFill>
      </dgm:spPr>
      <dgm:t>
        <a:bodyPr/>
        <a:lstStyle/>
        <a:p>
          <a:r>
            <a:rPr lang="pl-PL" sz="2400" dirty="0" smtClean="0"/>
            <a:t>Đại hội VI (12-1986) đến Đại hội XII Đảng ta đã đề ra các đường lối về đẩy mạnh công nghiệp hoá, hiện đại hoá đất nước</a:t>
          </a:r>
          <a:endParaRPr lang="en-US" sz="2400" dirty="0"/>
        </a:p>
      </dgm:t>
    </dgm:pt>
    <dgm:pt modelId="{96863911-9A48-43D6-9FF0-C14DF80DDE4B}" type="parTrans" cxnId="{B0D9460A-726E-4721-B1CB-EBC8015587DF}">
      <dgm:prSet/>
      <dgm:spPr/>
      <dgm:t>
        <a:bodyPr/>
        <a:lstStyle/>
        <a:p>
          <a:endParaRPr lang="en-US"/>
        </a:p>
      </dgm:t>
    </dgm:pt>
    <dgm:pt modelId="{A604E3C7-1202-49DF-AE57-E2A4B9C2FD01}" type="sibTrans" cxnId="{B0D9460A-726E-4721-B1CB-EBC8015587DF}">
      <dgm:prSet/>
      <dgm:spPr/>
      <dgm:t>
        <a:bodyPr/>
        <a:lstStyle/>
        <a:p>
          <a:endParaRPr lang="en-US"/>
        </a:p>
      </dgm:t>
    </dgm:pt>
    <dgm:pt modelId="{7C931547-2989-4907-99A1-4CD6376F68EC}">
      <dgm:prSet phldrT="[Text]" custT="1"/>
      <dgm:spPr>
        <a:solidFill>
          <a:schemeClr val="tx1"/>
        </a:solidFill>
      </dgm:spPr>
      <dgm:t>
        <a:bodyPr/>
        <a:lstStyle/>
        <a:p>
          <a:r>
            <a:rPr lang="pl-PL" sz="2400" dirty="0" smtClean="0"/>
            <a:t>Đường lối về</a:t>
          </a:r>
          <a:r>
            <a:rPr lang="pl-PL" sz="2400" i="1" dirty="0" smtClean="0"/>
            <a:t> </a:t>
          </a:r>
          <a:r>
            <a:rPr lang="pl-PL" sz="2400" dirty="0" smtClean="0"/>
            <a:t>phát triển nền kinh tế thị trường định hướng xã hội chủ nghĩ</a:t>
          </a:r>
          <a:endParaRPr lang="en-US" sz="2400" dirty="0"/>
        </a:p>
      </dgm:t>
    </dgm:pt>
    <dgm:pt modelId="{51959943-E0CA-4FFB-B445-186795CB8DFE}" type="parTrans" cxnId="{489E23BD-CE1B-48CF-96D9-EA36C1B70FDA}">
      <dgm:prSet/>
      <dgm:spPr/>
      <dgm:t>
        <a:bodyPr/>
        <a:lstStyle/>
        <a:p>
          <a:endParaRPr lang="en-US"/>
        </a:p>
      </dgm:t>
    </dgm:pt>
    <dgm:pt modelId="{797BA6CA-18C5-4187-8729-770C1B3B23AB}" type="sibTrans" cxnId="{489E23BD-CE1B-48CF-96D9-EA36C1B70FDA}">
      <dgm:prSet/>
      <dgm:spPr/>
      <dgm:t>
        <a:bodyPr/>
        <a:lstStyle/>
        <a:p>
          <a:endParaRPr lang="en-US"/>
        </a:p>
      </dgm:t>
    </dgm:pt>
    <dgm:pt modelId="{E17130E5-C2C5-4559-B5CC-479C0DB212BC}">
      <dgm:prSet phldrT="[Text]" custT="1"/>
      <dgm:spPr>
        <a:solidFill>
          <a:schemeClr val="tx1"/>
        </a:solidFill>
      </dgm:spPr>
      <dgm:t>
        <a:bodyPr/>
        <a:lstStyle/>
        <a:p>
          <a:r>
            <a:rPr lang="pl-PL" sz="2400" dirty="0" smtClean="0"/>
            <a:t>Đường lối về</a:t>
          </a:r>
          <a:r>
            <a:rPr lang="pl-PL" sz="2400" i="1" dirty="0" smtClean="0"/>
            <a:t> </a:t>
          </a:r>
          <a:r>
            <a:rPr lang="pl-PL" sz="2400" dirty="0" smtClean="0"/>
            <a:t>xây dựng nền văn hoá tiên tiến, đậm đà bản sắc dân tộ</a:t>
          </a:r>
          <a:r>
            <a:rPr lang="en-US" sz="2400" dirty="0" smtClean="0"/>
            <a:t>c</a:t>
          </a:r>
          <a:endParaRPr lang="en-US" sz="2400" dirty="0"/>
        </a:p>
      </dgm:t>
    </dgm:pt>
    <dgm:pt modelId="{ADE1A71F-CA7C-4005-9972-D2BA42E36789}" type="parTrans" cxnId="{D9AE6C51-7F28-4ECE-ACAE-8645A0D2A9CA}">
      <dgm:prSet/>
      <dgm:spPr/>
      <dgm:t>
        <a:bodyPr/>
        <a:lstStyle/>
        <a:p>
          <a:endParaRPr lang="en-US"/>
        </a:p>
      </dgm:t>
    </dgm:pt>
    <dgm:pt modelId="{E93C33F8-13CA-427C-9E8D-98D18861ECC3}" type="sibTrans" cxnId="{D9AE6C51-7F28-4ECE-ACAE-8645A0D2A9CA}">
      <dgm:prSet/>
      <dgm:spPr/>
      <dgm:t>
        <a:bodyPr/>
        <a:lstStyle/>
        <a:p>
          <a:endParaRPr lang="en-US"/>
        </a:p>
      </dgm:t>
    </dgm:pt>
    <dgm:pt modelId="{64296A11-3A61-40B3-9396-053F301C0CC9}" type="pres">
      <dgm:prSet presAssocID="{B901EB00-B79C-4B1B-96B0-2EF13AA918F3}" presName="linear" presStyleCnt="0">
        <dgm:presLayoutVars>
          <dgm:dir/>
          <dgm:animLvl val="lvl"/>
          <dgm:resizeHandles val="exact"/>
        </dgm:presLayoutVars>
      </dgm:prSet>
      <dgm:spPr/>
    </dgm:pt>
    <dgm:pt modelId="{D86DA8CE-D22C-408A-8736-0E3EBDF9E4A9}" type="pres">
      <dgm:prSet presAssocID="{68B3753D-A21D-4A47-8C90-2B77E52FFF1D}" presName="parentLin" presStyleCnt="0"/>
      <dgm:spPr/>
    </dgm:pt>
    <dgm:pt modelId="{74E6D7F9-A545-4DEB-87D0-3FC566540489}" type="pres">
      <dgm:prSet presAssocID="{68B3753D-A21D-4A47-8C90-2B77E52FFF1D}" presName="parentLeftMargin" presStyleLbl="node1" presStyleIdx="0" presStyleCnt="4"/>
      <dgm:spPr/>
    </dgm:pt>
    <dgm:pt modelId="{F771C713-5F81-4FA5-8B29-587884983331}" type="pres">
      <dgm:prSet presAssocID="{68B3753D-A21D-4A47-8C90-2B77E52FFF1D}" presName="parentText" presStyleLbl="node1" presStyleIdx="0" presStyleCnt="4" custScaleX="142857" custLinFactNeighborX="15030">
        <dgm:presLayoutVars>
          <dgm:chMax val="0"/>
          <dgm:bulletEnabled val="1"/>
        </dgm:presLayoutVars>
      </dgm:prSet>
      <dgm:spPr/>
      <dgm:t>
        <a:bodyPr/>
        <a:lstStyle/>
        <a:p>
          <a:endParaRPr lang="en-US"/>
        </a:p>
      </dgm:t>
    </dgm:pt>
    <dgm:pt modelId="{FC85B44C-64D7-412E-BE1D-044D71E44511}" type="pres">
      <dgm:prSet presAssocID="{68B3753D-A21D-4A47-8C90-2B77E52FFF1D}" presName="negativeSpace" presStyleCnt="0"/>
      <dgm:spPr/>
    </dgm:pt>
    <dgm:pt modelId="{EE268AA3-C83A-489D-9902-D4A9F6B0431D}" type="pres">
      <dgm:prSet presAssocID="{68B3753D-A21D-4A47-8C90-2B77E52FFF1D}" presName="childText" presStyleLbl="conFgAcc1" presStyleIdx="0" presStyleCnt="4">
        <dgm:presLayoutVars>
          <dgm:bulletEnabled val="1"/>
        </dgm:presLayoutVars>
      </dgm:prSet>
      <dgm:spPr/>
    </dgm:pt>
    <dgm:pt modelId="{2169490C-08B5-4C82-BC3F-FB91492B12FF}" type="pres">
      <dgm:prSet presAssocID="{8ECA41B5-E197-4491-A711-2DDBBCDACF38}" presName="spaceBetweenRectangles" presStyleCnt="0"/>
      <dgm:spPr/>
    </dgm:pt>
    <dgm:pt modelId="{85AB12E3-9CC0-470D-AAF3-A156ACD32AEE}" type="pres">
      <dgm:prSet presAssocID="{A1903F00-0A1C-45A1-BB10-321EC3C2C1AE}" presName="parentLin" presStyleCnt="0"/>
      <dgm:spPr/>
    </dgm:pt>
    <dgm:pt modelId="{B4F709AC-DA4E-4D2C-9626-A7A6DFD95E5C}" type="pres">
      <dgm:prSet presAssocID="{A1903F00-0A1C-45A1-BB10-321EC3C2C1AE}" presName="parentLeftMargin" presStyleLbl="node1" presStyleIdx="0" presStyleCnt="4"/>
      <dgm:spPr/>
    </dgm:pt>
    <dgm:pt modelId="{325A6B7F-7074-41D3-9A57-D17AC2767DA0}" type="pres">
      <dgm:prSet presAssocID="{A1903F00-0A1C-45A1-BB10-321EC3C2C1AE}" presName="parentText" presStyleLbl="node1" presStyleIdx="1" presStyleCnt="4" custScaleX="142857" custLinFactNeighborX="15030">
        <dgm:presLayoutVars>
          <dgm:chMax val="0"/>
          <dgm:bulletEnabled val="1"/>
        </dgm:presLayoutVars>
      </dgm:prSet>
      <dgm:spPr/>
      <dgm:t>
        <a:bodyPr/>
        <a:lstStyle/>
        <a:p>
          <a:endParaRPr lang="en-US"/>
        </a:p>
      </dgm:t>
    </dgm:pt>
    <dgm:pt modelId="{87730A88-FA8F-4E2C-8EEA-7FF79F50C72C}" type="pres">
      <dgm:prSet presAssocID="{A1903F00-0A1C-45A1-BB10-321EC3C2C1AE}" presName="negativeSpace" presStyleCnt="0"/>
      <dgm:spPr/>
    </dgm:pt>
    <dgm:pt modelId="{D98295DE-88CC-4C34-9DC2-DC0B544776E7}" type="pres">
      <dgm:prSet presAssocID="{A1903F00-0A1C-45A1-BB10-321EC3C2C1AE}" presName="childText" presStyleLbl="conFgAcc1" presStyleIdx="1" presStyleCnt="4">
        <dgm:presLayoutVars>
          <dgm:bulletEnabled val="1"/>
        </dgm:presLayoutVars>
      </dgm:prSet>
      <dgm:spPr/>
    </dgm:pt>
    <dgm:pt modelId="{760A94E9-BD65-46AE-9F21-F58F5E5797FE}" type="pres">
      <dgm:prSet presAssocID="{A604E3C7-1202-49DF-AE57-E2A4B9C2FD01}" presName="spaceBetweenRectangles" presStyleCnt="0"/>
      <dgm:spPr/>
    </dgm:pt>
    <dgm:pt modelId="{A24B277C-6B34-45AC-9DDF-DE99748301BB}" type="pres">
      <dgm:prSet presAssocID="{7C931547-2989-4907-99A1-4CD6376F68EC}" presName="parentLin" presStyleCnt="0"/>
      <dgm:spPr/>
    </dgm:pt>
    <dgm:pt modelId="{59AD82A3-BA71-494E-BF5D-5DC8A3E489DC}" type="pres">
      <dgm:prSet presAssocID="{7C931547-2989-4907-99A1-4CD6376F68EC}" presName="parentLeftMargin" presStyleLbl="node1" presStyleIdx="1" presStyleCnt="4"/>
      <dgm:spPr/>
    </dgm:pt>
    <dgm:pt modelId="{A5920F3C-29BD-41DB-AAF6-CB6FADB90102}" type="pres">
      <dgm:prSet presAssocID="{7C931547-2989-4907-99A1-4CD6376F68EC}" presName="parentText" presStyleLbl="node1" presStyleIdx="2" presStyleCnt="4" custScaleX="142857" custLinFactNeighborX="15030">
        <dgm:presLayoutVars>
          <dgm:chMax val="0"/>
          <dgm:bulletEnabled val="1"/>
        </dgm:presLayoutVars>
      </dgm:prSet>
      <dgm:spPr/>
      <dgm:t>
        <a:bodyPr/>
        <a:lstStyle/>
        <a:p>
          <a:endParaRPr lang="en-US"/>
        </a:p>
      </dgm:t>
    </dgm:pt>
    <dgm:pt modelId="{3252B7A7-9554-44C9-9F33-EF624CDDD901}" type="pres">
      <dgm:prSet presAssocID="{7C931547-2989-4907-99A1-4CD6376F68EC}" presName="negativeSpace" presStyleCnt="0"/>
      <dgm:spPr/>
    </dgm:pt>
    <dgm:pt modelId="{AA0D63AB-7C16-4E52-A942-9DC47C58EA7B}" type="pres">
      <dgm:prSet presAssocID="{7C931547-2989-4907-99A1-4CD6376F68EC}" presName="childText" presStyleLbl="conFgAcc1" presStyleIdx="2" presStyleCnt="4">
        <dgm:presLayoutVars>
          <dgm:bulletEnabled val="1"/>
        </dgm:presLayoutVars>
      </dgm:prSet>
      <dgm:spPr/>
    </dgm:pt>
    <dgm:pt modelId="{08F042AB-0D3A-47FE-B839-918CB209B4DF}" type="pres">
      <dgm:prSet presAssocID="{797BA6CA-18C5-4187-8729-770C1B3B23AB}" presName="spaceBetweenRectangles" presStyleCnt="0"/>
      <dgm:spPr/>
    </dgm:pt>
    <dgm:pt modelId="{A69A50D3-1E85-4909-8C69-EEF667CECB7F}" type="pres">
      <dgm:prSet presAssocID="{E17130E5-C2C5-4559-B5CC-479C0DB212BC}" presName="parentLin" presStyleCnt="0"/>
      <dgm:spPr/>
    </dgm:pt>
    <dgm:pt modelId="{C13FC0F0-FA53-415A-8178-D8AD885E33C0}" type="pres">
      <dgm:prSet presAssocID="{E17130E5-C2C5-4559-B5CC-479C0DB212BC}" presName="parentLeftMargin" presStyleLbl="node1" presStyleIdx="2" presStyleCnt="4"/>
      <dgm:spPr/>
    </dgm:pt>
    <dgm:pt modelId="{3600A460-6C7C-48CC-BCB5-88CF307563A4}" type="pres">
      <dgm:prSet presAssocID="{E17130E5-C2C5-4559-B5CC-479C0DB212BC}" presName="parentText" presStyleLbl="node1" presStyleIdx="3" presStyleCnt="4" custScaleX="142857" custLinFactNeighborX="15030">
        <dgm:presLayoutVars>
          <dgm:chMax val="0"/>
          <dgm:bulletEnabled val="1"/>
        </dgm:presLayoutVars>
      </dgm:prSet>
      <dgm:spPr/>
      <dgm:t>
        <a:bodyPr/>
        <a:lstStyle/>
        <a:p>
          <a:endParaRPr lang="en-US"/>
        </a:p>
      </dgm:t>
    </dgm:pt>
    <dgm:pt modelId="{D462D864-45C4-4399-8DDD-54A27AC4D87B}" type="pres">
      <dgm:prSet presAssocID="{E17130E5-C2C5-4559-B5CC-479C0DB212BC}" presName="negativeSpace" presStyleCnt="0"/>
      <dgm:spPr/>
    </dgm:pt>
    <dgm:pt modelId="{44DF9254-AF23-4738-A9FC-5279BD22FDAF}" type="pres">
      <dgm:prSet presAssocID="{E17130E5-C2C5-4559-B5CC-479C0DB212BC}" presName="childText" presStyleLbl="conFgAcc1" presStyleIdx="3" presStyleCnt="4">
        <dgm:presLayoutVars>
          <dgm:bulletEnabled val="1"/>
        </dgm:presLayoutVars>
      </dgm:prSet>
      <dgm:spPr/>
    </dgm:pt>
  </dgm:ptLst>
  <dgm:cxnLst>
    <dgm:cxn modelId="{1B1A1B73-8DE5-47F1-ACD0-21621F08655A}" type="presOf" srcId="{B901EB00-B79C-4B1B-96B0-2EF13AA918F3}" destId="{64296A11-3A61-40B3-9396-053F301C0CC9}" srcOrd="0" destOrd="0" presId="urn:microsoft.com/office/officeart/2005/8/layout/list1"/>
    <dgm:cxn modelId="{D9AE6C51-7F28-4ECE-ACAE-8645A0D2A9CA}" srcId="{B901EB00-B79C-4B1B-96B0-2EF13AA918F3}" destId="{E17130E5-C2C5-4559-B5CC-479C0DB212BC}" srcOrd="3" destOrd="0" parTransId="{ADE1A71F-CA7C-4005-9972-D2BA42E36789}" sibTransId="{E93C33F8-13CA-427C-9E8D-98D18861ECC3}"/>
    <dgm:cxn modelId="{A56E3D83-B0F2-4F21-BFFA-E7B65CBF6053}" type="presOf" srcId="{A1903F00-0A1C-45A1-BB10-321EC3C2C1AE}" destId="{B4F709AC-DA4E-4D2C-9626-A7A6DFD95E5C}" srcOrd="0" destOrd="0" presId="urn:microsoft.com/office/officeart/2005/8/layout/list1"/>
    <dgm:cxn modelId="{3FB5B950-C6EF-446E-A6DB-5E8F74CECC17}" type="presOf" srcId="{7C931547-2989-4907-99A1-4CD6376F68EC}" destId="{59AD82A3-BA71-494E-BF5D-5DC8A3E489DC}" srcOrd="0" destOrd="0" presId="urn:microsoft.com/office/officeart/2005/8/layout/list1"/>
    <dgm:cxn modelId="{2FF23338-A402-4019-A9A9-F03EB634FCFD}" type="presOf" srcId="{68B3753D-A21D-4A47-8C90-2B77E52FFF1D}" destId="{F771C713-5F81-4FA5-8B29-587884983331}" srcOrd="1" destOrd="0" presId="urn:microsoft.com/office/officeart/2005/8/layout/list1"/>
    <dgm:cxn modelId="{489E23BD-CE1B-48CF-96D9-EA36C1B70FDA}" srcId="{B901EB00-B79C-4B1B-96B0-2EF13AA918F3}" destId="{7C931547-2989-4907-99A1-4CD6376F68EC}" srcOrd="2" destOrd="0" parTransId="{51959943-E0CA-4FFB-B445-186795CB8DFE}" sibTransId="{797BA6CA-18C5-4187-8729-770C1B3B23AB}"/>
    <dgm:cxn modelId="{04BF0E2C-AF94-49A2-B17D-F1E0168772C2}" type="presOf" srcId="{A1903F00-0A1C-45A1-BB10-321EC3C2C1AE}" destId="{325A6B7F-7074-41D3-9A57-D17AC2767DA0}" srcOrd="1" destOrd="0" presId="urn:microsoft.com/office/officeart/2005/8/layout/list1"/>
    <dgm:cxn modelId="{B0D9460A-726E-4721-B1CB-EBC8015587DF}" srcId="{B901EB00-B79C-4B1B-96B0-2EF13AA918F3}" destId="{A1903F00-0A1C-45A1-BB10-321EC3C2C1AE}" srcOrd="1" destOrd="0" parTransId="{96863911-9A48-43D6-9FF0-C14DF80DDE4B}" sibTransId="{A604E3C7-1202-49DF-AE57-E2A4B9C2FD01}"/>
    <dgm:cxn modelId="{3BB83690-CBBB-4E50-81D7-8BADB745ECCB}" type="presOf" srcId="{68B3753D-A21D-4A47-8C90-2B77E52FFF1D}" destId="{74E6D7F9-A545-4DEB-87D0-3FC566540489}" srcOrd="0" destOrd="0" presId="urn:microsoft.com/office/officeart/2005/8/layout/list1"/>
    <dgm:cxn modelId="{B3B23167-373D-4232-8565-5C914489F3FB}" type="presOf" srcId="{E17130E5-C2C5-4559-B5CC-479C0DB212BC}" destId="{3600A460-6C7C-48CC-BCB5-88CF307563A4}" srcOrd="1" destOrd="0" presId="urn:microsoft.com/office/officeart/2005/8/layout/list1"/>
    <dgm:cxn modelId="{E02D2D7C-2A1F-4172-9154-EA40E0689ECA}" type="presOf" srcId="{7C931547-2989-4907-99A1-4CD6376F68EC}" destId="{A5920F3C-29BD-41DB-AAF6-CB6FADB90102}" srcOrd="1" destOrd="0" presId="urn:microsoft.com/office/officeart/2005/8/layout/list1"/>
    <dgm:cxn modelId="{C494AA72-8B6F-439B-A393-6918D34EAD3D}" type="presOf" srcId="{E17130E5-C2C5-4559-B5CC-479C0DB212BC}" destId="{C13FC0F0-FA53-415A-8178-D8AD885E33C0}" srcOrd="0" destOrd="0" presId="urn:microsoft.com/office/officeart/2005/8/layout/list1"/>
    <dgm:cxn modelId="{51513FE5-778C-4C79-A7C9-0D64F72CF1FB}" srcId="{B901EB00-B79C-4B1B-96B0-2EF13AA918F3}" destId="{68B3753D-A21D-4A47-8C90-2B77E52FFF1D}" srcOrd="0" destOrd="0" parTransId="{C50E5CC8-5545-4CDF-A253-A46BE7E17868}" sibTransId="{8ECA41B5-E197-4491-A711-2DDBBCDACF38}"/>
    <dgm:cxn modelId="{9B217DD9-145D-46A0-8745-E80EA87C5CD3}" type="presParOf" srcId="{64296A11-3A61-40B3-9396-053F301C0CC9}" destId="{D86DA8CE-D22C-408A-8736-0E3EBDF9E4A9}" srcOrd="0" destOrd="0" presId="urn:microsoft.com/office/officeart/2005/8/layout/list1"/>
    <dgm:cxn modelId="{EDD1924C-246A-4ABD-94F8-6BE73B3C5EF6}" type="presParOf" srcId="{D86DA8CE-D22C-408A-8736-0E3EBDF9E4A9}" destId="{74E6D7F9-A545-4DEB-87D0-3FC566540489}" srcOrd="0" destOrd="0" presId="urn:microsoft.com/office/officeart/2005/8/layout/list1"/>
    <dgm:cxn modelId="{CAC9144B-D3DA-444C-B411-C2A5FC012BF1}" type="presParOf" srcId="{D86DA8CE-D22C-408A-8736-0E3EBDF9E4A9}" destId="{F771C713-5F81-4FA5-8B29-587884983331}" srcOrd="1" destOrd="0" presId="urn:microsoft.com/office/officeart/2005/8/layout/list1"/>
    <dgm:cxn modelId="{0D5DD37C-70A6-4373-9D28-28E6F3D48BB7}" type="presParOf" srcId="{64296A11-3A61-40B3-9396-053F301C0CC9}" destId="{FC85B44C-64D7-412E-BE1D-044D71E44511}" srcOrd="1" destOrd="0" presId="urn:microsoft.com/office/officeart/2005/8/layout/list1"/>
    <dgm:cxn modelId="{DDA3A742-79F1-4214-B705-78403B99A495}" type="presParOf" srcId="{64296A11-3A61-40B3-9396-053F301C0CC9}" destId="{EE268AA3-C83A-489D-9902-D4A9F6B0431D}" srcOrd="2" destOrd="0" presId="urn:microsoft.com/office/officeart/2005/8/layout/list1"/>
    <dgm:cxn modelId="{F5E13309-4C03-4A43-949F-F79E9429F130}" type="presParOf" srcId="{64296A11-3A61-40B3-9396-053F301C0CC9}" destId="{2169490C-08B5-4C82-BC3F-FB91492B12FF}" srcOrd="3" destOrd="0" presId="urn:microsoft.com/office/officeart/2005/8/layout/list1"/>
    <dgm:cxn modelId="{61D6DA0C-29F3-4254-83D8-9A1A03F66494}" type="presParOf" srcId="{64296A11-3A61-40B3-9396-053F301C0CC9}" destId="{85AB12E3-9CC0-470D-AAF3-A156ACD32AEE}" srcOrd="4" destOrd="0" presId="urn:microsoft.com/office/officeart/2005/8/layout/list1"/>
    <dgm:cxn modelId="{0EBC3F0D-9D72-4330-8DA2-C8524DB0AB30}" type="presParOf" srcId="{85AB12E3-9CC0-470D-AAF3-A156ACD32AEE}" destId="{B4F709AC-DA4E-4D2C-9626-A7A6DFD95E5C}" srcOrd="0" destOrd="0" presId="urn:microsoft.com/office/officeart/2005/8/layout/list1"/>
    <dgm:cxn modelId="{3DB4B210-0F52-4CC5-B0DC-0634D408DCEC}" type="presParOf" srcId="{85AB12E3-9CC0-470D-AAF3-A156ACD32AEE}" destId="{325A6B7F-7074-41D3-9A57-D17AC2767DA0}" srcOrd="1" destOrd="0" presId="urn:microsoft.com/office/officeart/2005/8/layout/list1"/>
    <dgm:cxn modelId="{367D63CA-108E-4252-A36E-1CFF1F97B251}" type="presParOf" srcId="{64296A11-3A61-40B3-9396-053F301C0CC9}" destId="{87730A88-FA8F-4E2C-8EEA-7FF79F50C72C}" srcOrd="5" destOrd="0" presId="urn:microsoft.com/office/officeart/2005/8/layout/list1"/>
    <dgm:cxn modelId="{6D1884A4-17EF-4D6F-9B7F-0F7548371AC4}" type="presParOf" srcId="{64296A11-3A61-40B3-9396-053F301C0CC9}" destId="{D98295DE-88CC-4C34-9DC2-DC0B544776E7}" srcOrd="6" destOrd="0" presId="urn:microsoft.com/office/officeart/2005/8/layout/list1"/>
    <dgm:cxn modelId="{EC43EFA3-2651-4722-B14E-500390FE94A2}" type="presParOf" srcId="{64296A11-3A61-40B3-9396-053F301C0CC9}" destId="{760A94E9-BD65-46AE-9F21-F58F5E5797FE}" srcOrd="7" destOrd="0" presId="urn:microsoft.com/office/officeart/2005/8/layout/list1"/>
    <dgm:cxn modelId="{48936D47-0427-4FF6-9489-448DB8760F7F}" type="presParOf" srcId="{64296A11-3A61-40B3-9396-053F301C0CC9}" destId="{A24B277C-6B34-45AC-9DDF-DE99748301BB}" srcOrd="8" destOrd="0" presId="urn:microsoft.com/office/officeart/2005/8/layout/list1"/>
    <dgm:cxn modelId="{847E75C1-A542-494F-8CC6-0CF5FE5A5EE4}" type="presParOf" srcId="{A24B277C-6B34-45AC-9DDF-DE99748301BB}" destId="{59AD82A3-BA71-494E-BF5D-5DC8A3E489DC}" srcOrd="0" destOrd="0" presId="urn:microsoft.com/office/officeart/2005/8/layout/list1"/>
    <dgm:cxn modelId="{D687EF97-5BDB-45B5-84A4-BC34A661314E}" type="presParOf" srcId="{A24B277C-6B34-45AC-9DDF-DE99748301BB}" destId="{A5920F3C-29BD-41DB-AAF6-CB6FADB90102}" srcOrd="1" destOrd="0" presId="urn:microsoft.com/office/officeart/2005/8/layout/list1"/>
    <dgm:cxn modelId="{916BDE7B-D468-4F6C-828C-11683F9E6D9E}" type="presParOf" srcId="{64296A11-3A61-40B3-9396-053F301C0CC9}" destId="{3252B7A7-9554-44C9-9F33-EF624CDDD901}" srcOrd="9" destOrd="0" presId="urn:microsoft.com/office/officeart/2005/8/layout/list1"/>
    <dgm:cxn modelId="{CAC804E1-A9F3-4AAE-A3C5-05BC5188CD25}" type="presParOf" srcId="{64296A11-3A61-40B3-9396-053F301C0CC9}" destId="{AA0D63AB-7C16-4E52-A942-9DC47C58EA7B}" srcOrd="10" destOrd="0" presId="urn:microsoft.com/office/officeart/2005/8/layout/list1"/>
    <dgm:cxn modelId="{E8271733-04DF-458F-BDE8-477168F4CD6C}" type="presParOf" srcId="{64296A11-3A61-40B3-9396-053F301C0CC9}" destId="{08F042AB-0D3A-47FE-B839-918CB209B4DF}" srcOrd="11" destOrd="0" presId="urn:microsoft.com/office/officeart/2005/8/layout/list1"/>
    <dgm:cxn modelId="{3246E7B6-803C-4294-866A-1C7EB7F35D7B}" type="presParOf" srcId="{64296A11-3A61-40B3-9396-053F301C0CC9}" destId="{A69A50D3-1E85-4909-8C69-EEF667CECB7F}" srcOrd="12" destOrd="0" presId="urn:microsoft.com/office/officeart/2005/8/layout/list1"/>
    <dgm:cxn modelId="{F2C5E4A1-9FFA-41C7-BADB-860DA80394D1}" type="presParOf" srcId="{A69A50D3-1E85-4909-8C69-EEF667CECB7F}" destId="{C13FC0F0-FA53-415A-8178-D8AD885E33C0}" srcOrd="0" destOrd="0" presId="urn:microsoft.com/office/officeart/2005/8/layout/list1"/>
    <dgm:cxn modelId="{38F66DC1-FFE2-460A-9808-CF6A8AEB4128}" type="presParOf" srcId="{A69A50D3-1E85-4909-8C69-EEF667CECB7F}" destId="{3600A460-6C7C-48CC-BCB5-88CF307563A4}" srcOrd="1" destOrd="0" presId="urn:microsoft.com/office/officeart/2005/8/layout/list1"/>
    <dgm:cxn modelId="{F1456660-4C35-48A3-81FF-0B805D1C1903}" type="presParOf" srcId="{64296A11-3A61-40B3-9396-053F301C0CC9}" destId="{D462D864-45C4-4399-8DDD-54A27AC4D87B}" srcOrd="13" destOrd="0" presId="urn:microsoft.com/office/officeart/2005/8/layout/list1"/>
    <dgm:cxn modelId="{4C257228-077B-4A3D-BD4B-4BAD679574F2}" type="presParOf" srcId="{64296A11-3A61-40B3-9396-053F301C0CC9}" destId="{44DF9254-AF23-4738-A9FC-5279BD22FDAF}"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DFD1261-F450-4FE3-9FC6-7BC132802F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55FDFA7-A049-4BDF-BEE8-26D2C95CBF1B}">
      <dgm:prSet phldrT="[Text]" custT="1"/>
      <dgm:spPr>
        <a:solidFill>
          <a:srgbClr val="002060"/>
        </a:solidFill>
      </dgm:spPr>
      <dgm:t>
        <a:bodyPr/>
        <a:lstStyle/>
        <a:p>
          <a:r>
            <a:rPr lang="vi-VN" sz="3200" dirty="0" smtClean="0">
              <a:solidFill>
                <a:schemeClr val="bg1"/>
              </a:solidFill>
            </a:rPr>
            <a:t>2.1. Thắng lợi của đấu tranh giành và bảo vệ nền độc lập dân tộc</a:t>
          </a:r>
          <a:endParaRPr lang="en-US" sz="3200" dirty="0">
            <a:solidFill>
              <a:schemeClr val="bg1"/>
            </a:solidFill>
          </a:endParaRPr>
        </a:p>
      </dgm:t>
    </dgm:pt>
    <dgm:pt modelId="{60B8C68B-5B7B-4FCA-BBDF-E756C65E753B}" type="parTrans" cxnId="{25EE74EB-309A-4E28-A51F-5C884956F4AF}">
      <dgm:prSet/>
      <dgm:spPr/>
      <dgm:t>
        <a:bodyPr/>
        <a:lstStyle/>
        <a:p>
          <a:endParaRPr lang="en-US"/>
        </a:p>
      </dgm:t>
    </dgm:pt>
    <dgm:pt modelId="{288F9E85-4458-47DE-AFFA-9BD60745FCF4}" type="sibTrans" cxnId="{25EE74EB-309A-4E28-A51F-5C884956F4AF}">
      <dgm:prSet/>
      <dgm:spPr/>
      <dgm:t>
        <a:bodyPr/>
        <a:lstStyle/>
        <a:p>
          <a:endParaRPr lang="en-US"/>
        </a:p>
      </dgm:t>
    </dgm:pt>
    <dgm:pt modelId="{23BE90CB-F21E-47AD-92AB-22C198E3C329}">
      <dgm:prSet phldrT="[Text]" custT="1"/>
      <dgm:spPr>
        <a:solidFill>
          <a:srgbClr val="002060"/>
        </a:solidFill>
      </dgm:spPr>
      <dgm:t>
        <a:bodyPr/>
        <a:lstStyle/>
        <a:p>
          <a:r>
            <a:rPr lang="vi-VN" sz="3200" dirty="0" smtClean="0">
              <a:solidFill>
                <a:schemeClr val="bg1"/>
              </a:solidFill>
            </a:rPr>
            <a:t>2.2. Thắng lợi của công cuộc đổi mới </a:t>
          </a:r>
          <a:endParaRPr lang="en-US" sz="3200" dirty="0">
            <a:solidFill>
              <a:schemeClr val="bg1"/>
            </a:solidFill>
          </a:endParaRPr>
        </a:p>
      </dgm:t>
    </dgm:pt>
    <dgm:pt modelId="{9584ED07-81CD-468D-A43D-4CE4929CA2B5}" type="parTrans" cxnId="{9009B4E0-E34E-4B7B-8C99-5E60499F2A2D}">
      <dgm:prSet/>
      <dgm:spPr/>
      <dgm:t>
        <a:bodyPr/>
        <a:lstStyle/>
        <a:p>
          <a:endParaRPr lang="en-US"/>
        </a:p>
      </dgm:t>
    </dgm:pt>
    <dgm:pt modelId="{AA4AE7D0-D4D8-476D-8C15-49B420179324}" type="sibTrans" cxnId="{9009B4E0-E34E-4B7B-8C99-5E60499F2A2D}">
      <dgm:prSet/>
      <dgm:spPr/>
      <dgm:t>
        <a:bodyPr/>
        <a:lstStyle/>
        <a:p>
          <a:endParaRPr lang="en-US"/>
        </a:p>
      </dgm:t>
    </dgm:pt>
    <dgm:pt modelId="{27FC6A50-1962-40BA-854F-1468F3086801}" type="pres">
      <dgm:prSet presAssocID="{5DFD1261-F450-4FE3-9FC6-7BC132802F7F}" presName="linear" presStyleCnt="0">
        <dgm:presLayoutVars>
          <dgm:dir/>
          <dgm:animLvl val="lvl"/>
          <dgm:resizeHandles val="exact"/>
        </dgm:presLayoutVars>
      </dgm:prSet>
      <dgm:spPr/>
      <dgm:t>
        <a:bodyPr/>
        <a:lstStyle/>
        <a:p>
          <a:endParaRPr lang="en-US"/>
        </a:p>
      </dgm:t>
    </dgm:pt>
    <dgm:pt modelId="{BD949A3A-2C21-45A5-91A5-350824495A56}" type="pres">
      <dgm:prSet presAssocID="{255FDFA7-A049-4BDF-BEE8-26D2C95CBF1B}" presName="parentLin" presStyleCnt="0"/>
      <dgm:spPr/>
    </dgm:pt>
    <dgm:pt modelId="{F402C33D-4696-495C-BD74-C939D466E21A}" type="pres">
      <dgm:prSet presAssocID="{255FDFA7-A049-4BDF-BEE8-26D2C95CBF1B}" presName="parentLeftMargin" presStyleLbl="node1" presStyleIdx="0" presStyleCnt="2"/>
      <dgm:spPr/>
      <dgm:t>
        <a:bodyPr/>
        <a:lstStyle/>
        <a:p>
          <a:endParaRPr lang="en-US"/>
        </a:p>
      </dgm:t>
    </dgm:pt>
    <dgm:pt modelId="{C9CE533B-AE97-432C-B8B4-211FF3319F31}" type="pres">
      <dgm:prSet presAssocID="{255FDFA7-A049-4BDF-BEE8-26D2C95CBF1B}" presName="parentText" presStyleLbl="node1" presStyleIdx="0" presStyleCnt="2" custScaleX="126684">
        <dgm:presLayoutVars>
          <dgm:chMax val="0"/>
          <dgm:bulletEnabled val="1"/>
        </dgm:presLayoutVars>
      </dgm:prSet>
      <dgm:spPr/>
      <dgm:t>
        <a:bodyPr/>
        <a:lstStyle/>
        <a:p>
          <a:endParaRPr lang="en-US"/>
        </a:p>
      </dgm:t>
    </dgm:pt>
    <dgm:pt modelId="{EB67AFE2-9C08-440C-95BE-06C3856395E7}" type="pres">
      <dgm:prSet presAssocID="{255FDFA7-A049-4BDF-BEE8-26D2C95CBF1B}" presName="negativeSpace" presStyleCnt="0"/>
      <dgm:spPr/>
    </dgm:pt>
    <dgm:pt modelId="{9619B8A5-8775-4A8B-836C-4F16DBEA40F8}" type="pres">
      <dgm:prSet presAssocID="{255FDFA7-A049-4BDF-BEE8-26D2C95CBF1B}" presName="childText" presStyleLbl="conFgAcc1" presStyleIdx="0" presStyleCnt="2">
        <dgm:presLayoutVars>
          <dgm:bulletEnabled val="1"/>
        </dgm:presLayoutVars>
      </dgm:prSet>
      <dgm:spPr/>
    </dgm:pt>
    <dgm:pt modelId="{7F2008B0-048B-42F7-8A53-46A13B28C2A2}" type="pres">
      <dgm:prSet presAssocID="{288F9E85-4458-47DE-AFFA-9BD60745FCF4}" presName="spaceBetweenRectangles" presStyleCnt="0"/>
      <dgm:spPr/>
    </dgm:pt>
    <dgm:pt modelId="{E2322BA8-5C48-4C5A-82A4-E34AF116C3BE}" type="pres">
      <dgm:prSet presAssocID="{23BE90CB-F21E-47AD-92AB-22C198E3C329}" presName="parentLin" presStyleCnt="0"/>
      <dgm:spPr/>
    </dgm:pt>
    <dgm:pt modelId="{D6FF43D4-7459-4A8C-A5AF-F7F8CE3A9FD3}" type="pres">
      <dgm:prSet presAssocID="{23BE90CB-F21E-47AD-92AB-22C198E3C329}" presName="parentLeftMargin" presStyleLbl="node1" presStyleIdx="0" presStyleCnt="2"/>
      <dgm:spPr/>
      <dgm:t>
        <a:bodyPr/>
        <a:lstStyle/>
        <a:p>
          <a:endParaRPr lang="en-US"/>
        </a:p>
      </dgm:t>
    </dgm:pt>
    <dgm:pt modelId="{D50D1323-B866-4B15-B37B-ECBF990E1674}" type="pres">
      <dgm:prSet presAssocID="{23BE90CB-F21E-47AD-92AB-22C198E3C329}" presName="parentText" presStyleLbl="node1" presStyleIdx="1" presStyleCnt="2" custScaleX="126684">
        <dgm:presLayoutVars>
          <dgm:chMax val="0"/>
          <dgm:bulletEnabled val="1"/>
        </dgm:presLayoutVars>
      </dgm:prSet>
      <dgm:spPr/>
      <dgm:t>
        <a:bodyPr/>
        <a:lstStyle/>
        <a:p>
          <a:endParaRPr lang="en-US"/>
        </a:p>
      </dgm:t>
    </dgm:pt>
    <dgm:pt modelId="{75EE6860-3F6B-4255-94BE-BFA4F78148F8}" type="pres">
      <dgm:prSet presAssocID="{23BE90CB-F21E-47AD-92AB-22C198E3C329}" presName="negativeSpace" presStyleCnt="0"/>
      <dgm:spPr/>
    </dgm:pt>
    <dgm:pt modelId="{F23827DE-BB75-4EB7-AFBC-556D688A5279}" type="pres">
      <dgm:prSet presAssocID="{23BE90CB-F21E-47AD-92AB-22C198E3C329}" presName="childText" presStyleLbl="conFgAcc1" presStyleIdx="1" presStyleCnt="2">
        <dgm:presLayoutVars>
          <dgm:bulletEnabled val="1"/>
        </dgm:presLayoutVars>
      </dgm:prSet>
      <dgm:spPr/>
    </dgm:pt>
  </dgm:ptLst>
  <dgm:cxnLst>
    <dgm:cxn modelId="{A22F8CE9-CE4E-4AC3-9281-1B43138E3F43}" type="presOf" srcId="{23BE90CB-F21E-47AD-92AB-22C198E3C329}" destId="{D6FF43D4-7459-4A8C-A5AF-F7F8CE3A9FD3}" srcOrd="0" destOrd="0" presId="urn:microsoft.com/office/officeart/2005/8/layout/list1"/>
    <dgm:cxn modelId="{B98F1EE3-1A1A-44EB-A4C4-E3FF35F5C4A8}" type="presOf" srcId="{5DFD1261-F450-4FE3-9FC6-7BC132802F7F}" destId="{27FC6A50-1962-40BA-854F-1468F3086801}" srcOrd="0" destOrd="0" presId="urn:microsoft.com/office/officeart/2005/8/layout/list1"/>
    <dgm:cxn modelId="{E9BE0DBA-A9CF-49FD-9F76-CFBFEAEAC09E}" type="presOf" srcId="{23BE90CB-F21E-47AD-92AB-22C198E3C329}" destId="{D50D1323-B866-4B15-B37B-ECBF990E1674}" srcOrd="1" destOrd="0" presId="urn:microsoft.com/office/officeart/2005/8/layout/list1"/>
    <dgm:cxn modelId="{512143AD-27B8-427E-B34D-C16BAF83C053}" type="presOf" srcId="{255FDFA7-A049-4BDF-BEE8-26D2C95CBF1B}" destId="{C9CE533B-AE97-432C-B8B4-211FF3319F31}" srcOrd="1" destOrd="0" presId="urn:microsoft.com/office/officeart/2005/8/layout/list1"/>
    <dgm:cxn modelId="{9D005747-D874-4FBA-9E15-804BF0A0981D}" type="presOf" srcId="{255FDFA7-A049-4BDF-BEE8-26D2C95CBF1B}" destId="{F402C33D-4696-495C-BD74-C939D466E21A}" srcOrd="0" destOrd="0" presId="urn:microsoft.com/office/officeart/2005/8/layout/list1"/>
    <dgm:cxn modelId="{9009B4E0-E34E-4B7B-8C99-5E60499F2A2D}" srcId="{5DFD1261-F450-4FE3-9FC6-7BC132802F7F}" destId="{23BE90CB-F21E-47AD-92AB-22C198E3C329}" srcOrd="1" destOrd="0" parTransId="{9584ED07-81CD-468D-A43D-4CE4929CA2B5}" sibTransId="{AA4AE7D0-D4D8-476D-8C15-49B420179324}"/>
    <dgm:cxn modelId="{25EE74EB-309A-4E28-A51F-5C884956F4AF}" srcId="{5DFD1261-F450-4FE3-9FC6-7BC132802F7F}" destId="{255FDFA7-A049-4BDF-BEE8-26D2C95CBF1B}" srcOrd="0" destOrd="0" parTransId="{60B8C68B-5B7B-4FCA-BBDF-E756C65E753B}" sibTransId="{288F9E85-4458-47DE-AFFA-9BD60745FCF4}"/>
    <dgm:cxn modelId="{171BFEA4-E423-4C98-8103-4C06DDEFDCE9}" type="presParOf" srcId="{27FC6A50-1962-40BA-854F-1468F3086801}" destId="{BD949A3A-2C21-45A5-91A5-350824495A56}" srcOrd="0" destOrd="0" presId="urn:microsoft.com/office/officeart/2005/8/layout/list1"/>
    <dgm:cxn modelId="{3EB1E1FE-4898-4EA3-964C-06FB52028C5E}" type="presParOf" srcId="{BD949A3A-2C21-45A5-91A5-350824495A56}" destId="{F402C33D-4696-495C-BD74-C939D466E21A}" srcOrd="0" destOrd="0" presId="urn:microsoft.com/office/officeart/2005/8/layout/list1"/>
    <dgm:cxn modelId="{0ED2A19D-FF7E-4206-AA06-209C2F0B194D}" type="presParOf" srcId="{BD949A3A-2C21-45A5-91A5-350824495A56}" destId="{C9CE533B-AE97-432C-B8B4-211FF3319F31}" srcOrd="1" destOrd="0" presId="urn:microsoft.com/office/officeart/2005/8/layout/list1"/>
    <dgm:cxn modelId="{4406332F-334A-47F7-B76E-DB93B76DCF69}" type="presParOf" srcId="{27FC6A50-1962-40BA-854F-1468F3086801}" destId="{EB67AFE2-9C08-440C-95BE-06C3856395E7}" srcOrd="1" destOrd="0" presId="urn:microsoft.com/office/officeart/2005/8/layout/list1"/>
    <dgm:cxn modelId="{DAC2397A-059F-45F5-A0E0-50E870850A3C}" type="presParOf" srcId="{27FC6A50-1962-40BA-854F-1468F3086801}" destId="{9619B8A5-8775-4A8B-836C-4F16DBEA40F8}" srcOrd="2" destOrd="0" presId="urn:microsoft.com/office/officeart/2005/8/layout/list1"/>
    <dgm:cxn modelId="{744750BD-7CB0-48C0-8112-1A0526AF44F7}" type="presParOf" srcId="{27FC6A50-1962-40BA-854F-1468F3086801}" destId="{7F2008B0-048B-42F7-8A53-46A13B28C2A2}" srcOrd="3" destOrd="0" presId="urn:microsoft.com/office/officeart/2005/8/layout/list1"/>
    <dgm:cxn modelId="{811D55F8-E03C-4953-8A55-E168082DAD0A}" type="presParOf" srcId="{27FC6A50-1962-40BA-854F-1468F3086801}" destId="{E2322BA8-5C48-4C5A-82A4-E34AF116C3BE}" srcOrd="4" destOrd="0" presId="urn:microsoft.com/office/officeart/2005/8/layout/list1"/>
    <dgm:cxn modelId="{6F00CB2C-5079-45F6-8E87-1FC23865B900}" type="presParOf" srcId="{E2322BA8-5C48-4C5A-82A4-E34AF116C3BE}" destId="{D6FF43D4-7459-4A8C-A5AF-F7F8CE3A9FD3}" srcOrd="0" destOrd="0" presId="urn:microsoft.com/office/officeart/2005/8/layout/list1"/>
    <dgm:cxn modelId="{0D3E2B14-488B-4459-8CF8-EFF49B515BC1}" type="presParOf" srcId="{E2322BA8-5C48-4C5A-82A4-E34AF116C3BE}" destId="{D50D1323-B866-4B15-B37B-ECBF990E1674}" srcOrd="1" destOrd="0" presId="urn:microsoft.com/office/officeart/2005/8/layout/list1"/>
    <dgm:cxn modelId="{4801B44D-30BD-438B-ACDB-B78A8E9F63CC}" type="presParOf" srcId="{27FC6A50-1962-40BA-854F-1468F3086801}" destId="{75EE6860-3F6B-4255-94BE-BFA4F78148F8}" srcOrd="5" destOrd="0" presId="urn:microsoft.com/office/officeart/2005/8/layout/list1"/>
    <dgm:cxn modelId="{5802F190-4EE0-4684-AE2A-4FAAA6D140F9}" type="presParOf" srcId="{27FC6A50-1962-40BA-854F-1468F3086801}" destId="{F23827DE-BB75-4EB7-AFBC-556D688A5279}"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5163AC5-03C9-4E1A-8D0D-CFE57E97DB5B}">
      <dgm:prSet phldrT="[Text]" custT="1"/>
      <dgm:spPr>
        <a:solidFill>
          <a:srgbClr val="002060"/>
        </a:solidFill>
      </dgm:spPr>
      <dgm:t>
        <a:bodyPr/>
        <a:lstStyle/>
        <a:p>
          <a:r>
            <a:rPr lang="en-US" sz="2400" dirty="0" err="1" smtClean="0"/>
            <a:t>Đường</a:t>
          </a:r>
          <a:r>
            <a:rPr lang="en-US" sz="2400" dirty="0" smtClean="0"/>
            <a:t> </a:t>
          </a:r>
          <a:r>
            <a:rPr lang="en-US" sz="2400" dirty="0" err="1" smtClean="0"/>
            <a:t>lồi</a:t>
          </a:r>
          <a:r>
            <a:rPr lang="en-US" sz="2400" dirty="0" smtClean="0"/>
            <a:t> </a:t>
          </a:r>
          <a:r>
            <a:rPr lang="en-US" sz="2400" dirty="0" err="1" smtClean="0"/>
            <a:t>kháng</a:t>
          </a:r>
          <a:r>
            <a:rPr lang="en-US" sz="2400" dirty="0" smtClean="0"/>
            <a:t> </a:t>
          </a:r>
          <a:r>
            <a:rPr lang="en-US" sz="2400" dirty="0" err="1" smtClean="0"/>
            <a:t>chiến</a:t>
          </a:r>
          <a:r>
            <a:rPr lang="en-US" sz="2400" dirty="0" smtClean="0"/>
            <a:t> </a:t>
          </a:r>
          <a:r>
            <a:rPr lang="en-US" sz="2400" dirty="0" err="1" smtClean="0"/>
            <a:t>toàn</a:t>
          </a:r>
          <a:r>
            <a:rPr lang="en-US" sz="2400" dirty="0" smtClean="0"/>
            <a:t> </a:t>
          </a:r>
          <a:r>
            <a:rPr lang="en-US" sz="2400" dirty="0" err="1" smtClean="0"/>
            <a:t>dân</a:t>
          </a:r>
          <a:r>
            <a:rPr lang="en-US" sz="2400" dirty="0" smtClean="0"/>
            <a:t>, </a:t>
          </a:r>
          <a:r>
            <a:rPr lang="en-US" sz="2400" dirty="0" err="1" smtClean="0"/>
            <a:t>toàn</a:t>
          </a:r>
          <a:r>
            <a:rPr lang="en-US" sz="2400" dirty="0" smtClean="0"/>
            <a:t> </a:t>
          </a:r>
          <a:r>
            <a:rPr lang="en-US" sz="2400" dirty="0" err="1" smtClean="0"/>
            <a:t>diện</a:t>
          </a:r>
          <a:r>
            <a:rPr lang="en-US" sz="2400" dirty="0" smtClean="0"/>
            <a:t>, </a:t>
          </a:r>
          <a:r>
            <a:rPr lang="en-US" sz="2400" dirty="0" err="1" smtClean="0"/>
            <a:t>lâu</a:t>
          </a:r>
          <a:r>
            <a:rPr lang="en-US" sz="2400" dirty="0" smtClean="0"/>
            <a:t> </a:t>
          </a:r>
          <a:r>
            <a:rPr lang="en-US" sz="2400" dirty="0" err="1" smtClean="0"/>
            <a:t>dài</a:t>
          </a:r>
          <a:r>
            <a:rPr lang="en-US" sz="2400" dirty="0" smtClean="0"/>
            <a:t>, </a:t>
          </a:r>
          <a:r>
            <a:rPr lang="en-US" sz="2400" dirty="0" err="1" smtClean="0"/>
            <a:t>dựa</a:t>
          </a:r>
          <a:r>
            <a:rPr lang="en-US" sz="2400" dirty="0" smtClean="0"/>
            <a:t> </a:t>
          </a:r>
          <a:r>
            <a:rPr lang="en-US" sz="2400" dirty="0" err="1" smtClean="0"/>
            <a:t>vào</a:t>
          </a:r>
          <a:r>
            <a:rPr lang="en-US" sz="2400" dirty="0" smtClean="0"/>
            <a:t> </a:t>
          </a:r>
          <a:r>
            <a:rPr lang="en-US" sz="2400" dirty="0" err="1" smtClean="0"/>
            <a:t>sức</a:t>
          </a:r>
          <a:r>
            <a:rPr lang="en-US" sz="2400" dirty="0" smtClean="0"/>
            <a:t> </a:t>
          </a:r>
          <a:r>
            <a:rPr lang="en-US" sz="2400" dirty="0" err="1" smtClean="0"/>
            <a:t>mình</a:t>
          </a:r>
          <a:r>
            <a:rPr lang="en-US" sz="2400" dirty="0" smtClean="0"/>
            <a:t> </a:t>
          </a:r>
          <a:r>
            <a:rPr lang="en-US" sz="2400" dirty="0" err="1" smtClean="0"/>
            <a:t>là</a:t>
          </a:r>
          <a:r>
            <a:rPr lang="en-US" sz="2400" dirty="0" smtClean="0"/>
            <a:t> </a:t>
          </a:r>
          <a:r>
            <a:rPr lang="en-US" sz="2400" dirty="0" err="1" smtClean="0"/>
            <a:t>chính</a:t>
          </a:r>
          <a:r>
            <a:rPr lang="en-US" sz="2400" dirty="0" smtClean="0"/>
            <a:t> → </a:t>
          </a:r>
          <a:r>
            <a:rPr lang="en-US" sz="2400" dirty="0" err="1" smtClean="0"/>
            <a:t>thắng</a:t>
          </a:r>
          <a:r>
            <a:rPr lang="en-US" sz="2400" dirty="0" smtClean="0"/>
            <a:t> </a:t>
          </a:r>
          <a:r>
            <a:rPr lang="en-US" sz="2400" dirty="0" err="1" smtClean="0"/>
            <a:t>lợi</a:t>
          </a:r>
          <a:r>
            <a:rPr lang="en-US" sz="2400" dirty="0" smtClean="0"/>
            <a:t> 1954</a:t>
          </a:r>
          <a:endParaRPr lang="en-US" sz="2400" dirty="0"/>
        </a:p>
      </dgm:t>
    </dgm:pt>
    <dgm:pt modelId="{6A40F34E-434E-4BA6-BD13-323779936972}" type="parTrans" cxnId="{6BE388D1-9933-498D-9FFF-03762E4F0A9E}">
      <dgm:prSet/>
      <dgm:spPr/>
      <dgm:t>
        <a:bodyPr/>
        <a:lstStyle/>
        <a:p>
          <a:endParaRPr lang="en-US"/>
        </a:p>
      </dgm:t>
    </dgm:pt>
    <dgm:pt modelId="{AF7AB696-95A6-40E2-9DB1-20AE6C6AC085}" type="sibTrans" cxnId="{6BE388D1-9933-498D-9FFF-03762E4F0A9E}">
      <dgm:prSet/>
      <dgm:spPr/>
      <dgm:t>
        <a:bodyPr/>
        <a:lstStyle/>
        <a:p>
          <a:endParaRPr lang="en-US"/>
        </a:p>
      </dgm:t>
    </dgm:pt>
    <dgm:pt modelId="{908D0121-237A-41CB-94D0-88DA2A3DDC5B}">
      <dgm:prSet phldrT="[Text]" custT="1"/>
      <dgm:spPr>
        <a:solidFill>
          <a:srgbClr val="002060"/>
        </a:solidFill>
      </dgm:spPr>
      <dgm:t>
        <a:bodyPr/>
        <a:lstStyle/>
        <a:p>
          <a:r>
            <a:rPr lang="nl-NL" sz="2400" i="1" dirty="0" smtClean="0"/>
            <a:t>Ý nghĩa :Đối với nước ta</a:t>
          </a:r>
          <a:r>
            <a:rPr lang="nl-NL" sz="2400" dirty="0" smtClean="0"/>
            <a:t>, thắng lợi này đã làm sụp đổ hoàn toàn ý chí xâm lược của thực dân Pháp đối với VN; bảo vệ được độc lập, chủ quyền dân tộc, giữ vững được chính quyền dân chủ nhân dân; giải phóng được một nửa đất nước</a:t>
          </a:r>
          <a:endParaRPr lang="en-US" sz="2400" dirty="0"/>
        </a:p>
      </dgm:t>
    </dgm:pt>
    <dgm:pt modelId="{9283BA2C-A75C-4D5D-BABA-D636E0B3569A}" type="parTrans" cxnId="{5BAD0B56-18A5-46ED-9B67-E3B9F5B2241F}">
      <dgm:prSet/>
      <dgm:spPr/>
      <dgm:t>
        <a:bodyPr/>
        <a:lstStyle/>
        <a:p>
          <a:endParaRPr lang="en-US"/>
        </a:p>
      </dgm:t>
    </dgm:pt>
    <dgm:pt modelId="{6A23D19E-D2BC-4115-992B-4329ABED122A}" type="sibTrans" cxnId="{5BAD0B56-18A5-46ED-9B67-E3B9F5B2241F}">
      <dgm:prSet/>
      <dgm:spPr/>
      <dgm:t>
        <a:bodyPr/>
        <a:lstStyle/>
        <a:p>
          <a:endParaRPr lang="en-US"/>
        </a:p>
      </dgm:t>
    </dgm:pt>
    <dgm:pt modelId="{4D132F84-3595-47C3-8E68-FCE528103DD5}">
      <dgm:prSet phldrT="[Text]" custT="1"/>
      <dgm:spPr>
        <a:solidFill>
          <a:srgbClr val="002060"/>
        </a:solidFill>
      </dgm:spPr>
      <dgm:t>
        <a:bodyPr/>
        <a:lstStyle/>
        <a:p>
          <a:r>
            <a:rPr lang="nl-NL" sz="2400" i="1" dirty="0" smtClean="0"/>
            <a:t>Đối với quốc tế</a:t>
          </a:r>
          <a:r>
            <a:rPr lang="nl-NL" sz="2400" dirty="0" smtClean="0"/>
            <a:t>, thắng lợi này đã buộc thực dân Pháp phải chấm dứt chiến tranh và lập lại hòa bình ở Đông D­ương;cổ vũ mạnh mẽ cuộc đấu tranh của nhân dân các dân tộc bị áp</a:t>
          </a:r>
          <a:endParaRPr lang="en-US" sz="2400" dirty="0"/>
        </a:p>
      </dgm:t>
    </dgm:pt>
    <dgm:pt modelId="{52236CB5-4655-486A-8EF9-0323CE4312B1}" type="parTrans" cxnId="{64B573DB-3267-4B1E-A046-56A7CA83C904}">
      <dgm:prSet/>
      <dgm:spPr/>
      <dgm:t>
        <a:bodyPr/>
        <a:lstStyle/>
        <a:p>
          <a:endParaRPr lang="en-US"/>
        </a:p>
      </dgm:t>
    </dgm:pt>
    <dgm:pt modelId="{27684245-6C10-4C3B-9679-17E38DCCE2B8}" type="sibTrans" cxnId="{64B573DB-3267-4B1E-A046-56A7CA83C904}">
      <dgm:prSet/>
      <dgm:spPr/>
      <dgm:t>
        <a:bodyPr/>
        <a:lstStyle/>
        <a:p>
          <a:endParaRPr lang="en-US"/>
        </a:p>
      </dgm:t>
    </dgm:pt>
    <dgm:pt modelId="{ADB7B7BB-55C5-469C-90C5-2C862C608829}" type="pres">
      <dgm:prSet presAssocID="{8E777411-57C8-4355-B796-5758F88D1A63}" presName="Name0" presStyleCnt="0">
        <dgm:presLayoutVars>
          <dgm:chMax val="7"/>
          <dgm:chPref val="7"/>
          <dgm:dir/>
        </dgm:presLayoutVars>
      </dgm:prSet>
      <dgm:spPr/>
      <dgm:t>
        <a:bodyPr/>
        <a:lstStyle/>
        <a:p>
          <a:endParaRPr lang="en-US"/>
        </a:p>
      </dgm:t>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3"/>
      <dgm:spPr/>
    </dgm:pt>
    <dgm:pt modelId="{5B862E4D-4D36-4694-B934-1C829F4D7403}" type="pres">
      <dgm:prSet presAssocID="{8E777411-57C8-4355-B796-5758F88D1A63}" presName="conn" presStyleLbl="parChTrans1D2" presStyleIdx="0" presStyleCnt="1"/>
      <dgm:spPr/>
      <dgm:t>
        <a:bodyPr/>
        <a:lstStyle/>
        <a:p>
          <a:endParaRPr lang="en-US"/>
        </a:p>
      </dgm:t>
    </dgm:pt>
    <dgm:pt modelId="{BA4084FA-2C13-4AAB-8581-47A4AEE03356}" type="pres">
      <dgm:prSet presAssocID="{8E777411-57C8-4355-B796-5758F88D1A63}" presName="extraNode" presStyleLbl="node1" presStyleIdx="0" presStyleCnt="3"/>
      <dgm:spPr/>
    </dgm:pt>
    <dgm:pt modelId="{EDBF7531-043D-475E-82F7-F79C69C43064}" type="pres">
      <dgm:prSet presAssocID="{8E777411-57C8-4355-B796-5758F88D1A63}" presName="dstNode" presStyleLbl="node1" presStyleIdx="0" presStyleCnt="3"/>
      <dgm:spPr/>
    </dgm:pt>
    <dgm:pt modelId="{145E5C9C-062D-474B-A91A-14890C8E9F19}" type="pres">
      <dgm:prSet presAssocID="{25163AC5-03C9-4E1A-8D0D-CFE57E97DB5B}" presName="text_1" presStyleLbl="node1" presStyleIdx="0" presStyleCnt="3">
        <dgm:presLayoutVars>
          <dgm:bulletEnabled val="1"/>
        </dgm:presLayoutVars>
      </dgm:prSet>
      <dgm:spPr/>
      <dgm:t>
        <a:bodyPr/>
        <a:lstStyle/>
        <a:p>
          <a:endParaRPr lang="en-US"/>
        </a:p>
      </dgm:t>
    </dgm:pt>
    <dgm:pt modelId="{6BC21AFC-92E6-49D4-ABBF-73737CEB9A10}" type="pres">
      <dgm:prSet presAssocID="{25163AC5-03C9-4E1A-8D0D-CFE57E97DB5B}" presName="accent_1" presStyleCnt="0"/>
      <dgm:spPr/>
    </dgm:pt>
    <dgm:pt modelId="{1DAD1002-08B1-4761-A199-9C1F29869D04}" type="pres">
      <dgm:prSet presAssocID="{25163AC5-03C9-4E1A-8D0D-CFE57E97DB5B}" presName="accentRepeatNode" presStyleLbl="solidFgAcc1" presStyleIdx="0" presStyleCnt="3"/>
      <dgm:spPr/>
    </dgm:pt>
    <dgm:pt modelId="{4F8782A9-B37F-4BF1-8125-B6B2DCDC15BA}" type="pres">
      <dgm:prSet presAssocID="{908D0121-237A-41CB-94D0-88DA2A3DDC5B}" presName="text_2" presStyleLbl="node1" presStyleIdx="1" presStyleCnt="3" custScaleY="173729">
        <dgm:presLayoutVars>
          <dgm:bulletEnabled val="1"/>
        </dgm:presLayoutVars>
      </dgm:prSet>
      <dgm:spPr/>
      <dgm:t>
        <a:bodyPr/>
        <a:lstStyle/>
        <a:p>
          <a:endParaRPr lang="en-US"/>
        </a:p>
      </dgm:t>
    </dgm:pt>
    <dgm:pt modelId="{D71CEFF0-F909-4512-9A58-ACE92F4FD9ED}" type="pres">
      <dgm:prSet presAssocID="{908D0121-237A-41CB-94D0-88DA2A3DDC5B}" presName="accent_2" presStyleCnt="0"/>
      <dgm:spPr/>
    </dgm:pt>
    <dgm:pt modelId="{D740C635-B7F8-40C5-BE8B-38A1E52B5520}" type="pres">
      <dgm:prSet presAssocID="{908D0121-237A-41CB-94D0-88DA2A3DDC5B}" presName="accentRepeatNode" presStyleLbl="solidFgAcc1" presStyleIdx="1" presStyleCnt="3"/>
      <dgm:spPr/>
    </dgm:pt>
    <dgm:pt modelId="{21298BD1-06F1-4291-B129-118A208677F3}" type="pres">
      <dgm:prSet presAssocID="{4D132F84-3595-47C3-8E68-FCE528103DD5}" presName="text_3" presStyleLbl="node1" presStyleIdx="2" presStyleCnt="3" custScaleY="121968">
        <dgm:presLayoutVars>
          <dgm:bulletEnabled val="1"/>
        </dgm:presLayoutVars>
      </dgm:prSet>
      <dgm:spPr/>
      <dgm:t>
        <a:bodyPr/>
        <a:lstStyle/>
        <a:p>
          <a:endParaRPr lang="en-US"/>
        </a:p>
      </dgm:t>
    </dgm:pt>
    <dgm:pt modelId="{10EBD00D-C2B2-4F8E-B35A-CFC89BFEF66E}" type="pres">
      <dgm:prSet presAssocID="{4D132F84-3595-47C3-8E68-FCE528103DD5}" presName="accent_3" presStyleCnt="0"/>
      <dgm:spPr/>
    </dgm:pt>
    <dgm:pt modelId="{1F51110C-1145-4699-A4CD-DA619591B35E}" type="pres">
      <dgm:prSet presAssocID="{4D132F84-3595-47C3-8E68-FCE528103DD5}" presName="accentRepeatNode" presStyleLbl="solidFgAcc1" presStyleIdx="2" presStyleCnt="3"/>
      <dgm:spPr/>
    </dgm:pt>
  </dgm:ptLst>
  <dgm:cxnLst>
    <dgm:cxn modelId="{C8FC7184-9B38-40AE-8E53-C4D8CBE6C6CA}" type="presOf" srcId="{8E777411-57C8-4355-B796-5758F88D1A63}" destId="{ADB7B7BB-55C5-469C-90C5-2C862C608829}" srcOrd="0" destOrd="0" presId="urn:microsoft.com/office/officeart/2008/layout/VerticalCurvedList"/>
    <dgm:cxn modelId="{20213E4F-C201-48EF-B80A-132EA3A31AB7}" type="presOf" srcId="{25163AC5-03C9-4E1A-8D0D-CFE57E97DB5B}" destId="{145E5C9C-062D-474B-A91A-14890C8E9F19}" srcOrd="0" destOrd="0" presId="urn:microsoft.com/office/officeart/2008/layout/VerticalCurvedList"/>
    <dgm:cxn modelId="{6A5E95E1-D8AD-4B92-9B7B-AF1C4C284267}" type="presOf" srcId="{908D0121-237A-41CB-94D0-88DA2A3DDC5B}" destId="{4F8782A9-B37F-4BF1-8125-B6B2DCDC15BA}" srcOrd="0" destOrd="0" presId="urn:microsoft.com/office/officeart/2008/layout/VerticalCurvedList"/>
    <dgm:cxn modelId="{CC193CD8-FD1F-4938-9AF6-46B6B0D9B78F}" type="presOf" srcId="{AF7AB696-95A6-40E2-9DB1-20AE6C6AC085}" destId="{5B862E4D-4D36-4694-B934-1C829F4D7403}" srcOrd="0" destOrd="0" presId="urn:microsoft.com/office/officeart/2008/layout/VerticalCurvedList"/>
    <dgm:cxn modelId="{5BAD0B56-18A5-46ED-9B67-E3B9F5B2241F}" srcId="{8E777411-57C8-4355-B796-5758F88D1A63}" destId="{908D0121-237A-41CB-94D0-88DA2A3DDC5B}" srcOrd="1" destOrd="0" parTransId="{9283BA2C-A75C-4D5D-BABA-D636E0B3569A}" sibTransId="{6A23D19E-D2BC-4115-992B-4329ABED122A}"/>
    <dgm:cxn modelId="{6BE388D1-9933-498D-9FFF-03762E4F0A9E}" srcId="{8E777411-57C8-4355-B796-5758F88D1A63}" destId="{25163AC5-03C9-4E1A-8D0D-CFE57E97DB5B}" srcOrd="0" destOrd="0" parTransId="{6A40F34E-434E-4BA6-BD13-323779936972}" sibTransId="{AF7AB696-95A6-40E2-9DB1-20AE6C6AC085}"/>
    <dgm:cxn modelId="{120124FD-8520-4206-89FE-F89485A99469}" type="presOf" srcId="{4D132F84-3595-47C3-8E68-FCE528103DD5}" destId="{21298BD1-06F1-4291-B129-118A208677F3}" srcOrd="0" destOrd="0" presId="urn:microsoft.com/office/officeart/2008/layout/VerticalCurvedList"/>
    <dgm:cxn modelId="{64B573DB-3267-4B1E-A046-56A7CA83C904}" srcId="{8E777411-57C8-4355-B796-5758F88D1A63}" destId="{4D132F84-3595-47C3-8E68-FCE528103DD5}" srcOrd="2" destOrd="0" parTransId="{52236CB5-4655-486A-8EF9-0323CE4312B1}" sibTransId="{27684245-6C10-4C3B-9679-17E38DCCE2B8}"/>
    <dgm:cxn modelId="{24DB6EB4-DD81-4978-AEB8-E1FA126069B3}" type="presParOf" srcId="{ADB7B7BB-55C5-469C-90C5-2C862C608829}" destId="{273AC77C-60B6-45A9-98F0-FB13A6A63A8E}" srcOrd="0" destOrd="0" presId="urn:microsoft.com/office/officeart/2008/layout/VerticalCurvedList"/>
    <dgm:cxn modelId="{B42AA13D-369A-4A95-AE58-2CBE05E0293E}" type="presParOf" srcId="{273AC77C-60B6-45A9-98F0-FB13A6A63A8E}" destId="{2A7799B1-5F3F-4002-9780-ABB2561B8A5F}" srcOrd="0" destOrd="0" presId="urn:microsoft.com/office/officeart/2008/layout/VerticalCurvedList"/>
    <dgm:cxn modelId="{34883AFA-C7B2-411E-8AD6-F64A7946461F}" type="presParOf" srcId="{2A7799B1-5F3F-4002-9780-ABB2561B8A5F}" destId="{61FB18B6-35AC-41A9-B962-56830BBCEC23}" srcOrd="0" destOrd="0" presId="urn:microsoft.com/office/officeart/2008/layout/VerticalCurvedList"/>
    <dgm:cxn modelId="{F6C6510A-0829-4D68-B18C-8AF9066C56F5}" type="presParOf" srcId="{2A7799B1-5F3F-4002-9780-ABB2561B8A5F}" destId="{5B862E4D-4D36-4694-B934-1C829F4D7403}" srcOrd="1" destOrd="0" presId="urn:microsoft.com/office/officeart/2008/layout/VerticalCurvedList"/>
    <dgm:cxn modelId="{EEE5DA97-7F84-4709-B2FE-A745290665AF}" type="presParOf" srcId="{2A7799B1-5F3F-4002-9780-ABB2561B8A5F}" destId="{BA4084FA-2C13-4AAB-8581-47A4AEE03356}" srcOrd="2" destOrd="0" presId="urn:microsoft.com/office/officeart/2008/layout/VerticalCurvedList"/>
    <dgm:cxn modelId="{1BF8293D-3A63-47A4-84D6-A9B816384A14}" type="presParOf" srcId="{2A7799B1-5F3F-4002-9780-ABB2561B8A5F}" destId="{EDBF7531-043D-475E-82F7-F79C69C43064}" srcOrd="3" destOrd="0" presId="urn:microsoft.com/office/officeart/2008/layout/VerticalCurvedList"/>
    <dgm:cxn modelId="{33700A07-7329-4C16-99DF-21338220A5D0}" type="presParOf" srcId="{273AC77C-60B6-45A9-98F0-FB13A6A63A8E}" destId="{145E5C9C-062D-474B-A91A-14890C8E9F19}" srcOrd="1" destOrd="0" presId="urn:microsoft.com/office/officeart/2008/layout/VerticalCurvedList"/>
    <dgm:cxn modelId="{969A2D86-3743-43D5-BDA7-7B74CE79AC04}" type="presParOf" srcId="{273AC77C-60B6-45A9-98F0-FB13A6A63A8E}" destId="{6BC21AFC-92E6-49D4-ABBF-73737CEB9A10}" srcOrd="2" destOrd="0" presId="urn:microsoft.com/office/officeart/2008/layout/VerticalCurvedList"/>
    <dgm:cxn modelId="{43A59A1D-1220-437B-BFA6-64591EE3EDF8}" type="presParOf" srcId="{6BC21AFC-92E6-49D4-ABBF-73737CEB9A10}" destId="{1DAD1002-08B1-4761-A199-9C1F29869D04}" srcOrd="0" destOrd="0" presId="urn:microsoft.com/office/officeart/2008/layout/VerticalCurvedList"/>
    <dgm:cxn modelId="{3F7F20C1-CF9C-46F8-8C84-38709F654A97}" type="presParOf" srcId="{273AC77C-60B6-45A9-98F0-FB13A6A63A8E}" destId="{4F8782A9-B37F-4BF1-8125-B6B2DCDC15BA}" srcOrd="3" destOrd="0" presId="urn:microsoft.com/office/officeart/2008/layout/VerticalCurvedList"/>
    <dgm:cxn modelId="{15F9D8EC-3E25-4952-80FD-B0236F94D4F3}" type="presParOf" srcId="{273AC77C-60B6-45A9-98F0-FB13A6A63A8E}" destId="{D71CEFF0-F909-4512-9A58-ACE92F4FD9ED}" srcOrd="4" destOrd="0" presId="urn:microsoft.com/office/officeart/2008/layout/VerticalCurvedList"/>
    <dgm:cxn modelId="{44212933-8A26-4A32-BC93-E7702C5176DA}" type="presParOf" srcId="{D71CEFF0-F909-4512-9A58-ACE92F4FD9ED}" destId="{D740C635-B7F8-40C5-BE8B-38A1E52B5520}" srcOrd="0" destOrd="0" presId="urn:microsoft.com/office/officeart/2008/layout/VerticalCurvedList"/>
    <dgm:cxn modelId="{ABE2F6C6-C523-42D4-8E82-33E37F162EAE}" type="presParOf" srcId="{273AC77C-60B6-45A9-98F0-FB13A6A63A8E}" destId="{21298BD1-06F1-4291-B129-118A208677F3}" srcOrd="5" destOrd="0" presId="urn:microsoft.com/office/officeart/2008/layout/VerticalCurvedList"/>
    <dgm:cxn modelId="{45C402D9-12FE-4C2C-8302-554B1418A01E}" type="presParOf" srcId="{273AC77C-60B6-45A9-98F0-FB13A6A63A8E}" destId="{10EBD00D-C2B2-4F8E-B35A-CFC89BFEF66E}" srcOrd="6" destOrd="0" presId="urn:microsoft.com/office/officeart/2008/layout/VerticalCurvedList"/>
    <dgm:cxn modelId="{608C4405-8794-4A8A-8B23-FFE15D16808A}" type="presParOf" srcId="{10EBD00D-C2B2-4F8E-B35A-CFC89BFEF66E}" destId="{1F51110C-1145-4699-A4CD-DA619591B35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73C8B9B-63E3-42B8-BDFD-2FAB1B457393}">
      <dgm:prSet phldrT="[Text]" custT="1"/>
      <dgm:spPr>
        <a:solidFill>
          <a:srgbClr val="002060"/>
        </a:solidFill>
      </dgm:spPr>
      <dgm:t>
        <a:bodyPr/>
        <a:lstStyle/>
        <a:p>
          <a:pPr algn="just"/>
          <a:r>
            <a:rPr lang="en-US" sz="2400" dirty="0" err="1" smtClean="0"/>
            <a:t>Sau</a:t>
          </a:r>
          <a:r>
            <a:rPr lang="en-US" sz="2400" dirty="0" smtClean="0"/>
            <a:t> </a:t>
          </a:r>
          <a:r>
            <a:rPr lang="en-US" sz="2400" dirty="0" err="1" smtClean="0"/>
            <a:t>năm</a:t>
          </a:r>
          <a:r>
            <a:rPr lang="en-US" sz="2400" dirty="0" smtClean="0"/>
            <a:t> 1954, </a:t>
          </a:r>
          <a:r>
            <a:rPr lang="en-US" sz="2400" dirty="0" err="1" smtClean="0"/>
            <a:t>đế</a:t>
          </a:r>
          <a:r>
            <a:rPr lang="en-US" sz="2400" dirty="0" smtClean="0"/>
            <a:t> </a:t>
          </a:r>
          <a:r>
            <a:rPr lang="en-US" sz="2400" dirty="0" err="1" smtClean="0"/>
            <a:t>quốc</a:t>
          </a:r>
          <a:r>
            <a:rPr lang="en-US" sz="2400" dirty="0" smtClean="0"/>
            <a:t> </a:t>
          </a:r>
          <a:r>
            <a:rPr lang="en-US" sz="2400" dirty="0" err="1" smtClean="0"/>
            <a:t>Mỹ</a:t>
          </a:r>
          <a:r>
            <a:rPr lang="en-US" sz="2400" dirty="0" smtClean="0"/>
            <a:t> </a:t>
          </a:r>
          <a:r>
            <a:rPr lang="en-US" sz="2400" dirty="0" err="1" smtClean="0"/>
            <a:t>dần</a:t>
          </a:r>
          <a:r>
            <a:rPr lang="en-US" sz="2400" dirty="0" smtClean="0"/>
            <a:t> </a:t>
          </a:r>
          <a:r>
            <a:rPr lang="en-US" sz="2400" dirty="0" err="1" smtClean="0"/>
            <a:t>thay</a:t>
          </a:r>
          <a:r>
            <a:rPr lang="en-US" sz="2400" dirty="0" smtClean="0"/>
            <a:t> </a:t>
          </a:r>
          <a:r>
            <a:rPr lang="en-US" sz="2400" dirty="0" err="1" smtClean="0"/>
            <a:t>chân</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Pháp</a:t>
          </a:r>
          <a:r>
            <a:rPr lang="en-US" sz="2400" dirty="0" smtClean="0"/>
            <a:t> </a:t>
          </a:r>
          <a:r>
            <a:rPr lang="en-US" sz="2400" dirty="0" err="1" smtClean="0"/>
            <a:t>để</a:t>
          </a:r>
          <a:r>
            <a:rPr lang="en-US" sz="2400" dirty="0" smtClean="0"/>
            <a:t> </a:t>
          </a:r>
          <a:r>
            <a:rPr lang="en-US" sz="2400" dirty="0" err="1" smtClean="0"/>
            <a:t>áp</a:t>
          </a:r>
          <a:r>
            <a:rPr lang="en-US" sz="2400" dirty="0" smtClean="0"/>
            <a:t> </a:t>
          </a:r>
          <a:r>
            <a:rPr lang="en-US" sz="2400" dirty="0" err="1" smtClean="0"/>
            <a:t>đặt</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mới</a:t>
          </a:r>
          <a:r>
            <a:rPr lang="en-US" sz="2400" dirty="0" smtClean="0"/>
            <a:t> ở </a:t>
          </a:r>
          <a:r>
            <a:rPr lang="en-US" sz="2400" dirty="0" err="1" smtClean="0"/>
            <a:t>miền</a:t>
          </a:r>
          <a:r>
            <a:rPr lang="en-US" sz="2400" dirty="0" smtClean="0"/>
            <a:t> Nam</a:t>
          </a:r>
          <a:endParaRPr lang="en-US" sz="2400" dirty="0"/>
        </a:p>
      </dgm:t>
    </dgm:pt>
    <dgm:pt modelId="{4AA14175-D4AF-4EA1-9271-E9E638667E44}" type="parTrans" cxnId="{A6561177-C945-4B7F-8B86-CFCB8EF18930}">
      <dgm:prSet/>
      <dgm:spPr/>
      <dgm:t>
        <a:bodyPr/>
        <a:lstStyle/>
        <a:p>
          <a:endParaRPr lang="en-US"/>
        </a:p>
      </dgm:t>
    </dgm:pt>
    <dgm:pt modelId="{4460028B-2C1F-4ADC-80E6-891AB588EDD9}" type="sibTrans" cxnId="{A6561177-C945-4B7F-8B86-CFCB8EF18930}">
      <dgm:prSet/>
      <dgm:spPr/>
      <dgm:t>
        <a:bodyPr/>
        <a:lstStyle/>
        <a:p>
          <a:endParaRPr lang="en-US"/>
        </a:p>
      </dgm:t>
    </dgm:pt>
    <dgm:pt modelId="{52D94430-2A41-40FE-AB2C-4474404FCA49}">
      <dgm:prSet phldrT="[Text]" custT="1"/>
      <dgm:spPr>
        <a:solidFill>
          <a:srgbClr val="002060"/>
        </a:solidFill>
      </dgm:spPr>
      <dgm:t>
        <a:bodyPr/>
        <a:lstStyle/>
        <a:p>
          <a:pPr algn="just"/>
          <a:r>
            <a:rPr lang="en-US" sz="2400" dirty="0" err="1" smtClean="0"/>
            <a:t>Là</a:t>
          </a:r>
          <a:r>
            <a:rPr lang="en-US" sz="2400" dirty="0" smtClean="0"/>
            <a:t> </a:t>
          </a:r>
          <a:r>
            <a:rPr lang="en-US" sz="2400" dirty="0" err="1" smtClean="0"/>
            <a:t>cuộc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không</a:t>
          </a:r>
          <a:r>
            <a:rPr lang="en-US" sz="2400" dirty="0" smtClean="0"/>
            <a:t> </a:t>
          </a:r>
          <a:r>
            <a:rPr lang="en-US" sz="2400" dirty="0" err="1" smtClean="0"/>
            <a:t>cân</a:t>
          </a:r>
          <a:r>
            <a:rPr lang="en-US" sz="2400" dirty="0" smtClean="0"/>
            <a:t> </a:t>
          </a:r>
          <a:r>
            <a:rPr lang="en-US" sz="2400" dirty="0" err="1" smtClean="0"/>
            <a:t>sức</a:t>
          </a:r>
          <a:r>
            <a:rPr lang="en-US" sz="2400" dirty="0" smtClean="0"/>
            <a:t> </a:t>
          </a:r>
          <a:r>
            <a:rPr lang="en-US" sz="2400" dirty="0" err="1" smtClean="0"/>
            <a:t>về</a:t>
          </a:r>
          <a:r>
            <a:rPr lang="en-US" sz="2400" dirty="0" smtClean="0"/>
            <a:t> </a:t>
          </a:r>
          <a:r>
            <a:rPr lang="en-US" sz="2400" dirty="0" err="1" smtClean="0"/>
            <a:t>tiềm</a:t>
          </a:r>
          <a:r>
            <a:rPr lang="en-US" sz="2400" dirty="0" smtClean="0"/>
            <a:t> </a:t>
          </a:r>
          <a:r>
            <a:rPr lang="en-US" sz="2400" dirty="0" err="1" smtClean="0"/>
            <a:t>lực</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quân</a:t>
          </a:r>
          <a:r>
            <a:rPr lang="en-US" sz="2400" dirty="0" smtClean="0"/>
            <a:t> </a:t>
          </a:r>
          <a:r>
            <a:rPr lang="en-US" sz="2400" dirty="0" err="1" smtClean="0"/>
            <a:t>sự</a:t>
          </a:r>
          <a:r>
            <a:rPr lang="en-US" sz="2400" dirty="0" smtClean="0"/>
            <a:t> </a:t>
          </a:r>
          <a:r>
            <a:rPr lang="en-US" sz="2400" dirty="0" err="1" smtClean="0"/>
            <a:t>giữa</a:t>
          </a:r>
          <a:r>
            <a:rPr lang="en-US" sz="2400" dirty="0" smtClean="0"/>
            <a:t> </a:t>
          </a:r>
          <a:r>
            <a:rPr lang="en-US" sz="2400" dirty="0" err="1" smtClean="0"/>
            <a:t>nhân</a:t>
          </a:r>
          <a:r>
            <a:rPr lang="en-US" sz="2400" dirty="0" smtClean="0"/>
            <a:t> </a:t>
          </a:r>
          <a:r>
            <a:rPr lang="en-US" sz="2400" dirty="0" err="1" smtClean="0"/>
            <a:t>dân</a:t>
          </a:r>
          <a:r>
            <a:rPr lang="en-US" sz="2400" dirty="0" smtClean="0"/>
            <a:t> ta </a:t>
          </a:r>
          <a:r>
            <a:rPr lang="en-US" sz="2400" dirty="0" err="1" smtClean="0"/>
            <a:t>và</a:t>
          </a:r>
          <a:r>
            <a:rPr lang="en-US" sz="2400" dirty="0" smtClean="0"/>
            <a:t> </a:t>
          </a:r>
          <a:r>
            <a:rPr lang="en-US" sz="2400" dirty="0" err="1" smtClean="0"/>
            <a:t>đế</a:t>
          </a:r>
          <a:r>
            <a:rPr lang="en-US" sz="2400" dirty="0" smtClean="0"/>
            <a:t> </a:t>
          </a:r>
          <a:r>
            <a:rPr lang="en-US" sz="2400" dirty="0" err="1" smtClean="0"/>
            <a:t>quốc</a:t>
          </a:r>
          <a:r>
            <a:rPr lang="en-US" sz="2400" dirty="0" smtClean="0"/>
            <a:t> </a:t>
          </a:r>
          <a:r>
            <a:rPr lang="en-US" sz="2400" dirty="0" err="1" smtClean="0"/>
            <a:t>Mỹ</a:t>
          </a:r>
          <a:endParaRPr lang="en-US" sz="2400" dirty="0"/>
        </a:p>
      </dgm:t>
    </dgm:pt>
    <dgm:pt modelId="{763F8EB3-712A-4F42-BF84-4401C2BE9502}" type="parTrans" cxnId="{8CAF5DEB-DCFD-4508-9C26-C4CB02E9034A}">
      <dgm:prSet/>
      <dgm:spPr/>
      <dgm:t>
        <a:bodyPr/>
        <a:lstStyle/>
        <a:p>
          <a:endParaRPr lang="en-US"/>
        </a:p>
      </dgm:t>
    </dgm:pt>
    <dgm:pt modelId="{4A53ED85-19C4-4C21-A2B8-39F3F02E9568}" type="sibTrans" cxnId="{8CAF5DEB-DCFD-4508-9C26-C4CB02E9034A}">
      <dgm:prSet/>
      <dgm:spPr/>
      <dgm:t>
        <a:bodyPr/>
        <a:lstStyle/>
        <a:p>
          <a:endParaRPr lang="en-US"/>
        </a:p>
      </dgm:t>
    </dgm:pt>
    <dgm:pt modelId="{9CB1A869-C7C0-40D8-BC93-E56258BEE7C2}">
      <dgm:prSet phldrT="[Text]" custT="1"/>
      <dgm:spPr>
        <a:solidFill>
          <a:srgbClr val="002060"/>
        </a:solidFill>
      </dgm:spPr>
      <dgm:t>
        <a:bodyPr/>
        <a:lstStyle/>
        <a:p>
          <a:pPr algn="just"/>
          <a:r>
            <a:rPr lang="en-US" sz="2400" dirty="0" err="1" smtClean="0"/>
            <a:t>Năm</a:t>
          </a:r>
          <a:r>
            <a:rPr lang="en-US" sz="2400" dirty="0" smtClean="0"/>
            <a:t> 1975 </a:t>
          </a:r>
          <a:r>
            <a:rPr lang="en-US" sz="2400" dirty="0" err="1" smtClean="0"/>
            <a:t>tổng</a:t>
          </a:r>
          <a:r>
            <a:rPr lang="en-US" sz="2400" dirty="0" smtClean="0"/>
            <a:t> </a:t>
          </a:r>
          <a:r>
            <a:rPr lang="en-US" sz="2400" dirty="0" err="1" smtClean="0"/>
            <a:t>tiến</a:t>
          </a:r>
          <a:r>
            <a:rPr lang="en-US" sz="2400" dirty="0" smtClean="0"/>
            <a:t> </a:t>
          </a:r>
          <a:r>
            <a:rPr lang="en-US" sz="2400" dirty="0" err="1" smtClean="0"/>
            <a:t>công</a:t>
          </a:r>
          <a:r>
            <a:rPr lang="en-US" sz="2400" dirty="0" smtClean="0"/>
            <a:t> </a:t>
          </a:r>
          <a:r>
            <a:rPr lang="en-US" sz="2400" dirty="0" err="1" smtClean="0"/>
            <a:t>thắng</a:t>
          </a:r>
          <a:r>
            <a:rPr lang="en-US" sz="2400" dirty="0" smtClean="0"/>
            <a:t> </a:t>
          </a:r>
          <a:r>
            <a:rPr lang="en-US" sz="2400" dirty="0" err="1" smtClean="0"/>
            <a:t>lợi</a:t>
          </a:r>
          <a:r>
            <a:rPr lang="en-US" sz="2400" dirty="0" smtClean="0"/>
            <a:t>, </a:t>
          </a:r>
          <a:r>
            <a:rPr lang="en-US" sz="2400" dirty="0" err="1" smtClean="0"/>
            <a:t>kết</a:t>
          </a:r>
          <a:r>
            <a:rPr lang="en-US" sz="2400" dirty="0" smtClean="0"/>
            <a:t> </a:t>
          </a:r>
          <a:r>
            <a:rPr lang="en-US" sz="2400" dirty="0" err="1" smtClean="0"/>
            <a:t>thúc</a:t>
          </a:r>
          <a:r>
            <a:rPr lang="en-US" sz="2400" dirty="0" smtClean="0"/>
            <a:t> </a:t>
          </a:r>
          <a:r>
            <a:rPr lang="en-US" sz="2400" dirty="0" err="1" smtClean="0"/>
            <a:t>cuộc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kéo</a:t>
          </a:r>
          <a:r>
            <a:rPr lang="en-US" sz="2400" dirty="0" smtClean="0"/>
            <a:t> </a:t>
          </a:r>
          <a:r>
            <a:rPr lang="en-US" sz="2400" dirty="0" err="1" smtClean="0"/>
            <a:t>dài</a:t>
          </a:r>
          <a:r>
            <a:rPr lang="en-US" sz="2400" dirty="0" smtClean="0"/>
            <a:t> 30 </a:t>
          </a:r>
          <a:r>
            <a:rPr lang="en-US" sz="2400" dirty="0" err="1" smtClean="0"/>
            <a:t>năm</a:t>
          </a:r>
          <a:r>
            <a:rPr lang="en-US" sz="2400" dirty="0" smtClean="0"/>
            <a:t> </a:t>
          </a:r>
          <a:endParaRPr lang="en-US" sz="2400" dirty="0"/>
        </a:p>
      </dgm:t>
    </dgm:pt>
    <dgm:pt modelId="{5FF8366A-670D-430F-BFBB-1760F8FE2E27}" type="parTrans" cxnId="{12642B08-A5CF-4949-B009-BB212EBB8E80}">
      <dgm:prSet/>
      <dgm:spPr/>
      <dgm:t>
        <a:bodyPr/>
        <a:lstStyle/>
        <a:p>
          <a:endParaRPr lang="en-US"/>
        </a:p>
      </dgm:t>
    </dgm:pt>
    <dgm:pt modelId="{9E2C9E2E-FCD3-4ACF-A1B1-5E0D9B116730}" type="sibTrans" cxnId="{12642B08-A5CF-4949-B009-BB212EBB8E80}">
      <dgm:prSet/>
      <dgm:spPr/>
      <dgm:t>
        <a:bodyPr/>
        <a:lstStyle/>
        <a:p>
          <a:endParaRPr lang="en-US"/>
        </a:p>
      </dgm:t>
    </dgm:pt>
    <dgm:pt modelId="{C3704D83-CD92-4124-8C20-EA117F95B2DB}">
      <dgm:prSet phldrT="[Text]" custT="1"/>
      <dgm:spPr>
        <a:solidFill>
          <a:srgbClr val="002060"/>
        </a:solidFill>
      </dgm:spPr>
      <dgm:t>
        <a:bodyPr/>
        <a:lstStyle/>
        <a:p>
          <a:pPr algn="just"/>
          <a:r>
            <a:rPr lang="nl-NL" sz="2400" i="1" dirty="0" smtClean="0"/>
            <a:t>Ý nghĩa :</a:t>
          </a:r>
          <a:r>
            <a:rPr lang="nl-NL" sz="2400" dirty="0" smtClean="0"/>
            <a:t>một biểu tượng sáng ngời về sự toàn thắng của chủ nghĩa anh hùng cách mạng và trí tuệ con người;góp phần quan trọng làm đảo lộn chiến lược toàn cầu của đế quốc Mỹ</a:t>
          </a:r>
          <a:endParaRPr lang="en-US" sz="2400" dirty="0"/>
        </a:p>
      </dgm:t>
    </dgm:pt>
    <dgm:pt modelId="{DE384908-C9EA-4533-BB16-1F61A1B992B2}" type="parTrans" cxnId="{150D7BB5-9905-4D4D-BD6D-CEF762491A90}">
      <dgm:prSet/>
      <dgm:spPr/>
      <dgm:t>
        <a:bodyPr/>
        <a:lstStyle/>
        <a:p>
          <a:endParaRPr lang="en-US"/>
        </a:p>
      </dgm:t>
    </dgm:pt>
    <dgm:pt modelId="{E2DA640D-541C-4596-BC7E-788BD7009A59}" type="sibTrans" cxnId="{150D7BB5-9905-4D4D-BD6D-CEF762491A90}">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t>
        <a:bodyPr/>
        <a:lstStyle/>
        <a:p>
          <a:endParaRPr lang="en-US"/>
        </a:p>
      </dgm:t>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4"/>
      <dgm:spPr/>
    </dgm:pt>
    <dgm:pt modelId="{A25181EA-F80D-4010-AAF6-0663E4067AFA}" type="pres">
      <dgm:prSet presAssocID="{5EF4435D-7A0B-4D7A-9098-94917A6B7EAB}" presName="conn" presStyleLbl="parChTrans1D2" presStyleIdx="0" presStyleCnt="1"/>
      <dgm:spPr/>
      <dgm:t>
        <a:bodyPr/>
        <a:lstStyle/>
        <a:p>
          <a:endParaRPr lang="en-US"/>
        </a:p>
      </dgm:t>
    </dgm:pt>
    <dgm:pt modelId="{B0C9D0C2-0871-4458-9A4B-864E6BC4012E}" type="pres">
      <dgm:prSet presAssocID="{5EF4435D-7A0B-4D7A-9098-94917A6B7EAB}" presName="extraNode" presStyleLbl="node1" presStyleIdx="0" presStyleCnt="4"/>
      <dgm:spPr/>
    </dgm:pt>
    <dgm:pt modelId="{964BAF3B-00A1-40CC-9F0F-4E5831541FFA}" type="pres">
      <dgm:prSet presAssocID="{5EF4435D-7A0B-4D7A-9098-94917A6B7EAB}" presName="dstNode" presStyleLbl="node1" presStyleIdx="0" presStyleCnt="4"/>
      <dgm:spPr/>
    </dgm:pt>
    <dgm:pt modelId="{F4FEE520-51AF-4D96-A1A2-ABA08A9CFE0A}" type="pres">
      <dgm:prSet presAssocID="{C73C8B9B-63E3-42B8-BDFD-2FAB1B457393}" presName="text_1" presStyleLbl="node1" presStyleIdx="0" presStyleCnt="4">
        <dgm:presLayoutVars>
          <dgm:bulletEnabled val="1"/>
        </dgm:presLayoutVars>
      </dgm:prSet>
      <dgm:spPr/>
      <dgm:t>
        <a:bodyPr/>
        <a:lstStyle/>
        <a:p>
          <a:endParaRPr lang="en-US"/>
        </a:p>
      </dgm:t>
    </dgm:pt>
    <dgm:pt modelId="{E955D4AA-09E0-4D31-9B31-BB930203638B}" type="pres">
      <dgm:prSet presAssocID="{C73C8B9B-63E3-42B8-BDFD-2FAB1B457393}" presName="accent_1" presStyleCnt="0"/>
      <dgm:spPr/>
    </dgm:pt>
    <dgm:pt modelId="{E7552E39-00B0-4CDB-AC14-C299E5A6B8F8}" type="pres">
      <dgm:prSet presAssocID="{C73C8B9B-63E3-42B8-BDFD-2FAB1B457393}" presName="accentRepeatNode" presStyleLbl="solidFgAcc1" presStyleIdx="0" presStyleCnt="4"/>
      <dgm:spPr/>
    </dgm:pt>
    <dgm:pt modelId="{05C82B02-0F2A-4E45-8A5A-056849A2B203}" type="pres">
      <dgm:prSet presAssocID="{52D94430-2A41-40FE-AB2C-4474404FCA49}" presName="text_2" presStyleLbl="node1" presStyleIdx="1" presStyleCnt="4">
        <dgm:presLayoutVars>
          <dgm:bulletEnabled val="1"/>
        </dgm:presLayoutVars>
      </dgm:prSet>
      <dgm:spPr/>
      <dgm:t>
        <a:bodyPr/>
        <a:lstStyle/>
        <a:p>
          <a:endParaRPr lang="en-US"/>
        </a:p>
      </dgm:t>
    </dgm:pt>
    <dgm:pt modelId="{56EBF9F2-0EE6-49EF-BA41-1B8011FEAB24}" type="pres">
      <dgm:prSet presAssocID="{52D94430-2A41-40FE-AB2C-4474404FCA49}" presName="accent_2" presStyleCnt="0"/>
      <dgm:spPr/>
    </dgm:pt>
    <dgm:pt modelId="{80A7F391-9036-4861-925D-9CB867D8CA6F}" type="pres">
      <dgm:prSet presAssocID="{52D94430-2A41-40FE-AB2C-4474404FCA49}" presName="accentRepeatNode" presStyleLbl="solidFgAcc1" presStyleIdx="1" presStyleCnt="4"/>
      <dgm:spPr/>
    </dgm:pt>
    <dgm:pt modelId="{79F2197E-D61E-4357-97C0-2F0DF73412F1}" type="pres">
      <dgm:prSet presAssocID="{9CB1A869-C7C0-40D8-BC93-E56258BEE7C2}" presName="text_3" presStyleLbl="node1" presStyleIdx="2" presStyleCnt="4">
        <dgm:presLayoutVars>
          <dgm:bulletEnabled val="1"/>
        </dgm:presLayoutVars>
      </dgm:prSet>
      <dgm:spPr/>
      <dgm:t>
        <a:bodyPr/>
        <a:lstStyle/>
        <a:p>
          <a:endParaRPr lang="en-US"/>
        </a:p>
      </dgm:t>
    </dgm:pt>
    <dgm:pt modelId="{87EBA9FF-4713-437C-B8CD-86119C72C7C6}" type="pres">
      <dgm:prSet presAssocID="{9CB1A869-C7C0-40D8-BC93-E56258BEE7C2}" presName="accent_3" presStyleCnt="0"/>
      <dgm:spPr/>
    </dgm:pt>
    <dgm:pt modelId="{D3E6FE7F-5508-471C-832E-CBC20146F36D}" type="pres">
      <dgm:prSet presAssocID="{9CB1A869-C7C0-40D8-BC93-E56258BEE7C2}" presName="accentRepeatNode" presStyleLbl="solidFgAcc1" presStyleIdx="2" presStyleCnt="4"/>
      <dgm:spPr/>
    </dgm:pt>
    <dgm:pt modelId="{DBC36038-8967-4867-86A8-3C16A60FB962}" type="pres">
      <dgm:prSet presAssocID="{C3704D83-CD92-4124-8C20-EA117F95B2DB}" presName="text_4" presStyleLbl="node1" presStyleIdx="3" presStyleCnt="4" custScaleY="138453">
        <dgm:presLayoutVars>
          <dgm:bulletEnabled val="1"/>
        </dgm:presLayoutVars>
      </dgm:prSet>
      <dgm:spPr/>
      <dgm:t>
        <a:bodyPr/>
        <a:lstStyle/>
        <a:p>
          <a:endParaRPr lang="en-US"/>
        </a:p>
      </dgm:t>
    </dgm:pt>
    <dgm:pt modelId="{B1AA0010-C519-44F9-B4F3-0C58F402BA56}" type="pres">
      <dgm:prSet presAssocID="{C3704D83-CD92-4124-8C20-EA117F95B2DB}" presName="accent_4" presStyleCnt="0"/>
      <dgm:spPr/>
    </dgm:pt>
    <dgm:pt modelId="{191F1F66-5AA5-4D03-8E69-90FFF4B33ECF}" type="pres">
      <dgm:prSet presAssocID="{C3704D83-CD92-4124-8C20-EA117F95B2DB}" presName="accentRepeatNode" presStyleLbl="solidFgAcc1" presStyleIdx="3" presStyleCnt="4"/>
      <dgm:spPr/>
    </dgm:pt>
  </dgm:ptLst>
  <dgm:cxnLst>
    <dgm:cxn modelId="{A6561177-C945-4B7F-8B86-CFCB8EF18930}" srcId="{5EF4435D-7A0B-4D7A-9098-94917A6B7EAB}" destId="{C73C8B9B-63E3-42B8-BDFD-2FAB1B457393}" srcOrd="0" destOrd="0" parTransId="{4AA14175-D4AF-4EA1-9271-E9E638667E44}" sibTransId="{4460028B-2C1F-4ADC-80E6-891AB588EDD9}"/>
    <dgm:cxn modelId="{12642B08-A5CF-4949-B009-BB212EBB8E80}" srcId="{5EF4435D-7A0B-4D7A-9098-94917A6B7EAB}" destId="{9CB1A869-C7C0-40D8-BC93-E56258BEE7C2}" srcOrd="2" destOrd="0" parTransId="{5FF8366A-670D-430F-BFBB-1760F8FE2E27}" sibTransId="{9E2C9E2E-FCD3-4ACF-A1B1-5E0D9B116730}"/>
    <dgm:cxn modelId="{62D9B448-28B7-48ED-8D1A-DF4CDBFCE4FA}" type="presOf" srcId="{C73C8B9B-63E3-42B8-BDFD-2FAB1B457393}" destId="{F4FEE520-51AF-4D96-A1A2-ABA08A9CFE0A}" srcOrd="0" destOrd="0" presId="urn:microsoft.com/office/officeart/2008/layout/VerticalCurvedList"/>
    <dgm:cxn modelId="{8CAF5DEB-DCFD-4508-9C26-C4CB02E9034A}" srcId="{5EF4435D-7A0B-4D7A-9098-94917A6B7EAB}" destId="{52D94430-2A41-40FE-AB2C-4474404FCA49}" srcOrd="1" destOrd="0" parTransId="{763F8EB3-712A-4F42-BF84-4401C2BE9502}" sibTransId="{4A53ED85-19C4-4C21-A2B8-39F3F02E9568}"/>
    <dgm:cxn modelId="{943D0138-BD3C-424B-BC24-C48B5564298F}" type="presOf" srcId="{4460028B-2C1F-4ADC-80E6-891AB588EDD9}" destId="{A25181EA-F80D-4010-AAF6-0663E4067AFA}" srcOrd="0" destOrd="0" presId="urn:microsoft.com/office/officeart/2008/layout/VerticalCurvedList"/>
    <dgm:cxn modelId="{DC6A6A45-167A-4148-8E29-CE8C1DA8623B}" type="presOf" srcId="{52D94430-2A41-40FE-AB2C-4474404FCA49}" destId="{05C82B02-0F2A-4E45-8A5A-056849A2B203}" srcOrd="0" destOrd="0" presId="urn:microsoft.com/office/officeart/2008/layout/VerticalCurvedList"/>
    <dgm:cxn modelId="{892F3663-6370-4320-B638-1B3D32E31541}" type="presOf" srcId="{C3704D83-CD92-4124-8C20-EA117F95B2DB}" destId="{DBC36038-8967-4867-86A8-3C16A60FB962}" srcOrd="0" destOrd="0" presId="urn:microsoft.com/office/officeart/2008/layout/VerticalCurvedList"/>
    <dgm:cxn modelId="{7575F95F-EA47-4E93-8B2D-6336D983D3EE}" type="presOf" srcId="{5EF4435D-7A0B-4D7A-9098-94917A6B7EAB}" destId="{21FF70F9-6A1C-4069-A0E1-B2D1B48018EF}" srcOrd="0" destOrd="0" presId="urn:microsoft.com/office/officeart/2008/layout/VerticalCurvedList"/>
    <dgm:cxn modelId="{150D7BB5-9905-4D4D-BD6D-CEF762491A90}" srcId="{5EF4435D-7A0B-4D7A-9098-94917A6B7EAB}" destId="{C3704D83-CD92-4124-8C20-EA117F95B2DB}" srcOrd="3" destOrd="0" parTransId="{DE384908-C9EA-4533-BB16-1F61A1B992B2}" sibTransId="{E2DA640D-541C-4596-BC7E-788BD7009A59}"/>
    <dgm:cxn modelId="{F7E82F14-2097-4874-B252-D7B60089E69E}" type="presOf" srcId="{9CB1A869-C7C0-40D8-BC93-E56258BEE7C2}" destId="{79F2197E-D61E-4357-97C0-2F0DF73412F1}" srcOrd="0" destOrd="0" presId="urn:microsoft.com/office/officeart/2008/layout/VerticalCurvedList"/>
    <dgm:cxn modelId="{BEA1E5AA-B1DE-4AC9-82A8-01F7F7100192}" type="presParOf" srcId="{21FF70F9-6A1C-4069-A0E1-B2D1B48018EF}" destId="{C1841553-B9E8-4EB3-A5D7-9A0515FAFDBC}" srcOrd="0" destOrd="0" presId="urn:microsoft.com/office/officeart/2008/layout/VerticalCurvedList"/>
    <dgm:cxn modelId="{2F53CF78-7202-4549-9987-3BAB122E2F62}" type="presParOf" srcId="{C1841553-B9E8-4EB3-A5D7-9A0515FAFDBC}" destId="{917B98B9-8AC8-4C86-B292-2AC47E656CF3}" srcOrd="0" destOrd="0" presId="urn:microsoft.com/office/officeart/2008/layout/VerticalCurvedList"/>
    <dgm:cxn modelId="{67921C58-B2C0-493E-A42E-36739FF0B2B1}" type="presParOf" srcId="{917B98B9-8AC8-4C86-B292-2AC47E656CF3}" destId="{5197015C-166E-4FE3-B1F2-118AE07D736D}" srcOrd="0" destOrd="0" presId="urn:microsoft.com/office/officeart/2008/layout/VerticalCurvedList"/>
    <dgm:cxn modelId="{13579D94-1594-480C-928B-F0327FAB800C}" type="presParOf" srcId="{917B98B9-8AC8-4C86-B292-2AC47E656CF3}" destId="{A25181EA-F80D-4010-AAF6-0663E4067AFA}" srcOrd="1" destOrd="0" presId="urn:microsoft.com/office/officeart/2008/layout/VerticalCurvedList"/>
    <dgm:cxn modelId="{74033C04-5291-4863-A666-E91155932389}" type="presParOf" srcId="{917B98B9-8AC8-4C86-B292-2AC47E656CF3}" destId="{B0C9D0C2-0871-4458-9A4B-864E6BC4012E}" srcOrd="2" destOrd="0" presId="urn:microsoft.com/office/officeart/2008/layout/VerticalCurvedList"/>
    <dgm:cxn modelId="{E1B6236F-F646-4326-B1F6-7EF7C2F0A714}" type="presParOf" srcId="{917B98B9-8AC8-4C86-B292-2AC47E656CF3}" destId="{964BAF3B-00A1-40CC-9F0F-4E5831541FFA}" srcOrd="3" destOrd="0" presId="urn:microsoft.com/office/officeart/2008/layout/VerticalCurvedList"/>
    <dgm:cxn modelId="{E3329B03-6305-4755-98BA-D74CA2757E27}" type="presParOf" srcId="{C1841553-B9E8-4EB3-A5D7-9A0515FAFDBC}" destId="{F4FEE520-51AF-4D96-A1A2-ABA08A9CFE0A}" srcOrd="1" destOrd="0" presId="urn:microsoft.com/office/officeart/2008/layout/VerticalCurvedList"/>
    <dgm:cxn modelId="{E518CC43-AE99-4142-A8D2-513CD58699A1}" type="presParOf" srcId="{C1841553-B9E8-4EB3-A5D7-9A0515FAFDBC}" destId="{E955D4AA-09E0-4D31-9B31-BB930203638B}" srcOrd="2" destOrd="0" presId="urn:microsoft.com/office/officeart/2008/layout/VerticalCurvedList"/>
    <dgm:cxn modelId="{4FE0438A-81B8-4AAE-A9DE-7F076D9E2D71}" type="presParOf" srcId="{E955D4AA-09E0-4D31-9B31-BB930203638B}" destId="{E7552E39-00B0-4CDB-AC14-C299E5A6B8F8}" srcOrd="0" destOrd="0" presId="urn:microsoft.com/office/officeart/2008/layout/VerticalCurvedList"/>
    <dgm:cxn modelId="{672B9D85-B027-49B6-89BE-6F6579F4F2FB}" type="presParOf" srcId="{C1841553-B9E8-4EB3-A5D7-9A0515FAFDBC}" destId="{05C82B02-0F2A-4E45-8A5A-056849A2B203}" srcOrd="3" destOrd="0" presId="urn:microsoft.com/office/officeart/2008/layout/VerticalCurvedList"/>
    <dgm:cxn modelId="{DB35E089-5A5C-49F2-9984-CD6414E2E154}" type="presParOf" srcId="{C1841553-B9E8-4EB3-A5D7-9A0515FAFDBC}" destId="{56EBF9F2-0EE6-49EF-BA41-1B8011FEAB24}" srcOrd="4" destOrd="0" presId="urn:microsoft.com/office/officeart/2008/layout/VerticalCurvedList"/>
    <dgm:cxn modelId="{610D8E6A-7E72-4F3B-91FE-BBC38C1F78A4}" type="presParOf" srcId="{56EBF9F2-0EE6-49EF-BA41-1B8011FEAB24}" destId="{80A7F391-9036-4861-925D-9CB867D8CA6F}" srcOrd="0" destOrd="0" presId="urn:microsoft.com/office/officeart/2008/layout/VerticalCurvedList"/>
    <dgm:cxn modelId="{2CE58092-4083-45CF-B412-8CA97202A4EE}" type="presParOf" srcId="{C1841553-B9E8-4EB3-A5D7-9A0515FAFDBC}" destId="{79F2197E-D61E-4357-97C0-2F0DF73412F1}" srcOrd="5" destOrd="0" presId="urn:microsoft.com/office/officeart/2008/layout/VerticalCurvedList"/>
    <dgm:cxn modelId="{2D7E12D1-C504-49CA-B741-515DA799B350}" type="presParOf" srcId="{C1841553-B9E8-4EB3-A5D7-9A0515FAFDBC}" destId="{87EBA9FF-4713-437C-B8CD-86119C72C7C6}" srcOrd="6" destOrd="0" presId="urn:microsoft.com/office/officeart/2008/layout/VerticalCurvedList"/>
    <dgm:cxn modelId="{A0B370B2-E9AE-43B7-B4D8-1B8C4CD6E79E}" type="presParOf" srcId="{87EBA9FF-4713-437C-B8CD-86119C72C7C6}" destId="{D3E6FE7F-5508-471C-832E-CBC20146F36D}" srcOrd="0" destOrd="0" presId="urn:microsoft.com/office/officeart/2008/layout/VerticalCurvedList"/>
    <dgm:cxn modelId="{16183621-EC13-446B-8C05-4B7B2BACA85B}" type="presParOf" srcId="{C1841553-B9E8-4EB3-A5D7-9A0515FAFDBC}" destId="{DBC36038-8967-4867-86A8-3C16A60FB962}" srcOrd="7" destOrd="0" presId="urn:microsoft.com/office/officeart/2008/layout/VerticalCurvedList"/>
    <dgm:cxn modelId="{0A84CE5B-D8F8-4B17-8A1E-1557BCDCD59F}" type="presParOf" srcId="{C1841553-B9E8-4EB3-A5D7-9A0515FAFDBC}" destId="{B1AA0010-C519-44F9-B4F3-0C58F402BA56}" srcOrd="8" destOrd="0" presId="urn:microsoft.com/office/officeart/2008/layout/VerticalCurvedList"/>
    <dgm:cxn modelId="{CE848B6F-474B-4537-9F14-A26680B05F28}" type="presParOf" srcId="{B1AA0010-C519-44F9-B4F3-0C58F402BA56}" destId="{191F1F66-5AA5-4D03-8E69-90FFF4B33EC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F734EDB-86E9-4B1D-840E-030AC43FC7C0}"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9FC55693-7061-41DC-8AFB-3653B41505F5}">
      <dgm:prSet phldrT="[Text]"/>
      <dgm:spPr/>
      <dgm:t>
        <a:bodyPr/>
        <a:lstStyle/>
        <a:p>
          <a:r>
            <a:rPr lang="en-US" dirty="0" err="1" smtClean="0"/>
            <a:t>Thuận</a:t>
          </a:r>
          <a:r>
            <a:rPr lang="en-US" dirty="0" smtClean="0"/>
            <a:t> </a:t>
          </a:r>
          <a:r>
            <a:rPr lang="en-US" dirty="0" err="1" smtClean="0"/>
            <a:t>lợi</a:t>
          </a:r>
          <a:endParaRPr lang="en-US" dirty="0"/>
        </a:p>
      </dgm:t>
    </dgm:pt>
    <dgm:pt modelId="{63815E9C-2A96-4EB7-9173-C796E6F9AEE0}" type="parTrans" cxnId="{CEF1F5CE-D431-4E03-A7A8-DEDFFB0863B9}">
      <dgm:prSet/>
      <dgm:spPr/>
      <dgm:t>
        <a:bodyPr/>
        <a:lstStyle/>
        <a:p>
          <a:endParaRPr lang="en-US"/>
        </a:p>
      </dgm:t>
    </dgm:pt>
    <dgm:pt modelId="{BB876DB3-D6AE-42F3-8853-09C5A5632B04}" type="sibTrans" cxnId="{CEF1F5CE-D431-4E03-A7A8-DEDFFB0863B9}">
      <dgm:prSet/>
      <dgm:spPr/>
      <dgm:t>
        <a:bodyPr/>
        <a:lstStyle/>
        <a:p>
          <a:endParaRPr lang="en-US"/>
        </a:p>
      </dgm:t>
    </dgm:pt>
    <dgm:pt modelId="{19A4F5C8-73E3-4DD1-AE41-1C37474AC6C4}">
      <dgm:prSet phldrT="[Text]"/>
      <dgm:spPr/>
      <dgm:t>
        <a:bodyPr/>
        <a:lstStyle/>
        <a:p>
          <a:r>
            <a:rPr lang="nl-NL" dirty="0" smtClean="0"/>
            <a:t>Bản lĩnh chính trị vững vàng</a:t>
          </a:r>
          <a:endParaRPr lang="en-US" dirty="0"/>
        </a:p>
      </dgm:t>
    </dgm:pt>
    <dgm:pt modelId="{E10BD448-5B4D-40A0-B541-346E9C6F7242}" type="parTrans" cxnId="{189796E1-3977-4992-A390-530320BE6DFB}">
      <dgm:prSet/>
      <dgm:spPr/>
      <dgm:t>
        <a:bodyPr/>
        <a:lstStyle/>
        <a:p>
          <a:endParaRPr lang="en-US"/>
        </a:p>
      </dgm:t>
    </dgm:pt>
    <dgm:pt modelId="{32AB7E94-4020-4F6D-BB77-DAECECB165E2}" type="sibTrans" cxnId="{189796E1-3977-4992-A390-530320BE6DFB}">
      <dgm:prSet/>
      <dgm:spPr/>
      <dgm:t>
        <a:bodyPr/>
        <a:lstStyle/>
        <a:p>
          <a:endParaRPr lang="en-US"/>
        </a:p>
      </dgm:t>
    </dgm:pt>
    <dgm:pt modelId="{D391A79F-8183-4567-A7A7-C4EC0C6C49E8}">
      <dgm:prSet phldrT="[Text]"/>
      <dgm:spPr/>
      <dgm:t>
        <a:bodyPr/>
        <a:lstStyle/>
        <a:p>
          <a:r>
            <a:rPr lang="nl-NL" dirty="0" smtClean="0"/>
            <a:t>Đường lối đổi mới đưa đất nước vượt qua khủng hoảng kinh tế - xã hội</a:t>
          </a:r>
          <a:endParaRPr lang="en-US" dirty="0"/>
        </a:p>
      </dgm:t>
    </dgm:pt>
    <dgm:pt modelId="{ABDFA06A-AFB8-47C7-9059-47BBE3BE81D6}" type="parTrans" cxnId="{786047B0-CECC-4255-BA6B-2739C20A18CA}">
      <dgm:prSet/>
      <dgm:spPr/>
      <dgm:t>
        <a:bodyPr/>
        <a:lstStyle/>
        <a:p>
          <a:endParaRPr lang="en-US"/>
        </a:p>
      </dgm:t>
    </dgm:pt>
    <dgm:pt modelId="{72F2CD00-E958-4FBB-93F1-A6BB9E947D27}" type="sibTrans" cxnId="{786047B0-CECC-4255-BA6B-2739C20A18CA}">
      <dgm:prSet/>
      <dgm:spPr/>
      <dgm:t>
        <a:bodyPr/>
        <a:lstStyle/>
        <a:p>
          <a:endParaRPr lang="en-US"/>
        </a:p>
      </dgm:t>
    </dgm:pt>
    <dgm:pt modelId="{5281EAF5-6E04-49F6-9AAA-131C2532AE13}">
      <dgm:prSet phldrT="[Text]"/>
      <dgm:spPr/>
      <dgm:t>
        <a:bodyPr/>
        <a:lstStyle/>
        <a:p>
          <a:r>
            <a:rPr lang="en-US" dirty="0" err="1" smtClean="0"/>
            <a:t>Khó</a:t>
          </a:r>
          <a:r>
            <a:rPr lang="en-US" dirty="0" smtClean="0"/>
            <a:t> </a:t>
          </a:r>
          <a:r>
            <a:rPr lang="en-US" dirty="0" err="1" smtClean="0"/>
            <a:t>khăn</a:t>
          </a:r>
          <a:endParaRPr lang="en-US" dirty="0"/>
        </a:p>
      </dgm:t>
    </dgm:pt>
    <dgm:pt modelId="{1F4B0F46-A265-42C3-9C83-FAE3788ABD9E}" type="parTrans" cxnId="{DD6C5FD7-BC4A-490E-A6C8-7CC8FF0CD59A}">
      <dgm:prSet/>
      <dgm:spPr/>
      <dgm:t>
        <a:bodyPr/>
        <a:lstStyle/>
        <a:p>
          <a:endParaRPr lang="en-US"/>
        </a:p>
      </dgm:t>
    </dgm:pt>
    <dgm:pt modelId="{FF4E1BE7-F2C3-476A-9A36-F31F9E3D307F}" type="sibTrans" cxnId="{DD6C5FD7-BC4A-490E-A6C8-7CC8FF0CD59A}">
      <dgm:prSet/>
      <dgm:spPr/>
      <dgm:t>
        <a:bodyPr/>
        <a:lstStyle/>
        <a:p>
          <a:endParaRPr lang="en-US"/>
        </a:p>
      </dgm:t>
    </dgm:pt>
    <dgm:pt modelId="{DB475F5A-97B3-4368-AAE4-FF27D9F9F7EA}">
      <dgm:prSet phldrT="[Text]"/>
      <dgm:spPr/>
      <dgm:t>
        <a:bodyPr/>
        <a:lstStyle/>
        <a:p>
          <a:r>
            <a:rPr lang="nl-NL" dirty="0" smtClean="0"/>
            <a:t>Xuất phát từ một nước nông nghiệp lạc hậu, kinh tế chậm phát triển</a:t>
          </a:r>
          <a:endParaRPr lang="en-US" dirty="0"/>
        </a:p>
      </dgm:t>
    </dgm:pt>
    <dgm:pt modelId="{3164BEB0-6DF6-48AC-BEFE-6D09E572154A}" type="parTrans" cxnId="{D7D855C3-AF6A-4824-A371-31696D0307AF}">
      <dgm:prSet/>
      <dgm:spPr/>
      <dgm:t>
        <a:bodyPr/>
        <a:lstStyle/>
        <a:p>
          <a:endParaRPr lang="en-US"/>
        </a:p>
      </dgm:t>
    </dgm:pt>
    <dgm:pt modelId="{E34C51D2-C62C-4AF6-B829-ECDDE5D135F3}" type="sibTrans" cxnId="{D7D855C3-AF6A-4824-A371-31696D0307AF}">
      <dgm:prSet/>
      <dgm:spPr/>
      <dgm:t>
        <a:bodyPr/>
        <a:lstStyle/>
        <a:p>
          <a:endParaRPr lang="en-US"/>
        </a:p>
      </dgm:t>
    </dgm:pt>
    <dgm:pt modelId="{0DD255F1-202D-40C3-8737-2CEB664D0975}">
      <dgm:prSet phldrT="[Text]"/>
      <dgm:spPr/>
      <dgm:t>
        <a:bodyPr/>
        <a:lstStyle/>
        <a:p>
          <a:r>
            <a:rPr lang="nl-NL" dirty="0" smtClean="0"/>
            <a:t>Bị Mỹ phong tỏa cấm vận</a:t>
          </a:r>
          <a:endParaRPr lang="en-US" dirty="0"/>
        </a:p>
      </dgm:t>
    </dgm:pt>
    <dgm:pt modelId="{7276645C-351D-4F19-95F8-71222FEC33FA}" type="parTrans" cxnId="{F728ECCA-D141-4CAE-82B0-C40E4E1E27ED}">
      <dgm:prSet/>
      <dgm:spPr/>
      <dgm:t>
        <a:bodyPr/>
        <a:lstStyle/>
        <a:p>
          <a:endParaRPr lang="en-US"/>
        </a:p>
      </dgm:t>
    </dgm:pt>
    <dgm:pt modelId="{55B5A38E-656A-4DC7-8812-50BCA793153C}" type="sibTrans" cxnId="{F728ECCA-D141-4CAE-82B0-C40E4E1E27ED}">
      <dgm:prSet/>
      <dgm:spPr/>
      <dgm:t>
        <a:bodyPr/>
        <a:lstStyle/>
        <a:p>
          <a:endParaRPr lang="en-US"/>
        </a:p>
      </dgm:t>
    </dgm:pt>
    <dgm:pt modelId="{9E732916-AC87-4105-8563-BA11D228BAEA}">
      <dgm:prSet phldrT="[Text]"/>
      <dgm:spPr/>
      <dgm:t>
        <a:bodyPr/>
        <a:lstStyle/>
        <a:p>
          <a:r>
            <a:rPr lang="vi-VN" smtClean="0"/>
            <a:t>Đ</a:t>
          </a:r>
          <a:r>
            <a:rPr lang="en-US" smtClean="0"/>
            <a:t>HĐBTQ</a:t>
          </a:r>
          <a:r>
            <a:rPr lang="vi-VN" smtClean="0"/>
            <a:t> VI (12-1986) đề ra đường lối đổi mới toàn diện. </a:t>
          </a:r>
          <a:endParaRPr lang="en-US" dirty="0"/>
        </a:p>
      </dgm:t>
    </dgm:pt>
    <dgm:pt modelId="{FA7033E3-9F80-4439-92A0-5D923B72BA3F}" type="parTrans" cxnId="{7F733297-DA46-487D-94C3-A11D17465EF3}">
      <dgm:prSet/>
      <dgm:spPr/>
      <dgm:t>
        <a:bodyPr/>
        <a:lstStyle/>
        <a:p>
          <a:endParaRPr lang="en-US"/>
        </a:p>
      </dgm:t>
    </dgm:pt>
    <dgm:pt modelId="{7B094F34-C7EF-46B4-8436-21A8EEFAE330}" type="sibTrans" cxnId="{7F733297-DA46-487D-94C3-A11D17465EF3}">
      <dgm:prSet/>
      <dgm:spPr/>
      <dgm:t>
        <a:bodyPr/>
        <a:lstStyle/>
        <a:p>
          <a:endParaRPr lang="en-US"/>
        </a:p>
      </dgm:t>
    </dgm:pt>
    <dgm:pt modelId="{4D604F09-9888-4DE2-A913-AA938C4A419F}">
      <dgm:prSet phldrT="[Text]"/>
      <dgm:spPr/>
      <dgm:t>
        <a:bodyPr/>
        <a:lstStyle/>
        <a:p>
          <a:r>
            <a:rPr lang="nl-NL" dirty="0" smtClean="0"/>
            <a:t>Tình hình quốc tế có những diễn biến bất lợi,</a:t>
          </a:r>
          <a:endParaRPr lang="en-US" dirty="0"/>
        </a:p>
      </dgm:t>
    </dgm:pt>
    <dgm:pt modelId="{1CE1F2DF-3A88-45F4-B6FA-780ABE59C788}" type="parTrans" cxnId="{0ED9EA00-6C30-4075-A897-6AEE56BA446F}">
      <dgm:prSet/>
      <dgm:spPr/>
      <dgm:t>
        <a:bodyPr/>
        <a:lstStyle/>
        <a:p>
          <a:endParaRPr lang="en-US"/>
        </a:p>
      </dgm:t>
    </dgm:pt>
    <dgm:pt modelId="{DDC3F125-4407-49AF-96FA-060E458A0BE8}" type="sibTrans" cxnId="{0ED9EA00-6C30-4075-A897-6AEE56BA446F}">
      <dgm:prSet/>
      <dgm:spPr/>
      <dgm:t>
        <a:bodyPr/>
        <a:lstStyle/>
        <a:p>
          <a:endParaRPr lang="en-US"/>
        </a:p>
      </dgm:t>
    </dgm:pt>
    <dgm:pt modelId="{EB179957-9E4E-44E3-991E-A989F3A4F467}" type="pres">
      <dgm:prSet presAssocID="{9F734EDB-86E9-4B1D-840E-030AC43FC7C0}" presName="diagram" presStyleCnt="0">
        <dgm:presLayoutVars>
          <dgm:chPref val="1"/>
          <dgm:dir/>
          <dgm:animOne val="branch"/>
          <dgm:animLvl val="lvl"/>
          <dgm:resizeHandles/>
        </dgm:presLayoutVars>
      </dgm:prSet>
      <dgm:spPr/>
      <dgm:t>
        <a:bodyPr/>
        <a:lstStyle/>
        <a:p>
          <a:endParaRPr lang="en-US"/>
        </a:p>
      </dgm:t>
    </dgm:pt>
    <dgm:pt modelId="{4CA50D88-0C2C-4DB6-8109-988035DDA190}" type="pres">
      <dgm:prSet presAssocID="{9FC55693-7061-41DC-8AFB-3653B41505F5}" presName="root" presStyleCnt="0"/>
      <dgm:spPr/>
    </dgm:pt>
    <dgm:pt modelId="{7E5C5581-0B93-4120-8622-EB1B69390AB2}" type="pres">
      <dgm:prSet presAssocID="{9FC55693-7061-41DC-8AFB-3653B41505F5}" presName="rootComposite" presStyleCnt="0"/>
      <dgm:spPr/>
    </dgm:pt>
    <dgm:pt modelId="{B0A0F0E4-C18C-4E32-9F0B-352D831E22F4}" type="pres">
      <dgm:prSet presAssocID="{9FC55693-7061-41DC-8AFB-3653B41505F5}" presName="rootText" presStyleLbl="node1" presStyleIdx="0" presStyleCnt="2"/>
      <dgm:spPr/>
      <dgm:t>
        <a:bodyPr/>
        <a:lstStyle/>
        <a:p>
          <a:endParaRPr lang="en-US"/>
        </a:p>
      </dgm:t>
    </dgm:pt>
    <dgm:pt modelId="{2C1987D2-634C-4F5A-BDFE-627E3F680F89}" type="pres">
      <dgm:prSet presAssocID="{9FC55693-7061-41DC-8AFB-3653B41505F5}" presName="rootConnector" presStyleLbl="node1" presStyleIdx="0" presStyleCnt="2"/>
      <dgm:spPr/>
      <dgm:t>
        <a:bodyPr/>
        <a:lstStyle/>
        <a:p>
          <a:endParaRPr lang="en-US"/>
        </a:p>
      </dgm:t>
    </dgm:pt>
    <dgm:pt modelId="{95BF70E0-C3BD-49EE-96D6-D567C3D4811D}" type="pres">
      <dgm:prSet presAssocID="{9FC55693-7061-41DC-8AFB-3653B41505F5}" presName="childShape" presStyleCnt="0"/>
      <dgm:spPr/>
    </dgm:pt>
    <dgm:pt modelId="{178F3C2B-06F6-4D58-A3A3-3840838AFAFD}" type="pres">
      <dgm:prSet presAssocID="{E10BD448-5B4D-40A0-B541-346E9C6F7242}" presName="Name13" presStyleLbl="parChTrans1D2" presStyleIdx="0" presStyleCnt="6"/>
      <dgm:spPr/>
      <dgm:t>
        <a:bodyPr/>
        <a:lstStyle/>
        <a:p>
          <a:endParaRPr lang="en-US"/>
        </a:p>
      </dgm:t>
    </dgm:pt>
    <dgm:pt modelId="{152AA41D-0ED5-415D-94A7-9FF189A0E6A6}" type="pres">
      <dgm:prSet presAssocID="{19A4F5C8-73E3-4DD1-AE41-1C37474AC6C4}" presName="childText" presStyleLbl="bgAcc1" presStyleIdx="0" presStyleCnt="6" custScaleX="241895" custLinFactNeighborY="1179">
        <dgm:presLayoutVars>
          <dgm:bulletEnabled val="1"/>
        </dgm:presLayoutVars>
      </dgm:prSet>
      <dgm:spPr/>
      <dgm:t>
        <a:bodyPr/>
        <a:lstStyle/>
        <a:p>
          <a:endParaRPr lang="en-US"/>
        </a:p>
      </dgm:t>
    </dgm:pt>
    <dgm:pt modelId="{5CBB6A09-4714-474E-BC47-E06EE11D2C17}" type="pres">
      <dgm:prSet presAssocID="{ABDFA06A-AFB8-47C7-9059-47BBE3BE81D6}" presName="Name13" presStyleLbl="parChTrans1D2" presStyleIdx="1" presStyleCnt="6"/>
      <dgm:spPr/>
      <dgm:t>
        <a:bodyPr/>
        <a:lstStyle/>
        <a:p>
          <a:endParaRPr lang="en-US"/>
        </a:p>
      </dgm:t>
    </dgm:pt>
    <dgm:pt modelId="{EEA89CDA-50CD-43D2-8F29-F3DB0D2CC357}" type="pres">
      <dgm:prSet presAssocID="{D391A79F-8183-4567-A7A7-C4EC0C6C49E8}" presName="childText" presStyleLbl="bgAcc1" presStyleIdx="1" presStyleCnt="6" custScaleX="241895">
        <dgm:presLayoutVars>
          <dgm:bulletEnabled val="1"/>
        </dgm:presLayoutVars>
      </dgm:prSet>
      <dgm:spPr/>
      <dgm:t>
        <a:bodyPr/>
        <a:lstStyle/>
        <a:p>
          <a:endParaRPr lang="en-US"/>
        </a:p>
      </dgm:t>
    </dgm:pt>
    <dgm:pt modelId="{6D866614-7D84-4D74-A71C-5C26AAD0C0DE}" type="pres">
      <dgm:prSet presAssocID="{FA7033E3-9F80-4439-92A0-5D923B72BA3F}" presName="Name13" presStyleLbl="parChTrans1D2" presStyleIdx="2" presStyleCnt="6"/>
      <dgm:spPr/>
      <dgm:t>
        <a:bodyPr/>
        <a:lstStyle/>
        <a:p>
          <a:endParaRPr lang="en-US"/>
        </a:p>
      </dgm:t>
    </dgm:pt>
    <dgm:pt modelId="{9A0E4E8E-920D-4384-9E80-B2E514D3070D}" type="pres">
      <dgm:prSet presAssocID="{9E732916-AC87-4105-8563-BA11D228BAEA}" presName="childText" presStyleLbl="bgAcc1" presStyleIdx="2" presStyleCnt="6" custScaleX="241895">
        <dgm:presLayoutVars>
          <dgm:bulletEnabled val="1"/>
        </dgm:presLayoutVars>
      </dgm:prSet>
      <dgm:spPr/>
      <dgm:t>
        <a:bodyPr/>
        <a:lstStyle/>
        <a:p>
          <a:endParaRPr lang="en-US"/>
        </a:p>
      </dgm:t>
    </dgm:pt>
    <dgm:pt modelId="{95DE997D-01B4-4E39-946F-7BCFAA05C40A}" type="pres">
      <dgm:prSet presAssocID="{5281EAF5-6E04-49F6-9AAA-131C2532AE13}" presName="root" presStyleCnt="0"/>
      <dgm:spPr/>
    </dgm:pt>
    <dgm:pt modelId="{E2A0B733-14EA-4AD2-A882-4B8197F39493}" type="pres">
      <dgm:prSet presAssocID="{5281EAF5-6E04-49F6-9AAA-131C2532AE13}" presName="rootComposite" presStyleCnt="0"/>
      <dgm:spPr/>
    </dgm:pt>
    <dgm:pt modelId="{25984B04-01DA-499D-B6EF-C5A94B5B4E82}" type="pres">
      <dgm:prSet presAssocID="{5281EAF5-6E04-49F6-9AAA-131C2532AE13}" presName="rootText" presStyleLbl="node1" presStyleIdx="1" presStyleCnt="2"/>
      <dgm:spPr/>
      <dgm:t>
        <a:bodyPr/>
        <a:lstStyle/>
        <a:p>
          <a:endParaRPr lang="en-US"/>
        </a:p>
      </dgm:t>
    </dgm:pt>
    <dgm:pt modelId="{E894AD58-8B81-4A94-B340-6443EB82172E}" type="pres">
      <dgm:prSet presAssocID="{5281EAF5-6E04-49F6-9AAA-131C2532AE13}" presName="rootConnector" presStyleLbl="node1" presStyleIdx="1" presStyleCnt="2"/>
      <dgm:spPr/>
      <dgm:t>
        <a:bodyPr/>
        <a:lstStyle/>
        <a:p>
          <a:endParaRPr lang="en-US"/>
        </a:p>
      </dgm:t>
    </dgm:pt>
    <dgm:pt modelId="{67E360DB-B278-4E05-BFBE-A4CB2BAAF77A}" type="pres">
      <dgm:prSet presAssocID="{5281EAF5-6E04-49F6-9AAA-131C2532AE13}" presName="childShape" presStyleCnt="0"/>
      <dgm:spPr/>
    </dgm:pt>
    <dgm:pt modelId="{38D28E8D-A0A6-4AFB-89FC-37BAC08D0E19}" type="pres">
      <dgm:prSet presAssocID="{3164BEB0-6DF6-48AC-BEFE-6D09E572154A}" presName="Name13" presStyleLbl="parChTrans1D2" presStyleIdx="3" presStyleCnt="6"/>
      <dgm:spPr/>
      <dgm:t>
        <a:bodyPr/>
        <a:lstStyle/>
        <a:p>
          <a:endParaRPr lang="en-US"/>
        </a:p>
      </dgm:t>
    </dgm:pt>
    <dgm:pt modelId="{62EFF36E-C898-4FFD-A570-25C4FC3A65A7}" type="pres">
      <dgm:prSet presAssocID="{DB475F5A-97B3-4368-AAE4-FF27D9F9F7EA}" presName="childText" presStyleLbl="bgAcc1" presStyleIdx="3" presStyleCnt="6" custScaleX="241895">
        <dgm:presLayoutVars>
          <dgm:bulletEnabled val="1"/>
        </dgm:presLayoutVars>
      </dgm:prSet>
      <dgm:spPr/>
      <dgm:t>
        <a:bodyPr/>
        <a:lstStyle/>
        <a:p>
          <a:endParaRPr lang="en-US"/>
        </a:p>
      </dgm:t>
    </dgm:pt>
    <dgm:pt modelId="{23059123-ADBC-494D-B7BF-8C4D336A696B}" type="pres">
      <dgm:prSet presAssocID="{7276645C-351D-4F19-95F8-71222FEC33FA}" presName="Name13" presStyleLbl="parChTrans1D2" presStyleIdx="4" presStyleCnt="6"/>
      <dgm:spPr/>
      <dgm:t>
        <a:bodyPr/>
        <a:lstStyle/>
        <a:p>
          <a:endParaRPr lang="en-US"/>
        </a:p>
      </dgm:t>
    </dgm:pt>
    <dgm:pt modelId="{EE991E80-EC02-4356-8475-CF48211592B5}" type="pres">
      <dgm:prSet presAssocID="{0DD255F1-202D-40C3-8737-2CEB664D0975}" presName="childText" presStyleLbl="bgAcc1" presStyleIdx="4" presStyleCnt="6" custScaleX="241895">
        <dgm:presLayoutVars>
          <dgm:bulletEnabled val="1"/>
        </dgm:presLayoutVars>
      </dgm:prSet>
      <dgm:spPr/>
      <dgm:t>
        <a:bodyPr/>
        <a:lstStyle/>
        <a:p>
          <a:endParaRPr lang="en-US"/>
        </a:p>
      </dgm:t>
    </dgm:pt>
    <dgm:pt modelId="{78EF3482-5AAB-44D1-A282-85BFC3301704}" type="pres">
      <dgm:prSet presAssocID="{1CE1F2DF-3A88-45F4-B6FA-780ABE59C788}" presName="Name13" presStyleLbl="parChTrans1D2" presStyleIdx="5" presStyleCnt="6"/>
      <dgm:spPr/>
      <dgm:t>
        <a:bodyPr/>
        <a:lstStyle/>
        <a:p>
          <a:endParaRPr lang="en-US"/>
        </a:p>
      </dgm:t>
    </dgm:pt>
    <dgm:pt modelId="{9C0E0CD0-32CB-4001-933A-C25BFF356062}" type="pres">
      <dgm:prSet presAssocID="{4D604F09-9888-4DE2-A913-AA938C4A419F}" presName="childText" presStyleLbl="bgAcc1" presStyleIdx="5" presStyleCnt="6" custScaleX="241895">
        <dgm:presLayoutVars>
          <dgm:bulletEnabled val="1"/>
        </dgm:presLayoutVars>
      </dgm:prSet>
      <dgm:spPr/>
      <dgm:t>
        <a:bodyPr/>
        <a:lstStyle/>
        <a:p>
          <a:endParaRPr lang="en-US"/>
        </a:p>
      </dgm:t>
    </dgm:pt>
  </dgm:ptLst>
  <dgm:cxnLst>
    <dgm:cxn modelId="{212E3667-6763-43B2-9D4D-C63DF42AE6CC}" type="presOf" srcId="{9E732916-AC87-4105-8563-BA11D228BAEA}" destId="{9A0E4E8E-920D-4384-9E80-B2E514D3070D}" srcOrd="0" destOrd="0" presId="urn:microsoft.com/office/officeart/2005/8/layout/hierarchy3"/>
    <dgm:cxn modelId="{F755234A-48E4-4AD6-850F-1C908C601B5C}" type="presOf" srcId="{5281EAF5-6E04-49F6-9AAA-131C2532AE13}" destId="{25984B04-01DA-499D-B6EF-C5A94B5B4E82}" srcOrd="0" destOrd="0" presId="urn:microsoft.com/office/officeart/2005/8/layout/hierarchy3"/>
    <dgm:cxn modelId="{375BB3B3-09ED-4BDC-8D72-963E335D75AB}" type="presOf" srcId="{4D604F09-9888-4DE2-A913-AA938C4A419F}" destId="{9C0E0CD0-32CB-4001-933A-C25BFF356062}" srcOrd="0" destOrd="0" presId="urn:microsoft.com/office/officeart/2005/8/layout/hierarchy3"/>
    <dgm:cxn modelId="{3E53C584-D7E1-4501-924B-9E1A26C16B1B}" type="presOf" srcId="{E10BD448-5B4D-40A0-B541-346E9C6F7242}" destId="{178F3C2B-06F6-4D58-A3A3-3840838AFAFD}" srcOrd="0" destOrd="0" presId="urn:microsoft.com/office/officeart/2005/8/layout/hierarchy3"/>
    <dgm:cxn modelId="{9AD17D0A-F87E-484B-9A0C-39CBF440C430}" type="presOf" srcId="{D391A79F-8183-4567-A7A7-C4EC0C6C49E8}" destId="{EEA89CDA-50CD-43D2-8F29-F3DB0D2CC357}" srcOrd="0" destOrd="0" presId="urn:microsoft.com/office/officeart/2005/8/layout/hierarchy3"/>
    <dgm:cxn modelId="{7F733297-DA46-487D-94C3-A11D17465EF3}" srcId="{9FC55693-7061-41DC-8AFB-3653B41505F5}" destId="{9E732916-AC87-4105-8563-BA11D228BAEA}" srcOrd="2" destOrd="0" parTransId="{FA7033E3-9F80-4439-92A0-5D923B72BA3F}" sibTransId="{7B094F34-C7EF-46B4-8436-21A8EEFAE330}"/>
    <dgm:cxn modelId="{CD36D289-AA3C-481B-8D98-1E6ADD58AA58}" type="presOf" srcId="{5281EAF5-6E04-49F6-9AAA-131C2532AE13}" destId="{E894AD58-8B81-4A94-B340-6443EB82172E}" srcOrd="1" destOrd="0" presId="urn:microsoft.com/office/officeart/2005/8/layout/hierarchy3"/>
    <dgm:cxn modelId="{7B39EF56-4C86-4336-956B-9454C109A79B}" type="presOf" srcId="{19A4F5C8-73E3-4DD1-AE41-1C37474AC6C4}" destId="{152AA41D-0ED5-415D-94A7-9FF189A0E6A6}" srcOrd="0" destOrd="0" presId="urn:microsoft.com/office/officeart/2005/8/layout/hierarchy3"/>
    <dgm:cxn modelId="{7FF473C6-F6B9-4EC5-84FD-60439B23395C}" type="presOf" srcId="{ABDFA06A-AFB8-47C7-9059-47BBE3BE81D6}" destId="{5CBB6A09-4714-474E-BC47-E06EE11D2C17}" srcOrd="0" destOrd="0" presId="urn:microsoft.com/office/officeart/2005/8/layout/hierarchy3"/>
    <dgm:cxn modelId="{C8EECF03-0F66-4E0C-BEF2-FA93D04B9467}" type="presOf" srcId="{3164BEB0-6DF6-48AC-BEFE-6D09E572154A}" destId="{38D28E8D-A0A6-4AFB-89FC-37BAC08D0E19}" srcOrd="0" destOrd="0" presId="urn:microsoft.com/office/officeart/2005/8/layout/hierarchy3"/>
    <dgm:cxn modelId="{786047B0-CECC-4255-BA6B-2739C20A18CA}" srcId="{9FC55693-7061-41DC-8AFB-3653B41505F5}" destId="{D391A79F-8183-4567-A7A7-C4EC0C6C49E8}" srcOrd="1" destOrd="0" parTransId="{ABDFA06A-AFB8-47C7-9059-47BBE3BE81D6}" sibTransId="{72F2CD00-E958-4FBB-93F1-A6BB9E947D27}"/>
    <dgm:cxn modelId="{F728ECCA-D141-4CAE-82B0-C40E4E1E27ED}" srcId="{5281EAF5-6E04-49F6-9AAA-131C2532AE13}" destId="{0DD255F1-202D-40C3-8737-2CEB664D0975}" srcOrd="1" destOrd="0" parTransId="{7276645C-351D-4F19-95F8-71222FEC33FA}" sibTransId="{55B5A38E-656A-4DC7-8812-50BCA793153C}"/>
    <dgm:cxn modelId="{CEF1F5CE-D431-4E03-A7A8-DEDFFB0863B9}" srcId="{9F734EDB-86E9-4B1D-840E-030AC43FC7C0}" destId="{9FC55693-7061-41DC-8AFB-3653B41505F5}" srcOrd="0" destOrd="0" parTransId="{63815E9C-2A96-4EB7-9173-C796E6F9AEE0}" sibTransId="{BB876DB3-D6AE-42F3-8853-09C5A5632B04}"/>
    <dgm:cxn modelId="{DD6C5FD7-BC4A-490E-A6C8-7CC8FF0CD59A}" srcId="{9F734EDB-86E9-4B1D-840E-030AC43FC7C0}" destId="{5281EAF5-6E04-49F6-9AAA-131C2532AE13}" srcOrd="1" destOrd="0" parTransId="{1F4B0F46-A265-42C3-9C83-FAE3788ABD9E}" sibTransId="{FF4E1BE7-F2C3-476A-9A36-F31F9E3D307F}"/>
    <dgm:cxn modelId="{A70E6937-5096-4E15-9DAE-C48B9EA47F87}" type="presOf" srcId="{1CE1F2DF-3A88-45F4-B6FA-780ABE59C788}" destId="{78EF3482-5AAB-44D1-A282-85BFC3301704}" srcOrd="0" destOrd="0" presId="urn:microsoft.com/office/officeart/2005/8/layout/hierarchy3"/>
    <dgm:cxn modelId="{4925D03E-A2E2-438F-955E-58F0D3F942A2}" type="presOf" srcId="{DB475F5A-97B3-4368-AAE4-FF27D9F9F7EA}" destId="{62EFF36E-C898-4FFD-A570-25C4FC3A65A7}" srcOrd="0" destOrd="0" presId="urn:microsoft.com/office/officeart/2005/8/layout/hierarchy3"/>
    <dgm:cxn modelId="{83F67F2D-0F6D-494E-8B2F-29F5D435E123}" type="presOf" srcId="{9FC55693-7061-41DC-8AFB-3653B41505F5}" destId="{B0A0F0E4-C18C-4E32-9F0B-352D831E22F4}" srcOrd="0" destOrd="0" presId="urn:microsoft.com/office/officeart/2005/8/layout/hierarchy3"/>
    <dgm:cxn modelId="{D7D855C3-AF6A-4824-A371-31696D0307AF}" srcId="{5281EAF5-6E04-49F6-9AAA-131C2532AE13}" destId="{DB475F5A-97B3-4368-AAE4-FF27D9F9F7EA}" srcOrd="0" destOrd="0" parTransId="{3164BEB0-6DF6-48AC-BEFE-6D09E572154A}" sibTransId="{E34C51D2-C62C-4AF6-B829-ECDDE5D135F3}"/>
    <dgm:cxn modelId="{0ED9EA00-6C30-4075-A897-6AEE56BA446F}" srcId="{5281EAF5-6E04-49F6-9AAA-131C2532AE13}" destId="{4D604F09-9888-4DE2-A913-AA938C4A419F}" srcOrd="2" destOrd="0" parTransId="{1CE1F2DF-3A88-45F4-B6FA-780ABE59C788}" sibTransId="{DDC3F125-4407-49AF-96FA-060E458A0BE8}"/>
    <dgm:cxn modelId="{5D482300-C5BB-4966-8DB8-C34D8C994CCB}" type="presOf" srcId="{7276645C-351D-4F19-95F8-71222FEC33FA}" destId="{23059123-ADBC-494D-B7BF-8C4D336A696B}" srcOrd="0" destOrd="0" presId="urn:microsoft.com/office/officeart/2005/8/layout/hierarchy3"/>
    <dgm:cxn modelId="{9D0C6CD5-1A7E-4F73-A7A1-2F7F46FD7A0D}" type="presOf" srcId="{9F734EDB-86E9-4B1D-840E-030AC43FC7C0}" destId="{EB179957-9E4E-44E3-991E-A989F3A4F467}" srcOrd="0" destOrd="0" presId="urn:microsoft.com/office/officeart/2005/8/layout/hierarchy3"/>
    <dgm:cxn modelId="{20D2E883-1149-4515-AC71-7CD8FB248C6F}" type="presOf" srcId="{0DD255F1-202D-40C3-8737-2CEB664D0975}" destId="{EE991E80-EC02-4356-8475-CF48211592B5}" srcOrd="0" destOrd="0" presId="urn:microsoft.com/office/officeart/2005/8/layout/hierarchy3"/>
    <dgm:cxn modelId="{189796E1-3977-4992-A390-530320BE6DFB}" srcId="{9FC55693-7061-41DC-8AFB-3653B41505F5}" destId="{19A4F5C8-73E3-4DD1-AE41-1C37474AC6C4}" srcOrd="0" destOrd="0" parTransId="{E10BD448-5B4D-40A0-B541-346E9C6F7242}" sibTransId="{32AB7E94-4020-4F6D-BB77-DAECECB165E2}"/>
    <dgm:cxn modelId="{692EF5EE-9768-4652-9139-67F7E5F97913}" type="presOf" srcId="{9FC55693-7061-41DC-8AFB-3653B41505F5}" destId="{2C1987D2-634C-4F5A-BDFE-627E3F680F89}" srcOrd="1" destOrd="0" presId="urn:microsoft.com/office/officeart/2005/8/layout/hierarchy3"/>
    <dgm:cxn modelId="{7CE253FC-04F7-4B25-9E59-96C6C902E5EA}" type="presOf" srcId="{FA7033E3-9F80-4439-92A0-5D923B72BA3F}" destId="{6D866614-7D84-4D74-A71C-5C26AAD0C0DE}" srcOrd="0" destOrd="0" presId="urn:microsoft.com/office/officeart/2005/8/layout/hierarchy3"/>
    <dgm:cxn modelId="{70AC7048-2A94-4B3E-8E48-40F1A6F095C8}" type="presParOf" srcId="{EB179957-9E4E-44E3-991E-A989F3A4F467}" destId="{4CA50D88-0C2C-4DB6-8109-988035DDA190}" srcOrd="0" destOrd="0" presId="urn:microsoft.com/office/officeart/2005/8/layout/hierarchy3"/>
    <dgm:cxn modelId="{E3EFEA7F-B726-4E78-B851-7AEB03115CD5}" type="presParOf" srcId="{4CA50D88-0C2C-4DB6-8109-988035DDA190}" destId="{7E5C5581-0B93-4120-8622-EB1B69390AB2}" srcOrd="0" destOrd="0" presId="urn:microsoft.com/office/officeart/2005/8/layout/hierarchy3"/>
    <dgm:cxn modelId="{049E9628-4B1E-4DCE-A6AE-94F5E18CAF60}" type="presParOf" srcId="{7E5C5581-0B93-4120-8622-EB1B69390AB2}" destId="{B0A0F0E4-C18C-4E32-9F0B-352D831E22F4}" srcOrd="0" destOrd="0" presId="urn:microsoft.com/office/officeart/2005/8/layout/hierarchy3"/>
    <dgm:cxn modelId="{DDC76EB8-D965-4000-A402-EABB87F519BA}" type="presParOf" srcId="{7E5C5581-0B93-4120-8622-EB1B69390AB2}" destId="{2C1987D2-634C-4F5A-BDFE-627E3F680F89}" srcOrd="1" destOrd="0" presId="urn:microsoft.com/office/officeart/2005/8/layout/hierarchy3"/>
    <dgm:cxn modelId="{4FF6315E-E587-4C01-BC08-83320EA1C014}" type="presParOf" srcId="{4CA50D88-0C2C-4DB6-8109-988035DDA190}" destId="{95BF70E0-C3BD-49EE-96D6-D567C3D4811D}" srcOrd="1" destOrd="0" presId="urn:microsoft.com/office/officeart/2005/8/layout/hierarchy3"/>
    <dgm:cxn modelId="{1EE5CF94-E25D-4CA5-881A-849D6D72005F}" type="presParOf" srcId="{95BF70E0-C3BD-49EE-96D6-D567C3D4811D}" destId="{178F3C2B-06F6-4D58-A3A3-3840838AFAFD}" srcOrd="0" destOrd="0" presId="urn:microsoft.com/office/officeart/2005/8/layout/hierarchy3"/>
    <dgm:cxn modelId="{09B7B5DD-E7A6-4D48-B6B4-CDBA117BBDF5}" type="presParOf" srcId="{95BF70E0-C3BD-49EE-96D6-D567C3D4811D}" destId="{152AA41D-0ED5-415D-94A7-9FF189A0E6A6}" srcOrd="1" destOrd="0" presId="urn:microsoft.com/office/officeart/2005/8/layout/hierarchy3"/>
    <dgm:cxn modelId="{6EC428D5-8098-4AAA-9057-448D52B853FB}" type="presParOf" srcId="{95BF70E0-C3BD-49EE-96D6-D567C3D4811D}" destId="{5CBB6A09-4714-474E-BC47-E06EE11D2C17}" srcOrd="2" destOrd="0" presId="urn:microsoft.com/office/officeart/2005/8/layout/hierarchy3"/>
    <dgm:cxn modelId="{0AF05BED-24D4-4C2B-A492-358C819D3A04}" type="presParOf" srcId="{95BF70E0-C3BD-49EE-96D6-D567C3D4811D}" destId="{EEA89CDA-50CD-43D2-8F29-F3DB0D2CC357}" srcOrd="3" destOrd="0" presId="urn:microsoft.com/office/officeart/2005/8/layout/hierarchy3"/>
    <dgm:cxn modelId="{39C6BAAF-98B3-4668-9862-DE268C8BFE17}" type="presParOf" srcId="{95BF70E0-C3BD-49EE-96D6-D567C3D4811D}" destId="{6D866614-7D84-4D74-A71C-5C26AAD0C0DE}" srcOrd="4" destOrd="0" presId="urn:microsoft.com/office/officeart/2005/8/layout/hierarchy3"/>
    <dgm:cxn modelId="{F98D6FD1-918F-493A-AE4F-85A941A2CB68}" type="presParOf" srcId="{95BF70E0-C3BD-49EE-96D6-D567C3D4811D}" destId="{9A0E4E8E-920D-4384-9E80-B2E514D3070D}" srcOrd="5" destOrd="0" presId="urn:microsoft.com/office/officeart/2005/8/layout/hierarchy3"/>
    <dgm:cxn modelId="{CC81C558-B761-48DA-A114-25452251F9D8}" type="presParOf" srcId="{EB179957-9E4E-44E3-991E-A989F3A4F467}" destId="{95DE997D-01B4-4E39-946F-7BCFAA05C40A}" srcOrd="1" destOrd="0" presId="urn:microsoft.com/office/officeart/2005/8/layout/hierarchy3"/>
    <dgm:cxn modelId="{6529DB87-4C3F-4045-A7F6-713BD30A2DA0}" type="presParOf" srcId="{95DE997D-01B4-4E39-946F-7BCFAA05C40A}" destId="{E2A0B733-14EA-4AD2-A882-4B8197F39493}" srcOrd="0" destOrd="0" presId="urn:microsoft.com/office/officeart/2005/8/layout/hierarchy3"/>
    <dgm:cxn modelId="{EABC268D-B140-4E0F-9E2B-30A01BB3BE27}" type="presParOf" srcId="{E2A0B733-14EA-4AD2-A882-4B8197F39493}" destId="{25984B04-01DA-499D-B6EF-C5A94B5B4E82}" srcOrd="0" destOrd="0" presId="urn:microsoft.com/office/officeart/2005/8/layout/hierarchy3"/>
    <dgm:cxn modelId="{2C51B601-F818-4529-8981-482B92E48ADC}" type="presParOf" srcId="{E2A0B733-14EA-4AD2-A882-4B8197F39493}" destId="{E894AD58-8B81-4A94-B340-6443EB82172E}" srcOrd="1" destOrd="0" presId="urn:microsoft.com/office/officeart/2005/8/layout/hierarchy3"/>
    <dgm:cxn modelId="{B01CC23E-6350-4AEB-AE04-A2E541841F0D}" type="presParOf" srcId="{95DE997D-01B4-4E39-946F-7BCFAA05C40A}" destId="{67E360DB-B278-4E05-BFBE-A4CB2BAAF77A}" srcOrd="1" destOrd="0" presId="urn:microsoft.com/office/officeart/2005/8/layout/hierarchy3"/>
    <dgm:cxn modelId="{BB901CA5-6CBB-422A-A3FF-F907CA711C96}" type="presParOf" srcId="{67E360DB-B278-4E05-BFBE-A4CB2BAAF77A}" destId="{38D28E8D-A0A6-4AFB-89FC-37BAC08D0E19}" srcOrd="0" destOrd="0" presId="urn:microsoft.com/office/officeart/2005/8/layout/hierarchy3"/>
    <dgm:cxn modelId="{B4240EAF-7785-4E74-80FE-2A38A1F751B6}" type="presParOf" srcId="{67E360DB-B278-4E05-BFBE-A4CB2BAAF77A}" destId="{62EFF36E-C898-4FFD-A570-25C4FC3A65A7}" srcOrd="1" destOrd="0" presId="urn:microsoft.com/office/officeart/2005/8/layout/hierarchy3"/>
    <dgm:cxn modelId="{C35D085B-5500-444B-B213-105820469546}" type="presParOf" srcId="{67E360DB-B278-4E05-BFBE-A4CB2BAAF77A}" destId="{23059123-ADBC-494D-B7BF-8C4D336A696B}" srcOrd="2" destOrd="0" presId="urn:microsoft.com/office/officeart/2005/8/layout/hierarchy3"/>
    <dgm:cxn modelId="{58ACA0CE-671C-485E-B1AC-A255FAC25BA2}" type="presParOf" srcId="{67E360DB-B278-4E05-BFBE-A4CB2BAAF77A}" destId="{EE991E80-EC02-4356-8475-CF48211592B5}" srcOrd="3" destOrd="0" presId="urn:microsoft.com/office/officeart/2005/8/layout/hierarchy3"/>
    <dgm:cxn modelId="{EE51D27C-4740-42A3-8190-DDD26281A915}" type="presParOf" srcId="{67E360DB-B278-4E05-BFBE-A4CB2BAAF77A}" destId="{78EF3482-5AAB-44D1-A282-85BFC3301704}" srcOrd="4" destOrd="0" presId="urn:microsoft.com/office/officeart/2005/8/layout/hierarchy3"/>
    <dgm:cxn modelId="{39D708E3-4A8B-4994-8B12-F8103106E1AB}" type="presParOf" srcId="{67E360DB-B278-4E05-BFBE-A4CB2BAAF77A}" destId="{9C0E0CD0-32CB-4001-933A-C25BFF356062}"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12721F1-85B3-4991-93B7-0A8656C7A03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75AEFAC-4FC9-42EA-9CF7-5B949D61FB46}">
      <dgm:prSet phldrT="[Text]" custT="1"/>
      <dgm:spPr>
        <a:solidFill>
          <a:srgbClr val="002060"/>
        </a:solidFill>
      </dgm:spPr>
      <dgm:t>
        <a:bodyPr/>
        <a:lstStyle/>
        <a:p>
          <a:r>
            <a:rPr lang="en-US" sz="2800" dirty="0" smtClean="0"/>
            <a:t> </a:t>
          </a:r>
          <a:r>
            <a:rPr lang="en-US" sz="2800" dirty="0" err="1" smtClean="0"/>
            <a:t>Đất</a:t>
          </a:r>
          <a:r>
            <a:rPr lang="en-US" sz="2800" dirty="0" smtClean="0"/>
            <a:t> </a:t>
          </a:r>
          <a:r>
            <a:rPr lang="en-US" sz="2800" dirty="0" err="1" smtClean="0"/>
            <a:t>nước</a:t>
          </a:r>
          <a:r>
            <a:rPr lang="en-US" sz="2800" dirty="0" smtClean="0"/>
            <a:t> </a:t>
          </a:r>
          <a:r>
            <a:rPr lang="en-US" sz="2800" dirty="0" err="1" smtClean="0"/>
            <a:t>ra</a:t>
          </a:r>
          <a:r>
            <a:rPr lang="en-US" sz="2800" dirty="0" smtClean="0"/>
            <a:t> </a:t>
          </a:r>
          <a:r>
            <a:rPr lang="en-US" sz="2800" dirty="0" err="1" smtClean="0"/>
            <a:t>khỏi</a:t>
          </a:r>
          <a:r>
            <a:rPr lang="en-US" sz="2800" dirty="0" smtClean="0"/>
            <a:t> </a:t>
          </a:r>
          <a:r>
            <a:rPr lang="en-US" sz="2800" dirty="0" err="1" smtClean="0"/>
            <a:t>khủng</a:t>
          </a:r>
          <a:r>
            <a:rPr lang="en-US" sz="2800" dirty="0" smtClean="0"/>
            <a:t> </a:t>
          </a:r>
          <a:r>
            <a:rPr lang="en-US" sz="2800" dirty="0" err="1" smtClean="0"/>
            <a:t>hoảng</a:t>
          </a:r>
          <a:r>
            <a:rPr lang="en-US" sz="2800" dirty="0" smtClean="0"/>
            <a:t> </a:t>
          </a:r>
          <a:r>
            <a:rPr lang="en-US" sz="2800" dirty="0" err="1" smtClean="0"/>
            <a:t>kinh</a:t>
          </a:r>
          <a:r>
            <a:rPr lang="en-US" sz="2800" dirty="0" smtClean="0"/>
            <a:t> </a:t>
          </a:r>
          <a:r>
            <a:rPr lang="en-US" sz="2800" dirty="0" err="1" smtClean="0"/>
            <a:t>tế</a:t>
          </a:r>
          <a:r>
            <a:rPr lang="en-US" sz="2800" dirty="0" smtClean="0"/>
            <a:t> - </a:t>
          </a:r>
          <a:r>
            <a:rPr lang="en-US" sz="2800" dirty="0" err="1" smtClean="0"/>
            <a:t>xã</a:t>
          </a:r>
          <a:r>
            <a:rPr lang="en-US" sz="2800" dirty="0" smtClean="0"/>
            <a:t> </a:t>
          </a:r>
          <a:r>
            <a:rPr lang="en-US" sz="2800" dirty="0" err="1" smtClean="0"/>
            <a:t>hội</a:t>
          </a:r>
          <a:r>
            <a:rPr lang="en-US" sz="2800" dirty="0" smtClean="0"/>
            <a:t> </a:t>
          </a:r>
          <a:r>
            <a:rPr lang="en-US" sz="2800" dirty="0" err="1" smtClean="0"/>
            <a:t>và</a:t>
          </a:r>
          <a:r>
            <a:rPr lang="en-US" sz="2800" dirty="0" smtClean="0"/>
            <a:t> </a:t>
          </a:r>
          <a:r>
            <a:rPr lang="en-US" sz="2800" dirty="0" err="1" smtClean="0"/>
            <a:t>tình</a:t>
          </a:r>
          <a:r>
            <a:rPr lang="en-US" sz="2800" dirty="0" smtClean="0"/>
            <a:t> </a:t>
          </a:r>
          <a:r>
            <a:rPr lang="en-US" sz="2800" dirty="0" err="1" smtClean="0"/>
            <a:t>trạng</a:t>
          </a:r>
          <a:r>
            <a:rPr lang="en-US" sz="2800" dirty="0" smtClean="0"/>
            <a:t> </a:t>
          </a:r>
          <a:r>
            <a:rPr lang="en-US" sz="2800" dirty="0" err="1" smtClean="0"/>
            <a:t>kém</a:t>
          </a:r>
          <a:r>
            <a:rPr lang="en-US" sz="2800" dirty="0" smtClean="0"/>
            <a:t> </a:t>
          </a:r>
          <a:r>
            <a:rPr lang="en-US" sz="2800" dirty="0" err="1" smtClean="0"/>
            <a:t>phát</a:t>
          </a:r>
          <a:r>
            <a:rPr lang="en-US" sz="2800" dirty="0" smtClean="0"/>
            <a:t> </a:t>
          </a:r>
          <a:r>
            <a:rPr lang="en-US" sz="2800" dirty="0" err="1" smtClean="0"/>
            <a:t>triển</a:t>
          </a:r>
          <a:endParaRPr lang="en-US" sz="2800" dirty="0"/>
        </a:p>
      </dgm:t>
    </dgm:pt>
    <dgm:pt modelId="{5F312DC7-3FA2-4069-A26A-B19CB95680F1}" type="parTrans" cxnId="{6E5B7D25-6812-42A3-B8B9-08BDF2B56105}">
      <dgm:prSet/>
      <dgm:spPr/>
      <dgm:t>
        <a:bodyPr/>
        <a:lstStyle/>
        <a:p>
          <a:endParaRPr lang="en-US" sz="2400"/>
        </a:p>
      </dgm:t>
    </dgm:pt>
    <dgm:pt modelId="{A0406133-D2C8-419A-B857-7C76C3D73939}" type="sibTrans" cxnId="{6E5B7D25-6812-42A3-B8B9-08BDF2B56105}">
      <dgm:prSet/>
      <dgm:spPr/>
      <dgm:t>
        <a:bodyPr/>
        <a:lstStyle/>
        <a:p>
          <a:endParaRPr lang="en-US" sz="2400"/>
        </a:p>
      </dgm:t>
    </dgm:pt>
    <dgm:pt modelId="{65020162-5220-469B-B4F6-26D533672D9B}">
      <dgm:prSet phldrT="[Text]" custT="1"/>
      <dgm:spPr>
        <a:solidFill>
          <a:srgbClr val="002060"/>
        </a:solidFill>
      </dgm:spPr>
      <dgm:t>
        <a:bodyPr/>
        <a:lstStyle/>
        <a:p>
          <a:r>
            <a:rPr lang="en-US" sz="2800" dirty="0" err="1" smtClean="0"/>
            <a:t>Chính</a:t>
          </a:r>
          <a:r>
            <a:rPr lang="en-US" sz="2800" dirty="0" smtClean="0"/>
            <a:t> </a:t>
          </a:r>
          <a:r>
            <a:rPr lang="en-US" sz="2800" dirty="0" err="1" smtClean="0"/>
            <a:t>trị</a:t>
          </a:r>
          <a:r>
            <a:rPr lang="en-US" sz="2800" dirty="0" smtClean="0"/>
            <a:t> - </a:t>
          </a:r>
          <a:r>
            <a:rPr lang="en-US" sz="2800" dirty="0" err="1" smtClean="0"/>
            <a:t>xã</a:t>
          </a:r>
          <a:r>
            <a:rPr lang="en-US" sz="2800" dirty="0" smtClean="0"/>
            <a:t> </a:t>
          </a:r>
          <a:r>
            <a:rPr lang="en-US" sz="2800" dirty="0" err="1" smtClean="0"/>
            <a:t>hội</a:t>
          </a:r>
          <a:r>
            <a:rPr lang="en-US" sz="2800" dirty="0" smtClean="0"/>
            <a:t> </a:t>
          </a:r>
          <a:r>
            <a:rPr lang="en-US" sz="2800" dirty="0" err="1" smtClean="0"/>
            <a:t>ổn</a:t>
          </a:r>
          <a:r>
            <a:rPr lang="en-US" sz="2800" dirty="0" smtClean="0"/>
            <a:t> </a:t>
          </a:r>
          <a:r>
            <a:rPr lang="en-US" sz="2800" dirty="0" err="1" smtClean="0"/>
            <a:t>định</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r>
            <a:rPr lang="en-US" sz="2800" dirty="0" err="1" smtClean="0"/>
            <a:t>được</a:t>
          </a:r>
          <a:r>
            <a:rPr lang="en-US" sz="2800" dirty="0" smtClean="0"/>
            <a:t> </a:t>
          </a:r>
          <a:r>
            <a:rPr lang="en-US" sz="2800" dirty="0" err="1" smtClean="0"/>
            <a:t>tăng</a:t>
          </a:r>
          <a:r>
            <a:rPr lang="en-US" sz="2800" dirty="0" smtClean="0"/>
            <a:t> </a:t>
          </a:r>
          <a:r>
            <a:rPr lang="en-US" sz="2800" dirty="0" err="1" smtClean="0"/>
            <a:t>cường</a:t>
          </a:r>
          <a:endParaRPr lang="en-US" sz="2800" dirty="0"/>
        </a:p>
      </dgm:t>
    </dgm:pt>
    <dgm:pt modelId="{3DFFA226-29FE-48F8-B40E-103D8FE7F7E6}" type="parTrans" cxnId="{7DB86620-415B-400F-9A26-A0175B31A3C9}">
      <dgm:prSet/>
      <dgm:spPr/>
      <dgm:t>
        <a:bodyPr/>
        <a:lstStyle/>
        <a:p>
          <a:endParaRPr lang="en-US"/>
        </a:p>
      </dgm:t>
    </dgm:pt>
    <dgm:pt modelId="{2053FDCA-447D-45AE-90C3-40F02EB89BD0}" type="sibTrans" cxnId="{7DB86620-415B-400F-9A26-A0175B31A3C9}">
      <dgm:prSet/>
      <dgm:spPr/>
      <dgm:t>
        <a:bodyPr/>
        <a:lstStyle/>
        <a:p>
          <a:endParaRPr lang="en-US"/>
        </a:p>
      </dgm:t>
    </dgm:pt>
    <dgm:pt modelId="{79F3B76D-F723-4234-AE6C-962C34C4EBA3}">
      <dgm:prSet phldrT="[Text]" custT="1"/>
      <dgm:spPr>
        <a:solidFill>
          <a:srgbClr val="002060"/>
        </a:solidFill>
      </dgm:spPr>
      <dgm:t>
        <a:bodyPr/>
        <a:lstStyle/>
        <a:p>
          <a:r>
            <a:rPr lang="en-US" sz="2800" smtClean="0"/>
            <a:t>Văn hóa - xã hội có bước phát triển; bộ mặt đất nước và đời sống của nhân dân có nhiều thay đổi. </a:t>
          </a:r>
          <a:endParaRPr lang="en-US" sz="2800" dirty="0"/>
        </a:p>
      </dgm:t>
    </dgm:pt>
    <dgm:pt modelId="{0A164A65-8763-4523-8F07-A5BD3BAF1946}" type="parTrans" cxnId="{4FB32C94-DACC-4097-A386-F22CB9CF2947}">
      <dgm:prSet/>
      <dgm:spPr/>
      <dgm:t>
        <a:bodyPr/>
        <a:lstStyle/>
        <a:p>
          <a:endParaRPr lang="en-US"/>
        </a:p>
      </dgm:t>
    </dgm:pt>
    <dgm:pt modelId="{75FC0A30-D661-4923-9088-5B072997FB61}" type="sibTrans" cxnId="{4FB32C94-DACC-4097-A386-F22CB9CF2947}">
      <dgm:prSet/>
      <dgm:spPr/>
      <dgm:t>
        <a:bodyPr/>
        <a:lstStyle/>
        <a:p>
          <a:endParaRPr lang="en-US"/>
        </a:p>
      </dgm:t>
    </dgm:pt>
    <dgm:pt modelId="{D0F7ADD0-8ACC-42F2-AFE9-86407EB6EE8A}" type="pres">
      <dgm:prSet presAssocID="{C12721F1-85B3-4991-93B7-0A8656C7A03D}" presName="linear" presStyleCnt="0">
        <dgm:presLayoutVars>
          <dgm:dir/>
          <dgm:animLvl val="lvl"/>
          <dgm:resizeHandles val="exact"/>
        </dgm:presLayoutVars>
      </dgm:prSet>
      <dgm:spPr/>
      <dgm:t>
        <a:bodyPr/>
        <a:lstStyle/>
        <a:p>
          <a:endParaRPr lang="en-US"/>
        </a:p>
      </dgm:t>
    </dgm:pt>
    <dgm:pt modelId="{BB124924-EC97-49F8-ADEE-CBD4E90A3C73}" type="pres">
      <dgm:prSet presAssocID="{775AEFAC-4FC9-42EA-9CF7-5B949D61FB46}" presName="parentLin" presStyleCnt="0"/>
      <dgm:spPr/>
    </dgm:pt>
    <dgm:pt modelId="{1CE8D987-DF56-4B4E-91E2-E093444BC43C}" type="pres">
      <dgm:prSet presAssocID="{775AEFAC-4FC9-42EA-9CF7-5B949D61FB46}" presName="parentLeftMargin" presStyleLbl="node1" presStyleIdx="0" presStyleCnt="3"/>
      <dgm:spPr/>
      <dgm:t>
        <a:bodyPr/>
        <a:lstStyle/>
        <a:p>
          <a:endParaRPr lang="en-US"/>
        </a:p>
      </dgm:t>
    </dgm:pt>
    <dgm:pt modelId="{68FE7BAC-C092-4BA0-BD7B-319C0B13F925}" type="pres">
      <dgm:prSet presAssocID="{775AEFAC-4FC9-42EA-9CF7-5B949D61FB46}" presName="parentText" presStyleLbl="node1" presStyleIdx="0" presStyleCnt="3" custScaleX="142857" custLinFactNeighborX="-19982" custLinFactNeighborY="16620">
        <dgm:presLayoutVars>
          <dgm:chMax val="0"/>
          <dgm:bulletEnabled val="1"/>
        </dgm:presLayoutVars>
      </dgm:prSet>
      <dgm:spPr/>
      <dgm:t>
        <a:bodyPr/>
        <a:lstStyle/>
        <a:p>
          <a:endParaRPr lang="en-US"/>
        </a:p>
      </dgm:t>
    </dgm:pt>
    <dgm:pt modelId="{90EF8B50-D920-4377-8DC1-16F7083A7A8E}" type="pres">
      <dgm:prSet presAssocID="{775AEFAC-4FC9-42EA-9CF7-5B949D61FB46}" presName="negativeSpace" presStyleCnt="0"/>
      <dgm:spPr/>
    </dgm:pt>
    <dgm:pt modelId="{1CA62733-D57A-4518-81AB-4BD8B49AB372}" type="pres">
      <dgm:prSet presAssocID="{775AEFAC-4FC9-42EA-9CF7-5B949D61FB46}" presName="childText" presStyleLbl="conFgAcc1" presStyleIdx="0" presStyleCnt="3">
        <dgm:presLayoutVars>
          <dgm:bulletEnabled val="1"/>
        </dgm:presLayoutVars>
      </dgm:prSet>
      <dgm:spPr/>
    </dgm:pt>
    <dgm:pt modelId="{5EA8EED0-3E45-4D9D-8EA0-9F7FF6B5413C}" type="pres">
      <dgm:prSet presAssocID="{A0406133-D2C8-419A-B857-7C76C3D73939}" presName="spaceBetweenRectangles" presStyleCnt="0"/>
      <dgm:spPr/>
    </dgm:pt>
    <dgm:pt modelId="{1F89C7A3-B04E-4881-B489-835474F8B09C}" type="pres">
      <dgm:prSet presAssocID="{65020162-5220-469B-B4F6-26D533672D9B}" presName="parentLin" presStyleCnt="0"/>
      <dgm:spPr/>
    </dgm:pt>
    <dgm:pt modelId="{1B49D64A-82E9-407E-B4FD-ADC44B940C84}" type="pres">
      <dgm:prSet presAssocID="{65020162-5220-469B-B4F6-26D533672D9B}" presName="parentLeftMargin" presStyleLbl="node1" presStyleIdx="0" presStyleCnt="3"/>
      <dgm:spPr/>
      <dgm:t>
        <a:bodyPr/>
        <a:lstStyle/>
        <a:p>
          <a:endParaRPr lang="en-US"/>
        </a:p>
      </dgm:t>
    </dgm:pt>
    <dgm:pt modelId="{C5C18C56-2B32-41C4-865F-9BFC64B96184}" type="pres">
      <dgm:prSet presAssocID="{65020162-5220-469B-B4F6-26D533672D9B}" presName="parentText" presStyleLbl="node1" presStyleIdx="1" presStyleCnt="3" custScaleX="137704">
        <dgm:presLayoutVars>
          <dgm:chMax val="0"/>
          <dgm:bulletEnabled val="1"/>
        </dgm:presLayoutVars>
      </dgm:prSet>
      <dgm:spPr/>
      <dgm:t>
        <a:bodyPr/>
        <a:lstStyle/>
        <a:p>
          <a:endParaRPr lang="en-US"/>
        </a:p>
      </dgm:t>
    </dgm:pt>
    <dgm:pt modelId="{65467486-56CE-4349-B286-E08F12B914D4}" type="pres">
      <dgm:prSet presAssocID="{65020162-5220-469B-B4F6-26D533672D9B}" presName="negativeSpace" presStyleCnt="0"/>
      <dgm:spPr/>
    </dgm:pt>
    <dgm:pt modelId="{C28B580F-D6E0-4517-BDB5-3A3578F38EB7}" type="pres">
      <dgm:prSet presAssocID="{65020162-5220-469B-B4F6-26D533672D9B}" presName="childText" presStyleLbl="conFgAcc1" presStyleIdx="1" presStyleCnt="3">
        <dgm:presLayoutVars>
          <dgm:bulletEnabled val="1"/>
        </dgm:presLayoutVars>
      </dgm:prSet>
      <dgm:spPr/>
    </dgm:pt>
    <dgm:pt modelId="{E505D3CD-BA3E-4DE3-85E6-B0F2722F176C}" type="pres">
      <dgm:prSet presAssocID="{2053FDCA-447D-45AE-90C3-40F02EB89BD0}" presName="spaceBetweenRectangles" presStyleCnt="0"/>
      <dgm:spPr/>
    </dgm:pt>
    <dgm:pt modelId="{4AC2951F-8C1F-4EBC-841E-DD2375CC5A8E}" type="pres">
      <dgm:prSet presAssocID="{79F3B76D-F723-4234-AE6C-962C34C4EBA3}" presName="parentLin" presStyleCnt="0"/>
      <dgm:spPr/>
    </dgm:pt>
    <dgm:pt modelId="{55F362B3-569C-4B95-8C98-94BA899E8417}" type="pres">
      <dgm:prSet presAssocID="{79F3B76D-F723-4234-AE6C-962C34C4EBA3}" presName="parentLeftMargin" presStyleLbl="node1" presStyleIdx="1" presStyleCnt="3"/>
      <dgm:spPr/>
      <dgm:t>
        <a:bodyPr/>
        <a:lstStyle/>
        <a:p>
          <a:endParaRPr lang="en-US"/>
        </a:p>
      </dgm:t>
    </dgm:pt>
    <dgm:pt modelId="{98FCF213-8C0D-4179-9D47-3F25CFEE566C}" type="pres">
      <dgm:prSet presAssocID="{79F3B76D-F723-4234-AE6C-962C34C4EBA3}" presName="parentText" presStyleLbl="node1" presStyleIdx="2" presStyleCnt="3" custScaleX="133427">
        <dgm:presLayoutVars>
          <dgm:chMax val="0"/>
          <dgm:bulletEnabled val="1"/>
        </dgm:presLayoutVars>
      </dgm:prSet>
      <dgm:spPr/>
      <dgm:t>
        <a:bodyPr/>
        <a:lstStyle/>
        <a:p>
          <a:endParaRPr lang="en-US"/>
        </a:p>
      </dgm:t>
    </dgm:pt>
    <dgm:pt modelId="{7D69540E-0376-4E4E-BD88-0AF6E28185FA}" type="pres">
      <dgm:prSet presAssocID="{79F3B76D-F723-4234-AE6C-962C34C4EBA3}" presName="negativeSpace" presStyleCnt="0"/>
      <dgm:spPr/>
    </dgm:pt>
    <dgm:pt modelId="{67F85DD9-7BC8-4343-818A-8D826BB7F81A}" type="pres">
      <dgm:prSet presAssocID="{79F3B76D-F723-4234-AE6C-962C34C4EBA3}" presName="childText" presStyleLbl="conFgAcc1" presStyleIdx="2" presStyleCnt="3">
        <dgm:presLayoutVars>
          <dgm:bulletEnabled val="1"/>
        </dgm:presLayoutVars>
      </dgm:prSet>
      <dgm:spPr/>
    </dgm:pt>
  </dgm:ptLst>
  <dgm:cxnLst>
    <dgm:cxn modelId="{6E5B7D25-6812-42A3-B8B9-08BDF2B56105}" srcId="{C12721F1-85B3-4991-93B7-0A8656C7A03D}" destId="{775AEFAC-4FC9-42EA-9CF7-5B949D61FB46}" srcOrd="0" destOrd="0" parTransId="{5F312DC7-3FA2-4069-A26A-B19CB95680F1}" sibTransId="{A0406133-D2C8-419A-B857-7C76C3D73939}"/>
    <dgm:cxn modelId="{76876200-4FFD-480A-B387-8331EAA86763}" type="presOf" srcId="{C12721F1-85B3-4991-93B7-0A8656C7A03D}" destId="{D0F7ADD0-8ACC-42F2-AFE9-86407EB6EE8A}" srcOrd="0" destOrd="0" presId="urn:microsoft.com/office/officeart/2005/8/layout/list1"/>
    <dgm:cxn modelId="{0CDEEC78-8736-4DDD-A774-D623EBDCDD53}" type="presOf" srcId="{79F3B76D-F723-4234-AE6C-962C34C4EBA3}" destId="{55F362B3-569C-4B95-8C98-94BA899E8417}" srcOrd="0" destOrd="0" presId="urn:microsoft.com/office/officeart/2005/8/layout/list1"/>
    <dgm:cxn modelId="{4FB32C94-DACC-4097-A386-F22CB9CF2947}" srcId="{C12721F1-85B3-4991-93B7-0A8656C7A03D}" destId="{79F3B76D-F723-4234-AE6C-962C34C4EBA3}" srcOrd="2" destOrd="0" parTransId="{0A164A65-8763-4523-8F07-A5BD3BAF1946}" sibTransId="{75FC0A30-D661-4923-9088-5B072997FB61}"/>
    <dgm:cxn modelId="{AD0C6C95-27D9-4674-A092-F3E366AF4E83}" type="presOf" srcId="{65020162-5220-469B-B4F6-26D533672D9B}" destId="{1B49D64A-82E9-407E-B4FD-ADC44B940C84}" srcOrd="0" destOrd="0" presId="urn:microsoft.com/office/officeart/2005/8/layout/list1"/>
    <dgm:cxn modelId="{3E42F4DC-2868-42B1-AC47-D499076B14AF}" type="presOf" srcId="{775AEFAC-4FC9-42EA-9CF7-5B949D61FB46}" destId="{68FE7BAC-C092-4BA0-BD7B-319C0B13F925}" srcOrd="1" destOrd="0" presId="urn:microsoft.com/office/officeart/2005/8/layout/list1"/>
    <dgm:cxn modelId="{7DB86620-415B-400F-9A26-A0175B31A3C9}" srcId="{C12721F1-85B3-4991-93B7-0A8656C7A03D}" destId="{65020162-5220-469B-B4F6-26D533672D9B}" srcOrd="1" destOrd="0" parTransId="{3DFFA226-29FE-48F8-B40E-103D8FE7F7E6}" sibTransId="{2053FDCA-447D-45AE-90C3-40F02EB89BD0}"/>
    <dgm:cxn modelId="{1DB24552-5265-4611-BD37-61013BE2D142}" type="presOf" srcId="{775AEFAC-4FC9-42EA-9CF7-5B949D61FB46}" destId="{1CE8D987-DF56-4B4E-91E2-E093444BC43C}" srcOrd="0" destOrd="0" presId="urn:microsoft.com/office/officeart/2005/8/layout/list1"/>
    <dgm:cxn modelId="{E3EBF4C7-867E-4388-ACAE-49F562B4186B}" type="presOf" srcId="{65020162-5220-469B-B4F6-26D533672D9B}" destId="{C5C18C56-2B32-41C4-865F-9BFC64B96184}" srcOrd="1" destOrd="0" presId="urn:microsoft.com/office/officeart/2005/8/layout/list1"/>
    <dgm:cxn modelId="{339E6D24-573A-465C-9BD2-A57D8C7FD34A}" type="presOf" srcId="{79F3B76D-F723-4234-AE6C-962C34C4EBA3}" destId="{98FCF213-8C0D-4179-9D47-3F25CFEE566C}" srcOrd="1" destOrd="0" presId="urn:microsoft.com/office/officeart/2005/8/layout/list1"/>
    <dgm:cxn modelId="{C9A88EC9-7301-40A4-B362-77513BA5767E}" type="presParOf" srcId="{D0F7ADD0-8ACC-42F2-AFE9-86407EB6EE8A}" destId="{BB124924-EC97-49F8-ADEE-CBD4E90A3C73}" srcOrd="0" destOrd="0" presId="urn:microsoft.com/office/officeart/2005/8/layout/list1"/>
    <dgm:cxn modelId="{48633C81-01A6-45D4-A719-76142D27D8B2}" type="presParOf" srcId="{BB124924-EC97-49F8-ADEE-CBD4E90A3C73}" destId="{1CE8D987-DF56-4B4E-91E2-E093444BC43C}" srcOrd="0" destOrd="0" presId="urn:microsoft.com/office/officeart/2005/8/layout/list1"/>
    <dgm:cxn modelId="{E7613208-4AFB-45BE-B964-8A49560551A7}" type="presParOf" srcId="{BB124924-EC97-49F8-ADEE-CBD4E90A3C73}" destId="{68FE7BAC-C092-4BA0-BD7B-319C0B13F925}" srcOrd="1" destOrd="0" presId="urn:microsoft.com/office/officeart/2005/8/layout/list1"/>
    <dgm:cxn modelId="{A464911D-165E-413D-A83F-5D51B31FEB3B}" type="presParOf" srcId="{D0F7ADD0-8ACC-42F2-AFE9-86407EB6EE8A}" destId="{90EF8B50-D920-4377-8DC1-16F7083A7A8E}" srcOrd="1" destOrd="0" presId="urn:microsoft.com/office/officeart/2005/8/layout/list1"/>
    <dgm:cxn modelId="{2EFE5A00-DB2C-4E21-85D2-8D5487A06DA5}" type="presParOf" srcId="{D0F7ADD0-8ACC-42F2-AFE9-86407EB6EE8A}" destId="{1CA62733-D57A-4518-81AB-4BD8B49AB372}" srcOrd="2" destOrd="0" presId="urn:microsoft.com/office/officeart/2005/8/layout/list1"/>
    <dgm:cxn modelId="{11D09E35-4264-41BC-8CB7-56039979CAB3}" type="presParOf" srcId="{D0F7ADD0-8ACC-42F2-AFE9-86407EB6EE8A}" destId="{5EA8EED0-3E45-4D9D-8EA0-9F7FF6B5413C}" srcOrd="3" destOrd="0" presId="urn:microsoft.com/office/officeart/2005/8/layout/list1"/>
    <dgm:cxn modelId="{F5DE16A8-8C5C-4643-9805-BF16344FB46E}" type="presParOf" srcId="{D0F7ADD0-8ACC-42F2-AFE9-86407EB6EE8A}" destId="{1F89C7A3-B04E-4881-B489-835474F8B09C}" srcOrd="4" destOrd="0" presId="urn:microsoft.com/office/officeart/2005/8/layout/list1"/>
    <dgm:cxn modelId="{7914C77A-02F6-4C5D-9BC7-03959FC0E938}" type="presParOf" srcId="{1F89C7A3-B04E-4881-B489-835474F8B09C}" destId="{1B49D64A-82E9-407E-B4FD-ADC44B940C84}" srcOrd="0" destOrd="0" presId="urn:microsoft.com/office/officeart/2005/8/layout/list1"/>
    <dgm:cxn modelId="{4B1FB8CC-1669-475E-BF04-576859789281}" type="presParOf" srcId="{1F89C7A3-B04E-4881-B489-835474F8B09C}" destId="{C5C18C56-2B32-41C4-865F-9BFC64B96184}" srcOrd="1" destOrd="0" presId="urn:microsoft.com/office/officeart/2005/8/layout/list1"/>
    <dgm:cxn modelId="{B0EAD9EB-9626-46FC-89C9-6A6F36A7BA8E}" type="presParOf" srcId="{D0F7ADD0-8ACC-42F2-AFE9-86407EB6EE8A}" destId="{65467486-56CE-4349-B286-E08F12B914D4}" srcOrd="5" destOrd="0" presId="urn:microsoft.com/office/officeart/2005/8/layout/list1"/>
    <dgm:cxn modelId="{5BA68F88-6253-4277-8640-EFF57F7B6D33}" type="presParOf" srcId="{D0F7ADD0-8ACC-42F2-AFE9-86407EB6EE8A}" destId="{C28B580F-D6E0-4517-BDB5-3A3578F38EB7}" srcOrd="6" destOrd="0" presId="urn:microsoft.com/office/officeart/2005/8/layout/list1"/>
    <dgm:cxn modelId="{194EEA91-84DF-4078-B87B-EE19B4617149}" type="presParOf" srcId="{D0F7ADD0-8ACC-42F2-AFE9-86407EB6EE8A}" destId="{E505D3CD-BA3E-4DE3-85E6-B0F2722F176C}" srcOrd="7" destOrd="0" presId="urn:microsoft.com/office/officeart/2005/8/layout/list1"/>
    <dgm:cxn modelId="{720A295A-9DF7-4D1C-8176-B365E5807E1F}" type="presParOf" srcId="{D0F7ADD0-8ACC-42F2-AFE9-86407EB6EE8A}" destId="{4AC2951F-8C1F-4EBC-841E-DD2375CC5A8E}" srcOrd="8" destOrd="0" presId="urn:microsoft.com/office/officeart/2005/8/layout/list1"/>
    <dgm:cxn modelId="{A454344D-E74B-48BF-9B42-5794BCD30D79}" type="presParOf" srcId="{4AC2951F-8C1F-4EBC-841E-DD2375CC5A8E}" destId="{55F362B3-569C-4B95-8C98-94BA899E8417}" srcOrd="0" destOrd="0" presId="urn:microsoft.com/office/officeart/2005/8/layout/list1"/>
    <dgm:cxn modelId="{BC591E68-E55A-43B5-825F-2C2B7CC197A4}" type="presParOf" srcId="{4AC2951F-8C1F-4EBC-841E-DD2375CC5A8E}" destId="{98FCF213-8C0D-4179-9D47-3F25CFEE566C}" srcOrd="1" destOrd="0" presId="urn:microsoft.com/office/officeart/2005/8/layout/list1"/>
    <dgm:cxn modelId="{2B479957-91AD-4936-9201-A8E9BF5BA213}" type="presParOf" srcId="{D0F7ADD0-8ACC-42F2-AFE9-86407EB6EE8A}" destId="{7D69540E-0376-4E4E-BD88-0AF6E28185FA}" srcOrd="9" destOrd="0" presId="urn:microsoft.com/office/officeart/2005/8/layout/list1"/>
    <dgm:cxn modelId="{A73F50C2-E414-4437-BF9B-601880670D40}" type="presParOf" srcId="{D0F7ADD0-8ACC-42F2-AFE9-86407EB6EE8A}" destId="{67F85DD9-7BC8-4343-818A-8D826BB7F81A}"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A06B935-101B-4DC0-94E2-876B4088764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DD0D5D0-B2A3-4962-8FCD-2F1D51C37F21}">
      <dgm:prSet phldrT="[Text]" custT="1"/>
      <dgm:spPr>
        <a:solidFill>
          <a:srgbClr val="002060"/>
        </a:solidFill>
      </dgm:spPr>
      <dgm:t>
        <a:bodyPr/>
        <a:lstStyle/>
        <a:p>
          <a:pPr algn="just"/>
          <a:r>
            <a:rPr lang="en-US" sz="2800" dirty="0" err="1" smtClean="0"/>
            <a:t>Công</a:t>
          </a:r>
          <a:r>
            <a:rPr lang="en-US" sz="2800" dirty="0" smtClean="0"/>
            <a:t> </a:t>
          </a:r>
          <a:r>
            <a:rPr lang="en-US" sz="2800" dirty="0" err="1" smtClean="0"/>
            <a:t>tác</a:t>
          </a:r>
          <a:r>
            <a:rPr lang="en-US" sz="2800" dirty="0" smtClean="0"/>
            <a:t> </a:t>
          </a:r>
          <a:r>
            <a:rPr lang="en-US" sz="2800" dirty="0" err="1" smtClean="0"/>
            <a:t>xây</a:t>
          </a:r>
          <a:r>
            <a:rPr lang="en-US" sz="2800" dirty="0" smtClean="0"/>
            <a:t> </a:t>
          </a:r>
          <a:r>
            <a:rPr lang="en-US" sz="2800" dirty="0" err="1" smtClean="0"/>
            <a:t>dựng</a:t>
          </a:r>
          <a:r>
            <a:rPr lang="en-US" sz="2800" dirty="0" smtClean="0"/>
            <a:t> </a:t>
          </a:r>
          <a:r>
            <a:rPr lang="en-US" sz="2800" dirty="0" err="1" smtClean="0"/>
            <a:t>Đảng</a:t>
          </a:r>
          <a:r>
            <a:rPr lang="en-US" sz="2800" dirty="0" smtClean="0"/>
            <a:t>, </a:t>
          </a:r>
          <a:r>
            <a:rPr lang="en-US" sz="2800" dirty="0" err="1" smtClean="0"/>
            <a:t>xây</a:t>
          </a:r>
          <a:r>
            <a:rPr lang="en-US" sz="2800" dirty="0" smtClean="0"/>
            <a:t> </a:t>
          </a:r>
          <a:r>
            <a:rPr lang="en-US" sz="2800" dirty="0" err="1" smtClean="0"/>
            <a:t>dựng</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và</a:t>
          </a:r>
          <a:r>
            <a:rPr lang="en-US" sz="2800" dirty="0" smtClean="0"/>
            <a:t> </a:t>
          </a:r>
          <a:r>
            <a:rPr lang="en-US" sz="2800" dirty="0" err="1" smtClean="0"/>
            <a:t>cả</a:t>
          </a:r>
          <a:r>
            <a:rPr lang="en-US" sz="2800" dirty="0" smtClean="0"/>
            <a:t> </a:t>
          </a:r>
          <a:r>
            <a:rPr lang="en-US" sz="2800" dirty="0" err="1" smtClean="0"/>
            <a:t>hệ</a:t>
          </a:r>
          <a:r>
            <a:rPr lang="en-US" sz="2800" dirty="0" smtClean="0"/>
            <a:t> </a:t>
          </a:r>
          <a:r>
            <a:rPr lang="en-US" sz="2800" dirty="0" err="1" smtClean="0"/>
            <a:t>thống</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được</a:t>
          </a:r>
          <a:r>
            <a:rPr lang="en-US" sz="2800" dirty="0" smtClean="0"/>
            <a:t> </a:t>
          </a:r>
          <a:r>
            <a:rPr lang="en-US" sz="2800" dirty="0" err="1" smtClean="0"/>
            <a:t>đẩy</a:t>
          </a:r>
          <a:r>
            <a:rPr lang="en-US" sz="2800" dirty="0" smtClean="0"/>
            <a:t> </a:t>
          </a:r>
          <a:r>
            <a:rPr lang="en-US" sz="2800" dirty="0" err="1" smtClean="0"/>
            <a:t>mạnh</a:t>
          </a:r>
          <a:endParaRPr lang="en-US" sz="2800" dirty="0"/>
        </a:p>
      </dgm:t>
    </dgm:pt>
    <dgm:pt modelId="{FF692AFD-E84E-4239-908D-8405ED3D65C3}" type="parTrans" cxnId="{D5DEDC73-65AF-4FA7-8E10-775BA0961B61}">
      <dgm:prSet/>
      <dgm:spPr/>
      <dgm:t>
        <a:bodyPr/>
        <a:lstStyle/>
        <a:p>
          <a:endParaRPr lang="en-US"/>
        </a:p>
      </dgm:t>
    </dgm:pt>
    <dgm:pt modelId="{F2E58E3D-CEF3-48A4-894A-D955D1081C88}" type="sibTrans" cxnId="{D5DEDC73-65AF-4FA7-8E10-775BA0961B61}">
      <dgm:prSet/>
      <dgm:spPr>
        <a:solidFill>
          <a:schemeClr val="tx1"/>
        </a:solidFill>
      </dgm:spPr>
      <dgm:t>
        <a:bodyPr/>
        <a:lstStyle/>
        <a:p>
          <a:endParaRPr lang="en-US" sz="2400"/>
        </a:p>
      </dgm:t>
    </dgm:pt>
    <dgm:pt modelId="{9797C130-58D0-48D6-99F9-2292D12343E6}">
      <dgm:prSet phldrT="[Text]" custT="1"/>
      <dgm:spPr>
        <a:solidFill>
          <a:srgbClr val="002060"/>
        </a:solidFill>
      </dgm:spPr>
      <dgm:t>
        <a:bodyPr/>
        <a:lstStyle/>
        <a:p>
          <a:pPr algn="just"/>
          <a:r>
            <a:rPr lang="en-US" sz="2800" dirty="0" err="1" smtClean="0"/>
            <a:t>Quan</a:t>
          </a:r>
          <a:r>
            <a:rPr lang="en-US" sz="2800" dirty="0" smtClean="0"/>
            <a:t> </a:t>
          </a:r>
          <a:r>
            <a:rPr lang="en-US" sz="2800" dirty="0" err="1" smtClean="0"/>
            <a:t>hệ</a:t>
          </a:r>
          <a:r>
            <a:rPr lang="en-US" sz="2800" dirty="0" smtClean="0"/>
            <a:t> </a:t>
          </a:r>
          <a:r>
            <a:rPr lang="en-US" sz="2800" dirty="0" err="1" smtClean="0"/>
            <a:t>đối</a:t>
          </a:r>
          <a:r>
            <a:rPr lang="en-US" sz="2800" dirty="0" smtClean="0"/>
            <a:t> </a:t>
          </a:r>
          <a:r>
            <a:rPr lang="en-US" sz="2800" dirty="0" err="1" smtClean="0"/>
            <a:t>ngoại</a:t>
          </a:r>
          <a:r>
            <a:rPr lang="en-US" sz="2800" dirty="0" smtClean="0"/>
            <a:t> </a:t>
          </a:r>
          <a:r>
            <a:rPr lang="en-US" sz="2800" dirty="0" err="1" smtClean="0"/>
            <a:t>ngày</a:t>
          </a:r>
          <a:r>
            <a:rPr lang="en-US" sz="2800" dirty="0" smtClean="0"/>
            <a:t> </a:t>
          </a:r>
          <a:r>
            <a:rPr lang="en-US" sz="2800" dirty="0" err="1" smtClean="0"/>
            <a:t>càng</a:t>
          </a:r>
          <a:r>
            <a:rPr lang="en-US" sz="2800" dirty="0" smtClean="0"/>
            <a:t> </a:t>
          </a:r>
          <a:r>
            <a:rPr lang="en-US" sz="2800" dirty="0" err="1" smtClean="0"/>
            <a:t>mở</a:t>
          </a:r>
          <a:r>
            <a:rPr lang="en-US" sz="2800" dirty="0" smtClean="0"/>
            <a:t> </a:t>
          </a:r>
          <a:r>
            <a:rPr lang="en-US" sz="2800" dirty="0" err="1" smtClean="0"/>
            <a:t>rộng</a:t>
          </a:r>
          <a:r>
            <a:rPr lang="en-US" sz="2800" dirty="0" smtClean="0"/>
            <a:t> </a:t>
          </a:r>
          <a:r>
            <a:rPr lang="en-US" sz="2800" dirty="0" err="1" smtClean="0"/>
            <a:t>và</a:t>
          </a:r>
          <a:r>
            <a:rPr lang="en-US" sz="2800" dirty="0" smtClean="0"/>
            <a:t> </a:t>
          </a:r>
          <a:r>
            <a:rPr lang="en-US" sz="2800" dirty="0" err="1" smtClean="0"/>
            <a:t>đi</a:t>
          </a:r>
          <a:r>
            <a:rPr lang="en-US" sz="2800" dirty="0" smtClean="0"/>
            <a:t> </a:t>
          </a:r>
          <a:r>
            <a:rPr lang="en-US" sz="2800" dirty="0" err="1" smtClean="0"/>
            <a:t>vào</a:t>
          </a:r>
          <a:r>
            <a:rPr lang="en-US" sz="2800" dirty="0" smtClean="0"/>
            <a:t> </a:t>
          </a:r>
          <a:r>
            <a:rPr lang="en-US" sz="2800" dirty="0" err="1" smtClean="0"/>
            <a:t>chiều</a:t>
          </a:r>
          <a:r>
            <a:rPr lang="en-US" sz="2800" dirty="0" smtClean="0"/>
            <a:t> </a:t>
          </a:r>
          <a:r>
            <a:rPr lang="en-US" sz="2800" dirty="0" err="1" smtClean="0"/>
            <a:t>sâu</a:t>
          </a:r>
          <a:r>
            <a:rPr lang="en-US" sz="2800" dirty="0" smtClean="0"/>
            <a:t>; </a:t>
          </a:r>
          <a:r>
            <a:rPr lang="en-US" sz="2800" dirty="0" err="1" smtClean="0"/>
            <a:t>vị</a:t>
          </a:r>
          <a:r>
            <a:rPr lang="en-US" sz="2800" dirty="0" smtClean="0"/>
            <a:t> </a:t>
          </a:r>
          <a:r>
            <a:rPr lang="en-US" sz="2800" dirty="0" err="1" smtClean="0"/>
            <a:t>thế</a:t>
          </a:r>
          <a:r>
            <a:rPr lang="en-US" sz="2800" dirty="0" smtClean="0"/>
            <a:t> </a:t>
          </a:r>
          <a:r>
            <a:rPr lang="en-US" sz="2800" dirty="0" err="1" smtClean="0"/>
            <a:t>và</a:t>
          </a:r>
          <a:r>
            <a:rPr lang="en-US" sz="2800" dirty="0" smtClean="0"/>
            <a:t> </a:t>
          </a:r>
          <a:r>
            <a:rPr lang="en-US" sz="2800" dirty="0" err="1" smtClean="0"/>
            <a:t>uy</a:t>
          </a:r>
          <a:r>
            <a:rPr lang="en-US" sz="2800" dirty="0" smtClean="0"/>
            <a:t> </a:t>
          </a:r>
          <a:r>
            <a:rPr lang="en-US" sz="2800" dirty="0" err="1" smtClean="0"/>
            <a:t>tín</a:t>
          </a:r>
          <a:r>
            <a:rPr lang="en-US" sz="2800" dirty="0" smtClean="0"/>
            <a:t> </a:t>
          </a:r>
          <a:r>
            <a:rPr lang="en-US" sz="2800" dirty="0" err="1" smtClean="0"/>
            <a:t>của</a:t>
          </a:r>
          <a:r>
            <a:rPr lang="en-US" sz="2800" dirty="0" smtClean="0"/>
            <a:t> </a:t>
          </a:r>
          <a:r>
            <a:rPr lang="en-US" sz="2800" dirty="0" err="1" smtClean="0"/>
            <a:t>Việt</a:t>
          </a:r>
          <a:r>
            <a:rPr lang="en-US" sz="2800" dirty="0" smtClean="0"/>
            <a:t> Nam </a:t>
          </a:r>
          <a:r>
            <a:rPr lang="en-US" sz="2800" dirty="0" err="1" smtClean="0"/>
            <a:t>trên</a:t>
          </a:r>
          <a:r>
            <a:rPr lang="en-US" sz="2800" dirty="0" smtClean="0"/>
            <a:t> </a:t>
          </a:r>
          <a:r>
            <a:rPr lang="en-US" sz="2800" dirty="0" err="1" smtClean="0"/>
            <a:t>trường</a:t>
          </a:r>
          <a:r>
            <a:rPr lang="en-US" sz="2800" dirty="0" smtClean="0"/>
            <a:t> </a:t>
          </a:r>
          <a:r>
            <a:rPr lang="en-US" sz="2800" dirty="0" err="1" smtClean="0"/>
            <a:t>quốc</a:t>
          </a:r>
          <a:r>
            <a:rPr lang="en-US" sz="2800" dirty="0" smtClean="0"/>
            <a:t> </a:t>
          </a:r>
          <a:r>
            <a:rPr lang="en-US" sz="2800" dirty="0" err="1" smtClean="0"/>
            <a:t>tế</a:t>
          </a:r>
          <a:r>
            <a:rPr lang="en-US" sz="2800" dirty="0" smtClean="0"/>
            <a:t> </a:t>
          </a:r>
          <a:r>
            <a:rPr lang="en-US" sz="2800" dirty="0" err="1" smtClean="0"/>
            <a:t>được</a:t>
          </a:r>
          <a:r>
            <a:rPr lang="en-US" sz="2800" dirty="0" smtClean="0"/>
            <a:t> </a:t>
          </a:r>
          <a:r>
            <a:rPr lang="en-US" sz="2800" dirty="0" err="1" smtClean="0"/>
            <a:t>nâng</a:t>
          </a:r>
          <a:r>
            <a:rPr lang="en-US" sz="2800" dirty="0" smtClean="0"/>
            <a:t> </a:t>
          </a:r>
          <a:r>
            <a:rPr lang="en-US" sz="2800" dirty="0" err="1" smtClean="0"/>
            <a:t>cao</a:t>
          </a:r>
          <a:r>
            <a:rPr lang="en-US" sz="2800" dirty="0" smtClean="0"/>
            <a:t>. </a:t>
          </a:r>
          <a:endParaRPr lang="en-US" sz="2800" dirty="0"/>
        </a:p>
      </dgm:t>
    </dgm:pt>
    <dgm:pt modelId="{6AE071BA-C364-471D-B944-7AABC2F24D8B}" type="parTrans" cxnId="{3C759F4A-D7FA-4BF0-A2A1-23CE306A0C7D}">
      <dgm:prSet/>
      <dgm:spPr/>
      <dgm:t>
        <a:bodyPr/>
        <a:lstStyle/>
        <a:p>
          <a:endParaRPr lang="en-US"/>
        </a:p>
      </dgm:t>
    </dgm:pt>
    <dgm:pt modelId="{D350CDAB-AEFE-4CBF-82D1-A30B7B62E805}" type="sibTrans" cxnId="{3C759F4A-D7FA-4BF0-A2A1-23CE306A0C7D}">
      <dgm:prSet/>
      <dgm:spPr/>
      <dgm:t>
        <a:bodyPr/>
        <a:lstStyle/>
        <a:p>
          <a:endParaRPr lang="en-US"/>
        </a:p>
      </dgm:t>
    </dgm:pt>
    <dgm:pt modelId="{B5BD8AFD-4086-4221-9B2C-4D22A50711C5}" type="pres">
      <dgm:prSet presAssocID="{CA06B935-101B-4DC0-94E2-876B4088764F}" presName="Name0" presStyleCnt="0">
        <dgm:presLayoutVars>
          <dgm:chMax val="7"/>
          <dgm:chPref val="7"/>
          <dgm:dir/>
        </dgm:presLayoutVars>
      </dgm:prSet>
      <dgm:spPr/>
      <dgm:t>
        <a:bodyPr/>
        <a:lstStyle/>
        <a:p>
          <a:endParaRPr lang="en-US"/>
        </a:p>
      </dgm:t>
    </dgm:pt>
    <dgm:pt modelId="{5B7F64C6-5A5E-44CF-A415-1F953155FF4C}" type="pres">
      <dgm:prSet presAssocID="{CA06B935-101B-4DC0-94E2-876B4088764F}" presName="Name1" presStyleCnt="0"/>
      <dgm:spPr/>
    </dgm:pt>
    <dgm:pt modelId="{8E474580-CE01-496B-B9E6-6B564BC0FF82}" type="pres">
      <dgm:prSet presAssocID="{CA06B935-101B-4DC0-94E2-876B4088764F}" presName="cycle" presStyleCnt="0"/>
      <dgm:spPr/>
    </dgm:pt>
    <dgm:pt modelId="{AB7D4BC6-E466-454E-A8C3-B89EFA7DC106}" type="pres">
      <dgm:prSet presAssocID="{CA06B935-101B-4DC0-94E2-876B4088764F}" presName="srcNode" presStyleLbl="node1" presStyleIdx="0" presStyleCnt="2"/>
      <dgm:spPr/>
    </dgm:pt>
    <dgm:pt modelId="{8265EF57-D4CC-4833-BDBE-B806326D8B46}" type="pres">
      <dgm:prSet presAssocID="{CA06B935-101B-4DC0-94E2-876B4088764F}" presName="conn" presStyleLbl="parChTrans1D2" presStyleIdx="0" presStyleCnt="1"/>
      <dgm:spPr/>
      <dgm:t>
        <a:bodyPr/>
        <a:lstStyle/>
        <a:p>
          <a:endParaRPr lang="en-US"/>
        </a:p>
      </dgm:t>
    </dgm:pt>
    <dgm:pt modelId="{EE8C3CCC-D357-473D-B1BD-070F2CA6548A}" type="pres">
      <dgm:prSet presAssocID="{CA06B935-101B-4DC0-94E2-876B4088764F}" presName="extraNode" presStyleLbl="node1" presStyleIdx="0" presStyleCnt="2"/>
      <dgm:spPr/>
    </dgm:pt>
    <dgm:pt modelId="{AB1F22C6-C546-471D-8FAE-8082E56904DC}" type="pres">
      <dgm:prSet presAssocID="{CA06B935-101B-4DC0-94E2-876B4088764F}" presName="dstNode" presStyleLbl="node1" presStyleIdx="0" presStyleCnt="2"/>
      <dgm:spPr/>
    </dgm:pt>
    <dgm:pt modelId="{5EFDD3E6-AA89-4FD9-BD09-EBF2E7394502}" type="pres">
      <dgm:prSet presAssocID="{3DD0D5D0-B2A3-4962-8FCD-2F1D51C37F21}" presName="text_1" presStyleLbl="node1" presStyleIdx="0" presStyleCnt="2">
        <dgm:presLayoutVars>
          <dgm:bulletEnabled val="1"/>
        </dgm:presLayoutVars>
      </dgm:prSet>
      <dgm:spPr/>
      <dgm:t>
        <a:bodyPr/>
        <a:lstStyle/>
        <a:p>
          <a:endParaRPr lang="en-US"/>
        </a:p>
      </dgm:t>
    </dgm:pt>
    <dgm:pt modelId="{DCE9975A-4BF0-4185-B478-BF6125BCB465}" type="pres">
      <dgm:prSet presAssocID="{3DD0D5D0-B2A3-4962-8FCD-2F1D51C37F21}" presName="accent_1" presStyleCnt="0"/>
      <dgm:spPr/>
    </dgm:pt>
    <dgm:pt modelId="{20427C9F-5748-4040-A6E2-2A60FF7A48E1}" type="pres">
      <dgm:prSet presAssocID="{3DD0D5D0-B2A3-4962-8FCD-2F1D51C37F21}" presName="accentRepeatNode" presStyleLbl="solidFgAcc1" presStyleIdx="0" presStyleCnt="2"/>
      <dgm:spPr>
        <a:solidFill>
          <a:schemeClr val="bg1"/>
        </a:solidFill>
      </dgm:spPr>
      <dgm:t>
        <a:bodyPr/>
        <a:lstStyle/>
        <a:p>
          <a:endParaRPr lang="en-US"/>
        </a:p>
      </dgm:t>
    </dgm:pt>
    <dgm:pt modelId="{94E9B050-A73F-4A04-85FF-72361FD9A1AB}" type="pres">
      <dgm:prSet presAssocID="{9797C130-58D0-48D6-99F9-2292D12343E6}" presName="text_2" presStyleLbl="node1" presStyleIdx="1" presStyleCnt="2">
        <dgm:presLayoutVars>
          <dgm:bulletEnabled val="1"/>
        </dgm:presLayoutVars>
      </dgm:prSet>
      <dgm:spPr/>
      <dgm:t>
        <a:bodyPr/>
        <a:lstStyle/>
        <a:p>
          <a:endParaRPr lang="en-US"/>
        </a:p>
      </dgm:t>
    </dgm:pt>
    <dgm:pt modelId="{B0C4DBA1-A728-46FE-B3B2-0380DFEF7F30}" type="pres">
      <dgm:prSet presAssocID="{9797C130-58D0-48D6-99F9-2292D12343E6}" presName="accent_2" presStyleCnt="0"/>
      <dgm:spPr/>
    </dgm:pt>
    <dgm:pt modelId="{E4BC8B9D-90F7-4489-A011-941F219A456C}" type="pres">
      <dgm:prSet presAssocID="{9797C130-58D0-48D6-99F9-2292D12343E6}" presName="accentRepeatNode" presStyleLbl="solidFgAcc1" presStyleIdx="1" presStyleCnt="2"/>
      <dgm:spPr/>
    </dgm:pt>
  </dgm:ptLst>
  <dgm:cxnLst>
    <dgm:cxn modelId="{154253E7-9C40-47AE-A2DA-F8112BA61525}" type="presOf" srcId="{9797C130-58D0-48D6-99F9-2292D12343E6}" destId="{94E9B050-A73F-4A04-85FF-72361FD9A1AB}" srcOrd="0" destOrd="0" presId="urn:microsoft.com/office/officeart/2008/layout/VerticalCurvedList"/>
    <dgm:cxn modelId="{759CD1B0-06A2-4E22-8FD5-6E184E2E60F7}" type="presOf" srcId="{CA06B935-101B-4DC0-94E2-876B4088764F}" destId="{B5BD8AFD-4086-4221-9B2C-4D22A50711C5}" srcOrd="0" destOrd="0" presId="urn:microsoft.com/office/officeart/2008/layout/VerticalCurvedList"/>
    <dgm:cxn modelId="{D5DEDC73-65AF-4FA7-8E10-775BA0961B61}" srcId="{CA06B935-101B-4DC0-94E2-876B4088764F}" destId="{3DD0D5D0-B2A3-4962-8FCD-2F1D51C37F21}" srcOrd="0" destOrd="0" parTransId="{FF692AFD-E84E-4239-908D-8405ED3D65C3}" sibTransId="{F2E58E3D-CEF3-48A4-894A-D955D1081C88}"/>
    <dgm:cxn modelId="{3C759F4A-D7FA-4BF0-A2A1-23CE306A0C7D}" srcId="{CA06B935-101B-4DC0-94E2-876B4088764F}" destId="{9797C130-58D0-48D6-99F9-2292D12343E6}" srcOrd="1" destOrd="0" parTransId="{6AE071BA-C364-471D-B944-7AABC2F24D8B}" sibTransId="{D350CDAB-AEFE-4CBF-82D1-A30B7B62E805}"/>
    <dgm:cxn modelId="{5A897258-9B47-4D43-BB1A-3BD3C0F2997C}" type="presOf" srcId="{3DD0D5D0-B2A3-4962-8FCD-2F1D51C37F21}" destId="{5EFDD3E6-AA89-4FD9-BD09-EBF2E7394502}" srcOrd="0" destOrd="0" presId="urn:microsoft.com/office/officeart/2008/layout/VerticalCurvedList"/>
    <dgm:cxn modelId="{74DB9034-4FEB-47C1-B378-8B439FC0BB4D}" type="presOf" srcId="{F2E58E3D-CEF3-48A4-894A-D955D1081C88}" destId="{8265EF57-D4CC-4833-BDBE-B806326D8B46}" srcOrd="0" destOrd="0" presId="urn:microsoft.com/office/officeart/2008/layout/VerticalCurvedList"/>
    <dgm:cxn modelId="{C9A9860F-9C8D-4C91-AA10-B549B07B00A2}" type="presParOf" srcId="{B5BD8AFD-4086-4221-9B2C-4D22A50711C5}" destId="{5B7F64C6-5A5E-44CF-A415-1F953155FF4C}" srcOrd="0" destOrd="0" presId="urn:microsoft.com/office/officeart/2008/layout/VerticalCurvedList"/>
    <dgm:cxn modelId="{C2E14139-52B8-4D92-A350-C142CA3D2738}" type="presParOf" srcId="{5B7F64C6-5A5E-44CF-A415-1F953155FF4C}" destId="{8E474580-CE01-496B-B9E6-6B564BC0FF82}" srcOrd="0" destOrd="0" presId="urn:microsoft.com/office/officeart/2008/layout/VerticalCurvedList"/>
    <dgm:cxn modelId="{2552671A-6C6B-4231-8F62-555C27BC9E07}" type="presParOf" srcId="{8E474580-CE01-496B-B9E6-6B564BC0FF82}" destId="{AB7D4BC6-E466-454E-A8C3-B89EFA7DC106}" srcOrd="0" destOrd="0" presId="urn:microsoft.com/office/officeart/2008/layout/VerticalCurvedList"/>
    <dgm:cxn modelId="{CD814EC9-786F-487C-BCFB-9FA48455544E}" type="presParOf" srcId="{8E474580-CE01-496B-B9E6-6B564BC0FF82}" destId="{8265EF57-D4CC-4833-BDBE-B806326D8B46}" srcOrd="1" destOrd="0" presId="urn:microsoft.com/office/officeart/2008/layout/VerticalCurvedList"/>
    <dgm:cxn modelId="{40AA8822-42CB-4ECC-BB4C-32D03289D685}" type="presParOf" srcId="{8E474580-CE01-496B-B9E6-6B564BC0FF82}" destId="{EE8C3CCC-D357-473D-B1BD-070F2CA6548A}" srcOrd="2" destOrd="0" presId="urn:microsoft.com/office/officeart/2008/layout/VerticalCurvedList"/>
    <dgm:cxn modelId="{777E97C2-479C-44AC-94EC-70DC71BC0973}" type="presParOf" srcId="{8E474580-CE01-496B-B9E6-6B564BC0FF82}" destId="{AB1F22C6-C546-471D-8FAE-8082E56904DC}" srcOrd="3" destOrd="0" presId="urn:microsoft.com/office/officeart/2008/layout/VerticalCurvedList"/>
    <dgm:cxn modelId="{0BE73FDA-1C19-47F1-B6A9-3F5298611FBD}" type="presParOf" srcId="{5B7F64C6-5A5E-44CF-A415-1F953155FF4C}" destId="{5EFDD3E6-AA89-4FD9-BD09-EBF2E7394502}" srcOrd="1" destOrd="0" presId="urn:microsoft.com/office/officeart/2008/layout/VerticalCurvedList"/>
    <dgm:cxn modelId="{7F1DCB76-8011-4560-BE8B-BB1E831E848B}" type="presParOf" srcId="{5B7F64C6-5A5E-44CF-A415-1F953155FF4C}" destId="{DCE9975A-4BF0-4185-B478-BF6125BCB465}" srcOrd="2" destOrd="0" presId="urn:microsoft.com/office/officeart/2008/layout/VerticalCurvedList"/>
    <dgm:cxn modelId="{F1B686D3-9DB6-4A6B-8508-580F5A3346D7}" type="presParOf" srcId="{DCE9975A-4BF0-4185-B478-BF6125BCB465}" destId="{20427C9F-5748-4040-A6E2-2A60FF7A48E1}" srcOrd="0" destOrd="0" presId="urn:microsoft.com/office/officeart/2008/layout/VerticalCurvedList"/>
    <dgm:cxn modelId="{0E083DC7-47FB-4568-AFEB-38721220237D}" type="presParOf" srcId="{5B7F64C6-5A5E-44CF-A415-1F953155FF4C}" destId="{94E9B050-A73F-4A04-85FF-72361FD9A1AB}" srcOrd="3" destOrd="0" presId="urn:microsoft.com/office/officeart/2008/layout/VerticalCurvedList"/>
    <dgm:cxn modelId="{58E9DFAA-AD59-44A3-90EA-107DA95177C7}" type="presParOf" srcId="{5B7F64C6-5A5E-44CF-A415-1F953155FF4C}" destId="{B0C4DBA1-A728-46FE-B3B2-0380DFEF7F30}" srcOrd="4" destOrd="0" presId="urn:microsoft.com/office/officeart/2008/layout/VerticalCurvedList"/>
    <dgm:cxn modelId="{A2C8165A-56FD-449D-B03C-2024FA7CC0FB}" type="presParOf" srcId="{B0C4DBA1-A728-46FE-B3B2-0380DFEF7F30}" destId="{E4BC8B9D-90F7-4489-A011-941F219A456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0" y="3256"/>
          <a:ext cx="8707717" cy="1020093"/>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kern="1200" dirty="0" smtClean="0">
              <a:solidFill>
                <a:schemeClr val="tx1"/>
              </a:solidFill>
            </a:rPr>
            <a:t>1. SỰ RA ĐỜI VÀ LÃNH ĐẠO CỦA ĐẢNG CỘNG SẢN VIỆT NAM ĐỐI VỚI CÁCH MẠNG VIỆT NAM</a:t>
          </a:r>
          <a:endParaRPr lang="en-US" sz="2800" b="1" i="0" kern="1200" dirty="0">
            <a:solidFill>
              <a:schemeClr val="tx1"/>
            </a:solidFill>
          </a:endParaRPr>
        </a:p>
      </dsp:txBody>
      <dsp:txXfrm>
        <a:off x="49797" y="53053"/>
        <a:ext cx="8608123" cy="920499"/>
      </dsp:txXfrm>
    </dsp:sp>
    <dsp:sp modelId="{50AC07D0-8156-4F02-AB13-0475D6B4AE78}">
      <dsp:nvSpPr>
        <dsp:cNvPr id="0" name=""/>
        <dsp:cNvSpPr/>
      </dsp:nvSpPr>
      <dsp:spPr>
        <a:xfrm>
          <a:off x="452035" y="2085697"/>
          <a:ext cx="7623743" cy="1020093"/>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1.2. </a:t>
          </a:r>
          <a:r>
            <a:rPr lang="nl-NL" sz="2400" b="1" i="1" kern="1200" dirty="0" smtClean="0"/>
            <a:t> Vai trò lãnh đạo của Đảng trong các giai đoạn cách mạng</a:t>
          </a:r>
          <a:endParaRPr lang="en-US" sz="2400" b="1" i="0" kern="1200" dirty="0">
            <a:solidFill>
              <a:schemeClr val="bg1"/>
            </a:solidFill>
          </a:endParaRPr>
        </a:p>
      </dsp:txBody>
      <dsp:txXfrm>
        <a:off x="501832" y="2135494"/>
        <a:ext cx="7524149" cy="920499"/>
      </dsp:txXfrm>
    </dsp:sp>
    <dsp:sp modelId="{A4EE7241-6D5A-4B8D-98BF-B66177FCF871}">
      <dsp:nvSpPr>
        <dsp:cNvPr id="0" name=""/>
        <dsp:cNvSpPr/>
      </dsp:nvSpPr>
      <dsp:spPr>
        <a:xfrm>
          <a:off x="460095" y="988922"/>
          <a:ext cx="7512690" cy="1020093"/>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1.1. </a:t>
          </a:r>
          <a:r>
            <a:rPr lang="nl-NL" sz="2400" b="1" i="1" kern="1200" dirty="0" smtClean="0"/>
            <a:t>Sự ra đời của Đảng Cộng sản Việt Nam</a:t>
          </a:r>
          <a:endParaRPr lang="en-US" sz="2400" b="1" i="0" kern="1200" dirty="0">
            <a:solidFill>
              <a:schemeClr val="bg1"/>
            </a:solidFill>
          </a:endParaRPr>
        </a:p>
      </dsp:txBody>
      <dsp:txXfrm>
        <a:off x="509892" y="1038719"/>
        <a:ext cx="7413096" cy="920499"/>
      </dsp:txXfrm>
    </dsp:sp>
    <dsp:sp modelId="{651DD31B-5D3E-4EA4-8D7F-FA91E35E55C1}">
      <dsp:nvSpPr>
        <dsp:cNvPr id="0" name=""/>
        <dsp:cNvSpPr/>
      </dsp:nvSpPr>
      <dsp:spPr>
        <a:xfrm>
          <a:off x="0" y="3102772"/>
          <a:ext cx="8707717" cy="1020093"/>
        </a:xfrm>
        <a:prstGeom prst="roundRect">
          <a:avLst/>
        </a:prstGeom>
        <a:solidFill>
          <a:srgbClr val="FFFF0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kern="1200" dirty="0" smtClean="0">
              <a:solidFill>
                <a:schemeClr val="tx1"/>
              </a:solidFill>
            </a:rPr>
            <a:t>2</a:t>
          </a:r>
          <a:r>
            <a:rPr lang="nl-NL" sz="2400" kern="1200" dirty="0" smtClean="0">
              <a:solidFill>
                <a:schemeClr val="tx1"/>
              </a:solidFill>
            </a:rPr>
            <a:t>. NHỮNG THÀNH TỰU CỦA CÁCH MẠNG VIỆT NAM DƯỚI SỰ LÃNH ĐẠO CỦA ĐẢNG</a:t>
          </a:r>
          <a:endParaRPr lang="en-US" sz="2400" b="1" i="0" kern="1200" dirty="0">
            <a:solidFill>
              <a:schemeClr val="tx1"/>
            </a:solidFill>
          </a:endParaRPr>
        </a:p>
      </dsp:txBody>
      <dsp:txXfrm>
        <a:off x="49797" y="3152569"/>
        <a:ext cx="8608123" cy="920499"/>
      </dsp:txXfrm>
    </dsp:sp>
    <dsp:sp modelId="{9D421759-FE58-4B71-8F6E-DF5D75CDBA60}">
      <dsp:nvSpPr>
        <dsp:cNvPr id="0" name=""/>
        <dsp:cNvSpPr/>
      </dsp:nvSpPr>
      <dsp:spPr>
        <a:xfrm>
          <a:off x="571586" y="4135943"/>
          <a:ext cx="7564543" cy="1020093"/>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pl-PL" sz="2400" b="1" kern="1200" dirty="0" smtClean="0"/>
            <a:t>2</a:t>
          </a:r>
          <a:r>
            <a:rPr lang="vi-VN" sz="2400" b="1" kern="1200" dirty="0" smtClean="0"/>
            <a:t>.</a:t>
          </a:r>
          <a:r>
            <a:rPr lang="pl-PL" sz="2400" b="1" kern="1200" dirty="0" smtClean="0"/>
            <a:t>1. Thắng lợi của đấu tranh giành và bảo vệ nền độc lập dân tộc</a:t>
          </a:r>
          <a:endParaRPr lang="en-US" sz="2400" b="1" i="0" kern="1200" dirty="0">
            <a:solidFill>
              <a:schemeClr val="bg1"/>
            </a:solidFill>
          </a:endParaRPr>
        </a:p>
      </dsp:txBody>
      <dsp:txXfrm>
        <a:off x="621383" y="4185740"/>
        <a:ext cx="7464949" cy="920499"/>
      </dsp:txXfrm>
    </dsp:sp>
    <dsp:sp modelId="{5685B0DC-F1D7-4CA9-9FAE-CD8A12BFD410}">
      <dsp:nvSpPr>
        <dsp:cNvPr id="0" name=""/>
        <dsp:cNvSpPr/>
      </dsp:nvSpPr>
      <dsp:spPr>
        <a:xfrm>
          <a:off x="571586" y="5169115"/>
          <a:ext cx="7564543" cy="1020093"/>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2.2.</a:t>
          </a:r>
          <a:r>
            <a:rPr lang="nl-NL" sz="2400" b="1" i="1" kern="1200" dirty="0" smtClean="0"/>
            <a:t>Thắng lợi của công cuộc đổi mới</a:t>
          </a:r>
          <a:endParaRPr lang="en-US" sz="2400" b="1" i="0" kern="1200" dirty="0">
            <a:solidFill>
              <a:schemeClr val="bg1"/>
            </a:solidFill>
          </a:endParaRPr>
        </a:p>
      </dsp:txBody>
      <dsp:txXfrm>
        <a:off x="621383" y="5218912"/>
        <a:ext cx="7464949" cy="9204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CC3FD-3231-4BF7-9AC4-BC0EFC58AA1E}">
      <dsp:nvSpPr>
        <dsp:cNvPr id="0" name=""/>
        <dsp:cNvSpPr/>
      </dsp:nvSpPr>
      <dsp:spPr>
        <a:xfrm rot="5400000">
          <a:off x="-141450" y="969291"/>
          <a:ext cx="3411515" cy="1847643"/>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just" defTabSz="1066800">
            <a:lnSpc>
              <a:spcPct val="90000"/>
            </a:lnSpc>
            <a:spcBef>
              <a:spcPct val="0"/>
            </a:spcBef>
            <a:spcAft>
              <a:spcPct val="35000"/>
            </a:spcAft>
          </a:pPr>
          <a:r>
            <a:rPr lang="nl-NL" sz="2400" b="1" i="1" kern="1200" dirty="0" smtClean="0">
              <a:solidFill>
                <a:schemeClr val="bg1"/>
              </a:solidFill>
            </a:rPr>
            <a:t>1.1. Sự ra đời của Đảng Cộng sản Việt Nam</a:t>
          </a:r>
          <a:endParaRPr lang="en-US" sz="2400" b="1" i="0" kern="1200" dirty="0">
            <a:solidFill>
              <a:schemeClr val="bg1"/>
            </a:solidFill>
            <a:latin typeface="+mn-lt"/>
          </a:endParaRPr>
        </a:p>
      </dsp:txBody>
      <dsp:txXfrm rot="-5400000">
        <a:off x="640487" y="1111177"/>
        <a:ext cx="1847643" cy="1563872"/>
      </dsp:txXfrm>
    </dsp:sp>
    <dsp:sp modelId="{E5154777-EE1A-469B-8FCC-D4EF35A75D3E}">
      <dsp:nvSpPr>
        <dsp:cNvPr id="0" name=""/>
        <dsp:cNvSpPr/>
      </dsp:nvSpPr>
      <dsp:spPr>
        <a:xfrm rot="5400000">
          <a:off x="4596339" y="-1713240"/>
          <a:ext cx="2510332" cy="6160080"/>
        </a:xfrm>
        <a:prstGeom prst="round2SameRect">
          <a:avLst/>
        </a:prstGeom>
        <a:solidFill>
          <a:srgbClr val="0070C0">
            <a:alpha val="90000"/>
          </a:srgbClr>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vi-VN" sz="2800" i="0" kern="1200" dirty="0" smtClean="0">
              <a:solidFill>
                <a:schemeClr val="bg1"/>
              </a:solidFill>
            </a:rPr>
            <a:t> </a:t>
          </a:r>
          <a:r>
            <a:rPr lang="nl-NL" sz="2800" i="0" kern="1200" dirty="0" smtClean="0">
              <a:solidFill>
                <a:schemeClr val="bg1"/>
              </a:solidFill>
            </a:rPr>
            <a:t>Bối cảnh lịch sử</a:t>
          </a:r>
          <a:endParaRPr lang="en-US" sz="2800" i="0" kern="1200" dirty="0">
            <a:solidFill>
              <a:schemeClr val="bg1"/>
            </a:solidFill>
            <a:latin typeface="+mn-lt"/>
          </a:endParaRPr>
        </a:p>
        <a:p>
          <a:pPr marL="285750" lvl="1" indent="-285750" algn="l" defTabSz="1244600">
            <a:lnSpc>
              <a:spcPct val="90000"/>
            </a:lnSpc>
            <a:spcBef>
              <a:spcPct val="0"/>
            </a:spcBef>
            <a:spcAft>
              <a:spcPct val="15000"/>
            </a:spcAft>
            <a:buChar char="••"/>
          </a:pPr>
          <a:r>
            <a:rPr lang="pl-PL" sz="2800" i="0" kern="1200" dirty="0" smtClean="0">
              <a:solidFill>
                <a:schemeClr val="bg1"/>
              </a:solidFill>
            </a:rPr>
            <a:t>Quá trình ra đời của Đảng</a:t>
          </a:r>
          <a:endParaRPr lang="en-US" sz="2800" i="0" kern="1200" dirty="0">
            <a:solidFill>
              <a:schemeClr val="bg1"/>
            </a:solidFill>
            <a:latin typeface="+mn-lt"/>
          </a:endParaRPr>
        </a:p>
        <a:p>
          <a:pPr marL="285750" lvl="1" indent="-285750" algn="l" defTabSz="1244600">
            <a:lnSpc>
              <a:spcPct val="90000"/>
            </a:lnSpc>
            <a:spcBef>
              <a:spcPct val="0"/>
            </a:spcBef>
            <a:spcAft>
              <a:spcPct val="15000"/>
            </a:spcAft>
            <a:buChar char="••"/>
          </a:pPr>
          <a:r>
            <a:rPr lang="pl-PL" sz="2800" i="0" kern="1200" dirty="0" smtClean="0">
              <a:solidFill>
                <a:schemeClr val="bg1"/>
              </a:solidFill>
            </a:rPr>
            <a:t>Ý nghĩa lịch sử của việc thành lập Đảng</a:t>
          </a:r>
          <a:endParaRPr lang="en-US" sz="2800" i="0" kern="1200" dirty="0">
            <a:solidFill>
              <a:schemeClr val="bg1"/>
            </a:solidFill>
            <a:latin typeface="+mn-lt"/>
          </a:endParaRPr>
        </a:p>
      </dsp:txBody>
      <dsp:txXfrm rot="-5400000">
        <a:off x="2771465" y="234178"/>
        <a:ext cx="6037536" cy="2265244"/>
      </dsp:txXfrm>
    </dsp:sp>
    <dsp:sp modelId="{EBB8CD0A-9B16-415A-BB10-E1FA46019464}">
      <dsp:nvSpPr>
        <dsp:cNvPr id="0" name=""/>
        <dsp:cNvSpPr/>
      </dsp:nvSpPr>
      <dsp:spPr>
        <a:xfrm rot="5400000">
          <a:off x="311557" y="3997997"/>
          <a:ext cx="2639491" cy="1847643"/>
        </a:xfrm>
        <a:prstGeom prst="chevron">
          <a:avLst/>
        </a:prstGeom>
        <a:solidFill>
          <a:schemeClr val="accent3">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just" defTabSz="1066800">
            <a:lnSpc>
              <a:spcPct val="90000"/>
            </a:lnSpc>
            <a:spcBef>
              <a:spcPct val="0"/>
            </a:spcBef>
            <a:spcAft>
              <a:spcPct val="35000"/>
            </a:spcAft>
          </a:pPr>
          <a:r>
            <a:rPr lang="nl-NL" sz="2400" b="1" i="1" kern="1200" dirty="0" smtClean="0">
              <a:solidFill>
                <a:srgbClr val="FF0000"/>
              </a:solidFill>
            </a:rPr>
            <a:t>1.2. Vai trò lãnh đạo của Đảng trong các giai đoạn cách mạng</a:t>
          </a:r>
          <a:endParaRPr lang="en-US" sz="2400" b="1" i="0" kern="1200" dirty="0">
            <a:solidFill>
              <a:srgbClr val="FF0000"/>
            </a:solidFill>
            <a:latin typeface="+mn-lt"/>
          </a:endParaRPr>
        </a:p>
      </dsp:txBody>
      <dsp:txXfrm rot="-5400000">
        <a:off x="707482" y="4525895"/>
        <a:ext cx="1847643" cy="791848"/>
      </dsp:txXfrm>
    </dsp:sp>
    <dsp:sp modelId="{CEC30D50-7574-436D-B11F-468ED866CDAE}">
      <dsp:nvSpPr>
        <dsp:cNvPr id="0" name=""/>
        <dsp:cNvSpPr/>
      </dsp:nvSpPr>
      <dsp:spPr>
        <a:xfrm rot="5400000">
          <a:off x="4215091" y="1884670"/>
          <a:ext cx="3272827" cy="6160080"/>
        </a:xfrm>
        <a:prstGeom prst="round2SameRect">
          <a:avLst/>
        </a:prstGeom>
        <a:solidFill>
          <a:srgbClr val="0070C0">
            <a:alpha val="90000"/>
          </a:srgbClr>
        </a:solidFill>
        <a:ln w="127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nl-NL" sz="2800" i="0" kern="1200" dirty="0" smtClean="0">
              <a:solidFill>
                <a:schemeClr val="bg1"/>
              </a:solidFill>
            </a:rPr>
            <a:t>Giai đoạn cách mạng giải phóng dân tộc</a:t>
          </a:r>
          <a:endParaRPr lang="en-US" sz="2800" i="0" kern="1200" dirty="0">
            <a:solidFill>
              <a:schemeClr val="bg1"/>
            </a:solidFill>
            <a:latin typeface="+mn-lt"/>
          </a:endParaRPr>
        </a:p>
        <a:p>
          <a:pPr marL="285750" lvl="1" indent="-285750" algn="l" defTabSz="1244600">
            <a:lnSpc>
              <a:spcPct val="90000"/>
            </a:lnSpc>
            <a:spcBef>
              <a:spcPct val="0"/>
            </a:spcBef>
            <a:spcAft>
              <a:spcPct val="15000"/>
            </a:spcAft>
            <a:buChar char="••"/>
          </a:pPr>
          <a:r>
            <a:rPr lang="nl-NL" sz="2800" i="0" kern="1200" dirty="0" smtClean="0">
              <a:solidFill>
                <a:schemeClr val="bg1"/>
              </a:solidFill>
            </a:rPr>
            <a:t>Giai đoạn bảo vệ độc lập dân tộc và xây dựng, phát triển đất nước</a:t>
          </a:r>
          <a:endParaRPr lang="en-US" sz="2800" i="0" kern="1200" dirty="0">
            <a:solidFill>
              <a:schemeClr val="bg1"/>
            </a:solidFill>
            <a:latin typeface="+mn-lt"/>
          </a:endParaRPr>
        </a:p>
      </dsp:txBody>
      <dsp:txXfrm rot="-5400000">
        <a:off x="2771465" y="3488062"/>
        <a:ext cx="6000314" cy="29532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86163D-393B-4F2E-9969-C12EE6E97BC5}">
      <dsp:nvSpPr>
        <dsp:cNvPr id="0" name=""/>
        <dsp:cNvSpPr/>
      </dsp:nvSpPr>
      <dsp:spPr>
        <a:xfrm>
          <a:off x="0" y="590699"/>
          <a:ext cx="11901403"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54A90FB-B6DF-42FB-98E5-920ED06A0A1A}">
      <dsp:nvSpPr>
        <dsp:cNvPr id="0" name=""/>
        <dsp:cNvSpPr/>
      </dsp:nvSpPr>
      <dsp:spPr>
        <a:xfrm>
          <a:off x="155617" y="0"/>
          <a:ext cx="11380611" cy="681463"/>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err="1" smtClean="0"/>
            <a:t>Cách</a:t>
          </a:r>
          <a:r>
            <a:rPr lang="en-US" sz="2400" kern="1200" dirty="0" smtClean="0"/>
            <a:t> </a:t>
          </a:r>
          <a:r>
            <a:rPr lang="en-US" sz="2400" kern="1200" dirty="0" err="1" smtClean="0"/>
            <a:t>mạng</a:t>
          </a:r>
          <a:r>
            <a:rPr lang="en-US" sz="2400" kern="1200" dirty="0" smtClean="0"/>
            <a:t> </a:t>
          </a:r>
          <a:r>
            <a:rPr lang="en-US" sz="2400" kern="1200" dirty="0" err="1" smtClean="0"/>
            <a:t>nước</a:t>
          </a:r>
          <a:r>
            <a:rPr lang="en-US" sz="2400" kern="1200" dirty="0" smtClean="0"/>
            <a:t> ta </a:t>
          </a:r>
          <a:r>
            <a:rPr lang="en-US" sz="2400" kern="1200" dirty="0" err="1" smtClean="0"/>
            <a:t>đang</a:t>
          </a:r>
          <a:r>
            <a:rPr lang="en-US" sz="2400" kern="1200" dirty="0" smtClean="0"/>
            <a:t> </a:t>
          </a:r>
          <a:r>
            <a:rPr lang="en-US" sz="2400" kern="1200" dirty="0" err="1" smtClean="0"/>
            <a:t>khủng</a:t>
          </a:r>
          <a:r>
            <a:rPr lang="en-US" sz="2400" kern="1200" dirty="0" smtClean="0"/>
            <a:t> </a:t>
          </a:r>
          <a:r>
            <a:rPr lang="en-US" sz="2400" kern="1200" dirty="0" err="1" smtClean="0"/>
            <a:t>hoảng</a:t>
          </a:r>
          <a:r>
            <a:rPr lang="en-US" sz="2400" kern="1200" dirty="0" smtClean="0"/>
            <a:t> </a:t>
          </a:r>
          <a:r>
            <a:rPr lang="en-US" sz="2400" kern="1200" dirty="0" err="1" smtClean="0"/>
            <a:t>và</a:t>
          </a:r>
          <a:r>
            <a:rPr lang="en-US" sz="2400" kern="1200" dirty="0" smtClean="0"/>
            <a:t> </a:t>
          </a:r>
          <a:r>
            <a:rPr lang="en-US" sz="2400" kern="1200" dirty="0" err="1" smtClean="0"/>
            <a:t>bế</a:t>
          </a:r>
          <a:r>
            <a:rPr lang="en-US" sz="2400" kern="1200" dirty="0" smtClean="0"/>
            <a:t> </a:t>
          </a:r>
          <a:r>
            <a:rPr lang="en-US" sz="2400" kern="1200" dirty="0" err="1" smtClean="0"/>
            <a:t>tắc</a:t>
          </a:r>
          <a:r>
            <a:rPr lang="en-US" sz="2400" kern="1200" dirty="0" smtClean="0"/>
            <a:t> </a:t>
          </a:r>
          <a:r>
            <a:rPr lang="en-US" sz="2400" kern="1200" dirty="0" err="1" smtClean="0"/>
            <a:t>về</a:t>
          </a:r>
          <a:r>
            <a:rPr lang="en-US" sz="2400" kern="1200" dirty="0" smtClean="0"/>
            <a:t> </a:t>
          </a:r>
          <a:r>
            <a:rPr lang="en-US" sz="2400" kern="1200" dirty="0" err="1" smtClean="0"/>
            <a:t>đường</a:t>
          </a:r>
          <a:r>
            <a:rPr lang="en-US" sz="2400" kern="1200" dirty="0" smtClean="0"/>
            <a:t> </a:t>
          </a:r>
          <a:r>
            <a:rPr lang="en-US" sz="2400" kern="1200" dirty="0" err="1" smtClean="0"/>
            <a:t>lối</a:t>
          </a:r>
          <a:r>
            <a:rPr lang="en-US" sz="2400" kern="1200" dirty="0" smtClean="0"/>
            <a:t> </a:t>
          </a:r>
          <a:r>
            <a:rPr lang="en-US" sz="2400" kern="1200" dirty="0" err="1" smtClean="0"/>
            <a:t>cứu</a:t>
          </a:r>
          <a:r>
            <a:rPr lang="en-US" sz="2400" kern="1200" dirty="0" smtClean="0"/>
            <a:t> </a:t>
          </a:r>
          <a:r>
            <a:rPr lang="en-US" sz="2400" kern="1200" dirty="0" err="1" smtClean="0"/>
            <a:t>nước</a:t>
          </a:r>
          <a:endParaRPr lang="en-US" sz="2400" kern="1200" dirty="0"/>
        </a:p>
      </dsp:txBody>
      <dsp:txXfrm>
        <a:off x="188883" y="33266"/>
        <a:ext cx="11314079" cy="614931"/>
      </dsp:txXfrm>
    </dsp:sp>
    <dsp:sp modelId="{75C25CB4-794D-4D1C-988F-354C58C2460E}">
      <dsp:nvSpPr>
        <dsp:cNvPr id="0" name=""/>
        <dsp:cNvSpPr/>
      </dsp:nvSpPr>
      <dsp:spPr>
        <a:xfrm>
          <a:off x="0" y="1481912"/>
          <a:ext cx="11901403"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BF62C3-DCB5-4C4A-BB95-BCD8424742C4}">
      <dsp:nvSpPr>
        <dsp:cNvPr id="0" name=""/>
        <dsp:cNvSpPr/>
      </dsp:nvSpPr>
      <dsp:spPr>
        <a:xfrm>
          <a:off x="142095" y="1087440"/>
          <a:ext cx="11380611" cy="637773"/>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err="1" smtClean="0"/>
            <a:t>Ngày</a:t>
          </a:r>
          <a:r>
            <a:rPr lang="en-US" sz="2400" kern="1200" dirty="0" smtClean="0"/>
            <a:t> 5 - 6 - 1911, </a:t>
          </a:r>
          <a:r>
            <a:rPr lang="en-US" sz="2400" kern="1200" dirty="0" err="1" smtClean="0"/>
            <a:t>với</a:t>
          </a:r>
          <a:r>
            <a:rPr lang="en-US" sz="2400" kern="1200" dirty="0" smtClean="0"/>
            <a:t> </a:t>
          </a:r>
          <a:r>
            <a:rPr lang="en-US" sz="2400" kern="1200" dirty="0" err="1" smtClean="0"/>
            <a:t>tên</a:t>
          </a:r>
          <a:r>
            <a:rPr lang="en-US" sz="2400" kern="1200" dirty="0" smtClean="0"/>
            <a:t> </a:t>
          </a:r>
          <a:r>
            <a:rPr lang="en-US" sz="2400" kern="1200" dirty="0" err="1" smtClean="0"/>
            <a:t>Văn</a:t>
          </a:r>
          <a:r>
            <a:rPr lang="en-US" sz="2400" kern="1200" dirty="0" smtClean="0"/>
            <a:t> </a:t>
          </a:r>
          <a:r>
            <a:rPr lang="en-US" sz="2400" kern="1200" dirty="0" err="1" smtClean="0"/>
            <a:t>Ba,ra</a:t>
          </a:r>
          <a:r>
            <a:rPr lang="en-US" sz="2400" kern="1200" dirty="0" smtClean="0"/>
            <a:t> </a:t>
          </a:r>
          <a:r>
            <a:rPr lang="en-US" sz="2400" kern="1200" dirty="0" err="1" smtClean="0"/>
            <a:t>đi</a:t>
          </a:r>
          <a:r>
            <a:rPr lang="en-US" sz="2400" kern="1200" dirty="0" smtClean="0"/>
            <a:t> </a:t>
          </a:r>
          <a:r>
            <a:rPr lang="en-US" sz="2400" kern="1200" dirty="0" err="1" smtClean="0"/>
            <a:t>tìm</a:t>
          </a:r>
          <a:r>
            <a:rPr lang="en-US" sz="2400" kern="1200" dirty="0" smtClean="0"/>
            <a:t> </a:t>
          </a:r>
          <a:r>
            <a:rPr lang="en-US" sz="2400" kern="1200" dirty="0" err="1" smtClean="0"/>
            <a:t>đường</a:t>
          </a:r>
          <a:r>
            <a:rPr lang="en-US" sz="2400" kern="1200" dirty="0" smtClean="0"/>
            <a:t> </a:t>
          </a:r>
          <a:r>
            <a:rPr lang="en-US" sz="2400" kern="1200" dirty="0" err="1" smtClean="0"/>
            <a:t>cứu</a:t>
          </a:r>
          <a:r>
            <a:rPr lang="en-US" sz="2400" kern="1200" dirty="0" smtClean="0"/>
            <a:t> </a:t>
          </a:r>
          <a:r>
            <a:rPr lang="en-US" sz="2400" kern="1200" dirty="0" err="1" smtClean="0"/>
            <a:t>nước</a:t>
          </a:r>
          <a:r>
            <a:rPr lang="en-US" sz="2400" kern="1200" dirty="0" smtClean="0"/>
            <a:t>. </a:t>
          </a:r>
          <a:endParaRPr lang="en-US" sz="2400" kern="1200" dirty="0"/>
        </a:p>
      </dsp:txBody>
      <dsp:txXfrm>
        <a:off x="173229" y="1118574"/>
        <a:ext cx="11318343" cy="575505"/>
      </dsp:txXfrm>
    </dsp:sp>
    <dsp:sp modelId="{C901ADE5-6506-425A-A4CB-36F0E0E1D2F4}">
      <dsp:nvSpPr>
        <dsp:cNvPr id="0" name=""/>
        <dsp:cNvSpPr/>
      </dsp:nvSpPr>
      <dsp:spPr>
        <a:xfrm>
          <a:off x="0" y="2656296"/>
          <a:ext cx="11901403"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178A15-5D64-42C6-8D3D-F9FFF71D9D7D}">
      <dsp:nvSpPr>
        <dsp:cNvPr id="0" name=""/>
        <dsp:cNvSpPr/>
      </dsp:nvSpPr>
      <dsp:spPr>
        <a:xfrm>
          <a:off x="67340" y="1963469"/>
          <a:ext cx="11380611" cy="920943"/>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smtClean="0"/>
            <a:t>7 -1920, </a:t>
          </a:r>
          <a:r>
            <a:rPr lang="en-US" sz="2400" kern="1200" dirty="0" err="1" smtClean="0"/>
            <a:t>Nguyễn</a:t>
          </a:r>
          <a:r>
            <a:rPr lang="en-US" sz="2400" kern="1200" dirty="0" smtClean="0"/>
            <a:t> </a:t>
          </a:r>
          <a:r>
            <a:rPr lang="en-US" sz="2400" kern="1200" dirty="0" err="1" smtClean="0"/>
            <a:t>Ái</a:t>
          </a:r>
          <a:r>
            <a:rPr lang="en-US" sz="2400" kern="1200" dirty="0" smtClean="0"/>
            <a:t> </a:t>
          </a:r>
          <a:r>
            <a:rPr lang="en-US" sz="2400" kern="1200" dirty="0" err="1" smtClean="0"/>
            <a:t>Quốc</a:t>
          </a:r>
          <a:r>
            <a:rPr lang="en-US" sz="2400" kern="1200" dirty="0" smtClean="0"/>
            <a:t> </a:t>
          </a:r>
          <a:r>
            <a:rPr lang="en-US" sz="2400" kern="1200" dirty="0" err="1" smtClean="0"/>
            <a:t>đọc</a:t>
          </a:r>
          <a:r>
            <a:rPr lang="en-US" sz="2400" kern="1200" dirty="0" smtClean="0"/>
            <a:t> </a:t>
          </a:r>
          <a:r>
            <a:rPr lang="en-US" sz="2400" i="1" kern="1200" dirty="0" err="1" smtClean="0"/>
            <a:t>Sơ</a:t>
          </a:r>
          <a:r>
            <a:rPr lang="en-US" sz="2400" i="1" kern="1200" dirty="0" smtClean="0"/>
            <a:t> </a:t>
          </a:r>
          <a:r>
            <a:rPr lang="en-US" sz="2400" i="1" kern="1200" dirty="0" err="1" smtClean="0"/>
            <a:t>thảo</a:t>
          </a:r>
          <a:r>
            <a:rPr lang="en-US" sz="2400" i="1" kern="1200" dirty="0" smtClean="0"/>
            <a:t> </a:t>
          </a:r>
          <a:r>
            <a:rPr lang="en-US" sz="2400" i="1" kern="1200" dirty="0" err="1" smtClean="0"/>
            <a:t>lần</a:t>
          </a:r>
          <a:r>
            <a:rPr lang="en-US" sz="2400" i="1" kern="1200" dirty="0" smtClean="0"/>
            <a:t> </a:t>
          </a:r>
          <a:r>
            <a:rPr lang="en-US" sz="2400" i="1" kern="1200" dirty="0" err="1" smtClean="0"/>
            <a:t>thứ</a:t>
          </a:r>
          <a:r>
            <a:rPr lang="en-US" sz="2400" i="1" kern="1200" dirty="0" smtClean="0"/>
            <a:t> </a:t>
          </a:r>
          <a:r>
            <a:rPr lang="en-US" sz="2400" i="1" kern="1200" dirty="0" err="1" smtClean="0"/>
            <a:t>nhất</a:t>
          </a:r>
          <a:r>
            <a:rPr lang="en-US" sz="2400" i="1" kern="1200" dirty="0" smtClean="0"/>
            <a:t> </a:t>
          </a:r>
          <a:r>
            <a:rPr lang="en-US" sz="2400" i="1" kern="1200" dirty="0" err="1" smtClean="0"/>
            <a:t>những</a:t>
          </a:r>
          <a:r>
            <a:rPr lang="en-US" sz="2400" i="1" kern="1200" dirty="0" smtClean="0"/>
            <a:t> </a:t>
          </a:r>
          <a:r>
            <a:rPr lang="en-US" sz="2400" i="1" kern="1200" dirty="0" err="1" smtClean="0"/>
            <a:t>luận</a:t>
          </a:r>
          <a:r>
            <a:rPr lang="en-US" sz="2400" i="1" kern="1200" dirty="0" smtClean="0"/>
            <a:t> </a:t>
          </a:r>
          <a:r>
            <a:rPr lang="en-US" sz="2400" i="1" kern="1200" dirty="0" err="1" smtClean="0"/>
            <a:t>cương</a:t>
          </a:r>
          <a:r>
            <a:rPr lang="en-US" sz="2400" i="1" kern="1200" dirty="0" smtClean="0"/>
            <a:t> </a:t>
          </a:r>
          <a:r>
            <a:rPr lang="en-US" sz="2400" i="1" kern="1200" dirty="0" err="1" smtClean="0"/>
            <a:t>về</a:t>
          </a:r>
          <a:r>
            <a:rPr lang="en-US" sz="2400" i="1" kern="1200" dirty="0" smtClean="0"/>
            <a:t> </a:t>
          </a:r>
          <a:r>
            <a:rPr lang="en-US" sz="2400" i="1" kern="1200" dirty="0" err="1" smtClean="0"/>
            <a:t>vấn</a:t>
          </a:r>
          <a:r>
            <a:rPr lang="en-US" sz="2400" i="1" kern="1200" dirty="0" smtClean="0"/>
            <a:t> </a:t>
          </a:r>
          <a:r>
            <a:rPr lang="en-US" sz="2400" i="1" kern="1200" dirty="0" err="1" smtClean="0"/>
            <a:t>đề</a:t>
          </a:r>
          <a:r>
            <a:rPr lang="en-US" sz="2400" i="1" kern="1200" dirty="0" smtClean="0"/>
            <a:t> </a:t>
          </a:r>
          <a:r>
            <a:rPr lang="en-US" sz="2400" i="1" kern="1200" dirty="0" err="1" smtClean="0"/>
            <a:t>dân</a:t>
          </a:r>
          <a:r>
            <a:rPr lang="en-US" sz="2400" i="1" kern="1200" dirty="0" smtClean="0"/>
            <a:t> </a:t>
          </a:r>
          <a:r>
            <a:rPr lang="en-US" sz="2400" i="1" kern="1200" dirty="0" err="1" smtClean="0"/>
            <a:t>tộc</a:t>
          </a:r>
          <a:r>
            <a:rPr lang="en-US" sz="2400" i="1" kern="1200" dirty="0" smtClean="0"/>
            <a:t> </a:t>
          </a:r>
          <a:r>
            <a:rPr lang="en-US" sz="2400" i="1" kern="1200" dirty="0" err="1" smtClean="0"/>
            <a:t>và</a:t>
          </a:r>
          <a:r>
            <a:rPr lang="en-US" sz="2400" i="1" kern="1200" dirty="0" smtClean="0"/>
            <a:t> </a:t>
          </a:r>
          <a:r>
            <a:rPr lang="en-US" sz="2400" i="1" kern="1200" dirty="0" err="1" smtClean="0"/>
            <a:t>vấn</a:t>
          </a:r>
          <a:r>
            <a:rPr lang="en-US" sz="2400" i="1" kern="1200" dirty="0" smtClean="0"/>
            <a:t> </a:t>
          </a:r>
          <a:r>
            <a:rPr lang="en-US" sz="2400" i="1" kern="1200" dirty="0" err="1" smtClean="0"/>
            <a:t>đề</a:t>
          </a:r>
          <a:r>
            <a:rPr lang="en-US" sz="2400" i="1" kern="1200" dirty="0" smtClean="0"/>
            <a:t> </a:t>
          </a:r>
          <a:r>
            <a:rPr lang="en-US" sz="2400" i="1" kern="1200" dirty="0" err="1" smtClean="0"/>
            <a:t>thuộc</a:t>
          </a:r>
          <a:r>
            <a:rPr lang="en-US" sz="2400" i="1" kern="1200" dirty="0" smtClean="0"/>
            <a:t> </a:t>
          </a:r>
          <a:r>
            <a:rPr lang="en-US" sz="2400" i="1" kern="1200" dirty="0" err="1" smtClean="0"/>
            <a:t>địa</a:t>
          </a:r>
          <a:r>
            <a:rPr lang="en-US" sz="2400" kern="1200" dirty="0" smtClean="0"/>
            <a:t> </a:t>
          </a:r>
          <a:r>
            <a:rPr lang="en-US" sz="2400" kern="1200" dirty="0" err="1" smtClean="0"/>
            <a:t>của</a:t>
          </a:r>
          <a:r>
            <a:rPr lang="en-US" sz="2400" kern="1200" dirty="0" smtClean="0"/>
            <a:t> V. I. </a:t>
          </a:r>
          <a:r>
            <a:rPr lang="en-US" sz="2400" kern="1200" dirty="0" err="1" smtClean="0"/>
            <a:t>Lênin</a:t>
          </a:r>
          <a:r>
            <a:rPr lang="en-US" sz="2400" kern="1200" dirty="0" smtClean="0"/>
            <a:t> </a:t>
          </a:r>
          <a:endParaRPr lang="en-US" sz="2400" kern="1200" dirty="0"/>
        </a:p>
      </dsp:txBody>
      <dsp:txXfrm>
        <a:off x="112297" y="2008426"/>
        <a:ext cx="11290697" cy="831029"/>
      </dsp:txXfrm>
    </dsp:sp>
    <dsp:sp modelId="{A21DB7FB-8987-4605-A78B-293B6B6553CA}">
      <dsp:nvSpPr>
        <dsp:cNvPr id="0" name=""/>
        <dsp:cNvSpPr/>
      </dsp:nvSpPr>
      <dsp:spPr>
        <a:xfrm>
          <a:off x="0" y="3382056"/>
          <a:ext cx="11901403"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710F1-772B-4DCB-A4A5-73E59F7EAD8C}">
      <dsp:nvSpPr>
        <dsp:cNvPr id="0" name=""/>
        <dsp:cNvSpPr/>
      </dsp:nvSpPr>
      <dsp:spPr>
        <a:xfrm>
          <a:off x="52625" y="3065507"/>
          <a:ext cx="11380611" cy="472320"/>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smtClean="0"/>
            <a:t>12- 1920, </a:t>
          </a:r>
          <a:r>
            <a:rPr lang="en-US" sz="2400" kern="1200" dirty="0" err="1" smtClean="0"/>
            <a:t>Người</a:t>
          </a:r>
          <a:r>
            <a:rPr lang="en-US" sz="2400" kern="1200" dirty="0" smtClean="0"/>
            <a:t> </a:t>
          </a:r>
          <a:r>
            <a:rPr lang="en-US" sz="2400" kern="1200" dirty="0" err="1" smtClean="0"/>
            <a:t>bỏ</a:t>
          </a:r>
          <a:r>
            <a:rPr lang="en-US" sz="2400" kern="1200" dirty="0" smtClean="0"/>
            <a:t> </a:t>
          </a:r>
          <a:r>
            <a:rPr lang="en-US" sz="2400" kern="1200" dirty="0" err="1" smtClean="0"/>
            <a:t>phiếu</a:t>
          </a:r>
          <a:r>
            <a:rPr lang="en-US" sz="2400" kern="1200" dirty="0" smtClean="0"/>
            <a:t> </a:t>
          </a:r>
          <a:r>
            <a:rPr lang="en-US" sz="2400" kern="1200" dirty="0" err="1" smtClean="0"/>
            <a:t>tán</a:t>
          </a:r>
          <a:r>
            <a:rPr lang="en-US" sz="2400" kern="1200" dirty="0" smtClean="0"/>
            <a:t> </a:t>
          </a:r>
          <a:r>
            <a:rPr lang="en-US" sz="2400" kern="1200" dirty="0" err="1" smtClean="0"/>
            <a:t>thành</a:t>
          </a:r>
          <a:r>
            <a:rPr lang="en-US" sz="2400" kern="1200" dirty="0" smtClean="0"/>
            <a:t> </a:t>
          </a:r>
          <a:r>
            <a:rPr lang="en-US" sz="2400" kern="1200" dirty="0" err="1" smtClean="0"/>
            <a:t>Quốc</a:t>
          </a:r>
          <a:r>
            <a:rPr lang="en-US" sz="2400" kern="1200" dirty="0" smtClean="0"/>
            <a:t> </a:t>
          </a:r>
          <a:r>
            <a:rPr lang="en-US" sz="2400" kern="1200" dirty="0" err="1" smtClean="0"/>
            <a:t>tế</a:t>
          </a:r>
          <a:r>
            <a:rPr lang="en-US" sz="2400" kern="1200" dirty="0" smtClean="0"/>
            <a:t> </a:t>
          </a:r>
          <a:r>
            <a:rPr lang="en-US" sz="2400" kern="1200" dirty="0" err="1" smtClean="0"/>
            <a:t>Cộng</a:t>
          </a:r>
          <a:r>
            <a:rPr lang="en-US" sz="2400" kern="1200" dirty="0" smtClean="0"/>
            <a:t> </a:t>
          </a:r>
          <a:r>
            <a:rPr lang="en-US" sz="2400" kern="1200" dirty="0" err="1" smtClean="0"/>
            <a:t>sản</a:t>
          </a:r>
          <a:r>
            <a:rPr lang="en-US" sz="2400" kern="1200" dirty="0" smtClean="0"/>
            <a:t>.</a:t>
          </a:r>
          <a:endParaRPr lang="en-US" sz="2400" kern="1200" dirty="0"/>
        </a:p>
      </dsp:txBody>
      <dsp:txXfrm>
        <a:off x="75682" y="3088564"/>
        <a:ext cx="11334497" cy="426206"/>
      </dsp:txXfrm>
    </dsp:sp>
    <dsp:sp modelId="{2B2BED25-44F2-492E-A625-0BA5E77572BA}">
      <dsp:nvSpPr>
        <dsp:cNvPr id="0" name=""/>
        <dsp:cNvSpPr/>
      </dsp:nvSpPr>
      <dsp:spPr>
        <a:xfrm>
          <a:off x="0" y="4107816"/>
          <a:ext cx="11901403"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62FF16C-74CB-472E-BB04-434273FA7A61}">
      <dsp:nvSpPr>
        <dsp:cNvPr id="0" name=""/>
        <dsp:cNvSpPr/>
      </dsp:nvSpPr>
      <dsp:spPr>
        <a:xfrm>
          <a:off x="170332" y="3751073"/>
          <a:ext cx="11380611" cy="472320"/>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smtClean="0"/>
            <a:t>1925, </a:t>
          </a:r>
          <a:r>
            <a:rPr lang="en-US" sz="2400" kern="1200" dirty="0" err="1" smtClean="0"/>
            <a:t>Người</a:t>
          </a:r>
          <a:r>
            <a:rPr lang="en-US" sz="2400" kern="1200" dirty="0" smtClean="0"/>
            <a:t> </a:t>
          </a:r>
          <a:r>
            <a:rPr lang="en-US" sz="2400" kern="1200" dirty="0" err="1" smtClean="0"/>
            <a:t>thành</a:t>
          </a:r>
          <a:r>
            <a:rPr lang="en-US" sz="2400" kern="1200" dirty="0" smtClean="0"/>
            <a:t> </a:t>
          </a:r>
          <a:r>
            <a:rPr lang="en-US" sz="2400" kern="1200" dirty="0" err="1" smtClean="0"/>
            <a:t>lập</a:t>
          </a:r>
          <a:r>
            <a:rPr lang="en-US" sz="2400" kern="1200" dirty="0" smtClean="0"/>
            <a:t> </a:t>
          </a:r>
          <a:r>
            <a:rPr lang="en-US" sz="2400" i="1" kern="1200" dirty="0" err="1" smtClean="0"/>
            <a:t>Hội</a:t>
          </a:r>
          <a:r>
            <a:rPr lang="en-US" sz="2400" i="1" kern="1200" dirty="0" smtClean="0"/>
            <a:t> </a:t>
          </a:r>
          <a:r>
            <a:rPr lang="en-US" sz="2400" i="1" kern="1200" dirty="0" err="1" smtClean="0"/>
            <a:t>Việt</a:t>
          </a:r>
          <a:r>
            <a:rPr lang="en-US" sz="2400" i="1" kern="1200" dirty="0" smtClean="0"/>
            <a:t> Nam </a:t>
          </a:r>
          <a:r>
            <a:rPr lang="en-US" sz="2400" i="1" kern="1200" dirty="0" err="1" smtClean="0"/>
            <a:t>cách</a:t>
          </a:r>
          <a:r>
            <a:rPr lang="en-US" sz="2400" i="1" kern="1200" dirty="0" smtClean="0"/>
            <a:t> </a:t>
          </a:r>
          <a:r>
            <a:rPr lang="en-US" sz="2400" i="1" kern="1200" dirty="0" err="1" smtClean="0"/>
            <a:t>mạng</a:t>
          </a:r>
          <a:r>
            <a:rPr lang="en-US" sz="2400" i="1" kern="1200" dirty="0" smtClean="0"/>
            <a:t> </a:t>
          </a:r>
          <a:r>
            <a:rPr lang="en-US" sz="2400" i="1" kern="1200" dirty="0" err="1" smtClean="0"/>
            <a:t>thanh</a:t>
          </a:r>
          <a:r>
            <a:rPr lang="en-US" sz="2400" i="1" kern="1200" dirty="0" smtClean="0"/>
            <a:t> </a:t>
          </a:r>
          <a:r>
            <a:rPr lang="en-US" sz="2400" i="1" kern="1200" dirty="0" err="1" smtClean="0"/>
            <a:t>niên</a:t>
          </a:r>
          <a:endParaRPr lang="en-US" sz="2400" kern="1200" dirty="0"/>
        </a:p>
      </dsp:txBody>
      <dsp:txXfrm>
        <a:off x="193389" y="3774130"/>
        <a:ext cx="11334497" cy="426206"/>
      </dsp:txXfrm>
    </dsp:sp>
    <dsp:sp modelId="{7B342F37-7CD2-4BFE-BEF6-C58C5C3C6F15}">
      <dsp:nvSpPr>
        <dsp:cNvPr id="0" name=""/>
        <dsp:cNvSpPr/>
      </dsp:nvSpPr>
      <dsp:spPr>
        <a:xfrm>
          <a:off x="0" y="5006932"/>
          <a:ext cx="11901403"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455767-263E-4C94-AC0E-A53BA64ACD27}">
      <dsp:nvSpPr>
        <dsp:cNvPr id="0" name=""/>
        <dsp:cNvSpPr/>
      </dsp:nvSpPr>
      <dsp:spPr>
        <a:xfrm>
          <a:off x="140902" y="4468794"/>
          <a:ext cx="11380611" cy="645675"/>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err="1" smtClean="0"/>
            <a:t>Năm</a:t>
          </a:r>
          <a:r>
            <a:rPr lang="en-US" sz="2400" kern="1200" dirty="0" smtClean="0"/>
            <a:t> 1928, </a:t>
          </a:r>
          <a:r>
            <a:rPr lang="en-US" sz="2400" kern="1200" dirty="0" err="1" smtClean="0"/>
            <a:t>phong</a:t>
          </a:r>
          <a:r>
            <a:rPr lang="en-US" sz="2400" kern="1200" dirty="0" smtClean="0"/>
            <a:t> </a:t>
          </a:r>
          <a:r>
            <a:rPr lang="en-US" sz="2400" kern="1200" dirty="0" err="1" smtClean="0"/>
            <a:t>trào</a:t>
          </a:r>
          <a:r>
            <a:rPr lang="en-US" sz="2400" kern="1200" dirty="0" smtClean="0"/>
            <a:t> </a:t>
          </a:r>
          <a:r>
            <a:rPr lang="en-US" sz="2400" kern="1200" dirty="0" err="1" smtClean="0"/>
            <a:t>vô</a:t>
          </a:r>
          <a:r>
            <a:rPr lang="en-US" sz="2400" kern="1200" dirty="0" smtClean="0"/>
            <a:t> </a:t>
          </a:r>
          <a:r>
            <a:rPr lang="en-US" sz="2400" kern="1200" dirty="0" err="1" smtClean="0"/>
            <a:t>sản</a:t>
          </a:r>
          <a:r>
            <a:rPr lang="en-US" sz="2400" kern="1200" dirty="0" smtClean="0"/>
            <a:t> </a:t>
          </a:r>
          <a:r>
            <a:rPr lang="en-US" sz="2400" kern="1200" dirty="0" err="1" smtClean="0"/>
            <a:t>hóa</a:t>
          </a:r>
          <a:r>
            <a:rPr lang="en-US" sz="2400" kern="1200" dirty="0" smtClean="0"/>
            <a:t> </a:t>
          </a:r>
          <a:r>
            <a:rPr lang="en-US" sz="2400" kern="1200" dirty="0" err="1" smtClean="0"/>
            <a:t>của</a:t>
          </a:r>
          <a:r>
            <a:rPr lang="en-US" sz="2400" kern="1200" dirty="0" smtClean="0"/>
            <a:t> </a:t>
          </a:r>
          <a:r>
            <a:rPr lang="en-US" sz="2400" i="1" kern="1200" dirty="0" err="1" smtClean="0"/>
            <a:t>Hội</a:t>
          </a:r>
          <a:r>
            <a:rPr lang="en-US" sz="2400" i="1" kern="1200" dirty="0" smtClean="0"/>
            <a:t> </a:t>
          </a:r>
          <a:r>
            <a:rPr lang="en-US" sz="2400" i="1" kern="1200" dirty="0" err="1" smtClean="0"/>
            <a:t>Việt</a:t>
          </a:r>
          <a:r>
            <a:rPr lang="en-US" sz="2400" i="1" kern="1200" dirty="0" smtClean="0"/>
            <a:t> Nam </a:t>
          </a:r>
          <a:r>
            <a:rPr lang="en-US" sz="2400" i="1" kern="1200" dirty="0" err="1" smtClean="0"/>
            <a:t>cách</a:t>
          </a:r>
          <a:r>
            <a:rPr lang="en-US" sz="2400" i="1" kern="1200" dirty="0" smtClean="0"/>
            <a:t> </a:t>
          </a:r>
          <a:r>
            <a:rPr lang="en-US" sz="2400" i="1" kern="1200" dirty="0" err="1" smtClean="0"/>
            <a:t>mạng</a:t>
          </a:r>
          <a:r>
            <a:rPr lang="en-US" sz="2400" i="1" kern="1200" dirty="0" smtClean="0"/>
            <a:t> </a:t>
          </a:r>
          <a:r>
            <a:rPr lang="en-US" sz="2400" i="1" kern="1200" dirty="0" err="1" smtClean="0"/>
            <a:t>thanh</a:t>
          </a:r>
          <a:r>
            <a:rPr lang="en-US" sz="2400" i="1" kern="1200" dirty="0" smtClean="0"/>
            <a:t> </a:t>
          </a:r>
          <a:r>
            <a:rPr lang="en-US" sz="2400" i="1" kern="1200" dirty="0" err="1" smtClean="0"/>
            <a:t>niên</a:t>
          </a:r>
          <a:r>
            <a:rPr lang="en-US" sz="2400" i="1"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mạnh</a:t>
          </a:r>
          <a:r>
            <a:rPr lang="en-US" sz="2400" kern="1200" dirty="0" smtClean="0"/>
            <a:t> </a:t>
          </a:r>
          <a:r>
            <a:rPr lang="en-US" sz="2400" kern="1200" dirty="0" err="1" smtClean="0"/>
            <a:t>mẽ</a:t>
          </a:r>
          <a:endParaRPr lang="en-US" sz="2400" kern="1200" dirty="0"/>
        </a:p>
      </dsp:txBody>
      <dsp:txXfrm>
        <a:off x="172421" y="4500313"/>
        <a:ext cx="11317573" cy="5826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358364" y="2972"/>
          <a:ext cx="9906115" cy="1504781"/>
        </a:xfrm>
        <a:prstGeom prst="homePlat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Đ</a:t>
          </a:r>
          <a:r>
            <a:rPr lang="en-US" sz="2800" kern="1200" dirty="0" smtClean="0"/>
            <a:t>CSVN</a:t>
          </a:r>
          <a:r>
            <a:rPr lang="pl-PL" sz="2800" kern="1200" dirty="0" smtClean="0"/>
            <a:t> ra đời là sự kết hợp của 3 nhân tố: Chủ nghĩa Mác – Lênin</a:t>
          </a:r>
          <a:r>
            <a:rPr lang="en-US" sz="2800" kern="1200" dirty="0" smtClean="0"/>
            <a:t> + </a:t>
          </a:r>
          <a:r>
            <a:rPr lang="pl-PL" sz="2800" kern="1200" dirty="0" smtClean="0"/>
            <a:t>phong trào công nhân</a:t>
          </a:r>
          <a:r>
            <a:rPr lang="en-US" sz="2800" kern="1200" dirty="0" smtClean="0"/>
            <a:t>+</a:t>
          </a:r>
          <a:r>
            <a:rPr lang="pl-PL" sz="2800" kern="1200" dirty="0" smtClean="0"/>
            <a:t> phong trào yêu nư­ớc</a:t>
          </a:r>
          <a:endParaRPr lang="en-US" sz="2800" kern="1200" dirty="0"/>
        </a:p>
      </dsp:txBody>
      <dsp:txXfrm rot="10800000">
        <a:off x="734559" y="2972"/>
        <a:ext cx="9529920" cy="1504781"/>
      </dsp:txXfrm>
    </dsp:sp>
    <dsp:sp modelId="{E74FD525-E652-48D8-A178-291899C68509}">
      <dsp:nvSpPr>
        <dsp:cNvPr id="0" name=""/>
        <dsp:cNvSpPr/>
      </dsp:nvSpPr>
      <dsp:spPr>
        <a:xfrm>
          <a:off x="0" y="0"/>
          <a:ext cx="1504781" cy="150478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358364" y="1956942"/>
          <a:ext cx="9906115" cy="1504781"/>
        </a:xfrm>
        <a:prstGeom prst="homePlate">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en-US" sz="2800" kern="1200" dirty="0" smtClean="0"/>
            <a:t>L</a:t>
          </a:r>
          <a:r>
            <a:rPr lang="pl-PL" sz="2800" kern="1200" dirty="0" smtClean="0"/>
            <a:t>à </a:t>
          </a:r>
          <a:r>
            <a:rPr lang="vi-VN" sz="2800" kern="1200" dirty="0" smtClean="0"/>
            <a:t>kết quả tất yếu của cuộc đấu tranh dân tộc và đấu tranh giai cấp của công nhân Việt Nam </a:t>
          </a:r>
          <a:r>
            <a:rPr lang="en-US" sz="2800" kern="1200" dirty="0" err="1" smtClean="0"/>
            <a:t>theo</a:t>
          </a:r>
          <a:r>
            <a:rPr lang="vi-VN" sz="2800" kern="1200" dirty="0" smtClean="0"/>
            <a:t> hệ tư tưởng Mác –Lênin</a:t>
          </a:r>
          <a:endParaRPr lang="en-US" sz="2800" kern="1200" dirty="0"/>
        </a:p>
      </dsp:txBody>
      <dsp:txXfrm rot="10800000">
        <a:off x="734559" y="1956942"/>
        <a:ext cx="9529920" cy="1504781"/>
      </dsp:txXfrm>
    </dsp:sp>
    <dsp:sp modelId="{AA5E94BF-9C21-4278-AAC1-9E25BE3C527D}">
      <dsp:nvSpPr>
        <dsp:cNvPr id="0" name=""/>
        <dsp:cNvSpPr/>
      </dsp:nvSpPr>
      <dsp:spPr>
        <a:xfrm>
          <a:off x="0" y="1960328"/>
          <a:ext cx="1504781" cy="150478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358364" y="3910913"/>
          <a:ext cx="9906115" cy="1504781"/>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Chấm dứt thời kỳ khủng hoảng về đ­ường lối cứu nư­ớ</a:t>
          </a:r>
          <a:r>
            <a:rPr lang="en-US" sz="2800" kern="1200" dirty="0" smtClean="0"/>
            <a:t>c</a:t>
          </a:r>
          <a:endParaRPr lang="en-US" sz="2800" kern="1200" dirty="0"/>
        </a:p>
      </dsp:txBody>
      <dsp:txXfrm rot="10800000">
        <a:off x="734559" y="3910913"/>
        <a:ext cx="9529920" cy="1504781"/>
      </dsp:txXfrm>
    </dsp:sp>
    <dsp:sp modelId="{74E52EF3-DD34-4150-ACBA-2BE23C833270}">
      <dsp:nvSpPr>
        <dsp:cNvPr id="0" name=""/>
        <dsp:cNvSpPr/>
      </dsp:nvSpPr>
      <dsp:spPr>
        <a:xfrm>
          <a:off x="119431" y="3913885"/>
          <a:ext cx="1504781" cy="150478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176C-56C1-4264-9B0E-1B4DDED0CB6E}">
      <dsp:nvSpPr>
        <dsp:cNvPr id="0" name=""/>
        <dsp:cNvSpPr/>
      </dsp:nvSpPr>
      <dsp:spPr>
        <a:xfrm rot="10800000">
          <a:off x="888784" y="138476"/>
          <a:ext cx="9198323"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a) Vai trò lãnh đạo của Đảng trong đấu tranh giành chính quyền (1930-1945)</a:t>
          </a:r>
          <a:r>
            <a:rPr lang="nl-NL" sz="2400" kern="1200" dirty="0" smtClean="0"/>
            <a:t> </a:t>
          </a:r>
          <a:endParaRPr lang="en-US" sz="2400" kern="1200" dirty="0"/>
        </a:p>
      </dsp:txBody>
      <dsp:txXfrm rot="10800000">
        <a:off x="1104690" y="138476"/>
        <a:ext cx="8982417" cy="863623"/>
      </dsp:txXfrm>
    </dsp:sp>
    <dsp:sp modelId="{C9ABC257-0B89-4EAD-BF16-14806C0E5CEC}">
      <dsp:nvSpPr>
        <dsp:cNvPr id="0" name=""/>
        <dsp:cNvSpPr/>
      </dsp:nvSpPr>
      <dsp:spPr>
        <a:xfrm>
          <a:off x="199239" y="23571"/>
          <a:ext cx="807004" cy="9328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8B351C-75D2-433C-B2D5-20333B1BC383}">
      <dsp:nvSpPr>
        <dsp:cNvPr id="0" name=""/>
        <dsp:cNvSpPr/>
      </dsp:nvSpPr>
      <dsp:spPr>
        <a:xfrm rot="10800000">
          <a:off x="1046270" y="1177854"/>
          <a:ext cx="9092993"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b) Vai trò lãnh đạo của Đảng trong cuộc chống Pháp xâm lược (1945-1954)</a:t>
          </a:r>
          <a:endParaRPr lang="en-US" sz="2400" kern="1200" dirty="0"/>
        </a:p>
      </dsp:txBody>
      <dsp:txXfrm rot="10800000">
        <a:off x="1262176" y="1177854"/>
        <a:ext cx="8877087" cy="863623"/>
      </dsp:txXfrm>
    </dsp:sp>
    <dsp:sp modelId="{7CCBA5A9-9341-4D5A-9A2D-90291A3AB844}">
      <dsp:nvSpPr>
        <dsp:cNvPr id="0" name=""/>
        <dsp:cNvSpPr/>
      </dsp:nvSpPr>
      <dsp:spPr>
        <a:xfrm>
          <a:off x="219931" y="1152567"/>
          <a:ext cx="863623" cy="86362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5E28AC-8161-4D6B-B7FC-75CFC14602EC}">
      <dsp:nvSpPr>
        <dsp:cNvPr id="0" name=""/>
        <dsp:cNvSpPr/>
      </dsp:nvSpPr>
      <dsp:spPr>
        <a:xfrm rot="10800000">
          <a:off x="1136448" y="2350791"/>
          <a:ext cx="8912635"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c) Vai trò lãnh đạo Đảng trong cuộc chống Mỹ, thống nhất đất nước (1954- 1975)</a:t>
          </a:r>
          <a:endParaRPr lang="en-US" sz="2400" kern="1200" dirty="0"/>
        </a:p>
      </dsp:txBody>
      <dsp:txXfrm rot="10800000">
        <a:off x="1352354" y="2350791"/>
        <a:ext cx="8696729" cy="863623"/>
      </dsp:txXfrm>
    </dsp:sp>
    <dsp:sp modelId="{F1E34BB2-E03B-427E-B501-74CBD724FE42}">
      <dsp:nvSpPr>
        <dsp:cNvPr id="0" name=""/>
        <dsp:cNvSpPr/>
      </dsp:nvSpPr>
      <dsp:spPr>
        <a:xfrm>
          <a:off x="270816" y="2312152"/>
          <a:ext cx="863623" cy="86362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1A8943-3730-4FAA-9494-CB41A1A76677}">
      <dsp:nvSpPr>
        <dsp:cNvPr id="0" name=""/>
        <dsp:cNvSpPr/>
      </dsp:nvSpPr>
      <dsp:spPr>
        <a:xfrm rot="10800000">
          <a:off x="724306" y="3433574"/>
          <a:ext cx="9505135"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d) Vai trò lãnh đạo của Đảng trong xây dựng chủ nghĩa xã hội và bảo vệ Tổ quốc (1975- 1986)</a:t>
          </a:r>
          <a:endParaRPr lang="en-US" sz="2400" kern="1200" dirty="0"/>
        </a:p>
      </dsp:txBody>
      <dsp:txXfrm rot="10800000">
        <a:off x="940212" y="3433574"/>
        <a:ext cx="9289229" cy="863623"/>
      </dsp:txXfrm>
    </dsp:sp>
    <dsp:sp modelId="{93796690-BD62-43ED-9F72-DA354DA6DB34}">
      <dsp:nvSpPr>
        <dsp:cNvPr id="0" name=""/>
        <dsp:cNvSpPr/>
      </dsp:nvSpPr>
      <dsp:spPr>
        <a:xfrm>
          <a:off x="143604" y="3331814"/>
          <a:ext cx="863623" cy="86362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5CB159-1449-438F-A466-A8B3AECC6A4E}">
      <dsp:nvSpPr>
        <dsp:cNvPr id="0" name=""/>
        <dsp:cNvSpPr/>
      </dsp:nvSpPr>
      <dsp:spPr>
        <a:xfrm rot="10800000">
          <a:off x="500716" y="4554997"/>
          <a:ext cx="9952315"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e) Vai trò lãnh đạo của Đảng trong công cuộc đổi mới (1986- nay)</a:t>
          </a:r>
          <a:endParaRPr lang="en-US" sz="2400" kern="1200" dirty="0"/>
        </a:p>
      </dsp:txBody>
      <dsp:txXfrm rot="10800000">
        <a:off x="716622" y="4554997"/>
        <a:ext cx="9736409" cy="863623"/>
      </dsp:txXfrm>
    </dsp:sp>
    <dsp:sp modelId="{9441EC3D-0F2C-4A6E-B046-B7ABCD7582BD}">
      <dsp:nvSpPr>
        <dsp:cNvPr id="0" name=""/>
        <dsp:cNvSpPr/>
      </dsp:nvSpPr>
      <dsp:spPr>
        <a:xfrm>
          <a:off x="29122" y="4516833"/>
          <a:ext cx="863623" cy="86362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8CCD6B-DE3F-4364-98FC-5EE4899C465C}">
      <dsp:nvSpPr>
        <dsp:cNvPr id="0" name=""/>
        <dsp:cNvSpPr/>
      </dsp:nvSpPr>
      <dsp:spPr>
        <a:xfrm>
          <a:off x="-5768325" y="-882885"/>
          <a:ext cx="6867431" cy="6867431"/>
        </a:xfrm>
        <a:prstGeom prst="blockArc">
          <a:avLst>
            <a:gd name="adj1" fmla="val 18900000"/>
            <a:gd name="adj2" fmla="val 2700000"/>
            <a:gd name="adj3" fmla="val 31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C37FB2-F1B2-417F-96AB-CCE0DB301FB9}">
      <dsp:nvSpPr>
        <dsp:cNvPr id="0" name=""/>
        <dsp:cNvSpPr/>
      </dsp:nvSpPr>
      <dsp:spPr>
        <a:xfrm>
          <a:off x="575315" y="392215"/>
          <a:ext cx="9667115" cy="7848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2966"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t>Đảng có đường lối cách mạng đúng đắn</a:t>
          </a:r>
          <a:endParaRPr lang="en-US" sz="2400" kern="1200" dirty="0"/>
        </a:p>
      </dsp:txBody>
      <dsp:txXfrm>
        <a:off x="575315" y="392215"/>
        <a:ext cx="9667115" cy="784839"/>
      </dsp:txXfrm>
    </dsp:sp>
    <dsp:sp modelId="{19094F7E-C166-4B2F-BF4A-986B84F3E818}">
      <dsp:nvSpPr>
        <dsp:cNvPr id="0" name=""/>
        <dsp:cNvSpPr/>
      </dsp:nvSpPr>
      <dsp:spPr>
        <a:xfrm>
          <a:off x="84790" y="294110"/>
          <a:ext cx="981049" cy="9810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26BAD0-9AA0-498C-9FE5-BB89A0F1089F}">
      <dsp:nvSpPr>
        <dsp:cNvPr id="0" name=""/>
        <dsp:cNvSpPr/>
      </dsp:nvSpPr>
      <dsp:spPr>
        <a:xfrm>
          <a:off x="1025281" y="1569678"/>
          <a:ext cx="9217149" cy="7848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2966"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t>Đảng đã kiên trì chuẩn bị chu đáo về lực lượng cách m</a:t>
          </a:r>
          <a:r>
            <a:rPr lang="en-US" sz="2400" kern="1200" dirty="0" err="1" smtClean="0"/>
            <a:t>ạng</a:t>
          </a:r>
          <a:endParaRPr lang="en-US" sz="2400" kern="1200" dirty="0"/>
        </a:p>
      </dsp:txBody>
      <dsp:txXfrm>
        <a:off x="1025281" y="1569678"/>
        <a:ext cx="9217149" cy="784839"/>
      </dsp:txXfrm>
    </dsp:sp>
    <dsp:sp modelId="{DBB2ACAA-A9CE-49FD-8CCA-69226725CD63}">
      <dsp:nvSpPr>
        <dsp:cNvPr id="0" name=""/>
        <dsp:cNvSpPr/>
      </dsp:nvSpPr>
      <dsp:spPr>
        <a:xfrm>
          <a:off x="534756" y="1471573"/>
          <a:ext cx="981049" cy="9810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617E5D-A99D-4571-B151-79E8C7A6308F}">
      <dsp:nvSpPr>
        <dsp:cNvPr id="0" name=""/>
        <dsp:cNvSpPr/>
      </dsp:nvSpPr>
      <dsp:spPr>
        <a:xfrm>
          <a:off x="1025281" y="2747141"/>
          <a:ext cx="9217149" cy="7848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2966"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t>Xây dựng khối đoàn kết liên minh giai cấp </a:t>
          </a:r>
          <a:endParaRPr lang="en-US" sz="2400" kern="1200" dirty="0"/>
        </a:p>
      </dsp:txBody>
      <dsp:txXfrm>
        <a:off x="1025281" y="2747141"/>
        <a:ext cx="9217149" cy="784839"/>
      </dsp:txXfrm>
    </dsp:sp>
    <dsp:sp modelId="{94CB10A8-FADB-407C-A40E-16EE24BF00AE}">
      <dsp:nvSpPr>
        <dsp:cNvPr id="0" name=""/>
        <dsp:cNvSpPr/>
      </dsp:nvSpPr>
      <dsp:spPr>
        <a:xfrm>
          <a:off x="534756" y="2649036"/>
          <a:ext cx="981049" cy="9810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9E1DF8-562F-4D3B-918A-A5FEFE331DCB}">
      <dsp:nvSpPr>
        <dsp:cNvPr id="0" name=""/>
        <dsp:cNvSpPr/>
      </dsp:nvSpPr>
      <dsp:spPr>
        <a:xfrm>
          <a:off x="575315" y="3924605"/>
          <a:ext cx="9667115" cy="7848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2966" tIns="60960" rIns="60960" bIns="60960" numCol="1" spcCol="1270" anchor="ctr" anchorCtr="0">
          <a:noAutofit/>
        </a:bodyPr>
        <a:lstStyle/>
        <a:p>
          <a:pPr lvl="0" algn="l" defTabSz="1066800">
            <a:lnSpc>
              <a:spcPct val="90000"/>
            </a:lnSpc>
            <a:spcBef>
              <a:spcPct val="0"/>
            </a:spcBef>
            <a:spcAft>
              <a:spcPct val="35000"/>
            </a:spcAft>
          </a:pPr>
          <a:r>
            <a:rPr lang="pl-PL" sz="2400" kern="1200" dirty="0" smtClean="0"/>
            <a:t>Có phương pháp cách mạng đúng đắn, dự báo đúng, bám sát tình hình</a:t>
          </a:r>
          <a:endParaRPr lang="en-US" sz="2400" kern="1200" dirty="0"/>
        </a:p>
      </dsp:txBody>
      <dsp:txXfrm>
        <a:off x="575315" y="3924605"/>
        <a:ext cx="9667115" cy="784839"/>
      </dsp:txXfrm>
    </dsp:sp>
    <dsp:sp modelId="{40F9D9E5-D8F4-4419-91B2-E0C0E0C6720C}">
      <dsp:nvSpPr>
        <dsp:cNvPr id="0" name=""/>
        <dsp:cNvSpPr/>
      </dsp:nvSpPr>
      <dsp:spPr>
        <a:xfrm>
          <a:off x="84790" y="3826500"/>
          <a:ext cx="981049" cy="9810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A15C62-3650-4259-AB1A-AFAABA366E1A}">
      <dsp:nvSpPr>
        <dsp:cNvPr id="0" name=""/>
        <dsp:cNvSpPr/>
      </dsp:nvSpPr>
      <dsp:spPr>
        <a:xfrm>
          <a:off x="0" y="533814"/>
          <a:ext cx="11921544"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BE0D6A2-BD9E-4678-B1EA-7AADF0360CCD}">
      <dsp:nvSpPr>
        <dsp:cNvPr id="0" name=""/>
        <dsp:cNvSpPr/>
      </dsp:nvSpPr>
      <dsp:spPr>
        <a:xfrm>
          <a:off x="541359" y="17214"/>
          <a:ext cx="11371346" cy="103320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424" tIns="0" rIns="315424" bIns="0" numCol="1" spcCol="1270" anchor="ctr" anchorCtr="0">
          <a:noAutofit/>
        </a:bodyPr>
        <a:lstStyle/>
        <a:p>
          <a:pPr lvl="0" algn="l" defTabSz="1244600">
            <a:lnSpc>
              <a:spcPct val="90000"/>
            </a:lnSpc>
            <a:spcBef>
              <a:spcPct val="0"/>
            </a:spcBef>
            <a:spcAft>
              <a:spcPct val="35000"/>
            </a:spcAft>
          </a:pPr>
          <a:r>
            <a:rPr lang="vi-VN" sz="2800" kern="1200" dirty="0" smtClean="0"/>
            <a:t>Đảng có đường lối kháng chiến chống thực dân Pháp đúng đắn, sáng tạo</a:t>
          </a:r>
          <a:endParaRPr lang="en-US" sz="2800" kern="1200" dirty="0"/>
        </a:p>
      </dsp:txBody>
      <dsp:txXfrm>
        <a:off x="591796" y="67651"/>
        <a:ext cx="11270472" cy="932326"/>
      </dsp:txXfrm>
    </dsp:sp>
    <dsp:sp modelId="{A346E111-AEDE-4F7E-BCED-4D064D9DFA41}">
      <dsp:nvSpPr>
        <dsp:cNvPr id="0" name=""/>
        <dsp:cNvSpPr/>
      </dsp:nvSpPr>
      <dsp:spPr>
        <a:xfrm>
          <a:off x="0" y="2121415"/>
          <a:ext cx="11921544"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2B760A-1EDC-45EF-924A-0C1AB3C63DD2}">
      <dsp:nvSpPr>
        <dsp:cNvPr id="0" name=""/>
        <dsp:cNvSpPr/>
      </dsp:nvSpPr>
      <dsp:spPr>
        <a:xfrm>
          <a:off x="541359" y="1604815"/>
          <a:ext cx="11371346" cy="103320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424" tIns="0" rIns="315424" bIns="0" numCol="1" spcCol="1270" anchor="ctr" anchorCtr="0">
          <a:noAutofit/>
        </a:bodyPr>
        <a:lstStyle/>
        <a:p>
          <a:pPr lvl="0" algn="l" defTabSz="1244600">
            <a:lnSpc>
              <a:spcPct val="90000"/>
            </a:lnSpc>
            <a:spcBef>
              <a:spcPct val="0"/>
            </a:spcBef>
            <a:spcAft>
              <a:spcPct val="35000"/>
            </a:spcAft>
          </a:pPr>
          <a:r>
            <a:rPr lang="vi-VN" sz="2800" kern="1200" dirty="0" smtClean="0"/>
            <a:t>Đảng có công tác tư tưởng đúng đắn, động viên quân dân cả nước, phát huy chính nghĩa</a:t>
          </a:r>
          <a:endParaRPr lang="en-US" sz="2800" kern="1200" dirty="0"/>
        </a:p>
      </dsp:txBody>
      <dsp:txXfrm>
        <a:off x="591796" y="1655252"/>
        <a:ext cx="11270472" cy="932326"/>
      </dsp:txXfrm>
    </dsp:sp>
    <dsp:sp modelId="{C0804417-34DE-452A-B243-FF55748500F5}">
      <dsp:nvSpPr>
        <dsp:cNvPr id="0" name=""/>
        <dsp:cNvSpPr/>
      </dsp:nvSpPr>
      <dsp:spPr>
        <a:xfrm>
          <a:off x="0" y="3709015"/>
          <a:ext cx="11921544"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0476C14-3636-45B9-9264-C91B80EBE08D}">
      <dsp:nvSpPr>
        <dsp:cNvPr id="0" name=""/>
        <dsp:cNvSpPr/>
      </dsp:nvSpPr>
      <dsp:spPr>
        <a:xfrm>
          <a:off x="541359" y="3192415"/>
          <a:ext cx="11371346" cy="103320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424" tIns="0" rIns="315424" bIns="0" numCol="1" spcCol="1270" anchor="ctr" anchorCtr="0">
          <a:noAutofit/>
        </a:bodyPr>
        <a:lstStyle/>
        <a:p>
          <a:pPr lvl="0" algn="l" defTabSz="1244600">
            <a:lnSpc>
              <a:spcPct val="90000"/>
            </a:lnSpc>
            <a:spcBef>
              <a:spcPct val="0"/>
            </a:spcBef>
            <a:spcAft>
              <a:spcPct val="35000"/>
            </a:spcAft>
          </a:pPr>
          <a:r>
            <a:rPr lang="vi-VN" sz="2800" kern="1200" dirty="0" smtClean="0"/>
            <a:t>Đảng có công tác tổ chức tài giỏi, lãnh đạo chính quyền dân chủ nhân dân là công cụ sắc bén vừa tổ chức kháng chiến</a:t>
          </a:r>
          <a:endParaRPr lang="en-US" sz="2800" kern="1200" dirty="0"/>
        </a:p>
      </dsp:txBody>
      <dsp:txXfrm>
        <a:off x="591796" y="3242852"/>
        <a:ext cx="11270472" cy="9323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489A4-02D4-430D-AA79-8BA27CB96B8D}">
      <dsp:nvSpPr>
        <dsp:cNvPr id="0" name=""/>
        <dsp:cNvSpPr/>
      </dsp:nvSpPr>
      <dsp:spPr>
        <a:xfrm>
          <a:off x="0" y="624878"/>
          <a:ext cx="11301115"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0F8F5A-5558-44AA-8A30-24DFCB978512}">
      <dsp:nvSpPr>
        <dsp:cNvPr id="0" name=""/>
        <dsp:cNvSpPr/>
      </dsp:nvSpPr>
      <dsp:spPr>
        <a:xfrm>
          <a:off x="538016" y="19718"/>
          <a:ext cx="10760328" cy="121032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009" tIns="0" rIns="299009" bIns="0" numCol="1" spcCol="1270" anchor="ctr" anchorCtr="0">
          <a:noAutofit/>
        </a:bodyPr>
        <a:lstStyle/>
        <a:p>
          <a:pPr lvl="0" algn="l" defTabSz="1244600">
            <a:lnSpc>
              <a:spcPct val="90000"/>
            </a:lnSpc>
            <a:spcBef>
              <a:spcPct val="0"/>
            </a:spcBef>
            <a:spcAft>
              <a:spcPct val="35000"/>
            </a:spcAft>
          </a:pPr>
          <a:r>
            <a:rPr lang="vi-VN" sz="2800" kern="1200" dirty="0" smtClean="0"/>
            <a:t>Đảng có đường lối chính trị, quân sự và phương pháp cách mạng độc lập, tự chủ, đúng đắn, sáng tạo</a:t>
          </a:r>
          <a:endParaRPr lang="en-US" sz="2800" kern="1200" dirty="0"/>
        </a:p>
      </dsp:txBody>
      <dsp:txXfrm>
        <a:off x="597099" y="78801"/>
        <a:ext cx="10642162" cy="1092154"/>
      </dsp:txXfrm>
    </dsp:sp>
    <dsp:sp modelId="{39D10872-E91C-4F62-9B7C-FC5FC15BE765}">
      <dsp:nvSpPr>
        <dsp:cNvPr id="0" name=""/>
        <dsp:cNvSpPr/>
      </dsp:nvSpPr>
      <dsp:spPr>
        <a:xfrm>
          <a:off x="0" y="2372430"/>
          <a:ext cx="11301115"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1DF9AB-76D8-4D5C-BE6E-EA501A2933B6}">
      <dsp:nvSpPr>
        <dsp:cNvPr id="0" name=""/>
        <dsp:cNvSpPr/>
      </dsp:nvSpPr>
      <dsp:spPr>
        <a:xfrm>
          <a:off x="528084" y="1879478"/>
          <a:ext cx="10762179" cy="1098111"/>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009" tIns="0" rIns="299009" bIns="0" numCol="1" spcCol="1270" anchor="ctr" anchorCtr="0">
          <a:noAutofit/>
        </a:bodyPr>
        <a:lstStyle/>
        <a:p>
          <a:pPr lvl="0" algn="l" defTabSz="1244600">
            <a:lnSpc>
              <a:spcPct val="90000"/>
            </a:lnSpc>
            <a:spcBef>
              <a:spcPct val="0"/>
            </a:spcBef>
            <a:spcAft>
              <a:spcPct val="35000"/>
            </a:spcAft>
          </a:pPr>
          <a:r>
            <a:rPr lang="vi-VN" sz="2800" kern="1200" dirty="0" smtClean="0"/>
            <a:t>Đảng có công tác tư tưởng đúng đắn, đã động viên quân dân cả nước ta tin tưởng vào chính nghĩa vượt qua mọi gian khổ hy sinh, cả nước ra trận</a:t>
          </a:r>
          <a:endParaRPr lang="en-US" sz="2800" kern="1200" dirty="0"/>
        </a:p>
      </dsp:txBody>
      <dsp:txXfrm>
        <a:off x="581689" y="1933083"/>
        <a:ext cx="10654969" cy="990901"/>
      </dsp:txXfrm>
    </dsp:sp>
    <dsp:sp modelId="{61145625-2B2B-4E8C-91D7-90BBAE7F6362}">
      <dsp:nvSpPr>
        <dsp:cNvPr id="0" name=""/>
        <dsp:cNvSpPr/>
      </dsp:nvSpPr>
      <dsp:spPr>
        <a:xfrm>
          <a:off x="0" y="4232190"/>
          <a:ext cx="11301115"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52FFCA-13B7-4532-B83C-4DB9336DCDE6}">
      <dsp:nvSpPr>
        <dsp:cNvPr id="0" name=""/>
        <dsp:cNvSpPr/>
      </dsp:nvSpPr>
      <dsp:spPr>
        <a:xfrm>
          <a:off x="538016" y="3627030"/>
          <a:ext cx="10760328" cy="121032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009" tIns="0" rIns="299009" bIns="0" numCol="1" spcCol="1270" anchor="ctr" anchorCtr="0">
          <a:noAutofit/>
        </a:bodyPr>
        <a:lstStyle/>
        <a:p>
          <a:pPr lvl="0" algn="l" defTabSz="1244600">
            <a:lnSpc>
              <a:spcPct val="90000"/>
            </a:lnSpc>
            <a:spcBef>
              <a:spcPct val="0"/>
            </a:spcBef>
            <a:spcAft>
              <a:spcPct val="35000"/>
            </a:spcAft>
          </a:pPr>
          <a:r>
            <a:rPr lang="vi-VN" sz="2800" kern="1200" dirty="0" smtClean="0"/>
            <a:t>Đảng đã phát huy sức mạnh đoàn kết chiến đấu ba nước Việt Nam, Lào, Campuchia; sự ủng hộ hết lòng và sự giúp đỡ to lớn của các nước xã hội chủ nghĩa</a:t>
          </a:r>
          <a:endParaRPr lang="en-US" sz="2800" kern="1200" dirty="0"/>
        </a:p>
      </dsp:txBody>
      <dsp:txXfrm>
        <a:off x="597099" y="3686113"/>
        <a:ext cx="10642162" cy="10921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9D25B-57D3-4174-9D28-E831A4794485}">
      <dsp:nvSpPr>
        <dsp:cNvPr id="0" name=""/>
        <dsp:cNvSpPr/>
      </dsp:nvSpPr>
      <dsp:spPr>
        <a:xfrm>
          <a:off x="847551" y="1382154"/>
          <a:ext cx="10681374" cy="190351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629013" tIns="106680" rIns="106680" bIns="106680" numCol="1" spcCol="1270" anchor="ctr" anchorCtr="0">
          <a:noAutofit/>
        </a:bodyPr>
        <a:lstStyle/>
        <a:p>
          <a:pPr lvl="0" algn="l" defTabSz="1244600">
            <a:lnSpc>
              <a:spcPct val="90000"/>
            </a:lnSpc>
            <a:spcBef>
              <a:spcPct val="0"/>
            </a:spcBef>
            <a:spcAft>
              <a:spcPct val="35000"/>
            </a:spcAft>
          </a:pPr>
          <a:r>
            <a:rPr lang="en-US" sz="2800" kern="1200" smtClean="0"/>
            <a:t>Sau chiến tranh giải phóng miền Nam, thống nhất Tổ quốc, đất nước ta gặp muôn vàn khó khăn, Đảng đã lãnh đạo nhân dân vừa ra sức khôi phục kinh tế vừa </a:t>
          </a:r>
          <a:r>
            <a:rPr lang="it-IT" sz="2800" kern="1200" smtClean="0"/>
            <a:t> phải tiến hành hai cuộc chiến tranh bảo vệ biên giới phía Tây Nam và phía Bắc Tổ quốc</a:t>
          </a:r>
          <a:endParaRPr lang="en-US" sz="2800" kern="1200"/>
        </a:p>
      </dsp:txBody>
      <dsp:txXfrm>
        <a:off x="847551" y="1382154"/>
        <a:ext cx="10681374" cy="1903516"/>
      </dsp:txXfrm>
    </dsp:sp>
    <dsp:sp modelId="{53E2C842-7D14-467E-BD59-D1080F1E5E45}">
      <dsp:nvSpPr>
        <dsp:cNvPr id="0" name=""/>
        <dsp:cNvSpPr/>
      </dsp:nvSpPr>
      <dsp:spPr>
        <a:xfrm>
          <a:off x="0" y="1113154"/>
          <a:ext cx="1683527" cy="2525290"/>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B83EFD-4240-410B-BD56-35787897C02C}">
      <dsp:nvSpPr>
        <dsp:cNvPr id="0" name=""/>
        <dsp:cNvSpPr/>
      </dsp:nvSpPr>
      <dsp:spPr>
        <a:xfrm>
          <a:off x="1214502" y="3545141"/>
          <a:ext cx="10296106" cy="18735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629013" tIns="106680" rIns="106680" bIns="106680" numCol="1" spcCol="1270" anchor="ctr" anchorCtr="0">
          <a:noAutofit/>
        </a:bodyPr>
        <a:lstStyle/>
        <a:p>
          <a:pPr lvl="0" algn="l" defTabSz="1244600">
            <a:lnSpc>
              <a:spcPct val="90000"/>
            </a:lnSpc>
            <a:spcBef>
              <a:spcPct val="0"/>
            </a:spcBef>
            <a:spcAft>
              <a:spcPct val="35000"/>
            </a:spcAft>
          </a:pPr>
          <a:r>
            <a:rPr lang="en-US" sz="2800" kern="1200" dirty="0" err="1" smtClean="0"/>
            <a:t>Tập</a:t>
          </a:r>
          <a:r>
            <a:rPr lang="en-US" sz="2800" kern="1200" dirty="0" smtClean="0"/>
            <a:t> </a:t>
          </a:r>
          <a:r>
            <a:rPr lang="en-US" sz="2800" kern="1200" dirty="0" err="1" smtClean="0"/>
            <a:t>trung</a:t>
          </a:r>
          <a:r>
            <a:rPr lang="en-US" sz="2800" kern="1200" dirty="0" smtClean="0"/>
            <a:t> </a:t>
          </a:r>
          <a:r>
            <a:rPr lang="en-US" sz="2800" kern="1200" dirty="0" err="1" smtClean="0"/>
            <a:t>lãnh</a:t>
          </a:r>
          <a:r>
            <a:rPr lang="en-US" sz="2800" kern="1200" dirty="0" smtClean="0"/>
            <a:t> </a:t>
          </a:r>
          <a:r>
            <a:rPr lang="en-US" sz="2800" kern="1200" dirty="0" err="1" smtClean="0"/>
            <a:t>đạo</a:t>
          </a:r>
          <a:r>
            <a:rPr lang="en-US" sz="2800" kern="1200" dirty="0" smtClean="0"/>
            <a:t> </a:t>
          </a:r>
          <a:r>
            <a:rPr lang="en-US" sz="2800" kern="1200" dirty="0" err="1" smtClean="0"/>
            <a:t>xây</a:t>
          </a:r>
          <a:r>
            <a:rPr lang="en-US" sz="2800" kern="1200" dirty="0" smtClean="0"/>
            <a:t> </a:t>
          </a:r>
          <a:r>
            <a:rPr lang="en-US" sz="2800" kern="1200" dirty="0" err="1" smtClean="0"/>
            <a:t>dựng</a:t>
          </a:r>
          <a:r>
            <a:rPr lang="en-US" sz="2800" kern="1200" dirty="0" smtClean="0"/>
            <a:t> </a:t>
          </a:r>
          <a:r>
            <a:rPr lang="en-US" sz="2800" kern="1200" dirty="0" err="1" smtClean="0"/>
            <a:t>cơ</a:t>
          </a:r>
          <a:r>
            <a:rPr lang="en-US" sz="2800" kern="1200" dirty="0" smtClean="0"/>
            <a:t> </a:t>
          </a:r>
          <a:r>
            <a:rPr lang="en-US" sz="2800" kern="1200" dirty="0" err="1" smtClean="0"/>
            <a:t>sở</a:t>
          </a:r>
          <a:r>
            <a:rPr lang="en-US" sz="2800" kern="1200" dirty="0" smtClean="0"/>
            <a:t> </a:t>
          </a:r>
          <a:r>
            <a:rPr lang="en-US" sz="2800" kern="1200" dirty="0" err="1" smtClean="0"/>
            <a:t>vật</a:t>
          </a:r>
          <a:r>
            <a:rPr lang="en-US" sz="2800" kern="1200" dirty="0" smtClean="0"/>
            <a:t> </a:t>
          </a:r>
          <a:r>
            <a:rPr lang="en-US" sz="2800" kern="1200" dirty="0" err="1" smtClean="0"/>
            <a:t>chất</a:t>
          </a:r>
          <a:r>
            <a:rPr lang="en-US" sz="2800" kern="1200" dirty="0" smtClean="0"/>
            <a:t> </a:t>
          </a:r>
          <a:r>
            <a:rPr lang="en-US" sz="2800" kern="1200" dirty="0" err="1" smtClean="0"/>
            <a:t>của</a:t>
          </a:r>
          <a:r>
            <a:rPr lang="en-US" sz="2800" kern="1200" dirty="0" smtClean="0"/>
            <a:t> </a:t>
          </a:r>
          <a:r>
            <a:rPr lang="en-US" sz="2800" kern="1200" dirty="0" err="1" smtClean="0"/>
            <a:t>chủ</a:t>
          </a:r>
          <a:r>
            <a:rPr lang="en-US" sz="2800" kern="1200" dirty="0" smtClean="0"/>
            <a:t> </a:t>
          </a:r>
          <a:r>
            <a:rPr lang="en-US" sz="2800" kern="1200" dirty="0" err="1" smtClean="0"/>
            <a:t>nghĩa</a:t>
          </a:r>
          <a:r>
            <a:rPr lang="en-US" sz="2800" kern="1200" dirty="0" smtClean="0"/>
            <a:t> </a:t>
          </a:r>
          <a:r>
            <a:rPr lang="en-US" sz="2800" kern="1200" dirty="0" err="1" smtClean="0"/>
            <a:t>xã</a:t>
          </a:r>
          <a:r>
            <a:rPr lang="en-US" sz="2800" kern="1200" dirty="0" smtClean="0"/>
            <a:t> </a:t>
          </a:r>
          <a:r>
            <a:rPr lang="en-US" sz="2800" kern="1200" dirty="0" err="1" smtClean="0"/>
            <a:t>hội</a:t>
          </a:r>
          <a:r>
            <a:rPr lang="en-US" sz="2800" kern="1200" dirty="0" smtClean="0"/>
            <a:t>, </a:t>
          </a:r>
          <a:r>
            <a:rPr lang="en-US" sz="2800" kern="1200" dirty="0" err="1" smtClean="0"/>
            <a:t>từng</a:t>
          </a:r>
          <a:r>
            <a:rPr lang="en-US" sz="2800" kern="1200" dirty="0" smtClean="0"/>
            <a:t> </a:t>
          </a:r>
          <a:r>
            <a:rPr lang="en-US" sz="2800" kern="1200" dirty="0" err="1" smtClean="0"/>
            <a:t>bước</a:t>
          </a:r>
          <a:r>
            <a:rPr lang="en-US" sz="2800" kern="1200" dirty="0" smtClean="0"/>
            <a:t> </a:t>
          </a:r>
          <a:r>
            <a:rPr lang="en-US" sz="2800" kern="1200" dirty="0" err="1" smtClean="0"/>
            <a:t>cải</a:t>
          </a:r>
          <a:r>
            <a:rPr lang="en-US" sz="2800" kern="1200" dirty="0" smtClean="0"/>
            <a:t> </a:t>
          </a:r>
          <a:r>
            <a:rPr lang="en-US" sz="2800" kern="1200" dirty="0" err="1" smtClean="0"/>
            <a:t>thiện</a:t>
          </a:r>
          <a:r>
            <a:rPr lang="en-US" sz="2800" kern="1200" dirty="0" smtClean="0"/>
            <a:t> </a:t>
          </a:r>
          <a:r>
            <a:rPr lang="en-US" sz="2800" kern="1200" dirty="0" err="1" smtClean="0"/>
            <a:t>đời</a:t>
          </a:r>
          <a:r>
            <a:rPr lang="en-US" sz="2800" kern="1200" dirty="0" smtClean="0"/>
            <a:t> </a:t>
          </a:r>
          <a:r>
            <a:rPr lang="en-US" sz="2800" kern="1200" dirty="0" err="1" smtClean="0"/>
            <a:t>sống</a:t>
          </a:r>
          <a:r>
            <a:rPr lang="en-US" sz="2800" kern="1200" dirty="0" smtClean="0"/>
            <a:t> </a:t>
          </a:r>
          <a:r>
            <a:rPr lang="en-US" sz="2800" kern="1200" dirty="0" err="1" smtClean="0"/>
            <a:t>vật</a:t>
          </a:r>
          <a:r>
            <a:rPr lang="en-US" sz="2800" kern="1200" dirty="0" smtClean="0"/>
            <a:t> </a:t>
          </a:r>
          <a:r>
            <a:rPr lang="en-US" sz="2800" kern="1200" dirty="0" err="1" smtClean="0"/>
            <a:t>chất</a:t>
          </a:r>
          <a:r>
            <a:rPr lang="en-US" sz="2800" kern="1200" dirty="0" smtClean="0"/>
            <a:t>, </a:t>
          </a:r>
          <a:r>
            <a:rPr lang="en-US" sz="2800" kern="1200" dirty="0" err="1" smtClean="0"/>
            <a:t>tinh</a:t>
          </a:r>
          <a:r>
            <a:rPr lang="en-US" sz="2800" kern="1200" dirty="0" smtClean="0"/>
            <a:t> </a:t>
          </a:r>
          <a:r>
            <a:rPr lang="en-US" sz="2800" kern="1200" dirty="0" err="1" smtClean="0"/>
            <a:t>thần</a:t>
          </a:r>
          <a:r>
            <a:rPr lang="en-US" sz="2800" kern="1200" dirty="0" smtClean="0"/>
            <a:t> </a:t>
          </a:r>
          <a:r>
            <a:rPr lang="en-US" sz="2800" kern="1200" dirty="0" err="1" smtClean="0"/>
            <a:t>của</a:t>
          </a:r>
          <a:r>
            <a:rPr lang="en-US" sz="2800" kern="1200" dirty="0" smtClean="0"/>
            <a:t> </a:t>
          </a:r>
          <a:r>
            <a:rPr lang="en-US" sz="2800" kern="1200" dirty="0" err="1" smtClean="0"/>
            <a:t>nhân</a:t>
          </a:r>
          <a:r>
            <a:rPr lang="en-US" sz="2800" kern="1200" dirty="0" smtClean="0"/>
            <a:t> </a:t>
          </a:r>
          <a:r>
            <a:rPr lang="en-US" sz="2800" kern="1200" dirty="0" err="1" smtClean="0"/>
            <a:t>dân</a:t>
          </a:r>
          <a:r>
            <a:rPr lang="en-US" sz="2800" kern="1200" dirty="0" smtClean="0"/>
            <a:t>.</a:t>
          </a:r>
          <a:endParaRPr lang="en-US" sz="2800" kern="1200" dirty="0"/>
        </a:p>
      </dsp:txBody>
      <dsp:txXfrm>
        <a:off x="1214502" y="3545141"/>
        <a:ext cx="10296106" cy="1873525"/>
      </dsp:txXfrm>
    </dsp:sp>
    <dsp:sp modelId="{8ED992B5-EBCA-4E67-84B9-080C0693C81E}">
      <dsp:nvSpPr>
        <dsp:cNvPr id="0" name=""/>
        <dsp:cNvSpPr/>
      </dsp:nvSpPr>
      <dsp:spPr>
        <a:xfrm>
          <a:off x="0" y="2893376"/>
          <a:ext cx="1683527" cy="2525290"/>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68AA3-C83A-489D-9902-D4A9F6B0431D}">
      <dsp:nvSpPr>
        <dsp:cNvPr id="0" name=""/>
        <dsp:cNvSpPr/>
      </dsp:nvSpPr>
      <dsp:spPr>
        <a:xfrm>
          <a:off x="0" y="496941"/>
          <a:ext cx="11784168"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71C713-5F81-4FA5-8B29-587884983331}">
      <dsp:nvSpPr>
        <dsp:cNvPr id="0" name=""/>
        <dsp:cNvSpPr/>
      </dsp:nvSpPr>
      <dsp:spPr>
        <a:xfrm>
          <a:off x="563902" y="83661"/>
          <a:ext cx="11220265" cy="82656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789" tIns="0" rIns="311789" bIns="0" numCol="1" spcCol="1270" anchor="ctr" anchorCtr="0">
          <a:noAutofit/>
        </a:bodyPr>
        <a:lstStyle/>
        <a:p>
          <a:pPr lvl="0" algn="l" defTabSz="1066800">
            <a:lnSpc>
              <a:spcPct val="90000"/>
            </a:lnSpc>
            <a:spcBef>
              <a:spcPct val="0"/>
            </a:spcBef>
            <a:spcAft>
              <a:spcPct val="35000"/>
            </a:spcAft>
          </a:pPr>
          <a:r>
            <a:rPr lang="vi-VN" sz="2400" kern="1200" dirty="0" smtClean="0"/>
            <a:t>Đại hội đại biểu </a:t>
          </a:r>
          <a:r>
            <a:rPr lang="pl-PL" sz="2400" kern="1200" dirty="0" smtClean="0"/>
            <a:t>toàn quốc </a:t>
          </a:r>
          <a:r>
            <a:rPr lang="vi-VN" sz="2400" kern="1200" dirty="0" smtClean="0"/>
            <a:t>lần thứ VI (12-1986) quyết tâm đổi mới, đoàn kết tiến lên của Đảng</a:t>
          </a:r>
          <a:r>
            <a:rPr lang="vi-VN" sz="2400" i="1" kern="1200" dirty="0" smtClean="0"/>
            <a:t>,</a:t>
          </a:r>
          <a:r>
            <a:rPr lang="vi-VN" sz="2400" kern="1200" dirty="0" smtClean="0"/>
            <a:t> đánh dấu sự trưởng thành về lý luận và thực tiễn của Đảng</a:t>
          </a:r>
          <a:endParaRPr lang="en-US" sz="2400" kern="1200" dirty="0"/>
        </a:p>
      </dsp:txBody>
      <dsp:txXfrm>
        <a:off x="604251" y="124010"/>
        <a:ext cx="11139567" cy="745862"/>
      </dsp:txXfrm>
    </dsp:sp>
    <dsp:sp modelId="{D98295DE-88CC-4C34-9DC2-DC0B544776E7}">
      <dsp:nvSpPr>
        <dsp:cNvPr id="0" name=""/>
        <dsp:cNvSpPr/>
      </dsp:nvSpPr>
      <dsp:spPr>
        <a:xfrm>
          <a:off x="0" y="1767022"/>
          <a:ext cx="11784168"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5A6B7F-7074-41D3-9A57-D17AC2767DA0}">
      <dsp:nvSpPr>
        <dsp:cNvPr id="0" name=""/>
        <dsp:cNvSpPr/>
      </dsp:nvSpPr>
      <dsp:spPr>
        <a:xfrm>
          <a:off x="563902" y="1353741"/>
          <a:ext cx="11220265" cy="82656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789" tIns="0" rIns="311789" bIns="0" numCol="1" spcCol="1270" anchor="ctr" anchorCtr="0">
          <a:noAutofit/>
        </a:bodyPr>
        <a:lstStyle/>
        <a:p>
          <a:pPr lvl="0" algn="l" defTabSz="1066800">
            <a:lnSpc>
              <a:spcPct val="90000"/>
            </a:lnSpc>
            <a:spcBef>
              <a:spcPct val="0"/>
            </a:spcBef>
            <a:spcAft>
              <a:spcPct val="35000"/>
            </a:spcAft>
          </a:pPr>
          <a:r>
            <a:rPr lang="pl-PL" sz="2400" kern="1200" dirty="0" smtClean="0"/>
            <a:t>Đại hội VI (12-1986) đến Đại hội XII Đảng ta đã đề ra các đường lối về đẩy mạnh công nghiệp hoá, hiện đại hoá đất nước</a:t>
          </a:r>
          <a:endParaRPr lang="en-US" sz="2400" kern="1200" dirty="0"/>
        </a:p>
      </dsp:txBody>
      <dsp:txXfrm>
        <a:off x="604251" y="1394090"/>
        <a:ext cx="11139567" cy="745862"/>
      </dsp:txXfrm>
    </dsp:sp>
    <dsp:sp modelId="{AA0D63AB-7C16-4E52-A942-9DC47C58EA7B}">
      <dsp:nvSpPr>
        <dsp:cNvPr id="0" name=""/>
        <dsp:cNvSpPr/>
      </dsp:nvSpPr>
      <dsp:spPr>
        <a:xfrm>
          <a:off x="0" y="3037102"/>
          <a:ext cx="11784168"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920F3C-29BD-41DB-AAF6-CB6FADB90102}">
      <dsp:nvSpPr>
        <dsp:cNvPr id="0" name=""/>
        <dsp:cNvSpPr/>
      </dsp:nvSpPr>
      <dsp:spPr>
        <a:xfrm>
          <a:off x="563902" y="2623822"/>
          <a:ext cx="11220265" cy="82656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789" tIns="0" rIns="311789" bIns="0" numCol="1" spcCol="1270" anchor="ctr" anchorCtr="0">
          <a:noAutofit/>
        </a:bodyPr>
        <a:lstStyle/>
        <a:p>
          <a:pPr lvl="0" algn="l" defTabSz="1066800">
            <a:lnSpc>
              <a:spcPct val="90000"/>
            </a:lnSpc>
            <a:spcBef>
              <a:spcPct val="0"/>
            </a:spcBef>
            <a:spcAft>
              <a:spcPct val="35000"/>
            </a:spcAft>
          </a:pPr>
          <a:r>
            <a:rPr lang="pl-PL" sz="2400" kern="1200" dirty="0" smtClean="0"/>
            <a:t>Đường lối về</a:t>
          </a:r>
          <a:r>
            <a:rPr lang="pl-PL" sz="2400" i="1" kern="1200" dirty="0" smtClean="0"/>
            <a:t> </a:t>
          </a:r>
          <a:r>
            <a:rPr lang="pl-PL" sz="2400" kern="1200" dirty="0" smtClean="0"/>
            <a:t>phát triển nền kinh tế thị trường định hướng xã hội chủ nghĩ</a:t>
          </a:r>
          <a:endParaRPr lang="en-US" sz="2400" kern="1200" dirty="0"/>
        </a:p>
      </dsp:txBody>
      <dsp:txXfrm>
        <a:off x="604251" y="2664171"/>
        <a:ext cx="11139567" cy="745862"/>
      </dsp:txXfrm>
    </dsp:sp>
    <dsp:sp modelId="{44DF9254-AF23-4738-A9FC-5279BD22FDAF}">
      <dsp:nvSpPr>
        <dsp:cNvPr id="0" name=""/>
        <dsp:cNvSpPr/>
      </dsp:nvSpPr>
      <dsp:spPr>
        <a:xfrm>
          <a:off x="0" y="4307182"/>
          <a:ext cx="11784168"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00A460-6C7C-48CC-BCB5-88CF307563A4}">
      <dsp:nvSpPr>
        <dsp:cNvPr id="0" name=""/>
        <dsp:cNvSpPr/>
      </dsp:nvSpPr>
      <dsp:spPr>
        <a:xfrm>
          <a:off x="563902" y="3893902"/>
          <a:ext cx="11220265" cy="82656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789" tIns="0" rIns="311789" bIns="0" numCol="1" spcCol="1270" anchor="ctr" anchorCtr="0">
          <a:noAutofit/>
        </a:bodyPr>
        <a:lstStyle/>
        <a:p>
          <a:pPr lvl="0" algn="l" defTabSz="1066800">
            <a:lnSpc>
              <a:spcPct val="90000"/>
            </a:lnSpc>
            <a:spcBef>
              <a:spcPct val="0"/>
            </a:spcBef>
            <a:spcAft>
              <a:spcPct val="35000"/>
            </a:spcAft>
          </a:pPr>
          <a:r>
            <a:rPr lang="pl-PL" sz="2400" kern="1200" dirty="0" smtClean="0"/>
            <a:t>Đường lối về</a:t>
          </a:r>
          <a:r>
            <a:rPr lang="pl-PL" sz="2400" i="1" kern="1200" dirty="0" smtClean="0"/>
            <a:t> </a:t>
          </a:r>
          <a:r>
            <a:rPr lang="pl-PL" sz="2400" kern="1200" dirty="0" smtClean="0"/>
            <a:t>xây dựng nền văn hoá tiên tiến, đậm đà bản sắc dân tộ</a:t>
          </a:r>
          <a:r>
            <a:rPr lang="en-US" sz="2400" kern="1200" dirty="0" smtClean="0"/>
            <a:t>c</a:t>
          </a:r>
          <a:endParaRPr lang="en-US" sz="2400" kern="1200" dirty="0"/>
        </a:p>
      </dsp:txBody>
      <dsp:txXfrm>
        <a:off x="604251" y="3934251"/>
        <a:ext cx="11139567" cy="74586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19B8A5-8775-4A8B-836C-4F16DBEA40F8}">
      <dsp:nvSpPr>
        <dsp:cNvPr id="0" name=""/>
        <dsp:cNvSpPr/>
      </dsp:nvSpPr>
      <dsp:spPr>
        <a:xfrm>
          <a:off x="0" y="951633"/>
          <a:ext cx="11732652"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CE533B-AE97-432C-B8B4-211FF3319F31}">
      <dsp:nvSpPr>
        <dsp:cNvPr id="0" name=""/>
        <dsp:cNvSpPr/>
      </dsp:nvSpPr>
      <dsp:spPr>
        <a:xfrm>
          <a:off x="586632" y="21753"/>
          <a:ext cx="10404375"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0426" tIns="0" rIns="310426" bIns="0" numCol="1" spcCol="1270" anchor="ctr" anchorCtr="0">
          <a:noAutofit/>
        </a:bodyPr>
        <a:lstStyle/>
        <a:p>
          <a:pPr lvl="0" algn="l" defTabSz="1422400">
            <a:lnSpc>
              <a:spcPct val="90000"/>
            </a:lnSpc>
            <a:spcBef>
              <a:spcPct val="0"/>
            </a:spcBef>
            <a:spcAft>
              <a:spcPct val="35000"/>
            </a:spcAft>
          </a:pPr>
          <a:r>
            <a:rPr lang="vi-VN" sz="3200" kern="1200" dirty="0" smtClean="0">
              <a:solidFill>
                <a:schemeClr val="bg1"/>
              </a:solidFill>
            </a:rPr>
            <a:t>2.1. Thắng lợi của đấu tranh giành và bảo vệ nền độc lập dân tộc</a:t>
          </a:r>
          <a:endParaRPr lang="en-US" sz="3200" kern="1200" dirty="0">
            <a:solidFill>
              <a:schemeClr val="bg1"/>
            </a:solidFill>
          </a:endParaRPr>
        </a:p>
      </dsp:txBody>
      <dsp:txXfrm>
        <a:off x="677418" y="112539"/>
        <a:ext cx="10222803" cy="1678188"/>
      </dsp:txXfrm>
    </dsp:sp>
    <dsp:sp modelId="{F23827DE-BB75-4EB7-AFBC-556D688A5279}">
      <dsp:nvSpPr>
        <dsp:cNvPr id="0" name=""/>
        <dsp:cNvSpPr/>
      </dsp:nvSpPr>
      <dsp:spPr>
        <a:xfrm>
          <a:off x="0" y="3809313"/>
          <a:ext cx="11732652"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50D1323-B866-4B15-B37B-ECBF990E1674}">
      <dsp:nvSpPr>
        <dsp:cNvPr id="0" name=""/>
        <dsp:cNvSpPr/>
      </dsp:nvSpPr>
      <dsp:spPr>
        <a:xfrm>
          <a:off x="586632" y="2879433"/>
          <a:ext cx="10404375"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0426" tIns="0" rIns="310426" bIns="0" numCol="1" spcCol="1270" anchor="ctr" anchorCtr="0">
          <a:noAutofit/>
        </a:bodyPr>
        <a:lstStyle/>
        <a:p>
          <a:pPr lvl="0" algn="l" defTabSz="1422400">
            <a:lnSpc>
              <a:spcPct val="90000"/>
            </a:lnSpc>
            <a:spcBef>
              <a:spcPct val="0"/>
            </a:spcBef>
            <a:spcAft>
              <a:spcPct val="35000"/>
            </a:spcAft>
          </a:pPr>
          <a:r>
            <a:rPr lang="vi-VN" sz="3200" kern="1200" dirty="0" smtClean="0">
              <a:solidFill>
                <a:schemeClr val="bg1"/>
              </a:solidFill>
            </a:rPr>
            <a:t>2.2. Thắng lợi của công cuộc đổi mới </a:t>
          </a:r>
          <a:endParaRPr lang="en-US" sz="3200" kern="1200" dirty="0">
            <a:solidFill>
              <a:schemeClr val="bg1"/>
            </a:solidFill>
          </a:endParaRPr>
        </a:p>
      </dsp:txBody>
      <dsp:txXfrm>
        <a:off x="677418" y="2970219"/>
        <a:ext cx="10222803" cy="167818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62E4D-4D36-4694-B934-1C829F4D7403}">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5E5C9C-062D-474B-A91A-14890C8E9F19}">
      <dsp:nvSpPr>
        <dsp:cNvPr id="0" name=""/>
        <dsp:cNvSpPr/>
      </dsp:nvSpPr>
      <dsp:spPr>
        <a:xfrm>
          <a:off x="752110" y="541866"/>
          <a:ext cx="9167109" cy="10837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en-US" sz="2400" kern="1200" dirty="0" err="1" smtClean="0"/>
            <a:t>Đường</a:t>
          </a:r>
          <a:r>
            <a:rPr lang="en-US" sz="2400" kern="1200" dirty="0" smtClean="0"/>
            <a:t> </a:t>
          </a:r>
          <a:r>
            <a:rPr lang="en-US" sz="2400" kern="1200" dirty="0" err="1" smtClean="0"/>
            <a:t>lồi</a:t>
          </a:r>
          <a:r>
            <a:rPr lang="en-US" sz="2400" kern="1200" dirty="0" smtClean="0"/>
            <a:t> </a:t>
          </a:r>
          <a:r>
            <a:rPr lang="en-US" sz="2400" kern="1200" dirty="0" err="1" smtClean="0"/>
            <a:t>kháng</a:t>
          </a:r>
          <a:r>
            <a:rPr lang="en-US" sz="2400" kern="1200" dirty="0" smtClean="0"/>
            <a:t> </a:t>
          </a:r>
          <a:r>
            <a:rPr lang="en-US" sz="2400" kern="1200" dirty="0" err="1" smtClean="0"/>
            <a:t>chiến</a:t>
          </a:r>
          <a:r>
            <a:rPr lang="en-US" sz="2400" kern="1200" dirty="0" smtClean="0"/>
            <a:t> </a:t>
          </a:r>
          <a:r>
            <a:rPr lang="en-US" sz="2400" kern="1200" dirty="0" err="1" smtClean="0"/>
            <a:t>toàn</a:t>
          </a:r>
          <a:r>
            <a:rPr lang="en-US" sz="2400" kern="1200" dirty="0" smtClean="0"/>
            <a:t> </a:t>
          </a:r>
          <a:r>
            <a:rPr lang="en-US" sz="2400" kern="1200" dirty="0" err="1" smtClean="0"/>
            <a:t>dân</a:t>
          </a:r>
          <a:r>
            <a:rPr lang="en-US" sz="2400" kern="1200" dirty="0" smtClean="0"/>
            <a:t>, </a:t>
          </a:r>
          <a:r>
            <a:rPr lang="en-US" sz="2400" kern="1200" dirty="0" err="1" smtClean="0"/>
            <a:t>toàn</a:t>
          </a:r>
          <a:r>
            <a:rPr lang="en-US" sz="2400" kern="1200" dirty="0" smtClean="0"/>
            <a:t> </a:t>
          </a:r>
          <a:r>
            <a:rPr lang="en-US" sz="2400" kern="1200" dirty="0" err="1" smtClean="0"/>
            <a:t>diện</a:t>
          </a:r>
          <a:r>
            <a:rPr lang="en-US" sz="2400" kern="1200" dirty="0" smtClean="0"/>
            <a:t>, </a:t>
          </a:r>
          <a:r>
            <a:rPr lang="en-US" sz="2400" kern="1200" dirty="0" err="1" smtClean="0"/>
            <a:t>lâu</a:t>
          </a:r>
          <a:r>
            <a:rPr lang="en-US" sz="2400" kern="1200" dirty="0" smtClean="0"/>
            <a:t> </a:t>
          </a:r>
          <a:r>
            <a:rPr lang="en-US" sz="2400" kern="1200" dirty="0" err="1" smtClean="0"/>
            <a:t>dài</a:t>
          </a:r>
          <a:r>
            <a:rPr lang="en-US" sz="2400" kern="1200" dirty="0" smtClean="0"/>
            <a:t>, </a:t>
          </a:r>
          <a:r>
            <a:rPr lang="en-US" sz="2400" kern="1200" dirty="0" err="1" smtClean="0"/>
            <a:t>dựa</a:t>
          </a:r>
          <a:r>
            <a:rPr lang="en-US" sz="2400" kern="1200" dirty="0" smtClean="0"/>
            <a:t> </a:t>
          </a:r>
          <a:r>
            <a:rPr lang="en-US" sz="2400" kern="1200" dirty="0" err="1" smtClean="0"/>
            <a:t>vào</a:t>
          </a:r>
          <a:r>
            <a:rPr lang="en-US" sz="2400" kern="1200" dirty="0" smtClean="0"/>
            <a:t> </a:t>
          </a:r>
          <a:r>
            <a:rPr lang="en-US" sz="2400" kern="1200" dirty="0" err="1" smtClean="0"/>
            <a:t>sức</a:t>
          </a:r>
          <a:r>
            <a:rPr lang="en-US" sz="2400" kern="1200" dirty="0" smtClean="0"/>
            <a:t> </a:t>
          </a:r>
          <a:r>
            <a:rPr lang="en-US" sz="2400" kern="1200" dirty="0" err="1" smtClean="0"/>
            <a:t>mình</a:t>
          </a:r>
          <a:r>
            <a:rPr lang="en-US" sz="2400" kern="1200" dirty="0" smtClean="0"/>
            <a:t> </a:t>
          </a:r>
          <a:r>
            <a:rPr lang="en-US" sz="2400" kern="1200" dirty="0" err="1" smtClean="0"/>
            <a:t>là</a:t>
          </a:r>
          <a:r>
            <a:rPr lang="en-US" sz="2400" kern="1200" dirty="0" smtClean="0"/>
            <a:t> </a:t>
          </a:r>
          <a:r>
            <a:rPr lang="en-US" sz="2400" kern="1200" dirty="0" err="1" smtClean="0"/>
            <a:t>chính</a:t>
          </a:r>
          <a:r>
            <a:rPr lang="en-US" sz="2400" kern="1200" dirty="0" smtClean="0"/>
            <a:t> → </a:t>
          </a:r>
          <a:r>
            <a:rPr lang="en-US" sz="2400" kern="1200" dirty="0" err="1" smtClean="0"/>
            <a:t>thắng</a:t>
          </a:r>
          <a:r>
            <a:rPr lang="en-US" sz="2400" kern="1200" dirty="0" smtClean="0"/>
            <a:t> </a:t>
          </a:r>
          <a:r>
            <a:rPr lang="en-US" sz="2400" kern="1200" dirty="0" err="1" smtClean="0"/>
            <a:t>lợi</a:t>
          </a:r>
          <a:r>
            <a:rPr lang="en-US" sz="2400" kern="1200" dirty="0" smtClean="0"/>
            <a:t> 1954</a:t>
          </a:r>
          <a:endParaRPr lang="en-US" sz="2400" kern="1200" dirty="0"/>
        </a:p>
      </dsp:txBody>
      <dsp:txXfrm>
        <a:off x="752110" y="541866"/>
        <a:ext cx="9167109" cy="1083733"/>
      </dsp:txXfrm>
    </dsp:sp>
    <dsp:sp modelId="{1DAD1002-08B1-4761-A199-9C1F29869D04}">
      <dsp:nvSpPr>
        <dsp:cNvPr id="0" name=""/>
        <dsp:cNvSpPr/>
      </dsp:nvSpPr>
      <dsp:spPr>
        <a:xfrm>
          <a:off x="74777" y="4064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8782A9-B37F-4BF1-8125-B6B2DCDC15BA}">
      <dsp:nvSpPr>
        <dsp:cNvPr id="0" name=""/>
        <dsp:cNvSpPr/>
      </dsp:nvSpPr>
      <dsp:spPr>
        <a:xfrm>
          <a:off x="1146048" y="1767953"/>
          <a:ext cx="8773172" cy="1882759"/>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Ý nghĩa :Đối với nước ta</a:t>
          </a:r>
          <a:r>
            <a:rPr lang="nl-NL" sz="2400" kern="1200" dirty="0" smtClean="0"/>
            <a:t>, thắng lợi này đã làm sụp đổ hoàn toàn ý chí xâm lược của thực dân Pháp đối với VN; bảo vệ được độc lập, chủ quyền dân tộc, giữ vững được chính quyền dân chủ nhân dân; giải phóng được một nửa đất nước</a:t>
          </a:r>
          <a:endParaRPr lang="en-US" sz="2400" kern="1200" dirty="0"/>
        </a:p>
      </dsp:txBody>
      <dsp:txXfrm>
        <a:off x="1146048" y="1767953"/>
        <a:ext cx="8773172" cy="1882759"/>
      </dsp:txXfrm>
    </dsp:sp>
    <dsp:sp modelId="{D740C635-B7F8-40C5-BE8B-38A1E52B5520}">
      <dsp:nvSpPr>
        <dsp:cNvPr id="0" name=""/>
        <dsp:cNvSpPr/>
      </dsp:nvSpPr>
      <dsp:spPr>
        <a:xfrm>
          <a:off x="468714" y="20320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298BD1-06F1-4291-B129-118A208677F3}">
      <dsp:nvSpPr>
        <dsp:cNvPr id="0" name=""/>
        <dsp:cNvSpPr/>
      </dsp:nvSpPr>
      <dsp:spPr>
        <a:xfrm>
          <a:off x="752110" y="3674029"/>
          <a:ext cx="9167109" cy="1321807"/>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Đối với quốc tế</a:t>
          </a:r>
          <a:r>
            <a:rPr lang="nl-NL" sz="2400" kern="1200" dirty="0" smtClean="0"/>
            <a:t>, thắng lợi này đã buộc thực dân Pháp phải chấm dứt chiến tranh và lập lại hòa bình ở Đông D­ương;cổ vũ mạnh mẽ cuộc đấu tranh của nhân dân các dân tộc bị áp</a:t>
          </a:r>
          <a:endParaRPr lang="en-US" sz="2400" kern="1200" dirty="0"/>
        </a:p>
      </dsp:txBody>
      <dsp:txXfrm>
        <a:off x="752110" y="3674029"/>
        <a:ext cx="9167109" cy="1321807"/>
      </dsp:txXfrm>
    </dsp:sp>
    <dsp:sp modelId="{1F51110C-1145-4699-A4CD-DA619591B35E}">
      <dsp:nvSpPr>
        <dsp:cNvPr id="0" name=""/>
        <dsp:cNvSpPr/>
      </dsp:nvSpPr>
      <dsp:spPr>
        <a:xfrm>
          <a:off x="74777" y="36576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181EA-F80D-4010-AAF6-0663E4067AFA}">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FEE520-51AF-4D96-A1A2-ABA08A9CFE0A}">
      <dsp:nvSpPr>
        <dsp:cNvPr id="0" name=""/>
        <dsp:cNvSpPr/>
      </dsp:nvSpPr>
      <dsp:spPr>
        <a:xfrm>
          <a:off x="610504" y="416587"/>
          <a:ext cx="10213769" cy="833607"/>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Sau</a:t>
          </a:r>
          <a:r>
            <a:rPr lang="en-US" sz="2400" kern="1200" dirty="0" smtClean="0"/>
            <a:t> </a:t>
          </a:r>
          <a:r>
            <a:rPr lang="en-US" sz="2400" kern="1200" dirty="0" err="1" smtClean="0"/>
            <a:t>năm</a:t>
          </a:r>
          <a:r>
            <a:rPr lang="en-US" sz="2400" kern="1200" dirty="0" smtClean="0"/>
            <a:t> 1954, </a:t>
          </a:r>
          <a:r>
            <a:rPr lang="en-US" sz="2400" kern="1200" dirty="0" err="1" smtClean="0"/>
            <a:t>đế</a:t>
          </a:r>
          <a:r>
            <a:rPr lang="en-US" sz="2400" kern="1200" dirty="0" smtClean="0"/>
            <a:t> </a:t>
          </a:r>
          <a:r>
            <a:rPr lang="en-US" sz="2400" kern="1200" dirty="0" err="1" smtClean="0"/>
            <a:t>quốc</a:t>
          </a:r>
          <a:r>
            <a:rPr lang="en-US" sz="2400" kern="1200" dirty="0" smtClean="0"/>
            <a:t> </a:t>
          </a:r>
          <a:r>
            <a:rPr lang="en-US" sz="2400" kern="1200" dirty="0" err="1" smtClean="0"/>
            <a:t>Mỹ</a:t>
          </a:r>
          <a:r>
            <a:rPr lang="en-US" sz="2400" kern="1200" dirty="0" smtClean="0"/>
            <a:t> </a:t>
          </a:r>
          <a:r>
            <a:rPr lang="en-US" sz="2400" kern="1200" dirty="0" err="1" smtClean="0"/>
            <a:t>dần</a:t>
          </a:r>
          <a:r>
            <a:rPr lang="en-US" sz="2400" kern="1200" dirty="0" smtClean="0"/>
            <a:t> </a:t>
          </a:r>
          <a:r>
            <a:rPr lang="en-US" sz="2400" kern="1200" dirty="0" err="1" smtClean="0"/>
            <a:t>thay</a:t>
          </a:r>
          <a:r>
            <a:rPr lang="en-US" sz="2400" kern="1200" dirty="0" smtClean="0"/>
            <a:t> </a:t>
          </a:r>
          <a:r>
            <a:rPr lang="en-US" sz="2400" kern="1200" dirty="0" err="1" smtClean="0"/>
            <a:t>chân</a:t>
          </a:r>
          <a:r>
            <a:rPr lang="en-US" sz="2400" kern="1200" dirty="0" smtClean="0"/>
            <a:t> </a:t>
          </a:r>
          <a:r>
            <a:rPr lang="en-US" sz="2400" kern="1200" dirty="0" err="1" smtClean="0"/>
            <a:t>thực</a:t>
          </a:r>
          <a:r>
            <a:rPr lang="en-US" sz="2400" kern="1200" dirty="0" smtClean="0"/>
            <a:t> </a:t>
          </a:r>
          <a:r>
            <a:rPr lang="en-US" sz="2400" kern="1200" dirty="0" err="1" smtClean="0"/>
            <a:t>dân</a:t>
          </a:r>
          <a:r>
            <a:rPr lang="en-US" sz="2400" kern="1200" dirty="0" smtClean="0"/>
            <a:t> </a:t>
          </a:r>
          <a:r>
            <a:rPr lang="en-US" sz="2400" kern="1200" dirty="0" err="1" smtClean="0"/>
            <a:t>Pháp</a:t>
          </a:r>
          <a:r>
            <a:rPr lang="en-US" sz="2400" kern="1200" dirty="0" smtClean="0"/>
            <a:t> </a:t>
          </a:r>
          <a:r>
            <a:rPr lang="en-US" sz="2400" kern="1200" dirty="0" err="1" smtClean="0"/>
            <a:t>để</a:t>
          </a:r>
          <a:r>
            <a:rPr lang="en-US" sz="2400" kern="1200" dirty="0" smtClean="0"/>
            <a:t> </a:t>
          </a:r>
          <a:r>
            <a:rPr lang="en-US" sz="2400" kern="1200" dirty="0" err="1" smtClean="0"/>
            <a:t>áp</a:t>
          </a:r>
          <a:r>
            <a:rPr lang="en-US" sz="2400" kern="1200" dirty="0" smtClean="0"/>
            <a:t> </a:t>
          </a:r>
          <a:r>
            <a:rPr lang="en-US" sz="2400" kern="1200" dirty="0" err="1" smtClean="0"/>
            <a:t>đặt</a:t>
          </a:r>
          <a:r>
            <a:rPr lang="en-US" sz="2400" kern="1200" dirty="0" smtClean="0"/>
            <a:t> </a:t>
          </a:r>
          <a:r>
            <a:rPr lang="en-US" sz="2400" kern="1200" dirty="0" err="1" smtClean="0"/>
            <a:t>chủ</a:t>
          </a:r>
          <a:r>
            <a:rPr lang="en-US" sz="2400" kern="1200" dirty="0" smtClean="0"/>
            <a:t> </a:t>
          </a:r>
          <a:r>
            <a:rPr lang="en-US" sz="2400" kern="1200" dirty="0" err="1" smtClean="0"/>
            <a:t>nghĩa</a:t>
          </a:r>
          <a:r>
            <a:rPr lang="en-US" sz="2400" kern="1200" dirty="0" smtClean="0"/>
            <a:t> </a:t>
          </a:r>
          <a:r>
            <a:rPr lang="en-US" sz="2400" kern="1200" dirty="0" err="1" smtClean="0"/>
            <a:t>thực</a:t>
          </a:r>
          <a:r>
            <a:rPr lang="en-US" sz="2400" kern="1200" dirty="0" smtClean="0"/>
            <a:t> </a:t>
          </a:r>
          <a:r>
            <a:rPr lang="en-US" sz="2400" kern="1200" dirty="0" err="1" smtClean="0"/>
            <a:t>dân</a:t>
          </a:r>
          <a:r>
            <a:rPr lang="en-US" sz="2400" kern="1200" dirty="0" smtClean="0"/>
            <a:t> </a:t>
          </a:r>
          <a:r>
            <a:rPr lang="en-US" sz="2400" kern="1200" dirty="0" err="1" smtClean="0"/>
            <a:t>mới</a:t>
          </a:r>
          <a:r>
            <a:rPr lang="en-US" sz="2400" kern="1200" dirty="0" smtClean="0"/>
            <a:t> ở </a:t>
          </a:r>
          <a:r>
            <a:rPr lang="en-US" sz="2400" kern="1200" dirty="0" err="1" smtClean="0"/>
            <a:t>miền</a:t>
          </a:r>
          <a:r>
            <a:rPr lang="en-US" sz="2400" kern="1200" dirty="0" smtClean="0"/>
            <a:t> Nam</a:t>
          </a:r>
          <a:endParaRPr lang="en-US" sz="2400" kern="1200" dirty="0"/>
        </a:p>
      </dsp:txBody>
      <dsp:txXfrm>
        <a:off x="610504" y="416587"/>
        <a:ext cx="10213769" cy="833607"/>
      </dsp:txXfrm>
    </dsp:sp>
    <dsp:sp modelId="{E7552E39-00B0-4CDB-AC14-C299E5A6B8F8}">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C82B02-0F2A-4E45-8A5A-056849A2B203}">
      <dsp:nvSpPr>
        <dsp:cNvPr id="0" name=""/>
        <dsp:cNvSpPr/>
      </dsp:nvSpPr>
      <dsp:spPr>
        <a:xfrm>
          <a:off x="1088431" y="1667215"/>
          <a:ext cx="9735842" cy="833607"/>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Là</a:t>
          </a:r>
          <a:r>
            <a:rPr lang="en-US" sz="2400" kern="1200" dirty="0" smtClean="0"/>
            <a:t> </a:t>
          </a:r>
          <a:r>
            <a:rPr lang="en-US" sz="2400" kern="1200" dirty="0" err="1" smtClean="0"/>
            <a:t>cuộc</a:t>
          </a:r>
          <a:r>
            <a:rPr lang="en-US" sz="2400" kern="1200" dirty="0" smtClean="0"/>
            <a:t> </a:t>
          </a:r>
          <a:r>
            <a:rPr lang="en-US" sz="2400" kern="1200" dirty="0" err="1" smtClean="0"/>
            <a:t>chiến</a:t>
          </a:r>
          <a:r>
            <a:rPr lang="en-US" sz="2400" kern="1200" dirty="0" smtClean="0"/>
            <a:t> </a:t>
          </a:r>
          <a:r>
            <a:rPr lang="en-US" sz="2400" kern="1200" dirty="0" err="1" smtClean="0"/>
            <a:t>tranh</a:t>
          </a:r>
          <a:r>
            <a:rPr lang="en-US" sz="2400" kern="1200" dirty="0" smtClean="0"/>
            <a:t> </a:t>
          </a:r>
          <a:r>
            <a:rPr lang="en-US" sz="2400" kern="1200" dirty="0" err="1" smtClean="0"/>
            <a:t>không</a:t>
          </a:r>
          <a:r>
            <a:rPr lang="en-US" sz="2400" kern="1200" dirty="0" smtClean="0"/>
            <a:t> </a:t>
          </a:r>
          <a:r>
            <a:rPr lang="en-US" sz="2400" kern="1200" dirty="0" err="1" smtClean="0"/>
            <a:t>cân</a:t>
          </a:r>
          <a:r>
            <a:rPr lang="en-US" sz="2400" kern="1200" dirty="0" smtClean="0"/>
            <a:t> </a:t>
          </a:r>
          <a:r>
            <a:rPr lang="en-US" sz="2400" kern="1200" dirty="0" err="1" smtClean="0"/>
            <a:t>sức</a:t>
          </a:r>
          <a:r>
            <a:rPr lang="en-US" sz="2400" kern="1200" dirty="0" smtClean="0"/>
            <a:t> </a:t>
          </a:r>
          <a:r>
            <a:rPr lang="en-US" sz="2400" kern="1200" dirty="0" err="1" smtClean="0"/>
            <a:t>về</a:t>
          </a:r>
          <a:r>
            <a:rPr lang="en-US" sz="2400" kern="1200" dirty="0" smtClean="0"/>
            <a:t> </a:t>
          </a:r>
          <a:r>
            <a:rPr lang="en-US" sz="2400" kern="1200" dirty="0" err="1" smtClean="0"/>
            <a:t>tiềm</a:t>
          </a:r>
          <a:r>
            <a:rPr lang="en-US" sz="2400" kern="1200" dirty="0" smtClean="0"/>
            <a:t> </a:t>
          </a:r>
          <a:r>
            <a:rPr lang="en-US" sz="2400" kern="1200" dirty="0" err="1" smtClean="0"/>
            <a:t>lực</a:t>
          </a:r>
          <a:r>
            <a:rPr lang="en-US" sz="2400" kern="1200" dirty="0" smtClean="0"/>
            <a:t> </a:t>
          </a:r>
          <a:r>
            <a:rPr lang="en-US" sz="2400" kern="1200" dirty="0" err="1" smtClean="0"/>
            <a:t>kinh</a:t>
          </a:r>
          <a:r>
            <a:rPr lang="en-US" sz="2400" kern="1200" dirty="0" smtClean="0"/>
            <a:t> </a:t>
          </a:r>
          <a:r>
            <a:rPr lang="en-US" sz="2400" kern="1200" dirty="0" err="1" smtClean="0"/>
            <a:t>tế</a:t>
          </a:r>
          <a:r>
            <a:rPr lang="en-US" sz="2400" kern="1200" dirty="0" smtClean="0"/>
            <a:t>, </a:t>
          </a:r>
          <a:r>
            <a:rPr lang="en-US" sz="2400" kern="1200" dirty="0" err="1" smtClean="0"/>
            <a:t>quân</a:t>
          </a:r>
          <a:r>
            <a:rPr lang="en-US" sz="2400" kern="1200" dirty="0" smtClean="0"/>
            <a:t> </a:t>
          </a:r>
          <a:r>
            <a:rPr lang="en-US" sz="2400" kern="1200" dirty="0" err="1" smtClean="0"/>
            <a:t>sự</a:t>
          </a:r>
          <a:r>
            <a:rPr lang="en-US" sz="2400" kern="1200" dirty="0" smtClean="0"/>
            <a:t> </a:t>
          </a:r>
          <a:r>
            <a:rPr lang="en-US" sz="2400" kern="1200" dirty="0" err="1" smtClean="0"/>
            <a:t>giữa</a:t>
          </a:r>
          <a:r>
            <a:rPr lang="en-US" sz="2400" kern="1200" dirty="0" smtClean="0"/>
            <a:t> </a:t>
          </a:r>
          <a:r>
            <a:rPr lang="en-US" sz="2400" kern="1200" dirty="0" err="1" smtClean="0"/>
            <a:t>nhân</a:t>
          </a:r>
          <a:r>
            <a:rPr lang="en-US" sz="2400" kern="1200" dirty="0" smtClean="0"/>
            <a:t> </a:t>
          </a:r>
          <a:r>
            <a:rPr lang="en-US" sz="2400" kern="1200" dirty="0" err="1" smtClean="0"/>
            <a:t>dân</a:t>
          </a:r>
          <a:r>
            <a:rPr lang="en-US" sz="2400" kern="1200" dirty="0" smtClean="0"/>
            <a:t> ta </a:t>
          </a:r>
          <a:r>
            <a:rPr lang="en-US" sz="2400" kern="1200" dirty="0" err="1" smtClean="0"/>
            <a:t>và</a:t>
          </a:r>
          <a:r>
            <a:rPr lang="en-US" sz="2400" kern="1200" dirty="0" smtClean="0"/>
            <a:t> </a:t>
          </a:r>
          <a:r>
            <a:rPr lang="en-US" sz="2400" kern="1200" dirty="0" err="1" smtClean="0"/>
            <a:t>đế</a:t>
          </a:r>
          <a:r>
            <a:rPr lang="en-US" sz="2400" kern="1200" dirty="0" smtClean="0"/>
            <a:t> </a:t>
          </a:r>
          <a:r>
            <a:rPr lang="en-US" sz="2400" kern="1200" dirty="0" err="1" smtClean="0"/>
            <a:t>quốc</a:t>
          </a:r>
          <a:r>
            <a:rPr lang="en-US" sz="2400" kern="1200" dirty="0" smtClean="0"/>
            <a:t> </a:t>
          </a:r>
          <a:r>
            <a:rPr lang="en-US" sz="2400" kern="1200" dirty="0" err="1" smtClean="0"/>
            <a:t>Mỹ</a:t>
          </a:r>
          <a:endParaRPr lang="en-US" sz="2400" kern="1200" dirty="0"/>
        </a:p>
      </dsp:txBody>
      <dsp:txXfrm>
        <a:off x="1088431" y="1667215"/>
        <a:ext cx="9735842" cy="833607"/>
      </dsp:txXfrm>
    </dsp:sp>
    <dsp:sp modelId="{80A7F391-9036-4861-925D-9CB867D8CA6F}">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9F2197E-D61E-4357-97C0-2F0DF73412F1}">
      <dsp:nvSpPr>
        <dsp:cNvPr id="0" name=""/>
        <dsp:cNvSpPr/>
      </dsp:nvSpPr>
      <dsp:spPr>
        <a:xfrm>
          <a:off x="1088431" y="2917843"/>
          <a:ext cx="9735842" cy="833607"/>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Năm</a:t>
          </a:r>
          <a:r>
            <a:rPr lang="en-US" sz="2400" kern="1200" dirty="0" smtClean="0"/>
            <a:t> 1975 </a:t>
          </a:r>
          <a:r>
            <a:rPr lang="en-US" sz="2400" kern="1200" dirty="0" err="1" smtClean="0"/>
            <a:t>tổng</a:t>
          </a:r>
          <a:r>
            <a:rPr lang="en-US" sz="2400" kern="1200" dirty="0" smtClean="0"/>
            <a:t> </a:t>
          </a:r>
          <a:r>
            <a:rPr lang="en-US" sz="2400" kern="1200" dirty="0" err="1" smtClean="0"/>
            <a:t>tiến</a:t>
          </a:r>
          <a:r>
            <a:rPr lang="en-US" sz="2400" kern="1200" dirty="0" smtClean="0"/>
            <a:t> </a:t>
          </a:r>
          <a:r>
            <a:rPr lang="en-US" sz="2400" kern="1200" dirty="0" err="1" smtClean="0"/>
            <a:t>công</a:t>
          </a:r>
          <a:r>
            <a:rPr lang="en-US" sz="2400" kern="1200" dirty="0" smtClean="0"/>
            <a:t> </a:t>
          </a:r>
          <a:r>
            <a:rPr lang="en-US" sz="2400" kern="1200" dirty="0" err="1" smtClean="0"/>
            <a:t>thắng</a:t>
          </a:r>
          <a:r>
            <a:rPr lang="en-US" sz="2400" kern="1200" dirty="0" smtClean="0"/>
            <a:t> </a:t>
          </a:r>
          <a:r>
            <a:rPr lang="en-US" sz="2400" kern="1200" dirty="0" err="1" smtClean="0"/>
            <a:t>lợi</a:t>
          </a:r>
          <a:r>
            <a:rPr lang="en-US" sz="2400" kern="1200" dirty="0" smtClean="0"/>
            <a:t>, </a:t>
          </a:r>
          <a:r>
            <a:rPr lang="en-US" sz="2400" kern="1200" dirty="0" err="1" smtClean="0"/>
            <a:t>kết</a:t>
          </a:r>
          <a:r>
            <a:rPr lang="en-US" sz="2400" kern="1200" dirty="0" smtClean="0"/>
            <a:t> </a:t>
          </a:r>
          <a:r>
            <a:rPr lang="en-US" sz="2400" kern="1200" dirty="0" err="1" smtClean="0"/>
            <a:t>thúc</a:t>
          </a:r>
          <a:r>
            <a:rPr lang="en-US" sz="2400" kern="1200" dirty="0" smtClean="0"/>
            <a:t> </a:t>
          </a:r>
          <a:r>
            <a:rPr lang="en-US" sz="2400" kern="1200" dirty="0" err="1" smtClean="0"/>
            <a:t>cuộc</a:t>
          </a:r>
          <a:r>
            <a:rPr lang="en-US" sz="2400" kern="1200" dirty="0" smtClean="0"/>
            <a:t> </a:t>
          </a:r>
          <a:r>
            <a:rPr lang="en-US" sz="2400" kern="1200" dirty="0" err="1" smtClean="0"/>
            <a:t>chiến</a:t>
          </a:r>
          <a:r>
            <a:rPr lang="en-US" sz="2400" kern="1200" dirty="0" smtClean="0"/>
            <a:t> </a:t>
          </a:r>
          <a:r>
            <a:rPr lang="en-US" sz="2400" kern="1200" dirty="0" err="1" smtClean="0"/>
            <a:t>tranh</a:t>
          </a:r>
          <a:r>
            <a:rPr lang="en-US" sz="2400" kern="1200" dirty="0" smtClean="0"/>
            <a:t> </a:t>
          </a:r>
          <a:r>
            <a:rPr lang="en-US" sz="2400" kern="1200" dirty="0" err="1" smtClean="0"/>
            <a:t>kéo</a:t>
          </a:r>
          <a:r>
            <a:rPr lang="en-US" sz="2400" kern="1200" dirty="0" smtClean="0"/>
            <a:t> </a:t>
          </a:r>
          <a:r>
            <a:rPr lang="en-US" sz="2400" kern="1200" dirty="0" err="1" smtClean="0"/>
            <a:t>dài</a:t>
          </a:r>
          <a:r>
            <a:rPr lang="en-US" sz="2400" kern="1200" dirty="0" smtClean="0"/>
            <a:t> 30 </a:t>
          </a:r>
          <a:r>
            <a:rPr lang="en-US" sz="2400" kern="1200" dirty="0" err="1" smtClean="0"/>
            <a:t>năm</a:t>
          </a:r>
          <a:r>
            <a:rPr lang="en-US" sz="2400" kern="1200" dirty="0" smtClean="0"/>
            <a:t> </a:t>
          </a:r>
          <a:endParaRPr lang="en-US" sz="2400" kern="1200" dirty="0"/>
        </a:p>
      </dsp:txBody>
      <dsp:txXfrm>
        <a:off x="1088431" y="2917843"/>
        <a:ext cx="9735842" cy="833607"/>
      </dsp:txXfrm>
    </dsp:sp>
    <dsp:sp modelId="{D3E6FE7F-5508-471C-832E-CBC20146F36D}">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BC36038-8967-4867-86A8-3C16A60FB962}">
      <dsp:nvSpPr>
        <dsp:cNvPr id="0" name=""/>
        <dsp:cNvSpPr/>
      </dsp:nvSpPr>
      <dsp:spPr>
        <a:xfrm>
          <a:off x="610504" y="4008198"/>
          <a:ext cx="10213769" cy="115415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just" defTabSz="1066800">
            <a:lnSpc>
              <a:spcPct val="90000"/>
            </a:lnSpc>
            <a:spcBef>
              <a:spcPct val="0"/>
            </a:spcBef>
            <a:spcAft>
              <a:spcPct val="35000"/>
            </a:spcAft>
          </a:pPr>
          <a:r>
            <a:rPr lang="nl-NL" sz="2400" i="1" kern="1200" dirty="0" smtClean="0"/>
            <a:t>Ý nghĩa :</a:t>
          </a:r>
          <a:r>
            <a:rPr lang="nl-NL" sz="2400" kern="1200" dirty="0" smtClean="0"/>
            <a:t>một biểu tượng sáng ngời về sự toàn thắng của chủ nghĩa anh hùng cách mạng và trí tuệ con người;góp phần quan trọng làm đảo lộn chiến lược toàn cầu của đế quốc Mỹ</a:t>
          </a:r>
          <a:endParaRPr lang="en-US" sz="2400" kern="1200" dirty="0"/>
        </a:p>
      </dsp:txBody>
      <dsp:txXfrm>
        <a:off x="610504" y="4008198"/>
        <a:ext cx="10213769" cy="1154154"/>
      </dsp:txXfrm>
    </dsp:sp>
    <dsp:sp modelId="{191F1F66-5AA5-4D03-8E69-90FFF4B33ECF}">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623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5660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5468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45301B-7E17-4D9B-9B68-409668F1A045}" type="datetimeFigureOut">
              <a:rPr lang="en-US" smtClean="0"/>
              <a:t>10/15/2020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9994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45301B-7E17-4D9B-9B68-409668F1A045}" type="datetimeFigureOut">
              <a:rPr lang="en-US" smtClean="0"/>
              <a:t>10/15/2020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01889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45301B-7E17-4D9B-9B68-409668F1A045}" type="datetimeFigureOut">
              <a:rPr lang="en-US" smtClean="0"/>
              <a:t>10/15/2020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174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10/15/2020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13799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10/15/2020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94014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10/15/2020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0792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99251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10/15/2020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48049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2020/10/15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1231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56772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73187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868579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77465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574972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187642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84339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146827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52725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967463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837541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014138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786763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689225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967848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2020/10/15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381650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350583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902678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493429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77918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309280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872257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928497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875483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056127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540594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86596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032942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6532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126925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55434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2020/10/15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5122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062891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752379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7932671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776129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8969256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027392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353001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23593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954446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0373263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4008325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29061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3713367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747312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4496040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0969480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7222501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9403866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71642460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8923618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712177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183840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3806501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9912935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6900719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61356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2020/10/15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1597155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7937155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140912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6311118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670544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459018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1807738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6721272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0106969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4020506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9395835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5771994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9192984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030960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8930515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9211955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2020/10/15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2616276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9779286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246967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2027450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929032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9344953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3102372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3882794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8687415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8050565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1272371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96197354"/>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5643335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7756428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201978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2577749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EBED96E0-A3A2-4736-A6E6-9BCA5FE0A2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2754266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50E9935-4333-47A3-8646-C0EB6B57CA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4922994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46878713-3190-4E47-90D4-9F89502EB38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2691991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3B431BBF-3F7D-457C-9A91-3B9C3144773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0012500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8"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5"/>
          <p:cNvSpPr>
            <a:spLocks noGrp="1" noChangeArrowheads="1"/>
          </p:cNvSpPr>
          <p:nvPr>
            <p:ph type="sldNum" sz="quarter" idx="12"/>
          </p:nvPr>
        </p:nvSpPr>
        <p:spPr>
          <a:ln/>
        </p:spPr>
        <p:txBody>
          <a:bodyPr/>
          <a:lstStyle>
            <a:lvl1pPr>
              <a:defRPr/>
            </a:lvl1pPr>
          </a:lstStyle>
          <a:p>
            <a:pPr>
              <a:defRPr/>
            </a:pPr>
            <a:fld id="{1EB44C57-B44E-452C-9ABD-7B097298577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9283897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4"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5"/>
          <p:cNvSpPr>
            <a:spLocks noGrp="1" noChangeArrowheads="1"/>
          </p:cNvSpPr>
          <p:nvPr>
            <p:ph type="sldNum" sz="quarter" idx="12"/>
          </p:nvPr>
        </p:nvSpPr>
        <p:spPr>
          <a:ln/>
        </p:spPr>
        <p:txBody>
          <a:bodyPr/>
          <a:lstStyle>
            <a:lvl1pPr>
              <a:defRPr/>
            </a:lvl1pPr>
          </a:lstStyle>
          <a:p>
            <a:pPr>
              <a:defRPr/>
            </a:pPr>
            <a:fld id="{00F306B4-476D-4A5F-A6FD-3D39888D397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0377161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3"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5"/>
          <p:cNvSpPr>
            <a:spLocks noGrp="1" noChangeArrowheads="1"/>
          </p:cNvSpPr>
          <p:nvPr>
            <p:ph type="sldNum" sz="quarter" idx="12"/>
          </p:nvPr>
        </p:nvSpPr>
        <p:spPr>
          <a:ln/>
        </p:spPr>
        <p:txBody>
          <a:bodyPr/>
          <a:lstStyle>
            <a:lvl1pPr>
              <a:defRPr/>
            </a:lvl1pPr>
          </a:lstStyle>
          <a:p>
            <a:pPr>
              <a:defRPr/>
            </a:pPr>
            <a:fld id="{CEC805E8-795E-48FD-A612-6DB6BC35055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3239070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6CC37832-C3F6-45E8-B824-967A538ECB5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1946082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8DA8FF77-4853-4408-8789-71A512C3962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1809723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D150617-EC77-4F00-B694-8CD793977A7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84568872"/>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8636533D-27E9-4ACF-817E-872CCBD075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4341355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2020/10/15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1377323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8502132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9928440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33498092"/>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2959750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5230333"/>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3719652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706910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2299718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52554095"/>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16817511"/>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945957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698747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2661816"/>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77385453"/>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8502728"/>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86F5217-15AC-4C38-97FC-99660B02DD94}"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A4A99C-B5F2-4EF1-B037-34B6B43E7A56}" type="slidenum">
              <a:rPr lang="en-US"/>
              <a:pPr>
                <a:defRPr/>
              </a:pPr>
              <a:t>‹#›</a:t>
            </a:fld>
            <a:endParaRPr lang="en-US"/>
          </a:p>
        </p:txBody>
      </p:sp>
    </p:spTree>
    <p:extLst>
      <p:ext uri="{BB962C8B-B14F-4D97-AF65-F5344CB8AC3E}">
        <p14:creationId xmlns:p14="http://schemas.microsoft.com/office/powerpoint/2010/main" val="118866933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5390266-12F5-4773-909F-3272A2316624}"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5436C0B-CE37-4E75-B937-443717584D49}" type="slidenum">
              <a:rPr lang="en-US"/>
              <a:pPr>
                <a:defRPr/>
              </a:pPr>
              <a:t>‹#›</a:t>
            </a:fld>
            <a:endParaRPr lang="en-US"/>
          </a:p>
        </p:txBody>
      </p:sp>
    </p:spTree>
    <p:extLst>
      <p:ext uri="{BB962C8B-B14F-4D97-AF65-F5344CB8AC3E}">
        <p14:creationId xmlns:p14="http://schemas.microsoft.com/office/powerpoint/2010/main" val="993799166"/>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E84E468-1513-4685-8E11-7E5AA82B2BD4}"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203205-9E35-4BDE-B35C-63B841511801}" type="slidenum">
              <a:rPr lang="en-US"/>
              <a:pPr>
                <a:defRPr/>
              </a:pPr>
              <a:t>‹#›</a:t>
            </a:fld>
            <a:endParaRPr lang="en-US"/>
          </a:p>
        </p:txBody>
      </p:sp>
    </p:spTree>
    <p:extLst>
      <p:ext uri="{BB962C8B-B14F-4D97-AF65-F5344CB8AC3E}">
        <p14:creationId xmlns:p14="http://schemas.microsoft.com/office/powerpoint/2010/main" val="95638206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68D4B97-86BB-4A02-B3DA-84882BD22439}"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953506F-614B-4764-B508-F662260F7F4C}" type="slidenum">
              <a:rPr lang="en-US"/>
              <a:pPr>
                <a:defRPr/>
              </a:pPr>
              <a:t>‹#›</a:t>
            </a:fld>
            <a:endParaRPr lang="en-US"/>
          </a:p>
        </p:txBody>
      </p:sp>
    </p:spTree>
    <p:extLst>
      <p:ext uri="{BB962C8B-B14F-4D97-AF65-F5344CB8AC3E}">
        <p14:creationId xmlns:p14="http://schemas.microsoft.com/office/powerpoint/2010/main" val="1275162101"/>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6D0025C-422B-4572-9343-CAF405A0B491}" type="datetimeFigureOut">
              <a:rPr lang="en-US">
                <a:solidFill>
                  <a:prstClr val="black">
                    <a:tint val="75000"/>
                  </a:prstClr>
                </a:solidFill>
              </a:rPr>
              <a:pPr>
                <a:defRPr/>
              </a:pPr>
              <a:t>10/15/2020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E348762-1E73-4893-9FEB-9A0CF88B7B84}" type="slidenum">
              <a:rPr lang="en-US"/>
              <a:pPr>
                <a:defRPr/>
              </a:pPr>
              <a:t>‹#›</a:t>
            </a:fld>
            <a:endParaRPr lang="en-US"/>
          </a:p>
        </p:txBody>
      </p:sp>
    </p:spTree>
    <p:extLst>
      <p:ext uri="{BB962C8B-B14F-4D97-AF65-F5344CB8AC3E}">
        <p14:creationId xmlns:p14="http://schemas.microsoft.com/office/powerpoint/2010/main" val="142360302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E5889ECC-7815-435E-B7A8-D85BABCCE7A3}" type="datetimeFigureOut">
              <a:rPr lang="en-US">
                <a:solidFill>
                  <a:prstClr val="black">
                    <a:tint val="75000"/>
                  </a:prstClr>
                </a:solidFill>
              </a:rPr>
              <a:pPr>
                <a:defRPr/>
              </a:pPr>
              <a:t>10/15/2020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D237A80-4884-4916-B764-03B3E5AF3BFE}" type="slidenum">
              <a:rPr lang="en-US"/>
              <a:pPr>
                <a:defRPr/>
              </a:pPr>
              <a:t>‹#›</a:t>
            </a:fld>
            <a:endParaRPr lang="en-US"/>
          </a:p>
        </p:txBody>
      </p:sp>
    </p:spTree>
    <p:extLst>
      <p:ext uri="{BB962C8B-B14F-4D97-AF65-F5344CB8AC3E}">
        <p14:creationId xmlns:p14="http://schemas.microsoft.com/office/powerpoint/2010/main" val="160089560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87FE11-9B58-4E06-8FAF-D7BCA8ADFE37}" type="datetimeFigureOut">
              <a:rPr lang="en-US">
                <a:solidFill>
                  <a:prstClr val="black">
                    <a:tint val="75000"/>
                  </a:prstClr>
                </a:solidFill>
              </a:rPr>
              <a:pPr>
                <a:defRPr/>
              </a:pPr>
              <a:t>10/15/2020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49B971D-2C7C-4829-BDEC-F48C1B16193D}" type="slidenum">
              <a:rPr lang="en-US"/>
              <a:pPr>
                <a:defRPr/>
              </a:pPr>
              <a:t>‹#›</a:t>
            </a:fld>
            <a:endParaRPr lang="en-US"/>
          </a:p>
        </p:txBody>
      </p:sp>
    </p:spTree>
    <p:extLst>
      <p:ext uri="{BB962C8B-B14F-4D97-AF65-F5344CB8AC3E}">
        <p14:creationId xmlns:p14="http://schemas.microsoft.com/office/powerpoint/2010/main" val="14132200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9049EF1-769A-40D7-B9FE-1AE03E76E3FB}"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B059757-68D9-429F-B3D4-5480210E7079}" type="slidenum">
              <a:rPr lang="en-US"/>
              <a:pPr>
                <a:defRPr/>
              </a:pPr>
              <a:t>‹#›</a:t>
            </a:fld>
            <a:endParaRPr lang="en-US"/>
          </a:p>
        </p:txBody>
      </p:sp>
    </p:spTree>
    <p:extLst>
      <p:ext uri="{BB962C8B-B14F-4D97-AF65-F5344CB8AC3E}">
        <p14:creationId xmlns:p14="http://schemas.microsoft.com/office/powerpoint/2010/main" val="3792513312"/>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1B41650-5CE4-4D8F-8238-019B50AE2BBA}" type="datetimeFigureOut">
              <a:rPr lang="en-US">
                <a:solidFill>
                  <a:prstClr val="black">
                    <a:tint val="75000"/>
                  </a:prstClr>
                </a:solidFill>
              </a:rPr>
              <a:pPr>
                <a:defRPr/>
              </a:pPr>
              <a:t>10/15/2020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4D5A8F3-4870-4C46-BC94-7B6D7E419E81}" type="slidenum">
              <a:rPr lang="en-US"/>
              <a:pPr>
                <a:defRPr/>
              </a:pPr>
              <a:t>‹#›</a:t>
            </a:fld>
            <a:endParaRPr lang="en-US"/>
          </a:p>
        </p:txBody>
      </p:sp>
    </p:spTree>
    <p:extLst>
      <p:ext uri="{BB962C8B-B14F-4D97-AF65-F5344CB8AC3E}">
        <p14:creationId xmlns:p14="http://schemas.microsoft.com/office/powerpoint/2010/main" val="2440363819"/>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911AD6-3D7A-4C89-AF26-8EB8CD0EDCA5}"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65CB1C5-A36F-471F-A63B-5489FE7307E0}" type="slidenum">
              <a:rPr lang="en-US"/>
              <a:pPr>
                <a:defRPr/>
              </a:pPr>
              <a:t>‹#›</a:t>
            </a:fld>
            <a:endParaRPr lang="en-US"/>
          </a:p>
        </p:txBody>
      </p:sp>
    </p:spTree>
    <p:extLst>
      <p:ext uri="{BB962C8B-B14F-4D97-AF65-F5344CB8AC3E}">
        <p14:creationId xmlns:p14="http://schemas.microsoft.com/office/powerpoint/2010/main" val="322217377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AAAE8F3-06BB-44AB-BA56-DB68293D7B48}"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A442944-AE49-4ED6-B8A7-91579875495D}" type="slidenum">
              <a:rPr lang="en-US"/>
              <a:pPr>
                <a:defRPr/>
              </a:pPr>
              <a:t>‹#›</a:t>
            </a:fld>
            <a:endParaRPr lang="en-US"/>
          </a:p>
        </p:txBody>
      </p:sp>
    </p:spTree>
    <p:extLst>
      <p:ext uri="{BB962C8B-B14F-4D97-AF65-F5344CB8AC3E}">
        <p14:creationId xmlns:p14="http://schemas.microsoft.com/office/powerpoint/2010/main" val="4099218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3.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theme" Target="../theme/theme4.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5.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6.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theme" Target="../theme/theme9.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2.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theme" Target="../theme/theme10.xml"/><Relationship Id="rId2" Type="http://schemas.openxmlformats.org/officeDocument/2006/relationships/slideLayout" Target="../slideLayouts/slideLayout126.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3.xml"/><Relationship Id="rId13" Type="http://schemas.openxmlformats.org/officeDocument/2006/relationships/slideLayout" Target="../slideLayouts/slideLayout148.xml"/><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slideLayout" Target="../slideLayouts/slideLayout147.xml"/><Relationship Id="rId17" Type="http://schemas.openxmlformats.org/officeDocument/2006/relationships/theme" Target="../theme/theme11.xml"/><Relationship Id="rId2" Type="http://schemas.openxmlformats.org/officeDocument/2006/relationships/slideLayout" Target="../slideLayouts/slideLayout137.xml"/><Relationship Id="rId16" Type="http://schemas.openxmlformats.org/officeDocument/2006/relationships/slideLayout" Target="../slideLayouts/slideLayout151.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5" Type="http://schemas.openxmlformats.org/officeDocument/2006/relationships/slideLayout" Target="../slideLayouts/slideLayout150.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 Id="rId14" Type="http://schemas.openxmlformats.org/officeDocument/2006/relationships/slideLayout" Target="../slideLayouts/slideLayout14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9.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theme" Target="../theme/theme12.xml"/><Relationship Id="rId2" Type="http://schemas.openxmlformats.org/officeDocument/2006/relationships/slideLayout" Target="../slideLayouts/slideLayout153.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0" Type="http://schemas.openxmlformats.org/officeDocument/2006/relationships/slideLayout" Target="../slideLayouts/slideLayout161.xml"/><Relationship Id="rId4" Type="http://schemas.openxmlformats.org/officeDocument/2006/relationships/slideLayout" Target="../slideLayouts/slideLayout155.xml"/><Relationship Id="rId9" Type="http://schemas.openxmlformats.org/officeDocument/2006/relationships/slideLayout" Target="../slideLayouts/slideLayout1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10/15/2020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2094080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3519884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250988925"/>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93586422"/>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 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300977444"/>
      </p:ext>
    </p:extLst>
  </p:cSld>
  <p:clrMap bg1="dk2" tx1="lt1" bg2="dk1"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345744150"/>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727953876"/>
      </p:ext>
    </p:extLst>
  </p:cSld>
  <p:clrMap bg1="lt1" tx1="dk1" bg2="lt2" tx2="dk2" accent1="accent1" accent2="accent2" accent3="accent3" accent4="accent4" accent5="accent5" accent6="accent6" hlink="hlink" folHlink="folHlink"/>
  <p:sldLayoutIdLst>
    <p:sldLayoutId id="2147483898" r:id="rId1"/>
    <p:sldLayoutId id="2147483899" r:id="rId2"/>
    <p:sldLayoutId id="214748390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 id="2147483909" r:id="rId12"/>
    <p:sldLayoutId id="2147483910" r:id="rId13"/>
    <p:sldLayoutId id="2147483911" r:id="rId14"/>
    <p:sldLayoutId id="2147483912" r:id="rId15"/>
    <p:sldLayoutId id="214748391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 y="1"/>
            <a:ext cx="12187767" cy="6850063"/>
            <a:chOff x="0" y="0"/>
            <a:chExt cx="5758" cy="4315"/>
          </a:xfrm>
        </p:grpSpPr>
        <p:grpSp>
          <p:nvGrpSpPr>
            <p:cNvPr id="1032" name="Group 3"/>
            <p:cNvGrpSpPr>
              <a:grpSpLocks/>
            </p:cNvGrpSpPr>
            <p:nvPr userDrawn="1"/>
          </p:nvGrpSpPr>
          <p:grpSpPr bwMode="auto">
            <a:xfrm>
              <a:off x="1728" y="2230"/>
              <a:ext cx="4027" cy="2085"/>
              <a:chOff x="0" y="0"/>
              <a:chExt cx="4027" cy="2085"/>
            </a:xfrm>
          </p:grpSpPr>
          <p:sp>
            <p:nvSpPr>
              <p:cNvPr id="1028" name="Freeform 4"/>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29" name="Freeform 5"/>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0" name="Freeform 6"/>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1" name="Freeform 7"/>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2" name="Freeform 8"/>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grpSp>
        <p:sp>
          <p:nvSpPr>
            <p:cNvPr id="1033" name="Freeform 9"/>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sp>
          <p:nvSpPr>
            <p:cNvPr id="1034" name="Freeform 10"/>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smtClean="0">
                <a:solidFill>
                  <a:srgbClr val="FFFFFF"/>
                </a:solidFill>
              </a:endParaRPr>
            </a:p>
          </p:txBody>
        </p:sp>
      </p:grpSp>
      <p:sp>
        <p:nvSpPr>
          <p:cNvPr id="1027"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36"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 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7" name="Rectangle 13"/>
          <p:cNvSpPr>
            <a:spLocks noGrp="1" noChangeArrowheads="1"/>
          </p:cNvSpPr>
          <p:nvPr>
            <p:ph type="dt" sz="quarter" idx="2"/>
          </p:nvPr>
        </p:nvSpPr>
        <p:spPr bwMode="auto">
          <a:xfrm>
            <a:off x="609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8" name="Rectangle 14"/>
          <p:cNvSpPr>
            <a:spLocks noGrp="1" noChangeArrowheads="1"/>
          </p:cNvSpPr>
          <p:nvPr>
            <p:ph type="ftr" sz="quarter" idx="3"/>
          </p:nvPr>
        </p:nvSpPr>
        <p:spPr bwMode="auto">
          <a:xfrm>
            <a:off x="4165600" y="625157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9" name="Rectangle 15"/>
          <p:cNvSpPr>
            <a:spLocks noGrp="1" noChangeArrowheads="1"/>
          </p:cNvSpPr>
          <p:nvPr>
            <p:ph type="sldNum" sz="quarter" idx="4"/>
          </p:nvPr>
        </p:nvSpPr>
        <p:spPr bwMode="auto">
          <a:xfrm>
            <a:off x="8737600" y="625475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fld id="{EC62D9C5-B21C-437F-B092-CCD7DD599E2B}" type="slidenum">
              <a:rPr lang="en-US">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2507585670"/>
      </p:ext>
    </p:extLst>
  </p:cSld>
  <p:clrMap bg1="dk2" tx1="lt1" bg2="dk1" tx2="lt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6">
                                            <p:txEl>
                                              <p:pRg st="0" end="0"/>
                                            </p:txEl>
                                          </p:spTgt>
                                        </p:tgtEl>
                                        <p:attrNameLst>
                                          <p:attrName>style.visibility</p:attrName>
                                        </p:attrNameLst>
                                      </p:cBhvr>
                                      <p:to>
                                        <p:strVal val="visible"/>
                                      </p:to>
                                    </p:set>
                                    <p:animEffect transition="in" filter="checkerboard(across)">
                                      <p:cBhvr>
                                        <p:cTn id="7" dur="500"/>
                                        <p:tgtEl>
                                          <p:spTgt spid="1036">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6">
                                            <p:txEl>
                                              <p:pRg st="1" end="1"/>
                                            </p:txEl>
                                          </p:spTgt>
                                        </p:tgtEl>
                                        <p:attrNameLst>
                                          <p:attrName>style.visibility</p:attrName>
                                        </p:attrNameLst>
                                      </p:cBhvr>
                                      <p:to>
                                        <p:strVal val="visible"/>
                                      </p:to>
                                    </p:set>
                                    <p:animEffect transition="in" filter="checkerboard(across)">
                                      <p:cBhvr>
                                        <p:cTn id="10" dur="500"/>
                                        <p:tgtEl>
                                          <p:spTgt spid="1036">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6">
                                            <p:txEl>
                                              <p:pRg st="2" end="2"/>
                                            </p:txEl>
                                          </p:spTgt>
                                        </p:tgtEl>
                                        <p:attrNameLst>
                                          <p:attrName>style.visibility</p:attrName>
                                        </p:attrNameLst>
                                      </p:cBhvr>
                                      <p:to>
                                        <p:strVal val="visible"/>
                                      </p:to>
                                    </p:set>
                                    <p:animEffect transition="in" filter="checkerboard(across)">
                                      <p:cBhvr>
                                        <p:cTn id="13" dur="500"/>
                                        <p:tgtEl>
                                          <p:spTgt spid="1036">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6">
                                            <p:txEl>
                                              <p:pRg st="3" end="3"/>
                                            </p:txEl>
                                          </p:spTgt>
                                        </p:tgtEl>
                                        <p:attrNameLst>
                                          <p:attrName>style.visibility</p:attrName>
                                        </p:attrNameLst>
                                      </p:cBhvr>
                                      <p:to>
                                        <p:strVal val="visible"/>
                                      </p:to>
                                    </p:set>
                                    <p:animEffect transition="in" filter="checkerboard(across)">
                                      <p:cBhvr>
                                        <p:cTn id="16" dur="500"/>
                                        <p:tgtEl>
                                          <p:spTgt spid="1036">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6">
                                            <p:txEl>
                                              <p:pRg st="4" end="4"/>
                                            </p:txEl>
                                          </p:spTgt>
                                        </p:tgtEl>
                                        <p:attrNameLst>
                                          <p:attrName>style.visibility</p:attrName>
                                        </p:attrNameLst>
                                      </p:cBhvr>
                                      <p:to>
                                        <p:strVal val="visible"/>
                                      </p:to>
                                    </p:set>
                                    <p:animEffect transition="in" filter="checkerboard(across)">
                                      <p:cBhvr>
                                        <p:cTn id="19" dur="500"/>
                                        <p:tgtEl>
                                          <p:spTgt spid="10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build="p" animBg="1" autoUpdateAnimBg="0">
        <p:tmplLst>
          <p:tmpl lvl="1">
            <p:tnLst>
              <p:par>
                <p:cTn presetID="5" presetClass="entr" presetSubtype="10" fill="hold" nodeType="click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375457103"/>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ED10CA-0528-4A0A-A3C6-57C25211F66A}" type="datetimeFigureOut">
              <a:rPr lang="en-US">
                <a:solidFill>
                  <a:prstClr val="black">
                    <a:tint val="75000"/>
                  </a:prstClr>
                </a:solidFill>
              </a:rPr>
              <a:pPr>
                <a:defRPr/>
              </a:pPr>
              <a:t>10/15/2020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5F30E585-8AE0-4611-A714-87EDC1A02F49}"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2831665025"/>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9.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slide" Target="slide10.xml"/><Relationship Id="rId5" Type="http://schemas.openxmlformats.org/officeDocument/2006/relationships/image" Target="../media/image3.png"/><Relationship Id="rId4" Type="http://schemas.openxmlformats.org/officeDocument/2006/relationships/slide" Target="slide11.xml"/></Relationships>
</file>

<file path=ppt/slides/_rels/slide5.xml.rels><?xml version="1.0" encoding="UTF-8" standalone="yes"?>
<Relationships xmlns="http://schemas.openxmlformats.org/package/2006/relationships"><Relationship Id="rId8" Type="http://schemas.openxmlformats.org/officeDocument/2006/relationships/slide" Target="slide8.xml"/><Relationship Id="rId3" Type="http://schemas.openxmlformats.org/officeDocument/2006/relationships/slide" Target="slide6.xml"/><Relationship Id="rId7" Type="http://schemas.openxmlformats.org/officeDocument/2006/relationships/slide" Target="slide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slide" Target="slide10.xml"/><Relationship Id="rId4" Type="http://schemas.openxmlformats.org/officeDocument/2006/relationships/slide" Target="slide7.xml"/><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1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14.xml"/><Relationship Id="rId1" Type="http://schemas.openxmlformats.org/officeDocument/2006/relationships/slideLayout" Target="../slideLayouts/slideLayout115.xml"/><Relationship Id="rId5" Type="http://schemas.openxmlformats.org/officeDocument/2006/relationships/image" Target="../media/image10.png"/><Relationship Id="rId4" Type="http://schemas.openxmlformats.org/officeDocument/2006/relationships/slide" Target="slide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4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4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8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0.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1.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7.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88.xml"/><Relationship Id="rId5" Type="http://schemas.openxmlformats.org/officeDocument/2006/relationships/image" Target="../media/image26.png"/><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88.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88.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9" name="Text Box 5"/>
          <p:cNvSpPr txBox="1">
            <a:spLocks noChangeArrowheads="1"/>
          </p:cNvSpPr>
          <p:nvPr/>
        </p:nvSpPr>
        <p:spPr bwMode="auto">
          <a:xfrm>
            <a:off x="2474913" y="2152651"/>
            <a:ext cx="6716712" cy="366713"/>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altLang="en-US" b="1" i="1">
              <a:solidFill>
                <a:prstClr val="black"/>
              </a:solidFill>
              <a:latin typeface="Times New Roman" panose="02020603050405020304" pitchFamily="18" charset="0"/>
              <a:cs typeface="Arial" panose="020B0604020202020204" pitchFamily="34" charset="0"/>
            </a:endParaRPr>
          </a:p>
        </p:txBody>
      </p:sp>
      <p:pic>
        <p:nvPicPr>
          <p:cNvPr id="19460" name="Audio 1">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6000" y="60960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14375" y="1571168"/>
            <a:ext cx="9191625" cy="3170099"/>
          </a:xfrm>
          <a:prstGeom prst="rect">
            <a:avLst/>
          </a:prstGeom>
        </p:spPr>
        <p:txBody>
          <a:bodyPr wrap="square">
            <a:spAutoFit/>
          </a:bodyPr>
          <a:lstStyle/>
          <a:p>
            <a:pPr algn="ctr"/>
            <a:r>
              <a:rPr lang="vi-VN" sz="4000" b="1" dirty="0">
                <a:solidFill>
                  <a:srgbClr val="FF0000"/>
                </a:solidFill>
              </a:rPr>
              <a:t>Bài </a:t>
            </a:r>
            <a:r>
              <a:rPr lang="vi-VN" sz="4000" b="1" dirty="0" smtClean="0">
                <a:solidFill>
                  <a:srgbClr val="FF0000"/>
                </a:solidFill>
              </a:rPr>
              <a:t>3</a:t>
            </a:r>
            <a:endParaRPr lang="en-US" sz="4000" b="1" dirty="0" smtClean="0">
              <a:solidFill>
                <a:srgbClr val="FF0000"/>
              </a:solidFill>
            </a:endParaRPr>
          </a:p>
          <a:p>
            <a:pPr algn="ctr"/>
            <a:endParaRPr lang="vi-VN" sz="4000" b="1" dirty="0">
              <a:solidFill>
                <a:srgbClr val="FF0000"/>
              </a:solidFill>
            </a:endParaRPr>
          </a:p>
          <a:p>
            <a:pPr algn="just"/>
            <a:r>
              <a:rPr lang="vi-VN" sz="4000" b="1" dirty="0">
                <a:solidFill>
                  <a:srgbClr val="FF0000"/>
                </a:solidFill>
              </a:rPr>
              <a:t>NHỮNG THÀNH TỰU CỦA </a:t>
            </a:r>
            <a:r>
              <a:rPr lang="vi-VN" sz="4000" b="1" dirty="0" smtClean="0">
                <a:solidFill>
                  <a:srgbClr val="FF0000"/>
                </a:solidFill>
              </a:rPr>
              <a:t>CÁCH</a:t>
            </a:r>
            <a:r>
              <a:rPr lang="en-US" sz="4000" b="1" dirty="0" smtClean="0">
                <a:solidFill>
                  <a:srgbClr val="FF0000"/>
                </a:solidFill>
              </a:rPr>
              <a:t> </a:t>
            </a:r>
            <a:r>
              <a:rPr lang="vi-VN" sz="4000" b="1" dirty="0" smtClean="0">
                <a:solidFill>
                  <a:srgbClr val="FF0000"/>
                </a:solidFill>
              </a:rPr>
              <a:t>MẠNG </a:t>
            </a:r>
            <a:r>
              <a:rPr lang="vi-VN" sz="4000" b="1" dirty="0">
                <a:solidFill>
                  <a:srgbClr val="FF0000"/>
                </a:solidFill>
              </a:rPr>
              <a:t>VIỆT </a:t>
            </a:r>
            <a:r>
              <a:rPr lang="vi-VN" sz="4000" b="1" dirty="0" smtClean="0">
                <a:solidFill>
                  <a:srgbClr val="FF0000"/>
                </a:solidFill>
              </a:rPr>
              <a:t>NAM</a:t>
            </a:r>
            <a:r>
              <a:rPr lang="en-US" sz="4000" b="1" dirty="0">
                <a:solidFill>
                  <a:srgbClr val="FF0000"/>
                </a:solidFill>
              </a:rPr>
              <a:t> </a:t>
            </a:r>
            <a:r>
              <a:rPr lang="vi-VN" sz="4000" b="1" dirty="0" smtClean="0">
                <a:solidFill>
                  <a:srgbClr val="FF0000"/>
                </a:solidFill>
              </a:rPr>
              <a:t>DƯỚI </a:t>
            </a:r>
            <a:r>
              <a:rPr lang="vi-VN" sz="4000" b="1" dirty="0">
                <a:solidFill>
                  <a:srgbClr val="FF0000"/>
                </a:solidFill>
              </a:rPr>
              <a:t>SỰ LÃNH ĐẠO CỦA ĐẢNG</a:t>
            </a:r>
          </a:p>
        </p:txBody>
      </p:sp>
    </p:spTree>
    <p:extLst>
      <p:ext uri="{BB962C8B-B14F-4D97-AF65-F5344CB8AC3E}">
        <p14:creationId xmlns:p14="http://schemas.microsoft.com/office/powerpoint/2010/main" val="241671972"/>
      </p:ext>
    </p:extLst>
  </p:cSld>
  <p:clrMapOvr>
    <a:masterClrMapping/>
  </p:clrMapOvr>
  <p:transition advClick="0" advTm="5953">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268766842"/>
              </p:ext>
            </p:extLst>
          </p:nvPr>
        </p:nvGraphicFramePr>
        <p:xfrm>
          <a:off x="1613647" y="154547"/>
          <a:ext cx="8707717" cy="61924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261618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0C58192F-F14B-49FF-82FA-FAB89F425D74}"/>
                                            </p:graphicEl>
                                          </p:spTgt>
                                        </p:tgtEl>
                                        <p:attrNameLst>
                                          <p:attrName>style.visibility</p:attrName>
                                        </p:attrNameLst>
                                      </p:cBhvr>
                                      <p:to>
                                        <p:strVal val="visible"/>
                                      </p:to>
                                    </p:set>
                                    <p:anim calcmode="lin" valueType="num">
                                      <p:cBhvr additive="base">
                                        <p:cTn id="7" dur="500" fill="hold"/>
                                        <p:tgtEl>
                                          <p:spTgt spid="2">
                                            <p:graphicEl>
                                              <a:dgm id="{0C58192F-F14B-49FF-82FA-FAB89F425D74}"/>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0C58192F-F14B-49FF-82FA-FAB89F425D74}"/>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AC07D0-8156-4F02-AB13-0475D6B4AE78}"/>
                                            </p:graphicEl>
                                          </p:spTgt>
                                        </p:tgtEl>
                                        <p:attrNameLst>
                                          <p:attrName>style.visibility</p:attrName>
                                        </p:attrNameLst>
                                      </p:cBhvr>
                                      <p:to>
                                        <p:strVal val="visible"/>
                                      </p:to>
                                    </p:set>
                                    <p:anim calcmode="lin" valueType="num">
                                      <p:cBhvr additive="base">
                                        <p:cTn id="13" dur="500" fill="hold"/>
                                        <p:tgtEl>
                                          <p:spTgt spid="2">
                                            <p:graphicEl>
                                              <a:dgm id="{50AC07D0-8156-4F02-AB13-0475D6B4AE7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50AC07D0-8156-4F02-AB13-0475D6B4AE78}"/>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A4EE7241-6D5A-4B8D-98BF-B66177FCF871}"/>
                                            </p:graphicEl>
                                          </p:spTgt>
                                        </p:tgtEl>
                                        <p:attrNameLst>
                                          <p:attrName>style.visibility</p:attrName>
                                        </p:attrNameLst>
                                      </p:cBhvr>
                                      <p:to>
                                        <p:strVal val="visible"/>
                                      </p:to>
                                    </p:set>
                                    <p:anim calcmode="lin" valueType="num">
                                      <p:cBhvr additive="base">
                                        <p:cTn id="19" dur="500" fill="hold"/>
                                        <p:tgtEl>
                                          <p:spTgt spid="2">
                                            <p:graphicEl>
                                              <a:dgm id="{A4EE7241-6D5A-4B8D-98BF-B66177FCF871}"/>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A4EE7241-6D5A-4B8D-98BF-B66177FCF871}"/>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651DD31B-5D3E-4EA4-8D7F-FA91E35E55C1}"/>
                                            </p:graphicEl>
                                          </p:spTgt>
                                        </p:tgtEl>
                                        <p:attrNameLst>
                                          <p:attrName>style.visibility</p:attrName>
                                        </p:attrNameLst>
                                      </p:cBhvr>
                                      <p:to>
                                        <p:strVal val="visible"/>
                                      </p:to>
                                    </p:set>
                                    <p:anim calcmode="lin" valueType="num">
                                      <p:cBhvr additive="base">
                                        <p:cTn id="25" dur="500" fill="hold"/>
                                        <p:tgtEl>
                                          <p:spTgt spid="2">
                                            <p:graphicEl>
                                              <a:dgm id="{651DD31B-5D3E-4EA4-8D7F-FA91E35E55C1}"/>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651DD31B-5D3E-4EA4-8D7F-FA91E35E55C1}"/>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9D421759-FE58-4B71-8F6E-DF5D75CDBA60}"/>
                                            </p:graphicEl>
                                          </p:spTgt>
                                        </p:tgtEl>
                                        <p:attrNameLst>
                                          <p:attrName>style.visibility</p:attrName>
                                        </p:attrNameLst>
                                      </p:cBhvr>
                                      <p:to>
                                        <p:strVal val="visible"/>
                                      </p:to>
                                    </p:set>
                                    <p:anim calcmode="lin" valueType="num">
                                      <p:cBhvr additive="base">
                                        <p:cTn id="31" dur="500" fill="hold"/>
                                        <p:tgtEl>
                                          <p:spTgt spid="2">
                                            <p:graphicEl>
                                              <a:dgm id="{9D421759-FE58-4B71-8F6E-DF5D75CDBA60}"/>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9D421759-FE58-4B71-8F6E-DF5D75CDBA60}"/>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5685B0DC-F1D7-4CA9-9FAE-CD8A12BFD410}"/>
                                            </p:graphicEl>
                                          </p:spTgt>
                                        </p:tgtEl>
                                        <p:attrNameLst>
                                          <p:attrName>style.visibility</p:attrName>
                                        </p:attrNameLst>
                                      </p:cBhvr>
                                      <p:to>
                                        <p:strVal val="visible"/>
                                      </p:to>
                                    </p:set>
                                    <p:anim calcmode="lin" valueType="num">
                                      <p:cBhvr additive="base">
                                        <p:cTn id="37" dur="500" fill="hold"/>
                                        <p:tgtEl>
                                          <p:spTgt spid="2">
                                            <p:graphicEl>
                                              <a:dgm id="{5685B0DC-F1D7-4CA9-9FAE-CD8A12BFD410}"/>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5685B0DC-F1D7-4CA9-9FAE-CD8A12BFD41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53842718"/>
              </p:ext>
            </p:extLst>
          </p:nvPr>
        </p:nvGraphicFramePr>
        <p:xfrm>
          <a:off x="115910" y="0"/>
          <a:ext cx="9855368"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61967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2ACC3FD-3231-4BF7-9AC4-BC0EFC58AA1E}"/>
                                            </p:graphicEl>
                                          </p:spTgt>
                                        </p:tgtEl>
                                        <p:attrNameLst>
                                          <p:attrName>style.visibility</p:attrName>
                                        </p:attrNameLst>
                                      </p:cBhvr>
                                      <p:to>
                                        <p:strVal val="visible"/>
                                      </p:to>
                                    </p:set>
                                    <p:animEffect transition="in" filter="fade">
                                      <p:cBhvr>
                                        <p:cTn id="7" dur="500"/>
                                        <p:tgtEl>
                                          <p:spTgt spid="2">
                                            <p:graphicEl>
                                              <a:dgm id="{22ACC3FD-3231-4BF7-9AC4-BC0EFC58AA1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5154777-EE1A-469B-8FCC-D4EF35A75D3E}"/>
                                            </p:graphicEl>
                                          </p:spTgt>
                                        </p:tgtEl>
                                        <p:attrNameLst>
                                          <p:attrName>style.visibility</p:attrName>
                                        </p:attrNameLst>
                                      </p:cBhvr>
                                      <p:to>
                                        <p:strVal val="visible"/>
                                      </p:to>
                                    </p:set>
                                    <p:animEffect transition="in" filter="fade">
                                      <p:cBhvr>
                                        <p:cTn id="12" dur="500"/>
                                        <p:tgtEl>
                                          <p:spTgt spid="2">
                                            <p:graphicEl>
                                              <a:dgm id="{E5154777-EE1A-469B-8FCC-D4EF35A75D3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BB8CD0A-9B16-415A-BB10-E1FA46019464}"/>
                                            </p:graphicEl>
                                          </p:spTgt>
                                        </p:tgtEl>
                                        <p:attrNameLst>
                                          <p:attrName>style.visibility</p:attrName>
                                        </p:attrNameLst>
                                      </p:cBhvr>
                                      <p:to>
                                        <p:strVal val="visible"/>
                                      </p:to>
                                    </p:set>
                                    <p:animEffect transition="in" filter="fade">
                                      <p:cBhvr>
                                        <p:cTn id="17" dur="500"/>
                                        <p:tgtEl>
                                          <p:spTgt spid="2">
                                            <p:graphicEl>
                                              <a:dgm id="{EBB8CD0A-9B16-415A-BB10-E1FA460194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CEC30D50-7574-436D-B11F-468ED866CDAE}"/>
                                            </p:graphicEl>
                                          </p:spTgt>
                                        </p:tgtEl>
                                        <p:attrNameLst>
                                          <p:attrName>style.visibility</p:attrName>
                                        </p:attrNameLst>
                                      </p:cBhvr>
                                      <p:to>
                                        <p:strVal val="visible"/>
                                      </p:to>
                                    </p:set>
                                    <p:animEffect transition="in" filter="fade">
                                      <p:cBhvr>
                                        <p:cTn id="22" dur="500"/>
                                        <p:tgtEl>
                                          <p:spTgt spid="2">
                                            <p:graphicEl>
                                              <a:dgm id="{CEC30D50-7574-436D-B11F-468ED866CDA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8195" name="Line 29"/>
          <p:cNvSpPr>
            <a:spLocks noChangeShapeType="1"/>
          </p:cNvSpPr>
          <p:nvPr/>
        </p:nvSpPr>
        <p:spPr bwMode="auto">
          <a:xfrm>
            <a:off x="30480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6" name="Rectangle 15"/>
          <p:cNvSpPr>
            <a:spLocks noChangeArrowheads="1"/>
          </p:cNvSpPr>
          <p:nvPr/>
        </p:nvSpPr>
        <p:spPr bwMode="auto">
          <a:xfrm>
            <a:off x="4114800" y="1828800"/>
            <a:ext cx="3962400" cy="1143000"/>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800" b="1" dirty="0" smtClean="0">
                <a:solidFill>
                  <a:srgbClr val="FFFF00"/>
                </a:solidFill>
                <a:latin typeface="Times New Roman" panose="02020603050405020304" pitchFamily="18" charset="0"/>
              </a:rPr>
              <a:t>1.1 </a:t>
            </a:r>
            <a:r>
              <a:rPr lang="en-US" altLang="en-US" sz="2800" b="1" dirty="0" err="1" smtClean="0">
                <a:solidFill>
                  <a:srgbClr val="FFFF00"/>
                </a:solidFill>
                <a:latin typeface="Times New Roman" panose="02020603050405020304" pitchFamily="18" charset="0"/>
              </a:rPr>
              <a:t>Sự</a:t>
            </a:r>
            <a:r>
              <a:rPr lang="en-US" altLang="en-US" sz="2800" b="1" dirty="0" smtClean="0">
                <a:solidFill>
                  <a:srgbClr val="FFFF00"/>
                </a:solidFill>
                <a:latin typeface="Times New Roman" panose="02020603050405020304" pitchFamily="18" charset="0"/>
              </a:rPr>
              <a:t>  </a:t>
            </a:r>
            <a:r>
              <a:rPr lang="en-US" altLang="en-US" sz="2800" b="1" dirty="0" err="1">
                <a:solidFill>
                  <a:srgbClr val="FFFF00"/>
                </a:solidFill>
                <a:latin typeface="Times New Roman" panose="02020603050405020304" pitchFamily="18" charset="0"/>
              </a:rPr>
              <a:t>ra</a:t>
            </a:r>
            <a:r>
              <a:rPr lang="en-US" altLang="en-US" sz="2800" b="1" dirty="0">
                <a:solidFill>
                  <a:srgbClr val="FFFF00"/>
                </a:solidFill>
                <a:latin typeface="Times New Roman" panose="02020603050405020304" pitchFamily="18" charset="0"/>
              </a:rPr>
              <a:t> </a:t>
            </a:r>
            <a:r>
              <a:rPr lang="en-US" altLang="en-US" sz="2800" b="1" dirty="0" err="1">
                <a:solidFill>
                  <a:srgbClr val="FFFF00"/>
                </a:solidFill>
                <a:latin typeface="Times New Roman" panose="02020603050405020304" pitchFamily="18" charset="0"/>
              </a:rPr>
              <a:t>đời</a:t>
            </a:r>
            <a:r>
              <a:rPr lang="en-US" altLang="en-US" sz="2800" b="1" dirty="0">
                <a:solidFill>
                  <a:srgbClr val="FFFF00"/>
                </a:solidFill>
                <a:latin typeface="Times New Roman" panose="02020603050405020304" pitchFamily="18" charset="0"/>
              </a:rPr>
              <a:t> </a:t>
            </a:r>
            <a:r>
              <a:rPr lang="en-US" altLang="en-US" sz="2800" b="1" dirty="0" err="1">
                <a:solidFill>
                  <a:srgbClr val="FFFF00"/>
                </a:solidFill>
                <a:latin typeface="Times New Roman" panose="02020603050405020304" pitchFamily="18" charset="0"/>
              </a:rPr>
              <a:t>của</a:t>
            </a:r>
            <a:r>
              <a:rPr lang="en-US" altLang="en-US" sz="2800" b="1" dirty="0">
                <a:solidFill>
                  <a:srgbClr val="FFFF00"/>
                </a:solidFill>
                <a:latin typeface="Times New Roman" panose="02020603050405020304" pitchFamily="18" charset="0"/>
              </a:rPr>
              <a:t> ĐCSVN</a:t>
            </a:r>
          </a:p>
        </p:txBody>
      </p:sp>
      <p:sp>
        <p:nvSpPr>
          <p:cNvPr id="8197" name="Rectangle 16">
            <a:hlinkClick r:id="rId3" action="ppaction://hlinksldjump"/>
          </p:cNvPr>
          <p:cNvSpPr>
            <a:spLocks noChangeArrowheads="1"/>
          </p:cNvSpPr>
          <p:nvPr/>
        </p:nvSpPr>
        <p:spPr bwMode="auto">
          <a:xfrm>
            <a:off x="1504145" y="3905250"/>
            <a:ext cx="3087710" cy="1485900"/>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0"/>
              </a:spcBef>
              <a:buClrTx/>
              <a:buSzTx/>
              <a:buNone/>
            </a:pPr>
            <a:r>
              <a:rPr lang="vi-VN" altLang="en-US" sz="2800" b="1" dirty="0">
                <a:solidFill>
                  <a:schemeClr val="bg2"/>
                </a:solidFill>
                <a:latin typeface="Times New Roman" panose="02020603050405020304" pitchFamily="18" charset="0"/>
              </a:rPr>
              <a:t>a) Bối cảnh lịch sử trong nước và quốc tế cho sự ra đời của Đảng</a:t>
            </a:r>
            <a:endParaRPr lang="en-US" altLang="en-US" sz="2800" b="1" dirty="0">
              <a:solidFill>
                <a:schemeClr val="bg2"/>
              </a:solidFill>
              <a:latin typeface="Times New Roman" panose="02020603050405020304" pitchFamily="18" charset="0"/>
            </a:endParaRPr>
          </a:p>
        </p:txBody>
      </p:sp>
      <p:sp>
        <p:nvSpPr>
          <p:cNvPr id="8198" name="Rectangle 25">
            <a:hlinkClick r:id="rId4" action="ppaction://hlinksldjump"/>
          </p:cNvPr>
          <p:cNvSpPr>
            <a:spLocks noChangeArrowheads="1"/>
          </p:cNvSpPr>
          <p:nvPr/>
        </p:nvSpPr>
        <p:spPr bwMode="auto">
          <a:xfrm>
            <a:off x="5059250" y="3952473"/>
            <a:ext cx="3200400" cy="1447800"/>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0"/>
              </a:spcBef>
              <a:buClrTx/>
              <a:buSzTx/>
              <a:buNone/>
            </a:pPr>
            <a:r>
              <a:rPr lang="vi-VN" altLang="en-US" sz="2800" b="1" dirty="0">
                <a:solidFill>
                  <a:schemeClr val="bg2"/>
                </a:solidFill>
                <a:latin typeface="Times New Roman" panose="02020603050405020304" pitchFamily="18" charset="0"/>
              </a:rPr>
              <a:t>b. Quá trình ra đời của Đảng cộng sản Việt Nam</a:t>
            </a:r>
            <a:endParaRPr lang="en-US" altLang="en-US" sz="2800" b="1" dirty="0">
              <a:solidFill>
                <a:schemeClr val="bg2"/>
              </a:solidFill>
              <a:latin typeface="Times New Roman" panose="02020603050405020304" pitchFamily="18" charset="0"/>
            </a:endParaRPr>
          </a:p>
        </p:txBody>
      </p:sp>
      <p:sp>
        <p:nvSpPr>
          <p:cNvPr id="8199" name="Line 26"/>
          <p:cNvSpPr>
            <a:spLocks noChangeShapeType="1"/>
          </p:cNvSpPr>
          <p:nvPr/>
        </p:nvSpPr>
        <p:spPr bwMode="auto">
          <a:xfrm>
            <a:off x="80772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30"/>
          <p:cNvSpPr>
            <a:spLocks noChangeShapeType="1"/>
          </p:cNvSpPr>
          <p:nvPr/>
        </p:nvSpPr>
        <p:spPr bwMode="auto">
          <a:xfrm>
            <a:off x="30480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01" name="Line 31"/>
          <p:cNvSpPr>
            <a:spLocks noChangeShapeType="1"/>
          </p:cNvSpPr>
          <p:nvPr/>
        </p:nvSpPr>
        <p:spPr bwMode="auto">
          <a:xfrm>
            <a:off x="92202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22538" name="Picture 34" descr="0022">
            <a:hlinkClick r:id="" action="ppaction://hlinkshowjump?jump=nextslid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7001" y="5715001"/>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35" descr="0022">
            <a:hlinkClick r:id="rId6"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1" y="5715001"/>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11"/>
          <p:cNvGrpSpPr/>
          <p:nvPr/>
        </p:nvGrpSpPr>
        <p:grpSpPr>
          <a:xfrm>
            <a:off x="165279" y="57026"/>
            <a:ext cx="11861442" cy="970323"/>
            <a:chOff x="0" y="1631"/>
            <a:chExt cx="8707717" cy="970323"/>
          </a:xfrm>
        </p:grpSpPr>
        <p:sp>
          <p:nvSpPr>
            <p:cNvPr id="13" name="Rounded Rectangle 12"/>
            <p:cNvSpPr/>
            <p:nvPr/>
          </p:nvSpPr>
          <p:spPr>
            <a:xfrm>
              <a:off x="0" y="1631"/>
              <a:ext cx="8707717" cy="970323"/>
            </a:xfrm>
            <a:prstGeom prst="roundRect">
              <a:avLst/>
            </a:prstGeom>
            <a:solidFill>
              <a:srgbClr val="FFFF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Rounded Rectangle 4"/>
            <p:cNvSpPr/>
            <p:nvPr/>
          </p:nvSpPr>
          <p:spPr>
            <a:xfrm>
              <a:off x="47367" y="48998"/>
              <a:ext cx="8612983" cy="87558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kern="1200" dirty="0" smtClean="0">
                  <a:solidFill>
                    <a:schemeClr val="tx1"/>
                  </a:solidFill>
                </a:rPr>
                <a:t>1. SỰ RA ĐỜI VÀ LÃNH ĐẠO CỦA ĐẢNG CỘNG SẢN VIỆT NAM ĐỐI VỚI CÁCH MẠNG VIỆT NAM</a:t>
              </a:r>
              <a:endParaRPr lang="en-US" sz="2800" b="1" i="0" kern="1200" dirty="0">
                <a:solidFill>
                  <a:schemeClr val="tx1"/>
                </a:solidFill>
              </a:endParaRPr>
            </a:p>
          </p:txBody>
        </p:sp>
      </p:grpSp>
      <p:sp>
        <p:nvSpPr>
          <p:cNvPr id="15" name="Rectangle 25">
            <a:hlinkClick r:id="rId4" action="ppaction://hlinksldjump"/>
          </p:cNvPr>
          <p:cNvSpPr>
            <a:spLocks noChangeArrowheads="1"/>
          </p:cNvSpPr>
          <p:nvPr/>
        </p:nvSpPr>
        <p:spPr bwMode="auto">
          <a:xfrm>
            <a:off x="8508642" y="3905250"/>
            <a:ext cx="3200400" cy="1447800"/>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0"/>
              </a:spcBef>
              <a:buClrTx/>
              <a:buSzTx/>
              <a:buNone/>
            </a:pPr>
            <a:r>
              <a:rPr lang="en-US" sz="3200" b="1" dirty="0">
                <a:solidFill>
                  <a:schemeClr val="bg1"/>
                </a:solidFill>
                <a:latin typeface="Times New Roman" pitchFamily="18" charset="0"/>
                <a:cs typeface="Times New Roman" pitchFamily="18" charset="0"/>
              </a:rPr>
              <a:t>c.  Ý </a:t>
            </a:r>
            <a:r>
              <a:rPr lang="en-US" sz="3200" b="1" dirty="0" err="1">
                <a:solidFill>
                  <a:schemeClr val="bg1"/>
                </a:solidFill>
                <a:latin typeface="Times New Roman" pitchFamily="18" charset="0"/>
                <a:cs typeface="Times New Roman" pitchFamily="18" charset="0"/>
              </a:rPr>
              <a:t>nghĩa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lịch</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sử</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việc</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thành</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lập</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Đảng</a:t>
            </a:r>
            <a:r>
              <a:rPr lang="en-US" sz="3200" b="1" dirty="0">
                <a:solidFill>
                  <a:schemeClr val="bg1"/>
                </a:solidFill>
                <a:latin typeface="Times New Roman" pitchFamily="18" charset="0"/>
                <a:cs typeface="Times New Roman" pitchFamily="18" charset="0"/>
              </a:rPr>
              <a:t> </a:t>
            </a:r>
            <a:endParaRPr lang="en-US" altLang="en-US" sz="3200" b="1" dirty="0">
              <a:solidFill>
                <a:schemeClr val="bg1"/>
              </a:solidFill>
              <a:latin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37265590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dissolve">
                                      <p:cBhvr>
                                        <p:cTn id="7" dur="500"/>
                                        <p:tgtEl>
                                          <p:spTgt spid="81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8195"/>
                                        </p:tgtEl>
                                        <p:attrNameLst>
                                          <p:attrName>style.visibility</p:attrName>
                                        </p:attrNameLst>
                                      </p:cBhvr>
                                      <p:to>
                                        <p:strVal val="visible"/>
                                      </p:to>
                                    </p:set>
                                    <p:anim calcmode="lin" valueType="num">
                                      <p:cBhvr>
                                        <p:cTn id="12" dur="500" fill="hold"/>
                                        <p:tgtEl>
                                          <p:spTgt spid="8195"/>
                                        </p:tgtEl>
                                        <p:attrNameLst>
                                          <p:attrName>ppt_w</p:attrName>
                                        </p:attrNameLst>
                                      </p:cBhvr>
                                      <p:tavLst>
                                        <p:tav tm="0">
                                          <p:val>
                                            <p:strVal val="#ppt_w*0.70"/>
                                          </p:val>
                                        </p:tav>
                                        <p:tav tm="100000">
                                          <p:val>
                                            <p:strVal val="#ppt_w"/>
                                          </p:val>
                                        </p:tav>
                                      </p:tavLst>
                                    </p:anim>
                                    <p:anim calcmode="lin" valueType="num">
                                      <p:cBhvr>
                                        <p:cTn id="13" dur="500" fill="hold"/>
                                        <p:tgtEl>
                                          <p:spTgt spid="8195"/>
                                        </p:tgtEl>
                                        <p:attrNameLst>
                                          <p:attrName>ppt_h</p:attrName>
                                        </p:attrNameLst>
                                      </p:cBhvr>
                                      <p:tavLst>
                                        <p:tav tm="0">
                                          <p:val>
                                            <p:strVal val="#ppt_h"/>
                                          </p:val>
                                        </p:tav>
                                        <p:tav tm="100000">
                                          <p:val>
                                            <p:strVal val="#ppt_h"/>
                                          </p:val>
                                        </p:tav>
                                      </p:tavLst>
                                    </p:anim>
                                    <p:animEffect transition="in" filter="fade">
                                      <p:cBhvr>
                                        <p:cTn id="14" dur="500"/>
                                        <p:tgtEl>
                                          <p:spTgt spid="8195"/>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8200"/>
                                        </p:tgtEl>
                                        <p:attrNameLst>
                                          <p:attrName>style.visibility</p:attrName>
                                        </p:attrNameLst>
                                      </p:cBhvr>
                                      <p:to>
                                        <p:strVal val="visible"/>
                                      </p:to>
                                    </p:set>
                                    <p:anim calcmode="lin" valueType="num">
                                      <p:cBhvr>
                                        <p:cTn id="17" dur="500" fill="hold"/>
                                        <p:tgtEl>
                                          <p:spTgt spid="8200"/>
                                        </p:tgtEl>
                                        <p:attrNameLst>
                                          <p:attrName>ppt_w</p:attrName>
                                        </p:attrNameLst>
                                      </p:cBhvr>
                                      <p:tavLst>
                                        <p:tav tm="0">
                                          <p:val>
                                            <p:strVal val="#ppt_w*0.70"/>
                                          </p:val>
                                        </p:tav>
                                        <p:tav tm="100000">
                                          <p:val>
                                            <p:strVal val="#ppt_w"/>
                                          </p:val>
                                        </p:tav>
                                      </p:tavLst>
                                    </p:anim>
                                    <p:anim calcmode="lin" valueType="num">
                                      <p:cBhvr>
                                        <p:cTn id="18" dur="500" fill="hold"/>
                                        <p:tgtEl>
                                          <p:spTgt spid="8200"/>
                                        </p:tgtEl>
                                        <p:attrNameLst>
                                          <p:attrName>ppt_h</p:attrName>
                                        </p:attrNameLst>
                                      </p:cBhvr>
                                      <p:tavLst>
                                        <p:tav tm="0">
                                          <p:val>
                                            <p:strVal val="#ppt_h"/>
                                          </p:val>
                                        </p:tav>
                                        <p:tav tm="100000">
                                          <p:val>
                                            <p:strVal val="#ppt_h"/>
                                          </p:val>
                                        </p:tav>
                                      </p:tavLst>
                                    </p:anim>
                                    <p:animEffect transition="in" filter="fade">
                                      <p:cBhvr>
                                        <p:cTn id="19" dur="500"/>
                                        <p:tgtEl>
                                          <p:spTgt spid="820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8197"/>
                                        </p:tgtEl>
                                        <p:attrNameLst>
                                          <p:attrName>style.visibility</p:attrName>
                                        </p:attrNameLst>
                                      </p:cBhvr>
                                      <p:to>
                                        <p:strVal val="visible"/>
                                      </p:to>
                                    </p:set>
                                    <p:anim calcmode="lin" valueType="num">
                                      <p:cBhvr>
                                        <p:cTn id="24" dur="500" fill="hold"/>
                                        <p:tgtEl>
                                          <p:spTgt spid="8197"/>
                                        </p:tgtEl>
                                        <p:attrNameLst>
                                          <p:attrName>ppt_w</p:attrName>
                                        </p:attrNameLst>
                                      </p:cBhvr>
                                      <p:tavLst>
                                        <p:tav tm="0">
                                          <p:val>
                                            <p:fltVal val="0"/>
                                          </p:val>
                                        </p:tav>
                                        <p:tav tm="100000">
                                          <p:val>
                                            <p:strVal val="#ppt_w"/>
                                          </p:val>
                                        </p:tav>
                                      </p:tavLst>
                                    </p:anim>
                                    <p:anim calcmode="lin" valueType="num">
                                      <p:cBhvr>
                                        <p:cTn id="25" dur="500" fill="hold"/>
                                        <p:tgtEl>
                                          <p:spTgt spid="8197"/>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55" presetClass="entr" presetSubtype="0" fill="hold" grpId="0" nodeType="clickEffect">
                                  <p:stCondLst>
                                    <p:cond delay="0"/>
                                  </p:stCondLst>
                                  <p:childTnLst>
                                    <p:set>
                                      <p:cBhvr>
                                        <p:cTn id="29" dur="1" fill="hold">
                                          <p:stCondLst>
                                            <p:cond delay="0"/>
                                          </p:stCondLst>
                                        </p:cTn>
                                        <p:tgtEl>
                                          <p:spTgt spid="8199"/>
                                        </p:tgtEl>
                                        <p:attrNameLst>
                                          <p:attrName>style.visibility</p:attrName>
                                        </p:attrNameLst>
                                      </p:cBhvr>
                                      <p:to>
                                        <p:strVal val="visible"/>
                                      </p:to>
                                    </p:set>
                                    <p:anim calcmode="lin" valueType="num">
                                      <p:cBhvr>
                                        <p:cTn id="30" dur="1000" fill="hold"/>
                                        <p:tgtEl>
                                          <p:spTgt spid="8199"/>
                                        </p:tgtEl>
                                        <p:attrNameLst>
                                          <p:attrName>ppt_w</p:attrName>
                                        </p:attrNameLst>
                                      </p:cBhvr>
                                      <p:tavLst>
                                        <p:tav tm="0">
                                          <p:val>
                                            <p:strVal val="#ppt_w*0.70"/>
                                          </p:val>
                                        </p:tav>
                                        <p:tav tm="100000">
                                          <p:val>
                                            <p:strVal val="#ppt_w"/>
                                          </p:val>
                                        </p:tav>
                                      </p:tavLst>
                                    </p:anim>
                                    <p:anim calcmode="lin" valueType="num">
                                      <p:cBhvr>
                                        <p:cTn id="31" dur="1000" fill="hold"/>
                                        <p:tgtEl>
                                          <p:spTgt spid="8199"/>
                                        </p:tgtEl>
                                        <p:attrNameLst>
                                          <p:attrName>ppt_h</p:attrName>
                                        </p:attrNameLst>
                                      </p:cBhvr>
                                      <p:tavLst>
                                        <p:tav tm="0">
                                          <p:val>
                                            <p:strVal val="#ppt_h"/>
                                          </p:val>
                                        </p:tav>
                                        <p:tav tm="100000">
                                          <p:val>
                                            <p:strVal val="#ppt_h"/>
                                          </p:val>
                                        </p:tav>
                                      </p:tavLst>
                                    </p:anim>
                                    <p:animEffect transition="in" filter="fade">
                                      <p:cBhvr>
                                        <p:cTn id="32" dur="1000"/>
                                        <p:tgtEl>
                                          <p:spTgt spid="8199"/>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8201"/>
                                        </p:tgtEl>
                                        <p:attrNameLst>
                                          <p:attrName>style.visibility</p:attrName>
                                        </p:attrNameLst>
                                      </p:cBhvr>
                                      <p:to>
                                        <p:strVal val="visible"/>
                                      </p:to>
                                    </p:set>
                                    <p:anim calcmode="lin" valueType="num">
                                      <p:cBhvr>
                                        <p:cTn id="35" dur="1000" fill="hold"/>
                                        <p:tgtEl>
                                          <p:spTgt spid="8201"/>
                                        </p:tgtEl>
                                        <p:attrNameLst>
                                          <p:attrName>ppt_w</p:attrName>
                                        </p:attrNameLst>
                                      </p:cBhvr>
                                      <p:tavLst>
                                        <p:tav tm="0">
                                          <p:val>
                                            <p:strVal val="#ppt_w*0.70"/>
                                          </p:val>
                                        </p:tav>
                                        <p:tav tm="100000">
                                          <p:val>
                                            <p:strVal val="#ppt_w"/>
                                          </p:val>
                                        </p:tav>
                                      </p:tavLst>
                                    </p:anim>
                                    <p:anim calcmode="lin" valueType="num">
                                      <p:cBhvr>
                                        <p:cTn id="36" dur="1000" fill="hold"/>
                                        <p:tgtEl>
                                          <p:spTgt spid="8201"/>
                                        </p:tgtEl>
                                        <p:attrNameLst>
                                          <p:attrName>ppt_h</p:attrName>
                                        </p:attrNameLst>
                                      </p:cBhvr>
                                      <p:tavLst>
                                        <p:tav tm="0">
                                          <p:val>
                                            <p:strVal val="#ppt_h"/>
                                          </p:val>
                                        </p:tav>
                                        <p:tav tm="100000">
                                          <p:val>
                                            <p:strVal val="#ppt_h"/>
                                          </p:val>
                                        </p:tav>
                                      </p:tavLst>
                                    </p:anim>
                                    <p:animEffect transition="in" filter="fade">
                                      <p:cBhvr>
                                        <p:cTn id="37" dur="1000"/>
                                        <p:tgtEl>
                                          <p:spTgt spid="8201"/>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8198"/>
                                        </p:tgtEl>
                                        <p:attrNameLst>
                                          <p:attrName>style.visibility</p:attrName>
                                        </p:attrNameLst>
                                      </p:cBhvr>
                                      <p:to>
                                        <p:strVal val="visible"/>
                                      </p:to>
                                    </p:set>
                                    <p:anim calcmode="lin" valueType="num">
                                      <p:cBhvr>
                                        <p:cTn id="40" dur="1000" fill="hold"/>
                                        <p:tgtEl>
                                          <p:spTgt spid="8198"/>
                                        </p:tgtEl>
                                        <p:attrNameLst>
                                          <p:attrName>ppt_w</p:attrName>
                                        </p:attrNameLst>
                                      </p:cBhvr>
                                      <p:tavLst>
                                        <p:tav tm="0">
                                          <p:val>
                                            <p:strVal val="#ppt_w*0.70"/>
                                          </p:val>
                                        </p:tav>
                                        <p:tav tm="100000">
                                          <p:val>
                                            <p:strVal val="#ppt_w"/>
                                          </p:val>
                                        </p:tav>
                                      </p:tavLst>
                                    </p:anim>
                                    <p:anim calcmode="lin" valueType="num">
                                      <p:cBhvr>
                                        <p:cTn id="41" dur="1000" fill="hold"/>
                                        <p:tgtEl>
                                          <p:spTgt spid="8198"/>
                                        </p:tgtEl>
                                        <p:attrNameLst>
                                          <p:attrName>ppt_h</p:attrName>
                                        </p:attrNameLst>
                                      </p:cBhvr>
                                      <p:tavLst>
                                        <p:tav tm="0">
                                          <p:val>
                                            <p:strVal val="#ppt_h"/>
                                          </p:val>
                                        </p:tav>
                                        <p:tav tm="100000">
                                          <p:val>
                                            <p:strVal val="#ppt_h"/>
                                          </p:val>
                                        </p:tav>
                                      </p:tavLst>
                                    </p:anim>
                                    <p:animEffect transition="in" filter="fade">
                                      <p:cBhvr>
                                        <p:cTn id="42" dur="1000"/>
                                        <p:tgtEl>
                                          <p:spTgt spid="8198"/>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1000" fill="hold"/>
                                        <p:tgtEl>
                                          <p:spTgt spid="15"/>
                                        </p:tgtEl>
                                        <p:attrNameLst>
                                          <p:attrName>ppt_w</p:attrName>
                                        </p:attrNameLst>
                                      </p:cBhvr>
                                      <p:tavLst>
                                        <p:tav tm="0">
                                          <p:val>
                                            <p:strVal val="#ppt_w*0.70"/>
                                          </p:val>
                                        </p:tav>
                                        <p:tav tm="100000">
                                          <p:val>
                                            <p:strVal val="#ppt_w"/>
                                          </p:val>
                                        </p:tav>
                                      </p:tavLst>
                                    </p:anim>
                                    <p:anim calcmode="lin" valueType="num">
                                      <p:cBhvr>
                                        <p:cTn id="46" dur="1000" fill="hold"/>
                                        <p:tgtEl>
                                          <p:spTgt spid="15"/>
                                        </p:tgtEl>
                                        <p:attrNameLst>
                                          <p:attrName>ppt_h</p:attrName>
                                        </p:attrNameLst>
                                      </p:cBhvr>
                                      <p:tavLst>
                                        <p:tav tm="0">
                                          <p:val>
                                            <p:strVal val="#ppt_h"/>
                                          </p:val>
                                        </p:tav>
                                        <p:tav tm="100000">
                                          <p:val>
                                            <p:strVal val="#ppt_h"/>
                                          </p:val>
                                        </p:tav>
                                      </p:tavLst>
                                    </p:anim>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p:bldP spid="8196" grpId="0" animBg="1" autoUpdateAnimBg="0"/>
      <p:bldP spid="8197" grpId="0" bldLvl="0" animBg="1" autoUpdateAnimBg="0"/>
      <p:bldP spid="8198" grpId="0" animBg="1" autoUpdateAnimBg="0"/>
      <p:bldP spid="8199" grpId="0" animBg="1"/>
      <p:bldP spid="8200" grpId="0" animBg="1"/>
      <p:bldP spid="8201" grpId="0" animBg="1"/>
      <p:bldP spid="15"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a:solidFill>
            <a:schemeClr val="tx1"/>
          </a:solidFill>
        </p:spPr>
      </p:pic>
      <p:sp>
        <p:nvSpPr>
          <p:cNvPr id="23554" name="Rectangle 11"/>
          <p:cNvSpPr>
            <a:spLocks noGrp="1" noRot="1" noChangeArrowheads="1"/>
          </p:cNvSpPr>
          <p:nvPr>
            <p:ph type="title" idx="4294967295"/>
          </p:nvPr>
        </p:nvSpPr>
        <p:spPr>
          <a:xfrm>
            <a:off x="0" y="33139"/>
            <a:ext cx="12192000" cy="868362"/>
          </a:xfrm>
          <a:solidFill>
            <a:schemeClr val="tx1"/>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0000"/>
          </a:bodyPr>
          <a:lstStyle/>
          <a:p>
            <a:pPr algn="ctr"/>
            <a:r>
              <a:rPr lang="vi-VN" altLang="en-US" b="1" dirty="0">
                <a:solidFill>
                  <a:schemeClr val="bg1"/>
                </a:solidFill>
              </a:rPr>
              <a:t>a) Bối cảnh lịch sử trong nước và quốc tế cho sự ra đời của Đảng</a:t>
            </a:r>
            <a:r>
              <a:rPr lang="en-US" altLang="en-US" b="1" dirty="0" smtClean="0">
                <a:solidFill>
                  <a:schemeClr val="bg1"/>
                </a:solidFill>
              </a:rPr>
              <a:t> </a:t>
            </a:r>
            <a:endParaRPr lang="en-US" altLang="en-US" sz="2800" b="1" dirty="0">
              <a:solidFill>
                <a:schemeClr val="bg1"/>
              </a:solidFill>
            </a:endParaRPr>
          </a:p>
        </p:txBody>
      </p:sp>
      <p:sp>
        <p:nvSpPr>
          <p:cNvPr id="9219" name="Rectangle 12">
            <a:hlinkClick r:id="rId3" action="ppaction://hlinksldjump"/>
          </p:cNvPr>
          <p:cNvSpPr>
            <a:spLocks noChangeArrowheads="1"/>
          </p:cNvSpPr>
          <p:nvPr/>
        </p:nvSpPr>
        <p:spPr bwMode="auto">
          <a:xfrm>
            <a:off x="1676400" y="1909097"/>
            <a:ext cx="8196330" cy="609398"/>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800" dirty="0" smtClean="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Sự</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chuyển</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biến</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của</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chủ</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nghĩa</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tư</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bản</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và</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hậu</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quả</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của</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nó</a:t>
            </a:r>
            <a:endParaRPr lang="en-US" altLang="en-US" sz="2800" dirty="0">
              <a:solidFill>
                <a:schemeClr val="bg1"/>
              </a:solidFill>
              <a:latin typeface="Times New Roman" panose="02020603050405020304" pitchFamily="18" charset="0"/>
            </a:endParaRPr>
          </a:p>
        </p:txBody>
      </p:sp>
      <p:sp>
        <p:nvSpPr>
          <p:cNvPr id="9220" name="Rectangle 13">
            <a:hlinkClick r:id="rId4" action="ppaction://hlinksldjump"/>
          </p:cNvPr>
          <p:cNvSpPr>
            <a:spLocks noChangeArrowheads="1"/>
          </p:cNvSpPr>
          <p:nvPr/>
        </p:nvSpPr>
        <p:spPr bwMode="auto">
          <a:xfrm>
            <a:off x="1676400" y="3008094"/>
            <a:ext cx="8001000" cy="609398"/>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800" dirty="0" err="1" smtClean="0">
                <a:solidFill>
                  <a:schemeClr val="bg1"/>
                </a:solidFill>
                <a:latin typeface="Times New Roman" panose="02020603050405020304" pitchFamily="18" charset="0"/>
              </a:rPr>
              <a:t>Ảnh</a:t>
            </a:r>
            <a:r>
              <a:rPr lang="en-US" altLang="en-US" sz="2800" dirty="0" smtClean="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hưởng</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của</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chủ</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nghĩa</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Mác</a:t>
            </a:r>
            <a:r>
              <a:rPr lang="en-US" altLang="en-US" sz="2800" dirty="0">
                <a:solidFill>
                  <a:schemeClr val="bg1"/>
                </a:solidFill>
                <a:latin typeface="Times New Roman" panose="02020603050405020304" pitchFamily="18" charset="0"/>
              </a:rPr>
              <a:t> - </a:t>
            </a:r>
            <a:r>
              <a:rPr lang="en-US" altLang="en-US" sz="2800" dirty="0" err="1">
                <a:solidFill>
                  <a:schemeClr val="bg1"/>
                </a:solidFill>
                <a:latin typeface="Times New Roman" panose="02020603050405020304" pitchFamily="18" charset="0"/>
              </a:rPr>
              <a:t>Lênin</a:t>
            </a:r>
            <a:endParaRPr lang="en-US" altLang="en-US" sz="2800" dirty="0">
              <a:solidFill>
                <a:schemeClr val="bg1"/>
              </a:solidFill>
              <a:latin typeface="Times New Roman" panose="02020603050405020304" pitchFamily="18" charset="0"/>
            </a:endParaRPr>
          </a:p>
        </p:txBody>
      </p:sp>
      <p:sp>
        <p:nvSpPr>
          <p:cNvPr id="9221" name="Rectangle 14">
            <a:hlinkClick r:id="rId5" action="ppaction://hlinksldjump"/>
          </p:cNvPr>
          <p:cNvSpPr>
            <a:spLocks noChangeArrowheads="1"/>
          </p:cNvSpPr>
          <p:nvPr/>
        </p:nvSpPr>
        <p:spPr bwMode="auto">
          <a:xfrm>
            <a:off x="1676400" y="4114700"/>
            <a:ext cx="7924800" cy="609398"/>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800" dirty="0" err="1" smtClean="0">
                <a:solidFill>
                  <a:schemeClr val="bg1"/>
                </a:solidFill>
                <a:latin typeface="Times New Roman" panose="02020603050405020304" pitchFamily="18" charset="0"/>
              </a:rPr>
              <a:t>Tác</a:t>
            </a:r>
            <a:r>
              <a:rPr lang="en-US" altLang="en-US" sz="2800" dirty="0" smtClean="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động</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của</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Cách</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mạng</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Tháng</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Mười</a:t>
            </a:r>
            <a:r>
              <a:rPr lang="en-US" altLang="en-US" sz="2800" dirty="0">
                <a:solidFill>
                  <a:schemeClr val="bg1"/>
                </a:solidFill>
                <a:latin typeface="Times New Roman" panose="02020603050405020304" pitchFamily="18" charset="0"/>
              </a:rPr>
              <a:t> Nga </a:t>
            </a:r>
            <a:r>
              <a:rPr lang="en-US" altLang="en-US" sz="2800" dirty="0" err="1">
                <a:solidFill>
                  <a:schemeClr val="bg1"/>
                </a:solidFill>
                <a:latin typeface="Times New Roman" panose="02020603050405020304" pitchFamily="18" charset="0"/>
              </a:rPr>
              <a:t>và</a:t>
            </a:r>
            <a:r>
              <a:rPr lang="en-US" altLang="en-US" sz="2800" dirty="0">
                <a:solidFill>
                  <a:schemeClr val="bg1"/>
                </a:solidFill>
                <a:latin typeface="Times New Roman" panose="02020603050405020304" pitchFamily="18" charset="0"/>
              </a:rPr>
              <a:t> QTCS</a:t>
            </a:r>
          </a:p>
        </p:txBody>
      </p:sp>
      <p:pic>
        <p:nvPicPr>
          <p:cNvPr id="23558" name="Picture 15" descr="0022">
            <a:hlinkClick r:id="" action="ppaction://hlinkshowjump?jump=nextslid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83542" y="1876224"/>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16" descr="0022">
            <a:hlinkClick r:id="rId7"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38701" y="3148011"/>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17" descr="0022">
            <a:hlinkClick r:id="rId8"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02122" y="4176947"/>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14">
            <a:hlinkClick r:id="rId5" action="ppaction://hlinksldjump"/>
          </p:cNvPr>
          <p:cNvSpPr>
            <a:spLocks noChangeArrowheads="1"/>
          </p:cNvSpPr>
          <p:nvPr/>
        </p:nvSpPr>
        <p:spPr bwMode="auto">
          <a:xfrm>
            <a:off x="1676400" y="5052711"/>
            <a:ext cx="7924800" cy="1080873"/>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a:lnSpc>
                <a:spcPct val="120000"/>
              </a:lnSpc>
              <a:spcBef>
                <a:spcPct val="20000"/>
              </a:spcBef>
              <a:buClr>
                <a:schemeClr val="hlink"/>
              </a:buClr>
              <a:buSzPct val="70000"/>
              <a:buNone/>
            </a:pPr>
            <a:r>
              <a:rPr lang="pl-PL" sz="2800" dirty="0" smtClean="0">
                <a:solidFill>
                  <a:schemeClr val="bg1"/>
                </a:solidFill>
              </a:rPr>
              <a:t>Cuộc </a:t>
            </a:r>
            <a:r>
              <a:rPr lang="en-US" sz="2800" dirty="0" smtClean="0">
                <a:solidFill>
                  <a:schemeClr val="bg1"/>
                </a:solidFill>
              </a:rPr>
              <a:t>CM</a:t>
            </a:r>
            <a:r>
              <a:rPr lang="pl-PL" sz="2800" dirty="0" smtClean="0">
                <a:solidFill>
                  <a:schemeClr val="bg1"/>
                </a:solidFill>
              </a:rPr>
              <a:t> </a:t>
            </a:r>
            <a:r>
              <a:rPr lang="pl-PL" sz="2800" dirty="0">
                <a:solidFill>
                  <a:schemeClr val="bg1"/>
                </a:solidFill>
              </a:rPr>
              <a:t>Tân Hợi (1910-1911) ở Trung Quốc, công cuộc canh tân đất nước của Nhật Bản </a:t>
            </a:r>
            <a:endParaRPr lang="en-US" altLang="en-US" sz="2800" dirty="0">
              <a:solidFill>
                <a:schemeClr val="bg1"/>
              </a:solidFill>
              <a:latin typeface="Times New Roman" panose="02020603050405020304" pitchFamily="18" charset="0"/>
            </a:endParaRPr>
          </a:p>
        </p:txBody>
      </p:sp>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002122" y="5312953"/>
            <a:ext cx="669925" cy="560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20864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checkerboard(across)">
                                      <p:cBhvr>
                                        <p:cTn id="7" dur="2000"/>
                                        <p:tgtEl>
                                          <p:spTgt spid="921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9220"/>
                                        </p:tgtEl>
                                        <p:attrNameLst>
                                          <p:attrName>style.visibility</p:attrName>
                                        </p:attrNameLst>
                                      </p:cBhvr>
                                      <p:to>
                                        <p:strVal val="visible"/>
                                      </p:to>
                                    </p:set>
                                    <p:animEffect transition="in" filter="checkerboard(across)">
                                      <p:cBhvr>
                                        <p:cTn id="10" dur="2000"/>
                                        <p:tgtEl>
                                          <p:spTgt spid="9220"/>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9221"/>
                                        </p:tgtEl>
                                        <p:attrNameLst>
                                          <p:attrName>style.visibility</p:attrName>
                                        </p:attrNameLst>
                                      </p:cBhvr>
                                      <p:to>
                                        <p:strVal val="visible"/>
                                      </p:to>
                                    </p:set>
                                    <p:animEffect transition="in" filter="checkerboard(across)">
                                      <p:cBhvr>
                                        <p:cTn id="13" dur="2000"/>
                                        <p:tgtEl>
                                          <p:spTgt spid="9221"/>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heckerboard(across)">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ldLvl="0" animBg="1" autoUpdateAnimBg="0"/>
      <p:bldP spid="9220" grpId="0" bldLvl="0" animBg="1" autoUpdateAnimBg="0"/>
      <p:bldP spid="9221" grpId="0" bldLvl="0" animBg="1" autoUpdateAnimBg="0"/>
      <p:bldP spid="10" grpId="0" bldLvl="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ChangeArrowheads="1"/>
          </p:cNvSpPr>
          <p:nvPr/>
        </p:nvSpPr>
        <p:spPr bwMode="auto">
          <a:xfrm>
            <a:off x="839771" y="1140869"/>
            <a:ext cx="8991600" cy="49686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Sự</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chuyển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biến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chủ</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nghĩa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tư</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bản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và</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hậu</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quả</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nó</a:t>
            </a:r>
            <a:endParaRPr lang="en-US" altLang="en-US" sz="2400" dirty="0">
              <a:solidFill>
                <a:srgbClr val="FF0000"/>
              </a:solidFill>
              <a:latin typeface="Times New Roman" panose="02020603050405020304" pitchFamily="18" charset="0"/>
            </a:endParaRPr>
          </a:p>
        </p:txBody>
      </p:sp>
      <p:sp>
        <p:nvSpPr>
          <p:cNvPr id="10243" name="AutoShape 10"/>
          <p:cNvSpPr>
            <a:spLocks/>
          </p:cNvSpPr>
          <p:nvPr/>
        </p:nvSpPr>
        <p:spPr bwMode="auto">
          <a:xfrm rot="3421556">
            <a:off x="4668044" y="3104356"/>
            <a:ext cx="508000" cy="2528888"/>
          </a:xfrm>
          <a:prstGeom prst="leftBrace">
            <a:avLst>
              <a:gd name="adj1" fmla="val 4148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4" name="Rectangle 12"/>
          <p:cNvSpPr>
            <a:spLocks noChangeArrowheads="1"/>
          </p:cNvSpPr>
          <p:nvPr/>
        </p:nvSpPr>
        <p:spPr bwMode="auto">
          <a:xfrm>
            <a:off x="2133600" y="32766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VNI-Times" pitchFamily="2" charset="0"/>
              </a:rPr>
              <a:t>CNTB cạnh tranh tự do</a:t>
            </a:r>
          </a:p>
        </p:txBody>
      </p:sp>
      <p:sp>
        <p:nvSpPr>
          <p:cNvPr id="10245" name="Rectangle 13"/>
          <p:cNvSpPr>
            <a:spLocks noChangeArrowheads="1"/>
          </p:cNvSpPr>
          <p:nvPr/>
        </p:nvSpPr>
        <p:spPr bwMode="auto">
          <a:xfrm>
            <a:off x="6248400" y="16764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CNTB độc quyền</a:t>
            </a:r>
          </a:p>
        </p:txBody>
      </p:sp>
      <p:sp>
        <p:nvSpPr>
          <p:cNvPr id="10246" name="AutoShape 14"/>
          <p:cNvSpPr>
            <a:spLocks/>
          </p:cNvSpPr>
          <p:nvPr/>
        </p:nvSpPr>
        <p:spPr bwMode="auto">
          <a:xfrm rot="3421556">
            <a:off x="7448551" y="1619251"/>
            <a:ext cx="517525" cy="2460625"/>
          </a:xfrm>
          <a:prstGeom prst="leftBrace">
            <a:avLst>
              <a:gd name="adj1" fmla="val 3962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7" name="AutoShape 16"/>
          <p:cNvSpPr>
            <a:spLocks noChangeArrowheads="1"/>
          </p:cNvSpPr>
          <p:nvPr/>
        </p:nvSpPr>
        <p:spPr bwMode="auto">
          <a:xfrm rot="-1954442">
            <a:off x="3429001" y="3733800"/>
            <a:ext cx="6704013" cy="838200"/>
          </a:xfrm>
          <a:prstGeom prst="rightArrow">
            <a:avLst>
              <a:gd name="adj1" fmla="val 50000"/>
              <a:gd name="adj2" fmla="val 199953"/>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800">
                <a:solidFill>
                  <a:schemeClr val="bg2"/>
                </a:solidFill>
                <a:latin typeface="VNI-Times" pitchFamily="2" charset="0"/>
              </a:rPr>
              <a:t> CNTB</a:t>
            </a:r>
          </a:p>
        </p:txBody>
      </p:sp>
      <p:grpSp>
        <p:nvGrpSpPr>
          <p:cNvPr id="10248" name="Group 28"/>
          <p:cNvGrpSpPr>
            <a:grpSpLocks/>
          </p:cNvGrpSpPr>
          <p:nvPr/>
        </p:nvGrpSpPr>
        <p:grpSpPr bwMode="auto">
          <a:xfrm>
            <a:off x="3657600" y="6324600"/>
            <a:ext cx="6400800" cy="533400"/>
            <a:chOff x="0" y="0"/>
            <a:chExt cx="4032" cy="336"/>
          </a:xfrm>
        </p:grpSpPr>
        <p:sp>
          <p:nvSpPr>
            <p:cNvPr id="24587" name="Rectangle 19"/>
            <p:cNvSpPr>
              <a:spLocks noChangeArrowheads="1"/>
            </p:cNvSpPr>
            <p:nvPr/>
          </p:nvSpPr>
          <p:spPr bwMode="auto">
            <a:xfrm>
              <a:off x="2304" y="0"/>
              <a:ext cx="1728"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Chủ nghĩa thực dân</a:t>
              </a:r>
            </a:p>
          </p:txBody>
        </p:sp>
        <p:sp>
          <p:nvSpPr>
            <p:cNvPr id="24588" name="Rectangle 20"/>
            <p:cNvSpPr>
              <a:spLocks noChangeArrowheads="1"/>
            </p:cNvSpPr>
            <p:nvPr/>
          </p:nvSpPr>
          <p:spPr bwMode="auto">
            <a:xfrm>
              <a:off x="0" y="0"/>
              <a:ext cx="1680"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Nhân dân thuộc địa</a:t>
              </a:r>
            </a:p>
          </p:txBody>
        </p:sp>
        <p:grpSp>
          <p:nvGrpSpPr>
            <p:cNvPr id="24589" name="Group 24"/>
            <p:cNvGrpSpPr>
              <a:grpSpLocks/>
            </p:cNvGrpSpPr>
            <p:nvPr/>
          </p:nvGrpSpPr>
          <p:grpSpPr bwMode="auto">
            <a:xfrm flipH="1">
              <a:off x="2016" y="0"/>
              <a:ext cx="192" cy="336"/>
              <a:chOff x="0" y="0"/>
              <a:chExt cx="192" cy="336"/>
            </a:xfrm>
          </p:grpSpPr>
          <p:sp>
            <p:nvSpPr>
              <p:cNvPr id="24593" name="Line 22"/>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4" name="Line 23"/>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4590" name="Group 25"/>
            <p:cNvGrpSpPr>
              <a:grpSpLocks/>
            </p:cNvGrpSpPr>
            <p:nvPr/>
          </p:nvGrpSpPr>
          <p:grpSpPr bwMode="auto">
            <a:xfrm>
              <a:off x="1776" y="0"/>
              <a:ext cx="192" cy="336"/>
              <a:chOff x="0" y="0"/>
              <a:chExt cx="192" cy="336"/>
            </a:xfrm>
          </p:grpSpPr>
          <p:sp>
            <p:nvSpPr>
              <p:cNvPr id="24591" name="Line 26"/>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2" name="Line 27"/>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sp>
        <p:nvSpPr>
          <p:cNvPr id="10258" name="AutoShape 18">
            <a:hlinkClick r:id="rId2" action="ppaction://hlinksldjump"/>
          </p:cNvPr>
          <p:cNvSpPr>
            <a:spLocks noChangeArrowheads="1"/>
          </p:cNvSpPr>
          <p:nvPr/>
        </p:nvSpPr>
        <p:spPr bwMode="auto">
          <a:xfrm>
            <a:off x="10210800" y="6553200"/>
            <a:ext cx="381000" cy="228600"/>
          </a:xfrm>
          <a:prstGeom prst="leftArrow">
            <a:avLst>
              <a:gd name="adj1" fmla="val 50000"/>
              <a:gd name="adj2" fmla="val 41667"/>
            </a:avLst>
          </a:prstGeom>
          <a:solidFill>
            <a:schemeClr val="accent1"/>
          </a:solidFill>
          <a:ln w="9525" cmpd="sng">
            <a:solidFill>
              <a:schemeClr val="tx1"/>
            </a:solidFill>
            <a:miter lim="800000"/>
            <a:headEnd/>
            <a:tailEnd/>
          </a:ln>
          <a:effectLst>
            <a:outerShdw dist="17961" dir="2700000" algn="ctr" rotWithShape="0">
              <a:schemeClr val="tx1">
                <a:gamma/>
                <a:shade val="60000"/>
                <a:invGamma/>
              </a:schemeClr>
            </a:outerShdw>
          </a:effectLst>
        </p:spPr>
        <p:txBody>
          <a:bodyPr anchor="ctr"/>
          <a:lstStyle/>
          <a:p>
            <a:pPr eaLnBrk="1" hangingPunct="1">
              <a:buFont typeface="Arial" panose="020B0604020202020204" pitchFamily="34" charset="0"/>
              <a:buNone/>
              <a:defRPr/>
            </a:pPr>
            <a:endParaRPr lang="en-US"/>
          </a:p>
        </p:txBody>
      </p:sp>
      <p:sp>
        <p:nvSpPr>
          <p:cNvPr id="19" name="Rectangle 11"/>
          <p:cNvSpPr txBox="1">
            <a:spLocks noRot="1" noChangeArrowheads="1"/>
          </p:cNvSpPr>
          <p:nvPr/>
        </p:nvSpPr>
        <p:spPr>
          <a:xfrm>
            <a:off x="947738" y="101351"/>
            <a:ext cx="8170504" cy="868362"/>
          </a:xfrm>
          <a:prstGeom prst="rect">
            <a:avLst/>
          </a:prstGeom>
          <a:noFill/>
          <a:ln w="28575">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Wingdings" panose="05000000000000000000" pitchFamily="2" charset="2"/>
              <a:buChar char="v"/>
            </a:pPr>
            <a:r>
              <a:rPr lang="en-US" altLang="en-US" b="1" dirty="0" smtClean="0">
                <a:solidFill>
                  <a:srgbClr val="FF0000"/>
                </a:solidFill>
              </a:rPr>
              <a:t> </a:t>
            </a:r>
            <a:r>
              <a:rPr lang="en-US" altLang="en-US" sz="2800" b="1" dirty="0" err="1" smtClean="0">
                <a:solidFill>
                  <a:srgbClr val="FF0000"/>
                </a:solidFill>
              </a:rPr>
              <a:t>Hoàn</a:t>
            </a:r>
            <a:r>
              <a:rPr lang="en-US" altLang="en-US" sz="2800" b="1" dirty="0" smtClean="0">
                <a:solidFill>
                  <a:srgbClr val="FF0000"/>
                </a:solidFill>
              </a:rPr>
              <a:t> </a:t>
            </a:r>
            <a:r>
              <a:rPr lang="en-US" altLang="en-US" sz="2800" b="1" dirty="0" err="1" smtClean="0">
                <a:solidFill>
                  <a:srgbClr val="FF0000"/>
                </a:solidFill>
              </a:rPr>
              <a:t>cảnh</a:t>
            </a:r>
            <a:r>
              <a:rPr lang="en-US" altLang="en-US" sz="2800" b="1" dirty="0" smtClean="0">
                <a:solidFill>
                  <a:srgbClr val="FF0000"/>
                </a:solidFill>
              </a:rPr>
              <a:t> </a:t>
            </a:r>
            <a:r>
              <a:rPr lang="en-US" altLang="en-US" sz="2800" b="1" dirty="0" err="1" smtClean="0">
                <a:solidFill>
                  <a:srgbClr val="FF0000"/>
                </a:solidFill>
              </a:rPr>
              <a:t>quốc</a:t>
            </a:r>
            <a:r>
              <a:rPr lang="en-US" altLang="en-US" sz="2800" b="1" dirty="0" smtClean="0">
                <a:solidFill>
                  <a:srgbClr val="FF0000"/>
                </a:solidFill>
              </a:rPr>
              <a:t> </a:t>
            </a:r>
            <a:r>
              <a:rPr lang="en-US" altLang="en-US" sz="2800" b="1" dirty="0" err="1" smtClean="0">
                <a:solidFill>
                  <a:srgbClr val="FF0000"/>
                </a:solidFill>
              </a:rPr>
              <a:t>tế</a:t>
            </a:r>
            <a:r>
              <a:rPr lang="en-US" altLang="en-US" sz="2800" b="1" dirty="0" smtClean="0">
                <a:solidFill>
                  <a:srgbClr val="FF0000"/>
                </a:solidFill>
              </a:rPr>
              <a:t> </a:t>
            </a:r>
            <a:r>
              <a:rPr lang="en-US" altLang="en-US" sz="2800" b="1" dirty="0" err="1" smtClean="0">
                <a:solidFill>
                  <a:srgbClr val="FF0000"/>
                </a:solidFill>
              </a:rPr>
              <a:t>cuối</a:t>
            </a:r>
            <a:r>
              <a:rPr lang="en-US" altLang="en-US" sz="2800" b="1" dirty="0" smtClean="0">
                <a:solidFill>
                  <a:srgbClr val="FF0000"/>
                </a:solidFill>
              </a:rPr>
              <a:t> </a:t>
            </a:r>
            <a:r>
              <a:rPr lang="en-US" altLang="en-US" sz="2800" b="1" dirty="0" err="1" smtClean="0">
                <a:solidFill>
                  <a:srgbClr val="FF0000"/>
                </a:solidFill>
              </a:rPr>
              <a:t>thế</a:t>
            </a:r>
            <a:r>
              <a:rPr lang="en-US" altLang="en-US" sz="2800" b="1" dirty="0" smtClean="0">
                <a:solidFill>
                  <a:srgbClr val="FF0000"/>
                </a:solidFill>
              </a:rPr>
              <a:t> </a:t>
            </a:r>
            <a:r>
              <a:rPr lang="en-US" altLang="en-US" sz="2800" b="1" dirty="0" err="1" smtClean="0">
                <a:solidFill>
                  <a:srgbClr val="FF0000"/>
                </a:solidFill>
              </a:rPr>
              <a:t>kỷ</a:t>
            </a:r>
            <a:r>
              <a:rPr lang="en-US" altLang="en-US" sz="2800" b="1" dirty="0" smtClean="0">
                <a:solidFill>
                  <a:srgbClr val="FF0000"/>
                </a:solidFill>
              </a:rPr>
              <a:t> XIX </a:t>
            </a:r>
            <a:r>
              <a:rPr lang="en-US" altLang="en-US" sz="2800" b="1" dirty="0" err="1" smtClean="0">
                <a:solidFill>
                  <a:srgbClr val="FF0000"/>
                </a:solidFill>
              </a:rPr>
              <a:t>đầu</a:t>
            </a:r>
            <a:r>
              <a:rPr lang="en-US" altLang="en-US" sz="2800" b="1" dirty="0" smtClean="0">
                <a:solidFill>
                  <a:srgbClr val="FF0000"/>
                </a:solidFill>
              </a:rPr>
              <a:t> </a:t>
            </a:r>
            <a:r>
              <a:rPr lang="en-US" altLang="en-US" sz="2800" b="1" dirty="0" err="1" smtClean="0">
                <a:solidFill>
                  <a:srgbClr val="FF0000"/>
                </a:solidFill>
              </a:rPr>
              <a:t>thế</a:t>
            </a:r>
            <a:r>
              <a:rPr lang="en-US" altLang="en-US" sz="2800" b="1" dirty="0" smtClean="0">
                <a:solidFill>
                  <a:srgbClr val="FF0000"/>
                </a:solidFill>
              </a:rPr>
              <a:t> </a:t>
            </a:r>
            <a:r>
              <a:rPr lang="en-US" altLang="en-US" sz="2800" b="1" dirty="0" err="1" smtClean="0">
                <a:solidFill>
                  <a:srgbClr val="FF0000"/>
                </a:solidFill>
              </a:rPr>
              <a:t>kỷ</a:t>
            </a:r>
            <a:r>
              <a:rPr lang="en-US" altLang="en-US" sz="2800" b="1" dirty="0" smtClean="0">
                <a:solidFill>
                  <a:srgbClr val="FF0000"/>
                </a:solidFill>
              </a:rPr>
              <a:t> XX</a:t>
            </a:r>
            <a:endParaRPr lang="en-US" altLang="en-US" sz="2800" b="1" dirty="0">
              <a:solidFill>
                <a:srgbClr val="FF0000"/>
              </a:solidFill>
            </a:endParaRPr>
          </a:p>
        </p:txBody>
      </p:sp>
    </p:spTree>
    <p:extLst>
      <p:ext uri="{BB962C8B-B14F-4D97-AF65-F5344CB8AC3E}">
        <p14:creationId xmlns:p14="http://schemas.microsoft.com/office/powerpoint/2010/main" val="10217591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20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7"/>
                                        </p:tgtEl>
                                        <p:attrNameLst>
                                          <p:attrName>style.visibility</p:attrName>
                                        </p:attrNameLst>
                                      </p:cBhvr>
                                      <p:to>
                                        <p:strVal val="visible"/>
                                      </p:to>
                                    </p:set>
                                    <p:animEffect transition="in" filter="checkerboard(across)">
                                      <p:cBhvr>
                                        <p:cTn id="12" dur="500"/>
                                        <p:tgtEl>
                                          <p:spTgt spid="1024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243"/>
                                        </p:tgtEl>
                                        <p:attrNameLst>
                                          <p:attrName>style.visibility</p:attrName>
                                        </p:attrNameLst>
                                      </p:cBhvr>
                                      <p:to>
                                        <p:strVal val="visible"/>
                                      </p:to>
                                    </p:set>
                                    <p:animEffect transition="in" filter="diamond(in)">
                                      <p:cBhvr>
                                        <p:cTn id="17" dur="2000"/>
                                        <p:tgtEl>
                                          <p:spTgt spid="102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checkerboard(across)">
                                      <p:cBhvr>
                                        <p:cTn id="22" dur="500"/>
                                        <p:tgtEl>
                                          <p:spTgt spid="1024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246"/>
                                        </p:tgtEl>
                                        <p:attrNameLst>
                                          <p:attrName>style.visibility</p:attrName>
                                        </p:attrNameLst>
                                      </p:cBhvr>
                                      <p:to>
                                        <p:strVal val="visible"/>
                                      </p:to>
                                    </p:set>
                                    <p:animEffect transition="in" filter="diamond(in)">
                                      <p:cBhvr>
                                        <p:cTn id="27" dur="2000"/>
                                        <p:tgtEl>
                                          <p:spTgt spid="1024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0245"/>
                                        </p:tgtEl>
                                        <p:attrNameLst>
                                          <p:attrName>style.visibility</p:attrName>
                                        </p:attrNameLst>
                                      </p:cBhvr>
                                      <p:to>
                                        <p:strVal val="visible"/>
                                      </p:to>
                                    </p:set>
                                    <p:animEffect transition="in" filter="checkerboard(across)">
                                      <p:cBhvr>
                                        <p:cTn id="32" dur="500"/>
                                        <p:tgtEl>
                                          <p:spTgt spid="1024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ntr" presetSubtype="16" fill="hold" nodeType="clickEffect">
                                  <p:stCondLst>
                                    <p:cond delay="0"/>
                                  </p:stCondLst>
                                  <p:childTnLst>
                                    <p:set>
                                      <p:cBhvr>
                                        <p:cTn id="36" dur="1" fill="hold">
                                          <p:stCondLst>
                                            <p:cond delay="0"/>
                                          </p:stCondLst>
                                        </p:cTn>
                                        <p:tgtEl>
                                          <p:spTgt spid="10248"/>
                                        </p:tgtEl>
                                        <p:attrNameLst>
                                          <p:attrName>style.visibility</p:attrName>
                                        </p:attrNameLst>
                                      </p:cBhvr>
                                      <p:to>
                                        <p:strVal val="visible"/>
                                      </p:to>
                                    </p:set>
                                    <p:animEffect transition="in" filter="diamond(in)">
                                      <p:cBhvr>
                                        <p:cTn id="37" dur="20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bldLvl="0" animBg="1" autoUpdateAnimBg="0"/>
      <p:bldP spid="10244" grpId="0" bldLvl="0" animBg="1" autoUpdateAnimBg="0"/>
      <p:bldP spid="10245" grpId="0" bldLvl="0" animBg="1" autoUpdateAnimBg="0"/>
      <p:bldP spid="10246" grpId="0" bldLvl="0" animBg="1" autoUpdateAnimBg="0"/>
      <p:bldP spid="10247" grpId="0" bldLvl="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676400" y="1676401"/>
            <a:ext cx="899160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800" dirty="0" smtClean="0">
                <a:solidFill>
                  <a:srgbClr val="FF0000"/>
                </a:solidFill>
                <a:latin typeface="Times New Roman" panose="02020603050405020304" pitchFamily="18" charset="0"/>
              </a:rPr>
              <a:t>- </a:t>
            </a:r>
            <a:r>
              <a:rPr lang="en-US" altLang="en-US" sz="2800" dirty="0" err="1" smtClean="0">
                <a:solidFill>
                  <a:srgbClr val="FF0000"/>
                </a:solidFill>
                <a:latin typeface="Times New Roman" panose="02020603050405020304" pitchFamily="18" charset="0"/>
              </a:rPr>
              <a:t>Ảnh</a:t>
            </a:r>
            <a:r>
              <a:rPr lang="en-US" altLang="en-US" sz="2800" dirty="0" smtClean="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hưởng</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của</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chủ</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nghĩa</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Mác</a:t>
            </a:r>
            <a:r>
              <a:rPr lang="en-US" altLang="en-US" sz="2800" dirty="0">
                <a:solidFill>
                  <a:srgbClr val="FF0000"/>
                </a:solidFill>
                <a:latin typeface="Times New Roman" panose="02020603050405020304" pitchFamily="18" charset="0"/>
              </a:rPr>
              <a:t> - </a:t>
            </a:r>
            <a:r>
              <a:rPr lang="en-US" altLang="en-US" sz="2800" dirty="0" err="1">
                <a:solidFill>
                  <a:srgbClr val="FF0000"/>
                </a:solidFill>
                <a:latin typeface="Times New Roman" panose="02020603050405020304" pitchFamily="18" charset="0"/>
              </a:rPr>
              <a:t>Lênin</a:t>
            </a:r>
            <a:endParaRPr lang="en-US" altLang="en-US" sz="2800" dirty="0">
              <a:solidFill>
                <a:srgbClr val="FF0000"/>
              </a:solidFill>
              <a:latin typeface="Times New Roman" panose="02020603050405020304" pitchFamily="18" charset="0"/>
            </a:endParaRPr>
          </a:p>
        </p:txBody>
      </p:sp>
      <p:sp>
        <p:nvSpPr>
          <p:cNvPr id="11267" name="Rectangle 17"/>
          <p:cNvSpPr>
            <a:spLocks noChangeArrowheads="1"/>
          </p:cNvSpPr>
          <p:nvPr/>
        </p:nvSpPr>
        <p:spPr bwMode="auto">
          <a:xfrm>
            <a:off x="1676400" y="3200400"/>
            <a:ext cx="3962400" cy="498598"/>
          </a:xfrm>
          <a:prstGeom prst="rect">
            <a:avLst/>
          </a:prstGeom>
          <a:solidFill>
            <a:schemeClr val="tx1"/>
          </a:solidFill>
          <a:ln w="9525">
            <a:solidFill>
              <a:srgbClr val="FF0000"/>
            </a:solidFill>
            <a:miter lim="800000"/>
            <a:headEnd/>
            <a:tailEnd/>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P/trào đấu tranh của GCCN</a:t>
            </a:r>
          </a:p>
        </p:txBody>
      </p:sp>
      <p:sp>
        <p:nvSpPr>
          <p:cNvPr id="11268" name="Line 19"/>
          <p:cNvSpPr>
            <a:spLocks noChangeShapeType="1"/>
          </p:cNvSpPr>
          <p:nvPr/>
        </p:nvSpPr>
        <p:spPr bwMode="auto">
          <a:xfrm>
            <a:off x="6019800" y="2819400"/>
            <a:ext cx="0" cy="533400"/>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1269" name="AutoShape 21"/>
          <p:cNvSpPr>
            <a:spLocks noChangeArrowheads="1"/>
          </p:cNvSpPr>
          <p:nvPr/>
        </p:nvSpPr>
        <p:spPr bwMode="auto">
          <a:xfrm>
            <a:off x="5638800" y="3276600"/>
            <a:ext cx="1295400" cy="533400"/>
          </a:xfrm>
          <a:prstGeom prst="rightArrow">
            <a:avLst>
              <a:gd name="adj1" fmla="val 50000"/>
              <a:gd name="adj2" fmla="val 60714"/>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Yêu cầu</a:t>
            </a:r>
          </a:p>
        </p:txBody>
      </p:sp>
      <p:sp>
        <p:nvSpPr>
          <p:cNvPr id="11270" name="Rectangle 24"/>
          <p:cNvSpPr>
            <a:spLocks noChangeArrowheads="1"/>
          </p:cNvSpPr>
          <p:nvPr/>
        </p:nvSpPr>
        <p:spPr bwMode="auto">
          <a:xfrm>
            <a:off x="6934200" y="3200400"/>
            <a:ext cx="3505200" cy="498598"/>
          </a:xfrm>
          <a:prstGeom prst="rect">
            <a:avLst/>
          </a:prstGeom>
          <a:solidFill>
            <a:schemeClr val="tx1"/>
          </a:solidFill>
          <a:ln w="9525">
            <a:solidFill>
              <a:srgbClr val="FF0000"/>
            </a:solidFill>
            <a:miter lim="800000"/>
            <a:headEnd/>
            <a:tailEnd/>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Lý luận KH dẫn đường</a:t>
            </a:r>
          </a:p>
        </p:txBody>
      </p:sp>
      <p:sp>
        <p:nvSpPr>
          <p:cNvPr id="11271" name="Line 27"/>
          <p:cNvSpPr>
            <a:spLocks noChangeShapeType="1"/>
          </p:cNvSpPr>
          <p:nvPr/>
        </p:nvSpPr>
        <p:spPr bwMode="auto">
          <a:xfrm>
            <a:off x="8534400" y="3733800"/>
            <a:ext cx="0" cy="838200"/>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1272" name="Rectangle 28"/>
          <p:cNvSpPr>
            <a:spLocks noChangeArrowheads="1"/>
          </p:cNvSpPr>
          <p:nvPr/>
        </p:nvSpPr>
        <p:spPr bwMode="auto">
          <a:xfrm>
            <a:off x="7010400" y="4648200"/>
            <a:ext cx="3505200" cy="503238"/>
          </a:xfrm>
          <a:prstGeom prst="rect">
            <a:avLst/>
          </a:prstGeom>
          <a:solidFill>
            <a:schemeClr val="tx1"/>
          </a:solidFill>
          <a:ln w="9525">
            <a:solidFill>
              <a:srgbClr val="FF0000"/>
            </a:solidFill>
            <a:miter lim="800000"/>
            <a:headEnd/>
            <a:tailEnd/>
          </a:ln>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Chủ nghĩa Mác - Lênin</a:t>
            </a:r>
          </a:p>
        </p:txBody>
      </p:sp>
      <p:sp>
        <p:nvSpPr>
          <p:cNvPr id="11273" name="Rectangle 29"/>
          <p:cNvSpPr>
            <a:spLocks noChangeArrowheads="1"/>
          </p:cNvSpPr>
          <p:nvPr/>
        </p:nvSpPr>
        <p:spPr bwMode="auto">
          <a:xfrm>
            <a:off x="1752600" y="4876800"/>
            <a:ext cx="89154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975" indent="4763">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a:solidFill>
                  <a:schemeClr val="tx1"/>
                </a:solidFill>
                <a:latin typeface="Times New Roman" panose="02020603050405020304" pitchFamily="18" charset="0"/>
              </a:rPr>
              <a:t>- Là hệ tư tưởng của ĐCSVN</a:t>
            </a:r>
          </a:p>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a:solidFill>
                  <a:schemeClr val="tx1"/>
                </a:solidFill>
                <a:latin typeface="Times New Roman" panose="02020603050405020304" pitchFamily="18" charset="0"/>
              </a:rPr>
              <a:t>- Khi được truyền bá vào Việt Nam thúc đẩy phong trào yêu nước, phong trào công nhân phát triển theo khuynh hướng CMVS</a:t>
            </a:r>
          </a:p>
        </p:txBody>
      </p:sp>
      <p:sp>
        <p:nvSpPr>
          <p:cNvPr id="26634" name="Rectangle 11"/>
          <p:cNvSpPr>
            <a:spLocks noGrp="1" noRot="1" noChangeArrowheads="1"/>
          </p:cNvSpPr>
          <p:nvPr/>
        </p:nvSpPr>
        <p:spPr bwMode="auto">
          <a:xfrm>
            <a:off x="1066800" y="350839"/>
            <a:ext cx="9144000" cy="868362"/>
          </a:xfrm>
          <a:prstGeom prst="rect">
            <a:avLst/>
          </a:prstGeom>
          <a:noFill/>
          <a:ln w="28575">
            <a:solidFill>
              <a:schemeClr val="tx1"/>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txBody>
          <a:bodyPr anchor="ctr"/>
          <a:lstStyle>
            <a:lvl1pPr marL="14288" indent="-14288">
              <a:defRPr b="1" i="1">
                <a:solidFill>
                  <a:schemeClr val="tx1"/>
                </a:solidFill>
                <a:latin typeface="Times New Roman" panose="02020603050405020304" pitchFamily="18" charset="0"/>
              </a:defRPr>
            </a:lvl1pPr>
            <a:lvl2pPr marL="14288" indent="-14288">
              <a:defRPr b="1" i="1">
                <a:solidFill>
                  <a:schemeClr val="tx1"/>
                </a:solidFill>
                <a:latin typeface="Times New Roman" panose="02020603050405020304" pitchFamily="18" charset="0"/>
              </a:defRPr>
            </a:lvl2pPr>
            <a:lvl3pPr marL="14288" indent="-14288">
              <a:defRPr b="1" i="1">
                <a:solidFill>
                  <a:schemeClr val="tx1"/>
                </a:solidFill>
                <a:latin typeface="Times New Roman" panose="02020603050405020304" pitchFamily="18" charset="0"/>
              </a:defRPr>
            </a:lvl3pPr>
            <a:lvl4pPr marL="14288" indent="-14288">
              <a:defRPr b="1" i="1">
                <a:solidFill>
                  <a:schemeClr val="tx1"/>
                </a:solidFill>
                <a:latin typeface="Times New Roman" panose="02020603050405020304" pitchFamily="18" charset="0"/>
              </a:defRPr>
            </a:lvl4pPr>
            <a:lvl5pPr marL="14288" indent="-14288">
              <a:defRPr b="1" i="1">
                <a:solidFill>
                  <a:schemeClr val="tx1"/>
                </a:solidFill>
                <a:latin typeface="Times New Roman" panose="02020603050405020304" pitchFamily="18" charset="0"/>
              </a:defRPr>
            </a:lvl5pPr>
            <a:lvl6pPr marL="471488" indent="-14288" eaLnBrk="0" fontAlgn="base" hangingPunct="0">
              <a:spcBef>
                <a:spcPct val="0"/>
              </a:spcBef>
              <a:spcAft>
                <a:spcPct val="0"/>
              </a:spcAft>
              <a:defRPr b="1" i="1">
                <a:solidFill>
                  <a:schemeClr val="tx1"/>
                </a:solidFill>
                <a:latin typeface="Times New Roman" panose="02020603050405020304" pitchFamily="18" charset="0"/>
              </a:defRPr>
            </a:lvl6pPr>
            <a:lvl7pPr marL="928688" indent="-14288" eaLnBrk="0" fontAlgn="base" hangingPunct="0">
              <a:spcBef>
                <a:spcPct val="0"/>
              </a:spcBef>
              <a:spcAft>
                <a:spcPct val="0"/>
              </a:spcAft>
              <a:defRPr b="1" i="1">
                <a:solidFill>
                  <a:schemeClr val="tx1"/>
                </a:solidFill>
                <a:latin typeface="Times New Roman" panose="02020603050405020304" pitchFamily="18" charset="0"/>
              </a:defRPr>
            </a:lvl7pPr>
            <a:lvl8pPr marL="1385888" indent="-14288" eaLnBrk="0" fontAlgn="base" hangingPunct="0">
              <a:spcBef>
                <a:spcPct val="0"/>
              </a:spcBef>
              <a:spcAft>
                <a:spcPct val="0"/>
              </a:spcAft>
              <a:defRPr b="1" i="1">
                <a:solidFill>
                  <a:schemeClr val="tx1"/>
                </a:solidFill>
                <a:latin typeface="Times New Roman" panose="02020603050405020304" pitchFamily="18" charset="0"/>
              </a:defRPr>
            </a:lvl8pPr>
            <a:lvl9pPr marL="1843088" indent="-14288" eaLnBrk="0" fontAlgn="base" hangingPunct="0">
              <a:spcBef>
                <a:spcPct val="0"/>
              </a:spcBef>
              <a:spcAft>
                <a:spcPct val="0"/>
              </a:spcAft>
              <a:defRPr b="1" i="1">
                <a:solidFill>
                  <a:schemeClr val="tx1"/>
                </a:solidFill>
                <a:latin typeface="Times New Roman" panose="02020603050405020304" pitchFamily="18" charset="0"/>
              </a:defRPr>
            </a:lvl9pPr>
          </a:lstStyle>
          <a:p>
            <a:pPr marL="571500" indent="-571500" eaLnBrk="1" hangingPunct="1">
              <a:buFont typeface="Wingdings" panose="05000000000000000000" pitchFamily="2" charset="2"/>
              <a:buChar char="v"/>
            </a:pPr>
            <a:r>
              <a:rPr lang="en-US" altLang="en-US" sz="3600" b="0" i="0" dirty="0" smtClean="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Hoàn</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cảnh</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quốc</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tế</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cuối</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thế</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kỷ</a:t>
            </a:r>
            <a:r>
              <a:rPr lang="en-US" altLang="en-US" sz="2800" b="0" i="0" dirty="0">
                <a:solidFill>
                  <a:srgbClr val="FF0000"/>
                </a:solidFill>
                <a:latin typeface="Arial" panose="020B0604020202020204" pitchFamily="34" charset="0"/>
                <a:ea typeface="SimSun" panose="02010600030101010101" pitchFamily="2" charset="-122"/>
              </a:rPr>
              <a:t> XIX </a:t>
            </a:r>
            <a:r>
              <a:rPr lang="en-US" altLang="en-US" sz="2800" b="0" i="0" dirty="0" err="1">
                <a:solidFill>
                  <a:srgbClr val="FF0000"/>
                </a:solidFill>
                <a:latin typeface="Arial" panose="020B0604020202020204" pitchFamily="34" charset="0"/>
                <a:ea typeface="SimSun" panose="02010600030101010101" pitchFamily="2" charset="-122"/>
              </a:rPr>
              <a:t>đầu</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thế</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kỷ</a:t>
            </a:r>
            <a:r>
              <a:rPr lang="en-US" altLang="en-US" sz="2800" b="0" i="0" dirty="0">
                <a:solidFill>
                  <a:srgbClr val="FF0000"/>
                </a:solidFill>
                <a:latin typeface="Arial" panose="020B0604020202020204" pitchFamily="34" charset="0"/>
                <a:ea typeface="SimSun" panose="02010600030101010101" pitchFamily="2" charset="-122"/>
              </a:rPr>
              <a:t> XX</a:t>
            </a:r>
          </a:p>
        </p:txBody>
      </p:sp>
    </p:spTree>
    <p:extLst>
      <p:ext uri="{BB962C8B-B14F-4D97-AF65-F5344CB8AC3E}">
        <p14:creationId xmlns:p14="http://schemas.microsoft.com/office/powerpoint/2010/main" val="10629821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checkerboard(across)">
                                      <p:cBhvr>
                                        <p:cTn id="7" dur="20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checkerboard(across)">
                                      <p:cBhvr>
                                        <p:cTn id="12" dur="2000"/>
                                        <p:tgtEl>
                                          <p:spTgt spid="112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1268"/>
                                        </p:tgtEl>
                                        <p:attrNameLst>
                                          <p:attrName>style.visibility</p:attrName>
                                        </p:attrNameLst>
                                      </p:cBhvr>
                                      <p:to>
                                        <p:strVal val="visible"/>
                                      </p:to>
                                    </p:set>
                                    <p:animEffect transition="in" filter="checkerboard(across)">
                                      <p:cBhvr>
                                        <p:cTn id="17" dur="2000"/>
                                        <p:tgtEl>
                                          <p:spTgt spid="1126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1269"/>
                                        </p:tgtEl>
                                        <p:attrNameLst>
                                          <p:attrName>style.visibility</p:attrName>
                                        </p:attrNameLst>
                                      </p:cBhvr>
                                      <p:to>
                                        <p:strVal val="visible"/>
                                      </p:to>
                                    </p:set>
                                    <p:animEffect transition="in" filter="checkerboard(across)">
                                      <p:cBhvr>
                                        <p:cTn id="22" dur="2000"/>
                                        <p:tgtEl>
                                          <p:spTgt spid="1126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1270"/>
                                        </p:tgtEl>
                                        <p:attrNameLst>
                                          <p:attrName>style.visibility</p:attrName>
                                        </p:attrNameLst>
                                      </p:cBhvr>
                                      <p:to>
                                        <p:strVal val="visible"/>
                                      </p:to>
                                    </p:set>
                                    <p:animEffect transition="in" filter="checkerboard(across)">
                                      <p:cBhvr>
                                        <p:cTn id="27" dur="2000"/>
                                        <p:tgtEl>
                                          <p:spTgt spid="1127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1271"/>
                                        </p:tgtEl>
                                        <p:attrNameLst>
                                          <p:attrName>style.visibility</p:attrName>
                                        </p:attrNameLst>
                                      </p:cBhvr>
                                      <p:to>
                                        <p:strVal val="visible"/>
                                      </p:to>
                                    </p:set>
                                    <p:animEffect transition="in" filter="checkerboard(across)">
                                      <p:cBhvr>
                                        <p:cTn id="32" dur="500"/>
                                        <p:tgtEl>
                                          <p:spTgt spid="1127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1272"/>
                                        </p:tgtEl>
                                        <p:attrNameLst>
                                          <p:attrName>style.visibility</p:attrName>
                                        </p:attrNameLst>
                                      </p:cBhvr>
                                      <p:to>
                                        <p:strVal val="visible"/>
                                      </p:to>
                                    </p:set>
                                    <p:animEffect transition="in" filter="checkerboard(across)">
                                      <p:cBhvr>
                                        <p:cTn id="37" dur="2000"/>
                                        <p:tgtEl>
                                          <p:spTgt spid="1127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11273"/>
                                        </p:tgtEl>
                                        <p:attrNameLst>
                                          <p:attrName>style.visibility</p:attrName>
                                        </p:attrNameLst>
                                      </p:cBhvr>
                                      <p:to>
                                        <p:strVal val="visible"/>
                                      </p:to>
                                    </p:set>
                                    <p:animEffect transition="in" filter="checkerboard(across)">
                                      <p:cBhvr>
                                        <p:cTn id="42" dur="2000"/>
                                        <p:tgtEl>
                                          <p:spTgt spid="11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bldLvl="0" animBg="1" autoUpdateAnimBg="0"/>
      <p:bldP spid="11268" grpId="0" animBg="1"/>
      <p:bldP spid="11269" grpId="0" bldLvl="0" animBg="1" autoUpdateAnimBg="0"/>
      <p:bldP spid="11270" grpId="0" bldLvl="0" animBg="1" autoUpdateAnimBg="0"/>
      <p:bldP spid="11271" grpId="0" animBg="1"/>
      <p:bldP spid="11272" grpId="0" bldLvl="0" animBg="1" autoUpdateAnimBg="0"/>
      <p:bldP spid="11273"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1676400" y="990600"/>
            <a:ext cx="8991600"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Ảnh</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hưởng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chủ</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nghĩa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Mác</a:t>
            </a:r>
            <a:r>
              <a:rPr lang="en-US" altLang="en-US" sz="2400" dirty="0">
                <a:solidFill>
                  <a:srgbClr val="FF0000"/>
                </a:solidFill>
                <a:latin typeface="Times New Roman" panose="02020603050405020304" pitchFamily="18" charset="0"/>
              </a:rPr>
              <a:t> - </a:t>
            </a:r>
            <a:r>
              <a:rPr lang="en-US" altLang="en-US" sz="2400" dirty="0" err="1">
                <a:solidFill>
                  <a:srgbClr val="FF0000"/>
                </a:solidFill>
                <a:latin typeface="Times New Roman" panose="02020603050405020304" pitchFamily="18" charset="0"/>
              </a:rPr>
              <a:t>Lênin</a:t>
            </a:r>
            <a:endParaRPr lang="en-US" altLang="en-US" sz="2400" dirty="0">
              <a:solidFill>
                <a:srgbClr val="FF0000"/>
              </a:solidFill>
              <a:latin typeface="Times New Roman" panose="02020603050405020304" pitchFamily="18" charset="0"/>
            </a:endParaRPr>
          </a:p>
        </p:txBody>
      </p:sp>
      <p:pic>
        <p:nvPicPr>
          <p:cNvPr id="12291" name="Picture 10" descr="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568" y="2166925"/>
            <a:ext cx="4992325" cy="353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Rectangle 11"/>
          <p:cNvSpPr>
            <a:spLocks noGrp="1" noRot="1" noChangeArrowheads="1"/>
          </p:cNvSpPr>
          <p:nvPr>
            <p:ph type="title" idx="4294967295"/>
          </p:nvPr>
        </p:nvSpPr>
        <p:spPr>
          <a:xfrm>
            <a:off x="818688" y="5911953"/>
            <a:ext cx="4368084" cy="868363"/>
          </a:xfrm>
        </p:spPr>
        <p:txBody>
          <a:bodyPr rtlCol="0">
            <a:normAutofit/>
          </a:bodyPr>
          <a:lstStyle/>
          <a:p>
            <a:pPr algn="just">
              <a:defRPr/>
            </a:pPr>
            <a:r>
              <a:rPr lang="en-US" sz="1800" dirty="0" err="1">
                <a:solidFill>
                  <a:srgbClr val="FF0000"/>
                </a:solidFill>
                <a:effectLst>
                  <a:outerShdw blurRad="38100" dist="38100" dir="2700000" algn="tl">
                    <a:srgbClr val="C0C0C0"/>
                  </a:outerShdw>
                </a:effectLst>
              </a:rPr>
              <a:t>Nguyễn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Quốc</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giảng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bài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tại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lớp</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huấn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luyện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cán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bộ</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cách</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mạng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Việt</a:t>
            </a:r>
            <a:r>
              <a:rPr lang="en-US" sz="1800" dirty="0">
                <a:solidFill>
                  <a:srgbClr val="FF0000"/>
                </a:solidFill>
                <a:effectLst>
                  <a:outerShdw blurRad="38100" dist="38100" dir="2700000" algn="tl">
                    <a:srgbClr val="C0C0C0"/>
                  </a:outerShdw>
                </a:effectLst>
              </a:rPr>
              <a:t> Nam </a:t>
            </a:r>
            <a:r>
              <a:rPr lang="en-US" sz="1800" dirty="0" err="1">
                <a:solidFill>
                  <a:srgbClr val="FF0000"/>
                </a:solidFill>
                <a:effectLst>
                  <a:outerShdw blurRad="38100" dist="38100" dir="2700000" algn="tl">
                    <a:srgbClr val="C0C0C0"/>
                  </a:outerShdw>
                </a:effectLst>
              </a:rPr>
              <a:t>tại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Quảng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Châu</a:t>
            </a:r>
            <a:r>
              <a:rPr lang="en-US" sz="1800" dirty="0">
                <a:solidFill>
                  <a:srgbClr val="FF0000"/>
                </a:solidFill>
                <a:effectLst>
                  <a:outerShdw blurRad="38100" dist="38100" dir="2700000" algn="tl">
                    <a:srgbClr val="C0C0C0"/>
                  </a:outerShdw>
                </a:effectLst>
              </a:rPr>
              <a:t> </a:t>
            </a:r>
          </a:p>
        </p:txBody>
      </p:sp>
      <p:sp>
        <p:nvSpPr>
          <p:cNvPr id="27653" name="Rectangle 11"/>
          <p:cNvSpPr>
            <a:spLocks noGrp="1" noRot="1" noChangeArrowheads="1"/>
          </p:cNvSpPr>
          <p:nvPr/>
        </p:nvSpPr>
        <p:spPr bwMode="auto">
          <a:xfrm>
            <a:off x="1524000" y="122238"/>
            <a:ext cx="9144000" cy="8683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marL="14288" indent="-14288">
              <a:defRPr b="1" i="1">
                <a:solidFill>
                  <a:schemeClr val="tx1"/>
                </a:solidFill>
                <a:latin typeface="Times New Roman" panose="02020603050405020304" pitchFamily="18" charset="0"/>
              </a:defRPr>
            </a:lvl1pPr>
            <a:lvl2pPr marL="14288" indent="-14288">
              <a:defRPr b="1" i="1">
                <a:solidFill>
                  <a:schemeClr val="tx1"/>
                </a:solidFill>
                <a:latin typeface="Times New Roman" panose="02020603050405020304" pitchFamily="18" charset="0"/>
              </a:defRPr>
            </a:lvl2pPr>
            <a:lvl3pPr marL="14288" indent="-14288">
              <a:defRPr b="1" i="1">
                <a:solidFill>
                  <a:schemeClr val="tx1"/>
                </a:solidFill>
                <a:latin typeface="Times New Roman" panose="02020603050405020304" pitchFamily="18" charset="0"/>
              </a:defRPr>
            </a:lvl3pPr>
            <a:lvl4pPr marL="14288" indent="-14288">
              <a:defRPr b="1" i="1">
                <a:solidFill>
                  <a:schemeClr val="tx1"/>
                </a:solidFill>
                <a:latin typeface="Times New Roman" panose="02020603050405020304" pitchFamily="18" charset="0"/>
              </a:defRPr>
            </a:lvl4pPr>
            <a:lvl5pPr marL="14288" indent="-14288">
              <a:defRPr b="1" i="1">
                <a:solidFill>
                  <a:schemeClr val="tx1"/>
                </a:solidFill>
                <a:latin typeface="Times New Roman" panose="02020603050405020304" pitchFamily="18" charset="0"/>
              </a:defRPr>
            </a:lvl5pPr>
            <a:lvl6pPr marL="471488" indent="-14288" eaLnBrk="0" fontAlgn="base" hangingPunct="0">
              <a:spcBef>
                <a:spcPct val="0"/>
              </a:spcBef>
              <a:spcAft>
                <a:spcPct val="0"/>
              </a:spcAft>
              <a:defRPr b="1" i="1">
                <a:solidFill>
                  <a:schemeClr val="tx1"/>
                </a:solidFill>
                <a:latin typeface="Times New Roman" panose="02020603050405020304" pitchFamily="18" charset="0"/>
              </a:defRPr>
            </a:lvl6pPr>
            <a:lvl7pPr marL="928688" indent="-14288" eaLnBrk="0" fontAlgn="base" hangingPunct="0">
              <a:spcBef>
                <a:spcPct val="0"/>
              </a:spcBef>
              <a:spcAft>
                <a:spcPct val="0"/>
              </a:spcAft>
              <a:defRPr b="1" i="1">
                <a:solidFill>
                  <a:schemeClr val="tx1"/>
                </a:solidFill>
                <a:latin typeface="Times New Roman" panose="02020603050405020304" pitchFamily="18" charset="0"/>
              </a:defRPr>
            </a:lvl7pPr>
            <a:lvl8pPr marL="1385888" indent="-14288" eaLnBrk="0" fontAlgn="base" hangingPunct="0">
              <a:spcBef>
                <a:spcPct val="0"/>
              </a:spcBef>
              <a:spcAft>
                <a:spcPct val="0"/>
              </a:spcAft>
              <a:defRPr b="1" i="1">
                <a:solidFill>
                  <a:schemeClr val="tx1"/>
                </a:solidFill>
                <a:latin typeface="Times New Roman" panose="02020603050405020304" pitchFamily="18" charset="0"/>
              </a:defRPr>
            </a:lvl8pPr>
            <a:lvl9pPr marL="1843088" indent="-14288" eaLnBrk="0" fontAlgn="base" hangingPunct="0">
              <a:spcBef>
                <a:spcPct val="0"/>
              </a:spcBef>
              <a:spcAft>
                <a:spcPct val="0"/>
              </a:spcAft>
              <a:defRPr b="1" i="1">
                <a:solidFill>
                  <a:schemeClr val="tx1"/>
                </a:solidFill>
                <a:latin typeface="Times New Roman" panose="02020603050405020304" pitchFamily="18" charset="0"/>
              </a:defRPr>
            </a:lvl9pPr>
          </a:lstStyle>
          <a:p>
            <a:pPr eaLnBrk="1" hangingPunct="1"/>
            <a:r>
              <a:rPr lang="en-US" altLang="en-US" sz="3600" b="0" i="0" dirty="0" smtClean="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Hoàn</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cảnh</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quốc</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cuối</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thế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kỷ</a:t>
            </a:r>
            <a:r>
              <a:rPr lang="en-US" altLang="en-US" sz="2800" b="0" i="0" dirty="0">
                <a:latin typeface="Arial" panose="020B0604020202020204" pitchFamily="34" charset="0"/>
                <a:ea typeface="SimSun" panose="02010600030101010101" pitchFamily="2" charset="-122"/>
              </a:rPr>
              <a:t> XIX </a:t>
            </a:r>
            <a:r>
              <a:rPr lang="en-US" altLang="en-US" sz="2800" b="0" i="0" dirty="0" err="1">
                <a:latin typeface="Arial" panose="020B0604020202020204" pitchFamily="34" charset="0"/>
                <a:ea typeface="SimSun" panose="02010600030101010101" pitchFamily="2" charset="-122"/>
              </a:rPr>
              <a:t>đầu</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thế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kỷ</a:t>
            </a:r>
            <a:r>
              <a:rPr lang="en-US" altLang="en-US" sz="2800" b="0" i="0" dirty="0">
                <a:latin typeface="Arial" panose="020B0604020202020204" pitchFamily="34" charset="0"/>
                <a:ea typeface="SimSun" panose="02010600030101010101" pitchFamily="2" charset="-122"/>
              </a:rPr>
              <a:t> XX</a:t>
            </a:r>
          </a:p>
        </p:txBody>
      </p:sp>
      <p:pic>
        <p:nvPicPr>
          <p:cNvPr id="2" name="Picture 1"/>
          <p:cNvPicPr>
            <a:picLocks noChangeAspect="1"/>
          </p:cNvPicPr>
          <p:nvPr/>
        </p:nvPicPr>
        <p:blipFill>
          <a:blip r:embed="rId3"/>
          <a:stretch>
            <a:fillRect/>
          </a:stretch>
        </p:blipFill>
        <p:spPr>
          <a:xfrm>
            <a:off x="6172200" y="2166925"/>
            <a:ext cx="3962743" cy="3346994"/>
          </a:xfrm>
          <a:prstGeom prst="rect">
            <a:avLst/>
          </a:prstGeom>
        </p:spPr>
      </p:pic>
      <p:sp>
        <p:nvSpPr>
          <p:cNvPr id="3" name="Rectangle 2"/>
          <p:cNvSpPr/>
          <p:nvPr/>
        </p:nvSpPr>
        <p:spPr>
          <a:xfrm>
            <a:off x="6684134" y="5699803"/>
            <a:ext cx="3450809" cy="646331"/>
          </a:xfrm>
          <a:prstGeom prst="rect">
            <a:avLst/>
          </a:prstGeom>
        </p:spPr>
        <p:txBody>
          <a:bodyPr wrap="square">
            <a:spAutoFit/>
          </a:bodyPr>
          <a:lstStyle/>
          <a:p>
            <a:r>
              <a:rPr lang="en-US" altLang="en-US" dirty="0" err="1" smtClean="0">
                <a:latin typeface="Times New Roman" panose="02020603050405020304" pitchFamily="18" charset="0"/>
              </a:rPr>
              <a:t>Phong</a:t>
            </a:r>
            <a:r>
              <a:rPr lang="en-US" altLang="en-US" dirty="0" smtClean="0">
                <a:latin typeface="Times New Roman" panose="02020603050405020304" pitchFamily="18" charset="0"/>
              </a:rPr>
              <a:t> </a:t>
            </a:r>
            <a:r>
              <a:rPr lang="en-US" altLang="en-US" dirty="0" err="1" smtClean="0">
                <a:latin typeface="Times New Roman" panose="02020603050405020304" pitchFamily="18" charset="0"/>
              </a:rPr>
              <a:t>trào</a:t>
            </a:r>
            <a:r>
              <a:rPr lang="en-US" altLang="en-US" dirty="0" smtClean="0">
                <a:latin typeface="Times New Roman" panose="02020603050405020304" pitchFamily="18" charset="0"/>
              </a:rPr>
              <a:t> </a:t>
            </a:r>
            <a:r>
              <a:rPr lang="en-US" altLang="en-US" dirty="0" err="1">
                <a:latin typeface="Times New Roman" panose="02020603050405020304" pitchFamily="18" charset="0"/>
              </a:rPr>
              <a:t>yêu</a:t>
            </a:r>
            <a:r>
              <a:rPr lang="en-US" altLang="en-US" dirty="0">
                <a:latin typeface="Times New Roman" panose="02020603050405020304" pitchFamily="18" charset="0"/>
              </a:rPr>
              <a:t> </a:t>
            </a:r>
            <a:r>
              <a:rPr lang="en-US" altLang="en-US" dirty="0" err="1">
                <a:latin typeface="Times New Roman" panose="02020603050405020304" pitchFamily="18" charset="0"/>
              </a:rPr>
              <a:t>nước</a:t>
            </a:r>
            <a:r>
              <a:rPr lang="en-US" altLang="en-US" dirty="0">
                <a:latin typeface="Times New Roman" panose="02020603050405020304" pitchFamily="18" charset="0"/>
              </a:rPr>
              <a:t> </a:t>
            </a:r>
            <a:r>
              <a:rPr lang="en-US" altLang="en-US" dirty="0" err="1">
                <a:latin typeface="Times New Roman" panose="02020603050405020304" pitchFamily="18" charset="0"/>
              </a:rPr>
              <a:t>và</a:t>
            </a:r>
            <a:r>
              <a:rPr lang="en-US" altLang="en-US" dirty="0">
                <a:latin typeface="Times New Roman" panose="02020603050405020304" pitchFamily="18" charset="0"/>
              </a:rPr>
              <a:t> </a:t>
            </a:r>
            <a:r>
              <a:rPr lang="en-US" altLang="en-US" dirty="0" err="1">
                <a:latin typeface="Times New Roman" panose="02020603050405020304" pitchFamily="18" charset="0"/>
              </a:rPr>
              <a:t>phong</a:t>
            </a:r>
            <a:r>
              <a:rPr lang="en-US" altLang="en-US" dirty="0">
                <a:latin typeface="Times New Roman" panose="02020603050405020304" pitchFamily="18" charset="0"/>
              </a:rPr>
              <a:t> </a:t>
            </a:r>
            <a:r>
              <a:rPr lang="en-US" altLang="en-US" dirty="0" err="1">
                <a:latin typeface="Times New Roman" panose="02020603050405020304" pitchFamily="18" charset="0"/>
              </a:rPr>
              <a:t>trào</a:t>
            </a:r>
            <a:r>
              <a:rPr lang="en-US" altLang="en-US" dirty="0">
                <a:latin typeface="Times New Roman" panose="02020603050405020304" pitchFamily="18" charset="0"/>
              </a:rPr>
              <a:t> </a:t>
            </a:r>
            <a:r>
              <a:rPr lang="en-US" altLang="en-US" dirty="0" err="1">
                <a:latin typeface="Times New Roman" panose="02020603050405020304" pitchFamily="18" charset="0"/>
              </a:rPr>
              <a:t>công</a:t>
            </a:r>
            <a:r>
              <a:rPr lang="en-US" altLang="en-US" dirty="0">
                <a:latin typeface="Times New Roman" panose="02020603050405020304" pitchFamily="18" charset="0"/>
              </a:rPr>
              <a:t> </a:t>
            </a:r>
            <a:r>
              <a:rPr lang="en-US" altLang="en-US" dirty="0" err="1">
                <a:latin typeface="Times New Roman" panose="02020603050405020304" pitchFamily="18" charset="0"/>
              </a:rPr>
              <a:t>nhân</a:t>
            </a:r>
            <a:r>
              <a:rPr lang="en-US" altLang="en-US" dirty="0">
                <a:latin typeface="Times New Roman" panose="02020603050405020304" pitchFamily="18" charset="0"/>
              </a:rPr>
              <a:t> </a:t>
            </a:r>
            <a:r>
              <a:rPr lang="en-US" altLang="en-US" dirty="0" err="1">
                <a:latin typeface="Times New Roman" panose="02020603050405020304" pitchFamily="18" charset="0"/>
              </a:rPr>
              <a:t>phát</a:t>
            </a:r>
            <a:r>
              <a:rPr lang="en-US" altLang="en-US" dirty="0">
                <a:latin typeface="Times New Roman" panose="02020603050405020304" pitchFamily="18" charset="0"/>
              </a:rPr>
              <a:t> </a:t>
            </a:r>
            <a:r>
              <a:rPr lang="en-US" altLang="en-US" dirty="0" err="1">
                <a:latin typeface="Times New Roman" panose="02020603050405020304" pitchFamily="18" charset="0"/>
              </a:rPr>
              <a:t>triển</a:t>
            </a:r>
            <a:r>
              <a:rPr lang="en-US" altLang="en-US" dirty="0">
                <a:latin typeface="Times New Roman" panose="02020603050405020304" pitchFamily="18" charset="0"/>
              </a:rPr>
              <a:t> </a:t>
            </a:r>
            <a:r>
              <a:rPr lang="en-US" altLang="en-US" dirty="0" err="1">
                <a:latin typeface="Times New Roman" panose="02020603050405020304" pitchFamily="18" charset="0"/>
              </a:rPr>
              <a:t>mạnh</a:t>
            </a:r>
            <a:r>
              <a:rPr lang="en-US" altLang="en-US" dirty="0">
                <a:latin typeface="Times New Roman" panose="02020603050405020304" pitchFamily="18" charset="0"/>
              </a:rPr>
              <a:t> </a:t>
            </a:r>
            <a:r>
              <a:rPr lang="en-US" altLang="en-US" dirty="0" err="1">
                <a:latin typeface="Times New Roman" panose="02020603050405020304" pitchFamily="18" charset="0"/>
              </a:rPr>
              <a:t>mẽ</a:t>
            </a:r>
            <a:r>
              <a:rPr lang="en-US" altLang="en-US" dirty="0">
                <a:latin typeface="Times New Roman" panose="02020603050405020304" pitchFamily="18" charset="0"/>
              </a:rPr>
              <a:t>.</a:t>
            </a:r>
            <a:endParaRPr lang="en-US" dirty="0"/>
          </a:p>
        </p:txBody>
      </p:sp>
    </p:spTree>
    <p:extLst>
      <p:ext uri="{BB962C8B-B14F-4D97-AF65-F5344CB8AC3E}">
        <p14:creationId xmlns:p14="http://schemas.microsoft.com/office/powerpoint/2010/main" val="38078041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checkerboard(across)">
                                      <p:cBhvr>
                                        <p:cTn id="7" dur="2000"/>
                                        <p:tgtEl>
                                          <p:spTgt spid="122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diamond(in)">
                                      <p:cBhvr>
                                        <p:cTn id="12" dur="2000"/>
                                        <p:tgtEl>
                                          <p:spTgt spid="1229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checkerboard(across)">
                                      <p:cBhvr>
                                        <p:cTn id="17" dur="2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7"/>
          <p:cNvSpPr>
            <a:spLocks noChangeArrowheads="1"/>
          </p:cNvSpPr>
          <p:nvPr/>
        </p:nvSpPr>
        <p:spPr bwMode="auto">
          <a:xfrm>
            <a:off x="1524000" y="990600"/>
            <a:ext cx="8991600" cy="1126462"/>
          </a:xfrm>
          <a:prstGeom prst="rect">
            <a:avLst/>
          </a:prstGeom>
          <a:solidFill>
            <a:srgbClr val="0070C0"/>
          </a:solidFill>
          <a:ln>
            <a:noFill/>
          </a:ln>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800" dirty="0" smtClean="0">
                <a:solidFill>
                  <a:schemeClr val="bg1"/>
                </a:solidFill>
                <a:latin typeface="Arial" pitchFamily="34" charset="0"/>
                <a:cs typeface="Arial" pitchFamily="34" charset="0"/>
              </a:rPr>
              <a:t>- </a:t>
            </a:r>
            <a:r>
              <a:rPr lang="en-US" altLang="en-US" sz="2800" dirty="0" err="1" smtClean="0">
                <a:solidFill>
                  <a:schemeClr val="bg1"/>
                </a:solidFill>
                <a:latin typeface="Arial" pitchFamily="34" charset="0"/>
                <a:cs typeface="Arial" pitchFamily="34" charset="0"/>
              </a:rPr>
              <a:t>Tác</a:t>
            </a:r>
            <a:r>
              <a:rPr lang="en-US" altLang="en-US" sz="2800" dirty="0" smtClean="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động</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của</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Cách</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mạng</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Tháng</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Mười</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Nga</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và</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Quốc</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tế</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Cộng</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sản</a:t>
            </a:r>
            <a:endParaRPr lang="en-US" altLang="en-US" sz="2800" dirty="0">
              <a:solidFill>
                <a:schemeClr val="bg1"/>
              </a:solidFill>
              <a:latin typeface="Arial" pitchFamily="34" charset="0"/>
              <a:cs typeface="Arial" pitchFamily="34" charset="0"/>
            </a:endParaRPr>
          </a:p>
        </p:txBody>
      </p:sp>
      <p:sp>
        <p:nvSpPr>
          <p:cNvPr id="14339" name="Text Box 3"/>
          <p:cNvSpPr txBox="1">
            <a:spLocks noChangeArrowheads="1"/>
          </p:cNvSpPr>
          <p:nvPr/>
        </p:nvSpPr>
        <p:spPr bwMode="auto">
          <a:xfrm>
            <a:off x="2008188" y="2265364"/>
            <a:ext cx="7974012"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Pct val="100000"/>
              <a:buFont typeface="Wingdings" panose="05000000000000000000" pitchFamily="2" charset="2"/>
              <a:buChar char="Ø"/>
            </a:pPr>
            <a:r>
              <a:rPr lang="en-US" altLang="en-US" sz="2400">
                <a:solidFill>
                  <a:schemeClr val="tx1"/>
                </a:solidFill>
                <a:latin typeface="Times New Roman" panose="02020603050405020304" pitchFamily="18" charset="0"/>
              </a:rPr>
              <a:t>CM Tháng Mười thắng lợi mở đầu một thời đại mới</a:t>
            </a:r>
          </a:p>
          <a:p>
            <a:pPr eaLnBrk="1" hangingPunct="1">
              <a:spcBef>
                <a:spcPct val="0"/>
              </a:spcBef>
              <a:buClrTx/>
              <a:buSzPct val="100000"/>
              <a:buFont typeface="Wingdings" panose="05000000000000000000" pitchFamily="2" charset="2"/>
              <a:buChar char="Ø"/>
            </a:pPr>
            <a:endParaRPr lang="en-US" altLang="en-US" sz="2400">
              <a:solidFill>
                <a:schemeClr val="tx1"/>
              </a:solidFill>
              <a:latin typeface="Times New Roman" panose="02020603050405020304" pitchFamily="18" charset="0"/>
            </a:endParaRPr>
          </a:p>
          <a:p>
            <a:pPr eaLnBrk="1" hangingPunct="1">
              <a:spcBef>
                <a:spcPct val="0"/>
              </a:spcBef>
              <a:buClrTx/>
              <a:buSzPct val="100000"/>
              <a:buFont typeface="Wingdings" panose="05000000000000000000" pitchFamily="2" charset="2"/>
              <a:buChar char="Ø"/>
            </a:pPr>
            <a:r>
              <a:rPr lang="en-US" altLang="en-US" sz="2400">
                <a:solidFill>
                  <a:schemeClr val="tx1"/>
                </a:solidFill>
                <a:latin typeface="Times New Roman" panose="02020603050405020304" pitchFamily="18" charset="0"/>
              </a:rPr>
              <a:t> Quốc tế cộng sản (3.1939) có vai trò quan trọng đối với CM Việt Nam</a:t>
            </a:r>
          </a:p>
        </p:txBody>
      </p:sp>
      <p:sp>
        <p:nvSpPr>
          <p:cNvPr id="29700" name="Rectangle 11"/>
          <p:cNvSpPr>
            <a:spLocks noGrp="1" noRot="1" noChangeArrowheads="1"/>
          </p:cNvSpPr>
          <p:nvPr/>
        </p:nvSpPr>
        <p:spPr bwMode="auto">
          <a:xfrm>
            <a:off x="1524000" y="122238"/>
            <a:ext cx="9144000" cy="8683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marL="14288" indent="-14288">
              <a:defRPr b="1" i="1">
                <a:solidFill>
                  <a:schemeClr val="tx1"/>
                </a:solidFill>
                <a:latin typeface="Times New Roman" panose="02020603050405020304" pitchFamily="18" charset="0"/>
              </a:defRPr>
            </a:lvl1pPr>
            <a:lvl2pPr marL="14288" indent="-14288">
              <a:defRPr b="1" i="1">
                <a:solidFill>
                  <a:schemeClr val="tx1"/>
                </a:solidFill>
                <a:latin typeface="Times New Roman" panose="02020603050405020304" pitchFamily="18" charset="0"/>
              </a:defRPr>
            </a:lvl2pPr>
            <a:lvl3pPr marL="14288" indent="-14288">
              <a:defRPr b="1" i="1">
                <a:solidFill>
                  <a:schemeClr val="tx1"/>
                </a:solidFill>
                <a:latin typeface="Times New Roman" panose="02020603050405020304" pitchFamily="18" charset="0"/>
              </a:defRPr>
            </a:lvl3pPr>
            <a:lvl4pPr marL="14288" indent="-14288">
              <a:defRPr b="1" i="1">
                <a:solidFill>
                  <a:schemeClr val="tx1"/>
                </a:solidFill>
                <a:latin typeface="Times New Roman" panose="02020603050405020304" pitchFamily="18" charset="0"/>
              </a:defRPr>
            </a:lvl4pPr>
            <a:lvl5pPr marL="14288" indent="-14288">
              <a:defRPr b="1" i="1">
                <a:solidFill>
                  <a:schemeClr val="tx1"/>
                </a:solidFill>
                <a:latin typeface="Times New Roman" panose="02020603050405020304" pitchFamily="18" charset="0"/>
              </a:defRPr>
            </a:lvl5pPr>
            <a:lvl6pPr marL="471488" indent="-14288" eaLnBrk="0" fontAlgn="base" hangingPunct="0">
              <a:spcBef>
                <a:spcPct val="0"/>
              </a:spcBef>
              <a:spcAft>
                <a:spcPct val="0"/>
              </a:spcAft>
              <a:defRPr b="1" i="1">
                <a:solidFill>
                  <a:schemeClr val="tx1"/>
                </a:solidFill>
                <a:latin typeface="Times New Roman" panose="02020603050405020304" pitchFamily="18" charset="0"/>
              </a:defRPr>
            </a:lvl6pPr>
            <a:lvl7pPr marL="928688" indent="-14288" eaLnBrk="0" fontAlgn="base" hangingPunct="0">
              <a:spcBef>
                <a:spcPct val="0"/>
              </a:spcBef>
              <a:spcAft>
                <a:spcPct val="0"/>
              </a:spcAft>
              <a:defRPr b="1" i="1">
                <a:solidFill>
                  <a:schemeClr val="tx1"/>
                </a:solidFill>
                <a:latin typeface="Times New Roman" panose="02020603050405020304" pitchFamily="18" charset="0"/>
              </a:defRPr>
            </a:lvl7pPr>
            <a:lvl8pPr marL="1385888" indent="-14288" eaLnBrk="0" fontAlgn="base" hangingPunct="0">
              <a:spcBef>
                <a:spcPct val="0"/>
              </a:spcBef>
              <a:spcAft>
                <a:spcPct val="0"/>
              </a:spcAft>
              <a:defRPr b="1" i="1">
                <a:solidFill>
                  <a:schemeClr val="tx1"/>
                </a:solidFill>
                <a:latin typeface="Times New Roman" panose="02020603050405020304" pitchFamily="18" charset="0"/>
              </a:defRPr>
            </a:lvl8pPr>
            <a:lvl9pPr marL="1843088" indent="-14288" eaLnBrk="0" fontAlgn="base" hangingPunct="0">
              <a:spcBef>
                <a:spcPct val="0"/>
              </a:spcBef>
              <a:spcAft>
                <a:spcPct val="0"/>
              </a:spcAft>
              <a:defRPr b="1" i="1">
                <a:solidFill>
                  <a:schemeClr val="tx1"/>
                </a:solidFill>
                <a:latin typeface="Times New Roman" panose="02020603050405020304" pitchFamily="18" charset="0"/>
              </a:defRPr>
            </a:lvl9pPr>
          </a:lstStyle>
          <a:p>
            <a:pPr marL="457200" indent="-457200" eaLnBrk="1" hangingPunct="1">
              <a:buFont typeface="Wingdings" panose="05000000000000000000" pitchFamily="2" charset="2"/>
              <a:buChar char="v"/>
            </a:pPr>
            <a:r>
              <a:rPr lang="en-US" altLang="en-US" sz="2800" b="0" i="0" dirty="0" err="1" smtClean="0">
                <a:latin typeface="Arial" panose="020B0604020202020204" pitchFamily="34" charset="0"/>
                <a:ea typeface="SimSun" panose="02010600030101010101" pitchFamily="2" charset="-122"/>
              </a:rPr>
              <a:t>Hoàn</a:t>
            </a:r>
            <a:r>
              <a:rPr lang="en-US" altLang="en-US" sz="2800" b="0" i="0" dirty="0" smtClean="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cảnh</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quốc</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cuối</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thế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kỷ</a:t>
            </a:r>
            <a:r>
              <a:rPr lang="en-US" altLang="en-US" sz="2800" b="0" i="0" dirty="0">
                <a:latin typeface="Arial" panose="020B0604020202020204" pitchFamily="34" charset="0"/>
                <a:ea typeface="SimSun" panose="02010600030101010101" pitchFamily="2" charset="-122"/>
              </a:rPr>
              <a:t> XIX </a:t>
            </a:r>
            <a:r>
              <a:rPr lang="en-US" altLang="en-US" sz="2800" b="0" i="0" dirty="0" err="1">
                <a:latin typeface="Arial" panose="020B0604020202020204" pitchFamily="34" charset="0"/>
                <a:ea typeface="SimSun" panose="02010600030101010101" pitchFamily="2" charset="-122"/>
              </a:rPr>
              <a:t>đầu</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thế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kỷ</a:t>
            </a:r>
            <a:r>
              <a:rPr lang="en-US" altLang="en-US" sz="2800" b="0" i="0" dirty="0">
                <a:latin typeface="Arial" panose="020B0604020202020204" pitchFamily="34" charset="0"/>
                <a:ea typeface="SimSun" panose="02010600030101010101" pitchFamily="2" charset="-122"/>
              </a:rPr>
              <a:t> XX</a:t>
            </a:r>
          </a:p>
        </p:txBody>
      </p:sp>
      <p:sp>
        <p:nvSpPr>
          <p:cNvPr id="2" name="Rectangle 1"/>
          <p:cNvSpPr/>
          <p:nvPr/>
        </p:nvSpPr>
        <p:spPr>
          <a:xfrm>
            <a:off x="1524000" y="4020441"/>
            <a:ext cx="8639576" cy="1384995"/>
          </a:xfrm>
          <a:prstGeom prst="rect">
            <a:avLst/>
          </a:prstGeom>
          <a:solidFill>
            <a:srgbClr val="0070C0"/>
          </a:solidFill>
        </p:spPr>
        <p:txBody>
          <a:bodyPr wrap="square">
            <a:spAutoFit/>
          </a:bodyPr>
          <a:lstStyle/>
          <a:p>
            <a:r>
              <a:rPr lang="en-US" sz="2800" dirty="0" smtClean="0">
                <a:highlight>
                  <a:srgbClr val="FFFFFF"/>
                </a:highlight>
                <a:latin typeface="Times New Roman"/>
                <a:ea typeface="Times New Roman"/>
              </a:rPr>
              <a:t>- </a:t>
            </a:r>
            <a:r>
              <a:rPr lang="pl-PL" sz="2800" dirty="0" smtClean="0">
                <a:highlight>
                  <a:srgbClr val="FFFFFF"/>
                </a:highlight>
                <a:latin typeface="Times New Roman"/>
                <a:ea typeface="Times New Roman"/>
              </a:rPr>
              <a:t>Ở </a:t>
            </a:r>
            <a:r>
              <a:rPr lang="pl-PL" sz="2800" dirty="0">
                <a:highlight>
                  <a:srgbClr val="FFFFFF"/>
                </a:highlight>
                <a:latin typeface="Times New Roman"/>
                <a:ea typeface="Times New Roman"/>
              </a:rPr>
              <a:t>châu Á, cuộc cách mạng Tân Hợi (1910-1911) ở Trung Quốc, công cuộc canh tân đất nước của Nhật Bản cuối thế kỷ XIX, đầu thế kỳ XX đã có tác động đến nhiều nước</a:t>
            </a:r>
            <a:endParaRPr lang="en-US" sz="2800" dirty="0"/>
          </a:p>
        </p:txBody>
      </p:sp>
    </p:spTree>
    <p:extLst>
      <p:ext uri="{BB962C8B-B14F-4D97-AF65-F5344CB8AC3E}">
        <p14:creationId xmlns:p14="http://schemas.microsoft.com/office/powerpoint/2010/main" val="17987430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heckerboard(across)">
                                      <p:cBhvr>
                                        <p:cTn id="7" dur="20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grpId="9"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wedge">
                                      <p:cBhvr>
                                        <p:cTn id="12" dur="50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autoUpdateAnimBg="0"/>
      <p:bldP spid="14339" grpId="0" bldLvl="0" autoUpdateAnimBg="0"/>
      <p:bldP spid="14339" grpId="1" bldLvl="0" autoUpdateAnimBg="0"/>
      <p:bldP spid="14339" grpId="2" bldLvl="0" autoUpdateAnimBg="0"/>
      <p:bldP spid="14339" grpId="3" bldLvl="0" autoUpdateAnimBg="0"/>
      <p:bldP spid="14339" grpId="4" bldLvl="0" autoUpdateAnimBg="0"/>
      <p:bldP spid="14339" grpId="5" bldLvl="0" autoUpdateAnimBg="0"/>
      <p:bldP spid="14339" grpId="6" bldLvl="0" autoUpdateAnimBg="0"/>
      <p:bldP spid="14339" grpId="7" bldLvl="0" autoUpdateAnimBg="0"/>
      <p:bldP spid="14339" grpId="8" bldLvl="0" autoUpdateAnimBg="0"/>
      <p:bldP spid="14339" grpId="9"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12713" y="1089370"/>
            <a:ext cx="3778250" cy="3429000"/>
          </a:xfrm>
          <a:noFill/>
        </p:spPr>
      </p:pic>
      <p:sp>
        <p:nvSpPr>
          <p:cNvPr id="30724" name="Rectangle 5"/>
          <p:cNvSpPr>
            <a:spLocks noChangeArrowheads="1"/>
          </p:cNvSpPr>
          <p:nvPr/>
        </p:nvSpPr>
        <p:spPr bwMode="auto">
          <a:xfrm>
            <a:off x="0" y="114026"/>
            <a:ext cx="4370294" cy="763587"/>
          </a:xfrm>
          <a:prstGeom prst="rect">
            <a:avLst/>
          </a:prstGeom>
          <a:solidFill>
            <a:schemeClr val="tx2"/>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457200" indent="-457200" fontAlgn="base">
              <a:spcBef>
                <a:spcPct val="0"/>
              </a:spcBef>
              <a:spcAft>
                <a:spcPct val="0"/>
              </a:spcAft>
              <a:buClrTx/>
              <a:buSzTx/>
              <a:buFont typeface="Wingdings" panose="05000000000000000000" pitchFamily="2" charset="2"/>
              <a:buChar char="v"/>
            </a:pPr>
            <a:r>
              <a:rPr lang="en-US" altLang="en-US" sz="2800" b="1" dirty="0" smtClean="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Hoàn</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cảnh</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trong</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nước</a:t>
            </a:r>
            <a:endParaRPr lang="en-US" altLang="en-US" sz="2800" b="1" dirty="0">
              <a:solidFill>
                <a:schemeClr val="bg1"/>
              </a:solidFill>
              <a:latin typeface="Times New Roman" panose="02020603050405020304" pitchFamily="18" charset="0"/>
            </a:endParaRPr>
          </a:p>
        </p:txBody>
      </p:sp>
      <p:sp>
        <p:nvSpPr>
          <p:cNvPr id="15366" name="Text Box 6"/>
          <p:cNvSpPr txBox="1">
            <a:spLocks noChangeArrowheads="1"/>
          </p:cNvSpPr>
          <p:nvPr/>
        </p:nvSpPr>
        <p:spPr bwMode="auto">
          <a:xfrm>
            <a:off x="-113897" y="4622196"/>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b="1" i="1">
                <a:solidFill>
                  <a:prstClr val="black"/>
                </a:solidFill>
                <a:latin typeface="Times New Roman" panose="02020603050405020304" pitchFamily="18" charset="0"/>
              </a:rPr>
              <a:t>Pháp tấn công Đà Nẵng năm 1858</a:t>
            </a:r>
          </a:p>
        </p:txBody>
      </p:sp>
      <p:pic>
        <p:nvPicPr>
          <p:cNvPr id="15367" name="Picture 8" descr="sung than cong cua nha Nguy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2778" y="1038225"/>
            <a:ext cx="4803775" cy="581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68" name="Text Box 8"/>
          <p:cNvSpPr txBox="1">
            <a:spLocks noChangeArrowheads="1"/>
          </p:cNvSpPr>
          <p:nvPr/>
        </p:nvSpPr>
        <p:spPr bwMode="auto">
          <a:xfrm>
            <a:off x="4240168" y="4063531"/>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dirty="0" err="1">
                <a:solidFill>
                  <a:prstClr val="black"/>
                </a:solidFill>
                <a:latin typeface="Times New Roman" panose="02020603050405020304" pitchFamily="18" charset="0"/>
              </a:rPr>
              <a:t>khẩu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súng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thần</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công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triều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Nguyễn</a:t>
            </a:r>
            <a:endParaRPr lang="en-US" altLang="en-US" dirty="0">
              <a:solidFill>
                <a:prstClr val="black"/>
              </a:solidFill>
              <a:latin typeface="Times New Roman" panose="02020603050405020304" pitchFamily="18" charset="0"/>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1581" y="3367937"/>
            <a:ext cx="4136644" cy="349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43311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p:cTn id="7" dur="1000" fill="hold"/>
                                        <p:tgtEl>
                                          <p:spTgt spid="15366"/>
                                        </p:tgtEl>
                                        <p:attrNameLst>
                                          <p:attrName>ppt_w</p:attrName>
                                        </p:attrNameLst>
                                      </p:cBhvr>
                                      <p:tavLst>
                                        <p:tav tm="0">
                                          <p:val>
                                            <p:strVal val="#ppt_w*0.70"/>
                                          </p:val>
                                        </p:tav>
                                        <p:tav tm="100000">
                                          <p:val>
                                            <p:strVal val="#ppt_w"/>
                                          </p:val>
                                        </p:tav>
                                      </p:tavLst>
                                    </p:anim>
                                    <p:anim calcmode="lin" valueType="num">
                                      <p:cBhvr>
                                        <p:cTn id="8" dur="1000" fill="hold"/>
                                        <p:tgtEl>
                                          <p:spTgt spid="15366"/>
                                        </p:tgtEl>
                                        <p:attrNameLst>
                                          <p:attrName>ppt_h</p:attrName>
                                        </p:attrNameLst>
                                      </p:cBhvr>
                                      <p:tavLst>
                                        <p:tav tm="0">
                                          <p:val>
                                            <p:strVal val="#ppt_h"/>
                                          </p:val>
                                        </p:tav>
                                        <p:tav tm="100000">
                                          <p:val>
                                            <p:strVal val="#ppt_h"/>
                                          </p:val>
                                        </p:tav>
                                      </p:tavLst>
                                    </p:anim>
                                    <p:animEffect transition="in" filter="fade">
                                      <p:cBhvr>
                                        <p:cTn id="9" dur="1000"/>
                                        <p:tgtEl>
                                          <p:spTgt spid="15366"/>
                                        </p:tgtEl>
                                      </p:cBhvr>
                                    </p:animEffect>
                                  </p:childTnLst>
                                </p:cTn>
                              </p:par>
                              <p:par>
                                <p:cTn id="10" presetID="18" presetClass="entr" presetSubtype="12" fill="hold" nodeType="withEffect">
                                  <p:stCondLst>
                                    <p:cond delay="0"/>
                                  </p:stCondLst>
                                  <p:childTnLst>
                                    <p:set>
                                      <p:cBhvr>
                                        <p:cTn id="11" dur="1" fill="hold">
                                          <p:stCondLst>
                                            <p:cond delay="0"/>
                                          </p:stCondLst>
                                        </p:cTn>
                                        <p:tgtEl>
                                          <p:spTgt spid="15367"/>
                                        </p:tgtEl>
                                        <p:attrNameLst>
                                          <p:attrName>style.visibility</p:attrName>
                                        </p:attrNameLst>
                                      </p:cBhvr>
                                      <p:to>
                                        <p:strVal val="visible"/>
                                      </p:to>
                                    </p:set>
                                    <p:animEffect transition="in" filter="strips(downLeft)">
                                      <p:cBhvr>
                                        <p:cTn id="12" dur="500"/>
                                        <p:tgtEl>
                                          <p:spTgt spid="15367"/>
                                        </p:tgtEl>
                                      </p:cBhvr>
                                    </p:animEffect>
                                  </p:childTnLst>
                                </p:cTn>
                              </p:par>
                              <p:par>
                                <p:cTn id="13" presetID="55" presetClass="entr" presetSubtype="0" fill="hold" grpId="0" nodeType="withEffect">
                                  <p:stCondLst>
                                    <p:cond delay="0"/>
                                  </p:stCondLst>
                                  <p:childTnLst>
                                    <p:set>
                                      <p:cBhvr>
                                        <p:cTn id="14" dur="1" fill="hold">
                                          <p:stCondLst>
                                            <p:cond delay="0"/>
                                          </p:stCondLst>
                                        </p:cTn>
                                        <p:tgtEl>
                                          <p:spTgt spid="15368"/>
                                        </p:tgtEl>
                                        <p:attrNameLst>
                                          <p:attrName>style.visibility</p:attrName>
                                        </p:attrNameLst>
                                      </p:cBhvr>
                                      <p:to>
                                        <p:strVal val="visible"/>
                                      </p:to>
                                    </p:set>
                                    <p:anim calcmode="lin" valueType="num">
                                      <p:cBhvr>
                                        <p:cTn id="15" dur="1000" fill="hold"/>
                                        <p:tgtEl>
                                          <p:spTgt spid="15368"/>
                                        </p:tgtEl>
                                        <p:attrNameLst>
                                          <p:attrName>ppt_w</p:attrName>
                                        </p:attrNameLst>
                                      </p:cBhvr>
                                      <p:tavLst>
                                        <p:tav tm="0">
                                          <p:val>
                                            <p:strVal val="#ppt_w*0.70"/>
                                          </p:val>
                                        </p:tav>
                                        <p:tav tm="100000">
                                          <p:val>
                                            <p:strVal val="#ppt_w"/>
                                          </p:val>
                                        </p:tav>
                                      </p:tavLst>
                                    </p:anim>
                                    <p:anim calcmode="lin" valueType="num">
                                      <p:cBhvr>
                                        <p:cTn id="16" dur="1000" fill="hold"/>
                                        <p:tgtEl>
                                          <p:spTgt spid="15368"/>
                                        </p:tgtEl>
                                        <p:attrNameLst>
                                          <p:attrName>ppt_h</p:attrName>
                                        </p:attrNameLst>
                                      </p:cBhvr>
                                      <p:tavLst>
                                        <p:tav tm="0">
                                          <p:val>
                                            <p:strVal val="#ppt_h"/>
                                          </p:val>
                                        </p:tav>
                                        <p:tav tm="100000">
                                          <p:val>
                                            <p:strVal val="#ppt_h"/>
                                          </p:val>
                                        </p:tav>
                                      </p:tavLst>
                                    </p:anim>
                                    <p:animEffect transition="in" filter="fade">
                                      <p:cBhvr>
                                        <p:cTn id="17" dur="1000"/>
                                        <p:tgtEl>
                                          <p:spTgt spid="15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bldLvl="0" autoUpdateAnimBg="0"/>
      <p:bldP spid="1536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ChangeArrowheads="1"/>
          </p:cNvSpPr>
          <p:nvPr/>
        </p:nvSpPr>
        <p:spPr bwMode="auto">
          <a:xfrm>
            <a:off x="3962399" y="-34340"/>
            <a:ext cx="4114799" cy="1143000"/>
          </a:xfrm>
          <a:prstGeom prst="rect">
            <a:avLst/>
          </a:prstGeom>
          <a:solidFill>
            <a:schemeClr val="tx2"/>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457200" indent="-457200" algn="ctr" eaLnBrk="1" hangingPunct="1">
              <a:lnSpc>
                <a:spcPct val="100000"/>
              </a:lnSpc>
              <a:spcBef>
                <a:spcPct val="0"/>
              </a:spcBef>
              <a:buClrTx/>
              <a:buSzTx/>
              <a:buFont typeface="Wingdings" panose="05000000000000000000" pitchFamily="2" charset="2"/>
              <a:buChar char="v"/>
            </a:pPr>
            <a:r>
              <a:rPr lang="en-US" altLang="en-US" dirty="0">
                <a:solidFill>
                  <a:schemeClr val="bg1"/>
                </a:solidFill>
              </a:rPr>
              <a:t> </a:t>
            </a:r>
            <a:r>
              <a:rPr lang="en-US" altLang="en-US" dirty="0" err="1" smtClean="0">
                <a:solidFill>
                  <a:schemeClr val="bg1"/>
                </a:solidFill>
              </a:rPr>
              <a:t>Hoàn</a:t>
            </a:r>
            <a:r>
              <a:rPr lang="en-US" altLang="en-US" dirty="0" smtClean="0">
                <a:solidFill>
                  <a:schemeClr val="bg1"/>
                </a:solidFill>
              </a:rPr>
              <a:t> </a:t>
            </a:r>
            <a:r>
              <a:rPr lang="en-US" altLang="en-US" dirty="0" err="1">
                <a:solidFill>
                  <a:schemeClr val="bg1"/>
                </a:solidFill>
              </a:rPr>
              <a:t>cảnh</a:t>
            </a:r>
            <a:r>
              <a:rPr lang="en-US" altLang="en-US" dirty="0">
                <a:solidFill>
                  <a:schemeClr val="bg1"/>
                </a:solidFill>
              </a:rPr>
              <a:t> </a:t>
            </a:r>
            <a:r>
              <a:rPr lang="en-US" altLang="en-US" dirty="0" err="1">
                <a:solidFill>
                  <a:schemeClr val="bg1"/>
                </a:solidFill>
              </a:rPr>
              <a:t>trong</a:t>
            </a:r>
            <a:r>
              <a:rPr lang="en-US" altLang="en-US" dirty="0">
                <a:solidFill>
                  <a:schemeClr val="bg1"/>
                </a:solidFill>
              </a:rPr>
              <a:t> </a:t>
            </a:r>
            <a:r>
              <a:rPr lang="en-US" altLang="en-US" dirty="0" err="1">
                <a:solidFill>
                  <a:schemeClr val="bg1"/>
                </a:solidFill>
              </a:rPr>
              <a:t>nước</a:t>
            </a:r>
            <a:endParaRPr lang="en-US" altLang="en-US" dirty="0">
              <a:solidFill>
                <a:schemeClr val="bg1"/>
              </a:solidFill>
            </a:endParaRPr>
          </a:p>
        </p:txBody>
      </p:sp>
      <p:sp>
        <p:nvSpPr>
          <p:cNvPr id="17411" name="Rectangle 6">
            <a:hlinkClick r:id="rId2" action="ppaction://hlinksldjump"/>
          </p:cNvPr>
          <p:cNvSpPr>
            <a:spLocks noChangeArrowheads="1"/>
          </p:cNvSpPr>
          <p:nvPr/>
        </p:nvSpPr>
        <p:spPr bwMode="auto">
          <a:xfrm>
            <a:off x="1828799" y="2480260"/>
            <a:ext cx="3966693" cy="1981200"/>
          </a:xfrm>
          <a:prstGeom prst="rect">
            <a:avLst/>
          </a:prstGeom>
          <a:solidFill>
            <a:srgbClr val="FFFF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dirty="0" err="1" smtClean="0"/>
              <a:t>Xã</a:t>
            </a:r>
            <a:r>
              <a:rPr lang="en-US" altLang="en-US" sz="2400" dirty="0" smtClean="0"/>
              <a:t> </a:t>
            </a:r>
            <a:r>
              <a:rPr lang="en-US" altLang="en-US" sz="2400" dirty="0" err="1"/>
              <a:t>hội</a:t>
            </a:r>
            <a:r>
              <a:rPr lang="en-US" altLang="en-US" sz="2400" dirty="0"/>
              <a:t> </a:t>
            </a:r>
            <a:r>
              <a:rPr lang="en-US" altLang="en-US" sz="2400" dirty="0" err="1"/>
              <a:t>Việt</a:t>
            </a:r>
            <a:r>
              <a:rPr lang="en-US" altLang="en-US" sz="2400" dirty="0"/>
              <a:t> Nam </a:t>
            </a:r>
            <a:r>
              <a:rPr lang="en-US" altLang="en-US" sz="2400" dirty="0" err="1"/>
              <a:t>dưới</a:t>
            </a:r>
            <a:r>
              <a:rPr lang="en-US" altLang="en-US" sz="2400" dirty="0"/>
              <a:t> </a:t>
            </a:r>
            <a:r>
              <a:rPr lang="en-US" altLang="en-US" sz="2400" dirty="0" err="1"/>
              <a:t>ách</a:t>
            </a:r>
            <a:r>
              <a:rPr lang="en-US" altLang="en-US" sz="2400" dirty="0"/>
              <a:t> </a:t>
            </a:r>
            <a:r>
              <a:rPr lang="en-US" altLang="en-US" sz="2400" dirty="0" err="1"/>
              <a:t>thống</a:t>
            </a:r>
            <a:r>
              <a:rPr lang="en-US" altLang="en-US" sz="2400" dirty="0"/>
              <a:t> </a:t>
            </a:r>
            <a:r>
              <a:rPr lang="en-US" altLang="en-US" sz="2400" dirty="0" err="1"/>
              <a:t>trị</a:t>
            </a:r>
            <a:r>
              <a:rPr lang="en-US" altLang="en-US" sz="2400" dirty="0"/>
              <a:t> </a:t>
            </a:r>
            <a:r>
              <a:rPr lang="en-US" altLang="en-US" sz="2400" dirty="0" err="1"/>
              <a:t>của</a:t>
            </a:r>
            <a:r>
              <a:rPr lang="en-US" altLang="en-US" sz="2400" dirty="0"/>
              <a:t> </a:t>
            </a:r>
            <a:r>
              <a:rPr lang="en-US" altLang="en-US" sz="2400" dirty="0" err="1"/>
              <a:t>thực</a:t>
            </a:r>
            <a:r>
              <a:rPr lang="en-US" altLang="en-US" sz="2400" dirty="0"/>
              <a:t> </a:t>
            </a:r>
            <a:r>
              <a:rPr lang="en-US" altLang="en-US" sz="2400" dirty="0" err="1"/>
              <a:t>dân</a:t>
            </a:r>
            <a:r>
              <a:rPr lang="en-US" altLang="en-US" sz="2400" dirty="0"/>
              <a:t> </a:t>
            </a:r>
            <a:r>
              <a:rPr lang="en-US" altLang="en-US" sz="2400" dirty="0" err="1"/>
              <a:t>Pháp</a:t>
            </a:r>
            <a:r>
              <a:rPr lang="en-US" altLang="en-US" sz="2400" dirty="0"/>
              <a:t> </a:t>
            </a:r>
          </a:p>
        </p:txBody>
      </p:sp>
      <p:sp>
        <p:nvSpPr>
          <p:cNvPr id="17412" name="Rectangle 7"/>
          <p:cNvSpPr>
            <a:spLocks noChangeArrowheads="1"/>
          </p:cNvSpPr>
          <p:nvPr/>
        </p:nvSpPr>
        <p:spPr bwMode="auto">
          <a:xfrm>
            <a:off x="6465194" y="2480260"/>
            <a:ext cx="3936106" cy="1981200"/>
          </a:xfrm>
          <a:prstGeom prst="rect">
            <a:avLst/>
          </a:prstGeom>
          <a:solidFill>
            <a:schemeClr val="tx2"/>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dirty="0" err="1" smtClean="0">
                <a:solidFill>
                  <a:schemeClr val="bg2"/>
                </a:solidFill>
              </a:rPr>
              <a:t>Phong</a:t>
            </a:r>
            <a:r>
              <a:rPr lang="en-US" altLang="en-US" sz="2400" dirty="0" smtClean="0">
                <a:solidFill>
                  <a:schemeClr val="bg2"/>
                </a:solidFill>
              </a:rPr>
              <a:t> </a:t>
            </a:r>
            <a:r>
              <a:rPr lang="en-US" altLang="en-US" sz="2400" dirty="0" err="1">
                <a:solidFill>
                  <a:schemeClr val="bg2"/>
                </a:solidFill>
              </a:rPr>
              <a:t>trào</a:t>
            </a:r>
            <a:r>
              <a:rPr lang="en-US" altLang="en-US" sz="2400" dirty="0">
                <a:solidFill>
                  <a:schemeClr val="bg2"/>
                </a:solidFill>
              </a:rPr>
              <a:t> </a:t>
            </a:r>
            <a:r>
              <a:rPr lang="en-US" altLang="en-US" sz="2400" dirty="0" err="1">
                <a:solidFill>
                  <a:schemeClr val="bg2"/>
                </a:solidFill>
              </a:rPr>
              <a:t>yêu</a:t>
            </a:r>
            <a:r>
              <a:rPr lang="en-US" altLang="en-US" sz="2400" dirty="0">
                <a:solidFill>
                  <a:schemeClr val="bg2"/>
                </a:solidFill>
              </a:rPr>
              <a:t> </a:t>
            </a:r>
            <a:r>
              <a:rPr lang="en-US" altLang="en-US" sz="2400" dirty="0" err="1">
                <a:solidFill>
                  <a:schemeClr val="bg2"/>
                </a:solidFill>
              </a:rPr>
              <a:t>nước</a:t>
            </a:r>
            <a:r>
              <a:rPr lang="en-US" altLang="en-US" sz="2400" dirty="0">
                <a:solidFill>
                  <a:schemeClr val="bg2"/>
                </a:solidFill>
              </a:rPr>
              <a:t> </a:t>
            </a:r>
            <a:r>
              <a:rPr lang="en-US" altLang="en-US" sz="2400" dirty="0" err="1">
                <a:solidFill>
                  <a:schemeClr val="bg2"/>
                </a:solidFill>
              </a:rPr>
              <a:t>theo</a:t>
            </a:r>
            <a:r>
              <a:rPr lang="en-US" altLang="en-US" sz="2400" dirty="0">
                <a:solidFill>
                  <a:schemeClr val="bg2"/>
                </a:solidFill>
              </a:rPr>
              <a:t> </a:t>
            </a:r>
            <a:r>
              <a:rPr lang="en-US" altLang="en-US" sz="2400" dirty="0" err="1">
                <a:solidFill>
                  <a:schemeClr val="bg2"/>
                </a:solidFill>
              </a:rPr>
              <a:t>khuynh</a:t>
            </a:r>
            <a:r>
              <a:rPr lang="en-US" altLang="en-US" sz="2400" dirty="0">
                <a:solidFill>
                  <a:schemeClr val="bg2"/>
                </a:solidFill>
              </a:rPr>
              <a:t> </a:t>
            </a:r>
            <a:r>
              <a:rPr lang="en-US" altLang="en-US" sz="2400" dirty="0" err="1">
                <a:solidFill>
                  <a:schemeClr val="bg2"/>
                </a:solidFill>
              </a:rPr>
              <a:t>hướng</a:t>
            </a:r>
            <a:r>
              <a:rPr lang="en-US" altLang="en-US" sz="2400" dirty="0">
                <a:solidFill>
                  <a:schemeClr val="bg2"/>
                </a:solidFill>
              </a:rPr>
              <a:t> </a:t>
            </a:r>
            <a:r>
              <a:rPr lang="en-US" altLang="en-US" sz="2400" dirty="0" err="1">
                <a:solidFill>
                  <a:schemeClr val="bg2"/>
                </a:solidFill>
              </a:rPr>
              <a:t>phong</a:t>
            </a:r>
            <a:r>
              <a:rPr lang="en-US" altLang="en-US" sz="2400" dirty="0">
                <a:solidFill>
                  <a:schemeClr val="bg2"/>
                </a:solidFill>
              </a:rPr>
              <a:t> </a:t>
            </a:r>
            <a:r>
              <a:rPr lang="en-US" altLang="en-US" sz="2400" dirty="0" err="1">
                <a:solidFill>
                  <a:schemeClr val="bg2"/>
                </a:solidFill>
              </a:rPr>
              <a:t>kiến</a:t>
            </a:r>
            <a:r>
              <a:rPr lang="en-US" altLang="en-US" sz="2400" dirty="0">
                <a:solidFill>
                  <a:schemeClr val="bg2"/>
                </a:solidFill>
              </a:rPr>
              <a:t> </a:t>
            </a:r>
            <a:r>
              <a:rPr lang="en-US" altLang="en-US" sz="2400" dirty="0" err="1">
                <a:solidFill>
                  <a:schemeClr val="bg2"/>
                </a:solidFill>
              </a:rPr>
              <a:t>và</a:t>
            </a:r>
            <a:r>
              <a:rPr lang="en-US" altLang="en-US" sz="2400" dirty="0">
                <a:solidFill>
                  <a:schemeClr val="bg2"/>
                </a:solidFill>
              </a:rPr>
              <a:t> </a:t>
            </a:r>
            <a:r>
              <a:rPr lang="en-US" altLang="en-US" sz="2400" dirty="0" err="1">
                <a:solidFill>
                  <a:schemeClr val="bg2"/>
                </a:solidFill>
              </a:rPr>
              <a:t>tư</a:t>
            </a:r>
            <a:r>
              <a:rPr lang="en-US" altLang="en-US" sz="2400" dirty="0">
                <a:solidFill>
                  <a:schemeClr val="bg2"/>
                </a:solidFill>
              </a:rPr>
              <a:t> </a:t>
            </a:r>
            <a:r>
              <a:rPr lang="en-US" altLang="en-US" sz="2400" dirty="0" err="1">
                <a:solidFill>
                  <a:schemeClr val="bg2"/>
                </a:solidFill>
              </a:rPr>
              <a:t>sản</a:t>
            </a:r>
            <a:endParaRPr lang="en-US" altLang="en-US" sz="2400" dirty="0">
              <a:solidFill>
                <a:schemeClr val="bg2"/>
              </a:solidFill>
            </a:endParaRPr>
          </a:p>
        </p:txBody>
      </p:sp>
      <p:grpSp>
        <p:nvGrpSpPr>
          <p:cNvPr id="17414" name="Group 14"/>
          <p:cNvGrpSpPr>
            <a:grpSpLocks/>
          </p:cNvGrpSpPr>
          <p:nvPr/>
        </p:nvGrpSpPr>
        <p:grpSpPr bwMode="auto">
          <a:xfrm>
            <a:off x="2971800" y="499060"/>
            <a:ext cx="6096000" cy="1981200"/>
            <a:chOff x="0" y="0"/>
            <a:chExt cx="3840" cy="1248"/>
          </a:xfrm>
        </p:grpSpPr>
        <p:sp>
          <p:nvSpPr>
            <p:cNvPr id="32779" name="Line 9"/>
            <p:cNvSpPr>
              <a:spLocks noChangeShapeType="1"/>
            </p:cNvSpPr>
            <p:nvPr/>
          </p:nvSpPr>
          <p:spPr bwMode="auto">
            <a:xfrm>
              <a:off x="0" y="0"/>
              <a:ext cx="6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0" name="Line 10"/>
            <p:cNvSpPr>
              <a:spLocks noChangeShapeType="1"/>
            </p:cNvSpPr>
            <p:nvPr/>
          </p:nvSpPr>
          <p:spPr bwMode="auto">
            <a:xfrm>
              <a:off x="3216" y="48"/>
              <a:ext cx="6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1" name="Line 11"/>
            <p:cNvSpPr>
              <a:spLocks noChangeShapeType="1"/>
            </p:cNvSpPr>
            <p:nvPr/>
          </p:nvSpPr>
          <p:spPr bwMode="auto">
            <a:xfrm>
              <a:off x="3840" y="48"/>
              <a:ext cx="0" cy="1200"/>
            </a:xfrm>
            <a:prstGeom prst="line">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32782" name="Line 12"/>
            <p:cNvSpPr>
              <a:spLocks noChangeShapeType="1"/>
            </p:cNvSpPr>
            <p:nvPr/>
          </p:nvSpPr>
          <p:spPr bwMode="auto">
            <a:xfrm>
              <a:off x="0" y="0"/>
              <a:ext cx="0" cy="1200"/>
            </a:xfrm>
            <a:prstGeom prst="line">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pic>
        <p:nvPicPr>
          <p:cNvPr id="32775" name="Picture 15" descr="00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1" y="4813886"/>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6" descr="0022">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1" y="4813886"/>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17" descr="0022">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1" y="4890086"/>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0688" y="4461460"/>
            <a:ext cx="9096375" cy="2437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17541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dissolve">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17414"/>
                                        </p:tgtEl>
                                        <p:attrNameLst>
                                          <p:attrName>style.visibility</p:attrName>
                                        </p:attrNameLst>
                                      </p:cBhvr>
                                      <p:to>
                                        <p:strVal val="visible"/>
                                      </p:to>
                                    </p:set>
                                    <p:anim calcmode="lin" valueType="num">
                                      <p:cBhvr>
                                        <p:cTn id="12" dur="1000" fill="hold"/>
                                        <p:tgtEl>
                                          <p:spTgt spid="17414"/>
                                        </p:tgtEl>
                                        <p:attrNameLst>
                                          <p:attrName>ppt_w</p:attrName>
                                        </p:attrNameLst>
                                      </p:cBhvr>
                                      <p:tavLst>
                                        <p:tav tm="0">
                                          <p:val>
                                            <p:strVal val="#ppt_w*0.70"/>
                                          </p:val>
                                        </p:tav>
                                        <p:tav tm="100000">
                                          <p:val>
                                            <p:strVal val="#ppt_w"/>
                                          </p:val>
                                        </p:tav>
                                      </p:tavLst>
                                    </p:anim>
                                    <p:anim calcmode="lin" valueType="num">
                                      <p:cBhvr>
                                        <p:cTn id="13" dur="1000" fill="hold"/>
                                        <p:tgtEl>
                                          <p:spTgt spid="17414"/>
                                        </p:tgtEl>
                                        <p:attrNameLst>
                                          <p:attrName>ppt_h</p:attrName>
                                        </p:attrNameLst>
                                      </p:cBhvr>
                                      <p:tavLst>
                                        <p:tav tm="0">
                                          <p:val>
                                            <p:strVal val="#ppt_h"/>
                                          </p:val>
                                        </p:tav>
                                        <p:tav tm="100000">
                                          <p:val>
                                            <p:strVal val="#ppt_h"/>
                                          </p:val>
                                        </p:tav>
                                      </p:tavLst>
                                    </p:anim>
                                    <p:animEffect transition="in" filter="fade">
                                      <p:cBhvr>
                                        <p:cTn id="14" dur="1000"/>
                                        <p:tgtEl>
                                          <p:spTgt spid="17414"/>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17411"/>
                                        </p:tgtEl>
                                        <p:attrNameLst>
                                          <p:attrName>style.visibility</p:attrName>
                                        </p:attrNameLst>
                                      </p:cBhvr>
                                      <p:to>
                                        <p:strVal val="visible"/>
                                      </p:to>
                                    </p:set>
                                    <p:animEffect transition="in" filter="dissolve">
                                      <p:cBhvr>
                                        <p:cTn id="17" dur="500"/>
                                        <p:tgtEl>
                                          <p:spTgt spid="17411"/>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7412"/>
                                        </p:tgtEl>
                                        <p:attrNameLst>
                                          <p:attrName>style.visibility</p:attrName>
                                        </p:attrNameLst>
                                      </p:cBhvr>
                                      <p:to>
                                        <p:strVal val="visible"/>
                                      </p:to>
                                    </p:set>
                                    <p:animEffect transition="in" filter="dissolve">
                                      <p:cBhvr>
                                        <p:cTn id="20"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ldLvl="0" animBg="1" autoUpdateAnimBg="0"/>
      <p:bldP spid="17411" grpId="0" bldLvl="0" animBg="1" autoUpdateAnimBg="0"/>
      <p:bldP spid="17412" grpId="0" bldLvl="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0" descr="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752600"/>
            <a:ext cx="84010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Text Box 3"/>
          <p:cNvSpPr txBox="1">
            <a:spLocks noChangeArrowheads="1"/>
          </p:cNvSpPr>
          <p:nvPr/>
        </p:nvSpPr>
        <p:spPr bwMode="auto">
          <a:xfrm>
            <a:off x="1905000" y="685800"/>
            <a:ext cx="2332038" cy="457200"/>
          </a:xfrm>
          <a:prstGeom prst="rect">
            <a:avLst/>
          </a:prstGeom>
          <a:solidFill>
            <a:srgbClr val="66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fontAlgn="base">
              <a:lnSpc>
                <a:spcPct val="100000"/>
              </a:lnSpc>
              <a:spcBef>
                <a:spcPct val="0"/>
              </a:spcBef>
              <a:spcAft>
                <a:spcPct val="0"/>
              </a:spcAft>
              <a:buClrTx/>
              <a:buSzTx/>
              <a:buFont typeface="Arial" panose="020B0604020202020204" pitchFamily="34" charset="0"/>
              <a:buNone/>
            </a:pPr>
            <a:r>
              <a:rPr lang="en-US" altLang="en-US" sz="2400" b="0" i="0">
                <a:solidFill>
                  <a:srgbClr val="FFFFFF"/>
                </a:solidFill>
              </a:rPr>
              <a:t>Kết cấu giai cấp </a:t>
            </a:r>
          </a:p>
        </p:txBody>
      </p:sp>
    </p:spTree>
    <p:extLst>
      <p:ext uri="{BB962C8B-B14F-4D97-AF65-F5344CB8AC3E}">
        <p14:creationId xmlns:p14="http://schemas.microsoft.com/office/powerpoint/2010/main" val="3405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diamond(in)">
                                      <p:cBhvr>
                                        <p:cTn id="7" dur="2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21"/>
          <p:cNvSpPr>
            <a:spLocks noChangeArrowheads="1"/>
          </p:cNvSpPr>
          <p:nvPr/>
        </p:nvSpPr>
        <p:spPr bwMode="auto">
          <a:xfrm>
            <a:off x="1573305" y="1125071"/>
            <a:ext cx="8001000" cy="53737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70000"/>
              </a:lnSpc>
              <a:spcBef>
                <a:spcPct val="20000"/>
              </a:spcBef>
              <a:spcAft>
                <a:spcPct val="0"/>
              </a:spcAft>
              <a:buClr>
                <a:srgbClr val="99CA3C"/>
              </a:buClr>
              <a:buSzPct val="70000"/>
              <a:buFont typeface="Wingdings" panose="05000000000000000000" pitchFamily="2" charset="2"/>
              <a:buNone/>
            </a:pPr>
            <a:endParaRPr lang="en-US" altLang="en-US" sz="2400" dirty="0">
              <a:solidFill>
                <a:prstClr val="black"/>
              </a:solidFill>
              <a:latin typeface="Times New Roman" panose="02020603050405020304" pitchFamily="18" charset="0"/>
            </a:endParaRPr>
          </a:p>
          <a:p>
            <a:pPr algn="just" fontAlgn="base">
              <a:lnSpc>
                <a:spcPct val="170000"/>
              </a:lnSpc>
              <a:spcBef>
                <a:spcPct val="20000"/>
              </a:spcBef>
              <a:spcAft>
                <a:spcPct val="0"/>
              </a:spcAft>
              <a:buClr>
                <a:srgbClr val="99CA3C"/>
              </a:buClr>
              <a:buSzPct val="70000"/>
              <a:buFont typeface="Wingdings" panose="05000000000000000000" pitchFamily="2" charset="2"/>
              <a:buChar char="v"/>
            </a:pP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Sự</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chuyển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của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xã</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hội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Việt</a:t>
            </a:r>
            <a:r>
              <a:rPr lang="en-US" sz="2400" dirty="0">
                <a:solidFill>
                  <a:prstClr val="black"/>
                </a:solidFill>
                <a:latin typeface="Times New Roman" panose="02020603050405020304" pitchFamily="18" charset="0"/>
              </a:rPr>
              <a:t> Nam</a:t>
            </a:r>
          </a:p>
          <a:p>
            <a:pPr algn="just" fontAlgn="base">
              <a:lnSpc>
                <a:spcPct val="170000"/>
              </a:lnSpc>
              <a:spcBef>
                <a:spcPct val="20000"/>
              </a:spcBef>
              <a:spcAft>
                <a:spcPct val="0"/>
              </a:spcAft>
              <a:buClr>
                <a:srgbClr val="99CA3C"/>
              </a:buClr>
              <a:buSzPct val="70000"/>
              <a:buFont typeface="Wingdings" panose="05000000000000000000" pitchFamily="2" charset="2"/>
              <a:buNone/>
            </a:pP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Nền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bị</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kìm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hãm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nặng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nề</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triển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chậm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diện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lệ</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thuộc</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vào</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Pháp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làm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đổi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cấu</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endParaRPr lang="en-US" sz="2400" dirty="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Tx/>
              <a:buChar char="-"/>
            </a:pPr>
            <a:r>
              <a:rPr lang="en-US" sz="2400" dirty="0" err="1" smtClean="0">
                <a:solidFill>
                  <a:prstClr val="black"/>
                </a:solidFill>
                <a:latin typeface="Times New Roman" panose="02020603050405020304" pitchFamily="18" charset="0"/>
              </a:rPr>
              <a:t>Xã</a:t>
            </a:r>
            <a:r>
              <a:rPr lang="en-US" sz="2400" dirty="0" smtClean="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hội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Việt</a:t>
            </a:r>
            <a:r>
              <a:rPr lang="en-US" sz="2400" dirty="0">
                <a:solidFill>
                  <a:prstClr val="black"/>
                </a:solidFill>
                <a:latin typeface="Times New Roman" panose="02020603050405020304" pitchFamily="18" charset="0"/>
              </a:rPr>
              <a:t> Nam </a:t>
            </a:r>
            <a:r>
              <a:rPr lang="en-US" sz="2400" dirty="0" err="1">
                <a:solidFill>
                  <a:prstClr val="black"/>
                </a:solidFill>
                <a:latin typeface="Times New Roman" panose="02020603050405020304" pitchFamily="18" charset="0"/>
              </a:rPr>
              <a:t>diễn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ra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quá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trình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phân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hóa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sâu</a:t>
            </a:r>
            <a:r>
              <a:rPr lang="en-US" sz="2400" dirty="0">
                <a:solidFill>
                  <a:prstClr val="black"/>
                </a:solidFill>
                <a:latin typeface="Times New Roman" panose="02020603050405020304" pitchFamily="18" charset="0"/>
              </a:rPr>
              <a:t> </a:t>
            </a:r>
            <a:r>
              <a:rPr lang="en-US" sz="2400" dirty="0" err="1" smtClean="0">
                <a:solidFill>
                  <a:prstClr val="black"/>
                </a:solidFill>
                <a:latin typeface="Times New Roman" panose="02020603050405020304" pitchFamily="18" charset="0"/>
              </a:rPr>
              <a:t>sắc</a:t>
            </a:r>
            <a:endParaRPr lang="en-US" sz="2400" dirty="0" smtClean="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Tx/>
              <a:buChar char="-"/>
            </a:pP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Mâu</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thuẫn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dân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tộc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nổi</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lên</a:t>
            </a:r>
            <a:endParaRPr lang="en-US" altLang="en-US" sz="2400" dirty="0" smtClean="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Tx/>
              <a:buChar char="-"/>
            </a:pPr>
            <a:r>
              <a:rPr lang="en-US" altLang="en-US" sz="2400" dirty="0" err="1" smtClean="0">
                <a:solidFill>
                  <a:prstClr val="black"/>
                </a:solidFill>
                <a:latin typeface="Times New Roman" panose="02020603050405020304" pitchFamily="18" charset="0"/>
              </a:rPr>
              <a:t>Phong</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trào</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yêu</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nước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theo</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các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khuynh</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hướng</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diễn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ra</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sôi</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nổi</a:t>
            </a:r>
            <a:endParaRPr lang="en-US" altLang="en-US" sz="2400" dirty="0">
              <a:solidFill>
                <a:prstClr val="black"/>
              </a:solidFill>
              <a:latin typeface="Times New Roman" panose="02020603050405020304" pitchFamily="18" charset="0"/>
            </a:endParaRPr>
          </a:p>
          <a:p>
            <a:pPr algn="just" fontAlgn="base">
              <a:lnSpc>
                <a:spcPct val="120000"/>
              </a:lnSpc>
              <a:spcBef>
                <a:spcPct val="20000"/>
              </a:spcBef>
              <a:spcAft>
                <a:spcPct val="0"/>
              </a:spcAft>
              <a:buClr>
                <a:srgbClr val="99CA3C"/>
              </a:buClr>
              <a:buSzPct val="70000"/>
              <a:buFont typeface="Wingdings" panose="05000000000000000000" pitchFamily="2" charset="2"/>
              <a:buChar char="v"/>
            </a:pPr>
            <a:endParaRPr lang="en-US" altLang="en-US" sz="2400" dirty="0">
              <a:solidFill>
                <a:prstClr val="black"/>
              </a:solidFill>
              <a:latin typeface="Times New Roman" panose="02020603050405020304" pitchFamily="18" charset="0"/>
            </a:endParaRPr>
          </a:p>
        </p:txBody>
      </p:sp>
      <p:sp>
        <p:nvSpPr>
          <p:cNvPr id="2" name="Rectangle 1"/>
          <p:cNvSpPr/>
          <p:nvPr/>
        </p:nvSpPr>
        <p:spPr>
          <a:xfrm>
            <a:off x="2238567" y="97722"/>
            <a:ext cx="5482655" cy="369332"/>
          </a:xfrm>
          <a:prstGeom prst="rect">
            <a:avLst/>
          </a:prstGeom>
        </p:spPr>
        <p:txBody>
          <a:bodyPr wrap="none">
            <a:spAutoFit/>
          </a:bodyPr>
          <a:lstStyle/>
          <a:p>
            <a:r>
              <a:rPr lang="en-US" b="1" i="1" dirty="0" err="1">
                <a:solidFill>
                  <a:srgbClr val="FF0000"/>
                </a:solidFill>
                <a:latin typeface="Times New Roman" panose="02020603050405020304" pitchFamily="18" charset="0"/>
              </a:rPr>
              <a:t>Xã</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hội</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Việt</a:t>
            </a:r>
            <a:r>
              <a:rPr lang="en-US" b="1" i="1" dirty="0">
                <a:solidFill>
                  <a:srgbClr val="FF0000"/>
                </a:solidFill>
                <a:latin typeface="Times New Roman" panose="02020603050405020304" pitchFamily="18" charset="0"/>
              </a:rPr>
              <a:t> Nam </a:t>
            </a:r>
            <a:r>
              <a:rPr lang="en-US" b="1" i="1" dirty="0" err="1">
                <a:solidFill>
                  <a:srgbClr val="FF0000"/>
                </a:solidFill>
                <a:latin typeface="Times New Roman" panose="02020603050405020304" pitchFamily="18" charset="0"/>
              </a:rPr>
              <a:t>dưới</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ách</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thống</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trị</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của</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thực</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dân</a:t>
            </a:r>
            <a:r>
              <a:rPr lang="en-US" b="1" i="1" dirty="0">
                <a:solidFill>
                  <a:srgbClr val="FF0000"/>
                </a:solidFill>
                <a:latin typeface="Times New Roman" panose="02020603050405020304" pitchFamily="18" charset="0"/>
              </a:rPr>
              <a:t> </a:t>
            </a:r>
            <a:r>
              <a:rPr lang="en-US" b="1" i="1" dirty="0" err="1">
                <a:solidFill>
                  <a:srgbClr val="FF0000"/>
                </a:solidFill>
                <a:latin typeface="Times New Roman" panose="02020603050405020304" pitchFamily="18" charset="0"/>
              </a:rPr>
              <a:t>Pháp</a:t>
            </a:r>
            <a:r>
              <a:rPr lang="en-US" b="1" i="1" dirty="0">
                <a:solidFill>
                  <a:srgbClr val="FF0000"/>
                </a:solidFill>
                <a:latin typeface="Times New Roman" panose="02020603050405020304" pitchFamily="18" charset="0"/>
              </a:rPr>
              <a:t> </a:t>
            </a:r>
            <a:endParaRPr lang="en-US" dirty="0">
              <a:solidFill>
                <a:srgbClr val="FF0000"/>
              </a:solidFill>
            </a:endParaRPr>
          </a:p>
        </p:txBody>
      </p:sp>
    </p:spTree>
    <p:extLst>
      <p:ext uri="{BB962C8B-B14F-4D97-AF65-F5344CB8AC3E}">
        <p14:creationId xmlns:p14="http://schemas.microsoft.com/office/powerpoint/2010/main" val="13559411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29700">
                                            <p:txEl>
                                              <p:pRg st="1" end="1"/>
                                            </p:txEl>
                                          </p:spTgt>
                                        </p:tgtEl>
                                        <p:attrNameLst>
                                          <p:attrName>style.visibility</p:attrName>
                                        </p:attrNameLst>
                                      </p:cBhvr>
                                      <p:to>
                                        <p:strVal val="visible"/>
                                      </p:to>
                                    </p:set>
                                    <p:anim calcmode="lin" valueType="num">
                                      <p:cBhvr>
                                        <p:cTn id="7" dur="5000" fill="hold"/>
                                        <p:tgtEl>
                                          <p:spTgt spid="29700">
                                            <p:txEl>
                                              <p:pRg st="1" end="1"/>
                                            </p:txEl>
                                          </p:spTgt>
                                        </p:tgtEl>
                                        <p:attrNameLst>
                                          <p:attrName>ppt_w</p:attrName>
                                        </p:attrNameLst>
                                      </p:cBhvr>
                                      <p:tavLst>
                                        <p:tav tm="0">
                                          <p:val>
                                            <p:strVal val="#ppt_w*0.70"/>
                                          </p:val>
                                        </p:tav>
                                        <p:tav tm="100000">
                                          <p:val>
                                            <p:strVal val="#ppt_w"/>
                                          </p:val>
                                        </p:tav>
                                      </p:tavLst>
                                    </p:anim>
                                    <p:anim calcmode="lin" valueType="num">
                                      <p:cBhvr>
                                        <p:cTn id="8" dur="5000" fill="hold"/>
                                        <p:tgtEl>
                                          <p:spTgt spid="29700">
                                            <p:txEl>
                                              <p:pRg st="1" end="1"/>
                                            </p:txEl>
                                          </p:spTgt>
                                        </p:tgtEl>
                                        <p:attrNameLst>
                                          <p:attrName>ppt_h</p:attrName>
                                        </p:attrNameLst>
                                      </p:cBhvr>
                                      <p:tavLst>
                                        <p:tav tm="0">
                                          <p:val>
                                            <p:strVal val="#ppt_h"/>
                                          </p:val>
                                        </p:tav>
                                        <p:tav tm="100000">
                                          <p:val>
                                            <p:strVal val="#ppt_h"/>
                                          </p:val>
                                        </p:tav>
                                      </p:tavLst>
                                    </p:anim>
                                    <p:animEffect transition="in" filter="fade">
                                      <p:cBhvr>
                                        <p:cTn id="9" dur="5000"/>
                                        <p:tgtEl>
                                          <p:spTgt spid="29700">
                                            <p:txEl>
                                              <p:pRg st="1" end="1"/>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29700">
                                            <p:txEl>
                                              <p:pRg st="2" end="2"/>
                                            </p:txEl>
                                          </p:spTgt>
                                        </p:tgtEl>
                                        <p:attrNameLst>
                                          <p:attrName>style.visibility</p:attrName>
                                        </p:attrNameLst>
                                      </p:cBhvr>
                                      <p:to>
                                        <p:strVal val="visible"/>
                                      </p:to>
                                    </p:set>
                                    <p:anim calcmode="lin" valueType="num">
                                      <p:cBhvr>
                                        <p:cTn id="14" dur="500" fill="hold"/>
                                        <p:tgtEl>
                                          <p:spTgt spid="29700">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9700">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9700">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nodeType="clickEffect">
                                  <p:stCondLst>
                                    <p:cond delay="0"/>
                                  </p:stCondLst>
                                  <p:childTnLst>
                                    <p:set>
                                      <p:cBhvr>
                                        <p:cTn id="20" dur="1" fill="hold">
                                          <p:stCondLst>
                                            <p:cond delay="0"/>
                                          </p:stCondLst>
                                        </p:cTn>
                                        <p:tgtEl>
                                          <p:spTgt spid="29700">
                                            <p:txEl>
                                              <p:pRg st="3" end="3"/>
                                            </p:txEl>
                                          </p:spTgt>
                                        </p:tgtEl>
                                        <p:attrNameLst>
                                          <p:attrName>style.visibility</p:attrName>
                                        </p:attrNameLst>
                                      </p:cBhvr>
                                      <p:to>
                                        <p:strVal val="visible"/>
                                      </p:to>
                                    </p:set>
                                    <p:anim calcmode="lin" valueType="num">
                                      <p:cBhvr>
                                        <p:cTn id="21" dur="500" fill="hold"/>
                                        <p:tgtEl>
                                          <p:spTgt spid="29700">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9700">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9700">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29700">
                                            <p:txEl>
                                              <p:pRg st="4" end="4"/>
                                            </p:txEl>
                                          </p:spTgt>
                                        </p:tgtEl>
                                        <p:attrNameLst>
                                          <p:attrName>style.visibility</p:attrName>
                                        </p:attrNameLst>
                                      </p:cBhvr>
                                      <p:to>
                                        <p:strVal val="visible"/>
                                      </p:to>
                                    </p:set>
                                    <p:anim calcmode="lin" valueType="num">
                                      <p:cBhvr>
                                        <p:cTn id="28" dur="500" fill="hold"/>
                                        <p:tgtEl>
                                          <p:spTgt spid="29700">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9700">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9700">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29700">
                                            <p:txEl>
                                              <p:pRg st="5" end="5"/>
                                            </p:txEl>
                                          </p:spTgt>
                                        </p:tgtEl>
                                        <p:attrNameLst>
                                          <p:attrName>style.visibility</p:attrName>
                                        </p:attrNameLst>
                                      </p:cBhvr>
                                      <p:to>
                                        <p:strVal val="visible"/>
                                      </p:to>
                                    </p:set>
                                    <p:anim calcmode="lin" valueType="num">
                                      <p:cBhvr>
                                        <p:cTn id="35" dur="500" fill="hold"/>
                                        <p:tgtEl>
                                          <p:spTgt spid="29700">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9700">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970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145960" y="144465"/>
            <a:ext cx="90678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sz="2800" b="1" i="1" dirty="0" err="1" smtClean="0">
                <a:solidFill>
                  <a:srgbClr val="FF0000"/>
                </a:solidFill>
                <a:latin typeface="Times New Roman" panose="02020603050405020304" pitchFamily="18" charset="0"/>
              </a:rPr>
              <a:t>Phong</a:t>
            </a:r>
            <a:r>
              <a:rPr lang="en-US" altLang="en-US" sz="2800" b="1" i="1" dirty="0" smtClean="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trào</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yêu</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nước</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theo</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khuynh</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hướng</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phong</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kiến</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và</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tư</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sản</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cuối</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thế</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kỷ</a:t>
            </a:r>
            <a:r>
              <a:rPr lang="en-US" altLang="en-US" sz="2800" b="1" i="1" dirty="0">
                <a:solidFill>
                  <a:srgbClr val="FF0000"/>
                </a:solidFill>
                <a:latin typeface="Times New Roman" panose="02020603050405020304" pitchFamily="18" charset="0"/>
              </a:rPr>
              <a:t> XIX </a:t>
            </a:r>
            <a:r>
              <a:rPr lang="en-US" altLang="en-US" sz="2800" b="1" i="1" dirty="0" err="1">
                <a:solidFill>
                  <a:srgbClr val="FF0000"/>
                </a:solidFill>
                <a:latin typeface="Times New Roman" panose="02020603050405020304" pitchFamily="18" charset="0"/>
              </a:rPr>
              <a:t>đầu</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thế</a:t>
            </a:r>
            <a:r>
              <a:rPr lang="en-US" altLang="en-US" sz="2800" b="1" i="1" dirty="0">
                <a:solidFill>
                  <a:srgbClr val="FF0000"/>
                </a:solidFill>
                <a:latin typeface="Times New Roman" panose="02020603050405020304" pitchFamily="18" charset="0"/>
              </a:rPr>
              <a:t> </a:t>
            </a:r>
            <a:r>
              <a:rPr lang="en-US" altLang="en-US" sz="2800" b="1" i="1" dirty="0" err="1">
                <a:solidFill>
                  <a:srgbClr val="FF0000"/>
                </a:solidFill>
                <a:latin typeface="Times New Roman" panose="02020603050405020304" pitchFamily="18" charset="0"/>
              </a:rPr>
              <a:t>kỷ</a:t>
            </a:r>
            <a:r>
              <a:rPr lang="en-US" altLang="en-US" sz="2800" b="1" i="1" dirty="0">
                <a:solidFill>
                  <a:srgbClr val="FF0000"/>
                </a:solidFill>
                <a:latin typeface="Times New Roman" panose="02020603050405020304" pitchFamily="18" charset="0"/>
              </a:rPr>
              <a:t> XX</a:t>
            </a:r>
          </a:p>
        </p:txBody>
      </p:sp>
      <p:sp>
        <p:nvSpPr>
          <p:cNvPr id="34819" name="Rectangle 3"/>
          <p:cNvSpPr>
            <a:spLocks noChangeArrowheads="1"/>
          </p:cNvSpPr>
          <p:nvPr/>
        </p:nvSpPr>
        <p:spPr bwMode="auto">
          <a:xfrm>
            <a:off x="1828800" y="2324100"/>
            <a:ext cx="8305800" cy="293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lnSpc>
                <a:spcPct val="120000"/>
              </a:lnSpc>
              <a:spcBef>
                <a:spcPct val="20000"/>
              </a:spcBef>
              <a:spcAft>
                <a:spcPct val="0"/>
              </a:spcAft>
              <a:buClr>
                <a:srgbClr val="99CA3C"/>
              </a:buClr>
              <a:buSzPct val="70000"/>
              <a:buFont typeface="Wingdings" panose="05000000000000000000" pitchFamily="2" charset="2"/>
              <a:buChar char="n"/>
            </a:pP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Phong</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trào</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Cần</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Vương</a:t>
            </a:r>
            <a:endParaRPr lang="en-US" altLang="en-US" sz="2800" b="1" dirty="0">
              <a:solidFill>
                <a:prstClr val="black"/>
              </a:solidFill>
              <a:latin typeface="Arial" panose="020B0604020202020204" pitchFamily="34" charset="0"/>
              <a:cs typeface="Arial" panose="020B0604020202020204" pitchFamily="34" charset="0"/>
            </a:endParaRPr>
          </a:p>
          <a:p>
            <a:pPr fontAlgn="base">
              <a:lnSpc>
                <a:spcPct val="120000"/>
              </a:lnSpc>
              <a:spcBef>
                <a:spcPct val="20000"/>
              </a:spcBef>
              <a:spcAft>
                <a:spcPct val="0"/>
              </a:spcAft>
              <a:buClr>
                <a:srgbClr val="99CA3C"/>
              </a:buClr>
              <a:buSzPct val="70000"/>
              <a:buFont typeface="Wingdings" panose="05000000000000000000" pitchFamily="2" charset="2"/>
              <a:buChar char="n"/>
            </a:pP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Khởi</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nghĩa</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Yên</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smtClean="0">
                <a:solidFill>
                  <a:prstClr val="black"/>
                </a:solidFill>
                <a:latin typeface="Arial" panose="020B0604020202020204" pitchFamily="34" charset="0"/>
                <a:cs typeface="Arial" panose="020B0604020202020204" pitchFamily="34" charset="0"/>
              </a:rPr>
              <a:t>Thế</a:t>
            </a:r>
            <a:endParaRPr lang="en-US" altLang="en-US" sz="2800" b="1" dirty="0" smtClean="0">
              <a:solidFill>
                <a:prstClr val="black"/>
              </a:solidFill>
              <a:latin typeface="Arial" panose="020B0604020202020204" pitchFamily="34" charset="0"/>
              <a:cs typeface="Arial" panose="020B0604020202020204" pitchFamily="34" charset="0"/>
            </a:endParaRPr>
          </a:p>
          <a:p>
            <a:pPr fontAlgn="base">
              <a:lnSpc>
                <a:spcPct val="120000"/>
              </a:lnSpc>
              <a:spcBef>
                <a:spcPct val="20000"/>
              </a:spcBef>
              <a:spcAft>
                <a:spcPct val="0"/>
              </a:spcAft>
              <a:buClr>
                <a:srgbClr val="99CA3C"/>
              </a:buClr>
              <a:buSzPct val="70000"/>
              <a:buFont typeface="Wingdings" panose="05000000000000000000" pitchFamily="2" charset="2"/>
              <a:buChar char="n"/>
            </a:pPr>
            <a:r>
              <a:rPr lang="en-US" sz="2800" b="1" dirty="0" smtClean="0">
                <a:solidFill>
                  <a:schemeClr val="tx1"/>
                </a:solidFill>
                <a:latin typeface="Arial" panose="020B0604020202020204" pitchFamily="34" charset="0"/>
                <a:cs typeface="Arial" panose="020B0604020202020204" pitchFamily="34" charset="0"/>
              </a:rPr>
              <a:t> </a:t>
            </a:r>
            <a:r>
              <a:rPr lang="pl-PL" sz="2800" b="1" dirty="0" smtClean="0">
                <a:solidFill>
                  <a:schemeClr val="tx1"/>
                </a:solidFill>
                <a:latin typeface="Arial" panose="020B0604020202020204" pitchFamily="34" charset="0"/>
                <a:cs typeface="Arial" panose="020B0604020202020204" pitchFamily="34" charset="0"/>
              </a:rPr>
              <a:t>Phong </a:t>
            </a:r>
            <a:r>
              <a:rPr lang="pl-PL" sz="2800" b="1" dirty="0">
                <a:solidFill>
                  <a:schemeClr val="tx1"/>
                </a:solidFill>
                <a:latin typeface="Arial" panose="020B0604020202020204" pitchFamily="34" charset="0"/>
                <a:cs typeface="Arial" panose="020B0604020202020204" pitchFamily="34" charset="0"/>
              </a:rPr>
              <a:t>trào đấu tranh theo khuynh hư­ớng dân chủ t­ư sản</a:t>
            </a:r>
            <a:endParaRPr lang="en-US" altLang="en-US" sz="2800" b="1" dirty="0">
              <a:solidFill>
                <a:schemeClr val="tx1"/>
              </a:solidFill>
              <a:latin typeface="Arial" panose="020B0604020202020204" pitchFamily="34" charset="0"/>
              <a:cs typeface="Arial" panose="020B0604020202020204" pitchFamily="34" charset="0"/>
            </a:endParaRPr>
          </a:p>
          <a:p>
            <a:pPr algn="just" fontAlgn="base">
              <a:lnSpc>
                <a:spcPct val="120000"/>
              </a:lnSpc>
              <a:spcBef>
                <a:spcPct val="20000"/>
              </a:spcBef>
              <a:spcAft>
                <a:spcPct val="0"/>
              </a:spcAft>
              <a:buClr>
                <a:srgbClr val="99CA3C"/>
              </a:buClr>
              <a:buSzPct val="70000"/>
              <a:buFont typeface="Arial" panose="020B0604020202020204" pitchFamily="34" charset="0"/>
              <a:buNone/>
            </a:pPr>
            <a:endParaRPr lang="en-US" altLang="en-US" sz="2800" b="1" i="1" dirty="0">
              <a:solidFill>
                <a:prstClr val="black"/>
              </a:solidFill>
              <a:latin typeface="Times New Roman" panose="02020603050405020304" pitchFamily="18" charset="0"/>
            </a:endParaRPr>
          </a:p>
        </p:txBody>
      </p:sp>
      <p:sp>
        <p:nvSpPr>
          <p:cNvPr id="34820" name="Rectangle 11"/>
          <p:cNvSpPr>
            <a:spLocks noChangeArrowheads="1"/>
          </p:cNvSpPr>
          <p:nvPr/>
        </p:nvSpPr>
        <p:spPr bwMode="auto">
          <a:xfrm>
            <a:off x="1828800" y="5502275"/>
            <a:ext cx="8305800"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a:solidFill>
                  <a:srgbClr val="FF0000"/>
                </a:solidFill>
                <a:latin typeface="Times New Roman" panose="02020603050405020304" pitchFamily="18" charset="0"/>
              </a:rPr>
              <a:t>Các phong trào trên do giai cấp, tầng lớp nào lãnh đạo?</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a:solidFill>
                  <a:srgbClr val="FF0000"/>
                </a:solidFill>
                <a:latin typeface="Times New Roman" panose="02020603050405020304" pitchFamily="18" charset="0"/>
              </a:rPr>
              <a:t>Các phong trào này đã diễn ra như thế nào?</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3760" y="4314482"/>
            <a:ext cx="132715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8117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dissolve">
                                      <p:cBhvr>
                                        <p:cTn id="7" dur="500"/>
                                        <p:tgtEl>
                                          <p:spTgt spid="348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4819"/>
                                        </p:tgtEl>
                                        <p:attrNameLst>
                                          <p:attrName>style.visibility</p:attrName>
                                        </p:attrNameLst>
                                      </p:cBhvr>
                                      <p:to>
                                        <p:strVal val="visible"/>
                                      </p:to>
                                    </p:set>
                                    <p:animEffect transition="in" filter="checkerboard(across)">
                                      <p:cBhvr>
                                        <p:cTn id="12" dur="2000"/>
                                        <p:tgtEl>
                                          <p:spTgt spid="348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34821"/>
                                        </p:tgtEl>
                                        <p:attrNameLst>
                                          <p:attrName>style.visibility</p:attrName>
                                        </p:attrNameLst>
                                      </p:cBhvr>
                                      <p:to>
                                        <p:strVal val="visible"/>
                                      </p:to>
                                    </p:set>
                                    <p:animEffect transition="in" filter="diamond(in)">
                                      <p:cBhvr>
                                        <p:cTn id="17" dur="500"/>
                                        <p:tgtEl>
                                          <p:spTgt spid="3482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4820"/>
                                        </p:tgtEl>
                                        <p:attrNameLst>
                                          <p:attrName>style.visibility</p:attrName>
                                        </p:attrNameLst>
                                      </p:cBhvr>
                                      <p:to>
                                        <p:strVal val="visible"/>
                                      </p:to>
                                    </p:set>
                                    <p:animEffect transition="in" filter="checkerboard(across)">
                                      <p:cBhvr>
                                        <p:cTn id="22"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utoUpdateAnimBg="0"/>
      <p:bldP spid="34819" grpId="0" autoUpdateAnimBg="0"/>
      <p:bldP spid="3482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C21DEA41-34F4-4145-B45A-1A8D7B9EA238}" type="slidenum">
              <a:rPr lang="en-US" altLang="en-US" sz="12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15</a:t>
            </a:fld>
            <a:endParaRPr lang="en-US" altLang="en-US" sz="1200" b="1" i="1">
              <a:solidFill>
                <a:prstClr val="black"/>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524001" y="1484314"/>
            <a:ext cx="2771775" cy="3889375"/>
          </a:xfrm>
          <a:noFill/>
        </p:spPr>
      </p:pic>
      <p:sp>
        <p:nvSpPr>
          <p:cNvPr id="35844" name="Text Box 3"/>
          <p:cNvSpPr txBox="1">
            <a:spLocks noChangeArrowheads="1"/>
          </p:cNvSpPr>
          <p:nvPr/>
        </p:nvSpPr>
        <p:spPr bwMode="auto">
          <a:xfrm>
            <a:off x="1992313" y="5876926"/>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Vua Hàm Nghi</a:t>
            </a: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239" y="1484314"/>
            <a:ext cx="302418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8" y="5876926"/>
            <a:ext cx="1962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13213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7751763" y="5805488"/>
            <a:ext cx="2089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Phan Đình Phùng</a:t>
            </a: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sz="2400" b="1" i="1">
                <a:solidFill>
                  <a:srgbClr val="99CA3C"/>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1025612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checkerboard(across)">
                                      <p:cBhvr>
                                        <p:cTn id="7" dur="2000"/>
                                        <p:tgtEl>
                                          <p:spTgt spid="358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35849"/>
                                        </p:tgtEl>
                                        <p:attrNameLst>
                                          <p:attrName>style.visibility</p:attrName>
                                        </p:attrNameLst>
                                      </p:cBhvr>
                                      <p:to>
                                        <p:strVal val="visible"/>
                                      </p:to>
                                    </p:set>
                                    <p:anim calcmode="lin" valueType="num">
                                      <p:cBhvr>
                                        <p:cTn id="12" dur="1000" fill="hold"/>
                                        <p:tgtEl>
                                          <p:spTgt spid="35849"/>
                                        </p:tgtEl>
                                        <p:attrNameLst>
                                          <p:attrName>ppt_w</p:attrName>
                                        </p:attrNameLst>
                                      </p:cBhvr>
                                      <p:tavLst>
                                        <p:tav tm="0">
                                          <p:val>
                                            <p:fltVal val="0"/>
                                          </p:val>
                                        </p:tav>
                                        <p:tav tm="100000">
                                          <p:val>
                                            <p:strVal val="#ppt_w"/>
                                          </p:val>
                                        </p:tav>
                                      </p:tavLst>
                                    </p:anim>
                                    <p:anim calcmode="lin" valueType="num">
                                      <p:cBhvr>
                                        <p:cTn id="13" dur="1000" fill="hold"/>
                                        <p:tgtEl>
                                          <p:spTgt spid="35849"/>
                                        </p:tgtEl>
                                        <p:attrNameLst>
                                          <p:attrName>ppt_h</p:attrName>
                                        </p:attrNameLst>
                                      </p:cBhvr>
                                      <p:tavLst>
                                        <p:tav tm="0">
                                          <p:val>
                                            <p:fltVal val="0"/>
                                          </p:val>
                                        </p:tav>
                                        <p:tav tm="100000">
                                          <p:val>
                                            <p:strVal val="#ppt_h"/>
                                          </p:val>
                                        </p:tav>
                                      </p:tavLst>
                                    </p:anim>
                                    <p:anim calcmode="lin" valueType="num">
                                      <p:cBhvr>
                                        <p:cTn id="14" dur="1000" fill="hold"/>
                                        <p:tgtEl>
                                          <p:spTgt spid="35849"/>
                                        </p:tgtEl>
                                        <p:attrNameLst>
                                          <p:attrName>style.rotation</p:attrName>
                                        </p:attrNameLst>
                                      </p:cBhvr>
                                      <p:tavLst>
                                        <p:tav tm="0">
                                          <p:val>
                                            <p:fltVal val="90"/>
                                          </p:val>
                                        </p:tav>
                                        <p:tav tm="100000">
                                          <p:val>
                                            <p:fltVal val="0"/>
                                          </p:val>
                                        </p:tav>
                                      </p:tavLst>
                                    </p:anim>
                                    <p:animEffect transition="in" filter="fade">
                                      <p:cBhvr>
                                        <p:cTn id="15" dur="1000"/>
                                        <p:tgtEl>
                                          <p:spTgt spid="358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4" presetClass="entr" presetSubtype="0" fill="hold" nodeType="clickEffect">
                                  <p:stCondLst>
                                    <p:cond delay="0"/>
                                  </p:stCondLst>
                                  <p:childTnLst>
                                    <p:set>
                                      <p:cBhvr>
                                        <p:cTn id="19" dur="1" fill="hold">
                                          <p:stCondLst>
                                            <p:cond delay="0"/>
                                          </p:stCondLst>
                                        </p:cTn>
                                        <p:tgtEl>
                                          <p:spTgt spid="35843"/>
                                        </p:tgtEl>
                                        <p:attrNameLst>
                                          <p:attrName>style.visibility</p:attrName>
                                        </p:attrNameLst>
                                      </p:cBhvr>
                                      <p:to>
                                        <p:strVal val="visible"/>
                                      </p:to>
                                    </p:set>
                                    <p:anim to="" calcmode="lin" valueType="num">
                                      <p:cBhvr>
                                        <p:cTn id="20" dur="1" fill="hold"/>
                                        <p:tgtEl>
                                          <p:spTgt spid="35843"/>
                                        </p:tgtEl>
                                      </p:cBhvr>
                                    </p:anim>
                                  </p:childTnLst>
                                </p:cTn>
                              </p:par>
                              <p:par>
                                <p:cTn id="21" presetID="10" presetClass="entr" presetSubtype="0" fill="hold" grpId="0" nodeType="withEffect">
                                  <p:stCondLst>
                                    <p:cond delay="0"/>
                                  </p:stCondLst>
                                  <p:childTnLst>
                                    <p:set>
                                      <p:cBhvr>
                                        <p:cTn id="22" dur="1" fill="hold">
                                          <p:stCondLst>
                                            <p:cond delay="0"/>
                                          </p:stCondLst>
                                        </p:cTn>
                                        <p:tgtEl>
                                          <p:spTgt spid="35844"/>
                                        </p:tgtEl>
                                        <p:attrNameLst>
                                          <p:attrName>style.visibility</p:attrName>
                                        </p:attrNameLst>
                                      </p:cBhvr>
                                      <p:to>
                                        <p:strVal val="visible"/>
                                      </p:to>
                                    </p:set>
                                    <p:animEffect transition="in" filter="fade">
                                      <p:cBhvr>
                                        <p:cTn id="23" dur="2000"/>
                                        <p:tgtEl>
                                          <p:spTgt spid="35844"/>
                                        </p:tgtEl>
                                      </p:cBhvr>
                                    </p:animEffect>
                                  </p:childTnLst>
                                </p:cTn>
                              </p:par>
                              <p:par>
                                <p:cTn id="24" presetID="21" presetClass="entr" presetSubtype="4" fill="hold" nodeType="withEffect">
                                  <p:stCondLst>
                                    <p:cond delay="0"/>
                                  </p:stCondLst>
                                  <p:childTnLst>
                                    <p:set>
                                      <p:cBhvr>
                                        <p:cTn id="25" dur="1" fill="hold">
                                          <p:stCondLst>
                                            <p:cond delay="0"/>
                                          </p:stCondLst>
                                        </p:cTn>
                                        <p:tgtEl>
                                          <p:spTgt spid="35845"/>
                                        </p:tgtEl>
                                        <p:attrNameLst>
                                          <p:attrName>style.visibility</p:attrName>
                                        </p:attrNameLst>
                                      </p:cBhvr>
                                      <p:to>
                                        <p:strVal val="visible"/>
                                      </p:to>
                                    </p:set>
                                    <p:animEffect transition="in" filter="wheel(4)">
                                      <p:cBhvr>
                                        <p:cTn id="26" dur="2000"/>
                                        <p:tgtEl>
                                          <p:spTgt spid="35845"/>
                                        </p:tgtEl>
                                      </p:cBhvr>
                                    </p:animEffect>
                                  </p:childTnLst>
                                </p:cTn>
                              </p:par>
                              <p:par>
                                <p:cTn id="27" presetID="30" presetClass="entr" presetSubtype="0" fill="hold" grpId="0" nodeType="withEffect">
                                  <p:stCondLst>
                                    <p:cond delay="0"/>
                                  </p:stCondLst>
                                  <p:childTnLst>
                                    <p:set>
                                      <p:cBhvr>
                                        <p:cTn id="28" dur="1" fill="hold">
                                          <p:stCondLst>
                                            <p:cond delay="0"/>
                                          </p:stCondLst>
                                        </p:cTn>
                                        <p:tgtEl>
                                          <p:spTgt spid="35846"/>
                                        </p:tgtEl>
                                        <p:attrNameLst>
                                          <p:attrName>style.visibility</p:attrName>
                                        </p:attrNameLst>
                                      </p:cBhvr>
                                      <p:to>
                                        <p:strVal val="visible"/>
                                      </p:to>
                                    </p:set>
                                    <p:animEffect transition="in" filter="fade">
                                      <p:cBhvr>
                                        <p:cTn id="29" dur="800" decel="100000"/>
                                        <p:tgtEl>
                                          <p:spTgt spid="35846"/>
                                        </p:tgtEl>
                                      </p:cBhvr>
                                    </p:animEffect>
                                    <p:anim calcmode="lin" valueType="num">
                                      <p:cBhvr>
                                        <p:cTn id="30" dur="800" decel="100000" fill="hold"/>
                                        <p:tgtEl>
                                          <p:spTgt spid="35846"/>
                                        </p:tgtEl>
                                        <p:attrNameLst>
                                          <p:attrName>style.rotation</p:attrName>
                                        </p:attrNameLst>
                                      </p:cBhvr>
                                      <p:tavLst>
                                        <p:tav tm="0">
                                          <p:val>
                                            <p:fltVal val="-90"/>
                                          </p:val>
                                        </p:tav>
                                        <p:tav tm="100000">
                                          <p:val>
                                            <p:fltVal val="0"/>
                                          </p:val>
                                        </p:tav>
                                      </p:tavLst>
                                    </p:anim>
                                    <p:anim calcmode="lin" valueType="num">
                                      <p:cBhvr>
                                        <p:cTn id="31" dur="800" decel="100000" fill="hold"/>
                                        <p:tgtEl>
                                          <p:spTgt spid="35846"/>
                                        </p:tgtEl>
                                        <p:attrNameLst>
                                          <p:attrName>ppt_x</p:attrName>
                                        </p:attrNameLst>
                                      </p:cBhvr>
                                      <p:tavLst>
                                        <p:tav tm="0">
                                          <p:val>
                                            <p:strVal val="#ppt_x+0.4"/>
                                          </p:val>
                                        </p:tav>
                                        <p:tav tm="100000">
                                          <p:val>
                                            <p:strVal val="#ppt_x-0.05"/>
                                          </p:val>
                                        </p:tav>
                                      </p:tavLst>
                                    </p:anim>
                                    <p:anim calcmode="lin" valueType="num">
                                      <p:cBhvr>
                                        <p:cTn id="32" dur="800" decel="100000" fill="hold"/>
                                        <p:tgtEl>
                                          <p:spTgt spid="3584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5847"/>
                                        </p:tgtEl>
                                        <p:attrNameLst>
                                          <p:attrName>style.visibility</p:attrName>
                                        </p:attrNameLst>
                                      </p:cBhvr>
                                      <p:to>
                                        <p:strVal val="visible"/>
                                      </p:to>
                                    </p:set>
                                    <p:animEffect transition="in" filter="fade">
                                      <p:cBhvr>
                                        <p:cTn id="37" dur="1000"/>
                                        <p:tgtEl>
                                          <p:spTgt spid="35847"/>
                                        </p:tgtEl>
                                      </p:cBhvr>
                                    </p:animEffect>
                                    <p:anim calcmode="lin" valueType="num">
                                      <p:cBhvr>
                                        <p:cTn id="38" dur="1000" fill="hold"/>
                                        <p:tgtEl>
                                          <p:spTgt spid="35847"/>
                                        </p:tgtEl>
                                        <p:attrNameLst>
                                          <p:attrName>ppt_x</p:attrName>
                                        </p:attrNameLst>
                                      </p:cBhvr>
                                      <p:tavLst>
                                        <p:tav tm="0">
                                          <p:val>
                                            <p:strVal val="#ppt_x"/>
                                          </p:val>
                                        </p:tav>
                                        <p:tav tm="100000">
                                          <p:val>
                                            <p:strVal val="#ppt_x"/>
                                          </p:val>
                                        </p:tav>
                                      </p:tavLst>
                                    </p:anim>
                                    <p:anim calcmode="lin" valueType="num">
                                      <p:cBhvr>
                                        <p:cTn id="39" dur="900" decel="100000" fill="hold"/>
                                        <p:tgtEl>
                                          <p:spTgt spid="35847"/>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41" presetID="30" presetClass="entr" presetSubtype="0" fill="hold" grpId="0" nodeType="withEffect">
                                  <p:stCondLst>
                                    <p:cond delay="0"/>
                                  </p:stCondLst>
                                  <p:childTnLst>
                                    <p:set>
                                      <p:cBhvr>
                                        <p:cTn id="42" dur="1" fill="hold">
                                          <p:stCondLst>
                                            <p:cond delay="0"/>
                                          </p:stCondLst>
                                        </p:cTn>
                                        <p:tgtEl>
                                          <p:spTgt spid="35848"/>
                                        </p:tgtEl>
                                        <p:attrNameLst>
                                          <p:attrName>style.visibility</p:attrName>
                                        </p:attrNameLst>
                                      </p:cBhvr>
                                      <p:to>
                                        <p:strVal val="visible"/>
                                      </p:to>
                                    </p:set>
                                    <p:animEffect transition="in" filter="fade">
                                      <p:cBhvr>
                                        <p:cTn id="43" dur="800" decel="100000"/>
                                        <p:tgtEl>
                                          <p:spTgt spid="35848"/>
                                        </p:tgtEl>
                                      </p:cBhvr>
                                    </p:animEffect>
                                    <p:anim calcmode="lin" valueType="num">
                                      <p:cBhvr>
                                        <p:cTn id="44" dur="800" decel="100000" fill="hold"/>
                                        <p:tgtEl>
                                          <p:spTgt spid="35848"/>
                                        </p:tgtEl>
                                        <p:attrNameLst>
                                          <p:attrName>style.rotation</p:attrName>
                                        </p:attrNameLst>
                                      </p:cBhvr>
                                      <p:tavLst>
                                        <p:tav tm="0">
                                          <p:val>
                                            <p:fltVal val="-90"/>
                                          </p:val>
                                        </p:tav>
                                        <p:tav tm="100000">
                                          <p:val>
                                            <p:fltVal val="0"/>
                                          </p:val>
                                        </p:tav>
                                      </p:tavLst>
                                    </p:anim>
                                    <p:anim calcmode="lin" valueType="num">
                                      <p:cBhvr>
                                        <p:cTn id="45" dur="800" decel="100000" fill="hold"/>
                                        <p:tgtEl>
                                          <p:spTgt spid="35848"/>
                                        </p:tgtEl>
                                        <p:attrNameLst>
                                          <p:attrName>ppt_x</p:attrName>
                                        </p:attrNameLst>
                                      </p:cBhvr>
                                      <p:tavLst>
                                        <p:tav tm="0">
                                          <p:val>
                                            <p:strVal val="#ppt_x+0.4"/>
                                          </p:val>
                                        </p:tav>
                                        <p:tav tm="100000">
                                          <p:val>
                                            <p:strVal val="#ppt_x-0.05"/>
                                          </p:val>
                                        </p:tav>
                                      </p:tavLst>
                                    </p:anim>
                                    <p:anim calcmode="lin" valueType="num">
                                      <p:cBhvr>
                                        <p:cTn id="46" dur="800" decel="100000" fill="hold"/>
                                        <p:tgtEl>
                                          <p:spTgt spid="3584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0596" y="193183"/>
            <a:ext cx="11901404" cy="523220"/>
          </a:xfrm>
          <a:prstGeom prst="rect">
            <a:avLst/>
          </a:prstGeom>
          <a:solidFill>
            <a:schemeClr val="accent5">
              <a:lumMod val="75000"/>
            </a:schemeClr>
          </a:solidFill>
        </p:spPr>
        <p:txBody>
          <a:bodyPr wrap="square">
            <a:spAutoFit/>
          </a:bodyPr>
          <a:lstStyle/>
          <a:p>
            <a:r>
              <a:rPr lang="vi-VN" sz="2800" b="1" dirty="0">
                <a:solidFill>
                  <a:schemeClr val="bg1"/>
                </a:solidFill>
              </a:rPr>
              <a:t>b. Quá trình ra đời của Đảng cộng sản Việt Nam</a:t>
            </a:r>
            <a:endParaRPr lang="en-US" sz="2800" b="1" dirty="0">
              <a:solidFill>
                <a:schemeClr val="bg1"/>
              </a:solidFill>
            </a:endParaRPr>
          </a:p>
        </p:txBody>
      </p:sp>
      <p:graphicFrame>
        <p:nvGraphicFramePr>
          <p:cNvPr id="11" name="Diagram 10"/>
          <p:cNvGraphicFramePr/>
          <p:nvPr>
            <p:extLst>
              <p:ext uri="{D42A27DB-BD31-4B8C-83A1-F6EECF244321}">
                <p14:modId xmlns:p14="http://schemas.microsoft.com/office/powerpoint/2010/main" val="3895432645"/>
              </p:ext>
            </p:extLst>
          </p:nvPr>
        </p:nvGraphicFramePr>
        <p:xfrm>
          <a:off x="290596" y="1020238"/>
          <a:ext cx="11901404"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D54A90FB-B6DF-42FB-98E5-920ED06A0A1A}"/>
                                            </p:graphicEl>
                                          </p:spTgt>
                                        </p:tgtEl>
                                        <p:attrNameLst>
                                          <p:attrName>style.visibility</p:attrName>
                                        </p:attrNameLst>
                                      </p:cBhvr>
                                      <p:to>
                                        <p:strVal val="visible"/>
                                      </p:to>
                                    </p:set>
                                    <p:animEffect transition="in" filter="fade">
                                      <p:cBhvr>
                                        <p:cTn id="7" dur="500"/>
                                        <p:tgtEl>
                                          <p:spTgt spid="11">
                                            <p:graphicEl>
                                              <a:dgm id="{D54A90FB-B6DF-42FB-98E5-920ED06A0A1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4A86163D-393B-4F2E-9969-C12EE6E97BC5}"/>
                                            </p:graphicEl>
                                          </p:spTgt>
                                        </p:tgtEl>
                                        <p:attrNameLst>
                                          <p:attrName>style.visibility</p:attrName>
                                        </p:attrNameLst>
                                      </p:cBhvr>
                                      <p:to>
                                        <p:strVal val="visible"/>
                                      </p:to>
                                    </p:set>
                                    <p:animEffect transition="in" filter="fade">
                                      <p:cBhvr>
                                        <p:cTn id="12" dur="500"/>
                                        <p:tgtEl>
                                          <p:spTgt spid="11">
                                            <p:graphicEl>
                                              <a:dgm id="{4A86163D-393B-4F2E-9969-C12EE6E97BC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49BF62C3-DCB5-4C4A-BB95-BCD8424742C4}"/>
                                            </p:graphicEl>
                                          </p:spTgt>
                                        </p:tgtEl>
                                        <p:attrNameLst>
                                          <p:attrName>style.visibility</p:attrName>
                                        </p:attrNameLst>
                                      </p:cBhvr>
                                      <p:to>
                                        <p:strVal val="visible"/>
                                      </p:to>
                                    </p:set>
                                    <p:animEffect transition="in" filter="fade">
                                      <p:cBhvr>
                                        <p:cTn id="17" dur="500"/>
                                        <p:tgtEl>
                                          <p:spTgt spid="11">
                                            <p:graphicEl>
                                              <a:dgm id="{49BF62C3-DCB5-4C4A-BB95-BCD8424742C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75C25CB4-794D-4D1C-988F-354C58C2460E}"/>
                                            </p:graphicEl>
                                          </p:spTgt>
                                        </p:tgtEl>
                                        <p:attrNameLst>
                                          <p:attrName>style.visibility</p:attrName>
                                        </p:attrNameLst>
                                      </p:cBhvr>
                                      <p:to>
                                        <p:strVal val="visible"/>
                                      </p:to>
                                    </p:set>
                                    <p:animEffect transition="in" filter="fade">
                                      <p:cBhvr>
                                        <p:cTn id="22" dur="500"/>
                                        <p:tgtEl>
                                          <p:spTgt spid="11">
                                            <p:graphicEl>
                                              <a:dgm id="{75C25CB4-794D-4D1C-988F-354C58C246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2A178A15-5D64-42C6-8D3D-F9FFF71D9D7D}"/>
                                            </p:graphicEl>
                                          </p:spTgt>
                                        </p:tgtEl>
                                        <p:attrNameLst>
                                          <p:attrName>style.visibility</p:attrName>
                                        </p:attrNameLst>
                                      </p:cBhvr>
                                      <p:to>
                                        <p:strVal val="visible"/>
                                      </p:to>
                                    </p:set>
                                    <p:animEffect transition="in" filter="fade">
                                      <p:cBhvr>
                                        <p:cTn id="27" dur="500"/>
                                        <p:tgtEl>
                                          <p:spTgt spid="11">
                                            <p:graphicEl>
                                              <a:dgm id="{2A178A15-5D64-42C6-8D3D-F9FFF71D9D7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C901ADE5-6506-425A-A4CB-36F0E0E1D2F4}"/>
                                            </p:graphicEl>
                                          </p:spTgt>
                                        </p:tgtEl>
                                        <p:attrNameLst>
                                          <p:attrName>style.visibility</p:attrName>
                                        </p:attrNameLst>
                                      </p:cBhvr>
                                      <p:to>
                                        <p:strVal val="visible"/>
                                      </p:to>
                                    </p:set>
                                    <p:animEffect transition="in" filter="fade">
                                      <p:cBhvr>
                                        <p:cTn id="32" dur="500"/>
                                        <p:tgtEl>
                                          <p:spTgt spid="11">
                                            <p:graphicEl>
                                              <a:dgm id="{C901ADE5-6506-425A-A4CB-36F0E0E1D2F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2FB710F1-772B-4DCB-A4A5-73E59F7EAD8C}"/>
                                            </p:graphicEl>
                                          </p:spTgt>
                                        </p:tgtEl>
                                        <p:attrNameLst>
                                          <p:attrName>style.visibility</p:attrName>
                                        </p:attrNameLst>
                                      </p:cBhvr>
                                      <p:to>
                                        <p:strVal val="visible"/>
                                      </p:to>
                                    </p:set>
                                    <p:animEffect transition="in" filter="fade">
                                      <p:cBhvr>
                                        <p:cTn id="37" dur="500"/>
                                        <p:tgtEl>
                                          <p:spTgt spid="11">
                                            <p:graphicEl>
                                              <a:dgm id="{2FB710F1-772B-4DCB-A4A5-73E59F7EAD8C}"/>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A21DB7FB-8987-4605-A78B-293B6B6553CA}"/>
                                            </p:graphicEl>
                                          </p:spTgt>
                                        </p:tgtEl>
                                        <p:attrNameLst>
                                          <p:attrName>style.visibility</p:attrName>
                                        </p:attrNameLst>
                                      </p:cBhvr>
                                      <p:to>
                                        <p:strVal val="visible"/>
                                      </p:to>
                                    </p:set>
                                    <p:animEffect transition="in" filter="fade">
                                      <p:cBhvr>
                                        <p:cTn id="42" dur="500"/>
                                        <p:tgtEl>
                                          <p:spTgt spid="11">
                                            <p:graphicEl>
                                              <a:dgm id="{A21DB7FB-8987-4605-A78B-293B6B6553C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graphicEl>
                                              <a:dgm id="{762FF16C-74CB-472E-BB04-434273FA7A61}"/>
                                            </p:graphicEl>
                                          </p:spTgt>
                                        </p:tgtEl>
                                        <p:attrNameLst>
                                          <p:attrName>style.visibility</p:attrName>
                                        </p:attrNameLst>
                                      </p:cBhvr>
                                      <p:to>
                                        <p:strVal val="visible"/>
                                      </p:to>
                                    </p:set>
                                    <p:animEffect transition="in" filter="fade">
                                      <p:cBhvr>
                                        <p:cTn id="47" dur="500"/>
                                        <p:tgtEl>
                                          <p:spTgt spid="11">
                                            <p:graphicEl>
                                              <a:dgm id="{762FF16C-74CB-472E-BB04-434273FA7A6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graphicEl>
                                              <a:dgm id="{2B2BED25-44F2-492E-A625-0BA5E77572BA}"/>
                                            </p:graphicEl>
                                          </p:spTgt>
                                        </p:tgtEl>
                                        <p:attrNameLst>
                                          <p:attrName>style.visibility</p:attrName>
                                        </p:attrNameLst>
                                      </p:cBhvr>
                                      <p:to>
                                        <p:strVal val="visible"/>
                                      </p:to>
                                    </p:set>
                                    <p:animEffect transition="in" filter="fade">
                                      <p:cBhvr>
                                        <p:cTn id="52" dur="500"/>
                                        <p:tgtEl>
                                          <p:spTgt spid="11">
                                            <p:graphicEl>
                                              <a:dgm id="{2B2BED25-44F2-492E-A625-0BA5E77572B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1">
                                            <p:graphicEl>
                                              <a:dgm id="{E6455767-263E-4C94-AC0E-A53BA64ACD27}"/>
                                            </p:graphicEl>
                                          </p:spTgt>
                                        </p:tgtEl>
                                        <p:attrNameLst>
                                          <p:attrName>style.visibility</p:attrName>
                                        </p:attrNameLst>
                                      </p:cBhvr>
                                      <p:to>
                                        <p:strVal val="visible"/>
                                      </p:to>
                                    </p:set>
                                    <p:animEffect transition="in" filter="fade">
                                      <p:cBhvr>
                                        <p:cTn id="57" dur="500"/>
                                        <p:tgtEl>
                                          <p:spTgt spid="11">
                                            <p:graphicEl>
                                              <a:dgm id="{E6455767-263E-4C94-AC0E-A53BA64ACD27}"/>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1">
                                            <p:graphicEl>
                                              <a:dgm id="{7B342F37-7CD2-4BFE-BEF6-C58C5C3C6F15}"/>
                                            </p:graphicEl>
                                          </p:spTgt>
                                        </p:tgtEl>
                                        <p:attrNameLst>
                                          <p:attrName>style.visibility</p:attrName>
                                        </p:attrNameLst>
                                      </p:cBhvr>
                                      <p:to>
                                        <p:strVal val="visible"/>
                                      </p:to>
                                    </p:set>
                                    <p:animEffect transition="in" filter="fade">
                                      <p:cBhvr>
                                        <p:cTn id="62" dur="500"/>
                                        <p:tgtEl>
                                          <p:spTgt spid="11">
                                            <p:graphicEl>
                                              <a:dgm id="{7B342F37-7CD2-4BFE-BEF6-C58C5C3C6F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Slide Number Placeholder 5"/>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F4E0B87E-C1FD-42DE-8F91-1882FB99A5AF}" type="slidenum">
              <a:rPr 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17</a:t>
            </a:fld>
            <a:endParaRPr lang="en-US" sz="1400" b="1" i="1">
              <a:solidFill>
                <a:prstClr val="black"/>
              </a:solidFill>
              <a:latin typeface="Times New Roman" panose="02020603050405020304" pitchFamily="18" charset="0"/>
            </a:endParaRPr>
          </a:p>
          <a:p>
            <a:pPr algn="r" fontAlgn="base">
              <a:spcBef>
                <a:spcPct val="0"/>
              </a:spcBef>
              <a:spcAft>
                <a:spcPct val="0"/>
              </a:spcAft>
              <a:buClrTx/>
              <a:buSzTx/>
              <a:buFont typeface="Arial" panose="020B0604020202020204" pitchFamily="34" charset="0"/>
              <a:buNone/>
            </a:pPr>
            <a:endParaRPr lang="en-US" sz="1400" b="1" i="1">
              <a:solidFill>
                <a:prstClr val="black"/>
              </a:solidFill>
              <a:latin typeface="Times New Roman" panose="02020603050405020304" pitchFamily="18" charset="0"/>
            </a:endParaRPr>
          </a:p>
        </p:txBody>
      </p:sp>
      <p:sp>
        <p:nvSpPr>
          <p:cNvPr id="48132" name="Rectangle 4"/>
          <p:cNvSpPr>
            <a:spLocks noGrp="1" noRot="1" noChangeArrowheads="1"/>
          </p:cNvSpPr>
          <p:nvPr>
            <p:ph type="body" idx="4294967295"/>
          </p:nvPr>
        </p:nvSpPr>
        <p:spPr>
          <a:xfrm>
            <a:off x="1105806" y="5744329"/>
            <a:ext cx="9145587" cy="654884"/>
          </a:xfrm>
        </p:spPr>
        <p:txBody>
          <a:bodyPr vert="horz" wrap="square" lIns="92075" tIns="46038" rIns="92075" bIns="46038" numCol="1" anchor="t" anchorCtr="0" compatLnSpc="1">
            <a:prstTxWarp prst="textNoShape">
              <a:avLst/>
            </a:prstTxWarp>
          </a:bodyPr>
          <a:lstStyle/>
          <a:p>
            <a:pPr marL="0" indent="0" algn="ctr" eaLnBrk="1" hangingPunct="1">
              <a:buNone/>
            </a:pPr>
            <a:r>
              <a:rPr lang="en-US" sz="2000" dirty="0" err="1"/>
              <a:t>Tàu</a:t>
            </a:r>
            <a:r>
              <a:rPr lang="en-US" sz="2000" dirty="0"/>
              <a:t> La-</a:t>
            </a:r>
            <a:r>
              <a:rPr lang="en-US" sz="2000" dirty="0" err="1"/>
              <a:t>tút</a:t>
            </a:r>
            <a:r>
              <a:rPr lang="en-US" sz="2000" dirty="0"/>
              <a:t>-</a:t>
            </a:r>
            <a:r>
              <a:rPr lang="en-US" sz="2000" dirty="0" err="1"/>
              <a:t>sơ</a:t>
            </a:r>
            <a:r>
              <a:rPr lang="en-US" sz="2000" dirty="0"/>
              <a:t> </a:t>
            </a:r>
            <a:r>
              <a:rPr lang="en-US" sz="2000" dirty="0" err="1"/>
              <a:t>Tơ</a:t>
            </a:r>
            <a:r>
              <a:rPr lang="en-US" sz="2000" dirty="0"/>
              <a:t>-</a:t>
            </a:r>
            <a:r>
              <a:rPr lang="en-US" sz="2000" dirty="0" err="1"/>
              <a:t>rê</a:t>
            </a:r>
            <a:r>
              <a:rPr lang="en-US" sz="2000" dirty="0"/>
              <a:t>-vin, </a:t>
            </a:r>
            <a:r>
              <a:rPr lang="en-US" sz="2000" dirty="0" err="1"/>
              <a:t>năm</a:t>
            </a:r>
            <a:r>
              <a:rPr lang="en-US" sz="2000" dirty="0"/>
              <a:t> 1911 </a:t>
            </a:r>
            <a:r>
              <a:rPr lang="en-US" sz="2000" dirty="0" err="1"/>
              <a:t>người</a:t>
            </a:r>
            <a:r>
              <a:rPr lang="en-US" sz="2000" dirty="0"/>
              <a:t> </a:t>
            </a:r>
            <a:r>
              <a:rPr lang="en-US" sz="2000" dirty="0" err="1"/>
              <a:t>thanh</a:t>
            </a:r>
            <a:r>
              <a:rPr lang="en-US" sz="2000" dirty="0"/>
              <a:t> </a:t>
            </a:r>
            <a:r>
              <a:rPr lang="en-US" sz="2000" dirty="0" err="1"/>
              <a:t>niên</a:t>
            </a:r>
            <a:r>
              <a:rPr lang="en-US" sz="2000" dirty="0"/>
              <a:t> </a:t>
            </a:r>
            <a:r>
              <a:rPr lang="en-US" sz="2000" dirty="0" err="1"/>
              <a:t>yêu</a:t>
            </a:r>
            <a:r>
              <a:rPr lang="en-US" sz="2000" dirty="0"/>
              <a:t> </a:t>
            </a:r>
            <a:r>
              <a:rPr lang="en-US" sz="2000" dirty="0" err="1"/>
              <a:t>nước</a:t>
            </a:r>
            <a:r>
              <a:rPr lang="en-US" sz="2000" dirty="0"/>
              <a:t> </a:t>
            </a:r>
            <a:r>
              <a:rPr lang="en-US" sz="2000" dirty="0" err="1"/>
              <a:t>Nguyễn</a:t>
            </a:r>
            <a:r>
              <a:rPr lang="en-US" sz="2000" dirty="0"/>
              <a:t> </a:t>
            </a:r>
            <a:r>
              <a:rPr lang="en-US" sz="2000" dirty="0" err="1"/>
              <a:t>Tất</a:t>
            </a:r>
            <a:r>
              <a:rPr lang="en-US" sz="2000" dirty="0"/>
              <a:t> </a:t>
            </a:r>
            <a:r>
              <a:rPr lang="en-US" sz="2000" dirty="0" err="1"/>
              <a:t>Thành</a:t>
            </a:r>
            <a:r>
              <a:rPr lang="en-US" sz="2000" dirty="0"/>
              <a:t> </a:t>
            </a:r>
            <a:r>
              <a:rPr lang="en-US" sz="2000" dirty="0" err="1"/>
              <a:t>rời</a:t>
            </a:r>
            <a:r>
              <a:rPr lang="en-US" sz="2000" dirty="0"/>
              <a:t> </a:t>
            </a:r>
            <a:r>
              <a:rPr lang="en-US" sz="2000" dirty="0" err="1"/>
              <a:t>tổ</a:t>
            </a:r>
            <a:r>
              <a:rPr lang="en-US" sz="2000" dirty="0"/>
              <a:t> </a:t>
            </a:r>
            <a:r>
              <a:rPr lang="en-US" sz="2000" dirty="0" err="1"/>
              <a:t>quốc</a:t>
            </a:r>
            <a:r>
              <a:rPr lang="en-US" sz="2000" dirty="0"/>
              <a:t> </a:t>
            </a:r>
            <a:r>
              <a:rPr lang="en-US" sz="2000" dirty="0" err="1"/>
              <a:t>đi</a:t>
            </a:r>
            <a:r>
              <a:rPr lang="en-US" sz="2000" dirty="0"/>
              <a:t> </a:t>
            </a:r>
            <a:r>
              <a:rPr lang="en-US" sz="2000" dirty="0" err="1"/>
              <a:t>tìm</a:t>
            </a:r>
            <a:r>
              <a:rPr lang="en-US" sz="2000" dirty="0"/>
              <a:t> </a:t>
            </a:r>
            <a:r>
              <a:rPr lang="en-US" sz="2000" dirty="0" err="1"/>
              <a:t>đường</a:t>
            </a:r>
            <a:r>
              <a:rPr lang="en-US" sz="2000" dirty="0"/>
              <a:t> </a:t>
            </a:r>
            <a:r>
              <a:rPr lang="en-US" sz="2000" dirty="0" err="1"/>
              <a:t>cứu</a:t>
            </a:r>
            <a:r>
              <a:rPr lang="en-US" sz="2000" dirty="0"/>
              <a:t> </a:t>
            </a:r>
            <a:r>
              <a:rPr lang="en-US" sz="2000" dirty="0" err="1"/>
              <a:t>nước</a:t>
            </a:r>
            <a:r>
              <a:rPr lang="en-US" sz="2000" dirty="0"/>
              <a:t>. </a:t>
            </a:r>
          </a:p>
        </p:txBody>
      </p:sp>
      <p:grpSp>
        <p:nvGrpSpPr>
          <p:cNvPr id="48133" name="Group 5"/>
          <p:cNvGrpSpPr>
            <a:grpSpLocks/>
          </p:cNvGrpSpPr>
          <p:nvPr/>
        </p:nvGrpSpPr>
        <p:grpSpPr bwMode="auto">
          <a:xfrm>
            <a:off x="1522413" y="1072309"/>
            <a:ext cx="9144000" cy="4517279"/>
            <a:chOff x="0" y="0"/>
            <a:chExt cx="2682" cy="1470"/>
          </a:xfrm>
        </p:grpSpPr>
        <p:pic>
          <p:nvPicPr>
            <p:cNvPr id="63494" name="Picture 6" descr="Trịnh Hồng Hà 403A1BKHN"/>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0"/>
              <a:ext cx="2682"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5" name="Rectangle 7"/>
            <p:cNvSpPr>
              <a:spLocks noChangeArrowheads="1"/>
            </p:cNvSpPr>
            <p:nvPr/>
          </p:nvSpPr>
          <p:spPr bwMode="auto">
            <a:xfrm rot="183745">
              <a:off x="291" y="968"/>
              <a:ext cx="943" cy="424"/>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b="1" i="1">
                <a:solidFill>
                  <a:prstClr val="black"/>
                </a:solidFill>
                <a:latin typeface="Arial" panose="020B0604020202020204" pitchFamily="34" charset="0"/>
                <a:cs typeface="Arial" panose="020B0604020202020204" pitchFamily="34" charset="0"/>
              </a:endParaRPr>
            </a:p>
          </p:txBody>
        </p:sp>
      </p:grpSp>
      <p:sp>
        <p:nvSpPr>
          <p:cNvPr id="2" name="Rectangle 1"/>
          <p:cNvSpPr/>
          <p:nvPr/>
        </p:nvSpPr>
        <p:spPr>
          <a:xfrm>
            <a:off x="1893593" y="292202"/>
            <a:ext cx="8404813" cy="461665"/>
          </a:xfrm>
          <a:prstGeom prst="rect">
            <a:avLst/>
          </a:prstGeom>
        </p:spPr>
        <p:txBody>
          <a:bodyPr wrap="square">
            <a:spAutoFit/>
          </a:bodyPr>
          <a:lstStyle/>
          <a:p>
            <a:pPr lvl="0"/>
            <a:r>
              <a:rPr lang="en-US" sz="2400" dirty="0" err="1">
                <a:solidFill>
                  <a:srgbClr val="FF0000"/>
                </a:solidFill>
              </a:rPr>
              <a:t>Ngày</a:t>
            </a:r>
            <a:r>
              <a:rPr lang="en-US" sz="2400" dirty="0">
                <a:solidFill>
                  <a:srgbClr val="FF0000"/>
                </a:solidFill>
              </a:rPr>
              <a:t> 5 - 6 - 1911, </a:t>
            </a:r>
            <a:r>
              <a:rPr lang="en-US" sz="2400" dirty="0" err="1">
                <a:solidFill>
                  <a:srgbClr val="FF0000"/>
                </a:solidFill>
              </a:rPr>
              <a:t>với</a:t>
            </a:r>
            <a:r>
              <a:rPr lang="en-US" sz="2400" dirty="0">
                <a:solidFill>
                  <a:srgbClr val="FF0000"/>
                </a:solidFill>
              </a:rPr>
              <a:t> </a:t>
            </a:r>
            <a:r>
              <a:rPr lang="en-US" sz="2400" dirty="0" err="1">
                <a:solidFill>
                  <a:srgbClr val="FF0000"/>
                </a:solidFill>
              </a:rPr>
              <a:t>tên</a:t>
            </a:r>
            <a:r>
              <a:rPr lang="en-US" sz="2400" dirty="0">
                <a:solidFill>
                  <a:srgbClr val="FF0000"/>
                </a:solidFill>
              </a:rPr>
              <a:t> </a:t>
            </a:r>
            <a:r>
              <a:rPr lang="en-US" sz="2400" dirty="0" err="1">
                <a:solidFill>
                  <a:srgbClr val="FF0000"/>
                </a:solidFill>
              </a:rPr>
              <a:t>Văn</a:t>
            </a:r>
            <a:r>
              <a:rPr lang="en-US" sz="2400" dirty="0">
                <a:solidFill>
                  <a:srgbClr val="FF0000"/>
                </a:solidFill>
              </a:rPr>
              <a:t> </a:t>
            </a:r>
            <a:r>
              <a:rPr lang="en-US" sz="2400" dirty="0" err="1">
                <a:solidFill>
                  <a:srgbClr val="FF0000"/>
                </a:solidFill>
              </a:rPr>
              <a:t>Ba,ra</a:t>
            </a:r>
            <a:r>
              <a:rPr lang="en-US" sz="2400" dirty="0">
                <a:solidFill>
                  <a:srgbClr val="FF0000"/>
                </a:solidFill>
              </a:rPr>
              <a:t> </a:t>
            </a:r>
            <a:r>
              <a:rPr lang="en-US" sz="2400" dirty="0" err="1">
                <a:solidFill>
                  <a:srgbClr val="FF0000"/>
                </a:solidFill>
              </a:rPr>
              <a:t>đi</a:t>
            </a:r>
            <a:r>
              <a:rPr lang="en-US" sz="2400" dirty="0">
                <a:solidFill>
                  <a:srgbClr val="FF0000"/>
                </a:solidFill>
              </a:rPr>
              <a:t> </a:t>
            </a:r>
            <a:r>
              <a:rPr lang="en-US" sz="2400" dirty="0" err="1">
                <a:solidFill>
                  <a:srgbClr val="FF0000"/>
                </a:solidFill>
              </a:rPr>
              <a:t>tìm</a:t>
            </a:r>
            <a:r>
              <a:rPr lang="en-US" sz="2400" dirty="0">
                <a:solidFill>
                  <a:srgbClr val="FF0000"/>
                </a:solidFill>
              </a:rPr>
              <a:t> </a:t>
            </a:r>
            <a:r>
              <a:rPr lang="en-US" sz="2400" dirty="0" err="1">
                <a:solidFill>
                  <a:srgbClr val="FF0000"/>
                </a:solidFill>
              </a:rPr>
              <a:t>đường</a:t>
            </a:r>
            <a:r>
              <a:rPr lang="en-US" sz="2400" dirty="0">
                <a:solidFill>
                  <a:srgbClr val="FF0000"/>
                </a:solidFill>
              </a:rPr>
              <a:t> </a:t>
            </a:r>
            <a:r>
              <a:rPr lang="en-US" sz="2400" dirty="0" err="1">
                <a:solidFill>
                  <a:srgbClr val="FF0000"/>
                </a:solidFill>
              </a:rPr>
              <a:t>cứu</a:t>
            </a:r>
            <a:r>
              <a:rPr lang="en-US" sz="2400" dirty="0">
                <a:solidFill>
                  <a:srgbClr val="FF0000"/>
                </a:solidFill>
              </a:rPr>
              <a:t> </a:t>
            </a:r>
            <a:r>
              <a:rPr lang="en-US" sz="2400" dirty="0" err="1">
                <a:solidFill>
                  <a:srgbClr val="FF0000"/>
                </a:solidFill>
              </a:rPr>
              <a:t>nước</a:t>
            </a:r>
            <a:r>
              <a:rPr lang="en-US" sz="2400" dirty="0">
                <a:solidFill>
                  <a:srgbClr val="FF0000"/>
                </a:solidFill>
              </a:rPr>
              <a:t>. </a:t>
            </a:r>
          </a:p>
        </p:txBody>
      </p:sp>
    </p:spTree>
    <p:extLst>
      <p:ext uri="{BB962C8B-B14F-4D97-AF65-F5344CB8AC3E}">
        <p14:creationId xmlns:p14="http://schemas.microsoft.com/office/powerpoint/2010/main" val="12151335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48132">
                                            <p:txEl>
                                              <p:pRg st="0" end="0"/>
                                            </p:txEl>
                                          </p:spTgt>
                                        </p:tgtEl>
                                        <p:attrNameLst>
                                          <p:attrName>style.visibility</p:attrName>
                                        </p:attrNameLst>
                                      </p:cBhvr>
                                      <p:to>
                                        <p:strVal val="visible"/>
                                      </p:to>
                                    </p:set>
                                    <p:animEffect transition="in" filter="checkerboard(across)">
                                      <p:cBhvr>
                                        <p:cTn id="7" dur="2000"/>
                                        <p:tgtEl>
                                          <p:spTgt spid="48132">
                                            <p:txEl>
                                              <p:pRg st="0" end="0"/>
                                            </p:txEl>
                                          </p:spTgt>
                                        </p:tgtEl>
                                      </p:cBhvr>
                                    </p:animEffect>
                                  </p:childTnLst>
                                </p:cTn>
                              </p:par>
                            </p:childTnLst>
                          </p:cTn>
                        </p:par>
                        <p:par>
                          <p:cTn id="8" fill="hold" nodeType="afterGroup">
                            <p:stCondLst>
                              <p:cond delay="2000"/>
                            </p:stCondLst>
                            <p:childTnLst>
                              <p:par>
                                <p:cTn id="9" presetID="4" presetClass="entr" presetSubtype="32" fill="hold" nodeType="afterEffect">
                                  <p:stCondLst>
                                    <p:cond delay="0"/>
                                  </p:stCondLst>
                                  <p:childTnLst>
                                    <p:set>
                                      <p:cBhvr>
                                        <p:cTn id="10" dur="1" fill="hold">
                                          <p:stCondLst>
                                            <p:cond delay="0"/>
                                          </p:stCondLst>
                                        </p:cTn>
                                        <p:tgtEl>
                                          <p:spTgt spid="48133"/>
                                        </p:tgtEl>
                                        <p:attrNameLst>
                                          <p:attrName>style.visibility</p:attrName>
                                        </p:attrNameLst>
                                      </p:cBhvr>
                                      <p:to>
                                        <p:strVal val="visible"/>
                                      </p:to>
                                    </p:set>
                                    <p:animEffect transition="in" filter="box(out)">
                                      <p:cBhvr>
                                        <p:cTn id="11" dur="1000"/>
                                        <p:tgtEl>
                                          <p:spTgt spid="48133"/>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48132">
                                            <p:txEl>
                                              <p:pRg st="0" end="0"/>
                                            </p:txEl>
                                          </p:spTgt>
                                        </p:tgtEl>
                                        <p:attrNameLst>
                                          <p:attrName>style.visibility</p:attrName>
                                        </p:attrNameLst>
                                      </p:cBhvr>
                                      <p:to>
                                        <p:strVal val="visible"/>
                                      </p:to>
                                    </p:set>
                                    <p:anim calcmode="lin" valueType="num">
                                      <p:cBhvr additive="base">
                                        <p:cTn id="14" dur="1000" fill="hold"/>
                                        <p:tgtEl>
                                          <p:spTgt spid="48132">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4813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build="p" autoUpdateAnimBg="0"/>
      <p:bldP spid="48132" grpId="1"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61426" y="1387609"/>
            <a:ext cx="7451456" cy="4421520"/>
          </a:xfrm>
          <a:prstGeom prst="rect">
            <a:avLst/>
          </a:prstGeom>
        </p:spPr>
      </p:pic>
      <p:sp>
        <p:nvSpPr>
          <p:cNvPr id="3" name="Rectangle 2"/>
          <p:cNvSpPr/>
          <p:nvPr/>
        </p:nvSpPr>
        <p:spPr>
          <a:xfrm>
            <a:off x="147919" y="160929"/>
            <a:ext cx="9278470" cy="830997"/>
          </a:xfrm>
          <a:prstGeom prst="rect">
            <a:avLst/>
          </a:prstGeom>
        </p:spPr>
        <p:txBody>
          <a:bodyPr wrap="square">
            <a:spAutoFit/>
          </a:bodyPr>
          <a:lstStyle/>
          <a:p>
            <a:pPr lvl="0"/>
            <a:r>
              <a:rPr lang="en-US" sz="2400" dirty="0" err="1">
                <a:solidFill>
                  <a:srgbClr val="FF0000"/>
                </a:solidFill>
              </a:rPr>
              <a:t>Nguyễn</a:t>
            </a:r>
            <a:r>
              <a:rPr lang="en-US" sz="2400" dirty="0">
                <a:solidFill>
                  <a:srgbClr val="FF0000"/>
                </a:solidFill>
              </a:rPr>
              <a:t> </a:t>
            </a:r>
            <a:r>
              <a:rPr lang="en-US" sz="2400" dirty="0" err="1">
                <a:solidFill>
                  <a:srgbClr val="FF0000"/>
                </a:solidFill>
              </a:rPr>
              <a:t>Ái</a:t>
            </a:r>
            <a:r>
              <a:rPr lang="en-US" sz="2400" dirty="0">
                <a:solidFill>
                  <a:srgbClr val="FF0000"/>
                </a:solidFill>
              </a:rPr>
              <a:t> </a:t>
            </a:r>
            <a:r>
              <a:rPr lang="en-US" sz="2400" dirty="0" err="1">
                <a:solidFill>
                  <a:srgbClr val="FF0000"/>
                </a:solidFill>
              </a:rPr>
              <a:t>Quốc</a:t>
            </a:r>
            <a:r>
              <a:rPr lang="en-US" sz="2400" dirty="0">
                <a:solidFill>
                  <a:srgbClr val="FF0000"/>
                </a:solidFill>
              </a:rPr>
              <a:t> </a:t>
            </a:r>
            <a:r>
              <a:rPr lang="en-US" sz="2400" dirty="0" err="1">
                <a:solidFill>
                  <a:srgbClr val="FF0000"/>
                </a:solidFill>
              </a:rPr>
              <a:t>đã</a:t>
            </a:r>
            <a:r>
              <a:rPr lang="en-US" sz="2400" dirty="0">
                <a:solidFill>
                  <a:srgbClr val="FF0000"/>
                </a:solidFill>
              </a:rPr>
              <a:t> </a:t>
            </a:r>
            <a:r>
              <a:rPr lang="en-US" sz="2400" dirty="0" err="1">
                <a:solidFill>
                  <a:srgbClr val="FF0000"/>
                </a:solidFill>
              </a:rPr>
              <a:t>chủ</a:t>
            </a:r>
            <a:r>
              <a:rPr lang="en-US" sz="2400" dirty="0">
                <a:solidFill>
                  <a:srgbClr val="FF0000"/>
                </a:solidFill>
              </a:rPr>
              <a:t> </a:t>
            </a:r>
            <a:r>
              <a:rPr lang="en-US" sz="2400" dirty="0" err="1">
                <a:solidFill>
                  <a:srgbClr val="FF0000"/>
                </a:solidFill>
              </a:rPr>
              <a:t>động</a:t>
            </a:r>
            <a:r>
              <a:rPr lang="en-US" sz="2400" dirty="0">
                <a:solidFill>
                  <a:srgbClr val="FF0000"/>
                </a:solidFill>
              </a:rPr>
              <a:t> </a:t>
            </a:r>
            <a:r>
              <a:rPr lang="en-US" sz="2400" dirty="0" err="1">
                <a:solidFill>
                  <a:srgbClr val="FF0000"/>
                </a:solidFill>
              </a:rPr>
              <a:t>triệu</a:t>
            </a:r>
            <a:r>
              <a:rPr lang="en-US" sz="2400" dirty="0">
                <a:solidFill>
                  <a:srgbClr val="FF0000"/>
                </a:solidFill>
              </a:rPr>
              <a:t> </a:t>
            </a:r>
            <a:r>
              <a:rPr lang="en-US" sz="2400" dirty="0" err="1">
                <a:solidFill>
                  <a:srgbClr val="FF0000"/>
                </a:solidFill>
              </a:rPr>
              <a:t>tập</a:t>
            </a:r>
            <a:r>
              <a:rPr lang="en-US" sz="2400" dirty="0">
                <a:solidFill>
                  <a:srgbClr val="FF0000"/>
                </a:solidFill>
              </a:rPr>
              <a:t> </a:t>
            </a:r>
            <a:r>
              <a:rPr lang="en-US" sz="2400" dirty="0" err="1">
                <a:solidFill>
                  <a:srgbClr val="FF0000"/>
                </a:solidFill>
              </a:rPr>
              <a:t>Hội</a:t>
            </a:r>
            <a:r>
              <a:rPr lang="en-US" sz="2400" dirty="0">
                <a:solidFill>
                  <a:srgbClr val="FF0000"/>
                </a:solidFill>
              </a:rPr>
              <a:t> </a:t>
            </a:r>
            <a:r>
              <a:rPr lang="en-US" sz="2400" dirty="0" err="1">
                <a:solidFill>
                  <a:srgbClr val="FF0000"/>
                </a:solidFill>
              </a:rPr>
              <a:t>nghị</a:t>
            </a:r>
            <a:r>
              <a:rPr lang="en-US" sz="2400" dirty="0">
                <a:solidFill>
                  <a:srgbClr val="FF0000"/>
                </a:solidFill>
              </a:rPr>
              <a:t> (6-l-1930 </a:t>
            </a:r>
            <a:r>
              <a:rPr lang="en-US" sz="2400" dirty="0" err="1">
                <a:solidFill>
                  <a:srgbClr val="FF0000"/>
                </a:solidFill>
              </a:rPr>
              <a:t>đến</a:t>
            </a:r>
            <a:r>
              <a:rPr lang="en-US" sz="2400" dirty="0">
                <a:solidFill>
                  <a:srgbClr val="FF0000"/>
                </a:solidFill>
              </a:rPr>
              <a:t> </a:t>
            </a:r>
            <a:r>
              <a:rPr lang="en-US" sz="2400" dirty="0" err="1">
                <a:solidFill>
                  <a:srgbClr val="FF0000"/>
                </a:solidFill>
              </a:rPr>
              <a:t>ngày</a:t>
            </a:r>
            <a:r>
              <a:rPr lang="en-US" sz="2400" dirty="0">
                <a:solidFill>
                  <a:srgbClr val="FF0000"/>
                </a:solidFill>
              </a:rPr>
              <a:t> 8-2-1930</a:t>
            </a:r>
          </a:p>
        </p:txBody>
      </p:sp>
    </p:spTree>
    <p:extLst>
      <p:ext uri="{BB962C8B-B14F-4D97-AF65-F5344CB8AC3E}">
        <p14:creationId xmlns:p14="http://schemas.microsoft.com/office/powerpoint/2010/main" val="22547137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7488"/>
            <a:ext cx="6900863"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Group 14"/>
          <p:cNvGrpSpPr/>
          <p:nvPr/>
        </p:nvGrpSpPr>
        <p:grpSpPr>
          <a:xfrm>
            <a:off x="0" y="-12450"/>
            <a:ext cx="8476900" cy="1076990"/>
            <a:chOff x="2367108" y="4041313"/>
            <a:chExt cx="8476900" cy="1076990"/>
          </a:xfrm>
        </p:grpSpPr>
        <p:sp>
          <p:nvSpPr>
            <p:cNvPr id="16" name="Rounded Rectangle 15"/>
            <p:cNvSpPr/>
            <p:nvPr/>
          </p:nvSpPr>
          <p:spPr>
            <a:xfrm>
              <a:off x="2367108" y="404131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4"/>
            <p:cNvSpPr/>
            <p:nvPr/>
          </p:nvSpPr>
          <p:spPr>
            <a:xfrm>
              <a:off x="2398652" y="4072857"/>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algn="ctr" defTabSz="1244600">
                <a:lnSpc>
                  <a:spcPct val="90000"/>
                </a:lnSpc>
                <a:spcBef>
                  <a:spcPct val="0"/>
                </a:spcBef>
                <a:spcAft>
                  <a:spcPct val="35000"/>
                </a:spcAft>
              </a:pPr>
              <a:r>
                <a:rPr lang="en-US" sz="2800" i="1" dirty="0" smtClean="0">
                  <a:solidFill>
                    <a:prstClr val="white"/>
                  </a:solidFill>
                </a:rPr>
                <a:t>c) </a:t>
              </a:r>
              <a:r>
                <a:rPr lang="en-US" sz="2800" i="1" dirty="0" err="1" smtClean="0">
                  <a:solidFill>
                    <a:prstClr val="white"/>
                  </a:solidFill>
                </a:rPr>
                <a:t>Sự</a:t>
              </a:r>
              <a:r>
                <a:rPr lang="en-US" sz="2800" i="1" dirty="0" smtClean="0">
                  <a:solidFill>
                    <a:prstClr val="white"/>
                  </a:solidFill>
                </a:rPr>
                <a:t> </a:t>
              </a:r>
              <a:r>
                <a:rPr lang="en-US" sz="2800" i="1" dirty="0" err="1" smtClean="0">
                  <a:solidFill>
                    <a:prstClr val="white"/>
                  </a:solidFill>
                </a:rPr>
                <a:t>ra</a:t>
              </a:r>
              <a:r>
                <a:rPr lang="en-US" sz="2800" i="1" dirty="0" smtClean="0">
                  <a:solidFill>
                    <a:prstClr val="white"/>
                  </a:solidFill>
                </a:rPr>
                <a:t> </a:t>
              </a:r>
              <a:r>
                <a:rPr lang="en-US" sz="2800" i="1" dirty="0" err="1" smtClean="0">
                  <a:solidFill>
                    <a:prstClr val="white"/>
                  </a:solidFill>
                </a:rPr>
                <a:t>đời</a:t>
              </a:r>
              <a:r>
                <a:rPr lang="en-US" sz="2800" i="1" dirty="0" smtClean="0">
                  <a:solidFill>
                    <a:prstClr val="white"/>
                  </a:solidFill>
                </a:rPr>
                <a:t> </a:t>
              </a:r>
              <a:r>
                <a:rPr lang="en-US" sz="2800" i="1" dirty="0" err="1" smtClean="0">
                  <a:solidFill>
                    <a:prstClr val="white"/>
                  </a:solidFill>
                </a:rPr>
                <a:t>của</a:t>
              </a:r>
              <a:r>
                <a:rPr lang="en-US" sz="2800" i="1" dirty="0" smtClean="0">
                  <a:solidFill>
                    <a:prstClr val="white"/>
                  </a:solidFill>
                </a:rPr>
                <a:t> </a:t>
              </a:r>
              <a:r>
                <a:rPr lang="en-US" sz="2800" i="1" dirty="0" err="1" smtClean="0">
                  <a:solidFill>
                    <a:prstClr val="white"/>
                  </a:solidFill>
                </a:rPr>
                <a:t>các</a:t>
              </a:r>
              <a:r>
                <a:rPr lang="en-US" sz="2800" i="1" dirty="0" smtClean="0">
                  <a:solidFill>
                    <a:prstClr val="white"/>
                  </a:solidFill>
                </a:rPr>
                <a:t> </a:t>
              </a:r>
              <a:r>
                <a:rPr lang="en-US" sz="2800" i="1" dirty="0" err="1" smtClean="0">
                  <a:solidFill>
                    <a:prstClr val="white"/>
                  </a:solidFill>
                </a:rPr>
                <a:t>tổ</a:t>
              </a:r>
              <a:r>
                <a:rPr lang="en-US" sz="2800" i="1" dirty="0" smtClean="0">
                  <a:solidFill>
                    <a:prstClr val="white"/>
                  </a:solidFill>
                </a:rPr>
                <a:t> </a:t>
              </a:r>
              <a:r>
                <a:rPr lang="en-US" sz="2800" i="1" dirty="0" err="1" smtClean="0">
                  <a:solidFill>
                    <a:prstClr val="white"/>
                  </a:solidFill>
                </a:rPr>
                <a:t>chức</a:t>
              </a:r>
              <a:r>
                <a:rPr lang="en-US" sz="2800" i="1" dirty="0" smtClean="0">
                  <a:solidFill>
                    <a:prstClr val="white"/>
                  </a:solidFill>
                </a:rPr>
                <a:t> </a:t>
              </a:r>
              <a:r>
                <a:rPr lang="en-US" sz="2800" i="1" dirty="0" err="1" smtClean="0">
                  <a:solidFill>
                    <a:prstClr val="white"/>
                  </a:solidFill>
                </a:rPr>
                <a:t>cộng</a:t>
              </a:r>
              <a:r>
                <a:rPr lang="en-US" sz="2800" i="1" dirty="0" smtClean="0">
                  <a:solidFill>
                    <a:prstClr val="white"/>
                  </a:solidFill>
                </a:rPr>
                <a:t> </a:t>
              </a:r>
              <a:r>
                <a:rPr lang="en-US" sz="2800" i="1" dirty="0" err="1" smtClean="0">
                  <a:solidFill>
                    <a:prstClr val="white"/>
                  </a:solidFill>
                </a:rPr>
                <a:t>sản</a:t>
              </a:r>
              <a:r>
                <a:rPr lang="en-US" sz="2800" i="1" dirty="0" smtClean="0">
                  <a:solidFill>
                    <a:prstClr val="white"/>
                  </a:solidFill>
                </a:rPr>
                <a:t> ở </a:t>
              </a:r>
              <a:r>
                <a:rPr lang="en-US" sz="2800" i="1" dirty="0" err="1" smtClean="0">
                  <a:solidFill>
                    <a:prstClr val="white"/>
                  </a:solidFill>
                </a:rPr>
                <a:t>Việt</a:t>
              </a:r>
              <a:r>
                <a:rPr lang="en-US" sz="2800" i="1" dirty="0" smtClean="0">
                  <a:solidFill>
                    <a:prstClr val="white"/>
                  </a:solidFill>
                </a:rPr>
                <a:t> Nam</a:t>
              </a:r>
              <a:endParaRPr lang="en-US" sz="2800" dirty="0">
                <a:solidFill>
                  <a:prstClr val="white"/>
                </a:solidFill>
              </a:endParaRPr>
            </a:p>
          </p:txBody>
        </p:sp>
      </p:grpSp>
      <p:sp>
        <p:nvSpPr>
          <p:cNvPr id="2" name="Right Brace 1"/>
          <p:cNvSpPr/>
          <p:nvPr/>
        </p:nvSpPr>
        <p:spPr>
          <a:xfrm>
            <a:off x="7019365" y="2366682"/>
            <a:ext cx="1640541" cy="2944906"/>
          </a:xfrm>
          <a:prstGeom prst="rightBrace">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3" name="5-Point Star 2"/>
          <p:cNvSpPr/>
          <p:nvPr/>
        </p:nvSpPr>
        <p:spPr>
          <a:xfrm>
            <a:off x="8445356" y="1331258"/>
            <a:ext cx="3413592" cy="3980330"/>
          </a:xfrm>
          <a:prstGeom prst="star5">
            <a:avLst/>
          </a:prstGeom>
          <a:solidFill>
            <a:srgbClr val="FF00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smtClean="0">
                <a:solidFill>
                  <a:prstClr val="white"/>
                </a:solidFill>
              </a:rPr>
              <a:t>ĐẢNG CSVN</a:t>
            </a:r>
            <a:endParaRPr lang="en-US" sz="2800" dirty="0">
              <a:solidFill>
                <a:prstClr val="white"/>
              </a:solidFill>
            </a:endParaRPr>
          </a:p>
        </p:txBody>
      </p:sp>
    </p:spTree>
    <p:extLst>
      <p:ext uri="{BB962C8B-B14F-4D97-AF65-F5344CB8AC3E}">
        <p14:creationId xmlns:p14="http://schemas.microsoft.com/office/powerpoint/2010/main" val="420765894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fade">
                                      <p:cBhvr>
                                        <p:cTn id="7" dur="500"/>
                                        <p:tgtEl>
                                          <p:spTgt spid="696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97369481"/>
              </p:ext>
            </p:extLst>
          </p:nvPr>
        </p:nvGraphicFramePr>
        <p:xfrm>
          <a:off x="708338" y="1054517"/>
          <a:ext cx="1062284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169059" y="218941"/>
            <a:ext cx="7428088" cy="523220"/>
          </a:xfrm>
          <a:prstGeom prst="rect">
            <a:avLst/>
          </a:prstGeom>
        </p:spPr>
        <p:txBody>
          <a:bodyPr wrap="square">
            <a:spAutoFit/>
          </a:bodyPr>
          <a:lstStyle/>
          <a:p>
            <a:r>
              <a:rPr lang="en-US" sz="2800" b="1" dirty="0" smtClean="0">
                <a:solidFill>
                  <a:srgbClr val="FF0000"/>
                </a:solidFill>
              </a:rPr>
              <a:t>c. </a:t>
            </a:r>
            <a:r>
              <a:rPr lang="pl-PL" sz="2800" b="1" dirty="0" smtClean="0">
                <a:solidFill>
                  <a:srgbClr val="FF0000"/>
                </a:solidFill>
              </a:rPr>
              <a:t>Ý </a:t>
            </a:r>
            <a:r>
              <a:rPr lang="pl-PL" sz="2800" b="1" dirty="0">
                <a:solidFill>
                  <a:srgbClr val="FF0000"/>
                </a:solidFill>
              </a:rPr>
              <a:t>nghĩa lịch sử của việc thành lập Đảng</a:t>
            </a:r>
            <a:endParaRPr lang="en-US" sz="2800" b="1" dirty="0">
              <a:solidFill>
                <a:srgbClr val="FF000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7" dur="1000"/>
                                        <p:tgtEl>
                                          <p:spTgt spid="2">
                                            <p:graphicEl>
                                              <a:dgm id="{E74FD525-E652-48D8-A178-291899C68509}"/>
                                            </p:graphicEl>
                                          </p:spTgt>
                                        </p:tgtEl>
                                      </p:cBhvr>
                                    </p:animEffect>
                                    <p:anim calcmode="lin" valueType="num">
                                      <p:cBhvr>
                                        <p:cTn id="8" dur="1000" fill="hold"/>
                                        <p:tgtEl>
                                          <p:spTgt spid="2">
                                            <p:graphicEl>
                                              <a:dgm id="{E74FD525-E652-48D8-A178-291899C68509}"/>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E74FD525-E652-48D8-A178-291899C68509}"/>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2" dur="1000"/>
                                        <p:tgtEl>
                                          <p:spTgt spid="2">
                                            <p:graphicEl>
                                              <a:dgm id="{66A403E8-E95E-4F4E-BEA3-B26DB5D231A7}"/>
                                            </p:graphicEl>
                                          </p:spTgt>
                                        </p:tgtEl>
                                      </p:cBhvr>
                                    </p:animEffect>
                                    <p:anim calcmode="lin" valueType="num">
                                      <p:cBhvr>
                                        <p:cTn id="13" dur="1000" fill="hold"/>
                                        <p:tgtEl>
                                          <p:spTgt spid="2">
                                            <p:graphicEl>
                                              <a:dgm id="{66A403E8-E95E-4F4E-BEA3-B26DB5D231A7}"/>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66A403E8-E95E-4F4E-BEA3-B26DB5D231A7}"/>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19" dur="1000"/>
                                        <p:tgtEl>
                                          <p:spTgt spid="2">
                                            <p:graphicEl>
                                              <a:dgm id="{AA5E94BF-9C21-4278-AAC1-9E25BE3C527D}"/>
                                            </p:graphicEl>
                                          </p:spTgt>
                                        </p:tgtEl>
                                      </p:cBhvr>
                                    </p:animEffect>
                                    <p:anim calcmode="lin" valueType="num">
                                      <p:cBhvr>
                                        <p:cTn id="20" dur="1000" fill="hold"/>
                                        <p:tgtEl>
                                          <p:spTgt spid="2">
                                            <p:graphicEl>
                                              <a:dgm id="{AA5E94BF-9C21-4278-AAC1-9E25BE3C527D}"/>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AA5E94BF-9C21-4278-AAC1-9E25BE3C527D}"/>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24" dur="1000"/>
                                        <p:tgtEl>
                                          <p:spTgt spid="2">
                                            <p:graphicEl>
                                              <a:dgm id="{C1FD0D60-45E8-45FD-910D-C32AE2B8AD38}"/>
                                            </p:graphicEl>
                                          </p:spTgt>
                                        </p:tgtEl>
                                      </p:cBhvr>
                                    </p:animEffect>
                                    <p:anim calcmode="lin" valueType="num">
                                      <p:cBhvr>
                                        <p:cTn id="25" dur="1000" fill="hold"/>
                                        <p:tgtEl>
                                          <p:spTgt spid="2">
                                            <p:graphicEl>
                                              <a:dgm id="{C1FD0D60-45E8-45FD-910D-C32AE2B8AD38}"/>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C1FD0D60-45E8-45FD-910D-C32AE2B8AD38}"/>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31" dur="1000"/>
                                        <p:tgtEl>
                                          <p:spTgt spid="2">
                                            <p:graphicEl>
                                              <a:dgm id="{74E52EF3-DD34-4150-ACBA-2BE23C833270}"/>
                                            </p:graphicEl>
                                          </p:spTgt>
                                        </p:tgtEl>
                                      </p:cBhvr>
                                    </p:animEffect>
                                    <p:anim calcmode="lin" valueType="num">
                                      <p:cBhvr>
                                        <p:cTn id="32" dur="1000" fill="hold"/>
                                        <p:tgtEl>
                                          <p:spTgt spid="2">
                                            <p:graphicEl>
                                              <a:dgm id="{74E52EF3-DD34-4150-ACBA-2BE23C833270}"/>
                                            </p:graphicEl>
                                          </p:spTgt>
                                        </p:tgtEl>
                                        <p:attrNameLst>
                                          <p:attrName>ppt_x</p:attrName>
                                        </p:attrNameLst>
                                      </p:cBhvr>
                                      <p:tavLst>
                                        <p:tav tm="0">
                                          <p:val>
                                            <p:strVal val="#ppt_x"/>
                                          </p:val>
                                        </p:tav>
                                        <p:tav tm="100000">
                                          <p:val>
                                            <p:strVal val="#ppt_x"/>
                                          </p:val>
                                        </p:tav>
                                      </p:tavLst>
                                    </p:anim>
                                    <p:anim calcmode="lin" valueType="num">
                                      <p:cBhvr>
                                        <p:cTn id="33" dur="1000" fill="hold"/>
                                        <p:tgtEl>
                                          <p:spTgt spid="2">
                                            <p:graphicEl>
                                              <a:dgm id="{74E52EF3-DD34-4150-ACBA-2BE23C833270}"/>
                                            </p:graphic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36" dur="1000"/>
                                        <p:tgtEl>
                                          <p:spTgt spid="2">
                                            <p:graphicEl>
                                              <a:dgm id="{736B4C1D-9B7C-459F-B547-48DCE75DBEF8}"/>
                                            </p:graphicEl>
                                          </p:spTgt>
                                        </p:tgtEl>
                                      </p:cBhvr>
                                    </p:animEffect>
                                    <p:anim calcmode="lin" valueType="num">
                                      <p:cBhvr>
                                        <p:cTn id="37" dur="1000" fill="hold"/>
                                        <p:tgtEl>
                                          <p:spTgt spid="2">
                                            <p:graphicEl>
                                              <a:dgm id="{736B4C1D-9B7C-459F-B547-48DCE75DBEF8}"/>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736B4C1D-9B7C-459F-B547-48DCE75DBEF8}"/>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7494972"/>
              </p:ext>
            </p:extLst>
          </p:nvPr>
        </p:nvGraphicFramePr>
        <p:xfrm>
          <a:off x="524435" y="1273458"/>
          <a:ext cx="1095374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985589" y="321972"/>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1000"/>
                                        <p:tgtEl>
                                          <p:spTgt spid="2">
                                            <p:graphicEl>
                                              <a:dgm id="{C9ABC257-0B89-4EAD-BF16-14806C0E5CEC}"/>
                                            </p:graphicEl>
                                          </p:spTgt>
                                        </p:tgtEl>
                                      </p:cBhvr>
                                    </p:animEffect>
                                    <p:anim calcmode="lin" valueType="num">
                                      <p:cBhvr>
                                        <p:cTn id="8" dur="1000" fill="hold"/>
                                        <p:tgtEl>
                                          <p:spTgt spid="2">
                                            <p:graphicEl>
                                              <a:dgm id="{C9ABC257-0B89-4EAD-BF16-14806C0E5CEC}"/>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C9ABC257-0B89-4EAD-BF16-14806C0E5CEC}"/>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2" dur="1000"/>
                                        <p:tgtEl>
                                          <p:spTgt spid="2">
                                            <p:graphicEl>
                                              <a:dgm id="{9A2B176C-56C1-4264-9B0E-1B4DDED0CB6E}"/>
                                            </p:graphicEl>
                                          </p:spTgt>
                                        </p:tgtEl>
                                      </p:cBhvr>
                                    </p:animEffect>
                                    <p:anim calcmode="lin" valueType="num">
                                      <p:cBhvr>
                                        <p:cTn id="13" dur="1000" fill="hold"/>
                                        <p:tgtEl>
                                          <p:spTgt spid="2">
                                            <p:graphicEl>
                                              <a:dgm id="{9A2B176C-56C1-4264-9B0E-1B4DDED0CB6E}"/>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9A2B176C-56C1-4264-9B0E-1B4DDED0CB6E}"/>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graphicEl>
                                              <a:dgm id="{7CCBA5A9-9341-4D5A-9A2D-90291A3AB844}"/>
                                            </p:graphicEl>
                                          </p:spTgt>
                                        </p:tgtEl>
                                        <p:attrNameLst>
                                          <p:attrName>style.visibility</p:attrName>
                                        </p:attrNameLst>
                                      </p:cBhvr>
                                      <p:to>
                                        <p:strVal val="visible"/>
                                      </p:to>
                                    </p:set>
                                    <p:animEffect transition="in" filter="fade">
                                      <p:cBhvr>
                                        <p:cTn id="19" dur="1000"/>
                                        <p:tgtEl>
                                          <p:spTgt spid="2">
                                            <p:graphicEl>
                                              <a:dgm id="{7CCBA5A9-9341-4D5A-9A2D-90291A3AB844}"/>
                                            </p:graphicEl>
                                          </p:spTgt>
                                        </p:tgtEl>
                                      </p:cBhvr>
                                    </p:animEffect>
                                    <p:anim calcmode="lin" valueType="num">
                                      <p:cBhvr>
                                        <p:cTn id="20" dur="1000" fill="hold"/>
                                        <p:tgtEl>
                                          <p:spTgt spid="2">
                                            <p:graphicEl>
                                              <a:dgm id="{7CCBA5A9-9341-4D5A-9A2D-90291A3AB844}"/>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7CCBA5A9-9341-4D5A-9A2D-90291A3AB844}"/>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
                                            <p:graphicEl>
                                              <a:dgm id="{5A8B351C-75D2-433C-B2D5-20333B1BC383}"/>
                                            </p:graphicEl>
                                          </p:spTgt>
                                        </p:tgtEl>
                                        <p:attrNameLst>
                                          <p:attrName>style.visibility</p:attrName>
                                        </p:attrNameLst>
                                      </p:cBhvr>
                                      <p:to>
                                        <p:strVal val="visible"/>
                                      </p:to>
                                    </p:set>
                                    <p:animEffect transition="in" filter="fade">
                                      <p:cBhvr>
                                        <p:cTn id="24" dur="1000"/>
                                        <p:tgtEl>
                                          <p:spTgt spid="2">
                                            <p:graphicEl>
                                              <a:dgm id="{5A8B351C-75D2-433C-B2D5-20333B1BC383}"/>
                                            </p:graphicEl>
                                          </p:spTgt>
                                        </p:tgtEl>
                                      </p:cBhvr>
                                    </p:animEffect>
                                    <p:anim calcmode="lin" valueType="num">
                                      <p:cBhvr>
                                        <p:cTn id="25" dur="1000" fill="hold"/>
                                        <p:tgtEl>
                                          <p:spTgt spid="2">
                                            <p:graphicEl>
                                              <a:dgm id="{5A8B351C-75D2-433C-B2D5-20333B1BC383}"/>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5A8B351C-75D2-433C-B2D5-20333B1BC383}"/>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
                                            <p:graphicEl>
                                              <a:dgm id="{F1E34BB2-E03B-427E-B501-74CBD724FE42}"/>
                                            </p:graphicEl>
                                          </p:spTgt>
                                        </p:tgtEl>
                                        <p:attrNameLst>
                                          <p:attrName>style.visibility</p:attrName>
                                        </p:attrNameLst>
                                      </p:cBhvr>
                                      <p:to>
                                        <p:strVal val="visible"/>
                                      </p:to>
                                    </p:set>
                                    <p:animEffect transition="in" filter="fade">
                                      <p:cBhvr>
                                        <p:cTn id="31" dur="1000"/>
                                        <p:tgtEl>
                                          <p:spTgt spid="2">
                                            <p:graphicEl>
                                              <a:dgm id="{F1E34BB2-E03B-427E-B501-74CBD724FE42}"/>
                                            </p:graphicEl>
                                          </p:spTgt>
                                        </p:tgtEl>
                                      </p:cBhvr>
                                    </p:animEffect>
                                    <p:anim calcmode="lin" valueType="num">
                                      <p:cBhvr>
                                        <p:cTn id="32" dur="1000" fill="hold"/>
                                        <p:tgtEl>
                                          <p:spTgt spid="2">
                                            <p:graphicEl>
                                              <a:dgm id="{F1E34BB2-E03B-427E-B501-74CBD724FE42}"/>
                                            </p:graphicEl>
                                          </p:spTgt>
                                        </p:tgtEl>
                                        <p:attrNameLst>
                                          <p:attrName>ppt_x</p:attrName>
                                        </p:attrNameLst>
                                      </p:cBhvr>
                                      <p:tavLst>
                                        <p:tav tm="0">
                                          <p:val>
                                            <p:strVal val="#ppt_x"/>
                                          </p:val>
                                        </p:tav>
                                        <p:tav tm="100000">
                                          <p:val>
                                            <p:strVal val="#ppt_x"/>
                                          </p:val>
                                        </p:tav>
                                      </p:tavLst>
                                    </p:anim>
                                    <p:anim calcmode="lin" valueType="num">
                                      <p:cBhvr>
                                        <p:cTn id="33" dur="1000" fill="hold"/>
                                        <p:tgtEl>
                                          <p:spTgt spid="2">
                                            <p:graphicEl>
                                              <a:dgm id="{F1E34BB2-E03B-427E-B501-74CBD724FE42}"/>
                                            </p:graphic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
                                            <p:graphicEl>
                                              <a:dgm id="{5E5E28AC-8161-4D6B-B7FC-75CFC14602EC}"/>
                                            </p:graphicEl>
                                          </p:spTgt>
                                        </p:tgtEl>
                                        <p:attrNameLst>
                                          <p:attrName>style.visibility</p:attrName>
                                        </p:attrNameLst>
                                      </p:cBhvr>
                                      <p:to>
                                        <p:strVal val="visible"/>
                                      </p:to>
                                    </p:set>
                                    <p:animEffect transition="in" filter="fade">
                                      <p:cBhvr>
                                        <p:cTn id="36" dur="1000"/>
                                        <p:tgtEl>
                                          <p:spTgt spid="2">
                                            <p:graphicEl>
                                              <a:dgm id="{5E5E28AC-8161-4D6B-B7FC-75CFC14602EC}"/>
                                            </p:graphicEl>
                                          </p:spTgt>
                                        </p:tgtEl>
                                      </p:cBhvr>
                                    </p:animEffect>
                                    <p:anim calcmode="lin" valueType="num">
                                      <p:cBhvr>
                                        <p:cTn id="37" dur="1000" fill="hold"/>
                                        <p:tgtEl>
                                          <p:spTgt spid="2">
                                            <p:graphicEl>
                                              <a:dgm id="{5E5E28AC-8161-4D6B-B7FC-75CFC14602EC}"/>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5E5E28AC-8161-4D6B-B7FC-75CFC14602EC}"/>
                                            </p:graphic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2">
                                            <p:graphicEl>
                                              <a:dgm id="{93796690-BD62-43ED-9F72-DA354DA6DB34}"/>
                                            </p:graphicEl>
                                          </p:spTgt>
                                        </p:tgtEl>
                                        <p:attrNameLst>
                                          <p:attrName>style.visibility</p:attrName>
                                        </p:attrNameLst>
                                      </p:cBhvr>
                                      <p:to>
                                        <p:strVal val="visible"/>
                                      </p:to>
                                    </p:set>
                                    <p:animEffect transition="in" filter="fade">
                                      <p:cBhvr>
                                        <p:cTn id="43" dur="1000"/>
                                        <p:tgtEl>
                                          <p:spTgt spid="2">
                                            <p:graphicEl>
                                              <a:dgm id="{93796690-BD62-43ED-9F72-DA354DA6DB34}"/>
                                            </p:graphicEl>
                                          </p:spTgt>
                                        </p:tgtEl>
                                      </p:cBhvr>
                                    </p:animEffect>
                                    <p:anim calcmode="lin" valueType="num">
                                      <p:cBhvr>
                                        <p:cTn id="44" dur="1000" fill="hold"/>
                                        <p:tgtEl>
                                          <p:spTgt spid="2">
                                            <p:graphicEl>
                                              <a:dgm id="{93796690-BD62-43ED-9F72-DA354DA6DB34}"/>
                                            </p:graphicEl>
                                          </p:spTgt>
                                        </p:tgtEl>
                                        <p:attrNameLst>
                                          <p:attrName>ppt_x</p:attrName>
                                        </p:attrNameLst>
                                      </p:cBhvr>
                                      <p:tavLst>
                                        <p:tav tm="0">
                                          <p:val>
                                            <p:strVal val="#ppt_x"/>
                                          </p:val>
                                        </p:tav>
                                        <p:tav tm="100000">
                                          <p:val>
                                            <p:strVal val="#ppt_x"/>
                                          </p:val>
                                        </p:tav>
                                      </p:tavLst>
                                    </p:anim>
                                    <p:anim calcmode="lin" valueType="num">
                                      <p:cBhvr>
                                        <p:cTn id="45" dur="1000" fill="hold"/>
                                        <p:tgtEl>
                                          <p:spTgt spid="2">
                                            <p:graphicEl>
                                              <a:dgm id="{93796690-BD62-43ED-9F72-DA354DA6DB34}"/>
                                            </p:graphic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
                                            <p:graphicEl>
                                              <a:dgm id="{B11A8943-3730-4FAA-9494-CB41A1A76677}"/>
                                            </p:graphicEl>
                                          </p:spTgt>
                                        </p:tgtEl>
                                        <p:attrNameLst>
                                          <p:attrName>style.visibility</p:attrName>
                                        </p:attrNameLst>
                                      </p:cBhvr>
                                      <p:to>
                                        <p:strVal val="visible"/>
                                      </p:to>
                                    </p:set>
                                    <p:animEffect transition="in" filter="fade">
                                      <p:cBhvr>
                                        <p:cTn id="48" dur="1000"/>
                                        <p:tgtEl>
                                          <p:spTgt spid="2">
                                            <p:graphicEl>
                                              <a:dgm id="{B11A8943-3730-4FAA-9494-CB41A1A76677}"/>
                                            </p:graphicEl>
                                          </p:spTgt>
                                        </p:tgtEl>
                                      </p:cBhvr>
                                    </p:animEffect>
                                    <p:anim calcmode="lin" valueType="num">
                                      <p:cBhvr>
                                        <p:cTn id="49" dur="1000" fill="hold"/>
                                        <p:tgtEl>
                                          <p:spTgt spid="2">
                                            <p:graphicEl>
                                              <a:dgm id="{B11A8943-3730-4FAA-9494-CB41A1A76677}"/>
                                            </p:graphicEl>
                                          </p:spTgt>
                                        </p:tgtEl>
                                        <p:attrNameLst>
                                          <p:attrName>ppt_x</p:attrName>
                                        </p:attrNameLst>
                                      </p:cBhvr>
                                      <p:tavLst>
                                        <p:tav tm="0">
                                          <p:val>
                                            <p:strVal val="#ppt_x"/>
                                          </p:val>
                                        </p:tav>
                                        <p:tav tm="100000">
                                          <p:val>
                                            <p:strVal val="#ppt_x"/>
                                          </p:val>
                                        </p:tav>
                                      </p:tavLst>
                                    </p:anim>
                                    <p:anim calcmode="lin" valueType="num">
                                      <p:cBhvr>
                                        <p:cTn id="50" dur="1000" fill="hold"/>
                                        <p:tgtEl>
                                          <p:spTgt spid="2">
                                            <p:graphicEl>
                                              <a:dgm id="{B11A8943-3730-4FAA-9494-CB41A1A76677}"/>
                                            </p:graphic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2">
                                            <p:graphicEl>
                                              <a:dgm id="{9441EC3D-0F2C-4A6E-B046-B7ABCD7582BD}"/>
                                            </p:graphicEl>
                                          </p:spTgt>
                                        </p:tgtEl>
                                        <p:attrNameLst>
                                          <p:attrName>style.visibility</p:attrName>
                                        </p:attrNameLst>
                                      </p:cBhvr>
                                      <p:to>
                                        <p:strVal val="visible"/>
                                      </p:to>
                                    </p:set>
                                    <p:animEffect transition="in" filter="fade">
                                      <p:cBhvr>
                                        <p:cTn id="55" dur="1000"/>
                                        <p:tgtEl>
                                          <p:spTgt spid="2">
                                            <p:graphicEl>
                                              <a:dgm id="{9441EC3D-0F2C-4A6E-B046-B7ABCD7582BD}"/>
                                            </p:graphicEl>
                                          </p:spTgt>
                                        </p:tgtEl>
                                      </p:cBhvr>
                                    </p:animEffect>
                                    <p:anim calcmode="lin" valueType="num">
                                      <p:cBhvr>
                                        <p:cTn id="56" dur="1000" fill="hold"/>
                                        <p:tgtEl>
                                          <p:spTgt spid="2">
                                            <p:graphicEl>
                                              <a:dgm id="{9441EC3D-0F2C-4A6E-B046-B7ABCD7582BD}"/>
                                            </p:graphicEl>
                                          </p:spTgt>
                                        </p:tgtEl>
                                        <p:attrNameLst>
                                          <p:attrName>ppt_x</p:attrName>
                                        </p:attrNameLst>
                                      </p:cBhvr>
                                      <p:tavLst>
                                        <p:tav tm="0">
                                          <p:val>
                                            <p:strVal val="#ppt_x"/>
                                          </p:val>
                                        </p:tav>
                                        <p:tav tm="100000">
                                          <p:val>
                                            <p:strVal val="#ppt_x"/>
                                          </p:val>
                                        </p:tav>
                                      </p:tavLst>
                                    </p:anim>
                                    <p:anim calcmode="lin" valueType="num">
                                      <p:cBhvr>
                                        <p:cTn id="57" dur="1000" fill="hold"/>
                                        <p:tgtEl>
                                          <p:spTgt spid="2">
                                            <p:graphicEl>
                                              <a:dgm id="{9441EC3D-0F2C-4A6E-B046-B7ABCD7582BD}"/>
                                            </p:graphic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
                                            <p:graphicEl>
                                              <a:dgm id="{475CB159-1449-438F-A466-A8B3AECC6A4E}"/>
                                            </p:graphicEl>
                                          </p:spTgt>
                                        </p:tgtEl>
                                        <p:attrNameLst>
                                          <p:attrName>style.visibility</p:attrName>
                                        </p:attrNameLst>
                                      </p:cBhvr>
                                      <p:to>
                                        <p:strVal val="visible"/>
                                      </p:to>
                                    </p:set>
                                    <p:animEffect transition="in" filter="fade">
                                      <p:cBhvr>
                                        <p:cTn id="60" dur="1000"/>
                                        <p:tgtEl>
                                          <p:spTgt spid="2">
                                            <p:graphicEl>
                                              <a:dgm id="{475CB159-1449-438F-A466-A8B3AECC6A4E}"/>
                                            </p:graphicEl>
                                          </p:spTgt>
                                        </p:tgtEl>
                                      </p:cBhvr>
                                    </p:animEffect>
                                    <p:anim calcmode="lin" valueType="num">
                                      <p:cBhvr>
                                        <p:cTn id="61" dur="1000" fill="hold"/>
                                        <p:tgtEl>
                                          <p:spTgt spid="2">
                                            <p:graphicEl>
                                              <a:dgm id="{475CB159-1449-438F-A466-A8B3AECC6A4E}"/>
                                            </p:graphicEl>
                                          </p:spTgt>
                                        </p:tgtEl>
                                        <p:attrNameLst>
                                          <p:attrName>ppt_x</p:attrName>
                                        </p:attrNameLst>
                                      </p:cBhvr>
                                      <p:tavLst>
                                        <p:tav tm="0">
                                          <p:val>
                                            <p:strVal val="#ppt_x"/>
                                          </p:val>
                                        </p:tav>
                                        <p:tav tm="100000">
                                          <p:val>
                                            <p:strVal val="#ppt_x"/>
                                          </p:val>
                                        </p:tav>
                                      </p:tavLst>
                                    </p:anim>
                                    <p:anim calcmode="lin" valueType="num">
                                      <p:cBhvr>
                                        <p:cTn id="62" dur="1000" fill="hold"/>
                                        <p:tgtEl>
                                          <p:spTgt spid="2">
                                            <p:graphicEl>
                                              <a:dgm id="{475CB159-1449-438F-A466-A8B3AECC6A4E}"/>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4623" y="218941"/>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pSp>
        <p:nvGrpSpPr>
          <p:cNvPr id="3" name="Group 2"/>
          <p:cNvGrpSpPr/>
          <p:nvPr/>
        </p:nvGrpSpPr>
        <p:grpSpPr>
          <a:xfrm>
            <a:off x="1712744" y="826728"/>
            <a:ext cx="9198323" cy="863623"/>
            <a:chOff x="888784" y="138476"/>
            <a:chExt cx="9198323" cy="863623"/>
          </a:xfrm>
        </p:grpSpPr>
        <p:sp>
          <p:nvSpPr>
            <p:cNvPr id="4" name="Pentagon 3"/>
            <p:cNvSpPr/>
            <p:nvPr/>
          </p:nvSpPr>
          <p:spPr>
            <a:xfrm rot="10800000">
              <a:off x="888784" y="138476"/>
              <a:ext cx="9198323"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Pentagon 4"/>
            <p:cNvSpPr/>
            <p:nvPr/>
          </p:nvSpPr>
          <p:spPr>
            <a:xfrm rot="21600000">
              <a:off x="1104690" y="138476"/>
              <a:ext cx="8982417"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a) Vai trò lãnh đạo của Đảng trong đấu tranh giành chính quyền (1930-1945)</a:t>
              </a:r>
              <a:r>
                <a:rPr lang="nl-NL" sz="2400" kern="1200" dirty="0" smtClean="0"/>
                <a:t> </a:t>
              </a:r>
              <a:endParaRPr lang="en-US" sz="2400" kern="1200" dirty="0"/>
            </a:p>
          </p:txBody>
        </p:sp>
      </p:grpSp>
      <p:graphicFrame>
        <p:nvGraphicFramePr>
          <p:cNvPr id="6" name="Diagram 5"/>
          <p:cNvGraphicFramePr/>
          <p:nvPr>
            <p:extLst>
              <p:ext uri="{D42A27DB-BD31-4B8C-83A1-F6EECF244321}">
                <p14:modId xmlns:p14="http://schemas.microsoft.com/office/powerpoint/2010/main" val="2825998127"/>
              </p:ext>
            </p:extLst>
          </p:nvPr>
        </p:nvGraphicFramePr>
        <p:xfrm>
          <a:off x="1418648" y="1828800"/>
          <a:ext cx="10314006" cy="5101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40471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85589" y="321972"/>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pSp>
        <p:nvGrpSpPr>
          <p:cNvPr id="3" name="Group 2"/>
          <p:cNvGrpSpPr/>
          <p:nvPr/>
        </p:nvGrpSpPr>
        <p:grpSpPr>
          <a:xfrm>
            <a:off x="1985589" y="918875"/>
            <a:ext cx="9092993" cy="863623"/>
            <a:chOff x="1046270" y="1177854"/>
            <a:chExt cx="9092993" cy="863623"/>
          </a:xfrm>
        </p:grpSpPr>
        <p:sp>
          <p:nvSpPr>
            <p:cNvPr id="4" name="Pentagon 3"/>
            <p:cNvSpPr/>
            <p:nvPr/>
          </p:nvSpPr>
          <p:spPr>
            <a:xfrm rot="10800000">
              <a:off x="1046270" y="1177854"/>
              <a:ext cx="9092993"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Pentagon 4"/>
            <p:cNvSpPr/>
            <p:nvPr/>
          </p:nvSpPr>
          <p:spPr>
            <a:xfrm rot="21600000">
              <a:off x="1262176" y="1177854"/>
              <a:ext cx="8877087"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b) Vai trò lãnh đạo của Đảng trong cuộc chống Pháp xâm lược (1945-1954)</a:t>
              </a:r>
              <a:endParaRPr lang="en-US" sz="2400" kern="1200" dirty="0"/>
            </a:p>
          </p:txBody>
        </p:sp>
      </p:grpSp>
      <p:graphicFrame>
        <p:nvGraphicFramePr>
          <p:cNvPr id="6" name="Diagram 5"/>
          <p:cNvGraphicFramePr/>
          <p:nvPr>
            <p:extLst>
              <p:ext uri="{D42A27DB-BD31-4B8C-83A1-F6EECF244321}">
                <p14:modId xmlns:p14="http://schemas.microsoft.com/office/powerpoint/2010/main" val="780032120"/>
              </p:ext>
            </p:extLst>
          </p:nvPr>
        </p:nvGraphicFramePr>
        <p:xfrm>
          <a:off x="270456" y="2163651"/>
          <a:ext cx="11921544" cy="4608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5168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26468" y="85338"/>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pSp>
        <p:nvGrpSpPr>
          <p:cNvPr id="4" name="Group 3"/>
          <p:cNvGrpSpPr/>
          <p:nvPr/>
        </p:nvGrpSpPr>
        <p:grpSpPr>
          <a:xfrm>
            <a:off x="1769683" y="591689"/>
            <a:ext cx="8912635" cy="866842"/>
            <a:chOff x="1374401" y="380323"/>
            <a:chExt cx="8912635" cy="866842"/>
          </a:xfrm>
        </p:grpSpPr>
        <p:sp>
          <p:nvSpPr>
            <p:cNvPr id="5" name="Pentagon 4"/>
            <p:cNvSpPr/>
            <p:nvPr/>
          </p:nvSpPr>
          <p:spPr>
            <a:xfrm rot="10800000">
              <a:off x="1374401" y="383542"/>
              <a:ext cx="8912635"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Pentagon 4"/>
            <p:cNvSpPr/>
            <p:nvPr/>
          </p:nvSpPr>
          <p:spPr>
            <a:xfrm>
              <a:off x="1482355" y="380323"/>
              <a:ext cx="8696729"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c) Vai trò lãnh đạo Đảng trong cuộc chống Mỹ, thống nhất đất nước (1954- 1975)</a:t>
              </a:r>
              <a:endParaRPr lang="en-US" sz="2400" kern="1200" dirty="0"/>
            </a:p>
          </p:txBody>
        </p:sp>
      </p:grpSp>
      <p:graphicFrame>
        <p:nvGraphicFramePr>
          <p:cNvPr id="3" name="Diagram 2"/>
          <p:cNvGraphicFramePr/>
          <p:nvPr>
            <p:extLst>
              <p:ext uri="{D42A27DB-BD31-4B8C-83A1-F6EECF244321}">
                <p14:modId xmlns:p14="http://schemas.microsoft.com/office/powerpoint/2010/main" val="4070150704"/>
              </p:ext>
            </p:extLst>
          </p:nvPr>
        </p:nvGraphicFramePr>
        <p:xfrm>
          <a:off x="723458" y="1572891"/>
          <a:ext cx="11301115" cy="52851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91010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38256" y="309093"/>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pSp>
        <p:nvGrpSpPr>
          <p:cNvPr id="4" name="Group 3"/>
          <p:cNvGrpSpPr/>
          <p:nvPr/>
        </p:nvGrpSpPr>
        <p:grpSpPr>
          <a:xfrm>
            <a:off x="1838256" y="1065358"/>
            <a:ext cx="9505135" cy="863623"/>
            <a:chOff x="724306" y="3433574"/>
            <a:chExt cx="9505135" cy="863623"/>
          </a:xfrm>
        </p:grpSpPr>
        <p:sp>
          <p:nvSpPr>
            <p:cNvPr id="5" name="Pentagon 4"/>
            <p:cNvSpPr/>
            <p:nvPr/>
          </p:nvSpPr>
          <p:spPr>
            <a:xfrm rot="10800000">
              <a:off x="724306" y="3433574"/>
              <a:ext cx="9505135"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Pentagon 4"/>
            <p:cNvSpPr/>
            <p:nvPr/>
          </p:nvSpPr>
          <p:spPr>
            <a:xfrm rot="21600000">
              <a:off x="940212" y="3433574"/>
              <a:ext cx="9289229"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d) Vai trò lãnh đạo của Đảng trong xây dựng chủ nghĩa xã hội và bảo vệ Tổ quốc (1975- 1986)</a:t>
              </a:r>
              <a:endParaRPr lang="en-US" sz="2400" kern="1200" dirty="0"/>
            </a:p>
          </p:txBody>
        </p:sp>
      </p:grpSp>
      <p:graphicFrame>
        <p:nvGraphicFramePr>
          <p:cNvPr id="2" name="Diagram 1"/>
          <p:cNvGraphicFramePr/>
          <p:nvPr>
            <p:extLst>
              <p:ext uri="{D42A27DB-BD31-4B8C-83A1-F6EECF244321}">
                <p14:modId xmlns:p14="http://schemas.microsoft.com/office/powerpoint/2010/main" val="1884982440"/>
              </p:ext>
            </p:extLst>
          </p:nvPr>
        </p:nvGraphicFramePr>
        <p:xfrm>
          <a:off x="-1" y="719666"/>
          <a:ext cx="12054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1582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441814" y="570703"/>
            <a:ext cx="9952315" cy="863623"/>
            <a:chOff x="500716" y="4554997"/>
            <a:chExt cx="9952315" cy="863623"/>
          </a:xfrm>
        </p:grpSpPr>
        <p:sp>
          <p:nvSpPr>
            <p:cNvPr id="3" name="Pentagon 2"/>
            <p:cNvSpPr/>
            <p:nvPr/>
          </p:nvSpPr>
          <p:spPr>
            <a:xfrm rot="10800000">
              <a:off x="500716" y="4554997"/>
              <a:ext cx="9952315"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 name="Pentagon 4"/>
            <p:cNvSpPr/>
            <p:nvPr/>
          </p:nvSpPr>
          <p:spPr>
            <a:xfrm rot="21600000">
              <a:off x="716622" y="4554997"/>
              <a:ext cx="9736409"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e) Vai trò lãnh đạo của Đảng trong công cuộc đổi mới (1986- nay)</a:t>
              </a:r>
              <a:endParaRPr lang="en-US" sz="2400" kern="1200" dirty="0"/>
            </a:p>
          </p:txBody>
        </p:sp>
      </p:grpSp>
      <p:sp>
        <p:nvSpPr>
          <p:cNvPr id="5" name="Rectangle 4"/>
          <p:cNvSpPr/>
          <p:nvPr/>
        </p:nvSpPr>
        <p:spPr>
          <a:xfrm>
            <a:off x="1812736" y="47483"/>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aphicFrame>
        <p:nvGraphicFramePr>
          <p:cNvPr id="6" name="Diagram 5"/>
          <p:cNvGraphicFramePr/>
          <p:nvPr>
            <p:extLst>
              <p:ext uri="{D42A27DB-BD31-4B8C-83A1-F6EECF244321}">
                <p14:modId xmlns:p14="http://schemas.microsoft.com/office/powerpoint/2010/main" val="4086415541"/>
              </p:ext>
            </p:extLst>
          </p:nvPr>
        </p:nvGraphicFramePr>
        <p:xfrm>
          <a:off x="270457" y="1761556"/>
          <a:ext cx="11784168" cy="5096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399081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3030" y="95327"/>
            <a:ext cx="11925837" cy="830997"/>
          </a:xfrm>
          <a:prstGeom prst="rect">
            <a:avLst/>
          </a:prstGeom>
          <a:ln>
            <a:solidFill>
              <a:schemeClr val="accent2">
                <a:lumMod val="75000"/>
              </a:schemeClr>
            </a:solidFill>
          </a:ln>
        </p:spPr>
        <p:txBody>
          <a:bodyPr wrap="square">
            <a:spAutoFit/>
          </a:bodyPr>
          <a:lstStyle/>
          <a:p>
            <a:pPr algn="ctr"/>
            <a:r>
              <a:rPr lang="nl-NL" sz="2400" b="1" dirty="0" smtClean="0">
                <a:solidFill>
                  <a:srgbClr val="FF0000"/>
                </a:solidFill>
              </a:rPr>
              <a:t> </a:t>
            </a:r>
            <a:r>
              <a:rPr lang="vi-VN" sz="2400" b="1" dirty="0">
                <a:solidFill>
                  <a:srgbClr val="FF0000"/>
                </a:solidFill>
              </a:rPr>
              <a:t>2. NHỮNG THÀNH TỰU CỦA CÁCH MẠNG VIỆT NAM DƯỚI SỰ LÃNH ĐẠO CỦA ĐẢNG</a:t>
            </a:r>
            <a:endParaRPr lang="en-US" sz="2400" b="1" dirty="0">
              <a:solidFill>
                <a:srgbClr val="FF0000"/>
              </a:solidFill>
            </a:endParaRPr>
          </a:p>
        </p:txBody>
      </p:sp>
      <p:graphicFrame>
        <p:nvGraphicFramePr>
          <p:cNvPr id="4" name="Diagram 3"/>
          <p:cNvGraphicFramePr/>
          <p:nvPr>
            <p:extLst>
              <p:ext uri="{D42A27DB-BD31-4B8C-83A1-F6EECF244321}">
                <p14:modId xmlns:p14="http://schemas.microsoft.com/office/powerpoint/2010/main" val="1588977408"/>
              </p:ext>
            </p:extLst>
          </p:nvPr>
        </p:nvGraphicFramePr>
        <p:xfrm>
          <a:off x="459348" y="1299216"/>
          <a:ext cx="1173265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339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 y="2761407"/>
            <a:ext cx="3979572" cy="2630863"/>
          </a:xfrm>
          <a:prstGeom prst="rect">
            <a:avLst/>
          </a:prstGeom>
        </p:spPr>
      </p:pic>
      <p:pic>
        <p:nvPicPr>
          <p:cNvPr id="5" name="Picture 4"/>
          <p:cNvPicPr>
            <a:picLocks noChangeAspect="1"/>
          </p:cNvPicPr>
          <p:nvPr/>
        </p:nvPicPr>
        <p:blipFill>
          <a:blip r:embed="rId3"/>
          <a:stretch>
            <a:fillRect/>
          </a:stretch>
        </p:blipFill>
        <p:spPr>
          <a:xfrm>
            <a:off x="5044862" y="2665927"/>
            <a:ext cx="7147137" cy="2726343"/>
          </a:xfrm>
          <a:prstGeom prst="rect">
            <a:avLst/>
          </a:prstGeom>
        </p:spPr>
      </p:pic>
      <p:sp>
        <p:nvSpPr>
          <p:cNvPr id="6" name="Rectangle 5"/>
          <p:cNvSpPr/>
          <p:nvPr/>
        </p:nvSpPr>
        <p:spPr>
          <a:xfrm>
            <a:off x="1" y="5568951"/>
            <a:ext cx="12191998" cy="1200329"/>
          </a:xfrm>
          <a:prstGeom prst="rect">
            <a:avLst/>
          </a:prstGeom>
        </p:spPr>
        <p:txBody>
          <a:bodyPr wrap="square">
            <a:spAutoFit/>
          </a:bodyPr>
          <a:lstStyle/>
          <a:p>
            <a:r>
              <a:rPr lang="vi-VN" dirty="0">
                <a:latin typeface="baomoi"/>
              </a:rPr>
              <a:t>Ngày 2/9/1945, Chủ tịch Hồ Chí Minh đã đọc bản Tuyên Ngôn Độc lập, khai sinh ra nước Việt Nam Dân chủ Cộng hòa tại Quảng trường Ba Đình, Hà Nội trước đông đảo nhân dân cả nước.</a:t>
            </a:r>
          </a:p>
          <a:p>
            <a:r>
              <a:rPr lang="vi-VN" dirty="0"/>
              <a:t/>
            </a:r>
            <a:br>
              <a:rPr lang="vi-VN" dirty="0"/>
            </a:br>
            <a:endParaRPr lang="en-US" dirty="0"/>
          </a:p>
        </p:txBody>
      </p:sp>
      <p:sp>
        <p:nvSpPr>
          <p:cNvPr id="7" name="Rectangle 6"/>
          <p:cNvSpPr/>
          <p:nvPr/>
        </p:nvSpPr>
        <p:spPr>
          <a:xfrm>
            <a:off x="587618" y="1860492"/>
            <a:ext cx="10717306" cy="830997"/>
          </a:xfrm>
          <a:prstGeom prst="rect">
            <a:avLst/>
          </a:prstGeom>
        </p:spPr>
        <p:txBody>
          <a:bodyPr wrap="square">
            <a:spAutoFit/>
          </a:bodyPr>
          <a:lstStyle/>
          <a:p>
            <a:pPr marL="342900" lvl="0" indent="-342900" algn="just">
              <a:buFont typeface="Wingdings" panose="05000000000000000000" pitchFamily="2" charset="2"/>
              <a:buChar char="Ø"/>
            </a:pPr>
            <a:r>
              <a:rPr lang="en-US" sz="2400" dirty="0" err="1"/>
              <a:t>Dưới</a:t>
            </a:r>
            <a:r>
              <a:rPr lang="en-US" sz="2400" dirty="0"/>
              <a:t> </a:t>
            </a:r>
            <a:r>
              <a:rPr lang="en-US" sz="2400" dirty="0" err="1"/>
              <a:t>dự</a:t>
            </a:r>
            <a:r>
              <a:rPr lang="en-US" sz="2400" dirty="0"/>
              <a:t> </a:t>
            </a:r>
            <a:r>
              <a:rPr lang="en-US" sz="2400" dirty="0" err="1"/>
              <a:t>lãnh</a:t>
            </a:r>
            <a:r>
              <a:rPr lang="en-US" sz="2400" dirty="0"/>
              <a:t> </a:t>
            </a:r>
            <a:r>
              <a:rPr lang="en-US" sz="2400" dirty="0" err="1"/>
              <a:t>đạo</a:t>
            </a:r>
            <a:r>
              <a:rPr lang="en-US" sz="2400" dirty="0"/>
              <a:t> </a:t>
            </a:r>
            <a:r>
              <a:rPr lang="en-US" sz="2400" dirty="0" err="1"/>
              <a:t>của</a:t>
            </a:r>
            <a:r>
              <a:rPr lang="en-US" sz="2400" dirty="0"/>
              <a:t> </a:t>
            </a:r>
            <a:r>
              <a:rPr lang="en-US" sz="2400" dirty="0" err="1"/>
              <a:t>Đảng,đã</a:t>
            </a:r>
            <a:r>
              <a:rPr lang="en-US" sz="2400" dirty="0"/>
              <a:t> </a:t>
            </a:r>
            <a:r>
              <a:rPr lang="en-US" sz="2400" dirty="0" err="1"/>
              <a:t>trải</a:t>
            </a:r>
            <a:r>
              <a:rPr lang="en-US" sz="2400" dirty="0"/>
              <a:t> qua </a:t>
            </a:r>
            <a:r>
              <a:rPr lang="en-US" sz="2400" dirty="0" err="1"/>
              <a:t>các</a:t>
            </a:r>
            <a:r>
              <a:rPr lang="en-US" sz="2400" dirty="0"/>
              <a:t> </a:t>
            </a:r>
            <a:r>
              <a:rPr lang="en-US" sz="2400" dirty="0" err="1"/>
              <a:t>phong</a:t>
            </a:r>
            <a:r>
              <a:rPr lang="en-US" sz="2400" dirty="0"/>
              <a:t> </a:t>
            </a:r>
            <a:r>
              <a:rPr lang="en-US" sz="2400" dirty="0" err="1"/>
              <a:t>trào</a:t>
            </a:r>
            <a:r>
              <a:rPr lang="en-US" sz="2400" dirty="0"/>
              <a:t> CM1930 – 1931;1936 – 1939;1939 - 1945</a:t>
            </a:r>
          </a:p>
        </p:txBody>
      </p:sp>
      <p:sp>
        <p:nvSpPr>
          <p:cNvPr id="8" name="Rectangle 7"/>
          <p:cNvSpPr/>
          <p:nvPr/>
        </p:nvSpPr>
        <p:spPr>
          <a:xfrm>
            <a:off x="716451" y="1337272"/>
            <a:ext cx="8069645" cy="523220"/>
          </a:xfrm>
          <a:prstGeom prst="rect">
            <a:avLst/>
          </a:prstGeom>
        </p:spPr>
        <p:txBody>
          <a:bodyPr wrap="none">
            <a:spAutoFit/>
          </a:bodyPr>
          <a:lstStyle/>
          <a:p>
            <a:r>
              <a:rPr lang="en-US" sz="2800" b="1" dirty="0" smtClean="0"/>
              <a:t> </a:t>
            </a:r>
            <a:r>
              <a:rPr lang="vi-VN" sz="2800" b="1" dirty="0">
                <a:solidFill>
                  <a:srgbClr val="FFFF00"/>
                </a:solidFill>
              </a:rPr>
              <a:t>a) Thắng lợi của Cách mạng Tháng Tám năm 1945</a:t>
            </a:r>
            <a:endParaRPr lang="en-US" sz="2800" b="1" dirty="0">
              <a:solidFill>
                <a:srgbClr val="FFFF00"/>
              </a:solidFill>
            </a:endParaRPr>
          </a:p>
        </p:txBody>
      </p:sp>
      <p:sp>
        <p:nvSpPr>
          <p:cNvPr id="9" name="Rectangle 8"/>
          <p:cNvSpPr/>
          <p:nvPr/>
        </p:nvSpPr>
        <p:spPr>
          <a:xfrm>
            <a:off x="437882" y="449618"/>
            <a:ext cx="9920901" cy="523220"/>
          </a:xfrm>
          <a:prstGeom prst="rect">
            <a:avLst/>
          </a:prstGeom>
          <a:solidFill>
            <a:srgbClr val="002060"/>
          </a:solidFill>
        </p:spPr>
        <p:txBody>
          <a:bodyPr wrap="square">
            <a:spAutoFit/>
          </a:bodyPr>
          <a:lstStyle/>
          <a:p>
            <a:r>
              <a:rPr lang="vi-VN" sz="2800" dirty="0"/>
              <a:t>2.1. Thắng lợi của đấu tranh giành và bảo vệ nền độc lập dân tộc</a:t>
            </a:r>
            <a:endParaRPr lang="en-US" sz="2800" dirty="0"/>
          </a:p>
        </p:txBody>
      </p:sp>
    </p:spTree>
    <p:extLst>
      <p:ext uri="{BB962C8B-B14F-4D97-AF65-F5344CB8AC3E}">
        <p14:creationId xmlns:p14="http://schemas.microsoft.com/office/powerpoint/2010/main" val="21161935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725037A4-8FE9-4B49-A4B4-B391C1404DF9}" type="datetime1">
              <a:rPr lang="en-US" sz="1400"/>
              <a:pPr algn="l" eaLnBrk="1" hangingPunct="1">
                <a:lnSpc>
                  <a:spcPct val="100000"/>
                </a:lnSpc>
                <a:spcBef>
                  <a:spcPct val="0"/>
                </a:spcBef>
                <a:buClrTx/>
                <a:buSzTx/>
                <a:buFont typeface="Arial" panose="020B0604020202020204" pitchFamily="34" charset="0"/>
                <a:buNone/>
              </a:pPr>
              <a:t>10/15/2020</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80CE58D1-4606-45B7-891D-E69294539FD5}" type="slidenum">
              <a:rPr lang="en-US" sz="1400"/>
              <a:pPr algn="r" eaLnBrk="1" hangingPunct="1">
                <a:lnSpc>
                  <a:spcPct val="100000"/>
                </a:lnSpc>
                <a:spcBef>
                  <a:spcPct val="0"/>
                </a:spcBef>
                <a:buClrTx/>
                <a:buSzTx/>
                <a:buFont typeface="Arial" panose="020B0604020202020204" pitchFamily="34" charset="0"/>
                <a:buNone/>
              </a:pPr>
              <a:t>29</a:t>
            </a:fld>
            <a:endParaRPr lang="en-US" sz="1400"/>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1177925"/>
            <a:ext cx="463027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0545" y="851039"/>
            <a:ext cx="6715714" cy="4401205"/>
          </a:xfrm>
          <a:prstGeom prst="rect">
            <a:avLst/>
          </a:prstGeom>
        </p:spPr>
        <p:txBody>
          <a:bodyPr wrap="square">
            <a:spAutoFit/>
          </a:bodyPr>
          <a:lstStyle/>
          <a:p>
            <a:pPr marL="342900" lvl="0" indent="-342900" algn="just">
              <a:buFont typeface="Wingdings" panose="05000000000000000000" pitchFamily="2" charset="2"/>
              <a:buChar char="Ø"/>
            </a:pPr>
            <a:endParaRPr lang="en-US" sz="2800" dirty="0" smtClean="0"/>
          </a:p>
          <a:p>
            <a:pPr marL="342900" indent="-342900" algn="just">
              <a:buFont typeface="Wingdings" panose="05000000000000000000" pitchFamily="2" charset="2"/>
              <a:buChar char="Ø"/>
            </a:pPr>
            <a:r>
              <a:rPr lang="en-US" sz="2800" dirty="0" err="1"/>
              <a:t>Thắng</a:t>
            </a:r>
            <a:r>
              <a:rPr lang="en-US" sz="2800" dirty="0"/>
              <a:t> </a:t>
            </a:r>
            <a:r>
              <a:rPr lang="en-US" sz="2800" dirty="0" err="1"/>
              <a:t>lợi</a:t>
            </a:r>
            <a:r>
              <a:rPr lang="en-US" sz="2800" dirty="0"/>
              <a:t> CMTT </a:t>
            </a:r>
            <a:r>
              <a:rPr lang="en-US" sz="2800" dirty="0" err="1"/>
              <a:t>là</a:t>
            </a:r>
            <a:r>
              <a:rPr lang="en-US" sz="2800" dirty="0"/>
              <a:t> </a:t>
            </a:r>
            <a:r>
              <a:rPr lang="en-US" sz="2800" dirty="0" err="1"/>
              <a:t>bước</a:t>
            </a:r>
            <a:r>
              <a:rPr lang="en-US" sz="2800" dirty="0"/>
              <a:t> </a:t>
            </a:r>
            <a:r>
              <a:rPr lang="en-US" sz="2800" dirty="0" err="1"/>
              <a:t>ngoặt</a:t>
            </a:r>
            <a:r>
              <a:rPr lang="en-US" sz="2800" dirty="0"/>
              <a:t> </a:t>
            </a:r>
            <a:r>
              <a:rPr lang="en-US" sz="2800" dirty="0" err="1"/>
              <a:t>vĩ</a:t>
            </a:r>
            <a:r>
              <a:rPr lang="en-US" sz="2800" dirty="0"/>
              <a:t> </a:t>
            </a:r>
            <a:r>
              <a:rPr lang="en-US" sz="2800" dirty="0" err="1"/>
              <a:t>đại</a:t>
            </a:r>
            <a:r>
              <a:rPr lang="en-US" sz="2800" dirty="0"/>
              <a:t>, </a:t>
            </a:r>
            <a:r>
              <a:rPr lang="en-US" sz="2800" dirty="0" err="1"/>
              <a:t>đánh</a:t>
            </a:r>
            <a:r>
              <a:rPr lang="en-US" sz="2800" dirty="0"/>
              <a:t> </a:t>
            </a:r>
            <a:r>
              <a:rPr lang="en-US" sz="2800" dirty="0" err="1"/>
              <a:t>dấu</a:t>
            </a:r>
            <a:r>
              <a:rPr lang="en-US" sz="2800" dirty="0"/>
              <a:t> </a:t>
            </a:r>
            <a:r>
              <a:rPr lang="en-US" sz="2800" dirty="0" err="1"/>
              <a:t>sự</a:t>
            </a:r>
            <a:r>
              <a:rPr lang="en-US" sz="2800" dirty="0"/>
              <a:t> </a:t>
            </a:r>
            <a:r>
              <a:rPr lang="en-US" sz="2800" dirty="0" err="1"/>
              <a:t>biến</a:t>
            </a:r>
            <a:r>
              <a:rPr lang="en-US" sz="2800" dirty="0"/>
              <a:t> </a:t>
            </a:r>
            <a:r>
              <a:rPr lang="en-US" sz="2800" dirty="0" err="1"/>
              <a:t>đổi</a:t>
            </a:r>
            <a:r>
              <a:rPr lang="en-US" sz="2800" dirty="0"/>
              <a:t> </a:t>
            </a:r>
            <a:r>
              <a:rPr lang="en-US" sz="2800" dirty="0" err="1"/>
              <a:t>nhảy</a:t>
            </a:r>
            <a:r>
              <a:rPr lang="en-US" sz="2800" dirty="0"/>
              <a:t> </a:t>
            </a:r>
            <a:r>
              <a:rPr lang="en-US" sz="2800" dirty="0" err="1"/>
              <a:t>vọt</a:t>
            </a:r>
            <a:r>
              <a:rPr lang="en-US" sz="2800" dirty="0"/>
              <a:t>, </a:t>
            </a:r>
            <a:r>
              <a:rPr lang="en-US" sz="2800" dirty="0" err="1"/>
              <a:t>cực</a:t>
            </a:r>
            <a:r>
              <a:rPr lang="en-US" sz="2800" dirty="0"/>
              <a:t> </a:t>
            </a:r>
            <a:r>
              <a:rPr lang="en-US" sz="2800" dirty="0" err="1"/>
              <a:t>kỳ</a:t>
            </a:r>
            <a:r>
              <a:rPr lang="en-US" sz="2800" dirty="0"/>
              <a:t> to </a:t>
            </a:r>
            <a:r>
              <a:rPr lang="en-US" sz="2800" dirty="0" err="1"/>
              <a:t>lớn</a:t>
            </a:r>
            <a:r>
              <a:rPr lang="en-US" sz="2800" dirty="0"/>
              <a:t> </a:t>
            </a:r>
            <a:r>
              <a:rPr lang="en-US" sz="2800" dirty="0" err="1"/>
              <a:t>trong</a:t>
            </a:r>
            <a:r>
              <a:rPr lang="en-US" sz="2800" dirty="0"/>
              <a:t> </a:t>
            </a:r>
            <a:r>
              <a:rPr lang="en-US" sz="2800" dirty="0" err="1"/>
              <a:t>lịch</a:t>
            </a:r>
            <a:r>
              <a:rPr lang="en-US" sz="2800" dirty="0"/>
              <a:t> </a:t>
            </a:r>
            <a:r>
              <a:rPr lang="en-US" sz="2800" dirty="0" err="1"/>
              <a:t>sử</a:t>
            </a:r>
            <a:r>
              <a:rPr lang="en-US" sz="2800" dirty="0"/>
              <a:t> </a:t>
            </a:r>
            <a:r>
              <a:rPr lang="en-US" sz="2800" dirty="0" err="1"/>
              <a:t>tiến</a:t>
            </a:r>
            <a:r>
              <a:rPr lang="en-US" sz="2800" dirty="0"/>
              <a:t> </a:t>
            </a:r>
            <a:r>
              <a:rPr lang="en-US" sz="2800" dirty="0" err="1"/>
              <a:t>hóa</a:t>
            </a:r>
            <a:r>
              <a:rPr lang="en-US" sz="2800" dirty="0"/>
              <a:t> </a:t>
            </a:r>
            <a:r>
              <a:rPr lang="en-US" sz="2800" dirty="0" err="1"/>
              <a:t>của</a:t>
            </a:r>
            <a:r>
              <a:rPr lang="en-US" sz="2800" dirty="0"/>
              <a:t> </a:t>
            </a:r>
            <a:r>
              <a:rPr lang="en-US" sz="2800" dirty="0" err="1"/>
              <a:t>dân</a:t>
            </a:r>
            <a:r>
              <a:rPr lang="en-US" sz="2800" dirty="0"/>
              <a:t> </a:t>
            </a:r>
            <a:r>
              <a:rPr lang="en-US" sz="2800" dirty="0" err="1"/>
              <a:t>tộc</a:t>
            </a:r>
            <a:r>
              <a:rPr lang="en-US" sz="2800" dirty="0"/>
              <a:t> </a:t>
            </a:r>
            <a:r>
              <a:rPr lang="en-US" sz="2800" dirty="0" smtClean="0"/>
              <a:t>ta</a:t>
            </a:r>
            <a:endParaRPr lang="en-US" sz="2800" dirty="0"/>
          </a:p>
          <a:p>
            <a:pPr marL="342900" lvl="0" indent="-342900" algn="just">
              <a:buFont typeface="Wingdings" panose="05000000000000000000" pitchFamily="2" charset="2"/>
              <a:buChar char="Ø"/>
            </a:pPr>
            <a:r>
              <a:rPr lang="nl-NL" sz="2800" dirty="0" smtClean="0"/>
              <a:t>Đã cổ </a:t>
            </a:r>
            <a:r>
              <a:rPr lang="nl-NL" sz="2800" dirty="0"/>
              <a:t>vũ phong trào giải phóng dân tộc trên thế giới</a:t>
            </a:r>
            <a:r>
              <a:rPr lang="nl-NL" sz="2800" dirty="0" smtClean="0"/>
              <a:t>;</a:t>
            </a:r>
          </a:p>
          <a:p>
            <a:pPr marL="342900" lvl="0" indent="-342900" algn="just">
              <a:buFont typeface="Wingdings" panose="05000000000000000000" pitchFamily="2" charset="2"/>
              <a:buChar char="Ø"/>
            </a:pPr>
            <a:r>
              <a:rPr lang="en-US" sz="2800" dirty="0" err="1" smtClean="0"/>
              <a:t>Là</a:t>
            </a:r>
            <a:r>
              <a:rPr lang="en-US" sz="2800" dirty="0" smtClean="0"/>
              <a:t> </a:t>
            </a:r>
            <a:r>
              <a:rPr lang="en-US" sz="2800" dirty="0" err="1" smtClean="0"/>
              <a:t>cuộc</a:t>
            </a:r>
            <a:r>
              <a:rPr lang="en-US" sz="2800" dirty="0" smtClean="0"/>
              <a:t> </a:t>
            </a:r>
            <a:r>
              <a:rPr lang="en-US" sz="2800" dirty="0" err="1" smtClean="0"/>
              <a:t>cách</a:t>
            </a:r>
            <a:r>
              <a:rPr lang="en-US" sz="2800" dirty="0" smtClean="0"/>
              <a:t> </a:t>
            </a:r>
            <a:r>
              <a:rPr lang="en-US" sz="2800" dirty="0" err="1" smtClean="0"/>
              <a:t>mạng</a:t>
            </a:r>
            <a:r>
              <a:rPr lang="en-US" sz="2800" dirty="0" smtClean="0"/>
              <a:t> </a:t>
            </a:r>
            <a:r>
              <a:rPr lang="en-US" sz="2800" dirty="0" err="1" smtClean="0"/>
              <a:t>điển</a:t>
            </a:r>
            <a:r>
              <a:rPr lang="en-US" sz="2800" dirty="0" smtClean="0"/>
              <a:t> </a:t>
            </a:r>
            <a:r>
              <a:rPr lang="en-US" sz="2800" dirty="0" err="1" smtClean="0"/>
              <a:t>hình</a:t>
            </a:r>
            <a:r>
              <a:rPr lang="en-US" sz="2800" dirty="0" smtClean="0"/>
              <a:t> do </a:t>
            </a:r>
            <a:r>
              <a:rPr lang="en-US" sz="2800" dirty="0" err="1" smtClean="0"/>
              <a:t>Đảng</a:t>
            </a:r>
            <a:r>
              <a:rPr lang="en-US" sz="2800" dirty="0" smtClean="0"/>
              <a:t> </a:t>
            </a:r>
            <a:r>
              <a:rPr lang="en-US" sz="2800" dirty="0" err="1" smtClean="0"/>
              <a:t>cộng</a:t>
            </a:r>
            <a:r>
              <a:rPr lang="en-US" sz="2800" dirty="0" smtClean="0"/>
              <a:t> </a:t>
            </a:r>
            <a:r>
              <a:rPr lang="en-US" sz="2800" dirty="0" err="1" smtClean="0"/>
              <a:t>sản</a:t>
            </a:r>
            <a:r>
              <a:rPr lang="en-US" sz="2800" dirty="0" smtClean="0"/>
              <a:t> </a:t>
            </a:r>
            <a:r>
              <a:rPr lang="en-US" sz="2800" dirty="0" err="1" smtClean="0"/>
              <a:t>Việt</a:t>
            </a:r>
            <a:r>
              <a:rPr lang="en-US" sz="2800" dirty="0" smtClean="0"/>
              <a:t> Nam </a:t>
            </a:r>
            <a:r>
              <a:rPr lang="en-US" sz="2800" dirty="0" err="1" smtClean="0"/>
              <a:t>lãnh</a:t>
            </a:r>
            <a:r>
              <a:rPr lang="en-US" sz="2800" dirty="0" smtClean="0"/>
              <a:t> </a:t>
            </a:r>
            <a:r>
              <a:rPr lang="en-US" sz="2800" dirty="0" err="1" smtClean="0"/>
              <a:t>đạo</a:t>
            </a:r>
            <a:endParaRPr lang="en-US" sz="2800" dirty="0" smtClean="0"/>
          </a:p>
          <a:p>
            <a:pPr marL="342900" lvl="0" indent="-342900" algn="just">
              <a:buFont typeface="Wingdings" panose="05000000000000000000" pitchFamily="2" charset="2"/>
              <a:buChar char="Ø"/>
            </a:pPr>
            <a:r>
              <a:rPr lang="en-US" sz="2800" dirty="0" err="1" smtClean="0"/>
              <a:t>Là</a:t>
            </a:r>
            <a:r>
              <a:rPr lang="en-US" sz="2800" dirty="0" smtClean="0"/>
              <a:t> </a:t>
            </a:r>
            <a:r>
              <a:rPr lang="en-US" sz="2800" dirty="0" err="1" smtClean="0"/>
              <a:t>thắng</a:t>
            </a:r>
            <a:r>
              <a:rPr lang="en-US" sz="2800" dirty="0" smtClean="0"/>
              <a:t> </a:t>
            </a:r>
            <a:r>
              <a:rPr lang="en-US" sz="2800" dirty="0" err="1" smtClean="0"/>
              <a:t>lợi</a:t>
            </a:r>
            <a:r>
              <a:rPr lang="en-US" sz="2800" dirty="0" smtClean="0"/>
              <a:t> </a:t>
            </a:r>
            <a:r>
              <a:rPr lang="en-US" sz="2800" dirty="0" err="1" smtClean="0"/>
              <a:t>đầu</a:t>
            </a:r>
            <a:r>
              <a:rPr lang="en-US" sz="2800" dirty="0" smtClean="0"/>
              <a:t> </a:t>
            </a:r>
            <a:r>
              <a:rPr lang="en-US" sz="2800" dirty="0" err="1" smtClean="0"/>
              <a:t>tiên</a:t>
            </a:r>
            <a:r>
              <a:rPr lang="en-US" sz="2800" dirty="0" smtClean="0"/>
              <a:t> </a:t>
            </a:r>
            <a:r>
              <a:rPr lang="en-US" sz="2800" dirty="0" err="1" smtClean="0"/>
              <a:t>của</a:t>
            </a:r>
            <a:r>
              <a:rPr lang="en-US" sz="2800" dirty="0" smtClean="0"/>
              <a:t> </a:t>
            </a:r>
            <a:r>
              <a:rPr lang="en-US" sz="2800" dirty="0" err="1" smtClean="0"/>
              <a:t>chủ</a:t>
            </a:r>
            <a:r>
              <a:rPr lang="en-US" sz="2800" dirty="0" smtClean="0"/>
              <a:t> </a:t>
            </a:r>
            <a:r>
              <a:rPr lang="en-US" sz="2800" dirty="0" err="1" smtClean="0"/>
              <a:t>nghĩa</a:t>
            </a:r>
            <a:r>
              <a:rPr lang="en-US" sz="2800" dirty="0" smtClean="0"/>
              <a:t> </a:t>
            </a:r>
            <a:r>
              <a:rPr lang="en-US" sz="2800" dirty="0" err="1" smtClean="0"/>
              <a:t>Mác</a:t>
            </a:r>
            <a:r>
              <a:rPr lang="en-US" sz="2800" dirty="0" smtClean="0"/>
              <a:t> – </a:t>
            </a:r>
            <a:r>
              <a:rPr lang="en-US" sz="2800" dirty="0" err="1" smtClean="0"/>
              <a:t>Lê</a:t>
            </a:r>
            <a:r>
              <a:rPr lang="en-US" sz="2800" dirty="0" smtClean="0"/>
              <a:t> </a:t>
            </a:r>
            <a:r>
              <a:rPr lang="en-US" sz="2800" dirty="0" err="1" smtClean="0"/>
              <a:t>nin</a:t>
            </a:r>
            <a:r>
              <a:rPr lang="en-US" sz="2800" dirty="0" smtClean="0"/>
              <a:t> ở </a:t>
            </a:r>
            <a:r>
              <a:rPr lang="en-US" sz="2800" dirty="0" err="1" smtClean="0"/>
              <a:t>một</a:t>
            </a:r>
            <a:r>
              <a:rPr lang="en-US" sz="2800" dirty="0" smtClean="0"/>
              <a:t> </a:t>
            </a:r>
            <a:r>
              <a:rPr lang="en-US" sz="2800" dirty="0" err="1" smtClean="0"/>
              <a:t>nước</a:t>
            </a:r>
            <a:r>
              <a:rPr lang="en-US" sz="2800" dirty="0" smtClean="0"/>
              <a:t> </a:t>
            </a:r>
            <a:r>
              <a:rPr lang="en-US" sz="2800" dirty="0" err="1" smtClean="0"/>
              <a:t>thuộc</a:t>
            </a:r>
            <a:r>
              <a:rPr lang="en-US" sz="2800" dirty="0" smtClean="0"/>
              <a:t> </a:t>
            </a:r>
            <a:r>
              <a:rPr lang="en-US" sz="2800" dirty="0" err="1" smtClean="0"/>
              <a:t>địa</a:t>
            </a:r>
            <a:endParaRPr lang="en-US" sz="2800" dirty="0"/>
          </a:p>
        </p:txBody>
      </p:sp>
      <p:sp>
        <p:nvSpPr>
          <p:cNvPr id="3" name="Rectangle 2"/>
          <p:cNvSpPr/>
          <p:nvPr/>
        </p:nvSpPr>
        <p:spPr>
          <a:xfrm>
            <a:off x="1181942" y="595591"/>
            <a:ext cx="2484976" cy="523220"/>
          </a:xfrm>
          <a:prstGeom prst="rect">
            <a:avLst/>
          </a:prstGeom>
        </p:spPr>
        <p:txBody>
          <a:bodyPr wrap="none">
            <a:spAutoFit/>
          </a:bodyPr>
          <a:lstStyle/>
          <a:p>
            <a:r>
              <a:rPr lang="en-US" sz="2800" b="1" dirty="0"/>
              <a:t>Ý </a:t>
            </a:r>
            <a:r>
              <a:rPr lang="en-US" sz="2800" b="1" dirty="0" err="1"/>
              <a:t>nghĩa</a:t>
            </a:r>
            <a:r>
              <a:rPr lang="en-US" sz="2800" b="1" dirty="0"/>
              <a:t> </a:t>
            </a:r>
            <a:r>
              <a:rPr lang="en-US" sz="2800" b="1" dirty="0" err="1"/>
              <a:t>lịch</a:t>
            </a:r>
            <a:r>
              <a:rPr lang="en-US" sz="2800" b="1" dirty="0"/>
              <a:t> </a:t>
            </a:r>
            <a:r>
              <a:rPr lang="en-US" sz="2800" b="1" dirty="0" err="1"/>
              <a:t>sử</a:t>
            </a:r>
            <a:endParaRPr lang="en-US" sz="2800" b="1" dirty="0"/>
          </a:p>
        </p:txBody>
      </p:sp>
    </p:spTree>
    <p:extLst>
      <p:ext uri="{BB962C8B-B14F-4D97-AF65-F5344CB8AC3E}">
        <p14:creationId xmlns:p14="http://schemas.microsoft.com/office/powerpoint/2010/main" val="1728295063"/>
      </p:ext>
    </p:extLst>
  </p:cSld>
  <p:clrMapOvr>
    <a:masterClrMapping/>
  </p:clrMapOvr>
  <p:transition>
    <p:checke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4294967295"/>
          </p:nvPr>
        </p:nvSpPr>
        <p:spPr>
          <a:xfrm>
            <a:off x="359535" y="2057833"/>
            <a:ext cx="11322675" cy="4604197"/>
          </a:xfrm>
        </p:spPr>
        <p:txBody>
          <a:bodyPr/>
          <a:lstStyle/>
          <a:p>
            <a:pPr algn="just" eaLnBrk="1" hangingPunct="1">
              <a:buFont typeface="Wingdings" panose="05000000000000000000" pitchFamily="2" charset="2"/>
              <a:buChar char="Ø"/>
            </a:pPr>
            <a:r>
              <a:rPr lang="nl-NL" sz="2800" dirty="0" smtClean="0"/>
              <a:t>Ở miền Bắc. Trên</a:t>
            </a:r>
            <a:r>
              <a:rPr lang="nl-NL" sz="2800" b="1" i="1" dirty="0" smtClean="0"/>
              <a:t> </a:t>
            </a:r>
            <a:r>
              <a:rPr lang="nl-NL" sz="2800" dirty="0" smtClean="0"/>
              <a:t>95% dân Việt Nam mù chữ</a:t>
            </a:r>
            <a:endParaRPr lang="en-US" altLang="en-US" sz="2800" dirty="0" smtClean="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800" dirty="0" smtClean="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Bắc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20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mưu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diệt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p>
          <a:p>
            <a:pPr algn="just" eaLnBrk="1" hangingPunct="1">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Anh </a:t>
            </a:r>
            <a:r>
              <a:rPr lang="en-US" altLang="en-US" sz="2800" dirty="0" err="1">
                <a:latin typeface="Times New Roman" panose="02020603050405020304" pitchFamily="18" charset="0"/>
                <a:cs typeface="Times New Roman" panose="02020603050405020304" pitchFamily="18" charset="0"/>
              </a:rPr>
              <a:t>tháng</a:t>
            </a:r>
            <a:r>
              <a:rPr lang="en-US" altLang="en-US" sz="2800" dirty="0">
                <a:latin typeface="Times New Roman" panose="02020603050405020304" pitchFamily="18" charset="0"/>
                <a:cs typeface="Times New Roman" panose="02020603050405020304" pitchFamily="18" charset="0"/>
              </a:rPr>
              <a:t> 9 – 1945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Chúng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đã</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giúp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Pháp</a:t>
            </a:r>
            <a:r>
              <a:rPr lang="en-US" altLang="en-US" sz="2800" dirty="0">
                <a:latin typeface="Times New Roman" panose="02020603050405020304" pitchFamily="18" charset="0"/>
                <a:cs typeface="Times New Roman" panose="02020603050405020304" pitchFamily="18" charset="0"/>
              </a:rPr>
              <a:t> quay </a:t>
            </a:r>
            <a:r>
              <a:rPr lang="en-US" altLang="en-US" sz="2800" dirty="0" err="1">
                <a:latin typeface="Times New Roman" panose="02020603050405020304" pitchFamily="18" charset="0"/>
                <a:cs typeface="Times New Roman" panose="02020603050405020304" pitchFamily="18" charset="0"/>
              </a:rPr>
              <a:t>trở</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lược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Dương</a:t>
            </a:r>
            <a:r>
              <a:rPr lang="en-US" altLang="en-US" sz="2800" dirty="0">
                <a:latin typeface="Times New Roman" panose="02020603050405020304" pitchFamily="18" charset="0"/>
                <a:cs typeface="Times New Roman" panose="02020603050405020304" pitchFamily="18" charset="0"/>
              </a:rPr>
              <a:t>.</a:t>
            </a:r>
          </a:p>
          <a:p>
            <a:pPr algn="just" eaLnBrk="1" hangingPunct="1">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6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đang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chờ</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vũ</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khí</a:t>
            </a:r>
            <a:r>
              <a:rPr lang="en-US" altLang="en-US" sz="2800" dirty="0" smtClean="0">
                <a:latin typeface="Times New Roman" panose="02020603050405020304" pitchFamily="18" charset="0"/>
                <a:cs typeface="Times New Roman" panose="02020603050405020304" pitchFamily="18" charset="0"/>
              </a:rPr>
              <a:t>.</a:t>
            </a:r>
          </a:p>
          <a:p>
            <a:pPr algn="just" eaLnBrk="1" hangingPunct="1">
              <a:buFont typeface="Wingdings" panose="05000000000000000000" pitchFamily="2" charset="2"/>
              <a:buChar char="Ø"/>
            </a:pPr>
            <a:r>
              <a:rPr lang="en-US" sz="2800" dirty="0" err="1"/>
              <a:t>Nền</a:t>
            </a:r>
            <a:r>
              <a:rPr lang="en-US" sz="2800" dirty="0"/>
              <a:t> </a:t>
            </a:r>
            <a:r>
              <a:rPr lang="en-US" sz="2800" dirty="0" err="1"/>
              <a:t>kinh</a:t>
            </a:r>
            <a:r>
              <a:rPr lang="en-US" sz="2800" dirty="0"/>
              <a:t> </a:t>
            </a:r>
            <a:r>
              <a:rPr lang="en-US" sz="2800" dirty="0" err="1"/>
              <a:t>tế</a:t>
            </a:r>
            <a:r>
              <a:rPr lang="en-US" sz="2800" dirty="0"/>
              <a:t> </a:t>
            </a:r>
            <a:r>
              <a:rPr lang="en-US" sz="2800" dirty="0" err="1"/>
              <a:t>nước</a:t>
            </a:r>
            <a:r>
              <a:rPr lang="en-US" sz="2800" dirty="0"/>
              <a:t> ta </a:t>
            </a:r>
            <a:r>
              <a:rPr lang="en-US" sz="2800" dirty="0" err="1"/>
              <a:t>bị</a:t>
            </a:r>
            <a:r>
              <a:rPr lang="en-US" sz="2800" dirty="0"/>
              <a:t> </a:t>
            </a:r>
            <a:r>
              <a:rPr lang="en-US" sz="2800" dirty="0" err="1"/>
              <a:t>kiệt</a:t>
            </a:r>
            <a:r>
              <a:rPr lang="en-US" sz="2800" dirty="0"/>
              <a:t> </a:t>
            </a:r>
            <a:r>
              <a:rPr lang="en-US" sz="2800" dirty="0" err="1"/>
              <a:t>quệ</a:t>
            </a:r>
            <a:r>
              <a:rPr lang="en-US" sz="2800" dirty="0"/>
              <a:t> </a:t>
            </a:r>
            <a:r>
              <a:rPr lang="en-US" sz="2800" dirty="0" err="1"/>
              <a:t>sau</a:t>
            </a:r>
            <a:r>
              <a:rPr lang="en-US" sz="2800" dirty="0"/>
              <a:t> </a:t>
            </a:r>
            <a:r>
              <a:rPr lang="en-US" sz="2800" dirty="0" err="1"/>
              <a:t>nhiều</a:t>
            </a:r>
            <a:r>
              <a:rPr lang="en-US" sz="2800" dirty="0"/>
              <a:t> </a:t>
            </a:r>
            <a:r>
              <a:rPr lang="en-US" sz="2800" dirty="0" err="1"/>
              <a:t>năm</a:t>
            </a:r>
            <a:r>
              <a:rPr lang="en-US" sz="2800" dirty="0"/>
              <a:t> </a:t>
            </a:r>
            <a:r>
              <a:rPr lang="en-US" sz="2800" dirty="0" err="1"/>
              <a:t>chiến</a:t>
            </a:r>
            <a:r>
              <a:rPr lang="en-US" sz="2800" dirty="0"/>
              <a:t> </a:t>
            </a:r>
            <a:r>
              <a:rPr lang="en-US" sz="2800" dirty="0" err="1"/>
              <a:t>tranh</a:t>
            </a:r>
            <a:r>
              <a:rPr lang="en-US" sz="2800" dirty="0"/>
              <a:t>, </a:t>
            </a:r>
            <a:r>
              <a:rPr lang="en-US" sz="2800" dirty="0" err="1"/>
              <a:t>ngân</a:t>
            </a:r>
            <a:r>
              <a:rPr lang="en-US" sz="2800" dirty="0"/>
              <a:t> </a:t>
            </a:r>
            <a:r>
              <a:rPr lang="en-US" sz="2800" dirty="0" err="1"/>
              <a:t>quỹ</a:t>
            </a:r>
            <a:r>
              <a:rPr lang="en-US" sz="2800" dirty="0"/>
              <a:t> </a:t>
            </a:r>
            <a:r>
              <a:rPr lang="en-US" sz="2800" dirty="0" err="1"/>
              <a:t>quốc</a:t>
            </a:r>
            <a:r>
              <a:rPr lang="en-US" sz="2800" dirty="0"/>
              <a:t> </a:t>
            </a:r>
            <a:r>
              <a:rPr lang="en-US" sz="2800" dirty="0" err="1"/>
              <a:t>gia</a:t>
            </a:r>
            <a:r>
              <a:rPr lang="en-US" sz="2800" dirty="0"/>
              <a:t> </a:t>
            </a:r>
            <a:r>
              <a:rPr lang="en-US" sz="2800" dirty="0" err="1"/>
              <a:t>trống</a:t>
            </a:r>
            <a:r>
              <a:rPr lang="en-US" sz="2800" dirty="0"/>
              <a:t> </a:t>
            </a:r>
            <a:r>
              <a:rPr lang="en-US" sz="2800" dirty="0" err="1"/>
              <a:t>rỗng</a:t>
            </a:r>
            <a:r>
              <a:rPr lang="en-US" sz="2800" dirty="0"/>
              <a:t>, </a:t>
            </a:r>
            <a:r>
              <a:rPr lang="en-US" sz="2800" dirty="0" err="1"/>
              <a:t>nạn</a:t>
            </a:r>
            <a:r>
              <a:rPr lang="en-US" sz="2800" dirty="0"/>
              <a:t> </a:t>
            </a:r>
            <a:r>
              <a:rPr lang="en-US" sz="2800" dirty="0" err="1"/>
              <a:t>đói</a:t>
            </a:r>
            <a:r>
              <a:rPr lang="en-US" sz="2800" dirty="0"/>
              <a:t>, </a:t>
            </a:r>
            <a:r>
              <a:rPr lang="en-US" sz="2800" dirty="0" err="1"/>
              <a:t>nạn</a:t>
            </a:r>
            <a:r>
              <a:rPr lang="en-US" sz="2800" dirty="0"/>
              <a:t> </a:t>
            </a:r>
            <a:r>
              <a:rPr lang="en-US" sz="2800" dirty="0" err="1"/>
              <a:t>dốt</a:t>
            </a:r>
            <a:r>
              <a:rPr lang="en-US" sz="2800" dirty="0"/>
              <a:t> </a:t>
            </a:r>
            <a:r>
              <a:rPr lang="en-US" sz="2800" dirty="0" err="1"/>
              <a:t>hoành</a:t>
            </a:r>
            <a:r>
              <a:rPr lang="en-US" sz="2800" dirty="0"/>
              <a:t> </a:t>
            </a:r>
            <a:r>
              <a:rPr lang="en-US" sz="2800" dirty="0" err="1"/>
              <a:t>hành</a:t>
            </a:r>
            <a:endParaRPr lang="en-US" altLang="en-US" sz="2800" dirty="0"/>
          </a:p>
        </p:txBody>
      </p:sp>
      <p:sp>
        <p:nvSpPr>
          <p:cNvPr id="3" name="Rectangle 2"/>
          <p:cNvSpPr/>
          <p:nvPr/>
        </p:nvSpPr>
        <p:spPr>
          <a:xfrm>
            <a:off x="914400" y="246725"/>
            <a:ext cx="10212946" cy="954107"/>
          </a:xfrm>
          <a:prstGeom prst="rect">
            <a:avLst/>
          </a:prstGeom>
        </p:spPr>
        <p:txBody>
          <a:bodyPr wrap="square">
            <a:spAutoFit/>
          </a:bodyPr>
          <a:lstStyle/>
          <a:p>
            <a:pPr lvl="0">
              <a:defRPr/>
            </a:pPr>
            <a:r>
              <a:rPr lang="vi-VN" sz="2800" b="1" kern="0" dirty="0">
                <a:solidFill>
                  <a:srgbClr val="FF0000"/>
                </a:solidFill>
                <a:latin typeface="Times New Roman" panose="02020603050405020304" pitchFamily="18" charset="0"/>
                <a:ea typeface="Calibri" panose="020F0502020204030204" pitchFamily="34" charset="0"/>
              </a:rPr>
              <a:t>b) Thắng lợi của các cuộc kháng chiến chống xâm lược, thống nhất đất nước, bảo vệ Tổ quốc, làm tròn nghĩa vụ quốc tế </a:t>
            </a:r>
            <a:endParaRPr kumimoji="0" lang="en-US" sz="2800" b="1" i="0" u="none" strike="noStrike" kern="0" cap="none" spc="0" normalizeH="0" baseline="0" noProof="0" dirty="0" smtClean="0">
              <a:ln>
                <a:noFill/>
              </a:ln>
              <a:solidFill>
                <a:srgbClr val="FF0000"/>
              </a:solidFill>
              <a:effectLst/>
              <a:uLnTx/>
              <a:uFillTx/>
            </a:endParaRPr>
          </a:p>
        </p:txBody>
      </p:sp>
      <p:sp>
        <p:nvSpPr>
          <p:cNvPr id="2" name="Rectangle 1"/>
          <p:cNvSpPr/>
          <p:nvPr/>
        </p:nvSpPr>
        <p:spPr>
          <a:xfrm>
            <a:off x="425003" y="1392945"/>
            <a:ext cx="11423560" cy="523220"/>
          </a:xfrm>
          <a:prstGeom prst="rect">
            <a:avLst/>
          </a:prstGeom>
        </p:spPr>
        <p:txBody>
          <a:bodyPr wrap="square">
            <a:spAutoFit/>
          </a:bodyPr>
          <a:lstStyle/>
          <a:p>
            <a:pPr lvl="0" fontAlgn="base"/>
            <a:r>
              <a:rPr lang="nl-NL" sz="2800" i="1" dirty="0"/>
              <a:t>Thắng lợi của cuộc đấu tranh bảo vệ chính quyền</a:t>
            </a:r>
            <a:r>
              <a:rPr lang="nl-NL" sz="2800" b="1" i="1" dirty="0"/>
              <a:t> </a:t>
            </a:r>
            <a:r>
              <a:rPr lang="nl-NL" sz="2800" i="1" dirty="0"/>
              <a:t>cách mạng (1945 – 1946)</a:t>
            </a:r>
            <a:endParaRPr lang="en-US" sz="2800" dirty="0"/>
          </a:p>
        </p:txBody>
      </p:sp>
    </p:spTree>
    <p:extLst>
      <p:ext uri="{BB962C8B-B14F-4D97-AF65-F5344CB8AC3E}">
        <p14:creationId xmlns:p14="http://schemas.microsoft.com/office/powerpoint/2010/main" val="27242827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6386">
                                            <p:txEl>
                                              <p:pRg st="1" end="1"/>
                                            </p:txEl>
                                          </p:spTgt>
                                        </p:tgtEl>
                                        <p:attrNameLst>
                                          <p:attrName>style.visibility</p:attrName>
                                        </p:attrNameLst>
                                      </p:cBhvr>
                                      <p:to>
                                        <p:strVal val="visible"/>
                                      </p:to>
                                    </p:set>
                                    <p:animEffect transition="in" filter="plus(in)">
                                      <p:cBhvr>
                                        <p:cTn id="7" dur="2000"/>
                                        <p:tgtEl>
                                          <p:spTgt spid="1638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6386">
                                            <p:txEl>
                                              <p:pRg st="0" end="0"/>
                                            </p:txEl>
                                          </p:spTgt>
                                        </p:tgtEl>
                                        <p:attrNameLst>
                                          <p:attrName>style.visibility</p:attrName>
                                        </p:attrNameLst>
                                      </p:cBhvr>
                                      <p:to>
                                        <p:strVal val="visible"/>
                                      </p:to>
                                    </p:set>
                                    <p:animEffect transition="in" filter="plus(in)">
                                      <p:cBhvr>
                                        <p:cTn id="12" dur="2000"/>
                                        <p:tgtEl>
                                          <p:spTgt spid="1638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6386">
                                            <p:txEl>
                                              <p:pRg st="2" end="2"/>
                                            </p:txEl>
                                          </p:spTgt>
                                        </p:tgtEl>
                                        <p:attrNameLst>
                                          <p:attrName>style.visibility</p:attrName>
                                        </p:attrNameLst>
                                      </p:cBhvr>
                                      <p:to>
                                        <p:strVal val="visible"/>
                                      </p:to>
                                    </p:set>
                                    <p:anim calcmode="lin" valueType="num">
                                      <p:cBhvr additive="base">
                                        <p:cTn id="17" dur="500" fill="hold"/>
                                        <p:tgtEl>
                                          <p:spTgt spid="1638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3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16386">
                                            <p:txEl>
                                              <p:pRg st="3" end="3"/>
                                            </p:txEl>
                                          </p:spTgt>
                                        </p:tgtEl>
                                        <p:attrNameLst>
                                          <p:attrName>style.visibility</p:attrName>
                                        </p:attrNameLst>
                                      </p:cBhvr>
                                      <p:to>
                                        <p:strVal val="visible"/>
                                      </p:to>
                                    </p:set>
                                    <p:animEffect transition="in" filter="dissolve">
                                      <p:cBhvr>
                                        <p:cTn id="23" dur="500"/>
                                        <p:tgtEl>
                                          <p:spTgt spid="1638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16386">
                                            <p:txEl>
                                              <p:pRg st="4" end="4"/>
                                            </p:txEl>
                                          </p:spTgt>
                                        </p:tgtEl>
                                        <p:attrNameLst>
                                          <p:attrName>style.visibility</p:attrName>
                                        </p:attrNameLst>
                                      </p:cBhvr>
                                      <p:to>
                                        <p:strVal val="visible"/>
                                      </p:to>
                                    </p:set>
                                    <p:animEffect transition="in" filter="dissolve">
                                      <p:cBhvr>
                                        <p:cTn id="28" dur="500"/>
                                        <p:tgtEl>
                                          <p:spTgt spid="1638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Oval 1"/>
          <p:cNvSpPr>
            <a:spLocks noChangeArrowheads="1"/>
          </p:cNvSpPr>
          <p:nvPr/>
        </p:nvSpPr>
        <p:spPr bwMode="auto">
          <a:xfrm>
            <a:off x="5497606" y="889745"/>
            <a:ext cx="1524000" cy="9906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600" b="1">
                <a:solidFill>
                  <a:prstClr val="white"/>
                </a:solidFill>
                <a:latin typeface="Times New Roman" panose="02020603050405020304" pitchFamily="18" charset="0"/>
                <a:cs typeface="Times New Roman" panose="02020603050405020304" pitchFamily="18" charset="0"/>
              </a:rPr>
              <a:t>THÙ TRONG</a:t>
            </a:r>
          </a:p>
        </p:txBody>
      </p:sp>
      <p:sp>
        <p:nvSpPr>
          <p:cNvPr id="117763" name="Oval 2"/>
          <p:cNvSpPr>
            <a:spLocks noChangeArrowheads="1"/>
          </p:cNvSpPr>
          <p:nvPr/>
        </p:nvSpPr>
        <p:spPr bwMode="auto">
          <a:xfrm>
            <a:off x="2581834" y="2608729"/>
            <a:ext cx="1734671" cy="12192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a:solidFill>
                  <a:prstClr val="white"/>
                </a:solidFill>
                <a:latin typeface="Times New Roman" panose="02020603050405020304" pitchFamily="18" charset="0"/>
                <a:cs typeface="Times New Roman" panose="02020603050405020304" pitchFamily="18" charset="0"/>
              </a:rPr>
              <a:t>GIẶC NGOÀI</a:t>
            </a:r>
          </a:p>
        </p:txBody>
      </p:sp>
      <p:sp>
        <p:nvSpPr>
          <p:cNvPr id="117764" name="Oval 3"/>
          <p:cNvSpPr>
            <a:spLocks noChangeArrowheads="1"/>
          </p:cNvSpPr>
          <p:nvPr/>
        </p:nvSpPr>
        <p:spPr bwMode="auto">
          <a:xfrm>
            <a:off x="8256494" y="2608729"/>
            <a:ext cx="1676400" cy="10668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KINH TẾ TÀI CHÍNH</a:t>
            </a:r>
          </a:p>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 KIỆT </a:t>
            </a:r>
            <a:r>
              <a:rPr lang="en-US" sz="1600" b="1" dirty="0">
                <a:solidFill>
                  <a:prstClr val="white"/>
                </a:solidFill>
                <a:latin typeface="Times New Roman" panose="02020603050405020304" pitchFamily="18" charset="0"/>
                <a:cs typeface="Times New Roman" panose="02020603050405020304" pitchFamily="18" charset="0"/>
              </a:rPr>
              <a:t>QUỆ</a:t>
            </a:r>
          </a:p>
        </p:txBody>
      </p:sp>
      <p:sp>
        <p:nvSpPr>
          <p:cNvPr id="24581" name="Rounded Rectangle 4"/>
          <p:cNvSpPr>
            <a:spLocks noChangeArrowheads="1"/>
          </p:cNvSpPr>
          <p:nvPr/>
        </p:nvSpPr>
        <p:spPr bwMode="auto">
          <a:xfrm>
            <a:off x="4876800" y="2456329"/>
            <a:ext cx="2819400" cy="1447800"/>
          </a:xfrm>
          <a:prstGeom prst="roundRect">
            <a:avLst>
              <a:gd name="adj" fmla="val 16667"/>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400">
                <a:solidFill>
                  <a:prstClr val="white"/>
                </a:solidFill>
                <a:latin typeface="Lucida Sans Unicode" panose="020B0602030504020204" pitchFamily="34" charset="0"/>
                <a:cs typeface="Arial" panose="020B0604020202020204" pitchFamily="34" charset="0"/>
              </a:rPr>
              <a:t>“Vận mệnh dân </a:t>
            </a:r>
          </a:p>
          <a:p>
            <a:pPr algn="ctr" fontAlgn="base">
              <a:spcBef>
                <a:spcPct val="0"/>
              </a:spcBef>
              <a:spcAft>
                <a:spcPct val="0"/>
              </a:spcAft>
              <a:buFont typeface="Arial" panose="020B0604020202020204" pitchFamily="34" charset="0"/>
              <a:buNone/>
            </a:pPr>
            <a:r>
              <a:rPr lang="en-US" sz="2400">
                <a:solidFill>
                  <a:prstClr val="white"/>
                </a:solidFill>
                <a:latin typeface="Lucida Sans Unicode" panose="020B0602030504020204" pitchFamily="34" charset="0"/>
                <a:cs typeface="Arial" panose="020B0604020202020204" pitchFamily="34" charset="0"/>
              </a:rPr>
              <a:t>tộc như Ngàn cân treo sợi tóc”</a:t>
            </a:r>
          </a:p>
        </p:txBody>
      </p:sp>
      <p:sp>
        <p:nvSpPr>
          <p:cNvPr id="117766" name="Oval 20"/>
          <p:cNvSpPr>
            <a:spLocks noChangeArrowheads="1"/>
          </p:cNvSpPr>
          <p:nvPr/>
        </p:nvSpPr>
        <p:spPr bwMode="auto">
          <a:xfrm>
            <a:off x="5437094" y="4480113"/>
            <a:ext cx="1828800" cy="12954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XÃ HỘI KHÓ KHĂN</a:t>
            </a:r>
          </a:p>
        </p:txBody>
      </p:sp>
      <p:cxnSp>
        <p:nvCxnSpPr>
          <p:cNvPr id="117767" name="Straight Arrow Connector 41"/>
          <p:cNvCxnSpPr>
            <a:cxnSpLocks noChangeShapeType="1"/>
            <a:stCxn id="117763" idx="6"/>
            <a:endCxn id="24581" idx="1"/>
          </p:cNvCxnSpPr>
          <p:nvPr/>
        </p:nvCxnSpPr>
        <p:spPr bwMode="auto">
          <a:xfrm flipV="1">
            <a:off x="4316505" y="3180229"/>
            <a:ext cx="560295"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8" name="Straight Arrow Connector 45"/>
          <p:cNvCxnSpPr>
            <a:cxnSpLocks noChangeShapeType="1"/>
            <a:endCxn id="24581" idx="2"/>
          </p:cNvCxnSpPr>
          <p:nvPr/>
        </p:nvCxnSpPr>
        <p:spPr bwMode="auto">
          <a:xfrm flipV="1">
            <a:off x="6286500" y="3904129"/>
            <a:ext cx="0" cy="57598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9" name="Straight Arrow Connector 49"/>
          <p:cNvCxnSpPr>
            <a:cxnSpLocks noChangeShapeType="1"/>
            <a:endCxn id="24581" idx="3"/>
          </p:cNvCxnSpPr>
          <p:nvPr/>
        </p:nvCxnSpPr>
        <p:spPr bwMode="auto">
          <a:xfrm flipH="1">
            <a:off x="7696200" y="3142129"/>
            <a:ext cx="560294"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70" name="Straight Arrow Connector 51"/>
          <p:cNvCxnSpPr>
            <a:cxnSpLocks noChangeShapeType="1"/>
            <a:endCxn id="24581" idx="0"/>
          </p:cNvCxnSpPr>
          <p:nvPr/>
        </p:nvCxnSpPr>
        <p:spPr bwMode="auto">
          <a:xfrm>
            <a:off x="6286500" y="1896035"/>
            <a:ext cx="0" cy="56029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sp>
        <p:nvSpPr>
          <p:cNvPr id="11" name="Rectangle 10"/>
          <p:cNvSpPr/>
          <p:nvPr/>
        </p:nvSpPr>
        <p:spPr>
          <a:xfrm>
            <a:off x="1369358" y="325449"/>
            <a:ext cx="8906435" cy="830997"/>
          </a:xfrm>
          <a:prstGeom prst="rect">
            <a:avLst/>
          </a:prstGeom>
        </p:spPr>
        <p:txBody>
          <a:bodyPr wrap="square">
            <a:spAutoFit/>
          </a:bodyPr>
          <a:lstStyle/>
          <a:p>
            <a:pPr marL="342900" indent="-342900">
              <a:buFont typeface="Wingdings" panose="05000000000000000000" pitchFamily="2" charset="2"/>
              <a:buChar char="Ø"/>
            </a:pPr>
            <a:r>
              <a:rPr lang="vi-VN" sz="2400" dirty="0"/>
              <a:t>Việt Nam DCCH non trẻ rơi vào tình thế nghìn “ngàn cân treo sợi tóc”</a:t>
            </a:r>
          </a:p>
        </p:txBody>
      </p:sp>
    </p:spTree>
    <p:extLst>
      <p:ext uri="{BB962C8B-B14F-4D97-AF65-F5344CB8AC3E}">
        <p14:creationId xmlns:p14="http://schemas.microsoft.com/office/powerpoint/2010/main" val="29416426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81">
                                            <p:txEl>
                                              <p:pRg st="0" end="0"/>
                                            </p:txEl>
                                          </p:spTgt>
                                        </p:tgtEl>
                                        <p:attrNameLst>
                                          <p:attrName>style.visibility</p:attrName>
                                        </p:attrNameLst>
                                      </p:cBhvr>
                                      <p:to>
                                        <p:strVal val="visible"/>
                                      </p:to>
                                    </p:set>
                                    <p:anim calcmode="lin" valueType="num">
                                      <p:cBhvr additive="base">
                                        <p:cTn id="7" dur="500" fill="hold"/>
                                        <p:tgtEl>
                                          <p:spTgt spid="2458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8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4581">
                                            <p:txEl>
                                              <p:pRg st="1" end="1"/>
                                            </p:txEl>
                                          </p:spTgt>
                                        </p:tgtEl>
                                        <p:attrNameLst>
                                          <p:attrName>style.visibility</p:attrName>
                                        </p:attrNameLst>
                                      </p:cBhvr>
                                      <p:to>
                                        <p:strVal val="visible"/>
                                      </p:to>
                                    </p:set>
                                    <p:anim calcmode="lin" valueType="num">
                                      <p:cBhvr additive="base">
                                        <p:cTn id="11" dur="500" fill="hold"/>
                                        <p:tgtEl>
                                          <p:spTgt spid="2458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458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ctrTitle"/>
          </p:nvPr>
        </p:nvSpPr>
        <p:spPr/>
        <p:txBody>
          <a:bodyPr/>
          <a:lstStyle/>
          <a:p>
            <a:endParaRPr lang="en-US" altLang="en-US" smtClean="0"/>
          </a:p>
        </p:txBody>
      </p:sp>
      <p:sp>
        <p:nvSpPr>
          <p:cNvPr id="20483" name="Subtitle 2"/>
          <p:cNvSpPr>
            <a:spLocks noGrp="1"/>
          </p:cNvSpPr>
          <p:nvPr>
            <p:ph type="subTitle" idx="1"/>
          </p:nvPr>
        </p:nvSpPr>
        <p:spPr/>
        <p:txBody>
          <a:bodyPr/>
          <a:lstStyle/>
          <a:p>
            <a:pPr>
              <a:defRPr/>
            </a:pPr>
            <a:endParaRPr lang="en-US"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57150"/>
            <a:ext cx="9982200" cy="714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11438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4260383482"/>
              </p:ext>
            </p:extLst>
          </p:nvPr>
        </p:nvGraphicFramePr>
        <p:xfrm>
          <a:off x="134471" y="1271459"/>
          <a:ext cx="999399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95251" y="53024"/>
            <a:ext cx="12048066" cy="523220"/>
          </a:xfrm>
          <a:prstGeom prst="rect">
            <a:avLst/>
          </a:prstGeom>
          <a:solidFill>
            <a:schemeClr val="tx2"/>
          </a:solidFill>
        </p:spPr>
        <p:txBody>
          <a:bodyPr wrap="square">
            <a:spAutoFit/>
          </a:bodyPr>
          <a:lstStyle/>
          <a:p>
            <a:pPr marL="342900" lvl="0" indent="-342900">
              <a:buFont typeface="Wingdings" panose="05000000000000000000" pitchFamily="2" charset="2"/>
              <a:buChar char="Ø"/>
            </a:pPr>
            <a:r>
              <a:rPr lang="nl-NL" sz="2800" i="1" dirty="0">
                <a:solidFill>
                  <a:schemeClr val="bg1"/>
                </a:solidFill>
              </a:rPr>
              <a:t>Thắng lợi của cuộc kháng chiến chống thực dân Pháp xâm lược (1946- 1954)</a:t>
            </a:r>
            <a:endParaRPr lang="en-US" sz="2800" dirty="0">
              <a:solidFill>
                <a:schemeClr val="bg1"/>
              </a:solidFill>
            </a:endParaRPr>
          </a:p>
        </p:txBody>
      </p:sp>
    </p:spTree>
    <p:extLst>
      <p:ext uri="{BB962C8B-B14F-4D97-AF65-F5344CB8AC3E}">
        <p14:creationId xmlns:p14="http://schemas.microsoft.com/office/powerpoint/2010/main" val="214385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 calcmode="lin" valueType="num">
                                      <p:cBhvr additive="base">
                                        <p:cTn id="7" dur="500" fill="hold"/>
                                        <p:tgtEl>
                                          <p:spTgt spid="3">
                                            <p:graphicEl>
                                              <a:dgm id="{5B862E4D-4D36-4694-B934-1C829F4D740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5B862E4D-4D36-4694-B934-1C829F4D7403}"/>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graphicEl>
                                              <a:dgm id="{1DAD1002-08B1-4761-A199-9C1F29869D04}"/>
                                            </p:graphicEl>
                                          </p:spTgt>
                                        </p:tgtEl>
                                        <p:attrNameLst>
                                          <p:attrName>style.visibility</p:attrName>
                                        </p:attrNameLst>
                                      </p:cBhvr>
                                      <p:to>
                                        <p:strVal val="visible"/>
                                      </p:to>
                                    </p:set>
                                    <p:anim calcmode="lin" valueType="num">
                                      <p:cBhvr additive="base">
                                        <p:cTn id="11" dur="500" fill="hold"/>
                                        <p:tgtEl>
                                          <p:spTgt spid="3">
                                            <p:graphicEl>
                                              <a:dgm id="{1DAD1002-08B1-4761-A199-9C1F29869D04}"/>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graphicEl>
                                              <a:dgm id="{1DAD1002-08B1-4761-A199-9C1F29869D04}"/>
                                            </p:graphic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graphicEl>
                                              <a:dgm id="{145E5C9C-062D-474B-A91A-14890C8E9F19}"/>
                                            </p:graphicEl>
                                          </p:spTgt>
                                        </p:tgtEl>
                                        <p:attrNameLst>
                                          <p:attrName>style.visibility</p:attrName>
                                        </p:attrNameLst>
                                      </p:cBhvr>
                                      <p:to>
                                        <p:strVal val="visible"/>
                                      </p:to>
                                    </p:set>
                                    <p:anim calcmode="lin" valueType="num">
                                      <p:cBhvr additive="base">
                                        <p:cTn id="15" dur="500" fill="hold"/>
                                        <p:tgtEl>
                                          <p:spTgt spid="3">
                                            <p:graphicEl>
                                              <a:dgm id="{145E5C9C-062D-474B-A91A-14890C8E9F19}"/>
                                            </p:graphic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graphicEl>
                                              <a:dgm id="{145E5C9C-062D-474B-A91A-14890C8E9F19}"/>
                                            </p:graphic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graphicEl>
                                              <a:dgm id="{D740C635-B7F8-40C5-BE8B-38A1E52B5520}"/>
                                            </p:graphicEl>
                                          </p:spTgt>
                                        </p:tgtEl>
                                        <p:attrNameLst>
                                          <p:attrName>style.visibility</p:attrName>
                                        </p:attrNameLst>
                                      </p:cBhvr>
                                      <p:to>
                                        <p:strVal val="visible"/>
                                      </p:to>
                                    </p:set>
                                    <p:anim calcmode="lin" valueType="num">
                                      <p:cBhvr additive="base">
                                        <p:cTn id="21" dur="500" fill="hold"/>
                                        <p:tgtEl>
                                          <p:spTgt spid="3">
                                            <p:graphicEl>
                                              <a:dgm id="{D740C635-B7F8-40C5-BE8B-38A1E52B5520}"/>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graphicEl>
                                              <a:dgm id="{D740C635-B7F8-40C5-BE8B-38A1E52B5520}"/>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graphicEl>
                                              <a:dgm id="{4F8782A9-B37F-4BF1-8125-B6B2DCDC15BA}"/>
                                            </p:graphicEl>
                                          </p:spTgt>
                                        </p:tgtEl>
                                        <p:attrNameLst>
                                          <p:attrName>style.visibility</p:attrName>
                                        </p:attrNameLst>
                                      </p:cBhvr>
                                      <p:to>
                                        <p:strVal val="visible"/>
                                      </p:to>
                                    </p:set>
                                    <p:anim calcmode="lin" valueType="num">
                                      <p:cBhvr additive="base">
                                        <p:cTn id="25" dur="500" fill="hold"/>
                                        <p:tgtEl>
                                          <p:spTgt spid="3">
                                            <p:graphicEl>
                                              <a:dgm id="{4F8782A9-B37F-4BF1-8125-B6B2DCDC15BA}"/>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4F8782A9-B37F-4BF1-8125-B6B2DCDC15BA}"/>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graphicEl>
                                              <a:dgm id="{1F51110C-1145-4699-A4CD-DA619591B35E}"/>
                                            </p:graphicEl>
                                          </p:spTgt>
                                        </p:tgtEl>
                                        <p:attrNameLst>
                                          <p:attrName>style.visibility</p:attrName>
                                        </p:attrNameLst>
                                      </p:cBhvr>
                                      <p:to>
                                        <p:strVal val="visible"/>
                                      </p:to>
                                    </p:set>
                                    <p:anim calcmode="lin" valueType="num">
                                      <p:cBhvr additive="base">
                                        <p:cTn id="31" dur="500" fill="hold"/>
                                        <p:tgtEl>
                                          <p:spTgt spid="3">
                                            <p:graphicEl>
                                              <a:dgm id="{1F51110C-1145-4699-A4CD-DA619591B35E}"/>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graphicEl>
                                              <a:dgm id="{1F51110C-1145-4699-A4CD-DA619591B35E}"/>
                                            </p:graphic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graphicEl>
                                              <a:dgm id="{21298BD1-06F1-4291-B129-118A208677F3}"/>
                                            </p:graphicEl>
                                          </p:spTgt>
                                        </p:tgtEl>
                                        <p:attrNameLst>
                                          <p:attrName>style.visibility</p:attrName>
                                        </p:attrNameLst>
                                      </p:cBhvr>
                                      <p:to>
                                        <p:strVal val="visible"/>
                                      </p:to>
                                    </p:set>
                                    <p:anim calcmode="lin" valueType="num">
                                      <p:cBhvr additive="base">
                                        <p:cTn id="35" dur="500" fill="hold"/>
                                        <p:tgtEl>
                                          <p:spTgt spid="3">
                                            <p:graphicEl>
                                              <a:dgm id="{21298BD1-06F1-4291-B129-118A208677F3}"/>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graphicEl>
                                              <a:dgm id="{21298BD1-06F1-4291-B129-118A208677F3}"/>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662" name="Group 6"/>
          <p:cNvGrpSpPr>
            <a:grpSpLocks/>
          </p:cNvGrpSpPr>
          <p:nvPr/>
        </p:nvGrpSpPr>
        <p:grpSpPr bwMode="auto">
          <a:xfrm>
            <a:off x="0" y="930403"/>
            <a:ext cx="12191999" cy="649287"/>
            <a:chOff x="0" y="0"/>
            <a:chExt cx="5760" cy="409"/>
          </a:xfrm>
        </p:grpSpPr>
        <p:grpSp>
          <p:nvGrpSpPr>
            <p:cNvPr id="164874" name="Group 7"/>
            <p:cNvGrpSpPr>
              <a:grpSpLocks/>
            </p:cNvGrpSpPr>
            <p:nvPr/>
          </p:nvGrpSpPr>
          <p:grpSpPr bwMode="auto">
            <a:xfrm>
              <a:off x="0" y="0"/>
              <a:ext cx="5760" cy="409"/>
              <a:chOff x="0" y="0"/>
              <a:chExt cx="5760" cy="409"/>
            </a:xfrm>
          </p:grpSpPr>
          <p:sp>
            <p:nvSpPr>
              <p:cNvPr id="16487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16487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8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0667" name="Oval 11"/>
          <p:cNvSpPr>
            <a:spLocks noChangeArrowheads="1"/>
          </p:cNvSpPr>
          <p:nvPr/>
        </p:nvSpPr>
        <p:spPr bwMode="auto">
          <a:xfrm>
            <a:off x="6222860" y="1722861"/>
            <a:ext cx="2089150" cy="1951038"/>
          </a:xfrm>
          <a:prstGeom prst="ellipse">
            <a:avLst/>
          </a:prstGeom>
          <a:solidFill>
            <a:srgbClr val="00FF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20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12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LÂU DÀI</a:t>
            </a:r>
          </a:p>
        </p:txBody>
      </p:sp>
      <p:sp>
        <p:nvSpPr>
          <p:cNvPr id="70668" name="Oval 12"/>
          <p:cNvSpPr>
            <a:spLocks noChangeArrowheads="1"/>
          </p:cNvSpPr>
          <p:nvPr/>
        </p:nvSpPr>
        <p:spPr bwMode="auto">
          <a:xfrm>
            <a:off x="4535750" y="2375669"/>
            <a:ext cx="2087562" cy="1951037"/>
          </a:xfrm>
          <a:prstGeom prst="ellipse">
            <a:avLst/>
          </a:prstGeom>
          <a:solidFill>
            <a:srgbClr val="0000FF"/>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8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DIỆN</a:t>
            </a:r>
          </a:p>
        </p:txBody>
      </p:sp>
      <p:sp>
        <p:nvSpPr>
          <p:cNvPr id="70669" name="Oval 13"/>
          <p:cNvSpPr>
            <a:spLocks noChangeArrowheads="1"/>
          </p:cNvSpPr>
          <p:nvPr/>
        </p:nvSpPr>
        <p:spPr bwMode="auto">
          <a:xfrm>
            <a:off x="2922719" y="2646107"/>
            <a:ext cx="2089150" cy="1951037"/>
          </a:xfrm>
          <a:prstGeom prst="ellipse">
            <a:avLst/>
          </a:prstGeom>
          <a:solidFill>
            <a:srgbClr val="FF33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7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DÂN</a:t>
            </a:r>
          </a:p>
        </p:txBody>
      </p:sp>
      <p:sp>
        <p:nvSpPr>
          <p:cNvPr id="70670" name="Oval 14"/>
          <p:cNvSpPr>
            <a:spLocks noChangeArrowheads="1"/>
          </p:cNvSpPr>
          <p:nvPr/>
        </p:nvSpPr>
        <p:spPr bwMode="auto">
          <a:xfrm>
            <a:off x="8176477" y="1324872"/>
            <a:ext cx="2089150" cy="1951037"/>
          </a:xfrm>
          <a:prstGeom prst="ellipse">
            <a:avLst/>
          </a:prstGeom>
          <a:solidFill>
            <a:srgbClr val="00FFCC"/>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DỰA VÀO SỨC MÌNH LÀ CHÍNH</a:t>
            </a:r>
          </a:p>
        </p:txBody>
      </p:sp>
      <p:sp>
        <p:nvSpPr>
          <p:cNvPr id="70671" name="AutoShape 15"/>
          <p:cNvSpPr>
            <a:spLocks noChangeArrowheads="1"/>
          </p:cNvSpPr>
          <p:nvPr/>
        </p:nvSpPr>
        <p:spPr bwMode="auto">
          <a:xfrm rot="-2114729">
            <a:off x="6706787" y="3018033"/>
            <a:ext cx="3059113" cy="935037"/>
          </a:xfrm>
          <a:prstGeom prst="curvedUpArrow">
            <a:avLst>
              <a:gd name="adj1" fmla="val 65433"/>
              <a:gd name="adj2" fmla="val 130866"/>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Font typeface="Arial" panose="020B0604020202020204" pitchFamily="34" charset="0"/>
              <a:buNone/>
            </a:pPr>
            <a:endParaRPr lang="en-US" sz="1800">
              <a:solidFill>
                <a:prstClr val="black"/>
              </a:solidFill>
              <a:latin typeface="Arial" panose="020B0604020202020204" pitchFamily="34" charset="0"/>
              <a:cs typeface="Arial" panose="020B0604020202020204" pitchFamily="34" charset="0"/>
            </a:endParaRPr>
          </a:p>
        </p:txBody>
      </p:sp>
      <p:sp>
        <p:nvSpPr>
          <p:cNvPr id="2" name="Rectangle 1"/>
          <p:cNvSpPr/>
          <p:nvPr/>
        </p:nvSpPr>
        <p:spPr>
          <a:xfrm>
            <a:off x="95251" y="53024"/>
            <a:ext cx="12048066" cy="523220"/>
          </a:xfrm>
          <a:prstGeom prst="rect">
            <a:avLst/>
          </a:prstGeom>
          <a:solidFill>
            <a:schemeClr val="tx2"/>
          </a:solidFill>
        </p:spPr>
        <p:txBody>
          <a:bodyPr wrap="square">
            <a:spAutoFit/>
          </a:bodyPr>
          <a:lstStyle/>
          <a:p>
            <a:pPr marL="342900" lvl="0" indent="-342900">
              <a:buFont typeface="Wingdings" panose="05000000000000000000" pitchFamily="2" charset="2"/>
              <a:buChar char="Ø"/>
            </a:pPr>
            <a:r>
              <a:rPr lang="nl-NL" sz="2800" i="1" dirty="0">
                <a:solidFill>
                  <a:schemeClr val="bg1"/>
                </a:solidFill>
              </a:rPr>
              <a:t>Thắng lợi của cuộc kháng chiến chống thực dân Pháp xâm lược (1946- 1954)</a:t>
            </a:r>
            <a:endParaRPr lang="en-US" sz="2800" dirty="0">
              <a:solidFill>
                <a:schemeClr val="bg1"/>
              </a:solidFill>
            </a:endParaRPr>
          </a:p>
        </p:txBody>
      </p:sp>
      <p:pic>
        <p:nvPicPr>
          <p:cNvPr id="3" name="Picture 2"/>
          <p:cNvPicPr>
            <a:picLocks noChangeAspect="1"/>
          </p:cNvPicPr>
          <p:nvPr/>
        </p:nvPicPr>
        <p:blipFill>
          <a:blip r:embed="rId4"/>
          <a:stretch>
            <a:fillRect/>
          </a:stretch>
        </p:blipFill>
        <p:spPr>
          <a:xfrm>
            <a:off x="266701" y="4326705"/>
            <a:ext cx="2701413" cy="2274171"/>
          </a:xfrm>
          <a:prstGeom prst="rect">
            <a:avLst/>
          </a:prstGeom>
        </p:spPr>
      </p:pic>
      <p:pic>
        <p:nvPicPr>
          <p:cNvPr id="4" name="Picture 3"/>
          <p:cNvPicPr>
            <a:picLocks noChangeAspect="1"/>
          </p:cNvPicPr>
          <p:nvPr/>
        </p:nvPicPr>
        <p:blipFill>
          <a:blip r:embed="rId5"/>
          <a:stretch>
            <a:fillRect/>
          </a:stretch>
        </p:blipFill>
        <p:spPr>
          <a:xfrm>
            <a:off x="8636471" y="3802026"/>
            <a:ext cx="3258312" cy="2822003"/>
          </a:xfrm>
          <a:prstGeom prst="rect">
            <a:avLst/>
          </a:prstGeom>
        </p:spPr>
      </p:pic>
      <p:sp>
        <p:nvSpPr>
          <p:cNvPr id="15" name="Rectangle 14"/>
          <p:cNvSpPr/>
          <p:nvPr/>
        </p:nvSpPr>
        <p:spPr>
          <a:xfrm>
            <a:off x="2968114" y="5954545"/>
            <a:ext cx="2647075" cy="646331"/>
          </a:xfrm>
          <a:prstGeom prst="rect">
            <a:avLst/>
          </a:prstGeom>
        </p:spPr>
        <p:txBody>
          <a:bodyPr wrap="square">
            <a:spAutoFit/>
          </a:bodyPr>
          <a:lstStyle/>
          <a:p>
            <a:pPr algn="ctr">
              <a:spcBef>
                <a:spcPct val="0"/>
              </a:spcBef>
            </a:pPr>
            <a:r>
              <a:rPr lang="en-US" dirty="0" err="1">
                <a:solidFill>
                  <a:srgbClr val="603000"/>
                </a:solidFill>
                <a:latin typeface="Palatino Linotype" panose="02040502050505030304" pitchFamily="18" charset="0"/>
              </a:rPr>
              <a:t>Bác</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Hồ</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chỉ</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đạo</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chiến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dịch</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Biên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giới</a:t>
            </a:r>
            <a:r>
              <a:rPr lang="en-US" dirty="0">
                <a:solidFill>
                  <a:srgbClr val="603000"/>
                </a:solidFill>
                <a:latin typeface="Palatino Linotype" panose="02040502050505030304" pitchFamily="18" charset="0"/>
              </a:rPr>
              <a:t> (1950)</a:t>
            </a:r>
          </a:p>
        </p:txBody>
      </p:sp>
      <p:sp>
        <p:nvSpPr>
          <p:cNvPr id="16" name="Rectangle 40"/>
          <p:cNvSpPr>
            <a:spLocks noChangeArrowheads="1"/>
          </p:cNvSpPr>
          <p:nvPr/>
        </p:nvSpPr>
        <p:spPr bwMode="auto">
          <a:xfrm>
            <a:off x="6827599" y="4871429"/>
            <a:ext cx="169865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sz="2000" dirty="0" err="1">
                <a:solidFill>
                  <a:srgbClr val="603000"/>
                </a:solidFill>
                <a:latin typeface="Palatino Linotype" panose="02040502050505030304" pitchFamily="18" charset="0"/>
              </a:rPr>
              <a:t>Pháo</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binh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sông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Lô</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trong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chiến</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dịch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Việt</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Bắc</a:t>
            </a:r>
            <a:r>
              <a:rPr lang="en-US" sz="2000" dirty="0">
                <a:solidFill>
                  <a:srgbClr val="603000"/>
                </a:solidFill>
                <a:latin typeface="Palatino Linotype" panose="02040502050505030304" pitchFamily="18" charset="0"/>
              </a:rPr>
              <a:t> (1947) </a:t>
            </a:r>
          </a:p>
        </p:txBody>
      </p:sp>
    </p:spTree>
    <p:extLst>
      <p:ext uri="{BB962C8B-B14F-4D97-AF65-F5344CB8AC3E}">
        <p14:creationId xmlns:p14="http://schemas.microsoft.com/office/powerpoint/2010/main" val="22226760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 calcmode="lin" valueType="num">
                                      <p:cBhvr additive="base">
                                        <p:cTn id="7" dur="500" fill="hold"/>
                                        <p:tgtEl>
                                          <p:spTgt spid="70662"/>
                                        </p:tgtEl>
                                        <p:attrNameLst>
                                          <p:attrName>ppt_x</p:attrName>
                                        </p:attrNameLst>
                                      </p:cBhvr>
                                      <p:tavLst>
                                        <p:tav tm="0">
                                          <p:val>
                                            <p:strVal val="#ppt_x"/>
                                          </p:val>
                                        </p:tav>
                                        <p:tav tm="100000">
                                          <p:val>
                                            <p:strVal val="#ppt_x"/>
                                          </p:val>
                                        </p:tav>
                                      </p:tavLst>
                                    </p:anim>
                                    <p:anim calcmode="lin" valueType="num">
                                      <p:cBhvr additive="base">
                                        <p:cTn id="8" dur="500" fill="hold"/>
                                        <p:tgtEl>
                                          <p:spTgt spid="7066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0669"/>
                                        </p:tgtEl>
                                        <p:attrNameLst>
                                          <p:attrName>style.visibility</p:attrName>
                                        </p:attrNameLst>
                                      </p:cBhvr>
                                      <p:to>
                                        <p:strVal val="visible"/>
                                      </p:to>
                                    </p:set>
                                    <p:anim calcmode="lin" valueType="num">
                                      <p:cBhvr additive="base">
                                        <p:cTn id="13" dur="500" fill="hold"/>
                                        <p:tgtEl>
                                          <p:spTgt spid="70669"/>
                                        </p:tgtEl>
                                        <p:attrNameLst>
                                          <p:attrName>ppt_x</p:attrName>
                                        </p:attrNameLst>
                                      </p:cBhvr>
                                      <p:tavLst>
                                        <p:tav tm="0">
                                          <p:val>
                                            <p:strVal val="#ppt_x"/>
                                          </p:val>
                                        </p:tav>
                                        <p:tav tm="100000">
                                          <p:val>
                                            <p:strVal val="#ppt_x"/>
                                          </p:val>
                                        </p:tav>
                                      </p:tavLst>
                                    </p:anim>
                                    <p:anim calcmode="lin" valueType="num">
                                      <p:cBhvr additive="base">
                                        <p:cTn id="14" dur="500" fill="hold"/>
                                        <p:tgtEl>
                                          <p:spTgt spid="7066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0668"/>
                                        </p:tgtEl>
                                        <p:attrNameLst>
                                          <p:attrName>style.visibility</p:attrName>
                                        </p:attrNameLst>
                                      </p:cBhvr>
                                      <p:to>
                                        <p:strVal val="visible"/>
                                      </p:to>
                                    </p:set>
                                    <p:anim calcmode="lin" valueType="num">
                                      <p:cBhvr additive="base">
                                        <p:cTn id="19" dur="500" fill="hold"/>
                                        <p:tgtEl>
                                          <p:spTgt spid="70668"/>
                                        </p:tgtEl>
                                        <p:attrNameLst>
                                          <p:attrName>ppt_x</p:attrName>
                                        </p:attrNameLst>
                                      </p:cBhvr>
                                      <p:tavLst>
                                        <p:tav tm="0">
                                          <p:val>
                                            <p:strVal val="#ppt_x"/>
                                          </p:val>
                                        </p:tav>
                                        <p:tav tm="100000">
                                          <p:val>
                                            <p:strVal val="#ppt_x"/>
                                          </p:val>
                                        </p:tav>
                                      </p:tavLst>
                                    </p:anim>
                                    <p:anim calcmode="lin" valueType="num">
                                      <p:cBhvr additive="base">
                                        <p:cTn id="20" dur="500" fill="hold"/>
                                        <p:tgtEl>
                                          <p:spTgt spid="7066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667"/>
                                        </p:tgtEl>
                                        <p:attrNameLst>
                                          <p:attrName>style.visibility</p:attrName>
                                        </p:attrNameLst>
                                      </p:cBhvr>
                                      <p:to>
                                        <p:strVal val="visible"/>
                                      </p:to>
                                    </p:set>
                                    <p:anim calcmode="lin" valueType="num">
                                      <p:cBhvr additive="base">
                                        <p:cTn id="25" dur="500" fill="hold"/>
                                        <p:tgtEl>
                                          <p:spTgt spid="70667"/>
                                        </p:tgtEl>
                                        <p:attrNameLst>
                                          <p:attrName>ppt_x</p:attrName>
                                        </p:attrNameLst>
                                      </p:cBhvr>
                                      <p:tavLst>
                                        <p:tav tm="0">
                                          <p:val>
                                            <p:strVal val="#ppt_x"/>
                                          </p:val>
                                        </p:tav>
                                        <p:tav tm="100000">
                                          <p:val>
                                            <p:strVal val="#ppt_x"/>
                                          </p:val>
                                        </p:tav>
                                      </p:tavLst>
                                    </p:anim>
                                    <p:anim calcmode="lin" valueType="num">
                                      <p:cBhvr additive="base">
                                        <p:cTn id="26" dur="500" fill="hold"/>
                                        <p:tgtEl>
                                          <p:spTgt spid="7066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6" presetClass="entr" presetSubtype="26" fill="hold" grpId="0" nodeType="clickEffect">
                                  <p:stCondLst>
                                    <p:cond delay="0"/>
                                  </p:stCondLst>
                                  <p:childTnLst>
                                    <p:set>
                                      <p:cBhvr>
                                        <p:cTn id="30" dur="1" fill="hold">
                                          <p:stCondLst>
                                            <p:cond delay="0"/>
                                          </p:stCondLst>
                                        </p:cTn>
                                        <p:tgtEl>
                                          <p:spTgt spid="70671"/>
                                        </p:tgtEl>
                                        <p:attrNameLst>
                                          <p:attrName>style.visibility</p:attrName>
                                        </p:attrNameLst>
                                      </p:cBhvr>
                                      <p:to>
                                        <p:strVal val="visible"/>
                                      </p:to>
                                    </p:set>
                                    <p:animEffect transition="in" filter="barn(inHorizontal)">
                                      <p:cBhvr>
                                        <p:cTn id="31" dur="500"/>
                                        <p:tgtEl>
                                          <p:spTgt spid="7067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0670"/>
                                        </p:tgtEl>
                                        <p:attrNameLst>
                                          <p:attrName>style.visibility</p:attrName>
                                        </p:attrNameLst>
                                      </p:cBhvr>
                                      <p:to>
                                        <p:strVal val="visible"/>
                                      </p:to>
                                    </p:set>
                                    <p:anim calcmode="lin" valueType="num">
                                      <p:cBhvr additive="base">
                                        <p:cTn id="36" dur="500" fill="hold"/>
                                        <p:tgtEl>
                                          <p:spTgt spid="70670"/>
                                        </p:tgtEl>
                                        <p:attrNameLst>
                                          <p:attrName>ppt_x</p:attrName>
                                        </p:attrNameLst>
                                      </p:cBhvr>
                                      <p:tavLst>
                                        <p:tav tm="0">
                                          <p:val>
                                            <p:strVal val="#ppt_x"/>
                                          </p:val>
                                        </p:tav>
                                        <p:tav tm="100000">
                                          <p:val>
                                            <p:strVal val="#ppt_x"/>
                                          </p:val>
                                        </p:tav>
                                      </p:tavLst>
                                    </p:anim>
                                    <p:anim calcmode="lin" valueType="num">
                                      <p:cBhvr additive="base">
                                        <p:cTn id="37" dur="500" fill="hold"/>
                                        <p:tgtEl>
                                          <p:spTgt spid="706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7" grpId="0" animBg="1" autoUpdateAnimBg="0"/>
      <p:bldP spid="70668" grpId="0" animBg="1" autoUpdateAnimBg="0"/>
      <p:bldP spid="70669" grpId="0" animBg="1" autoUpdateAnimBg="0"/>
      <p:bldP spid="70670" grpId="0" animBg="1" autoUpdateAnimBg="0"/>
      <p:bldP spid="70671"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69793986"/>
              </p:ext>
            </p:extLst>
          </p:nvPr>
        </p:nvGraphicFramePr>
        <p:xfrm>
          <a:off x="463640" y="1156231"/>
          <a:ext cx="1090085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31820" y="111972"/>
            <a:ext cx="10728101" cy="954107"/>
          </a:xfrm>
          <a:prstGeom prst="rect">
            <a:avLst/>
          </a:prstGeom>
        </p:spPr>
        <p:txBody>
          <a:bodyPr wrap="square">
            <a:spAutoFit/>
          </a:bodyPr>
          <a:lstStyle/>
          <a:p>
            <a:pPr algn="ctr"/>
            <a:r>
              <a:rPr lang="en-US" sz="2800" b="1" dirty="0" smtClean="0">
                <a:solidFill>
                  <a:srgbClr val="FF0000"/>
                </a:solidFill>
              </a:rPr>
              <a:t>- </a:t>
            </a:r>
            <a:r>
              <a:rPr lang="vi-VN" sz="2800" b="1" dirty="0" smtClean="0">
                <a:solidFill>
                  <a:srgbClr val="FF0000"/>
                </a:solidFill>
              </a:rPr>
              <a:t>Thắng </a:t>
            </a:r>
            <a:r>
              <a:rPr lang="vi-VN" sz="2800" b="1" dirty="0">
                <a:solidFill>
                  <a:srgbClr val="FF0000"/>
                </a:solidFill>
              </a:rPr>
              <a:t>lợi của cuộc kháng chiến chống Mỹ cứu nước (1954 - 1975)</a:t>
            </a:r>
            <a:endParaRPr lang="en-US" sz="2800" b="1" dirty="0">
              <a:solidFill>
                <a:srgbClr val="FF0000"/>
              </a:solidFill>
            </a:endParaRPr>
          </a:p>
        </p:txBody>
      </p:sp>
    </p:spTree>
    <p:extLst>
      <p:ext uri="{BB962C8B-B14F-4D97-AF65-F5344CB8AC3E}">
        <p14:creationId xmlns:p14="http://schemas.microsoft.com/office/powerpoint/2010/main" val="4660900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E7552E39-00B0-4CDB-AC14-C299E5A6B8F8}"/>
                                            </p:graphicEl>
                                          </p:spTgt>
                                        </p:tgtEl>
                                        <p:attrNameLst>
                                          <p:attrName>style.visibility</p:attrName>
                                        </p:attrNameLst>
                                      </p:cBhvr>
                                      <p:to>
                                        <p:strVal val="visible"/>
                                      </p:to>
                                    </p:set>
                                    <p:animEffect transition="in" filter="fade">
                                      <p:cBhvr>
                                        <p:cTn id="12" dur="1000"/>
                                        <p:tgtEl>
                                          <p:spTgt spid="2">
                                            <p:graphicEl>
                                              <a:dgm id="{E7552E39-00B0-4CDB-AC14-C299E5A6B8F8}"/>
                                            </p:graphicEl>
                                          </p:spTgt>
                                        </p:tgtEl>
                                      </p:cBhvr>
                                    </p:animEffect>
                                    <p:anim calcmode="lin" valueType="num">
                                      <p:cBhvr>
                                        <p:cTn id="13" dur="1000" fill="hold"/>
                                        <p:tgtEl>
                                          <p:spTgt spid="2">
                                            <p:graphicEl>
                                              <a:dgm id="{E7552E39-00B0-4CDB-AC14-C299E5A6B8F8}"/>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E7552E39-00B0-4CDB-AC14-C299E5A6B8F8}"/>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F4FEE520-51AF-4D96-A1A2-ABA08A9CFE0A}"/>
                                            </p:graphicEl>
                                          </p:spTgt>
                                        </p:tgtEl>
                                        <p:attrNameLst>
                                          <p:attrName>style.visibility</p:attrName>
                                        </p:attrNameLst>
                                      </p:cBhvr>
                                      <p:to>
                                        <p:strVal val="visible"/>
                                      </p:to>
                                    </p:set>
                                    <p:animEffect transition="in" filter="fade">
                                      <p:cBhvr>
                                        <p:cTn id="17" dur="1000"/>
                                        <p:tgtEl>
                                          <p:spTgt spid="2">
                                            <p:graphicEl>
                                              <a:dgm id="{F4FEE520-51AF-4D96-A1A2-ABA08A9CFE0A}"/>
                                            </p:graphicEl>
                                          </p:spTgt>
                                        </p:tgtEl>
                                      </p:cBhvr>
                                    </p:animEffect>
                                    <p:anim calcmode="lin" valueType="num">
                                      <p:cBhvr>
                                        <p:cTn id="18" dur="1000" fill="hold"/>
                                        <p:tgtEl>
                                          <p:spTgt spid="2">
                                            <p:graphicEl>
                                              <a:dgm id="{F4FEE520-51AF-4D96-A1A2-ABA08A9CFE0A}"/>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F4FEE520-51AF-4D96-A1A2-ABA08A9CFE0A}"/>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80A7F391-9036-4861-925D-9CB867D8CA6F}"/>
                                            </p:graphicEl>
                                          </p:spTgt>
                                        </p:tgtEl>
                                        <p:attrNameLst>
                                          <p:attrName>style.visibility</p:attrName>
                                        </p:attrNameLst>
                                      </p:cBhvr>
                                      <p:to>
                                        <p:strVal val="visible"/>
                                      </p:to>
                                    </p:set>
                                    <p:animEffect transition="in" filter="fade">
                                      <p:cBhvr>
                                        <p:cTn id="24" dur="1000"/>
                                        <p:tgtEl>
                                          <p:spTgt spid="2">
                                            <p:graphicEl>
                                              <a:dgm id="{80A7F391-9036-4861-925D-9CB867D8CA6F}"/>
                                            </p:graphicEl>
                                          </p:spTgt>
                                        </p:tgtEl>
                                      </p:cBhvr>
                                    </p:animEffect>
                                    <p:anim calcmode="lin" valueType="num">
                                      <p:cBhvr>
                                        <p:cTn id="25" dur="1000" fill="hold"/>
                                        <p:tgtEl>
                                          <p:spTgt spid="2">
                                            <p:graphicEl>
                                              <a:dgm id="{80A7F391-9036-4861-925D-9CB867D8CA6F}"/>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80A7F391-9036-4861-925D-9CB867D8CA6F}"/>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05C82B02-0F2A-4E45-8A5A-056849A2B203}"/>
                                            </p:graphicEl>
                                          </p:spTgt>
                                        </p:tgtEl>
                                        <p:attrNameLst>
                                          <p:attrName>style.visibility</p:attrName>
                                        </p:attrNameLst>
                                      </p:cBhvr>
                                      <p:to>
                                        <p:strVal val="visible"/>
                                      </p:to>
                                    </p:set>
                                    <p:animEffect transition="in" filter="fade">
                                      <p:cBhvr>
                                        <p:cTn id="29" dur="1000"/>
                                        <p:tgtEl>
                                          <p:spTgt spid="2">
                                            <p:graphicEl>
                                              <a:dgm id="{05C82B02-0F2A-4E45-8A5A-056849A2B203}"/>
                                            </p:graphicEl>
                                          </p:spTgt>
                                        </p:tgtEl>
                                      </p:cBhvr>
                                    </p:animEffect>
                                    <p:anim calcmode="lin" valueType="num">
                                      <p:cBhvr>
                                        <p:cTn id="30" dur="1000" fill="hold"/>
                                        <p:tgtEl>
                                          <p:spTgt spid="2">
                                            <p:graphicEl>
                                              <a:dgm id="{05C82B02-0F2A-4E45-8A5A-056849A2B203}"/>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05C82B02-0F2A-4E45-8A5A-056849A2B203}"/>
                                            </p:graphic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
                                            <p:graphicEl>
                                              <a:dgm id="{D3E6FE7F-5508-471C-832E-CBC20146F36D}"/>
                                            </p:graphicEl>
                                          </p:spTgt>
                                        </p:tgtEl>
                                        <p:attrNameLst>
                                          <p:attrName>style.visibility</p:attrName>
                                        </p:attrNameLst>
                                      </p:cBhvr>
                                      <p:to>
                                        <p:strVal val="visible"/>
                                      </p:to>
                                    </p:set>
                                    <p:animEffect transition="in" filter="fade">
                                      <p:cBhvr>
                                        <p:cTn id="36" dur="1000"/>
                                        <p:tgtEl>
                                          <p:spTgt spid="2">
                                            <p:graphicEl>
                                              <a:dgm id="{D3E6FE7F-5508-471C-832E-CBC20146F36D}"/>
                                            </p:graphicEl>
                                          </p:spTgt>
                                        </p:tgtEl>
                                      </p:cBhvr>
                                    </p:animEffect>
                                    <p:anim calcmode="lin" valueType="num">
                                      <p:cBhvr>
                                        <p:cTn id="37" dur="1000" fill="hold"/>
                                        <p:tgtEl>
                                          <p:spTgt spid="2">
                                            <p:graphicEl>
                                              <a:dgm id="{D3E6FE7F-5508-471C-832E-CBC20146F36D}"/>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D3E6FE7F-5508-471C-832E-CBC20146F36D}"/>
                                            </p:graphic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
                                            <p:graphicEl>
                                              <a:dgm id="{79F2197E-D61E-4357-97C0-2F0DF73412F1}"/>
                                            </p:graphicEl>
                                          </p:spTgt>
                                        </p:tgtEl>
                                        <p:attrNameLst>
                                          <p:attrName>style.visibility</p:attrName>
                                        </p:attrNameLst>
                                      </p:cBhvr>
                                      <p:to>
                                        <p:strVal val="visible"/>
                                      </p:to>
                                    </p:set>
                                    <p:animEffect transition="in" filter="fade">
                                      <p:cBhvr>
                                        <p:cTn id="41" dur="1000"/>
                                        <p:tgtEl>
                                          <p:spTgt spid="2">
                                            <p:graphicEl>
                                              <a:dgm id="{79F2197E-D61E-4357-97C0-2F0DF73412F1}"/>
                                            </p:graphicEl>
                                          </p:spTgt>
                                        </p:tgtEl>
                                      </p:cBhvr>
                                    </p:animEffect>
                                    <p:anim calcmode="lin" valueType="num">
                                      <p:cBhvr>
                                        <p:cTn id="42" dur="1000" fill="hold"/>
                                        <p:tgtEl>
                                          <p:spTgt spid="2">
                                            <p:graphicEl>
                                              <a:dgm id="{79F2197E-D61E-4357-97C0-2F0DF73412F1}"/>
                                            </p:graphicEl>
                                          </p:spTgt>
                                        </p:tgtEl>
                                        <p:attrNameLst>
                                          <p:attrName>ppt_x</p:attrName>
                                        </p:attrNameLst>
                                      </p:cBhvr>
                                      <p:tavLst>
                                        <p:tav tm="0">
                                          <p:val>
                                            <p:strVal val="#ppt_x"/>
                                          </p:val>
                                        </p:tav>
                                        <p:tav tm="100000">
                                          <p:val>
                                            <p:strVal val="#ppt_x"/>
                                          </p:val>
                                        </p:tav>
                                      </p:tavLst>
                                    </p:anim>
                                    <p:anim calcmode="lin" valueType="num">
                                      <p:cBhvr>
                                        <p:cTn id="43" dur="1000" fill="hold"/>
                                        <p:tgtEl>
                                          <p:spTgt spid="2">
                                            <p:graphicEl>
                                              <a:dgm id="{79F2197E-D61E-4357-97C0-2F0DF73412F1}"/>
                                            </p:graphic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
                                            <p:graphicEl>
                                              <a:dgm id="{191F1F66-5AA5-4D03-8E69-90FFF4B33ECF}"/>
                                            </p:graphicEl>
                                          </p:spTgt>
                                        </p:tgtEl>
                                        <p:attrNameLst>
                                          <p:attrName>style.visibility</p:attrName>
                                        </p:attrNameLst>
                                      </p:cBhvr>
                                      <p:to>
                                        <p:strVal val="visible"/>
                                      </p:to>
                                    </p:set>
                                    <p:animEffect transition="in" filter="fade">
                                      <p:cBhvr>
                                        <p:cTn id="48" dur="1000"/>
                                        <p:tgtEl>
                                          <p:spTgt spid="2">
                                            <p:graphicEl>
                                              <a:dgm id="{191F1F66-5AA5-4D03-8E69-90FFF4B33ECF}"/>
                                            </p:graphicEl>
                                          </p:spTgt>
                                        </p:tgtEl>
                                      </p:cBhvr>
                                    </p:animEffect>
                                    <p:anim calcmode="lin" valueType="num">
                                      <p:cBhvr>
                                        <p:cTn id="49" dur="1000" fill="hold"/>
                                        <p:tgtEl>
                                          <p:spTgt spid="2">
                                            <p:graphicEl>
                                              <a:dgm id="{191F1F66-5AA5-4D03-8E69-90FFF4B33ECF}"/>
                                            </p:graphicEl>
                                          </p:spTgt>
                                        </p:tgtEl>
                                        <p:attrNameLst>
                                          <p:attrName>ppt_x</p:attrName>
                                        </p:attrNameLst>
                                      </p:cBhvr>
                                      <p:tavLst>
                                        <p:tav tm="0">
                                          <p:val>
                                            <p:strVal val="#ppt_x"/>
                                          </p:val>
                                        </p:tav>
                                        <p:tav tm="100000">
                                          <p:val>
                                            <p:strVal val="#ppt_x"/>
                                          </p:val>
                                        </p:tav>
                                      </p:tavLst>
                                    </p:anim>
                                    <p:anim calcmode="lin" valueType="num">
                                      <p:cBhvr>
                                        <p:cTn id="50" dur="1000" fill="hold"/>
                                        <p:tgtEl>
                                          <p:spTgt spid="2">
                                            <p:graphicEl>
                                              <a:dgm id="{191F1F66-5AA5-4D03-8E69-90FFF4B33ECF}"/>
                                            </p:graphicEl>
                                          </p:spTgt>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
                                            <p:graphicEl>
                                              <a:dgm id="{DBC36038-8967-4867-86A8-3C16A60FB962}"/>
                                            </p:graphicEl>
                                          </p:spTgt>
                                        </p:tgtEl>
                                        <p:attrNameLst>
                                          <p:attrName>style.visibility</p:attrName>
                                        </p:attrNameLst>
                                      </p:cBhvr>
                                      <p:to>
                                        <p:strVal val="visible"/>
                                      </p:to>
                                    </p:set>
                                    <p:animEffect transition="in" filter="fade">
                                      <p:cBhvr>
                                        <p:cTn id="53" dur="1000"/>
                                        <p:tgtEl>
                                          <p:spTgt spid="2">
                                            <p:graphicEl>
                                              <a:dgm id="{DBC36038-8967-4867-86A8-3C16A60FB962}"/>
                                            </p:graphicEl>
                                          </p:spTgt>
                                        </p:tgtEl>
                                      </p:cBhvr>
                                    </p:animEffect>
                                    <p:anim calcmode="lin" valueType="num">
                                      <p:cBhvr>
                                        <p:cTn id="54" dur="1000" fill="hold"/>
                                        <p:tgtEl>
                                          <p:spTgt spid="2">
                                            <p:graphicEl>
                                              <a:dgm id="{DBC36038-8967-4867-86A8-3C16A60FB962}"/>
                                            </p:graphicEl>
                                          </p:spTgt>
                                        </p:tgtEl>
                                        <p:attrNameLst>
                                          <p:attrName>ppt_x</p:attrName>
                                        </p:attrNameLst>
                                      </p:cBhvr>
                                      <p:tavLst>
                                        <p:tav tm="0">
                                          <p:val>
                                            <p:strVal val="#ppt_x"/>
                                          </p:val>
                                        </p:tav>
                                        <p:tav tm="100000">
                                          <p:val>
                                            <p:strVal val="#ppt_x"/>
                                          </p:val>
                                        </p:tav>
                                      </p:tavLst>
                                    </p:anim>
                                    <p:anim calcmode="lin" valueType="num">
                                      <p:cBhvr>
                                        <p:cTn id="55" dur="1000" fill="hold"/>
                                        <p:tgtEl>
                                          <p:spTgt spid="2">
                                            <p:graphicEl>
                                              <a:dgm id="{DBC36038-8967-4867-86A8-3C16A60FB962}"/>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37852" y="121024"/>
            <a:ext cx="3550140" cy="2712897"/>
          </a:xfrm>
          <a:prstGeom prst="rect">
            <a:avLst/>
          </a:prstGeom>
        </p:spPr>
      </p:pic>
      <p:pic>
        <p:nvPicPr>
          <p:cNvPr id="3" name="Picture 2"/>
          <p:cNvPicPr>
            <a:picLocks noChangeAspect="1"/>
          </p:cNvPicPr>
          <p:nvPr/>
        </p:nvPicPr>
        <p:blipFill>
          <a:blip r:embed="rId3"/>
          <a:stretch>
            <a:fillRect/>
          </a:stretch>
        </p:blipFill>
        <p:spPr>
          <a:xfrm>
            <a:off x="8003445" y="3065171"/>
            <a:ext cx="4018954" cy="2712897"/>
          </a:xfrm>
          <a:prstGeom prst="rect">
            <a:avLst/>
          </a:prstGeom>
        </p:spPr>
      </p:pic>
      <p:sp>
        <p:nvSpPr>
          <p:cNvPr id="4" name="Rectangle 3"/>
          <p:cNvSpPr/>
          <p:nvPr/>
        </p:nvSpPr>
        <p:spPr>
          <a:xfrm>
            <a:off x="446404" y="907170"/>
            <a:ext cx="7206487" cy="954107"/>
          </a:xfrm>
          <a:prstGeom prst="rect">
            <a:avLst/>
          </a:prstGeom>
          <a:solidFill>
            <a:schemeClr val="tx2"/>
          </a:solidFill>
        </p:spPr>
        <p:txBody>
          <a:bodyPr wrap="square">
            <a:spAutoFit/>
          </a:bodyPr>
          <a:lstStyle/>
          <a:p>
            <a:pPr algn="ctr"/>
            <a:r>
              <a:rPr lang="en-US" sz="2800" dirty="0" err="1">
                <a:solidFill>
                  <a:schemeClr val="bg1"/>
                </a:solidFill>
              </a:rPr>
              <a:t>Năm</a:t>
            </a:r>
            <a:r>
              <a:rPr lang="en-US" sz="2800" dirty="0">
                <a:solidFill>
                  <a:schemeClr val="bg1"/>
                </a:solidFill>
              </a:rPr>
              <a:t> 1975 </a:t>
            </a:r>
            <a:r>
              <a:rPr lang="en-US" sz="2800" dirty="0" err="1">
                <a:solidFill>
                  <a:schemeClr val="bg1"/>
                </a:solidFill>
              </a:rPr>
              <a:t>tổng</a:t>
            </a:r>
            <a:r>
              <a:rPr lang="en-US" sz="2800" dirty="0">
                <a:solidFill>
                  <a:schemeClr val="bg1"/>
                </a:solidFill>
              </a:rPr>
              <a:t> </a:t>
            </a:r>
            <a:r>
              <a:rPr lang="en-US" sz="2800" dirty="0" err="1">
                <a:solidFill>
                  <a:schemeClr val="bg1"/>
                </a:solidFill>
              </a:rPr>
              <a:t>tiến</a:t>
            </a:r>
            <a:r>
              <a:rPr lang="en-US" sz="2800" dirty="0">
                <a:solidFill>
                  <a:schemeClr val="bg1"/>
                </a:solidFill>
              </a:rPr>
              <a:t> </a:t>
            </a:r>
            <a:r>
              <a:rPr lang="en-US" sz="2800" dirty="0" err="1">
                <a:solidFill>
                  <a:schemeClr val="bg1"/>
                </a:solidFill>
              </a:rPr>
              <a:t>công</a:t>
            </a:r>
            <a:r>
              <a:rPr lang="en-US" sz="2800" dirty="0">
                <a:solidFill>
                  <a:schemeClr val="bg1"/>
                </a:solidFill>
              </a:rPr>
              <a:t> </a:t>
            </a:r>
            <a:r>
              <a:rPr lang="en-US" sz="2800" dirty="0" err="1">
                <a:solidFill>
                  <a:schemeClr val="bg1"/>
                </a:solidFill>
              </a:rPr>
              <a:t>thắng</a:t>
            </a:r>
            <a:r>
              <a:rPr lang="en-US" sz="2800" dirty="0">
                <a:solidFill>
                  <a:schemeClr val="bg1"/>
                </a:solidFill>
              </a:rPr>
              <a:t> </a:t>
            </a:r>
            <a:r>
              <a:rPr lang="en-US" sz="2800" dirty="0" err="1">
                <a:solidFill>
                  <a:schemeClr val="bg1"/>
                </a:solidFill>
              </a:rPr>
              <a:t>lợi</a:t>
            </a:r>
            <a:r>
              <a:rPr lang="en-US" sz="2800" dirty="0">
                <a:solidFill>
                  <a:schemeClr val="bg1"/>
                </a:solidFill>
              </a:rPr>
              <a:t>, </a:t>
            </a:r>
            <a:r>
              <a:rPr lang="en-US" sz="2800" dirty="0" err="1">
                <a:solidFill>
                  <a:schemeClr val="bg1"/>
                </a:solidFill>
              </a:rPr>
              <a:t>kết</a:t>
            </a:r>
            <a:r>
              <a:rPr lang="en-US" sz="2800" dirty="0">
                <a:solidFill>
                  <a:schemeClr val="bg1"/>
                </a:solidFill>
              </a:rPr>
              <a:t> </a:t>
            </a:r>
            <a:r>
              <a:rPr lang="en-US" sz="2800" dirty="0" err="1">
                <a:solidFill>
                  <a:schemeClr val="bg1"/>
                </a:solidFill>
              </a:rPr>
              <a:t>thúc</a:t>
            </a:r>
            <a:r>
              <a:rPr lang="en-US" sz="2800" dirty="0">
                <a:solidFill>
                  <a:schemeClr val="bg1"/>
                </a:solidFill>
              </a:rPr>
              <a:t> </a:t>
            </a:r>
            <a:r>
              <a:rPr lang="en-US" sz="2800" dirty="0" err="1">
                <a:solidFill>
                  <a:schemeClr val="bg1"/>
                </a:solidFill>
              </a:rPr>
              <a:t>cuộc</a:t>
            </a:r>
            <a:r>
              <a:rPr lang="en-US" sz="2800" dirty="0">
                <a:solidFill>
                  <a:schemeClr val="bg1"/>
                </a:solidFill>
              </a:rPr>
              <a:t> </a:t>
            </a:r>
            <a:r>
              <a:rPr lang="en-US" sz="2800" dirty="0" err="1">
                <a:solidFill>
                  <a:schemeClr val="bg1"/>
                </a:solidFill>
              </a:rPr>
              <a:t>chiến</a:t>
            </a:r>
            <a:r>
              <a:rPr lang="en-US" sz="2800" dirty="0">
                <a:solidFill>
                  <a:schemeClr val="bg1"/>
                </a:solidFill>
              </a:rPr>
              <a:t> </a:t>
            </a:r>
            <a:r>
              <a:rPr lang="en-US" sz="2800" dirty="0" err="1">
                <a:solidFill>
                  <a:schemeClr val="bg1"/>
                </a:solidFill>
              </a:rPr>
              <a:t>tranh</a:t>
            </a:r>
            <a:r>
              <a:rPr lang="en-US" sz="2800" dirty="0">
                <a:solidFill>
                  <a:schemeClr val="bg1"/>
                </a:solidFill>
              </a:rPr>
              <a:t> </a:t>
            </a:r>
            <a:r>
              <a:rPr lang="en-US" sz="2800" dirty="0" err="1">
                <a:solidFill>
                  <a:schemeClr val="bg1"/>
                </a:solidFill>
              </a:rPr>
              <a:t>kéo</a:t>
            </a:r>
            <a:r>
              <a:rPr lang="en-US" sz="2800" dirty="0">
                <a:solidFill>
                  <a:schemeClr val="bg1"/>
                </a:solidFill>
              </a:rPr>
              <a:t> </a:t>
            </a:r>
            <a:r>
              <a:rPr lang="en-US" sz="2800" dirty="0" err="1">
                <a:solidFill>
                  <a:schemeClr val="bg1"/>
                </a:solidFill>
              </a:rPr>
              <a:t>dài</a:t>
            </a:r>
            <a:r>
              <a:rPr lang="en-US" sz="2800" dirty="0">
                <a:solidFill>
                  <a:schemeClr val="bg1"/>
                </a:solidFill>
              </a:rPr>
              <a:t> 30 </a:t>
            </a:r>
            <a:r>
              <a:rPr lang="en-US" sz="2800" dirty="0" err="1">
                <a:solidFill>
                  <a:schemeClr val="bg1"/>
                </a:solidFill>
              </a:rPr>
              <a:t>năm</a:t>
            </a:r>
            <a:r>
              <a:rPr lang="en-US" sz="2800" dirty="0">
                <a:solidFill>
                  <a:schemeClr val="bg1"/>
                </a:solidFill>
              </a:rPr>
              <a:t> (1945-1975)</a:t>
            </a:r>
          </a:p>
        </p:txBody>
      </p:sp>
      <p:sp>
        <p:nvSpPr>
          <p:cNvPr id="5" name="Rectangle 4"/>
          <p:cNvSpPr/>
          <p:nvPr/>
        </p:nvSpPr>
        <p:spPr>
          <a:xfrm>
            <a:off x="340533" y="2669525"/>
            <a:ext cx="7418231" cy="3108543"/>
          </a:xfrm>
          <a:prstGeom prst="rect">
            <a:avLst/>
          </a:prstGeom>
          <a:solidFill>
            <a:srgbClr val="002060"/>
          </a:solidFill>
        </p:spPr>
        <p:txBody>
          <a:bodyPr wrap="square">
            <a:spAutoFit/>
          </a:bodyPr>
          <a:lstStyle/>
          <a:p>
            <a:pPr algn="just"/>
            <a:r>
              <a:rPr lang="vi-VN" sz="2800" dirty="0">
                <a:solidFill>
                  <a:schemeClr val="bg1"/>
                </a:solidFill>
              </a:rPr>
              <a:t> </a:t>
            </a:r>
            <a:r>
              <a:rPr lang="en-US" sz="2800" dirty="0" err="1" smtClean="0">
                <a:solidFill>
                  <a:schemeClr val="bg1"/>
                </a:solidFill>
              </a:rPr>
              <a:t>Sau</a:t>
            </a:r>
            <a:r>
              <a:rPr lang="en-US" sz="2800" dirty="0" smtClean="0">
                <a:solidFill>
                  <a:schemeClr val="bg1"/>
                </a:solidFill>
              </a:rPr>
              <a:t> </a:t>
            </a:r>
            <a:r>
              <a:rPr lang="en-US" sz="2800" dirty="0" err="1" smtClean="0">
                <a:solidFill>
                  <a:schemeClr val="bg1"/>
                </a:solidFill>
              </a:rPr>
              <a:t>năm</a:t>
            </a:r>
            <a:r>
              <a:rPr lang="en-US" sz="2800" dirty="0" smtClean="0">
                <a:solidFill>
                  <a:schemeClr val="bg1"/>
                </a:solidFill>
              </a:rPr>
              <a:t> 1975 </a:t>
            </a:r>
            <a:r>
              <a:rPr lang="vi-VN" sz="2800" dirty="0" smtClean="0">
                <a:solidFill>
                  <a:schemeClr val="bg1"/>
                </a:solidFill>
              </a:rPr>
              <a:t>Thắng </a:t>
            </a:r>
            <a:r>
              <a:rPr lang="vi-VN" sz="2800" dirty="0">
                <a:solidFill>
                  <a:schemeClr val="bg1"/>
                </a:solidFill>
              </a:rPr>
              <a:t>lợi của quân và dân ta trong chiến đấu bảo vệ chủ quyền lãnh thổ của Tổ quốc ở biên giới Tây Nam và phía Bắc Tổ quốc là một thắng lợi quan trọng của nhân dân ta trong sự nghiệp xây dựng thành công chủ nghĩa xã hội và bảo vệ vững chắc Tổ quốc</a:t>
            </a:r>
            <a:endParaRPr lang="en-US" sz="2800" dirty="0">
              <a:solidFill>
                <a:schemeClr val="bg1"/>
              </a:solidFill>
            </a:endParaRPr>
          </a:p>
        </p:txBody>
      </p:sp>
    </p:spTree>
    <p:extLst>
      <p:ext uri="{BB962C8B-B14F-4D97-AF65-F5344CB8AC3E}">
        <p14:creationId xmlns:p14="http://schemas.microsoft.com/office/powerpoint/2010/main" val="35492505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1088" y="0"/>
            <a:ext cx="6402330" cy="584775"/>
          </a:xfrm>
          <a:prstGeom prst="rect">
            <a:avLst/>
          </a:prstGeom>
          <a:solidFill>
            <a:srgbClr val="002060"/>
          </a:solidFill>
        </p:spPr>
        <p:txBody>
          <a:bodyPr wrap="none">
            <a:spAutoFit/>
          </a:bodyPr>
          <a:lstStyle/>
          <a:p>
            <a:r>
              <a:rPr lang="en-US" sz="3200" b="1" dirty="0" smtClean="0">
                <a:solidFill>
                  <a:srgbClr val="FFFF00"/>
                </a:solidFill>
              </a:rPr>
              <a:t>2.2. </a:t>
            </a:r>
            <a:r>
              <a:rPr lang="en-US" sz="3200" b="1" dirty="0" err="1">
                <a:solidFill>
                  <a:srgbClr val="FFFF00"/>
                </a:solidFill>
              </a:rPr>
              <a:t>Thắng</a:t>
            </a:r>
            <a:r>
              <a:rPr lang="en-US" sz="3200" b="1" dirty="0">
                <a:solidFill>
                  <a:srgbClr val="FFFF00"/>
                </a:solidFill>
              </a:rPr>
              <a:t> </a:t>
            </a:r>
            <a:r>
              <a:rPr lang="en-US" sz="3200" b="1" dirty="0" err="1">
                <a:solidFill>
                  <a:srgbClr val="FFFF00"/>
                </a:solidFill>
              </a:rPr>
              <a:t>lợi</a:t>
            </a:r>
            <a:r>
              <a:rPr lang="en-US" sz="3200" b="1" dirty="0">
                <a:solidFill>
                  <a:srgbClr val="FFFF00"/>
                </a:solidFill>
              </a:rPr>
              <a:t> </a:t>
            </a:r>
            <a:r>
              <a:rPr lang="en-US" sz="3200" b="1" dirty="0" err="1">
                <a:solidFill>
                  <a:srgbClr val="FFFF00"/>
                </a:solidFill>
              </a:rPr>
              <a:t>của</a:t>
            </a:r>
            <a:r>
              <a:rPr lang="en-US" sz="3200" b="1" dirty="0">
                <a:solidFill>
                  <a:srgbClr val="FFFF00"/>
                </a:solidFill>
              </a:rPr>
              <a:t> </a:t>
            </a:r>
            <a:r>
              <a:rPr lang="en-US" sz="3200" b="1" dirty="0" err="1">
                <a:solidFill>
                  <a:srgbClr val="FFFF00"/>
                </a:solidFill>
              </a:rPr>
              <a:t>công</a:t>
            </a:r>
            <a:r>
              <a:rPr lang="en-US" sz="3200" b="1" dirty="0">
                <a:solidFill>
                  <a:srgbClr val="FFFF00"/>
                </a:solidFill>
              </a:rPr>
              <a:t> </a:t>
            </a:r>
            <a:r>
              <a:rPr lang="en-US" sz="3200" b="1" dirty="0" err="1">
                <a:solidFill>
                  <a:srgbClr val="FFFF00"/>
                </a:solidFill>
              </a:rPr>
              <a:t>cuộc</a:t>
            </a:r>
            <a:r>
              <a:rPr lang="en-US" sz="3200" b="1" dirty="0">
                <a:solidFill>
                  <a:srgbClr val="FFFF00"/>
                </a:solidFill>
              </a:rPr>
              <a:t> </a:t>
            </a:r>
            <a:r>
              <a:rPr lang="en-US" sz="3200" b="1" dirty="0" err="1">
                <a:solidFill>
                  <a:srgbClr val="FFFF00"/>
                </a:solidFill>
              </a:rPr>
              <a:t>đổi</a:t>
            </a:r>
            <a:r>
              <a:rPr lang="en-US" sz="3200" b="1" dirty="0">
                <a:solidFill>
                  <a:srgbClr val="FFFF00"/>
                </a:solidFill>
              </a:rPr>
              <a:t> </a:t>
            </a:r>
            <a:r>
              <a:rPr lang="en-US" sz="3200" b="1" dirty="0" err="1">
                <a:solidFill>
                  <a:srgbClr val="FFFF00"/>
                </a:solidFill>
              </a:rPr>
              <a:t>mới</a:t>
            </a:r>
            <a:endParaRPr lang="en-US" sz="3200" b="1" dirty="0">
              <a:solidFill>
                <a:srgbClr val="FFFF00"/>
              </a:solidFill>
            </a:endParaRPr>
          </a:p>
        </p:txBody>
      </p:sp>
      <p:graphicFrame>
        <p:nvGraphicFramePr>
          <p:cNvPr id="3" name="Diagram 2"/>
          <p:cNvGraphicFramePr/>
          <p:nvPr>
            <p:extLst>
              <p:ext uri="{D42A27DB-BD31-4B8C-83A1-F6EECF244321}">
                <p14:modId xmlns:p14="http://schemas.microsoft.com/office/powerpoint/2010/main" val="2774885246"/>
              </p:ext>
            </p:extLst>
          </p:nvPr>
        </p:nvGraphicFramePr>
        <p:xfrm>
          <a:off x="546847" y="988607"/>
          <a:ext cx="11645153" cy="57080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9058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B0A0F0E4-C18C-4E32-9F0B-352D831E22F4}"/>
                                            </p:graphicEl>
                                          </p:spTgt>
                                        </p:tgtEl>
                                        <p:attrNameLst>
                                          <p:attrName>style.visibility</p:attrName>
                                        </p:attrNameLst>
                                      </p:cBhvr>
                                      <p:to>
                                        <p:strVal val="visible"/>
                                      </p:to>
                                    </p:set>
                                    <p:animEffect transition="in" filter="fade">
                                      <p:cBhvr>
                                        <p:cTn id="12" dur="500"/>
                                        <p:tgtEl>
                                          <p:spTgt spid="3">
                                            <p:graphicEl>
                                              <a:dgm id="{B0A0F0E4-C18C-4E32-9F0B-352D831E22F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178F3C2B-06F6-4D58-A3A3-3840838AFAFD}"/>
                                            </p:graphicEl>
                                          </p:spTgt>
                                        </p:tgtEl>
                                        <p:attrNameLst>
                                          <p:attrName>style.visibility</p:attrName>
                                        </p:attrNameLst>
                                      </p:cBhvr>
                                      <p:to>
                                        <p:strVal val="visible"/>
                                      </p:to>
                                    </p:set>
                                    <p:animEffect transition="in" filter="fade">
                                      <p:cBhvr>
                                        <p:cTn id="17" dur="500"/>
                                        <p:tgtEl>
                                          <p:spTgt spid="3">
                                            <p:graphicEl>
                                              <a:dgm id="{178F3C2B-06F6-4D58-A3A3-3840838AFAFD}"/>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graphicEl>
                                              <a:dgm id="{152AA41D-0ED5-415D-94A7-9FF189A0E6A6}"/>
                                            </p:graphicEl>
                                          </p:spTgt>
                                        </p:tgtEl>
                                        <p:attrNameLst>
                                          <p:attrName>style.visibility</p:attrName>
                                        </p:attrNameLst>
                                      </p:cBhvr>
                                      <p:to>
                                        <p:strVal val="visible"/>
                                      </p:to>
                                    </p:set>
                                    <p:animEffect transition="in" filter="fade">
                                      <p:cBhvr>
                                        <p:cTn id="20" dur="500"/>
                                        <p:tgtEl>
                                          <p:spTgt spid="3">
                                            <p:graphicEl>
                                              <a:dgm id="{152AA41D-0ED5-415D-94A7-9FF189A0E6A6}"/>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graphicEl>
                                              <a:dgm id="{5CBB6A09-4714-474E-BC47-E06EE11D2C17}"/>
                                            </p:graphicEl>
                                          </p:spTgt>
                                        </p:tgtEl>
                                        <p:attrNameLst>
                                          <p:attrName>style.visibility</p:attrName>
                                        </p:attrNameLst>
                                      </p:cBhvr>
                                      <p:to>
                                        <p:strVal val="visible"/>
                                      </p:to>
                                    </p:set>
                                    <p:animEffect transition="in" filter="fade">
                                      <p:cBhvr>
                                        <p:cTn id="25" dur="500"/>
                                        <p:tgtEl>
                                          <p:spTgt spid="3">
                                            <p:graphicEl>
                                              <a:dgm id="{5CBB6A09-4714-474E-BC47-E06EE11D2C17}"/>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graphicEl>
                                              <a:dgm id="{EEA89CDA-50CD-43D2-8F29-F3DB0D2CC357}"/>
                                            </p:graphicEl>
                                          </p:spTgt>
                                        </p:tgtEl>
                                        <p:attrNameLst>
                                          <p:attrName>style.visibility</p:attrName>
                                        </p:attrNameLst>
                                      </p:cBhvr>
                                      <p:to>
                                        <p:strVal val="visible"/>
                                      </p:to>
                                    </p:set>
                                    <p:animEffect transition="in" filter="fade">
                                      <p:cBhvr>
                                        <p:cTn id="28" dur="500"/>
                                        <p:tgtEl>
                                          <p:spTgt spid="3">
                                            <p:graphicEl>
                                              <a:dgm id="{EEA89CDA-50CD-43D2-8F29-F3DB0D2CC35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graphicEl>
                                              <a:dgm id="{6D866614-7D84-4D74-A71C-5C26AAD0C0DE}"/>
                                            </p:graphicEl>
                                          </p:spTgt>
                                        </p:tgtEl>
                                        <p:attrNameLst>
                                          <p:attrName>style.visibility</p:attrName>
                                        </p:attrNameLst>
                                      </p:cBhvr>
                                      <p:to>
                                        <p:strVal val="visible"/>
                                      </p:to>
                                    </p:set>
                                    <p:animEffect transition="in" filter="fade">
                                      <p:cBhvr>
                                        <p:cTn id="33" dur="500"/>
                                        <p:tgtEl>
                                          <p:spTgt spid="3">
                                            <p:graphicEl>
                                              <a:dgm id="{6D866614-7D84-4D74-A71C-5C26AAD0C0DE}"/>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graphicEl>
                                              <a:dgm id="{9A0E4E8E-920D-4384-9E80-B2E514D3070D}"/>
                                            </p:graphicEl>
                                          </p:spTgt>
                                        </p:tgtEl>
                                        <p:attrNameLst>
                                          <p:attrName>style.visibility</p:attrName>
                                        </p:attrNameLst>
                                      </p:cBhvr>
                                      <p:to>
                                        <p:strVal val="visible"/>
                                      </p:to>
                                    </p:set>
                                    <p:animEffect transition="in" filter="fade">
                                      <p:cBhvr>
                                        <p:cTn id="36" dur="500"/>
                                        <p:tgtEl>
                                          <p:spTgt spid="3">
                                            <p:graphicEl>
                                              <a:dgm id="{9A0E4E8E-920D-4384-9E80-B2E514D3070D}"/>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graphicEl>
                                              <a:dgm id="{25984B04-01DA-499D-B6EF-C5A94B5B4E82}"/>
                                            </p:graphicEl>
                                          </p:spTgt>
                                        </p:tgtEl>
                                        <p:attrNameLst>
                                          <p:attrName>style.visibility</p:attrName>
                                        </p:attrNameLst>
                                      </p:cBhvr>
                                      <p:to>
                                        <p:strVal val="visible"/>
                                      </p:to>
                                    </p:set>
                                    <p:animEffect transition="in" filter="fade">
                                      <p:cBhvr>
                                        <p:cTn id="41" dur="500"/>
                                        <p:tgtEl>
                                          <p:spTgt spid="3">
                                            <p:graphicEl>
                                              <a:dgm id="{25984B04-01DA-499D-B6EF-C5A94B5B4E82}"/>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graphicEl>
                                              <a:dgm id="{38D28E8D-A0A6-4AFB-89FC-37BAC08D0E19}"/>
                                            </p:graphicEl>
                                          </p:spTgt>
                                        </p:tgtEl>
                                        <p:attrNameLst>
                                          <p:attrName>style.visibility</p:attrName>
                                        </p:attrNameLst>
                                      </p:cBhvr>
                                      <p:to>
                                        <p:strVal val="visible"/>
                                      </p:to>
                                    </p:set>
                                    <p:animEffect transition="in" filter="fade">
                                      <p:cBhvr>
                                        <p:cTn id="46" dur="500"/>
                                        <p:tgtEl>
                                          <p:spTgt spid="3">
                                            <p:graphicEl>
                                              <a:dgm id="{38D28E8D-A0A6-4AFB-89FC-37BAC08D0E19}"/>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
                                            <p:graphicEl>
                                              <a:dgm id="{62EFF36E-C898-4FFD-A570-25C4FC3A65A7}"/>
                                            </p:graphicEl>
                                          </p:spTgt>
                                        </p:tgtEl>
                                        <p:attrNameLst>
                                          <p:attrName>style.visibility</p:attrName>
                                        </p:attrNameLst>
                                      </p:cBhvr>
                                      <p:to>
                                        <p:strVal val="visible"/>
                                      </p:to>
                                    </p:set>
                                    <p:animEffect transition="in" filter="fade">
                                      <p:cBhvr>
                                        <p:cTn id="49" dur="500"/>
                                        <p:tgtEl>
                                          <p:spTgt spid="3">
                                            <p:graphicEl>
                                              <a:dgm id="{62EFF36E-C898-4FFD-A570-25C4FC3A65A7}"/>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
                                            <p:graphicEl>
                                              <a:dgm id="{23059123-ADBC-494D-B7BF-8C4D336A696B}"/>
                                            </p:graphicEl>
                                          </p:spTgt>
                                        </p:tgtEl>
                                        <p:attrNameLst>
                                          <p:attrName>style.visibility</p:attrName>
                                        </p:attrNameLst>
                                      </p:cBhvr>
                                      <p:to>
                                        <p:strVal val="visible"/>
                                      </p:to>
                                    </p:set>
                                    <p:animEffect transition="in" filter="fade">
                                      <p:cBhvr>
                                        <p:cTn id="54" dur="500"/>
                                        <p:tgtEl>
                                          <p:spTgt spid="3">
                                            <p:graphicEl>
                                              <a:dgm id="{23059123-ADBC-494D-B7BF-8C4D336A696B}"/>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
                                            <p:graphicEl>
                                              <a:dgm id="{EE991E80-EC02-4356-8475-CF48211592B5}"/>
                                            </p:graphicEl>
                                          </p:spTgt>
                                        </p:tgtEl>
                                        <p:attrNameLst>
                                          <p:attrName>style.visibility</p:attrName>
                                        </p:attrNameLst>
                                      </p:cBhvr>
                                      <p:to>
                                        <p:strVal val="visible"/>
                                      </p:to>
                                    </p:set>
                                    <p:animEffect transition="in" filter="fade">
                                      <p:cBhvr>
                                        <p:cTn id="57" dur="500"/>
                                        <p:tgtEl>
                                          <p:spTgt spid="3">
                                            <p:graphicEl>
                                              <a:dgm id="{EE991E80-EC02-4356-8475-CF48211592B5}"/>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graphicEl>
                                              <a:dgm id="{78EF3482-5AAB-44D1-A282-85BFC3301704}"/>
                                            </p:graphicEl>
                                          </p:spTgt>
                                        </p:tgtEl>
                                        <p:attrNameLst>
                                          <p:attrName>style.visibility</p:attrName>
                                        </p:attrNameLst>
                                      </p:cBhvr>
                                      <p:to>
                                        <p:strVal val="visible"/>
                                      </p:to>
                                    </p:set>
                                    <p:animEffect transition="in" filter="fade">
                                      <p:cBhvr>
                                        <p:cTn id="62" dur="500"/>
                                        <p:tgtEl>
                                          <p:spTgt spid="3">
                                            <p:graphicEl>
                                              <a:dgm id="{78EF3482-5AAB-44D1-A282-85BFC3301704}"/>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
                                            <p:graphicEl>
                                              <a:dgm id="{9C0E0CD0-32CB-4001-933A-C25BFF356062}"/>
                                            </p:graphicEl>
                                          </p:spTgt>
                                        </p:tgtEl>
                                        <p:attrNameLst>
                                          <p:attrName>style.visibility</p:attrName>
                                        </p:attrNameLst>
                                      </p:cBhvr>
                                      <p:to>
                                        <p:strVal val="visible"/>
                                      </p:to>
                                    </p:set>
                                    <p:animEffect transition="in" filter="fade">
                                      <p:cBhvr>
                                        <p:cTn id="65" dur="500"/>
                                        <p:tgtEl>
                                          <p:spTgt spid="3">
                                            <p:graphicEl>
                                              <a:dgm id="{9C0E0CD0-32CB-4001-933A-C25BFF35606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61251866"/>
              </p:ext>
            </p:extLst>
          </p:nvPr>
        </p:nvGraphicFramePr>
        <p:xfrm>
          <a:off x="2070637" y="990122"/>
          <a:ext cx="947682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66640" y="196446"/>
            <a:ext cx="4138954" cy="523220"/>
          </a:xfrm>
          <a:prstGeom prst="rect">
            <a:avLst/>
          </a:prstGeom>
          <a:ln>
            <a:solidFill>
              <a:schemeClr val="accent2">
                <a:lumMod val="75000"/>
              </a:schemeClr>
            </a:solidFill>
          </a:ln>
        </p:spPr>
        <p:txBody>
          <a:bodyPr wrap="none">
            <a:spAutoFit/>
          </a:bodyPr>
          <a:lstStyle/>
          <a:p>
            <a:pPr marL="457200" indent="-457200">
              <a:buFont typeface="Wingdings" panose="05000000000000000000" pitchFamily="2" charset="2"/>
              <a:buChar char="v"/>
            </a:pPr>
            <a:r>
              <a:rPr lang="en-US" sz="2800" dirty="0" err="1" smtClean="0">
                <a:solidFill>
                  <a:srgbClr val="FF0000"/>
                </a:solidFill>
              </a:rPr>
              <a:t>Những</a:t>
            </a:r>
            <a:r>
              <a:rPr lang="en-US" sz="2800" dirty="0" smtClean="0">
                <a:solidFill>
                  <a:srgbClr val="FF0000"/>
                </a:solidFill>
              </a:rPr>
              <a:t> </a:t>
            </a:r>
            <a:r>
              <a:rPr lang="en-US" sz="2800" dirty="0" err="1" smtClean="0">
                <a:solidFill>
                  <a:srgbClr val="FF0000"/>
                </a:solidFill>
              </a:rPr>
              <a:t>thành</a:t>
            </a:r>
            <a:r>
              <a:rPr lang="en-US" sz="2800" dirty="0" smtClean="0">
                <a:solidFill>
                  <a:srgbClr val="FF0000"/>
                </a:solidFill>
              </a:rPr>
              <a:t> </a:t>
            </a:r>
            <a:r>
              <a:rPr lang="en-US" sz="2800" dirty="0" err="1" smtClean="0">
                <a:solidFill>
                  <a:srgbClr val="FF0000"/>
                </a:solidFill>
              </a:rPr>
              <a:t>tựu</a:t>
            </a:r>
            <a:r>
              <a:rPr lang="en-US" sz="2800" dirty="0" smtClean="0">
                <a:solidFill>
                  <a:srgbClr val="FF0000"/>
                </a:solidFill>
              </a:rPr>
              <a:t> to </a:t>
            </a:r>
            <a:r>
              <a:rPr lang="en-US" sz="2800" dirty="0" err="1" smtClean="0">
                <a:solidFill>
                  <a:srgbClr val="FF0000"/>
                </a:solidFill>
              </a:rPr>
              <a:t>lớn</a:t>
            </a:r>
            <a:endParaRPr lang="en-US" sz="2800" dirty="0">
              <a:solidFill>
                <a:srgbClr val="FF0000"/>
              </a:solidFill>
            </a:endParaRPr>
          </a:p>
        </p:txBody>
      </p:sp>
    </p:spTree>
    <p:extLst>
      <p:ext uri="{BB962C8B-B14F-4D97-AF65-F5344CB8AC3E}">
        <p14:creationId xmlns:p14="http://schemas.microsoft.com/office/powerpoint/2010/main" val="1603521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8FE7BAC-C092-4BA0-BD7B-319C0B13F925}"/>
                                            </p:graphicEl>
                                          </p:spTgt>
                                        </p:tgtEl>
                                        <p:attrNameLst>
                                          <p:attrName>style.visibility</p:attrName>
                                        </p:attrNameLst>
                                      </p:cBhvr>
                                      <p:to>
                                        <p:strVal val="visible"/>
                                      </p:to>
                                    </p:set>
                                    <p:animEffect transition="in" filter="fade">
                                      <p:cBhvr>
                                        <p:cTn id="7" dur="500"/>
                                        <p:tgtEl>
                                          <p:spTgt spid="2">
                                            <p:graphicEl>
                                              <a:dgm id="{68FE7BAC-C092-4BA0-BD7B-319C0B13F92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CA62733-D57A-4518-81AB-4BD8B49AB372}"/>
                                            </p:graphicEl>
                                          </p:spTgt>
                                        </p:tgtEl>
                                        <p:attrNameLst>
                                          <p:attrName>style.visibility</p:attrName>
                                        </p:attrNameLst>
                                      </p:cBhvr>
                                      <p:to>
                                        <p:strVal val="visible"/>
                                      </p:to>
                                    </p:set>
                                    <p:animEffect transition="in" filter="fade">
                                      <p:cBhvr>
                                        <p:cTn id="12" dur="500"/>
                                        <p:tgtEl>
                                          <p:spTgt spid="2">
                                            <p:graphicEl>
                                              <a:dgm id="{1CA62733-D57A-4518-81AB-4BD8B49AB37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5C18C56-2B32-41C4-865F-9BFC64B96184}"/>
                                            </p:graphicEl>
                                          </p:spTgt>
                                        </p:tgtEl>
                                        <p:attrNameLst>
                                          <p:attrName>style.visibility</p:attrName>
                                        </p:attrNameLst>
                                      </p:cBhvr>
                                      <p:to>
                                        <p:strVal val="visible"/>
                                      </p:to>
                                    </p:set>
                                    <p:animEffect transition="in" filter="fade">
                                      <p:cBhvr>
                                        <p:cTn id="17" dur="500"/>
                                        <p:tgtEl>
                                          <p:spTgt spid="2">
                                            <p:graphicEl>
                                              <a:dgm id="{C5C18C56-2B32-41C4-865F-9BFC64B9618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C28B580F-D6E0-4517-BDB5-3A3578F38EB7}"/>
                                            </p:graphicEl>
                                          </p:spTgt>
                                        </p:tgtEl>
                                        <p:attrNameLst>
                                          <p:attrName>style.visibility</p:attrName>
                                        </p:attrNameLst>
                                      </p:cBhvr>
                                      <p:to>
                                        <p:strVal val="visible"/>
                                      </p:to>
                                    </p:set>
                                    <p:animEffect transition="in" filter="fade">
                                      <p:cBhvr>
                                        <p:cTn id="22" dur="500"/>
                                        <p:tgtEl>
                                          <p:spTgt spid="2">
                                            <p:graphicEl>
                                              <a:dgm id="{C28B580F-D6E0-4517-BDB5-3A3578F38EB7}"/>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98FCF213-8C0D-4179-9D47-3F25CFEE566C}"/>
                                            </p:graphicEl>
                                          </p:spTgt>
                                        </p:tgtEl>
                                        <p:attrNameLst>
                                          <p:attrName>style.visibility</p:attrName>
                                        </p:attrNameLst>
                                      </p:cBhvr>
                                      <p:to>
                                        <p:strVal val="visible"/>
                                      </p:to>
                                    </p:set>
                                    <p:animEffect transition="in" filter="fade">
                                      <p:cBhvr>
                                        <p:cTn id="27" dur="500"/>
                                        <p:tgtEl>
                                          <p:spTgt spid="2">
                                            <p:graphicEl>
                                              <a:dgm id="{98FCF213-8C0D-4179-9D47-3F25CFEE566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67F85DD9-7BC8-4343-818A-8D826BB7F81A}"/>
                                            </p:graphicEl>
                                          </p:spTgt>
                                        </p:tgtEl>
                                        <p:attrNameLst>
                                          <p:attrName>style.visibility</p:attrName>
                                        </p:attrNameLst>
                                      </p:cBhvr>
                                      <p:to>
                                        <p:strVal val="visible"/>
                                      </p:to>
                                    </p:set>
                                    <p:animEffect transition="in" filter="fade">
                                      <p:cBhvr>
                                        <p:cTn id="32" dur="500"/>
                                        <p:tgtEl>
                                          <p:spTgt spid="2">
                                            <p:graphicEl>
                                              <a:dgm id="{67F85DD9-7BC8-4343-818A-8D826BB7F8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1813890613"/>
              </p:ext>
            </p:extLst>
          </p:nvPr>
        </p:nvGraphicFramePr>
        <p:xfrm>
          <a:off x="1251274" y="782510"/>
          <a:ext cx="1002862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566640" y="196446"/>
            <a:ext cx="4138954" cy="523220"/>
          </a:xfrm>
          <a:prstGeom prst="rect">
            <a:avLst/>
          </a:prstGeom>
          <a:ln>
            <a:solidFill>
              <a:schemeClr val="accent2">
                <a:lumMod val="75000"/>
              </a:schemeClr>
            </a:solidFill>
          </a:ln>
        </p:spPr>
        <p:txBody>
          <a:bodyPr wrap="none">
            <a:spAutoFit/>
          </a:bodyPr>
          <a:lstStyle/>
          <a:p>
            <a:pPr marL="457200" indent="-457200">
              <a:buFont typeface="Wingdings" panose="05000000000000000000" pitchFamily="2" charset="2"/>
              <a:buChar char="v"/>
            </a:pPr>
            <a:r>
              <a:rPr lang="en-US" sz="2800" dirty="0" err="1" smtClean="0">
                <a:solidFill>
                  <a:srgbClr val="FF0000"/>
                </a:solidFill>
              </a:rPr>
              <a:t>Những</a:t>
            </a:r>
            <a:r>
              <a:rPr lang="en-US" sz="2800" dirty="0" smtClean="0">
                <a:solidFill>
                  <a:srgbClr val="FF0000"/>
                </a:solidFill>
              </a:rPr>
              <a:t> </a:t>
            </a:r>
            <a:r>
              <a:rPr lang="en-US" sz="2800" dirty="0" err="1" smtClean="0">
                <a:solidFill>
                  <a:srgbClr val="FF0000"/>
                </a:solidFill>
              </a:rPr>
              <a:t>thành</a:t>
            </a:r>
            <a:r>
              <a:rPr lang="en-US" sz="2800" dirty="0" smtClean="0">
                <a:solidFill>
                  <a:srgbClr val="FF0000"/>
                </a:solidFill>
              </a:rPr>
              <a:t> </a:t>
            </a:r>
            <a:r>
              <a:rPr lang="en-US" sz="2800" dirty="0" err="1" smtClean="0">
                <a:solidFill>
                  <a:srgbClr val="FF0000"/>
                </a:solidFill>
              </a:rPr>
              <a:t>tựu</a:t>
            </a:r>
            <a:r>
              <a:rPr lang="en-US" sz="2800" dirty="0" smtClean="0">
                <a:solidFill>
                  <a:srgbClr val="FF0000"/>
                </a:solidFill>
              </a:rPr>
              <a:t> to </a:t>
            </a:r>
            <a:r>
              <a:rPr lang="en-US" sz="2800" dirty="0" err="1" smtClean="0">
                <a:solidFill>
                  <a:srgbClr val="FF0000"/>
                </a:solidFill>
              </a:rPr>
              <a:t>lớn</a:t>
            </a:r>
            <a:endParaRPr lang="en-US" sz="2800" dirty="0">
              <a:solidFill>
                <a:srgbClr val="FF0000"/>
              </a:solidFill>
            </a:endParaRPr>
          </a:p>
        </p:txBody>
      </p:sp>
    </p:spTree>
    <p:extLst>
      <p:ext uri="{BB962C8B-B14F-4D97-AF65-F5344CB8AC3E}">
        <p14:creationId xmlns:p14="http://schemas.microsoft.com/office/powerpoint/2010/main" val="37038373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8265EF57-D4CC-4833-BDBE-B806326D8B46}"/>
                                            </p:graphicEl>
                                          </p:spTgt>
                                        </p:tgtEl>
                                        <p:attrNameLst>
                                          <p:attrName>style.visibility</p:attrName>
                                        </p:attrNameLst>
                                      </p:cBhvr>
                                      <p:to>
                                        <p:strVal val="visible"/>
                                      </p:to>
                                    </p:set>
                                    <p:animEffect transition="in" filter="fade">
                                      <p:cBhvr>
                                        <p:cTn id="7" dur="500"/>
                                        <p:tgtEl>
                                          <p:spTgt spid="3">
                                            <p:graphicEl>
                                              <a:dgm id="{8265EF57-D4CC-4833-BDBE-B806326D8B46}"/>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20427C9F-5748-4040-A6E2-2A60FF7A48E1}"/>
                                            </p:graphicEl>
                                          </p:spTgt>
                                        </p:tgtEl>
                                        <p:attrNameLst>
                                          <p:attrName>style.visibility</p:attrName>
                                        </p:attrNameLst>
                                      </p:cBhvr>
                                      <p:to>
                                        <p:strVal val="visible"/>
                                      </p:to>
                                    </p:set>
                                    <p:animEffect transition="in" filter="fade">
                                      <p:cBhvr>
                                        <p:cTn id="10" dur="500"/>
                                        <p:tgtEl>
                                          <p:spTgt spid="3">
                                            <p:graphicEl>
                                              <a:dgm id="{20427C9F-5748-4040-A6E2-2A60FF7A48E1}"/>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5EFDD3E6-AA89-4FD9-BD09-EBF2E7394502}"/>
                                            </p:graphicEl>
                                          </p:spTgt>
                                        </p:tgtEl>
                                        <p:attrNameLst>
                                          <p:attrName>style.visibility</p:attrName>
                                        </p:attrNameLst>
                                      </p:cBhvr>
                                      <p:to>
                                        <p:strVal val="visible"/>
                                      </p:to>
                                    </p:set>
                                    <p:animEffect transition="in" filter="fade">
                                      <p:cBhvr>
                                        <p:cTn id="13" dur="500"/>
                                        <p:tgtEl>
                                          <p:spTgt spid="3">
                                            <p:graphicEl>
                                              <a:dgm id="{5EFDD3E6-AA89-4FD9-BD09-EBF2E739450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E4BC8B9D-90F7-4489-A011-941F219A456C}"/>
                                            </p:graphicEl>
                                          </p:spTgt>
                                        </p:tgtEl>
                                        <p:attrNameLst>
                                          <p:attrName>style.visibility</p:attrName>
                                        </p:attrNameLst>
                                      </p:cBhvr>
                                      <p:to>
                                        <p:strVal val="visible"/>
                                      </p:to>
                                    </p:set>
                                    <p:animEffect transition="in" filter="fade">
                                      <p:cBhvr>
                                        <p:cTn id="18" dur="500"/>
                                        <p:tgtEl>
                                          <p:spTgt spid="3">
                                            <p:graphicEl>
                                              <a:dgm id="{E4BC8B9D-90F7-4489-A011-941F219A456C}"/>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94E9B050-A73F-4A04-85FF-72361FD9A1AB}"/>
                                            </p:graphicEl>
                                          </p:spTgt>
                                        </p:tgtEl>
                                        <p:attrNameLst>
                                          <p:attrName>style.visibility</p:attrName>
                                        </p:attrNameLst>
                                      </p:cBhvr>
                                      <p:to>
                                        <p:strVal val="visible"/>
                                      </p:to>
                                    </p:set>
                                    <p:animEffect transition="in" filter="fade">
                                      <p:cBhvr>
                                        <p:cTn id="21" dur="500"/>
                                        <p:tgtEl>
                                          <p:spTgt spid="3">
                                            <p:graphicEl>
                                              <a:dgm id="{94E9B050-A73F-4A04-85FF-72361FD9A1A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3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3.xml><?xml version="1.0" encoding="utf-8"?>
<a:theme xmlns:a="http://schemas.openxmlformats.org/drawingml/2006/main" name="5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4.xml><?xml version="1.0" encoding="utf-8"?>
<a:theme xmlns:a="http://schemas.openxmlformats.org/drawingml/2006/main" name="6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5.xml><?xml version="1.0" encoding="utf-8"?>
<a:theme xmlns:a="http://schemas.openxmlformats.org/drawingml/2006/main" name="2_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9.xml><?xml version="1.0" encoding="utf-8"?>
<a:theme xmlns:a="http://schemas.openxmlformats.org/drawingml/2006/main" name="9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10.xml><?xml version="1.0" encoding="utf-8"?>
<a:theme xmlns:a="http://schemas.openxmlformats.org/drawingml/2006/main" name="5_Stream">
  <a:themeElements>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1_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1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1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1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1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1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1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1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1.xml><?xml version="1.0" encoding="utf-8"?>
<a:theme xmlns:a="http://schemas.openxmlformats.org/drawingml/2006/main" name="1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12.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3444</TotalTime>
  <Words>2579</Words>
  <Application>Microsoft Office PowerPoint</Application>
  <PresentationFormat>Custom</PresentationFormat>
  <Paragraphs>198</Paragraphs>
  <Slides>39</Slides>
  <Notes>0</Notes>
  <HiddenSlides>1</HiddenSlides>
  <MMClips>0</MMClips>
  <ScaleCrop>false</ScaleCrop>
  <HeadingPairs>
    <vt:vector size="4" baseType="variant">
      <vt:variant>
        <vt:lpstr>Theme</vt:lpstr>
      </vt:variant>
      <vt:variant>
        <vt:i4>12</vt:i4>
      </vt:variant>
      <vt:variant>
        <vt:lpstr>Slide Titles</vt:lpstr>
      </vt:variant>
      <vt:variant>
        <vt:i4>39</vt:i4>
      </vt:variant>
    </vt:vector>
  </HeadingPairs>
  <TitlesOfParts>
    <vt:vector size="51" baseType="lpstr">
      <vt:lpstr>Office Theme</vt:lpstr>
      <vt:lpstr>3_Facet</vt:lpstr>
      <vt:lpstr>5_Facet</vt:lpstr>
      <vt:lpstr>6_Facet</vt:lpstr>
      <vt:lpstr>2_Stream</vt:lpstr>
      <vt:lpstr>2_Office Theme</vt:lpstr>
      <vt:lpstr>3_Office Theme</vt:lpstr>
      <vt:lpstr>7_Facet</vt:lpstr>
      <vt:lpstr>9_Facet</vt:lpstr>
      <vt:lpstr>5_Stream</vt:lpstr>
      <vt:lpstr>11_Facet</vt:lpstr>
      <vt:lpstr>4_Office Theme</vt:lpstr>
      <vt:lpstr>PowerPoint Presentation</vt:lpstr>
      <vt:lpstr>PowerPoint Presentation</vt:lpstr>
      <vt:lpstr>PowerPoint Presentation</vt:lpstr>
      <vt:lpstr>PowerPoint Presentation</vt:lpstr>
      <vt:lpstr>a) Bối cảnh lịch sử trong nước và quốc tế cho sự ra đời của Đảng </vt:lpstr>
      <vt:lpstr>PowerPoint Presentation</vt:lpstr>
      <vt:lpstr>PowerPoint Presentation</vt:lpstr>
      <vt:lpstr>Nguyễn Ái Quốc giảng bài tại lớp huấn luyện cán bộ cách mạng Việt Nam tại Quảng Châu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Dell E7450</cp:lastModifiedBy>
  <cp:revision>74</cp:revision>
  <dcterms:created xsi:type="dcterms:W3CDTF">2017-08-08T09:30:59Z</dcterms:created>
  <dcterms:modified xsi:type="dcterms:W3CDTF">2020-10-15T14:04:10Z</dcterms:modified>
</cp:coreProperties>
</file>