
<file path=[Content_Types].xml><?xml version="1.0" encoding="utf-8"?>
<Types xmlns="http://schemas.openxmlformats.org/package/2006/content-types">
  <Default Extension="png" ContentType="image/png"/>
  <Default Extension="jpeg" ContentType="image/jpeg"/>
  <Default Extension="wmf" ContentType="image/x-wmf"/>
  <Default Extension="emf" ContentType="image/x-emf"/>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slides/slide1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74" r:id="rId1"/>
    <p:sldMasterId id="2147483678" r:id="rId2"/>
  </p:sldMasterIdLst>
  <p:notesMasterIdLst>
    <p:notesMasterId r:id="rId136"/>
  </p:notesMasterIdLst>
  <p:sldIdLst>
    <p:sldId id="256" r:id="rId3"/>
    <p:sldId id="312" r:id="rId4"/>
    <p:sldId id="313" r:id="rId5"/>
    <p:sldId id="257" r:id="rId6"/>
    <p:sldId id="314" r:id="rId7"/>
    <p:sldId id="315" r:id="rId8"/>
    <p:sldId id="316" r:id="rId9"/>
    <p:sldId id="317" r:id="rId10"/>
    <p:sldId id="318" r:id="rId11"/>
    <p:sldId id="319" r:id="rId12"/>
    <p:sldId id="320" r:id="rId13"/>
    <p:sldId id="321" r:id="rId14"/>
    <p:sldId id="322" r:id="rId15"/>
    <p:sldId id="323" r:id="rId16"/>
    <p:sldId id="324" r:id="rId17"/>
    <p:sldId id="325" r:id="rId18"/>
    <p:sldId id="326" r:id="rId19"/>
    <p:sldId id="327" r:id="rId20"/>
    <p:sldId id="328" r:id="rId21"/>
    <p:sldId id="329" r:id="rId22"/>
    <p:sldId id="330" r:id="rId23"/>
    <p:sldId id="331" r:id="rId24"/>
    <p:sldId id="332" r:id="rId25"/>
    <p:sldId id="333" r:id="rId26"/>
    <p:sldId id="334" r:id="rId27"/>
    <p:sldId id="335" r:id="rId28"/>
    <p:sldId id="336" r:id="rId29"/>
    <p:sldId id="337" r:id="rId30"/>
    <p:sldId id="341" r:id="rId31"/>
    <p:sldId id="340" r:id="rId32"/>
    <p:sldId id="345" r:id="rId33"/>
    <p:sldId id="349" r:id="rId34"/>
    <p:sldId id="347" r:id="rId35"/>
    <p:sldId id="352" r:id="rId36"/>
    <p:sldId id="353" r:id="rId37"/>
    <p:sldId id="354" r:id="rId38"/>
    <p:sldId id="356" r:id="rId39"/>
    <p:sldId id="357" r:id="rId40"/>
    <p:sldId id="358" r:id="rId41"/>
    <p:sldId id="359" r:id="rId42"/>
    <p:sldId id="362" r:id="rId43"/>
    <p:sldId id="360" r:id="rId44"/>
    <p:sldId id="361" r:id="rId45"/>
    <p:sldId id="363" r:id="rId46"/>
    <p:sldId id="364" r:id="rId47"/>
    <p:sldId id="365" r:id="rId48"/>
    <p:sldId id="366" r:id="rId49"/>
    <p:sldId id="367" r:id="rId50"/>
    <p:sldId id="368" r:id="rId51"/>
    <p:sldId id="369" r:id="rId52"/>
    <p:sldId id="370" r:id="rId53"/>
    <p:sldId id="371" r:id="rId54"/>
    <p:sldId id="372" r:id="rId55"/>
    <p:sldId id="373" r:id="rId56"/>
    <p:sldId id="374" r:id="rId57"/>
    <p:sldId id="375" r:id="rId58"/>
    <p:sldId id="379" r:id="rId59"/>
    <p:sldId id="381" r:id="rId60"/>
    <p:sldId id="378" r:id="rId61"/>
    <p:sldId id="377" r:id="rId62"/>
    <p:sldId id="376" r:id="rId63"/>
    <p:sldId id="382" r:id="rId64"/>
    <p:sldId id="385" r:id="rId65"/>
    <p:sldId id="386" r:id="rId66"/>
    <p:sldId id="384" r:id="rId67"/>
    <p:sldId id="383" r:id="rId68"/>
    <p:sldId id="387" r:id="rId69"/>
    <p:sldId id="388" r:id="rId70"/>
    <p:sldId id="390" r:id="rId71"/>
    <p:sldId id="391" r:id="rId72"/>
    <p:sldId id="392" r:id="rId73"/>
    <p:sldId id="394" r:id="rId74"/>
    <p:sldId id="395" r:id="rId75"/>
    <p:sldId id="396" r:id="rId76"/>
    <p:sldId id="398" r:id="rId77"/>
    <p:sldId id="400" r:id="rId78"/>
    <p:sldId id="401" r:id="rId79"/>
    <p:sldId id="402" r:id="rId80"/>
    <p:sldId id="404" r:id="rId81"/>
    <p:sldId id="405" r:id="rId82"/>
    <p:sldId id="406" r:id="rId83"/>
    <p:sldId id="407" r:id="rId84"/>
    <p:sldId id="408" r:id="rId85"/>
    <p:sldId id="409" r:id="rId86"/>
    <p:sldId id="410" r:id="rId87"/>
    <p:sldId id="411" r:id="rId88"/>
    <p:sldId id="412" r:id="rId89"/>
    <p:sldId id="413" r:id="rId90"/>
    <p:sldId id="414" r:id="rId91"/>
    <p:sldId id="415" r:id="rId92"/>
    <p:sldId id="417" r:id="rId93"/>
    <p:sldId id="418" r:id="rId94"/>
    <p:sldId id="421" r:id="rId95"/>
    <p:sldId id="423" r:id="rId96"/>
    <p:sldId id="442" r:id="rId97"/>
    <p:sldId id="443" r:id="rId98"/>
    <p:sldId id="444" r:id="rId99"/>
    <p:sldId id="445" r:id="rId100"/>
    <p:sldId id="424" r:id="rId101"/>
    <p:sldId id="429" r:id="rId102"/>
    <p:sldId id="430" r:id="rId103"/>
    <p:sldId id="425" r:id="rId104"/>
    <p:sldId id="431" r:id="rId105"/>
    <p:sldId id="446" r:id="rId106"/>
    <p:sldId id="454" r:id="rId107"/>
    <p:sldId id="453" r:id="rId108"/>
    <p:sldId id="456" r:id="rId109"/>
    <p:sldId id="458" r:id="rId110"/>
    <p:sldId id="455" r:id="rId111"/>
    <p:sldId id="451" r:id="rId112"/>
    <p:sldId id="450" r:id="rId113"/>
    <p:sldId id="449" r:id="rId114"/>
    <p:sldId id="448" r:id="rId115"/>
    <p:sldId id="447" r:id="rId116"/>
    <p:sldId id="433" r:id="rId117"/>
    <p:sldId id="435" r:id="rId118"/>
    <p:sldId id="436" r:id="rId119"/>
    <p:sldId id="437" r:id="rId120"/>
    <p:sldId id="438" r:id="rId121"/>
    <p:sldId id="439" r:id="rId122"/>
    <p:sldId id="440" r:id="rId123"/>
    <p:sldId id="432" r:id="rId124"/>
    <p:sldId id="461" r:id="rId125"/>
    <p:sldId id="460" r:id="rId126"/>
    <p:sldId id="459" r:id="rId127"/>
    <p:sldId id="462" r:id="rId128"/>
    <p:sldId id="463" r:id="rId129"/>
    <p:sldId id="469" r:id="rId130"/>
    <p:sldId id="464" r:id="rId131"/>
    <p:sldId id="465" r:id="rId132"/>
    <p:sldId id="468" r:id="rId133"/>
    <p:sldId id="466" r:id="rId134"/>
    <p:sldId id="467" r:id="rId135"/>
  </p:sldIdLst>
  <p:sldSz cx="9144000" cy="5143500" type="screen16x9"/>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0000FF"/>
    <a:srgbClr val="008000"/>
    <a:srgbClr val="663300"/>
    <a:srgbClr val="CC9900"/>
    <a:srgbClr val="CC0099"/>
    <a:srgbClr val="FF00FF"/>
    <a:srgbClr val="000066"/>
    <a:srgbClr val="3333FF"/>
    <a:srgbClr val="99663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B0A5E0CC-6AB0-491E-9BDC-49CFD51F8CC7}">
  <a:tblStyle styleId="{B0A5E0CC-6AB0-491E-9BDC-49CFD51F8CC7}" styleName="Table_0">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93" d="100"/>
          <a:sy n="93" d="100"/>
        </p:scale>
        <p:origin x="726" y="12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117" Type="http://schemas.openxmlformats.org/officeDocument/2006/relationships/slide" Target="slides/slide115.xml"/><Relationship Id="rId21" Type="http://schemas.openxmlformats.org/officeDocument/2006/relationships/slide" Target="slides/slide19.xml"/><Relationship Id="rId42" Type="http://schemas.openxmlformats.org/officeDocument/2006/relationships/slide" Target="slides/slide40.xml"/><Relationship Id="rId47" Type="http://schemas.openxmlformats.org/officeDocument/2006/relationships/slide" Target="slides/slide45.xml"/><Relationship Id="rId63" Type="http://schemas.openxmlformats.org/officeDocument/2006/relationships/slide" Target="slides/slide61.xml"/><Relationship Id="rId68" Type="http://schemas.openxmlformats.org/officeDocument/2006/relationships/slide" Target="slides/slide66.xml"/><Relationship Id="rId84" Type="http://schemas.openxmlformats.org/officeDocument/2006/relationships/slide" Target="slides/slide82.xml"/><Relationship Id="rId89" Type="http://schemas.openxmlformats.org/officeDocument/2006/relationships/slide" Target="slides/slide87.xml"/><Relationship Id="rId112" Type="http://schemas.openxmlformats.org/officeDocument/2006/relationships/slide" Target="slides/slide110.xml"/><Relationship Id="rId133" Type="http://schemas.openxmlformats.org/officeDocument/2006/relationships/slide" Target="slides/slide131.xml"/><Relationship Id="rId138" Type="http://schemas.openxmlformats.org/officeDocument/2006/relationships/viewProps" Target="viewProps.xml"/><Relationship Id="rId16" Type="http://schemas.openxmlformats.org/officeDocument/2006/relationships/slide" Target="slides/slide14.xml"/><Relationship Id="rId107" Type="http://schemas.openxmlformats.org/officeDocument/2006/relationships/slide" Target="slides/slide105.xml"/><Relationship Id="rId11" Type="http://schemas.openxmlformats.org/officeDocument/2006/relationships/slide" Target="slides/slide9.xml"/><Relationship Id="rId32" Type="http://schemas.openxmlformats.org/officeDocument/2006/relationships/slide" Target="slides/slide30.xml"/><Relationship Id="rId37" Type="http://schemas.openxmlformats.org/officeDocument/2006/relationships/slide" Target="slides/slide35.xml"/><Relationship Id="rId53" Type="http://schemas.openxmlformats.org/officeDocument/2006/relationships/slide" Target="slides/slide51.xml"/><Relationship Id="rId58" Type="http://schemas.openxmlformats.org/officeDocument/2006/relationships/slide" Target="slides/slide56.xml"/><Relationship Id="rId74" Type="http://schemas.openxmlformats.org/officeDocument/2006/relationships/slide" Target="slides/slide72.xml"/><Relationship Id="rId79" Type="http://schemas.openxmlformats.org/officeDocument/2006/relationships/slide" Target="slides/slide77.xml"/><Relationship Id="rId102" Type="http://schemas.openxmlformats.org/officeDocument/2006/relationships/slide" Target="slides/slide100.xml"/><Relationship Id="rId123" Type="http://schemas.openxmlformats.org/officeDocument/2006/relationships/slide" Target="slides/slide121.xml"/><Relationship Id="rId128" Type="http://schemas.openxmlformats.org/officeDocument/2006/relationships/slide" Target="slides/slide126.xml"/><Relationship Id="rId5" Type="http://schemas.openxmlformats.org/officeDocument/2006/relationships/slide" Target="slides/slide3.xml"/><Relationship Id="rId90" Type="http://schemas.openxmlformats.org/officeDocument/2006/relationships/slide" Target="slides/slide88.xml"/><Relationship Id="rId95" Type="http://schemas.openxmlformats.org/officeDocument/2006/relationships/slide" Target="slides/slide93.xml"/><Relationship Id="rId22" Type="http://schemas.openxmlformats.org/officeDocument/2006/relationships/slide" Target="slides/slide20.xml"/><Relationship Id="rId27" Type="http://schemas.openxmlformats.org/officeDocument/2006/relationships/slide" Target="slides/slide25.xml"/><Relationship Id="rId43" Type="http://schemas.openxmlformats.org/officeDocument/2006/relationships/slide" Target="slides/slide41.xml"/><Relationship Id="rId48" Type="http://schemas.openxmlformats.org/officeDocument/2006/relationships/slide" Target="slides/slide46.xml"/><Relationship Id="rId64" Type="http://schemas.openxmlformats.org/officeDocument/2006/relationships/slide" Target="slides/slide62.xml"/><Relationship Id="rId69" Type="http://schemas.openxmlformats.org/officeDocument/2006/relationships/slide" Target="slides/slide67.xml"/><Relationship Id="rId113" Type="http://schemas.openxmlformats.org/officeDocument/2006/relationships/slide" Target="slides/slide111.xml"/><Relationship Id="rId118" Type="http://schemas.openxmlformats.org/officeDocument/2006/relationships/slide" Target="slides/slide116.xml"/><Relationship Id="rId134" Type="http://schemas.openxmlformats.org/officeDocument/2006/relationships/slide" Target="slides/slide132.xml"/><Relationship Id="rId139" Type="http://schemas.openxmlformats.org/officeDocument/2006/relationships/theme" Target="theme/theme1.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slide" Target="slides/slide78.xml"/><Relationship Id="rId85" Type="http://schemas.openxmlformats.org/officeDocument/2006/relationships/slide" Target="slides/slide83.xml"/><Relationship Id="rId93" Type="http://schemas.openxmlformats.org/officeDocument/2006/relationships/slide" Target="slides/slide91.xml"/><Relationship Id="rId98" Type="http://schemas.openxmlformats.org/officeDocument/2006/relationships/slide" Target="slides/slide96.xml"/><Relationship Id="rId121" Type="http://schemas.openxmlformats.org/officeDocument/2006/relationships/slide" Target="slides/slide11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103" Type="http://schemas.openxmlformats.org/officeDocument/2006/relationships/slide" Target="slides/slide101.xml"/><Relationship Id="rId108" Type="http://schemas.openxmlformats.org/officeDocument/2006/relationships/slide" Target="slides/slide106.xml"/><Relationship Id="rId116" Type="http://schemas.openxmlformats.org/officeDocument/2006/relationships/slide" Target="slides/slide114.xml"/><Relationship Id="rId124" Type="http://schemas.openxmlformats.org/officeDocument/2006/relationships/slide" Target="slides/slide122.xml"/><Relationship Id="rId129" Type="http://schemas.openxmlformats.org/officeDocument/2006/relationships/slide" Target="slides/slide127.xml"/><Relationship Id="rId137" Type="http://schemas.openxmlformats.org/officeDocument/2006/relationships/presProps" Target="presProps.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slide" Target="slides/slide81.xml"/><Relationship Id="rId88" Type="http://schemas.openxmlformats.org/officeDocument/2006/relationships/slide" Target="slides/slide86.xml"/><Relationship Id="rId91" Type="http://schemas.openxmlformats.org/officeDocument/2006/relationships/slide" Target="slides/slide89.xml"/><Relationship Id="rId96" Type="http://schemas.openxmlformats.org/officeDocument/2006/relationships/slide" Target="slides/slide94.xml"/><Relationship Id="rId111" Type="http://schemas.openxmlformats.org/officeDocument/2006/relationships/slide" Target="slides/slide109.xml"/><Relationship Id="rId132" Type="http://schemas.openxmlformats.org/officeDocument/2006/relationships/slide" Target="slides/slide130.xml"/><Relationship Id="rId14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6" Type="http://schemas.openxmlformats.org/officeDocument/2006/relationships/slide" Target="slides/slide104.xml"/><Relationship Id="rId114" Type="http://schemas.openxmlformats.org/officeDocument/2006/relationships/slide" Target="slides/slide112.xml"/><Relationship Id="rId119" Type="http://schemas.openxmlformats.org/officeDocument/2006/relationships/slide" Target="slides/slide117.xml"/><Relationship Id="rId127" Type="http://schemas.openxmlformats.org/officeDocument/2006/relationships/slide" Target="slides/slide12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slide" Target="slides/slide79.xml"/><Relationship Id="rId86" Type="http://schemas.openxmlformats.org/officeDocument/2006/relationships/slide" Target="slides/slide84.xml"/><Relationship Id="rId94" Type="http://schemas.openxmlformats.org/officeDocument/2006/relationships/slide" Target="slides/slide92.xml"/><Relationship Id="rId99" Type="http://schemas.openxmlformats.org/officeDocument/2006/relationships/slide" Target="slides/slide97.xml"/><Relationship Id="rId101" Type="http://schemas.openxmlformats.org/officeDocument/2006/relationships/slide" Target="slides/slide99.xml"/><Relationship Id="rId122" Type="http://schemas.openxmlformats.org/officeDocument/2006/relationships/slide" Target="slides/slide120.xml"/><Relationship Id="rId130" Type="http://schemas.openxmlformats.org/officeDocument/2006/relationships/slide" Target="slides/slide128.xml"/><Relationship Id="rId135" Type="http://schemas.openxmlformats.org/officeDocument/2006/relationships/slide" Target="slides/slide133.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 Id="rId109" Type="http://schemas.openxmlformats.org/officeDocument/2006/relationships/slide" Target="slides/slide107.xml"/><Relationship Id="rId34" Type="http://schemas.openxmlformats.org/officeDocument/2006/relationships/slide" Target="slides/slide32.xml"/><Relationship Id="rId50" Type="http://schemas.openxmlformats.org/officeDocument/2006/relationships/slide" Target="slides/slide48.xml"/><Relationship Id="rId55" Type="http://schemas.openxmlformats.org/officeDocument/2006/relationships/slide" Target="slides/slide53.xml"/><Relationship Id="rId76" Type="http://schemas.openxmlformats.org/officeDocument/2006/relationships/slide" Target="slides/slide74.xml"/><Relationship Id="rId97" Type="http://schemas.openxmlformats.org/officeDocument/2006/relationships/slide" Target="slides/slide95.xml"/><Relationship Id="rId104" Type="http://schemas.openxmlformats.org/officeDocument/2006/relationships/slide" Target="slides/slide102.xml"/><Relationship Id="rId120" Type="http://schemas.openxmlformats.org/officeDocument/2006/relationships/slide" Target="slides/slide118.xml"/><Relationship Id="rId125" Type="http://schemas.openxmlformats.org/officeDocument/2006/relationships/slide" Target="slides/slide123.xml"/><Relationship Id="rId7" Type="http://schemas.openxmlformats.org/officeDocument/2006/relationships/slide" Target="slides/slide5.xml"/><Relationship Id="rId71" Type="http://schemas.openxmlformats.org/officeDocument/2006/relationships/slide" Target="slides/slide69.xml"/><Relationship Id="rId92" Type="http://schemas.openxmlformats.org/officeDocument/2006/relationships/slide" Target="slides/slide90.xml"/><Relationship Id="rId2" Type="http://schemas.openxmlformats.org/officeDocument/2006/relationships/slideMaster" Target="slideMasters/slideMaster2.xml"/><Relationship Id="rId29" Type="http://schemas.openxmlformats.org/officeDocument/2006/relationships/slide" Target="slides/slide27.xml"/><Relationship Id="rId24" Type="http://schemas.openxmlformats.org/officeDocument/2006/relationships/slide" Target="slides/slide22.xml"/><Relationship Id="rId40" Type="http://schemas.openxmlformats.org/officeDocument/2006/relationships/slide" Target="slides/slide38.xml"/><Relationship Id="rId45" Type="http://schemas.openxmlformats.org/officeDocument/2006/relationships/slide" Target="slides/slide43.xml"/><Relationship Id="rId66" Type="http://schemas.openxmlformats.org/officeDocument/2006/relationships/slide" Target="slides/slide64.xml"/><Relationship Id="rId87" Type="http://schemas.openxmlformats.org/officeDocument/2006/relationships/slide" Target="slides/slide85.xml"/><Relationship Id="rId110" Type="http://schemas.openxmlformats.org/officeDocument/2006/relationships/slide" Target="slides/slide108.xml"/><Relationship Id="rId115" Type="http://schemas.openxmlformats.org/officeDocument/2006/relationships/slide" Target="slides/slide113.xml"/><Relationship Id="rId131" Type="http://schemas.openxmlformats.org/officeDocument/2006/relationships/slide" Target="slides/slide129.xml"/><Relationship Id="rId136" Type="http://schemas.openxmlformats.org/officeDocument/2006/relationships/notesMaster" Target="notesMasters/notesMaster1.xml"/><Relationship Id="rId61" Type="http://schemas.openxmlformats.org/officeDocument/2006/relationships/slide" Target="slides/slide59.xml"/><Relationship Id="rId82" Type="http://schemas.openxmlformats.org/officeDocument/2006/relationships/slide" Target="slides/slide80.xml"/><Relationship Id="rId19" Type="http://schemas.openxmlformats.org/officeDocument/2006/relationships/slide" Target="slides/slide17.xml"/><Relationship Id="rId14" Type="http://schemas.openxmlformats.org/officeDocument/2006/relationships/slide" Target="slides/slide12.xml"/><Relationship Id="rId30" Type="http://schemas.openxmlformats.org/officeDocument/2006/relationships/slide" Target="slides/slide28.xml"/><Relationship Id="rId35" Type="http://schemas.openxmlformats.org/officeDocument/2006/relationships/slide" Target="slides/slide33.xml"/><Relationship Id="rId56" Type="http://schemas.openxmlformats.org/officeDocument/2006/relationships/slide" Target="slides/slide54.xml"/><Relationship Id="rId77" Type="http://schemas.openxmlformats.org/officeDocument/2006/relationships/slide" Target="slides/slide75.xml"/><Relationship Id="rId100" Type="http://schemas.openxmlformats.org/officeDocument/2006/relationships/slide" Target="slides/slide98.xml"/><Relationship Id="rId105" Type="http://schemas.openxmlformats.org/officeDocument/2006/relationships/slide" Target="slides/slide103.xml"/><Relationship Id="rId126" Type="http://schemas.openxmlformats.org/officeDocument/2006/relationships/slide" Target="slides/slide124.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AD31CD0-AA67-4326-89C3-5C5E0E426059}" type="doc">
      <dgm:prSet loTypeId="urn:microsoft.com/office/officeart/2005/8/layout/radial1" loCatId="cycle" qsTypeId="urn:microsoft.com/office/officeart/2005/8/quickstyle/simple1" qsCatId="simple" csTypeId="urn:microsoft.com/office/officeart/2005/8/colors/accent1_2" csCatId="accent1" phldr="1"/>
      <dgm:spPr/>
      <dgm:t>
        <a:bodyPr/>
        <a:lstStyle/>
        <a:p>
          <a:endParaRPr lang="en-US"/>
        </a:p>
      </dgm:t>
    </dgm:pt>
    <dgm:pt modelId="{01C4EFC0-9205-4B0B-AEC4-65E5A1A4EE7F}">
      <dgm:prSet phldrT="[Text]" phldr="1"/>
      <dgm:spPr>
        <a:solidFill>
          <a:srgbClr val="FF0000"/>
        </a:solidFill>
      </dgm:spPr>
      <dgm:t>
        <a:bodyPr/>
        <a:lstStyle/>
        <a:p>
          <a:endParaRPr lang="en-US" dirty="0"/>
        </a:p>
      </dgm:t>
    </dgm:pt>
    <dgm:pt modelId="{EA009506-9158-4E2C-BAF3-8954161F0C6E}" type="parTrans" cxnId="{DCF2F9DB-89AE-40AB-8CB5-16A2F3CBCD7A}">
      <dgm:prSet/>
      <dgm:spPr/>
      <dgm:t>
        <a:bodyPr/>
        <a:lstStyle/>
        <a:p>
          <a:endParaRPr lang="en-US"/>
        </a:p>
      </dgm:t>
    </dgm:pt>
    <dgm:pt modelId="{259F4672-0588-4693-9BB3-7583A3213E9E}" type="sibTrans" cxnId="{DCF2F9DB-89AE-40AB-8CB5-16A2F3CBCD7A}">
      <dgm:prSet/>
      <dgm:spPr/>
      <dgm:t>
        <a:bodyPr/>
        <a:lstStyle/>
        <a:p>
          <a:endParaRPr lang="en-US"/>
        </a:p>
      </dgm:t>
    </dgm:pt>
    <dgm:pt modelId="{CD337453-1E1B-48FA-B49B-3515E9031B29}">
      <dgm:prSet phldrT="[Text]" custT="1"/>
      <dgm:spPr>
        <a:solidFill>
          <a:srgbClr val="CC0099"/>
        </a:solidFill>
      </dgm:spPr>
      <dgm:t>
        <a:bodyPr/>
        <a:lstStyle/>
        <a:p>
          <a:r>
            <a:rPr lang="nl-NL" sz="1400" dirty="0" smtClean="0"/>
            <a:t>Khai thác hiệu quả </a:t>
          </a:r>
          <a:r>
            <a:rPr lang="nl-NL" sz="1400" dirty="0" smtClean="0">
              <a:latin typeface="Arial" panose="020B0604020202020204" pitchFamily="34" charset="0"/>
              <a:cs typeface="Arial" panose="020B0604020202020204" pitchFamily="34" charset="0"/>
            </a:rPr>
            <a:t>các cơ chế hợp tác quốc tế, các nguồn lực bên </a:t>
          </a:r>
          <a:r>
            <a:rPr lang="nl-NL" sz="1400" dirty="0" smtClean="0"/>
            <a:t>ngoài </a:t>
          </a:r>
          <a:endParaRPr lang="en-US" sz="1400" dirty="0"/>
        </a:p>
      </dgm:t>
    </dgm:pt>
    <dgm:pt modelId="{0F7FFAB2-6C74-4C7B-A33B-DC9E4F88D7B5}" type="parTrans" cxnId="{14424562-4EE4-47FE-B588-F9D721436A3E}">
      <dgm:prSet/>
      <dgm:spPr/>
      <dgm:t>
        <a:bodyPr/>
        <a:lstStyle/>
        <a:p>
          <a:endParaRPr lang="en-US"/>
        </a:p>
      </dgm:t>
    </dgm:pt>
    <dgm:pt modelId="{0D411947-0BD3-4DA6-9FD2-831F9E633AF9}" type="sibTrans" cxnId="{14424562-4EE4-47FE-B588-F9D721436A3E}">
      <dgm:prSet/>
      <dgm:spPr/>
      <dgm:t>
        <a:bodyPr/>
        <a:lstStyle/>
        <a:p>
          <a:endParaRPr lang="en-US"/>
        </a:p>
      </dgm:t>
    </dgm:pt>
    <dgm:pt modelId="{C44515CD-FEB6-48EF-94DD-902F868EBF6C}">
      <dgm:prSet phldrT="[Text]" custT="1"/>
      <dgm:spPr>
        <a:solidFill>
          <a:srgbClr val="808000"/>
        </a:solidFill>
      </dgm:spPr>
      <dgm:t>
        <a:bodyPr/>
        <a:lstStyle/>
        <a:p>
          <a:r>
            <a:rPr lang="nl-NL" sz="1400" dirty="0" smtClean="0">
              <a:latin typeface="Arial" panose="020B0604020202020204" pitchFamily="34" charset="0"/>
              <a:cs typeface="Arial" panose="020B0604020202020204" pitchFamily="34" charset="0"/>
            </a:rPr>
            <a:t>Nâng cao năng lực cạnh tranh của nền kinh tế</a:t>
          </a:r>
          <a:endParaRPr lang="en-US" sz="1400" dirty="0">
            <a:latin typeface="Arial" panose="020B0604020202020204" pitchFamily="34" charset="0"/>
            <a:cs typeface="Arial" panose="020B0604020202020204" pitchFamily="34" charset="0"/>
          </a:endParaRPr>
        </a:p>
      </dgm:t>
    </dgm:pt>
    <dgm:pt modelId="{6105CDFA-BDC8-46A8-A062-03652A4321A6}" type="parTrans" cxnId="{1A21AD7D-2AD6-4604-A999-A13D6047E79F}">
      <dgm:prSet/>
      <dgm:spPr/>
      <dgm:t>
        <a:bodyPr/>
        <a:lstStyle/>
        <a:p>
          <a:endParaRPr lang="en-US"/>
        </a:p>
      </dgm:t>
    </dgm:pt>
    <dgm:pt modelId="{B05B1D08-82A2-4AA3-B323-0AA2D4757D2F}" type="sibTrans" cxnId="{1A21AD7D-2AD6-4604-A999-A13D6047E79F}">
      <dgm:prSet/>
      <dgm:spPr/>
      <dgm:t>
        <a:bodyPr/>
        <a:lstStyle/>
        <a:p>
          <a:endParaRPr lang="en-US"/>
        </a:p>
      </dgm:t>
    </dgm:pt>
    <dgm:pt modelId="{DC6D56EC-C4D5-487D-8B22-18246A63AFE8}">
      <dgm:prSet phldrT="[Text]" custT="1"/>
      <dgm:spPr>
        <a:solidFill>
          <a:srgbClr val="000099"/>
        </a:solidFill>
      </dgm:spPr>
      <dgm:t>
        <a:bodyPr/>
        <a:lstStyle/>
        <a:p>
          <a:r>
            <a:rPr lang="nl-NL" sz="1800" dirty="0" smtClean="0">
              <a:latin typeface="Arial" panose="020B0604020202020204" pitchFamily="34" charset="0"/>
              <a:cs typeface="Arial" panose="020B0604020202020204" pitchFamily="34" charset="0"/>
            </a:rPr>
            <a:t>Tìm kiếm và mở rộng các đối tác</a:t>
          </a:r>
          <a:endParaRPr lang="en-US" sz="1800" dirty="0">
            <a:latin typeface="Arial" panose="020B0604020202020204" pitchFamily="34" charset="0"/>
            <a:cs typeface="Arial" panose="020B0604020202020204" pitchFamily="34" charset="0"/>
          </a:endParaRPr>
        </a:p>
      </dgm:t>
    </dgm:pt>
    <dgm:pt modelId="{DE7CAF9C-7C5F-4E56-B281-6CAE1BCE3F2D}" type="parTrans" cxnId="{BD13B6AE-5C62-46AC-8AB3-1436B4405651}">
      <dgm:prSet/>
      <dgm:spPr/>
      <dgm:t>
        <a:bodyPr/>
        <a:lstStyle/>
        <a:p>
          <a:endParaRPr lang="en-US"/>
        </a:p>
      </dgm:t>
    </dgm:pt>
    <dgm:pt modelId="{6B978A55-A8A0-420A-B4C5-1C5B5407F764}" type="sibTrans" cxnId="{BD13B6AE-5C62-46AC-8AB3-1436B4405651}">
      <dgm:prSet/>
      <dgm:spPr/>
      <dgm:t>
        <a:bodyPr/>
        <a:lstStyle/>
        <a:p>
          <a:endParaRPr lang="en-US"/>
        </a:p>
      </dgm:t>
    </dgm:pt>
    <dgm:pt modelId="{7CA7C92E-37D1-4AD8-93CC-FE31C4650B8A}">
      <dgm:prSet phldrT="[Text]" custT="1"/>
      <dgm:spPr>
        <a:solidFill>
          <a:srgbClr val="006600"/>
        </a:solidFill>
      </dgm:spPr>
      <dgm:t>
        <a:bodyPr/>
        <a:lstStyle/>
        <a:p>
          <a:r>
            <a:rPr lang="nl-NL" sz="1400" dirty="0" smtClean="0">
              <a:latin typeface="Arial" panose="020B0604020202020204" pitchFamily="34" charset="0"/>
              <a:cs typeface="Arial" panose="020B0604020202020204" pitchFamily="34" charset="0"/>
            </a:rPr>
            <a:t>Đẩy mạnh các hoạt động xúc tiến thương mại và đầu tư, mở rộng thị trường trong và ngoài nước. </a:t>
          </a:r>
          <a:endParaRPr lang="en-US" sz="1400" dirty="0">
            <a:latin typeface="Arial" panose="020B0604020202020204" pitchFamily="34" charset="0"/>
            <a:cs typeface="Arial" panose="020B0604020202020204" pitchFamily="34" charset="0"/>
          </a:endParaRPr>
        </a:p>
      </dgm:t>
    </dgm:pt>
    <dgm:pt modelId="{3DBD89A3-2835-4189-8146-231A546BAB45}" type="parTrans" cxnId="{E1AC47E2-EF91-4154-AC49-6BA3036060C5}">
      <dgm:prSet/>
      <dgm:spPr/>
      <dgm:t>
        <a:bodyPr/>
        <a:lstStyle/>
        <a:p>
          <a:endParaRPr lang="en-US"/>
        </a:p>
      </dgm:t>
    </dgm:pt>
    <dgm:pt modelId="{EAB7AAA3-4F10-4ADC-930D-10C2C31AD6F4}" type="sibTrans" cxnId="{E1AC47E2-EF91-4154-AC49-6BA3036060C5}">
      <dgm:prSet/>
      <dgm:spPr/>
      <dgm:t>
        <a:bodyPr/>
        <a:lstStyle/>
        <a:p>
          <a:endParaRPr lang="en-US"/>
        </a:p>
      </dgm:t>
    </dgm:pt>
    <dgm:pt modelId="{DC9607C9-2C17-4E39-965A-175B908888BF}" type="pres">
      <dgm:prSet presAssocID="{FAD31CD0-AA67-4326-89C3-5C5E0E426059}" presName="cycle" presStyleCnt="0">
        <dgm:presLayoutVars>
          <dgm:chMax val="1"/>
          <dgm:dir/>
          <dgm:animLvl val="ctr"/>
          <dgm:resizeHandles val="exact"/>
        </dgm:presLayoutVars>
      </dgm:prSet>
      <dgm:spPr/>
      <dgm:t>
        <a:bodyPr/>
        <a:lstStyle/>
        <a:p>
          <a:endParaRPr lang="en-US"/>
        </a:p>
      </dgm:t>
    </dgm:pt>
    <dgm:pt modelId="{0B98687A-E70E-4967-A38B-B149FCBF1CE2}" type="pres">
      <dgm:prSet presAssocID="{01C4EFC0-9205-4B0B-AEC4-65E5A1A4EE7F}" presName="centerShape" presStyleLbl="node0" presStyleIdx="0" presStyleCnt="1" custScaleX="59473" custScaleY="55778"/>
      <dgm:spPr/>
      <dgm:t>
        <a:bodyPr/>
        <a:lstStyle/>
        <a:p>
          <a:endParaRPr lang="en-US"/>
        </a:p>
      </dgm:t>
    </dgm:pt>
    <dgm:pt modelId="{9B9A77CA-BDDE-4C75-9548-4397FDC4991F}" type="pres">
      <dgm:prSet presAssocID="{0F7FFAB2-6C74-4C7B-A33B-DC9E4F88D7B5}" presName="Name9" presStyleLbl="parChTrans1D2" presStyleIdx="0" presStyleCnt="4"/>
      <dgm:spPr/>
      <dgm:t>
        <a:bodyPr/>
        <a:lstStyle/>
        <a:p>
          <a:endParaRPr lang="en-US"/>
        </a:p>
      </dgm:t>
    </dgm:pt>
    <dgm:pt modelId="{E627BFF1-D0EA-4DB2-A916-22C9431AC1E7}" type="pres">
      <dgm:prSet presAssocID="{0F7FFAB2-6C74-4C7B-A33B-DC9E4F88D7B5}" presName="connTx" presStyleLbl="parChTrans1D2" presStyleIdx="0" presStyleCnt="4"/>
      <dgm:spPr/>
      <dgm:t>
        <a:bodyPr/>
        <a:lstStyle/>
        <a:p>
          <a:endParaRPr lang="en-US"/>
        </a:p>
      </dgm:t>
    </dgm:pt>
    <dgm:pt modelId="{9E80D77D-1D4F-46D8-8428-547D7AD85369}" type="pres">
      <dgm:prSet presAssocID="{CD337453-1E1B-48FA-B49B-3515E9031B29}" presName="node" presStyleLbl="node1" presStyleIdx="0" presStyleCnt="4" custScaleX="203939" custScaleY="129436" custRadScaleRad="83035" custRadScaleInc="-2480">
        <dgm:presLayoutVars>
          <dgm:bulletEnabled val="1"/>
        </dgm:presLayoutVars>
      </dgm:prSet>
      <dgm:spPr/>
      <dgm:t>
        <a:bodyPr/>
        <a:lstStyle/>
        <a:p>
          <a:endParaRPr lang="en-US"/>
        </a:p>
      </dgm:t>
    </dgm:pt>
    <dgm:pt modelId="{8E3AA0D5-0990-4ECB-B2B0-BB6728C251FE}" type="pres">
      <dgm:prSet presAssocID="{6105CDFA-BDC8-46A8-A062-03652A4321A6}" presName="Name9" presStyleLbl="parChTrans1D2" presStyleIdx="1" presStyleCnt="4"/>
      <dgm:spPr/>
      <dgm:t>
        <a:bodyPr/>
        <a:lstStyle/>
        <a:p>
          <a:endParaRPr lang="en-US"/>
        </a:p>
      </dgm:t>
    </dgm:pt>
    <dgm:pt modelId="{59E4E97B-D4AE-47F2-B955-70A95D3A2F30}" type="pres">
      <dgm:prSet presAssocID="{6105CDFA-BDC8-46A8-A062-03652A4321A6}" presName="connTx" presStyleLbl="parChTrans1D2" presStyleIdx="1" presStyleCnt="4"/>
      <dgm:spPr/>
      <dgm:t>
        <a:bodyPr/>
        <a:lstStyle/>
        <a:p>
          <a:endParaRPr lang="en-US"/>
        </a:p>
      </dgm:t>
    </dgm:pt>
    <dgm:pt modelId="{8EB4F8C7-DBA5-42F3-A0C5-6F44427F0E89}" type="pres">
      <dgm:prSet presAssocID="{C44515CD-FEB6-48EF-94DD-902F868EBF6C}" presName="node" presStyleLbl="node1" presStyleIdx="1" presStyleCnt="4" custScaleX="193543" custScaleY="152599" custRadScaleRad="160646">
        <dgm:presLayoutVars>
          <dgm:bulletEnabled val="1"/>
        </dgm:presLayoutVars>
      </dgm:prSet>
      <dgm:spPr/>
      <dgm:t>
        <a:bodyPr/>
        <a:lstStyle/>
        <a:p>
          <a:endParaRPr lang="en-US"/>
        </a:p>
      </dgm:t>
    </dgm:pt>
    <dgm:pt modelId="{5F5B5281-EB04-433D-9538-5D256BF9C133}" type="pres">
      <dgm:prSet presAssocID="{DE7CAF9C-7C5F-4E56-B281-6CAE1BCE3F2D}" presName="Name9" presStyleLbl="parChTrans1D2" presStyleIdx="2" presStyleCnt="4"/>
      <dgm:spPr/>
      <dgm:t>
        <a:bodyPr/>
        <a:lstStyle/>
        <a:p>
          <a:endParaRPr lang="en-US"/>
        </a:p>
      </dgm:t>
    </dgm:pt>
    <dgm:pt modelId="{DBB643C7-9A52-4927-9A2B-AA9CC181D7E5}" type="pres">
      <dgm:prSet presAssocID="{DE7CAF9C-7C5F-4E56-B281-6CAE1BCE3F2D}" presName="connTx" presStyleLbl="parChTrans1D2" presStyleIdx="2" presStyleCnt="4"/>
      <dgm:spPr/>
      <dgm:t>
        <a:bodyPr/>
        <a:lstStyle/>
        <a:p>
          <a:endParaRPr lang="en-US"/>
        </a:p>
      </dgm:t>
    </dgm:pt>
    <dgm:pt modelId="{CA8420DD-8510-4575-B8C5-A6B20E8C797F}" type="pres">
      <dgm:prSet presAssocID="{DC6D56EC-C4D5-487D-8B22-18246A63AFE8}" presName="node" presStyleLbl="node1" presStyleIdx="2" presStyleCnt="4" custScaleX="215229" custScaleY="122431" custRadScaleRad="94343" custRadScaleInc="1091">
        <dgm:presLayoutVars>
          <dgm:bulletEnabled val="1"/>
        </dgm:presLayoutVars>
      </dgm:prSet>
      <dgm:spPr/>
      <dgm:t>
        <a:bodyPr/>
        <a:lstStyle/>
        <a:p>
          <a:endParaRPr lang="en-US"/>
        </a:p>
      </dgm:t>
    </dgm:pt>
    <dgm:pt modelId="{EFADCD9C-1B4B-4917-88FF-5E557D850782}" type="pres">
      <dgm:prSet presAssocID="{3DBD89A3-2835-4189-8146-231A546BAB45}" presName="Name9" presStyleLbl="parChTrans1D2" presStyleIdx="3" presStyleCnt="4"/>
      <dgm:spPr/>
      <dgm:t>
        <a:bodyPr/>
        <a:lstStyle/>
        <a:p>
          <a:endParaRPr lang="en-US"/>
        </a:p>
      </dgm:t>
    </dgm:pt>
    <dgm:pt modelId="{E47A5545-5296-43D3-BB85-D609DA502A3E}" type="pres">
      <dgm:prSet presAssocID="{3DBD89A3-2835-4189-8146-231A546BAB45}" presName="connTx" presStyleLbl="parChTrans1D2" presStyleIdx="3" presStyleCnt="4"/>
      <dgm:spPr/>
      <dgm:t>
        <a:bodyPr/>
        <a:lstStyle/>
        <a:p>
          <a:endParaRPr lang="en-US"/>
        </a:p>
      </dgm:t>
    </dgm:pt>
    <dgm:pt modelId="{A2817301-6327-4AD5-A101-5E0005284F4D}" type="pres">
      <dgm:prSet presAssocID="{7CA7C92E-37D1-4AD8-93CC-FE31C4650B8A}" presName="node" presStyleLbl="node1" presStyleIdx="3" presStyleCnt="4" custScaleX="209305" custScaleY="145577" custRadScaleRad="174820" custRadScaleInc="1178">
        <dgm:presLayoutVars>
          <dgm:bulletEnabled val="1"/>
        </dgm:presLayoutVars>
      </dgm:prSet>
      <dgm:spPr/>
      <dgm:t>
        <a:bodyPr/>
        <a:lstStyle/>
        <a:p>
          <a:endParaRPr lang="en-US"/>
        </a:p>
      </dgm:t>
    </dgm:pt>
  </dgm:ptLst>
  <dgm:cxnLst>
    <dgm:cxn modelId="{39663E5A-2EC0-4D96-9450-D21E1EF5460A}" type="presOf" srcId="{C44515CD-FEB6-48EF-94DD-902F868EBF6C}" destId="{8EB4F8C7-DBA5-42F3-A0C5-6F44427F0E89}" srcOrd="0" destOrd="0" presId="urn:microsoft.com/office/officeart/2005/8/layout/radial1"/>
    <dgm:cxn modelId="{61D3E41D-A1C2-45C9-99B4-71C71F54FC87}" type="presOf" srcId="{7CA7C92E-37D1-4AD8-93CC-FE31C4650B8A}" destId="{A2817301-6327-4AD5-A101-5E0005284F4D}" srcOrd="0" destOrd="0" presId="urn:microsoft.com/office/officeart/2005/8/layout/radial1"/>
    <dgm:cxn modelId="{C0DBA336-BAD2-485B-A6C2-651A4E243EE9}" type="presOf" srcId="{3DBD89A3-2835-4189-8146-231A546BAB45}" destId="{EFADCD9C-1B4B-4917-88FF-5E557D850782}" srcOrd="0" destOrd="0" presId="urn:microsoft.com/office/officeart/2005/8/layout/radial1"/>
    <dgm:cxn modelId="{E1AC47E2-EF91-4154-AC49-6BA3036060C5}" srcId="{01C4EFC0-9205-4B0B-AEC4-65E5A1A4EE7F}" destId="{7CA7C92E-37D1-4AD8-93CC-FE31C4650B8A}" srcOrd="3" destOrd="0" parTransId="{3DBD89A3-2835-4189-8146-231A546BAB45}" sibTransId="{EAB7AAA3-4F10-4ADC-930D-10C2C31AD6F4}"/>
    <dgm:cxn modelId="{00600A7E-718D-48EC-BB9C-2BB8AE81BADA}" type="presOf" srcId="{01C4EFC0-9205-4B0B-AEC4-65E5A1A4EE7F}" destId="{0B98687A-E70E-4967-A38B-B149FCBF1CE2}" srcOrd="0" destOrd="0" presId="urn:microsoft.com/office/officeart/2005/8/layout/radial1"/>
    <dgm:cxn modelId="{2E729C16-9C2C-4E0B-8AED-D2DD5B4C8410}" type="presOf" srcId="{6105CDFA-BDC8-46A8-A062-03652A4321A6}" destId="{59E4E97B-D4AE-47F2-B955-70A95D3A2F30}" srcOrd="1" destOrd="0" presId="urn:microsoft.com/office/officeart/2005/8/layout/radial1"/>
    <dgm:cxn modelId="{D9DDFC7C-7EBF-47FB-8505-F51F75C32125}" type="presOf" srcId="{6105CDFA-BDC8-46A8-A062-03652A4321A6}" destId="{8E3AA0D5-0990-4ECB-B2B0-BB6728C251FE}" srcOrd="0" destOrd="0" presId="urn:microsoft.com/office/officeart/2005/8/layout/radial1"/>
    <dgm:cxn modelId="{2CECE429-C40B-40F5-A6D9-CA6886BB559B}" type="presOf" srcId="{3DBD89A3-2835-4189-8146-231A546BAB45}" destId="{E47A5545-5296-43D3-BB85-D609DA502A3E}" srcOrd="1" destOrd="0" presId="urn:microsoft.com/office/officeart/2005/8/layout/radial1"/>
    <dgm:cxn modelId="{DCF2F9DB-89AE-40AB-8CB5-16A2F3CBCD7A}" srcId="{FAD31CD0-AA67-4326-89C3-5C5E0E426059}" destId="{01C4EFC0-9205-4B0B-AEC4-65E5A1A4EE7F}" srcOrd="0" destOrd="0" parTransId="{EA009506-9158-4E2C-BAF3-8954161F0C6E}" sibTransId="{259F4672-0588-4693-9BB3-7583A3213E9E}"/>
    <dgm:cxn modelId="{BD13B6AE-5C62-46AC-8AB3-1436B4405651}" srcId="{01C4EFC0-9205-4B0B-AEC4-65E5A1A4EE7F}" destId="{DC6D56EC-C4D5-487D-8B22-18246A63AFE8}" srcOrd="2" destOrd="0" parTransId="{DE7CAF9C-7C5F-4E56-B281-6CAE1BCE3F2D}" sibTransId="{6B978A55-A8A0-420A-B4C5-1C5B5407F764}"/>
    <dgm:cxn modelId="{1A21AD7D-2AD6-4604-A999-A13D6047E79F}" srcId="{01C4EFC0-9205-4B0B-AEC4-65E5A1A4EE7F}" destId="{C44515CD-FEB6-48EF-94DD-902F868EBF6C}" srcOrd="1" destOrd="0" parTransId="{6105CDFA-BDC8-46A8-A062-03652A4321A6}" sibTransId="{B05B1D08-82A2-4AA3-B323-0AA2D4757D2F}"/>
    <dgm:cxn modelId="{5646A666-59C9-47DE-B506-B8519CB0CC17}" type="presOf" srcId="{0F7FFAB2-6C74-4C7B-A33B-DC9E4F88D7B5}" destId="{E627BFF1-D0EA-4DB2-A916-22C9431AC1E7}" srcOrd="1" destOrd="0" presId="urn:microsoft.com/office/officeart/2005/8/layout/radial1"/>
    <dgm:cxn modelId="{17519B8F-92CC-4B98-B0D5-3F157ED237B0}" type="presOf" srcId="{DC6D56EC-C4D5-487D-8B22-18246A63AFE8}" destId="{CA8420DD-8510-4575-B8C5-A6B20E8C797F}" srcOrd="0" destOrd="0" presId="urn:microsoft.com/office/officeart/2005/8/layout/radial1"/>
    <dgm:cxn modelId="{E018B0DA-DE65-4C51-B029-B00ECCFB271E}" type="presOf" srcId="{DE7CAF9C-7C5F-4E56-B281-6CAE1BCE3F2D}" destId="{DBB643C7-9A52-4927-9A2B-AA9CC181D7E5}" srcOrd="1" destOrd="0" presId="urn:microsoft.com/office/officeart/2005/8/layout/radial1"/>
    <dgm:cxn modelId="{14424562-4EE4-47FE-B588-F9D721436A3E}" srcId="{01C4EFC0-9205-4B0B-AEC4-65E5A1A4EE7F}" destId="{CD337453-1E1B-48FA-B49B-3515E9031B29}" srcOrd="0" destOrd="0" parTransId="{0F7FFAB2-6C74-4C7B-A33B-DC9E4F88D7B5}" sibTransId="{0D411947-0BD3-4DA6-9FD2-831F9E633AF9}"/>
    <dgm:cxn modelId="{FF93B6C0-01FE-48A3-97F6-0E02C3C1A9DF}" type="presOf" srcId="{DE7CAF9C-7C5F-4E56-B281-6CAE1BCE3F2D}" destId="{5F5B5281-EB04-433D-9538-5D256BF9C133}" srcOrd="0" destOrd="0" presId="urn:microsoft.com/office/officeart/2005/8/layout/radial1"/>
    <dgm:cxn modelId="{FE185E66-72E3-474D-B0D9-55E52D291BF6}" type="presOf" srcId="{CD337453-1E1B-48FA-B49B-3515E9031B29}" destId="{9E80D77D-1D4F-46D8-8428-547D7AD85369}" srcOrd="0" destOrd="0" presId="urn:microsoft.com/office/officeart/2005/8/layout/radial1"/>
    <dgm:cxn modelId="{EC6B4BAE-CC95-4FB3-87E4-A51E1F452F1E}" type="presOf" srcId="{FAD31CD0-AA67-4326-89C3-5C5E0E426059}" destId="{DC9607C9-2C17-4E39-965A-175B908888BF}" srcOrd="0" destOrd="0" presId="urn:microsoft.com/office/officeart/2005/8/layout/radial1"/>
    <dgm:cxn modelId="{A606FAF0-B934-4D7E-8CD3-706229683529}" type="presOf" srcId="{0F7FFAB2-6C74-4C7B-A33B-DC9E4F88D7B5}" destId="{9B9A77CA-BDDE-4C75-9548-4397FDC4991F}" srcOrd="0" destOrd="0" presId="urn:microsoft.com/office/officeart/2005/8/layout/radial1"/>
    <dgm:cxn modelId="{90698BFC-0F9D-4EC9-B448-7207D2F25495}" type="presParOf" srcId="{DC9607C9-2C17-4E39-965A-175B908888BF}" destId="{0B98687A-E70E-4967-A38B-B149FCBF1CE2}" srcOrd="0" destOrd="0" presId="urn:microsoft.com/office/officeart/2005/8/layout/radial1"/>
    <dgm:cxn modelId="{0B6F979A-E39F-4ED8-B46B-9E2863E10CCA}" type="presParOf" srcId="{DC9607C9-2C17-4E39-965A-175B908888BF}" destId="{9B9A77CA-BDDE-4C75-9548-4397FDC4991F}" srcOrd="1" destOrd="0" presId="urn:microsoft.com/office/officeart/2005/8/layout/radial1"/>
    <dgm:cxn modelId="{8DA05621-13AA-45A2-9DF4-660A4E897187}" type="presParOf" srcId="{9B9A77CA-BDDE-4C75-9548-4397FDC4991F}" destId="{E627BFF1-D0EA-4DB2-A916-22C9431AC1E7}" srcOrd="0" destOrd="0" presId="urn:microsoft.com/office/officeart/2005/8/layout/radial1"/>
    <dgm:cxn modelId="{1CDF8258-0702-479A-AEA8-670C824E3839}" type="presParOf" srcId="{DC9607C9-2C17-4E39-965A-175B908888BF}" destId="{9E80D77D-1D4F-46D8-8428-547D7AD85369}" srcOrd="2" destOrd="0" presId="urn:microsoft.com/office/officeart/2005/8/layout/radial1"/>
    <dgm:cxn modelId="{F287EF14-1A0E-4387-9946-71B61E49A67A}" type="presParOf" srcId="{DC9607C9-2C17-4E39-965A-175B908888BF}" destId="{8E3AA0D5-0990-4ECB-B2B0-BB6728C251FE}" srcOrd="3" destOrd="0" presId="urn:microsoft.com/office/officeart/2005/8/layout/radial1"/>
    <dgm:cxn modelId="{5E1FFF5F-516D-4C04-B65C-CD49D9B7D8CB}" type="presParOf" srcId="{8E3AA0D5-0990-4ECB-B2B0-BB6728C251FE}" destId="{59E4E97B-D4AE-47F2-B955-70A95D3A2F30}" srcOrd="0" destOrd="0" presId="urn:microsoft.com/office/officeart/2005/8/layout/radial1"/>
    <dgm:cxn modelId="{096BF0D9-8987-4AFC-85C8-E8584B066378}" type="presParOf" srcId="{DC9607C9-2C17-4E39-965A-175B908888BF}" destId="{8EB4F8C7-DBA5-42F3-A0C5-6F44427F0E89}" srcOrd="4" destOrd="0" presId="urn:microsoft.com/office/officeart/2005/8/layout/radial1"/>
    <dgm:cxn modelId="{7BD0F6B0-51AB-45A9-BBD6-6CDB8C1855BB}" type="presParOf" srcId="{DC9607C9-2C17-4E39-965A-175B908888BF}" destId="{5F5B5281-EB04-433D-9538-5D256BF9C133}" srcOrd="5" destOrd="0" presId="urn:microsoft.com/office/officeart/2005/8/layout/radial1"/>
    <dgm:cxn modelId="{26CFDF6C-1086-4D89-9BB0-B4EF01000F5A}" type="presParOf" srcId="{5F5B5281-EB04-433D-9538-5D256BF9C133}" destId="{DBB643C7-9A52-4927-9A2B-AA9CC181D7E5}" srcOrd="0" destOrd="0" presId="urn:microsoft.com/office/officeart/2005/8/layout/radial1"/>
    <dgm:cxn modelId="{AA97A6A7-B622-4E8F-B8C5-D9D9AF61D53F}" type="presParOf" srcId="{DC9607C9-2C17-4E39-965A-175B908888BF}" destId="{CA8420DD-8510-4575-B8C5-A6B20E8C797F}" srcOrd="6" destOrd="0" presId="urn:microsoft.com/office/officeart/2005/8/layout/radial1"/>
    <dgm:cxn modelId="{C02FE36B-09D1-448D-B867-7EB4A6A34108}" type="presParOf" srcId="{DC9607C9-2C17-4E39-965A-175B908888BF}" destId="{EFADCD9C-1B4B-4917-88FF-5E557D850782}" srcOrd="7" destOrd="0" presId="urn:microsoft.com/office/officeart/2005/8/layout/radial1"/>
    <dgm:cxn modelId="{9B59DF6D-5348-4338-9F92-B72DD856A716}" type="presParOf" srcId="{EFADCD9C-1B4B-4917-88FF-5E557D850782}" destId="{E47A5545-5296-43D3-BB85-D609DA502A3E}" srcOrd="0" destOrd="0" presId="urn:microsoft.com/office/officeart/2005/8/layout/radial1"/>
    <dgm:cxn modelId="{2F87487F-49FB-4321-889C-B2FA5383F6A8}" type="presParOf" srcId="{DC9607C9-2C17-4E39-965A-175B908888BF}" destId="{A2817301-6327-4AD5-A101-5E0005284F4D}" srcOrd="8" destOrd="0" presId="urn:microsoft.com/office/officeart/2005/8/layout/radial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radial1">
  <dgm:title val=""/>
  <dgm:desc val=""/>
  <dgm:catLst>
    <dgm:cat type="relationship" pri="22000"/>
    <dgm:cat type="cycle" pri="10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node" refType="w" refFor="ch" refForName="centerShape" op="equ"/>
      <dgm:constr type="sp" refType="w" refFor="ch" refForName="node" fact="0.3"/>
      <dgm:constr type="sibSp" refType="w" refFor="ch" refForName="node" fact="0.3"/>
      <dgm:constr type="primFontSz" for="ch" forName="centerShape" val="65"/>
      <dgm:constr type="primFontSz" for="des" forName="node" op="equ" val="65"/>
      <dgm:constr type="primFontSz" for="des" forName="connTx" val="55"/>
      <dgm:constr type="primFontSz" for="des" forName="connTx" refType="primFontSz" refFor="ch" refForName="centerShape" op="lte" fact="0.8"/>
    </dgm:constrLst>
    <dgm:ruleLst/>
    <dgm:forEach name="Name6"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name="Name7" axis="ch">
        <dgm:forEach name="Name8" axis="self" ptType="parTrans">
          <dgm:layoutNode name="Name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connDist"/>
              <dgm:constr type="userA" for="ch" refType="connDist"/>
              <dgm:constr type="w" val="1"/>
              <dgm:constr type="h" val="5"/>
              <dgm:constr type="begPad"/>
              <dgm:constr type="endPad"/>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w" val="NaN" fact="0.8" max="NaN"/>
                <dgm:rule type="h" val="NaN" fact="1" max="NaN"/>
                <dgm:rule type="primFontSz" val="5" fact="NaN" max="NaN"/>
              </dgm:ruleLst>
            </dgm:layoutNode>
          </dgm:layoutNode>
        </dgm:forEach>
        <dgm:forEach name="Name10"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extLst>
      <p:ext uri="{BB962C8B-B14F-4D97-AF65-F5344CB8AC3E}">
        <p14:creationId xmlns:p14="http://schemas.microsoft.com/office/powerpoint/2010/main" val="936545178"/>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2"/>
        <p:cNvGrpSpPr/>
        <p:nvPr/>
      </p:nvGrpSpPr>
      <p:grpSpPr>
        <a:xfrm>
          <a:off x="0" y="0"/>
          <a:ext cx="0" cy="0"/>
          <a:chOff x="0" y="0"/>
          <a:chExt cx="0" cy="0"/>
        </a:xfrm>
      </p:grpSpPr>
      <p:sp>
        <p:nvSpPr>
          <p:cNvPr id="173" name="Google Shape;173;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4" name="Google Shape;174;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6738912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7"/>
          <p:cNvSpPr>
            <a:spLocks noGrp="1" noChangeArrowheads="1"/>
          </p:cNvSpPr>
          <p:nvPr>
            <p:ph type="sldNum" sz="quarter" idx="5"/>
          </p:nvPr>
        </p:nvSpPr>
        <p:spPr>
          <a:xfrm>
            <a:off x="3884613" y="8685213"/>
            <a:ext cx="2971800" cy="45720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BAD0E006-9555-45A8-B785-028B5C5C062B}" type="slidenum">
              <a:rPr lang="en-US" altLang="en-US" smtClean="0"/>
              <a:pPr>
                <a:spcBef>
                  <a:spcPct val="0"/>
                </a:spcBef>
              </a:pPr>
              <a:t>2</a:t>
            </a:fld>
            <a:endParaRPr lang="en-US" altLang="en-US" smtClean="0"/>
          </a:p>
        </p:txBody>
      </p:sp>
      <p:sp>
        <p:nvSpPr>
          <p:cNvPr id="22531" name="Rectangle 2"/>
          <p:cNvSpPr>
            <a:spLocks noGrp="1" noRot="1" noChangeAspect="1" noChangeArrowheads="1" noTextEdit="1"/>
          </p:cNvSpPr>
          <p:nvPr>
            <p:ph type="sldImg"/>
          </p:nvPr>
        </p:nvSpPr>
        <p:spPr>
          <a:xfrm>
            <a:off x="381000" y="685800"/>
            <a:ext cx="6096000" cy="3429000"/>
          </a:xfrm>
          <a:ln/>
        </p:spPr>
      </p:sp>
      <p:sp>
        <p:nvSpPr>
          <p:cNvPr id="2253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94592752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
        <p:cNvGrpSpPr/>
        <p:nvPr/>
      </p:nvGrpSpPr>
      <p:grpSpPr>
        <a:xfrm>
          <a:off x="0" y="0"/>
          <a:ext cx="0" cy="0"/>
          <a:chOff x="0" y="0"/>
          <a:chExt cx="0" cy="0"/>
        </a:xfrm>
      </p:grpSpPr>
      <p:sp>
        <p:nvSpPr>
          <p:cNvPr id="44" name="Google Shape;44;g35f391192_0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5" name="Google Shape;45;g35f391192_0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406589170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3"/>
        <p:cNvGrpSpPr/>
        <p:nvPr/>
      </p:nvGrpSpPr>
      <p:grpSpPr>
        <a:xfrm>
          <a:off x="0" y="0"/>
          <a:ext cx="0" cy="0"/>
          <a:chOff x="0" y="0"/>
          <a:chExt cx="0" cy="0"/>
        </a:xfrm>
      </p:grpSpPr>
      <p:sp>
        <p:nvSpPr>
          <p:cNvPr id="184" name="Google Shape;184;g853034354b_0_2476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5" name="Google Shape;185;g853034354b_0_2476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66326451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4" name="Slide Image Placeholder 1"/>
          <p:cNvSpPr>
            <a:spLocks noGrp="1" noRot="1" noChangeAspect="1" noTextEdit="1"/>
          </p:cNvSpPr>
          <p:nvPr>
            <p:ph type="sldImg"/>
          </p:nvPr>
        </p:nvSpPr>
        <p:spPr>
          <a:xfrm>
            <a:off x="381000" y="685800"/>
            <a:ext cx="6096000" cy="3429000"/>
          </a:xfrm>
          <a:ln/>
        </p:spPr>
      </p:sp>
      <p:sp>
        <p:nvSpPr>
          <p:cNvPr id="11059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id-ID" smtClean="0">
              <a:latin typeface="Arial" panose="020B0604020202020204" pitchFamily="34" charset="0"/>
              <a:cs typeface="Arial" panose="020B0604020202020204" pitchFamily="34" charset="0"/>
            </a:endParaRPr>
          </a:p>
        </p:txBody>
      </p:sp>
      <p:sp>
        <p:nvSpPr>
          <p:cNvPr id="110596" name="Slide Number Placeholder 3"/>
          <p:cNvSpPr>
            <a:spLocks noGrp="1"/>
          </p:cNvSpPr>
          <p:nvPr>
            <p:ph type="sldNum" sz="quarter" idx="5"/>
          </p:nvPr>
        </p:nvSpPr>
        <p:spPr>
          <a:xfrm>
            <a:off x="3884613" y="8685213"/>
            <a:ext cx="2971800" cy="45720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fld id="{BD70E419-025F-4A89-8225-06242A73FA22}" type="slidenum">
              <a:rPr lang="id-ID" smtClean="0">
                <a:solidFill>
                  <a:srgbClr val="000000"/>
                </a:solidFill>
                <a:latin typeface="Arial" panose="020B0604020202020204" pitchFamily="34" charset="0"/>
              </a:rPr>
              <a:pPr/>
              <a:t>126</a:t>
            </a:fld>
            <a:endParaRPr lang="id-ID" smtClean="0">
              <a:solidFill>
                <a:srgbClr val="000000"/>
              </a:solidFill>
              <a:latin typeface="Arial" panose="020B0604020202020204" pitchFamily="34" charset="0"/>
            </a:endParaRPr>
          </a:p>
        </p:txBody>
      </p:sp>
    </p:spTree>
    <p:extLst>
      <p:ext uri="{BB962C8B-B14F-4D97-AF65-F5344CB8AC3E}">
        <p14:creationId xmlns:p14="http://schemas.microsoft.com/office/powerpoint/2010/main" val="1882035854"/>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8"/>
        <p:cNvGrpSpPr/>
        <p:nvPr/>
      </p:nvGrpSpPr>
      <p:grpSpPr>
        <a:xfrm>
          <a:off x="0" y="0"/>
          <a:ext cx="0" cy="0"/>
          <a:chOff x="0" y="0"/>
          <a:chExt cx="0" cy="0"/>
        </a:xfrm>
      </p:grpSpPr>
      <p:pic>
        <p:nvPicPr>
          <p:cNvPr id="9" name="Google Shape;9;p2"/>
          <p:cNvPicPr preferRelativeResize="0"/>
          <p:nvPr/>
        </p:nvPicPr>
        <p:blipFill rotWithShape="1">
          <a:blip r:embed="rId2">
            <a:alphaModFix amt="28000"/>
          </a:blip>
          <a:srcRect t="3044" b="39510"/>
          <a:stretch/>
        </p:blipFill>
        <p:spPr>
          <a:xfrm>
            <a:off x="-247650" y="-187450"/>
            <a:ext cx="9736454" cy="5520130"/>
          </a:xfrm>
          <a:prstGeom prst="rect">
            <a:avLst/>
          </a:prstGeom>
          <a:noFill/>
          <a:ln>
            <a:noFill/>
          </a:ln>
        </p:spPr>
      </p:pic>
      <p:pic>
        <p:nvPicPr>
          <p:cNvPr id="10" name="Google Shape;10;p2"/>
          <p:cNvPicPr preferRelativeResize="0"/>
          <p:nvPr/>
        </p:nvPicPr>
        <p:blipFill rotWithShape="1">
          <a:blip r:embed="rId3">
            <a:alphaModFix/>
          </a:blip>
          <a:srcRect b="61089"/>
          <a:stretch/>
        </p:blipFill>
        <p:spPr>
          <a:xfrm rot="-620881">
            <a:off x="1853551" y="40483"/>
            <a:ext cx="2068426" cy="1772790"/>
          </a:xfrm>
          <a:prstGeom prst="rect">
            <a:avLst/>
          </a:prstGeom>
          <a:noFill/>
          <a:ln>
            <a:noFill/>
          </a:ln>
        </p:spPr>
      </p:pic>
      <p:pic>
        <p:nvPicPr>
          <p:cNvPr id="11" name="Google Shape;11;p2"/>
          <p:cNvPicPr preferRelativeResize="0"/>
          <p:nvPr/>
        </p:nvPicPr>
        <p:blipFill rotWithShape="1">
          <a:blip r:embed="rId4">
            <a:alphaModFix/>
          </a:blip>
          <a:srcRect r="1545" b="6838"/>
          <a:stretch/>
        </p:blipFill>
        <p:spPr>
          <a:xfrm>
            <a:off x="1047887" y="524012"/>
            <a:ext cx="7048226" cy="4102024"/>
          </a:xfrm>
          <a:prstGeom prst="rect">
            <a:avLst/>
          </a:prstGeom>
          <a:noFill/>
          <a:ln>
            <a:noFill/>
          </a:ln>
        </p:spPr>
      </p:pic>
      <p:pic>
        <p:nvPicPr>
          <p:cNvPr id="12" name="Google Shape;12;p2"/>
          <p:cNvPicPr preferRelativeResize="0"/>
          <p:nvPr/>
        </p:nvPicPr>
        <p:blipFill>
          <a:blip r:embed="rId5">
            <a:alphaModFix/>
          </a:blip>
          <a:stretch>
            <a:fillRect/>
          </a:stretch>
        </p:blipFill>
        <p:spPr>
          <a:xfrm>
            <a:off x="1593925" y="2989525"/>
            <a:ext cx="1584774" cy="1852801"/>
          </a:xfrm>
          <a:prstGeom prst="rect">
            <a:avLst/>
          </a:prstGeom>
          <a:noFill/>
          <a:ln>
            <a:noFill/>
          </a:ln>
          <a:effectLst>
            <a:outerShdw blurRad="57150" dist="19050" dir="3300000" algn="bl" rotWithShape="0">
              <a:srgbClr val="000000">
                <a:alpha val="34000"/>
              </a:srgbClr>
            </a:outerShdw>
          </a:effectLst>
        </p:spPr>
      </p:pic>
      <p:sp>
        <p:nvSpPr>
          <p:cNvPr id="13" name="Google Shape;13;p2"/>
          <p:cNvSpPr txBox="1">
            <a:spLocks noGrp="1"/>
          </p:cNvSpPr>
          <p:nvPr>
            <p:ph type="ctrTitle"/>
          </p:nvPr>
        </p:nvSpPr>
        <p:spPr>
          <a:xfrm>
            <a:off x="1532100" y="1728423"/>
            <a:ext cx="6079800" cy="1655100"/>
          </a:xfrm>
          <a:prstGeom prst="rect">
            <a:avLst/>
          </a:prstGeom>
        </p:spPr>
        <p:txBody>
          <a:bodyPr spcFirstLastPara="1" wrap="square" lIns="91425" tIns="91425" rIns="91425" bIns="91425" anchor="b" anchorCtr="0">
            <a:noAutofit/>
          </a:bodyPr>
          <a:lstStyle>
            <a:lvl1pPr lvl="0" algn="ctr">
              <a:lnSpc>
                <a:spcPct val="80000"/>
              </a:lnSpc>
              <a:spcBef>
                <a:spcPts val="0"/>
              </a:spcBef>
              <a:spcAft>
                <a:spcPts val="0"/>
              </a:spcAft>
              <a:buSzPts val="6000"/>
              <a:buNone/>
              <a:defRPr sz="6000"/>
            </a:lvl1pPr>
            <a:lvl2pPr lvl="1" algn="ctr">
              <a:lnSpc>
                <a:spcPct val="80000"/>
              </a:lnSpc>
              <a:spcBef>
                <a:spcPts val="0"/>
              </a:spcBef>
              <a:spcAft>
                <a:spcPts val="0"/>
              </a:spcAft>
              <a:buClr>
                <a:srgbClr val="0B5394"/>
              </a:buClr>
              <a:buSzPts val="6000"/>
              <a:buNone/>
              <a:defRPr sz="6000">
                <a:solidFill>
                  <a:srgbClr val="0B5394"/>
                </a:solidFill>
              </a:defRPr>
            </a:lvl2pPr>
            <a:lvl3pPr lvl="2" algn="ctr">
              <a:lnSpc>
                <a:spcPct val="80000"/>
              </a:lnSpc>
              <a:spcBef>
                <a:spcPts val="0"/>
              </a:spcBef>
              <a:spcAft>
                <a:spcPts val="0"/>
              </a:spcAft>
              <a:buClr>
                <a:srgbClr val="0B5394"/>
              </a:buClr>
              <a:buSzPts val="6000"/>
              <a:buNone/>
              <a:defRPr sz="6000">
                <a:solidFill>
                  <a:srgbClr val="0B5394"/>
                </a:solidFill>
              </a:defRPr>
            </a:lvl3pPr>
            <a:lvl4pPr lvl="3" algn="ctr">
              <a:lnSpc>
                <a:spcPct val="80000"/>
              </a:lnSpc>
              <a:spcBef>
                <a:spcPts val="0"/>
              </a:spcBef>
              <a:spcAft>
                <a:spcPts val="0"/>
              </a:spcAft>
              <a:buClr>
                <a:srgbClr val="0B5394"/>
              </a:buClr>
              <a:buSzPts val="6000"/>
              <a:buNone/>
              <a:defRPr sz="6000">
                <a:solidFill>
                  <a:srgbClr val="0B5394"/>
                </a:solidFill>
              </a:defRPr>
            </a:lvl4pPr>
            <a:lvl5pPr lvl="4" algn="ctr">
              <a:lnSpc>
                <a:spcPct val="80000"/>
              </a:lnSpc>
              <a:spcBef>
                <a:spcPts val="0"/>
              </a:spcBef>
              <a:spcAft>
                <a:spcPts val="0"/>
              </a:spcAft>
              <a:buClr>
                <a:srgbClr val="0B5394"/>
              </a:buClr>
              <a:buSzPts val="6000"/>
              <a:buNone/>
              <a:defRPr sz="6000">
                <a:solidFill>
                  <a:srgbClr val="0B5394"/>
                </a:solidFill>
              </a:defRPr>
            </a:lvl5pPr>
            <a:lvl6pPr lvl="5" algn="ctr">
              <a:lnSpc>
                <a:spcPct val="80000"/>
              </a:lnSpc>
              <a:spcBef>
                <a:spcPts val="0"/>
              </a:spcBef>
              <a:spcAft>
                <a:spcPts val="0"/>
              </a:spcAft>
              <a:buClr>
                <a:srgbClr val="0B5394"/>
              </a:buClr>
              <a:buSzPts val="6000"/>
              <a:buNone/>
              <a:defRPr sz="6000">
                <a:solidFill>
                  <a:srgbClr val="0B5394"/>
                </a:solidFill>
              </a:defRPr>
            </a:lvl6pPr>
            <a:lvl7pPr lvl="6" algn="ctr">
              <a:lnSpc>
                <a:spcPct val="80000"/>
              </a:lnSpc>
              <a:spcBef>
                <a:spcPts val="0"/>
              </a:spcBef>
              <a:spcAft>
                <a:spcPts val="0"/>
              </a:spcAft>
              <a:buClr>
                <a:srgbClr val="0B5394"/>
              </a:buClr>
              <a:buSzPts val="6000"/>
              <a:buNone/>
              <a:defRPr sz="6000">
                <a:solidFill>
                  <a:srgbClr val="0B5394"/>
                </a:solidFill>
              </a:defRPr>
            </a:lvl7pPr>
            <a:lvl8pPr lvl="7" algn="ctr">
              <a:lnSpc>
                <a:spcPct val="80000"/>
              </a:lnSpc>
              <a:spcBef>
                <a:spcPts val="0"/>
              </a:spcBef>
              <a:spcAft>
                <a:spcPts val="0"/>
              </a:spcAft>
              <a:buClr>
                <a:srgbClr val="0B5394"/>
              </a:buClr>
              <a:buSzPts val="6000"/>
              <a:buNone/>
              <a:defRPr sz="6000">
                <a:solidFill>
                  <a:srgbClr val="0B5394"/>
                </a:solidFill>
              </a:defRPr>
            </a:lvl8pPr>
            <a:lvl9pPr lvl="8" algn="ctr">
              <a:lnSpc>
                <a:spcPct val="80000"/>
              </a:lnSpc>
              <a:spcBef>
                <a:spcPts val="0"/>
              </a:spcBef>
              <a:spcAft>
                <a:spcPts val="0"/>
              </a:spcAft>
              <a:buClr>
                <a:srgbClr val="0B5394"/>
              </a:buClr>
              <a:buSzPts val="6000"/>
              <a:buNone/>
              <a:defRPr sz="6000">
                <a:solidFill>
                  <a:srgbClr val="0B5394"/>
                </a:solidFill>
              </a:defRPr>
            </a:lvl9pPr>
          </a:lstStyle>
          <a:p>
            <a:endParaRPr/>
          </a:p>
        </p:txBody>
      </p:sp>
      <p:sp>
        <p:nvSpPr>
          <p:cNvPr id="14" name="Google Shape;14;p2"/>
          <p:cNvSpPr txBox="1">
            <a:spLocks noGrp="1"/>
          </p:cNvSpPr>
          <p:nvPr>
            <p:ph type="subTitle" idx="1"/>
          </p:nvPr>
        </p:nvSpPr>
        <p:spPr>
          <a:xfrm>
            <a:off x="1672763" y="3769325"/>
            <a:ext cx="1427100" cy="792600"/>
          </a:xfrm>
          <a:prstGeom prst="rect">
            <a:avLst/>
          </a:prstGeom>
        </p:spPr>
        <p:txBody>
          <a:bodyPr spcFirstLastPara="1" wrap="square" lIns="91425" tIns="91425" rIns="91425" bIns="91425" anchor="t" anchorCtr="0">
            <a:noAutofit/>
          </a:bodyPr>
          <a:lstStyle>
            <a:lvl1pPr lvl="0" algn="ctr">
              <a:lnSpc>
                <a:spcPct val="90000"/>
              </a:lnSpc>
              <a:spcBef>
                <a:spcPts val="0"/>
              </a:spcBef>
              <a:spcAft>
                <a:spcPts val="0"/>
              </a:spcAft>
              <a:buClr>
                <a:schemeClr val="dk2"/>
              </a:buClr>
              <a:buSzPts val="1400"/>
              <a:buNone/>
              <a:defRPr sz="1400">
                <a:solidFill>
                  <a:schemeClr val="dk2"/>
                </a:solidFill>
              </a:defRPr>
            </a:lvl1pPr>
            <a:lvl2pPr lvl="1" algn="ctr">
              <a:lnSpc>
                <a:spcPct val="90000"/>
              </a:lnSpc>
              <a:spcBef>
                <a:spcPts val="0"/>
              </a:spcBef>
              <a:spcAft>
                <a:spcPts val="0"/>
              </a:spcAft>
              <a:buClr>
                <a:srgbClr val="0B5394"/>
              </a:buClr>
              <a:buSzPts val="1800"/>
              <a:buFont typeface="Coming Soon"/>
              <a:buNone/>
              <a:defRPr sz="1800" b="1">
                <a:solidFill>
                  <a:srgbClr val="0B5394"/>
                </a:solidFill>
                <a:latin typeface="Coming Soon"/>
                <a:ea typeface="Coming Soon"/>
                <a:cs typeface="Coming Soon"/>
                <a:sym typeface="Coming Soon"/>
              </a:defRPr>
            </a:lvl2pPr>
            <a:lvl3pPr lvl="2" algn="ctr">
              <a:lnSpc>
                <a:spcPct val="90000"/>
              </a:lnSpc>
              <a:spcBef>
                <a:spcPts val="0"/>
              </a:spcBef>
              <a:spcAft>
                <a:spcPts val="0"/>
              </a:spcAft>
              <a:buClr>
                <a:srgbClr val="0B5394"/>
              </a:buClr>
              <a:buSzPts val="1800"/>
              <a:buFont typeface="Coming Soon"/>
              <a:buNone/>
              <a:defRPr sz="1800" b="1">
                <a:solidFill>
                  <a:srgbClr val="0B5394"/>
                </a:solidFill>
                <a:latin typeface="Coming Soon"/>
                <a:ea typeface="Coming Soon"/>
                <a:cs typeface="Coming Soon"/>
                <a:sym typeface="Coming Soon"/>
              </a:defRPr>
            </a:lvl3pPr>
            <a:lvl4pPr lvl="3" algn="ctr">
              <a:lnSpc>
                <a:spcPct val="90000"/>
              </a:lnSpc>
              <a:spcBef>
                <a:spcPts val="0"/>
              </a:spcBef>
              <a:spcAft>
                <a:spcPts val="0"/>
              </a:spcAft>
              <a:buClr>
                <a:srgbClr val="0B5394"/>
              </a:buClr>
              <a:buSzPts val="1800"/>
              <a:buFont typeface="Coming Soon"/>
              <a:buNone/>
              <a:defRPr sz="1800" b="1">
                <a:solidFill>
                  <a:srgbClr val="0B5394"/>
                </a:solidFill>
                <a:latin typeface="Coming Soon"/>
                <a:ea typeface="Coming Soon"/>
                <a:cs typeface="Coming Soon"/>
                <a:sym typeface="Coming Soon"/>
              </a:defRPr>
            </a:lvl4pPr>
            <a:lvl5pPr lvl="4" algn="ctr">
              <a:lnSpc>
                <a:spcPct val="90000"/>
              </a:lnSpc>
              <a:spcBef>
                <a:spcPts val="0"/>
              </a:spcBef>
              <a:spcAft>
                <a:spcPts val="0"/>
              </a:spcAft>
              <a:buClr>
                <a:srgbClr val="0B5394"/>
              </a:buClr>
              <a:buSzPts val="1800"/>
              <a:buFont typeface="Coming Soon"/>
              <a:buNone/>
              <a:defRPr sz="1800" b="1">
                <a:solidFill>
                  <a:srgbClr val="0B5394"/>
                </a:solidFill>
                <a:latin typeface="Coming Soon"/>
                <a:ea typeface="Coming Soon"/>
                <a:cs typeface="Coming Soon"/>
                <a:sym typeface="Coming Soon"/>
              </a:defRPr>
            </a:lvl5pPr>
            <a:lvl6pPr lvl="5" algn="ctr">
              <a:lnSpc>
                <a:spcPct val="90000"/>
              </a:lnSpc>
              <a:spcBef>
                <a:spcPts val="0"/>
              </a:spcBef>
              <a:spcAft>
                <a:spcPts val="0"/>
              </a:spcAft>
              <a:buClr>
                <a:srgbClr val="0B5394"/>
              </a:buClr>
              <a:buSzPts val="1800"/>
              <a:buFont typeface="Coming Soon"/>
              <a:buNone/>
              <a:defRPr sz="1800" b="1">
                <a:solidFill>
                  <a:srgbClr val="0B5394"/>
                </a:solidFill>
                <a:latin typeface="Coming Soon"/>
                <a:ea typeface="Coming Soon"/>
                <a:cs typeface="Coming Soon"/>
                <a:sym typeface="Coming Soon"/>
              </a:defRPr>
            </a:lvl6pPr>
            <a:lvl7pPr lvl="6" algn="ctr">
              <a:lnSpc>
                <a:spcPct val="90000"/>
              </a:lnSpc>
              <a:spcBef>
                <a:spcPts val="0"/>
              </a:spcBef>
              <a:spcAft>
                <a:spcPts val="0"/>
              </a:spcAft>
              <a:buClr>
                <a:srgbClr val="0B5394"/>
              </a:buClr>
              <a:buSzPts val="1800"/>
              <a:buFont typeface="Coming Soon"/>
              <a:buNone/>
              <a:defRPr sz="1800" b="1">
                <a:solidFill>
                  <a:srgbClr val="0B5394"/>
                </a:solidFill>
                <a:latin typeface="Coming Soon"/>
                <a:ea typeface="Coming Soon"/>
                <a:cs typeface="Coming Soon"/>
                <a:sym typeface="Coming Soon"/>
              </a:defRPr>
            </a:lvl7pPr>
            <a:lvl8pPr lvl="7" algn="ctr">
              <a:lnSpc>
                <a:spcPct val="90000"/>
              </a:lnSpc>
              <a:spcBef>
                <a:spcPts val="0"/>
              </a:spcBef>
              <a:spcAft>
                <a:spcPts val="0"/>
              </a:spcAft>
              <a:buClr>
                <a:srgbClr val="0B5394"/>
              </a:buClr>
              <a:buSzPts val="1800"/>
              <a:buFont typeface="Coming Soon"/>
              <a:buNone/>
              <a:defRPr sz="1800" b="1">
                <a:solidFill>
                  <a:srgbClr val="0B5394"/>
                </a:solidFill>
                <a:latin typeface="Coming Soon"/>
                <a:ea typeface="Coming Soon"/>
                <a:cs typeface="Coming Soon"/>
                <a:sym typeface="Coming Soon"/>
              </a:defRPr>
            </a:lvl8pPr>
            <a:lvl9pPr lvl="8" algn="ctr">
              <a:lnSpc>
                <a:spcPct val="90000"/>
              </a:lnSpc>
              <a:spcBef>
                <a:spcPts val="0"/>
              </a:spcBef>
              <a:spcAft>
                <a:spcPts val="0"/>
              </a:spcAft>
              <a:buClr>
                <a:srgbClr val="0B5394"/>
              </a:buClr>
              <a:buSzPts val="1800"/>
              <a:buFont typeface="Coming Soon"/>
              <a:buNone/>
              <a:defRPr sz="1800" b="1">
                <a:solidFill>
                  <a:srgbClr val="0B5394"/>
                </a:solidFill>
                <a:latin typeface="Coming Soon"/>
                <a:ea typeface="Coming Soon"/>
                <a:cs typeface="Coming Soon"/>
                <a:sym typeface="Coming Soon"/>
              </a:defRPr>
            </a:lvl9pPr>
          </a:lstStyle>
          <a:p>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21"/>
        <p:cNvGrpSpPr/>
        <p:nvPr/>
      </p:nvGrpSpPr>
      <p:grpSpPr>
        <a:xfrm>
          <a:off x="0" y="0"/>
          <a:ext cx="0" cy="0"/>
          <a:chOff x="0" y="0"/>
          <a:chExt cx="0" cy="0"/>
        </a:xfrm>
      </p:grpSpPr>
      <p:pic>
        <p:nvPicPr>
          <p:cNvPr id="22" name="Google Shape;22;p4"/>
          <p:cNvPicPr preferRelativeResize="0"/>
          <p:nvPr/>
        </p:nvPicPr>
        <p:blipFill rotWithShape="1">
          <a:blip r:embed="rId2">
            <a:alphaModFix amt="28000"/>
          </a:blip>
          <a:srcRect t="3044" b="39510"/>
          <a:stretch/>
        </p:blipFill>
        <p:spPr>
          <a:xfrm>
            <a:off x="-247650" y="-187450"/>
            <a:ext cx="9736454" cy="5520130"/>
          </a:xfrm>
          <a:prstGeom prst="rect">
            <a:avLst/>
          </a:prstGeom>
          <a:noFill/>
          <a:ln>
            <a:noFill/>
          </a:ln>
        </p:spPr>
      </p:pic>
      <p:pic>
        <p:nvPicPr>
          <p:cNvPr id="23" name="Google Shape;23;p4"/>
          <p:cNvPicPr preferRelativeResize="0"/>
          <p:nvPr/>
        </p:nvPicPr>
        <p:blipFill rotWithShape="1">
          <a:blip r:embed="rId3">
            <a:alphaModFix/>
          </a:blip>
          <a:srcRect r="1545" b="6838"/>
          <a:stretch/>
        </p:blipFill>
        <p:spPr>
          <a:xfrm>
            <a:off x="384887" y="134900"/>
            <a:ext cx="8374226" cy="4873724"/>
          </a:xfrm>
          <a:prstGeom prst="rect">
            <a:avLst/>
          </a:prstGeom>
          <a:noFill/>
          <a:ln>
            <a:noFill/>
          </a:ln>
        </p:spPr>
      </p:pic>
      <p:sp>
        <p:nvSpPr>
          <p:cNvPr id="24" name="Google Shape;24;p4"/>
          <p:cNvSpPr txBox="1">
            <a:spLocks noGrp="1"/>
          </p:cNvSpPr>
          <p:nvPr>
            <p:ph type="title"/>
          </p:nvPr>
        </p:nvSpPr>
        <p:spPr>
          <a:xfrm>
            <a:off x="1836900" y="711175"/>
            <a:ext cx="5470200" cy="572700"/>
          </a:xfrm>
          <a:prstGeom prst="rect">
            <a:avLst/>
          </a:prstGeom>
        </p:spPr>
        <p:txBody>
          <a:bodyPr spcFirstLastPara="1" wrap="square" lIns="91425" tIns="91425" rIns="91425" bIns="91425" anchor="t" anchorCtr="0">
            <a:noAutofit/>
          </a:bodyPr>
          <a:lstStyle>
            <a:lvl1pPr lvl="0" algn="ctr" rtl="0">
              <a:lnSpc>
                <a:spcPct val="80000"/>
              </a:lnSpc>
              <a:spcBef>
                <a:spcPts val="0"/>
              </a:spcBef>
              <a:spcAft>
                <a:spcPts val="0"/>
              </a:spcAft>
              <a:buSzPts val="2800"/>
              <a:buNone/>
              <a:defRPr/>
            </a:lvl1pPr>
            <a:lvl2pPr lvl="1" rtl="0">
              <a:lnSpc>
                <a:spcPct val="80000"/>
              </a:lnSpc>
              <a:spcBef>
                <a:spcPts val="0"/>
              </a:spcBef>
              <a:spcAft>
                <a:spcPts val="0"/>
              </a:spcAft>
              <a:buSzPts val="2800"/>
              <a:buNone/>
              <a:defRPr/>
            </a:lvl2pPr>
            <a:lvl3pPr lvl="2" rtl="0">
              <a:lnSpc>
                <a:spcPct val="80000"/>
              </a:lnSpc>
              <a:spcBef>
                <a:spcPts val="0"/>
              </a:spcBef>
              <a:spcAft>
                <a:spcPts val="0"/>
              </a:spcAft>
              <a:buSzPts val="2800"/>
              <a:buNone/>
              <a:defRPr/>
            </a:lvl3pPr>
            <a:lvl4pPr lvl="3" rtl="0">
              <a:lnSpc>
                <a:spcPct val="80000"/>
              </a:lnSpc>
              <a:spcBef>
                <a:spcPts val="0"/>
              </a:spcBef>
              <a:spcAft>
                <a:spcPts val="0"/>
              </a:spcAft>
              <a:buSzPts val="2800"/>
              <a:buNone/>
              <a:defRPr/>
            </a:lvl4pPr>
            <a:lvl5pPr lvl="4" rtl="0">
              <a:lnSpc>
                <a:spcPct val="80000"/>
              </a:lnSpc>
              <a:spcBef>
                <a:spcPts val="0"/>
              </a:spcBef>
              <a:spcAft>
                <a:spcPts val="0"/>
              </a:spcAft>
              <a:buSzPts val="2800"/>
              <a:buNone/>
              <a:defRPr/>
            </a:lvl5pPr>
            <a:lvl6pPr lvl="5" rtl="0">
              <a:lnSpc>
                <a:spcPct val="80000"/>
              </a:lnSpc>
              <a:spcBef>
                <a:spcPts val="0"/>
              </a:spcBef>
              <a:spcAft>
                <a:spcPts val="0"/>
              </a:spcAft>
              <a:buSzPts val="2800"/>
              <a:buNone/>
              <a:defRPr/>
            </a:lvl6pPr>
            <a:lvl7pPr lvl="6" rtl="0">
              <a:lnSpc>
                <a:spcPct val="80000"/>
              </a:lnSpc>
              <a:spcBef>
                <a:spcPts val="0"/>
              </a:spcBef>
              <a:spcAft>
                <a:spcPts val="0"/>
              </a:spcAft>
              <a:buSzPts val="2800"/>
              <a:buNone/>
              <a:defRPr/>
            </a:lvl7pPr>
            <a:lvl8pPr lvl="7" rtl="0">
              <a:lnSpc>
                <a:spcPct val="80000"/>
              </a:lnSpc>
              <a:spcBef>
                <a:spcPts val="0"/>
              </a:spcBef>
              <a:spcAft>
                <a:spcPts val="0"/>
              </a:spcAft>
              <a:buSzPts val="2800"/>
              <a:buNone/>
              <a:defRPr/>
            </a:lvl8pPr>
            <a:lvl9pPr lvl="8" rtl="0">
              <a:lnSpc>
                <a:spcPct val="80000"/>
              </a:lnSpc>
              <a:spcBef>
                <a:spcPts val="0"/>
              </a:spcBef>
              <a:spcAft>
                <a:spcPts val="0"/>
              </a:spcAft>
              <a:buSzPts val="2800"/>
              <a:buNone/>
              <a:defRPr/>
            </a:lvl9pPr>
          </a:lstStyle>
          <a:p>
            <a:endParaRPr/>
          </a:p>
        </p:txBody>
      </p:sp>
      <p:sp>
        <p:nvSpPr>
          <p:cNvPr id="25" name="Google Shape;25;p4"/>
          <p:cNvSpPr txBox="1">
            <a:spLocks noGrp="1"/>
          </p:cNvSpPr>
          <p:nvPr>
            <p:ph type="body" idx="1"/>
          </p:nvPr>
        </p:nvSpPr>
        <p:spPr>
          <a:xfrm>
            <a:off x="1398275" y="1249425"/>
            <a:ext cx="6963300" cy="2836500"/>
          </a:xfrm>
          <a:prstGeom prst="rect">
            <a:avLst/>
          </a:prstGeom>
        </p:spPr>
        <p:txBody>
          <a:bodyPr spcFirstLastPara="1" wrap="square" lIns="91425" tIns="91425" rIns="91425" bIns="91425" anchor="t" anchorCtr="0">
            <a:noAutofit/>
          </a:bodyPr>
          <a:lstStyle>
            <a:lvl1pPr marL="457200" lvl="0" indent="-288925">
              <a:spcBef>
                <a:spcPts val="0"/>
              </a:spcBef>
              <a:spcAft>
                <a:spcPts val="0"/>
              </a:spcAft>
              <a:buClr>
                <a:schemeClr val="dk2"/>
              </a:buClr>
              <a:buSzPts val="950"/>
              <a:buChar char="●"/>
              <a:defRPr sz="950">
                <a:solidFill>
                  <a:schemeClr val="dk2"/>
                </a:solidFill>
              </a:defRPr>
            </a:lvl1pPr>
            <a:lvl2pPr marL="914400" lvl="1" indent="-288925">
              <a:spcBef>
                <a:spcPts val="1600"/>
              </a:spcBef>
              <a:spcAft>
                <a:spcPts val="0"/>
              </a:spcAft>
              <a:buClr>
                <a:schemeClr val="dk2"/>
              </a:buClr>
              <a:buSzPts val="950"/>
              <a:buChar char="○"/>
              <a:defRPr sz="950">
                <a:solidFill>
                  <a:schemeClr val="dk2"/>
                </a:solidFill>
              </a:defRPr>
            </a:lvl2pPr>
            <a:lvl3pPr marL="1371600" lvl="2" indent="-288925">
              <a:spcBef>
                <a:spcPts val="1600"/>
              </a:spcBef>
              <a:spcAft>
                <a:spcPts val="0"/>
              </a:spcAft>
              <a:buClr>
                <a:schemeClr val="dk2"/>
              </a:buClr>
              <a:buSzPts val="950"/>
              <a:buChar char="■"/>
              <a:defRPr sz="950">
                <a:solidFill>
                  <a:schemeClr val="dk2"/>
                </a:solidFill>
              </a:defRPr>
            </a:lvl3pPr>
            <a:lvl4pPr marL="1828800" lvl="3" indent="-288925">
              <a:spcBef>
                <a:spcPts val="1600"/>
              </a:spcBef>
              <a:spcAft>
                <a:spcPts val="0"/>
              </a:spcAft>
              <a:buClr>
                <a:schemeClr val="dk2"/>
              </a:buClr>
              <a:buSzPts val="950"/>
              <a:buChar char="●"/>
              <a:defRPr sz="950">
                <a:solidFill>
                  <a:schemeClr val="dk2"/>
                </a:solidFill>
              </a:defRPr>
            </a:lvl4pPr>
            <a:lvl5pPr marL="2286000" lvl="4" indent="-288925">
              <a:spcBef>
                <a:spcPts val="1600"/>
              </a:spcBef>
              <a:spcAft>
                <a:spcPts val="0"/>
              </a:spcAft>
              <a:buClr>
                <a:schemeClr val="dk2"/>
              </a:buClr>
              <a:buSzPts val="950"/>
              <a:buChar char="○"/>
              <a:defRPr sz="950">
                <a:solidFill>
                  <a:schemeClr val="dk2"/>
                </a:solidFill>
              </a:defRPr>
            </a:lvl5pPr>
            <a:lvl6pPr marL="2743200" lvl="5" indent="-288925">
              <a:spcBef>
                <a:spcPts val="1600"/>
              </a:spcBef>
              <a:spcAft>
                <a:spcPts val="0"/>
              </a:spcAft>
              <a:buClr>
                <a:schemeClr val="dk2"/>
              </a:buClr>
              <a:buSzPts val="950"/>
              <a:buChar char="■"/>
              <a:defRPr sz="950">
                <a:solidFill>
                  <a:schemeClr val="dk2"/>
                </a:solidFill>
              </a:defRPr>
            </a:lvl6pPr>
            <a:lvl7pPr marL="3200400" lvl="6" indent="-288925">
              <a:spcBef>
                <a:spcPts val="1600"/>
              </a:spcBef>
              <a:spcAft>
                <a:spcPts val="0"/>
              </a:spcAft>
              <a:buClr>
                <a:schemeClr val="dk2"/>
              </a:buClr>
              <a:buSzPts val="950"/>
              <a:buChar char="●"/>
              <a:defRPr sz="950">
                <a:solidFill>
                  <a:schemeClr val="dk2"/>
                </a:solidFill>
              </a:defRPr>
            </a:lvl7pPr>
            <a:lvl8pPr marL="3657600" lvl="7" indent="-288925">
              <a:spcBef>
                <a:spcPts val="1600"/>
              </a:spcBef>
              <a:spcAft>
                <a:spcPts val="0"/>
              </a:spcAft>
              <a:buClr>
                <a:schemeClr val="dk2"/>
              </a:buClr>
              <a:buSzPts val="950"/>
              <a:buChar char="○"/>
              <a:defRPr sz="950">
                <a:solidFill>
                  <a:schemeClr val="dk2"/>
                </a:solidFill>
              </a:defRPr>
            </a:lvl8pPr>
            <a:lvl9pPr marL="4114800" lvl="8" indent="-288925">
              <a:spcBef>
                <a:spcPts val="1600"/>
              </a:spcBef>
              <a:spcAft>
                <a:spcPts val="1600"/>
              </a:spcAft>
              <a:buClr>
                <a:schemeClr val="dk2"/>
              </a:buClr>
              <a:buSzPts val="950"/>
              <a:buChar char="■"/>
              <a:defRPr sz="950">
                <a:solidFill>
                  <a:schemeClr val="dk2"/>
                </a:solidFill>
              </a:defRPr>
            </a:lvl9pPr>
          </a:lstStyle>
          <a:p>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Blank" type="blank">
  <p:cSld name="BLANK">
    <p:bg>
      <p:bgPr>
        <a:solidFill>
          <a:srgbClr val="FFFFFF"/>
        </a:solidFill>
        <a:effectLst/>
      </p:bgPr>
    </p:bg>
    <p:spTree>
      <p:nvGrpSpPr>
        <p:cNvPr id="1" name="Shape 61"/>
        <p:cNvGrpSpPr/>
        <p:nvPr/>
      </p:nvGrpSpPr>
      <p:grpSpPr>
        <a:xfrm>
          <a:off x="0" y="0"/>
          <a:ext cx="0" cy="0"/>
          <a:chOff x="0" y="0"/>
          <a:chExt cx="0" cy="0"/>
        </a:xfrm>
      </p:grpSpPr>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Background">
  <p:cSld name="BLANK_1">
    <p:spTree>
      <p:nvGrpSpPr>
        <p:cNvPr id="1" name="Shape 157"/>
        <p:cNvGrpSpPr/>
        <p:nvPr/>
      </p:nvGrpSpPr>
      <p:grpSpPr>
        <a:xfrm>
          <a:off x="0" y="0"/>
          <a:ext cx="0" cy="0"/>
          <a:chOff x="0" y="0"/>
          <a:chExt cx="0" cy="0"/>
        </a:xfrm>
      </p:grpSpPr>
      <p:pic>
        <p:nvPicPr>
          <p:cNvPr id="158" name="Google Shape;158;p23"/>
          <p:cNvPicPr preferRelativeResize="0"/>
          <p:nvPr/>
        </p:nvPicPr>
        <p:blipFill rotWithShape="1">
          <a:blip r:embed="rId2">
            <a:alphaModFix amt="28000"/>
          </a:blip>
          <a:srcRect t="3044" b="39510"/>
          <a:stretch/>
        </p:blipFill>
        <p:spPr>
          <a:xfrm>
            <a:off x="-247650" y="-187450"/>
            <a:ext cx="9736454" cy="5520130"/>
          </a:xfrm>
          <a:prstGeom prst="rect">
            <a:avLst/>
          </a:prstGeom>
          <a:noFill/>
          <a:ln>
            <a:noFill/>
          </a:ln>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Background 1">
  <p:cSld name="CAPTION_ONLY_1_1">
    <p:spTree>
      <p:nvGrpSpPr>
        <p:cNvPr id="1" name="Shape 159"/>
        <p:cNvGrpSpPr/>
        <p:nvPr/>
      </p:nvGrpSpPr>
      <p:grpSpPr>
        <a:xfrm>
          <a:off x="0" y="0"/>
          <a:ext cx="0" cy="0"/>
          <a:chOff x="0" y="0"/>
          <a:chExt cx="0" cy="0"/>
        </a:xfrm>
      </p:grpSpPr>
      <p:pic>
        <p:nvPicPr>
          <p:cNvPr id="160" name="Google Shape;160;p24"/>
          <p:cNvPicPr preferRelativeResize="0"/>
          <p:nvPr/>
        </p:nvPicPr>
        <p:blipFill rotWithShape="1">
          <a:blip r:embed="rId2">
            <a:alphaModFix amt="28000"/>
          </a:blip>
          <a:srcRect t="3044" b="39510"/>
          <a:stretch/>
        </p:blipFill>
        <p:spPr>
          <a:xfrm>
            <a:off x="-247650" y="-187450"/>
            <a:ext cx="9736454" cy="5520130"/>
          </a:xfrm>
          <a:prstGeom prst="rect">
            <a:avLst/>
          </a:prstGeom>
          <a:noFill/>
          <a:ln>
            <a:noFill/>
          </a:ln>
        </p:spPr>
      </p:pic>
      <p:pic>
        <p:nvPicPr>
          <p:cNvPr id="161" name="Google Shape;161;p24"/>
          <p:cNvPicPr preferRelativeResize="0"/>
          <p:nvPr/>
        </p:nvPicPr>
        <p:blipFill>
          <a:blip r:embed="rId3">
            <a:alphaModFix/>
          </a:blip>
          <a:stretch>
            <a:fillRect/>
          </a:stretch>
        </p:blipFill>
        <p:spPr>
          <a:xfrm>
            <a:off x="255775" y="186275"/>
            <a:ext cx="8632448" cy="4770949"/>
          </a:xfrm>
          <a:prstGeom prst="rect">
            <a:avLst/>
          </a:prstGeom>
          <a:noFill/>
          <a:ln>
            <a:noFill/>
          </a:ln>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Background 2">
  <p:cSld name="SECTION_TITLE_AND_DESCRIPTION_1_1_3_1">
    <p:spTree>
      <p:nvGrpSpPr>
        <p:cNvPr id="1" name="Shape 162"/>
        <p:cNvGrpSpPr/>
        <p:nvPr/>
      </p:nvGrpSpPr>
      <p:grpSpPr>
        <a:xfrm>
          <a:off x="0" y="0"/>
          <a:ext cx="0" cy="0"/>
          <a:chOff x="0" y="0"/>
          <a:chExt cx="0" cy="0"/>
        </a:xfrm>
      </p:grpSpPr>
      <p:pic>
        <p:nvPicPr>
          <p:cNvPr id="163" name="Google Shape;163;p25"/>
          <p:cNvPicPr preferRelativeResize="0"/>
          <p:nvPr/>
        </p:nvPicPr>
        <p:blipFill rotWithShape="1">
          <a:blip r:embed="rId2">
            <a:alphaModFix amt="28000"/>
          </a:blip>
          <a:srcRect t="3044" b="39510"/>
          <a:stretch/>
        </p:blipFill>
        <p:spPr>
          <a:xfrm>
            <a:off x="-247650" y="-187450"/>
            <a:ext cx="9736454" cy="5520130"/>
          </a:xfrm>
          <a:prstGeom prst="rect">
            <a:avLst/>
          </a:prstGeom>
          <a:noFill/>
          <a:ln>
            <a:noFill/>
          </a:ln>
        </p:spPr>
      </p:pic>
      <p:pic>
        <p:nvPicPr>
          <p:cNvPr id="164" name="Google Shape;164;p25"/>
          <p:cNvPicPr preferRelativeResize="0"/>
          <p:nvPr/>
        </p:nvPicPr>
        <p:blipFill>
          <a:blip r:embed="rId3">
            <a:alphaModFix/>
          </a:blip>
          <a:stretch>
            <a:fillRect/>
          </a:stretch>
        </p:blipFill>
        <p:spPr>
          <a:xfrm>
            <a:off x="254425" y="201113"/>
            <a:ext cx="8635149" cy="4741275"/>
          </a:xfrm>
          <a:prstGeom prst="rect">
            <a:avLst/>
          </a:prstGeom>
          <a:noFill/>
          <a:ln>
            <a:noFill/>
          </a:ln>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Background 3">
  <p:cSld name="BIG_NUMBER_1_1_2">
    <p:spTree>
      <p:nvGrpSpPr>
        <p:cNvPr id="1" name="Shape 165"/>
        <p:cNvGrpSpPr/>
        <p:nvPr/>
      </p:nvGrpSpPr>
      <p:grpSpPr>
        <a:xfrm>
          <a:off x="0" y="0"/>
          <a:ext cx="0" cy="0"/>
          <a:chOff x="0" y="0"/>
          <a:chExt cx="0" cy="0"/>
        </a:xfrm>
      </p:grpSpPr>
      <p:pic>
        <p:nvPicPr>
          <p:cNvPr id="166" name="Google Shape;166;p26"/>
          <p:cNvPicPr preferRelativeResize="0"/>
          <p:nvPr/>
        </p:nvPicPr>
        <p:blipFill rotWithShape="1">
          <a:blip r:embed="rId2">
            <a:alphaModFix amt="28000"/>
          </a:blip>
          <a:srcRect t="3044" b="39510"/>
          <a:stretch/>
        </p:blipFill>
        <p:spPr>
          <a:xfrm>
            <a:off x="-247650" y="-187450"/>
            <a:ext cx="9736454" cy="5520130"/>
          </a:xfrm>
          <a:prstGeom prst="rect">
            <a:avLst/>
          </a:prstGeom>
          <a:noFill/>
          <a:ln>
            <a:noFill/>
          </a:ln>
        </p:spPr>
      </p:pic>
      <p:pic>
        <p:nvPicPr>
          <p:cNvPr id="167" name="Google Shape;167;p26"/>
          <p:cNvPicPr preferRelativeResize="0"/>
          <p:nvPr/>
        </p:nvPicPr>
        <p:blipFill rotWithShape="1">
          <a:blip r:embed="rId3">
            <a:alphaModFix/>
          </a:blip>
          <a:srcRect r="1545" b="6838"/>
          <a:stretch/>
        </p:blipFill>
        <p:spPr>
          <a:xfrm>
            <a:off x="384887" y="134900"/>
            <a:ext cx="8374226" cy="4873724"/>
          </a:xfrm>
          <a:prstGeom prst="rect">
            <a:avLst/>
          </a:prstGeom>
          <a:noFill/>
          <a:ln>
            <a:noFill/>
          </a:ln>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Titl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685800" y="1991813"/>
            <a:ext cx="7772400" cy="1159800"/>
          </a:xfrm>
          <a:prstGeom prst="rect">
            <a:avLst/>
          </a:prstGeom>
        </p:spPr>
        <p:txBody>
          <a:bodyPr spcFirstLastPara="1" wrap="square" lIns="91425" tIns="91425" rIns="91425" bIns="91425" anchor="ctr" anchorCtr="0">
            <a:noAutofit/>
          </a:bodyPr>
          <a:lstStyle>
            <a:lvl1pPr lvl="0" algn="ctr">
              <a:spcBef>
                <a:spcPts val="0"/>
              </a:spcBef>
              <a:spcAft>
                <a:spcPts val="0"/>
              </a:spcAft>
              <a:buSzPts val="6000"/>
              <a:buNone/>
              <a:defRPr sz="6000"/>
            </a:lvl1pPr>
            <a:lvl2pPr lvl="1" algn="ctr">
              <a:spcBef>
                <a:spcPts val="0"/>
              </a:spcBef>
              <a:spcAft>
                <a:spcPts val="0"/>
              </a:spcAft>
              <a:buSzPts val="6000"/>
              <a:buNone/>
              <a:defRPr sz="6000"/>
            </a:lvl2pPr>
            <a:lvl3pPr lvl="2" algn="ctr">
              <a:spcBef>
                <a:spcPts val="0"/>
              </a:spcBef>
              <a:spcAft>
                <a:spcPts val="0"/>
              </a:spcAft>
              <a:buSzPts val="6000"/>
              <a:buNone/>
              <a:defRPr sz="6000"/>
            </a:lvl3pPr>
            <a:lvl4pPr lvl="3" algn="ctr">
              <a:spcBef>
                <a:spcPts val="0"/>
              </a:spcBef>
              <a:spcAft>
                <a:spcPts val="0"/>
              </a:spcAft>
              <a:buSzPts val="6000"/>
              <a:buNone/>
              <a:defRPr sz="6000"/>
            </a:lvl4pPr>
            <a:lvl5pPr lvl="4" algn="ctr">
              <a:spcBef>
                <a:spcPts val="0"/>
              </a:spcBef>
              <a:spcAft>
                <a:spcPts val="0"/>
              </a:spcAft>
              <a:buSzPts val="6000"/>
              <a:buNone/>
              <a:defRPr sz="6000"/>
            </a:lvl5pPr>
            <a:lvl6pPr lvl="5" algn="ctr">
              <a:spcBef>
                <a:spcPts val="0"/>
              </a:spcBef>
              <a:spcAft>
                <a:spcPts val="0"/>
              </a:spcAft>
              <a:buSzPts val="6000"/>
              <a:buNone/>
              <a:defRPr sz="6000"/>
            </a:lvl6pPr>
            <a:lvl7pPr lvl="6" algn="ctr">
              <a:spcBef>
                <a:spcPts val="0"/>
              </a:spcBef>
              <a:spcAft>
                <a:spcPts val="0"/>
              </a:spcAft>
              <a:buSzPts val="6000"/>
              <a:buNone/>
              <a:defRPr sz="6000"/>
            </a:lvl7pPr>
            <a:lvl8pPr lvl="7" algn="ctr">
              <a:spcBef>
                <a:spcPts val="0"/>
              </a:spcBef>
              <a:spcAft>
                <a:spcPts val="0"/>
              </a:spcAft>
              <a:buSzPts val="6000"/>
              <a:buNone/>
              <a:defRPr sz="6000"/>
            </a:lvl8pPr>
            <a:lvl9pPr lvl="8" algn="ctr">
              <a:spcBef>
                <a:spcPts val="0"/>
              </a:spcBef>
              <a:spcAft>
                <a:spcPts val="0"/>
              </a:spcAft>
              <a:buSzPts val="6000"/>
              <a:buNone/>
              <a:defRPr sz="6000"/>
            </a:lvl9pPr>
          </a:lstStyle>
          <a:p>
            <a:endParaRPr/>
          </a:p>
        </p:txBody>
      </p:sp>
    </p:spTree>
    <p:extLst>
      <p:ext uri="{BB962C8B-B14F-4D97-AF65-F5344CB8AC3E}">
        <p14:creationId xmlns:p14="http://schemas.microsoft.com/office/powerpoint/2010/main" val="154076459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6727825" y="4806554"/>
            <a:ext cx="1919288" cy="273844"/>
          </a:xfrm>
          <a:prstGeom prst="rect">
            <a:avLst/>
          </a:prstGeom>
        </p:spPr>
        <p:txBody>
          <a:bodyPr/>
          <a:lstStyle>
            <a:lvl1pPr fontAlgn="base">
              <a:spcBef>
                <a:spcPct val="0"/>
              </a:spcBef>
              <a:spcAft>
                <a:spcPct val="0"/>
              </a:spcAft>
              <a:defRPr>
                <a:latin typeface="Times New Roman" pitchFamily="18" charset="0"/>
              </a:defRPr>
            </a:lvl1pPr>
          </a:lstStyle>
          <a:p>
            <a:pPr>
              <a:defRPr/>
            </a:pPr>
            <a:fld id="{3FFDADED-92AB-4956-AC6E-5A1BB8EE7BCB}" type="datetimeFigureOut">
              <a:rPr lang="en-US"/>
              <a:pPr>
                <a:defRPr/>
              </a:pPr>
              <a:t>1/11/2021</a:t>
            </a:fld>
            <a:endParaRPr lang="en-US"/>
          </a:p>
        </p:txBody>
      </p:sp>
      <p:sp>
        <p:nvSpPr>
          <p:cNvPr id="5" name="Footer Placeholder 4"/>
          <p:cNvSpPr>
            <a:spLocks noGrp="1"/>
          </p:cNvSpPr>
          <p:nvPr>
            <p:ph type="ftr" sz="quarter" idx="11"/>
          </p:nvPr>
        </p:nvSpPr>
        <p:spPr>
          <a:xfrm>
            <a:off x="4379913" y="4806554"/>
            <a:ext cx="2351087" cy="273844"/>
          </a:xfrm>
          <a:prstGeom prst="rect">
            <a:avLst/>
          </a:prstGeom>
        </p:spPr>
        <p:txBody>
          <a:bodyPr/>
          <a:lstStyle>
            <a:lvl1pPr fontAlgn="base">
              <a:spcBef>
                <a:spcPct val="0"/>
              </a:spcBef>
              <a:spcAft>
                <a:spcPct val="0"/>
              </a:spcAft>
              <a:defRPr>
                <a:latin typeface="Times New Roman" pitchFamily="18" charset="0"/>
              </a:defRPr>
            </a:lvl1pPr>
          </a:lstStyle>
          <a:p>
            <a:pPr>
              <a:defRPr/>
            </a:pPr>
            <a:endParaRPr lang="en-US"/>
          </a:p>
        </p:txBody>
      </p:sp>
      <p:sp>
        <p:nvSpPr>
          <p:cNvPr id="6" name="Slide Number Placeholder 5"/>
          <p:cNvSpPr>
            <a:spLocks noGrp="1"/>
          </p:cNvSpPr>
          <p:nvPr>
            <p:ph type="sldNum" sz="quarter" idx="12"/>
          </p:nvPr>
        </p:nvSpPr>
        <p:spPr>
          <a:xfrm>
            <a:off x="8647113" y="4806554"/>
            <a:ext cx="366712" cy="273844"/>
          </a:xfrm>
          <a:prstGeom prst="rect">
            <a:avLst/>
          </a:prstGeom>
        </p:spPr>
        <p:txBody>
          <a:bodyPr/>
          <a:lstStyle>
            <a:lvl1pPr>
              <a:defRPr>
                <a:latin typeface="Times New Roman" panose="02020603050405020304" pitchFamily="18" charset="0"/>
              </a:defRPr>
            </a:lvl1pPr>
          </a:lstStyle>
          <a:p>
            <a:pPr>
              <a:defRPr/>
            </a:pPr>
            <a:fld id="{BEFC0608-767E-4BF7-AF7A-BA2521D6DCEF}" type="slidenum">
              <a:rPr lang="en-US"/>
              <a:pPr>
                <a:defRPr/>
              </a:pPr>
              <a:t>‹#›</a:t>
            </a:fld>
            <a:endParaRPr lang="en-US"/>
          </a:p>
        </p:txBody>
      </p:sp>
    </p:spTree>
    <p:extLst>
      <p:ext uri="{BB962C8B-B14F-4D97-AF65-F5344CB8AC3E}">
        <p14:creationId xmlns:p14="http://schemas.microsoft.com/office/powerpoint/2010/main" val="242691591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fontAlgn="base">
              <a:spcBef>
                <a:spcPct val="0"/>
              </a:spcBef>
              <a:spcAft>
                <a:spcPct val="0"/>
              </a:spcAft>
              <a:defRPr>
                <a:latin typeface="Times New Roman" pitchFamily="18" charset="0"/>
              </a:defRPr>
            </a:lvl1pPr>
            <a:extLst/>
          </a:lstStyle>
          <a:p>
            <a:pPr>
              <a:defRPr/>
            </a:pPr>
            <a:fld id="{46395880-5622-4FFF-AD63-3BABB92C374E}" type="datetimeFigureOut">
              <a:rPr lang="en-US"/>
              <a:pPr>
                <a:defRPr/>
              </a:pPr>
              <a:t>1/11/2021</a:t>
            </a:fld>
            <a:endParaRPr lang="en-US"/>
          </a:p>
        </p:txBody>
      </p:sp>
      <p:sp>
        <p:nvSpPr>
          <p:cNvPr id="3" name="Footer Placeholder 2"/>
          <p:cNvSpPr>
            <a:spLocks noGrp="1"/>
          </p:cNvSpPr>
          <p:nvPr>
            <p:ph type="ftr" sz="quarter" idx="11"/>
          </p:nvPr>
        </p:nvSpPr>
        <p:spPr/>
        <p:txBody>
          <a:bodyPr/>
          <a:lstStyle>
            <a:lvl1pPr fontAlgn="base">
              <a:spcBef>
                <a:spcPct val="0"/>
              </a:spcBef>
              <a:spcAft>
                <a:spcPct val="0"/>
              </a:spcAft>
              <a:defRPr>
                <a:latin typeface="Times New Roman" pitchFamily="18" charset="0"/>
              </a:defRPr>
            </a:lvl1pPr>
            <a:extLst/>
          </a:lstStyle>
          <a:p>
            <a:pPr>
              <a:defRPr/>
            </a:pPr>
            <a:endParaRPr lang="en-US"/>
          </a:p>
        </p:txBody>
      </p:sp>
      <p:sp>
        <p:nvSpPr>
          <p:cNvPr id="4" name="Slide Number Placeholder 3"/>
          <p:cNvSpPr>
            <a:spLocks noGrp="1"/>
          </p:cNvSpPr>
          <p:nvPr>
            <p:ph type="sldNum" sz="quarter" idx="12"/>
          </p:nvPr>
        </p:nvSpPr>
        <p:spPr/>
        <p:txBody>
          <a:bodyPr/>
          <a:lstStyle>
            <a:lvl1pPr>
              <a:defRPr>
                <a:latin typeface="Times New Roman" panose="02020603050405020304" pitchFamily="18" charset="0"/>
              </a:defRPr>
            </a:lvl1pPr>
          </a:lstStyle>
          <a:p>
            <a:pPr>
              <a:defRPr/>
            </a:pPr>
            <a:fld id="{5E678BB7-E85A-42B4-9562-4E27871EFC22}" type="slidenum">
              <a:rPr lang="en-US"/>
              <a:pPr>
                <a:defRPr/>
              </a:pPr>
              <a:t>‹#›</a:t>
            </a:fld>
            <a:endParaRPr lang="en-US"/>
          </a:p>
        </p:txBody>
      </p:sp>
    </p:spTree>
    <p:extLst>
      <p:ext uri="{BB962C8B-B14F-4D97-AF65-F5344CB8AC3E}">
        <p14:creationId xmlns:p14="http://schemas.microsoft.com/office/powerpoint/2010/main" val="381104781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fontAlgn="base">
              <a:spcBef>
                <a:spcPct val="0"/>
              </a:spcBef>
              <a:spcAft>
                <a:spcPct val="0"/>
              </a:spcAft>
              <a:defRPr>
                <a:latin typeface="Times New Roman" pitchFamily="18" charset="0"/>
              </a:defRPr>
            </a:lvl1pPr>
          </a:lstStyle>
          <a:p>
            <a:pPr>
              <a:defRPr/>
            </a:pPr>
            <a:fld id="{DD89E37C-025C-4D34-A27B-63FF159007D2}" type="datetimeFigureOut">
              <a:rPr lang="en-US"/>
              <a:pPr>
                <a:defRPr/>
              </a:pPr>
              <a:t>1/11/2021</a:t>
            </a:fld>
            <a:endParaRPr lang="en-US"/>
          </a:p>
        </p:txBody>
      </p:sp>
      <p:sp>
        <p:nvSpPr>
          <p:cNvPr id="5" name="Footer Placeholder 4"/>
          <p:cNvSpPr>
            <a:spLocks noGrp="1"/>
          </p:cNvSpPr>
          <p:nvPr>
            <p:ph type="ftr" sz="quarter" idx="11"/>
          </p:nvPr>
        </p:nvSpPr>
        <p:spPr/>
        <p:txBody>
          <a:bodyPr/>
          <a:lstStyle>
            <a:lvl1pPr fontAlgn="base">
              <a:spcBef>
                <a:spcPct val="0"/>
              </a:spcBef>
              <a:spcAft>
                <a:spcPct val="0"/>
              </a:spcAft>
              <a:defRPr>
                <a:latin typeface="Times New Roman" pitchFamily="18" charset="0"/>
              </a:defRPr>
            </a:lvl1pPr>
          </a:lstStyle>
          <a:p>
            <a:pPr>
              <a:defRPr/>
            </a:pPr>
            <a:endParaRPr lang="en-US"/>
          </a:p>
        </p:txBody>
      </p:sp>
      <p:sp>
        <p:nvSpPr>
          <p:cNvPr id="6" name="Slide Number Placeholder 5"/>
          <p:cNvSpPr>
            <a:spLocks noGrp="1"/>
          </p:cNvSpPr>
          <p:nvPr>
            <p:ph type="sldNum" sz="quarter" idx="12"/>
          </p:nvPr>
        </p:nvSpPr>
        <p:spPr/>
        <p:txBody>
          <a:bodyPr/>
          <a:lstStyle>
            <a:lvl1pPr>
              <a:defRPr>
                <a:latin typeface="Times New Roman" panose="02020603050405020304" pitchFamily="18" charset="0"/>
              </a:defRPr>
            </a:lvl1pPr>
          </a:lstStyle>
          <a:p>
            <a:pPr>
              <a:defRPr/>
            </a:pPr>
            <a:fld id="{78E9EA96-C5BA-43D2-A64B-4942233142D6}" type="slidenum">
              <a:rPr lang="en-US"/>
              <a:pPr>
                <a:defRPr/>
              </a:pPr>
              <a:t>‹#›</a:t>
            </a:fld>
            <a:endParaRPr lang="en-US"/>
          </a:p>
        </p:txBody>
      </p:sp>
    </p:spTree>
    <p:extLst>
      <p:ext uri="{BB962C8B-B14F-4D97-AF65-F5344CB8AC3E}">
        <p14:creationId xmlns:p14="http://schemas.microsoft.com/office/powerpoint/2010/main" val="124114795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841772"/>
            <a:ext cx="6858000" cy="1790700"/>
          </a:xfrm>
        </p:spPr>
        <p:txBody>
          <a:bodyPr anchor="b"/>
          <a:lstStyle>
            <a:lvl1pPr algn="ctr">
              <a:defRPr sz="3375"/>
            </a:lvl1pPr>
          </a:lstStyle>
          <a:p>
            <a:r>
              <a:rPr lang="en-US" smtClean="0"/>
              <a:t>Click to edit Master title style</a:t>
            </a:r>
            <a:endParaRPr lang="en-US"/>
          </a:p>
        </p:txBody>
      </p:sp>
      <p:sp>
        <p:nvSpPr>
          <p:cNvPr id="3" name="Subtitle 2"/>
          <p:cNvSpPr>
            <a:spLocks noGrp="1"/>
          </p:cNvSpPr>
          <p:nvPr>
            <p:ph type="subTitle" idx="1"/>
          </p:nvPr>
        </p:nvSpPr>
        <p:spPr>
          <a:xfrm>
            <a:off x="1143000" y="2701528"/>
            <a:ext cx="6858000" cy="1241822"/>
          </a:xfrm>
        </p:spPr>
        <p:txBody>
          <a:bodyPr/>
          <a:lstStyle>
            <a:lvl1pPr marL="0" indent="0" algn="ctr">
              <a:buNone/>
              <a:defRPr sz="1350"/>
            </a:lvl1pPr>
            <a:lvl2pPr marL="257175" indent="0" algn="ctr">
              <a:buNone/>
              <a:defRPr sz="1125"/>
            </a:lvl2pPr>
            <a:lvl3pPr marL="514350" indent="0" algn="ctr">
              <a:buNone/>
              <a:defRPr sz="1013"/>
            </a:lvl3pPr>
            <a:lvl4pPr marL="771525" indent="0" algn="ctr">
              <a:buNone/>
              <a:defRPr sz="900"/>
            </a:lvl4pPr>
            <a:lvl5pPr marL="1028700" indent="0" algn="ctr">
              <a:buNone/>
              <a:defRPr sz="900"/>
            </a:lvl5pPr>
            <a:lvl6pPr marL="1285875" indent="0" algn="ctr">
              <a:buNone/>
              <a:defRPr sz="900"/>
            </a:lvl6pPr>
            <a:lvl7pPr marL="1543050" indent="0" algn="ctr">
              <a:buNone/>
              <a:defRPr sz="900"/>
            </a:lvl7pPr>
            <a:lvl8pPr marL="1800225" indent="0" algn="ctr">
              <a:buNone/>
              <a:defRPr sz="900"/>
            </a:lvl8pPr>
            <a:lvl9pPr marL="2057400" indent="0" algn="ctr">
              <a:buNone/>
              <a:defRPr sz="9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solidFill>
                  <a:prstClr val="black">
                    <a:tint val="75000"/>
                  </a:prstClr>
                </a:solidFill>
              </a:defRPr>
            </a:lvl1pPr>
          </a:lstStyle>
          <a:p>
            <a:pPr>
              <a:defRPr/>
            </a:pPr>
            <a:fld id="{59E33E47-386C-4839-A58F-8A7D32911CAA}" type="datetimeFigureOut">
              <a:rPr lang="en-US"/>
              <a:pPr>
                <a:defRPr/>
              </a:pPr>
              <a:t>1/11/2021</a:t>
            </a:fld>
            <a:endParaRPr lang="en-US"/>
          </a:p>
        </p:txBody>
      </p:sp>
      <p:sp>
        <p:nvSpPr>
          <p:cNvPr id="5" name="Footer Placeholder 4"/>
          <p:cNvSpPr>
            <a:spLocks noGrp="1"/>
          </p:cNvSpPr>
          <p:nvPr>
            <p:ph type="ftr" sz="quarter" idx="11"/>
          </p:nvPr>
        </p:nvSpPr>
        <p:spPr/>
        <p:txBody>
          <a:bodyPr/>
          <a:lstStyle>
            <a:lvl1pPr>
              <a:defRPr>
                <a:solidFill>
                  <a:prstClr val="black">
                    <a:tint val="75000"/>
                  </a:prstClr>
                </a:solidFill>
              </a:defRPr>
            </a:lvl1pPr>
          </a:lstStyle>
          <a:p>
            <a:pPr>
              <a:defRPr/>
            </a:pPr>
            <a:endParaRPr lang="en-US"/>
          </a:p>
        </p:txBody>
      </p:sp>
      <p:sp>
        <p:nvSpPr>
          <p:cNvPr id="6" name="Slide Number Placeholder 5"/>
          <p:cNvSpPr>
            <a:spLocks noGrp="1"/>
          </p:cNvSpPr>
          <p:nvPr>
            <p:ph type="sldNum" sz="quarter" idx="12"/>
          </p:nvPr>
        </p:nvSpPr>
        <p:spPr/>
        <p:txBody>
          <a:bodyPr/>
          <a:lstStyle>
            <a:lvl1pPr>
              <a:defRPr>
                <a:solidFill>
                  <a:prstClr val="black">
                    <a:tint val="75000"/>
                  </a:prstClr>
                </a:solidFill>
              </a:defRPr>
            </a:lvl1pPr>
          </a:lstStyle>
          <a:p>
            <a:pPr>
              <a:defRPr/>
            </a:pPr>
            <a:fld id="{50AFB904-3DF3-4A0E-B30E-1065B97757BE}" type="slidenum">
              <a:rPr lang="en-US"/>
              <a:pPr>
                <a:defRPr/>
              </a:pPr>
              <a:t>‹#›</a:t>
            </a:fld>
            <a:endParaRPr lang="en-US"/>
          </a:p>
        </p:txBody>
      </p:sp>
    </p:spTree>
    <p:extLst>
      <p:ext uri="{BB962C8B-B14F-4D97-AF65-F5344CB8AC3E}">
        <p14:creationId xmlns:p14="http://schemas.microsoft.com/office/powerpoint/2010/main" val="36314448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slideLayout" Target="../slideLayouts/slideLayout11.xml"/><Relationship Id="rId1" Type="http://schemas.openxmlformats.org/officeDocument/2006/relationships/slideLayout" Target="../slideLayouts/slideLayout10.xml"/><Relationship Id="rId5" Type="http://schemas.openxmlformats.org/officeDocument/2006/relationships/image" Target="../media/image7.jpeg"/><Relationship Id="rId4"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2"/>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a:spcBef>
                <a:spcPts val="0"/>
              </a:spcBef>
              <a:spcAft>
                <a:spcPts val="0"/>
              </a:spcAft>
              <a:buClr>
                <a:schemeClr val="accent2"/>
              </a:buClr>
              <a:buSzPts val="2800"/>
              <a:buFont typeface="Concert One"/>
              <a:buNone/>
              <a:defRPr sz="2800" b="1">
                <a:solidFill>
                  <a:schemeClr val="accent2"/>
                </a:solidFill>
                <a:latin typeface="Concert One"/>
                <a:ea typeface="Concert One"/>
                <a:cs typeface="Concert One"/>
                <a:sym typeface="Concert One"/>
              </a:defRPr>
            </a:lvl1pPr>
            <a:lvl2pPr lvl="1">
              <a:spcBef>
                <a:spcPts val="0"/>
              </a:spcBef>
              <a:spcAft>
                <a:spcPts val="0"/>
              </a:spcAft>
              <a:buClr>
                <a:schemeClr val="accent2"/>
              </a:buClr>
              <a:buSzPts val="2800"/>
              <a:buNone/>
              <a:defRPr sz="2800">
                <a:solidFill>
                  <a:schemeClr val="accent2"/>
                </a:solidFill>
              </a:defRPr>
            </a:lvl2pPr>
            <a:lvl3pPr lvl="2">
              <a:spcBef>
                <a:spcPts val="0"/>
              </a:spcBef>
              <a:spcAft>
                <a:spcPts val="0"/>
              </a:spcAft>
              <a:buClr>
                <a:schemeClr val="accent2"/>
              </a:buClr>
              <a:buSzPts val="2800"/>
              <a:buNone/>
              <a:defRPr sz="2800">
                <a:solidFill>
                  <a:schemeClr val="accent2"/>
                </a:solidFill>
              </a:defRPr>
            </a:lvl3pPr>
            <a:lvl4pPr lvl="3">
              <a:spcBef>
                <a:spcPts val="0"/>
              </a:spcBef>
              <a:spcAft>
                <a:spcPts val="0"/>
              </a:spcAft>
              <a:buClr>
                <a:schemeClr val="accent2"/>
              </a:buClr>
              <a:buSzPts val="2800"/>
              <a:buNone/>
              <a:defRPr sz="2800">
                <a:solidFill>
                  <a:schemeClr val="accent2"/>
                </a:solidFill>
              </a:defRPr>
            </a:lvl4pPr>
            <a:lvl5pPr lvl="4">
              <a:spcBef>
                <a:spcPts val="0"/>
              </a:spcBef>
              <a:spcAft>
                <a:spcPts val="0"/>
              </a:spcAft>
              <a:buClr>
                <a:schemeClr val="accent2"/>
              </a:buClr>
              <a:buSzPts val="2800"/>
              <a:buNone/>
              <a:defRPr sz="2800">
                <a:solidFill>
                  <a:schemeClr val="accent2"/>
                </a:solidFill>
              </a:defRPr>
            </a:lvl5pPr>
            <a:lvl6pPr lvl="5">
              <a:spcBef>
                <a:spcPts val="0"/>
              </a:spcBef>
              <a:spcAft>
                <a:spcPts val="0"/>
              </a:spcAft>
              <a:buClr>
                <a:schemeClr val="accent2"/>
              </a:buClr>
              <a:buSzPts val="2800"/>
              <a:buNone/>
              <a:defRPr sz="2800">
                <a:solidFill>
                  <a:schemeClr val="accent2"/>
                </a:solidFill>
              </a:defRPr>
            </a:lvl6pPr>
            <a:lvl7pPr lvl="6">
              <a:spcBef>
                <a:spcPts val="0"/>
              </a:spcBef>
              <a:spcAft>
                <a:spcPts val="0"/>
              </a:spcAft>
              <a:buClr>
                <a:schemeClr val="accent2"/>
              </a:buClr>
              <a:buSzPts val="2800"/>
              <a:buNone/>
              <a:defRPr sz="2800">
                <a:solidFill>
                  <a:schemeClr val="accent2"/>
                </a:solidFill>
              </a:defRPr>
            </a:lvl7pPr>
            <a:lvl8pPr lvl="7">
              <a:spcBef>
                <a:spcPts val="0"/>
              </a:spcBef>
              <a:spcAft>
                <a:spcPts val="0"/>
              </a:spcAft>
              <a:buClr>
                <a:schemeClr val="accent2"/>
              </a:buClr>
              <a:buSzPts val="2800"/>
              <a:buNone/>
              <a:defRPr sz="2800">
                <a:solidFill>
                  <a:schemeClr val="accent2"/>
                </a:solidFill>
              </a:defRPr>
            </a:lvl8pPr>
            <a:lvl9pPr lvl="8">
              <a:spcBef>
                <a:spcPts val="0"/>
              </a:spcBef>
              <a:spcAft>
                <a:spcPts val="0"/>
              </a:spcAft>
              <a:buClr>
                <a:schemeClr val="accent2"/>
              </a:buClr>
              <a:buSzPts val="2800"/>
              <a:buNone/>
              <a:defRPr sz="2800">
                <a:solidFill>
                  <a:schemeClr val="accent2"/>
                </a:solidFill>
              </a:defRPr>
            </a:lvl9pPr>
          </a:lstStyle>
          <a:p>
            <a:endParaRPr/>
          </a:p>
        </p:txBody>
      </p:sp>
      <p:sp>
        <p:nvSpPr>
          <p:cNvPr id="7" name="Google Shape;7;p1"/>
          <p:cNvSpPr txBox="1">
            <a:spLocks noGrp="1"/>
          </p:cNvSpPr>
          <p:nvPr>
            <p:ph type="body" idx="1"/>
          </p:nvPr>
        </p:nvSpPr>
        <p:spPr>
          <a:xfrm>
            <a:off x="311700" y="1124900"/>
            <a:ext cx="8520600" cy="3416400"/>
          </a:xfrm>
          <a:prstGeom prst="rect">
            <a:avLst/>
          </a:prstGeom>
          <a:noFill/>
          <a:ln>
            <a:noFill/>
          </a:ln>
        </p:spPr>
        <p:txBody>
          <a:bodyPr spcFirstLastPara="1" wrap="square" lIns="91425" tIns="91425" rIns="91425" bIns="91425" anchor="t" anchorCtr="0">
            <a:noAutofit/>
          </a:bodyPr>
          <a:lstStyle>
            <a:lvl1pPr marL="457200" lvl="0" indent="-342900">
              <a:lnSpc>
                <a:spcPct val="100000"/>
              </a:lnSpc>
              <a:spcBef>
                <a:spcPts val="0"/>
              </a:spcBef>
              <a:spcAft>
                <a:spcPts val="0"/>
              </a:spcAft>
              <a:buClr>
                <a:schemeClr val="accent2"/>
              </a:buClr>
              <a:buSzPts val="1800"/>
              <a:buFont typeface="Roboto Mono Regular"/>
              <a:buChar char="●"/>
              <a:defRPr sz="1800">
                <a:solidFill>
                  <a:schemeClr val="accent2"/>
                </a:solidFill>
                <a:latin typeface="Roboto Mono Regular"/>
                <a:ea typeface="Roboto Mono Regular"/>
                <a:cs typeface="Roboto Mono Regular"/>
                <a:sym typeface="Roboto Mono Regular"/>
              </a:defRPr>
            </a:lvl1pPr>
            <a:lvl2pPr marL="914400" lvl="1" indent="-317500">
              <a:lnSpc>
                <a:spcPct val="100000"/>
              </a:lnSpc>
              <a:spcBef>
                <a:spcPts val="1600"/>
              </a:spcBef>
              <a:spcAft>
                <a:spcPts val="0"/>
              </a:spcAft>
              <a:buClr>
                <a:schemeClr val="accent2"/>
              </a:buClr>
              <a:buSzPts val="1400"/>
              <a:buFont typeface="Roboto Mono Regular"/>
              <a:buChar char="○"/>
              <a:defRPr>
                <a:solidFill>
                  <a:schemeClr val="accent2"/>
                </a:solidFill>
                <a:latin typeface="Roboto Mono Regular"/>
                <a:ea typeface="Roboto Mono Regular"/>
                <a:cs typeface="Roboto Mono Regular"/>
                <a:sym typeface="Roboto Mono Regular"/>
              </a:defRPr>
            </a:lvl2pPr>
            <a:lvl3pPr marL="1371600" lvl="2" indent="-317500">
              <a:lnSpc>
                <a:spcPct val="100000"/>
              </a:lnSpc>
              <a:spcBef>
                <a:spcPts val="1600"/>
              </a:spcBef>
              <a:spcAft>
                <a:spcPts val="0"/>
              </a:spcAft>
              <a:buClr>
                <a:schemeClr val="accent2"/>
              </a:buClr>
              <a:buSzPts val="1400"/>
              <a:buFont typeface="Roboto Mono Regular"/>
              <a:buChar char="■"/>
              <a:defRPr>
                <a:solidFill>
                  <a:schemeClr val="accent2"/>
                </a:solidFill>
                <a:latin typeface="Roboto Mono Regular"/>
                <a:ea typeface="Roboto Mono Regular"/>
                <a:cs typeface="Roboto Mono Regular"/>
                <a:sym typeface="Roboto Mono Regular"/>
              </a:defRPr>
            </a:lvl3pPr>
            <a:lvl4pPr marL="1828800" lvl="3" indent="-317500">
              <a:lnSpc>
                <a:spcPct val="100000"/>
              </a:lnSpc>
              <a:spcBef>
                <a:spcPts val="1600"/>
              </a:spcBef>
              <a:spcAft>
                <a:spcPts val="0"/>
              </a:spcAft>
              <a:buClr>
                <a:schemeClr val="accent2"/>
              </a:buClr>
              <a:buSzPts val="1400"/>
              <a:buFont typeface="Roboto Mono Regular"/>
              <a:buChar char="●"/>
              <a:defRPr>
                <a:solidFill>
                  <a:schemeClr val="accent2"/>
                </a:solidFill>
                <a:latin typeface="Roboto Mono Regular"/>
                <a:ea typeface="Roboto Mono Regular"/>
                <a:cs typeface="Roboto Mono Regular"/>
                <a:sym typeface="Roboto Mono Regular"/>
              </a:defRPr>
            </a:lvl4pPr>
            <a:lvl5pPr marL="2286000" lvl="4" indent="-317500">
              <a:lnSpc>
                <a:spcPct val="100000"/>
              </a:lnSpc>
              <a:spcBef>
                <a:spcPts val="1600"/>
              </a:spcBef>
              <a:spcAft>
                <a:spcPts val="0"/>
              </a:spcAft>
              <a:buClr>
                <a:schemeClr val="accent2"/>
              </a:buClr>
              <a:buSzPts val="1400"/>
              <a:buFont typeface="Roboto Mono Regular"/>
              <a:buChar char="○"/>
              <a:defRPr>
                <a:solidFill>
                  <a:schemeClr val="accent2"/>
                </a:solidFill>
                <a:latin typeface="Roboto Mono Regular"/>
                <a:ea typeface="Roboto Mono Regular"/>
                <a:cs typeface="Roboto Mono Regular"/>
                <a:sym typeface="Roboto Mono Regular"/>
              </a:defRPr>
            </a:lvl5pPr>
            <a:lvl6pPr marL="2743200" lvl="5" indent="-317500">
              <a:lnSpc>
                <a:spcPct val="100000"/>
              </a:lnSpc>
              <a:spcBef>
                <a:spcPts val="1600"/>
              </a:spcBef>
              <a:spcAft>
                <a:spcPts val="0"/>
              </a:spcAft>
              <a:buClr>
                <a:schemeClr val="accent2"/>
              </a:buClr>
              <a:buSzPts val="1400"/>
              <a:buFont typeface="Roboto Mono Regular"/>
              <a:buChar char="■"/>
              <a:defRPr>
                <a:solidFill>
                  <a:schemeClr val="accent2"/>
                </a:solidFill>
                <a:latin typeface="Roboto Mono Regular"/>
                <a:ea typeface="Roboto Mono Regular"/>
                <a:cs typeface="Roboto Mono Regular"/>
                <a:sym typeface="Roboto Mono Regular"/>
              </a:defRPr>
            </a:lvl6pPr>
            <a:lvl7pPr marL="3200400" lvl="6" indent="-317500">
              <a:lnSpc>
                <a:spcPct val="100000"/>
              </a:lnSpc>
              <a:spcBef>
                <a:spcPts val="1600"/>
              </a:spcBef>
              <a:spcAft>
                <a:spcPts val="0"/>
              </a:spcAft>
              <a:buClr>
                <a:schemeClr val="accent2"/>
              </a:buClr>
              <a:buSzPts val="1400"/>
              <a:buFont typeface="Roboto Mono Regular"/>
              <a:buChar char="●"/>
              <a:defRPr>
                <a:solidFill>
                  <a:schemeClr val="accent2"/>
                </a:solidFill>
                <a:latin typeface="Roboto Mono Regular"/>
                <a:ea typeface="Roboto Mono Regular"/>
                <a:cs typeface="Roboto Mono Regular"/>
                <a:sym typeface="Roboto Mono Regular"/>
              </a:defRPr>
            </a:lvl7pPr>
            <a:lvl8pPr marL="3657600" lvl="7" indent="-317500">
              <a:lnSpc>
                <a:spcPct val="100000"/>
              </a:lnSpc>
              <a:spcBef>
                <a:spcPts val="1600"/>
              </a:spcBef>
              <a:spcAft>
                <a:spcPts val="0"/>
              </a:spcAft>
              <a:buClr>
                <a:schemeClr val="accent2"/>
              </a:buClr>
              <a:buSzPts val="1400"/>
              <a:buFont typeface="Roboto Mono Regular"/>
              <a:buChar char="○"/>
              <a:defRPr>
                <a:solidFill>
                  <a:schemeClr val="accent2"/>
                </a:solidFill>
                <a:latin typeface="Roboto Mono Regular"/>
                <a:ea typeface="Roboto Mono Regular"/>
                <a:cs typeface="Roboto Mono Regular"/>
                <a:sym typeface="Roboto Mono Regular"/>
              </a:defRPr>
            </a:lvl8pPr>
            <a:lvl9pPr marL="4114800" lvl="8" indent="-317500">
              <a:lnSpc>
                <a:spcPct val="100000"/>
              </a:lnSpc>
              <a:spcBef>
                <a:spcPts val="1600"/>
              </a:spcBef>
              <a:spcAft>
                <a:spcPts val="1600"/>
              </a:spcAft>
              <a:buClr>
                <a:schemeClr val="accent2"/>
              </a:buClr>
              <a:buSzPts val="1400"/>
              <a:buFont typeface="Roboto Mono Regular"/>
              <a:buChar char="■"/>
              <a:defRPr>
                <a:solidFill>
                  <a:schemeClr val="accent2"/>
                </a:solidFill>
                <a:latin typeface="Roboto Mono Regular"/>
                <a:ea typeface="Roboto Mono Regular"/>
                <a:cs typeface="Roboto Mono Regular"/>
                <a:sym typeface="Roboto Mono Regular"/>
              </a:defRPr>
            </a:lvl9pPr>
          </a:lstStyle>
          <a:p>
            <a:endParaRPr/>
          </a:p>
        </p:txBody>
      </p:sp>
    </p:spTree>
  </p:cSld>
  <p:clrMap bg1="lt1" tx1="dk1" bg2="dk2" tx2="lt2" accent1="accent1" accent2="accent2" accent3="accent3" accent4="accent4" accent5="accent5" accent6="accent6" hlink="hlink" folHlink="folHlink"/>
  <p:sldLayoutIdLst>
    <p:sldLayoutId id="2147483648" r:id="rId1"/>
    <p:sldLayoutId id="2147483650" r:id="rId2"/>
    <p:sldLayoutId id="2147483658" r:id="rId3"/>
    <p:sldLayoutId id="2147483669" r:id="rId4"/>
    <p:sldLayoutId id="2147483670" r:id="rId5"/>
    <p:sldLayoutId id="2147483671" r:id="rId6"/>
    <p:sldLayoutId id="2147483672" r:id="rId7"/>
    <p:sldLayoutId id="2147483676" r:id="rId8"/>
    <p:sldLayoutId id="2147483677" r:id="rId9"/>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gradFill rotWithShape="1">
          <a:gsLst>
            <a:gs pos="0">
              <a:schemeClr val="bg1"/>
            </a:gs>
            <a:gs pos="50000">
              <a:schemeClr val="bg1"/>
            </a:gs>
            <a:gs pos="100000">
              <a:schemeClr val="bg1"/>
            </a:gs>
          </a:gsLst>
          <a:lin ang="5400000"/>
        </a:gradFill>
        <a:effectLst/>
      </p:bgPr>
    </p:bg>
    <p:spTree>
      <p:nvGrpSpPr>
        <p:cNvPr id="1" name=""/>
        <p:cNvGrpSpPr/>
        <p:nvPr/>
      </p:nvGrpSpPr>
      <p:grpSpPr>
        <a:xfrm>
          <a:off x="0" y="0"/>
          <a:ext cx="0" cy="0"/>
          <a:chOff x="0" y="0"/>
          <a:chExt cx="0" cy="0"/>
        </a:xfrm>
      </p:grpSpPr>
      <p:sp>
        <p:nvSpPr>
          <p:cNvPr id="13" name="Freeform 12"/>
          <p:cNvSpPr>
            <a:spLocks/>
          </p:cNvSpPr>
          <p:nvPr/>
        </p:nvSpPr>
        <p:spPr bwMode="auto">
          <a:xfrm>
            <a:off x="715963" y="3751660"/>
            <a:ext cx="3802062" cy="1082278"/>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a:lstStyle>
            <a:extLst/>
          </a:lstStyle>
          <a:p>
            <a:pPr>
              <a:buClrTx/>
              <a:buFontTx/>
              <a:buNone/>
              <a:defRPr/>
            </a:pPr>
            <a:endParaRPr lang="en-US" sz="1350" kern="1200">
              <a:solidFill>
                <a:prstClr val="black"/>
              </a:solidFill>
              <a:latin typeface="Lucida Sans Unicode"/>
            </a:endParaRPr>
          </a:p>
        </p:txBody>
      </p:sp>
      <p:sp>
        <p:nvSpPr>
          <p:cNvPr id="2051" name="Freeform 11"/>
          <p:cNvSpPr>
            <a:spLocks/>
          </p:cNvSpPr>
          <p:nvPr/>
        </p:nvSpPr>
        <p:spPr bwMode="auto">
          <a:xfrm>
            <a:off x="-53975" y="4338638"/>
            <a:ext cx="3802063" cy="628650"/>
          </a:xfrm>
          <a:custGeom>
            <a:avLst/>
            <a:gdLst>
              <a:gd name="T0" fmla="*/ 0 w 5760"/>
              <a:gd name="T1" fmla="*/ 0 h 528"/>
              <a:gd name="T2" fmla="*/ 2147483646 w 5760"/>
              <a:gd name="T3" fmla="*/ 0 h 528"/>
              <a:gd name="T4" fmla="*/ 2147483646 w 5760"/>
              <a:gd name="T5" fmla="*/ 2147483646 h 528"/>
              <a:gd name="T6" fmla="*/ 2147483646 w 5760"/>
              <a:gd name="T7" fmla="*/ 0 h 528"/>
              <a:gd name="T8" fmla="*/ 0 60000 65536"/>
              <a:gd name="T9" fmla="*/ 0 60000 65536"/>
              <a:gd name="T10" fmla="*/ 0 60000 65536"/>
              <a:gd name="T11" fmla="*/ 0 60000 65536"/>
              <a:gd name="T12" fmla="*/ 0 w 5760"/>
              <a:gd name="T13" fmla="*/ 0 h 528"/>
              <a:gd name="T14" fmla="*/ 5760 w 5760"/>
              <a:gd name="T15" fmla="*/ 528 h 528"/>
            </a:gdLst>
            <a:ahLst/>
            <a:cxnLst>
              <a:cxn ang="T8">
                <a:pos x="T0" y="T1"/>
              </a:cxn>
              <a:cxn ang="T9">
                <a:pos x="T2" y="T3"/>
              </a:cxn>
              <a:cxn ang="T10">
                <a:pos x="T4" y="T5"/>
              </a:cxn>
              <a:cxn ang="T11">
                <a:pos x="T6" y="T7"/>
              </a:cxn>
            </a:cxnLst>
            <a:rect l="T12" t="T13" r="T14" b="T15"/>
            <a:pathLst>
              <a:path w="5760" h="528">
                <a:moveTo>
                  <a:pt x="817" y="97"/>
                </a:moveTo>
                <a:lnTo>
                  <a:pt x="6408" y="682"/>
                </a:lnTo>
                <a:lnTo>
                  <a:pt x="5232" y="685"/>
                </a:lnTo>
                <a:lnTo>
                  <a:pt x="829" y="101"/>
                </a:lnTo>
              </a:path>
            </a:pathLst>
          </a:custGeom>
          <a:solidFill>
            <a:srgbClr val="000000"/>
          </a:solidFill>
          <a:ln>
            <a:noFill/>
          </a:ln>
          <a:extLst>
            <a:ext uri="{91240B29-F687-4F45-9708-019B960494DF}">
              <a14:hiddenLine xmlns:a14="http://schemas.microsoft.com/office/drawing/2010/main" w="9525" cap="flat" cmpd="sng" algn="ctr">
                <a:solidFill>
                  <a:srgbClr val="000000"/>
                </a:solidFill>
                <a:prstDash val="solid"/>
                <a:round/>
                <a:headEnd type="none" w="med" len="med"/>
                <a:tailEnd type="none" w="med" len="med"/>
              </a14:hiddenLine>
            </a:ext>
          </a:extLst>
        </p:spPr>
        <p:txBody>
          <a:bodyPr/>
          <a:lstStyle/>
          <a:p>
            <a:pPr eaLnBrk="0" fontAlgn="base" hangingPunct="0">
              <a:spcBef>
                <a:spcPct val="0"/>
              </a:spcBef>
              <a:spcAft>
                <a:spcPct val="0"/>
              </a:spcAft>
              <a:buClrTx/>
              <a:buFontTx/>
              <a:buNone/>
            </a:pPr>
            <a:endParaRPr lang="en-US" sz="1350" kern="1200" smtClean="0">
              <a:solidFill>
                <a:prstClr val="black"/>
              </a:solidFill>
              <a:latin typeface="Times New Roman" panose="02020603050405020304" pitchFamily="18" charset="0"/>
            </a:endParaRPr>
          </a:p>
        </p:txBody>
      </p:sp>
      <p:sp>
        <p:nvSpPr>
          <p:cNvPr id="14" name="Right Triangle 13"/>
          <p:cNvSpPr>
            <a:spLocks/>
          </p:cNvSpPr>
          <p:nvPr/>
        </p:nvSpPr>
        <p:spPr bwMode="auto">
          <a:xfrm>
            <a:off x="-6041" y="4343440"/>
            <a:ext cx="3402314" cy="810651"/>
          </a:xfrm>
          <a:prstGeom prst="rtTriangle">
            <a:avLst/>
          </a:prstGeom>
          <a:blipFill>
            <a:blip r:embed="rId5">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anchor="ctr"/>
          <a:lstStyle>
            <a:extLst/>
          </a:lstStyle>
          <a:p>
            <a:pPr algn="ctr">
              <a:buClrTx/>
              <a:buFontTx/>
              <a:buNone/>
              <a:defRPr/>
            </a:pPr>
            <a:endParaRPr lang="en-US" sz="1350" kern="1200">
              <a:solidFill>
                <a:prstClr val="white"/>
              </a:solidFill>
            </a:endParaRPr>
          </a:p>
        </p:txBody>
      </p:sp>
      <p:cxnSp>
        <p:nvCxnSpPr>
          <p:cNvPr id="15" name="Straight Connector 14"/>
          <p:cNvCxnSpPr/>
          <p:nvPr/>
        </p:nvCxnSpPr>
        <p:spPr>
          <a:xfrm>
            <a:off x="-9234" y="4340809"/>
            <a:ext cx="3405509" cy="813287"/>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Title Placeholder 8"/>
          <p:cNvSpPr>
            <a:spLocks noGrp="1"/>
          </p:cNvSpPr>
          <p:nvPr>
            <p:ph type="title"/>
          </p:nvPr>
        </p:nvSpPr>
        <p:spPr>
          <a:xfrm>
            <a:off x="457200" y="205979"/>
            <a:ext cx="8229600" cy="857250"/>
          </a:xfrm>
          <a:prstGeom prst="rect">
            <a:avLst/>
          </a:prstGeom>
        </p:spPr>
        <p:txBody>
          <a:bodyPr vert="horz" anchor="ctr">
            <a:normAutofit/>
            <a:scene3d>
              <a:camera prst="orthographicFront"/>
              <a:lightRig rig="soft" dir="t"/>
            </a:scene3d>
            <a:sp3d prstMaterial="softEdge">
              <a:bevelT w="25400" h="25400"/>
            </a:sp3d>
          </a:bodyPr>
          <a:lstStyle>
            <a:extLst/>
          </a:lstStyle>
          <a:p>
            <a:r>
              <a:rPr lang="en-US" smtClean="0"/>
              <a:t>Click to edit Master title style</a:t>
            </a:r>
            <a:endParaRPr lang="en-US"/>
          </a:p>
        </p:txBody>
      </p:sp>
      <p:sp>
        <p:nvSpPr>
          <p:cNvPr id="2057" name="Text Placeholder 29"/>
          <p:cNvSpPr>
            <a:spLocks noGrp="1"/>
          </p:cNvSpPr>
          <p:nvPr>
            <p:ph type="body" idx="1"/>
          </p:nvPr>
        </p:nvSpPr>
        <p:spPr bwMode="auto">
          <a:xfrm>
            <a:off x="457200" y="1110853"/>
            <a:ext cx="8229600" cy="33944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10" name="Date Placeholder 9"/>
          <p:cNvSpPr>
            <a:spLocks noGrp="1"/>
          </p:cNvSpPr>
          <p:nvPr>
            <p:ph type="dt" sz="half" idx="2"/>
          </p:nvPr>
        </p:nvSpPr>
        <p:spPr>
          <a:xfrm>
            <a:off x="6727825" y="4806554"/>
            <a:ext cx="1919288" cy="273844"/>
          </a:xfrm>
          <a:prstGeom prst="rect">
            <a:avLst/>
          </a:prstGeom>
        </p:spPr>
        <p:txBody>
          <a:bodyPr vert="horz" anchor="b"/>
          <a:lstStyle>
            <a:lvl1pPr algn="l" eaLnBrk="1" fontAlgn="auto" latinLnBrk="0" hangingPunct="1">
              <a:spcBef>
                <a:spcPts val="0"/>
              </a:spcBef>
              <a:spcAft>
                <a:spcPts val="0"/>
              </a:spcAft>
              <a:defRPr kumimoji="0" sz="750">
                <a:solidFill>
                  <a:prstClr val="black"/>
                </a:solidFill>
                <a:latin typeface="Lucida Sans Unicode"/>
              </a:defRPr>
            </a:lvl1pPr>
            <a:extLst/>
          </a:lstStyle>
          <a:p>
            <a:pPr>
              <a:buClrTx/>
              <a:buFontTx/>
              <a:buNone/>
              <a:defRPr/>
            </a:pPr>
            <a:fld id="{6E6F0645-D3E5-4842-A7B3-4A6A512377DB}" type="datetimeFigureOut">
              <a:rPr lang="en-US" kern="1200"/>
              <a:pPr>
                <a:buClrTx/>
                <a:buFontTx/>
                <a:buNone/>
                <a:defRPr/>
              </a:pPr>
              <a:t>1/11/2021</a:t>
            </a:fld>
            <a:endParaRPr lang="en-US" kern="1200"/>
          </a:p>
        </p:txBody>
      </p:sp>
      <p:sp>
        <p:nvSpPr>
          <p:cNvPr id="22" name="Footer Placeholder 21"/>
          <p:cNvSpPr>
            <a:spLocks noGrp="1"/>
          </p:cNvSpPr>
          <p:nvPr>
            <p:ph type="ftr" sz="quarter" idx="3"/>
          </p:nvPr>
        </p:nvSpPr>
        <p:spPr>
          <a:xfrm>
            <a:off x="4379913" y="4806554"/>
            <a:ext cx="2351087" cy="273844"/>
          </a:xfrm>
          <a:prstGeom prst="rect">
            <a:avLst/>
          </a:prstGeom>
        </p:spPr>
        <p:txBody>
          <a:bodyPr vert="horz" anchor="b"/>
          <a:lstStyle>
            <a:lvl1pPr algn="r" eaLnBrk="1" fontAlgn="auto" latinLnBrk="0" hangingPunct="1">
              <a:spcBef>
                <a:spcPts val="0"/>
              </a:spcBef>
              <a:spcAft>
                <a:spcPts val="0"/>
              </a:spcAft>
              <a:defRPr kumimoji="0" sz="750">
                <a:solidFill>
                  <a:prstClr val="black"/>
                </a:solidFill>
                <a:latin typeface="Lucida Sans Unicode"/>
              </a:defRPr>
            </a:lvl1pPr>
            <a:extLst/>
          </a:lstStyle>
          <a:p>
            <a:pPr>
              <a:buClrTx/>
              <a:buFontTx/>
              <a:buNone/>
              <a:defRPr/>
            </a:pPr>
            <a:endParaRPr lang="en-US" kern="1200"/>
          </a:p>
        </p:txBody>
      </p:sp>
      <p:sp>
        <p:nvSpPr>
          <p:cNvPr id="18" name="Slide Number Placeholder 17"/>
          <p:cNvSpPr>
            <a:spLocks noGrp="1"/>
          </p:cNvSpPr>
          <p:nvPr>
            <p:ph type="sldNum" sz="quarter" idx="4"/>
          </p:nvPr>
        </p:nvSpPr>
        <p:spPr>
          <a:xfrm>
            <a:off x="8647113" y="4806554"/>
            <a:ext cx="366712" cy="273844"/>
          </a:xfrm>
          <a:prstGeom prst="rect">
            <a:avLst/>
          </a:prstGeom>
        </p:spPr>
        <p:txBody>
          <a:bodyPr vert="horz" wrap="square" lIns="91440" tIns="45720" rIns="91440" bIns="45720" numCol="1" anchor="b" anchorCtr="0" compatLnSpc="1">
            <a:prstTxWarp prst="textNoShape">
              <a:avLst/>
            </a:prstTxWarp>
          </a:bodyPr>
          <a:lstStyle>
            <a:lvl1pPr algn="r" eaLnBrk="1" hangingPunct="1">
              <a:defRPr sz="750">
                <a:solidFill>
                  <a:srgbClr val="000000"/>
                </a:solidFill>
                <a:latin typeface="Lucida Sans Unicode" panose="020B0602030504020204" pitchFamily="34" charset="0"/>
              </a:defRPr>
            </a:lvl1pPr>
          </a:lstStyle>
          <a:p>
            <a:pPr fontAlgn="base">
              <a:spcBef>
                <a:spcPct val="0"/>
              </a:spcBef>
              <a:spcAft>
                <a:spcPct val="0"/>
              </a:spcAft>
              <a:buClrTx/>
              <a:buFontTx/>
              <a:buNone/>
              <a:defRPr/>
            </a:pPr>
            <a:fld id="{FBB69BA3-B9E3-4E8C-9853-B0F5723A6A78}" type="slidenum">
              <a:rPr lang="en-US" kern="1200"/>
              <a:pPr fontAlgn="base">
                <a:spcBef>
                  <a:spcPct val="0"/>
                </a:spcBef>
                <a:spcAft>
                  <a:spcPct val="0"/>
                </a:spcAft>
                <a:buClrTx/>
                <a:buFontTx/>
                <a:buNone/>
                <a:defRPr/>
              </a:pPr>
              <a:t>‹#›</a:t>
            </a:fld>
            <a:endParaRPr lang="en-US" kern="1200"/>
          </a:p>
        </p:txBody>
      </p:sp>
    </p:spTree>
    <p:extLst>
      <p:ext uri="{BB962C8B-B14F-4D97-AF65-F5344CB8AC3E}">
        <p14:creationId xmlns:p14="http://schemas.microsoft.com/office/powerpoint/2010/main" val="2544306192"/>
      </p:ext>
    </p:extLst>
  </p:cSld>
  <p:clrMap bg1="lt1" tx1="dk1" bg2="lt2" tx2="dk2" accent1="accent1" accent2="accent2" accent3="accent3" accent4="accent4" accent5="accent5" accent6="accent6" hlink="hlink" folHlink="folHlink"/>
  <p:sldLayoutIdLst>
    <p:sldLayoutId id="2147483679" r:id="rId1"/>
    <p:sldLayoutId id="2147483680" r:id="rId2"/>
    <p:sldLayoutId id="2147483681" r:id="rId3"/>
  </p:sldLayoutIdLst>
  <p:txStyles>
    <p:titleStyle>
      <a:lvl1pPr algn="l" rtl="0" eaLnBrk="0" fontAlgn="base" hangingPunct="0">
        <a:spcBef>
          <a:spcPct val="0"/>
        </a:spcBef>
        <a:spcAft>
          <a:spcPct val="0"/>
        </a:spcAft>
        <a:defRPr sz="3075" b="1" kern="1200">
          <a:solidFill>
            <a:schemeClr val="tx2"/>
          </a:solidFill>
          <a:effectLst>
            <a:outerShdw blurRad="31750" dist="25400" dir="5400000" algn="tl" rotWithShape="0">
              <a:srgbClr val="000000">
                <a:alpha val="25000"/>
              </a:srgbClr>
            </a:outerShdw>
          </a:effectLst>
          <a:latin typeface="+mj-lt"/>
          <a:ea typeface="+mj-ea"/>
          <a:cs typeface="+mj-cs"/>
        </a:defRPr>
      </a:lvl1pPr>
      <a:lvl2pPr algn="l" rtl="0" eaLnBrk="0" fontAlgn="base" hangingPunct="0">
        <a:spcBef>
          <a:spcPct val="0"/>
        </a:spcBef>
        <a:spcAft>
          <a:spcPct val="0"/>
        </a:spcAft>
        <a:defRPr sz="3075" b="1">
          <a:solidFill>
            <a:schemeClr val="tx2"/>
          </a:solidFill>
          <a:latin typeface="Lucida Sans Unicode" pitchFamily="34" charset="0"/>
        </a:defRPr>
      </a:lvl2pPr>
      <a:lvl3pPr algn="l" rtl="0" eaLnBrk="0" fontAlgn="base" hangingPunct="0">
        <a:spcBef>
          <a:spcPct val="0"/>
        </a:spcBef>
        <a:spcAft>
          <a:spcPct val="0"/>
        </a:spcAft>
        <a:defRPr sz="3075" b="1">
          <a:solidFill>
            <a:schemeClr val="tx2"/>
          </a:solidFill>
          <a:latin typeface="Lucida Sans Unicode" pitchFamily="34" charset="0"/>
        </a:defRPr>
      </a:lvl3pPr>
      <a:lvl4pPr algn="l" rtl="0" eaLnBrk="0" fontAlgn="base" hangingPunct="0">
        <a:spcBef>
          <a:spcPct val="0"/>
        </a:spcBef>
        <a:spcAft>
          <a:spcPct val="0"/>
        </a:spcAft>
        <a:defRPr sz="3075" b="1">
          <a:solidFill>
            <a:schemeClr val="tx2"/>
          </a:solidFill>
          <a:latin typeface="Lucida Sans Unicode" pitchFamily="34" charset="0"/>
        </a:defRPr>
      </a:lvl4pPr>
      <a:lvl5pPr algn="l" rtl="0" eaLnBrk="0" fontAlgn="base" hangingPunct="0">
        <a:spcBef>
          <a:spcPct val="0"/>
        </a:spcBef>
        <a:spcAft>
          <a:spcPct val="0"/>
        </a:spcAft>
        <a:defRPr sz="3075" b="1">
          <a:solidFill>
            <a:schemeClr val="tx2"/>
          </a:solidFill>
          <a:latin typeface="Lucida Sans Unicode" pitchFamily="34" charset="0"/>
        </a:defRPr>
      </a:lvl5pPr>
      <a:lvl6pPr marL="342900" algn="l" rtl="0" fontAlgn="base">
        <a:spcBef>
          <a:spcPct val="0"/>
        </a:spcBef>
        <a:spcAft>
          <a:spcPct val="0"/>
        </a:spcAft>
        <a:defRPr sz="3075" b="1">
          <a:solidFill>
            <a:schemeClr val="tx2"/>
          </a:solidFill>
          <a:latin typeface="Lucida Sans Unicode" pitchFamily="34" charset="0"/>
        </a:defRPr>
      </a:lvl6pPr>
      <a:lvl7pPr marL="685800" algn="l" rtl="0" fontAlgn="base">
        <a:spcBef>
          <a:spcPct val="0"/>
        </a:spcBef>
        <a:spcAft>
          <a:spcPct val="0"/>
        </a:spcAft>
        <a:defRPr sz="3075" b="1">
          <a:solidFill>
            <a:schemeClr val="tx2"/>
          </a:solidFill>
          <a:latin typeface="Lucida Sans Unicode" pitchFamily="34" charset="0"/>
        </a:defRPr>
      </a:lvl7pPr>
      <a:lvl8pPr marL="1028700" algn="l" rtl="0" fontAlgn="base">
        <a:spcBef>
          <a:spcPct val="0"/>
        </a:spcBef>
        <a:spcAft>
          <a:spcPct val="0"/>
        </a:spcAft>
        <a:defRPr sz="3075" b="1">
          <a:solidFill>
            <a:schemeClr val="tx2"/>
          </a:solidFill>
          <a:latin typeface="Lucida Sans Unicode" pitchFamily="34" charset="0"/>
        </a:defRPr>
      </a:lvl8pPr>
      <a:lvl9pPr marL="1371600" algn="l" rtl="0" fontAlgn="base">
        <a:spcBef>
          <a:spcPct val="0"/>
        </a:spcBef>
        <a:spcAft>
          <a:spcPct val="0"/>
        </a:spcAft>
        <a:defRPr sz="3075" b="1">
          <a:solidFill>
            <a:schemeClr val="tx2"/>
          </a:solidFill>
          <a:latin typeface="Lucida Sans Unicode" pitchFamily="34" charset="0"/>
        </a:defRPr>
      </a:lvl9pPr>
      <a:extLst/>
    </p:titleStyle>
    <p:bodyStyle>
      <a:lvl1pPr marL="273844" indent="-191691" algn="l" rtl="0" eaLnBrk="0" fontAlgn="base" hangingPunct="0">
        <a:spcBef>
          <a:spcPts val="300"/>
        </a:spcBef>
        <a:spcAft>
          <a:spcPct val="0"/>
        </a:spcAft>
        <a:buClr>
          <a:schemeClr val="accent1"/>
        </a:buClr>
        <a:buSzPct val="68000"/>
        <a:buFont typeface="Wingdings 3" panose="05040102010807070707" pitchFamily="18" charset="2"/>
        <a:buChar char=""/>
        <a:defRPr sz="2025" kern="1200">
          <a:solidFill>
            <a:schemeClr val="tx1"/>
          </a:solidFill>
          <a:latin typeface="+mn-lt"/>
          <a:ea typeface="+mn-ea"/>
          <a:cs typeface="+mn-cs"/>
        </a:defRPr>
      </a:lvl1pPr>
      <a:lvl2pPr marL="465535" indent="-171450" algn="l" rtl="0" eaLnBrk="0" fontAlgn="base" hangingPunct="0">
        <a:spcBef>
          <a:spcPts val="244"/>
        </a:spcBef>
        <a:spcAft>
          <a:spcPct val="0"/>
        </a:spcAft>
        <a:buClr>
          <a:schemeClr val="accent1"/>
        </a:buClr>
        <a:buFont typeface="Verdana" panose="020B0604030504040204" pitchFamily="34" charset="0"/>
        <a:buChar char="◦"/>
        <a:defRPr sz="1725" kern="1200">
          <a:solidFill>
            <a:schemeClr val="tx1"/>
          </a:solidFill>
          <a:latin typeface="+mn-lt"/>
          <a:ea typeface="+mn-ea"/>
          <a:cs typeface="+mn-cs"/>
        </a:defRPr>
      </a:lvl2pPr>
      <a:lvl3pPr marL="644129" indent="-171450" algn="l" rtl="0" eaLnBrk="0" fontAlgn="base" hangingPunct="0">
        <a:spcBef>
          <a:spcPts val="263"/>
        </a:spcBef>
        <a:spcAft>
          <a:spcPct val="0"/>
        </a:spcAft>
        <a:buClr>
          <a:schemeClr val="accent2"/>
        </a:buClr>
        <a:buSzPct val="100000"/>
        <a:buFont typeface="Wingdings 2" panose="05020102010507070707" pitchFamily="18" charset="2"/>
        <a:buChar char=""/>
        <a:defRPr sz="1575" kern="1200">
          <a:solidFill>
            <a:schemeClr val="tx1"/>
          </a:solidFill>
          <a:latin typeface="+mn-lt"/>
          <a:ea typeface="+mn-ea"/>
          <a:cs typeface="+mn-cs"/>
        </a:defRPr>
      </a:lvl3pPr>
      <a:lvl4pPr marL="857250" indent="-171450" algn="l" rtl="0" eaLnBrk="0" fontAlgn="base" hangingPunct="0">
        <a:spcBef>
          <a:spcPts val="263"/>
        </a:spcBef>
        <a:spcAft>
          <a:spcPct val="0"/>
        </a:spcAft>
        <a:buClr>
          <a:schemeClr val="accent2"/>
        </a:buClr>
        <a:buFont typeface="Wingdings 2" panose="05020102010507070707" pitchFamily="18" charset="2"/>
        <a:buChar char=""/>
        <a:defRPr sz="1425" kern="1200">
          <a:solidFill>
            <a:schemeClr val="tx1"/>
          </a:solidFill>
          <a:latin typeface="+mn-lt"/>
          <a:ea typeface="+mn-ea"/>
          <a:cs typeface="+mn-cs"/>
        </a:defRPr>
      </a:lvl4pPr>
      <a:lvl5pPr marL="1028700" indent="-171450" algn="l" rtl="0" eaLnBrk="0" fontAlgn="base" hangingPunct="0">
        <a:spcBef>
          <a:spcPts val="263"/>
        </a:spcBef>
        <a:spcAft>
          <a:spcPct val="0"/>
        </a:spcAft>
        <a:buClr>
          <a:schemeClr val="accent2"/>
        </a:buClr>
        <a:buFont typeface="Wingdings 2" panose="05020102010507070707" pitchFamily="18" charset="2"/>
        <a:buChar char=""/>
        <a:defRPr kern="1200">
          <a:solidFill>
            <a:schemeClr val="tx1"/>
          </a:solidFill>
          <a:latin typeface="+mn-lt"/>
          <a:ea typeface="+mn-ea"/>
          <a:cs typeface="+mn-cs"/>
        </a:defRPr>
      </a:lvl5pPr>
      <a:lvl6pPr marL="1200150" indent="-171450" algn="l" rtl="0" eaLnBrk="1" latinLnBrk="0" hangingPunct="1">
        <a:spcBef>
          <a:spcPts val="263"/>
        </a:spcBef>
        <a:buClr>
          <a:schemeClr val="accent3"/>
        </a:buClr>
        <a:buFont typeface="Wingdings 2"/>
        <a:buChar char=""/>
        <a:defRPr kumimoji="0" sz="1350" kern="1200">
          <a:solidFill>
            <a:schemeClr val="tx1"/>
          </a:solidFill>
          <a:latin typeface="+mn-lt"/>
          <a:ea typeface="+mn-ea"/>
          <a:cs typeface="+mn-cs"/>
        </a:defRPr>
      </a:lvl6pPr>
      <a:lvl7pPr marL="1371600" indent="-171450" algn="l" rtl="0" eaLnBrk="1" latinLnBrk="0" hangingPunct="1">
        <a:spcBef>
          <a:spcPts val="263"/>
        </a:spcBef>
        <a:buClr>
          <a:schemeClr val="accent3"/>
        </a:buClr>
        <a:buFont typeface="Wingdings 2"/>
        <a:buChar char=""/>
        <a:defRPr kumimoji="0" sz="1200" kern="1200">
          <a:solidFill>
            <a:schemeClr val="tx1"/>
          </a:solidFill>
          <a:latin typeface="+mn-lt"/>
          <a:ea typeface="+mn-ea"/>
          <a:cs typeface="+mn-cs"/>
        </a:defRPr>
      </a:lvl7pPr>
      <a:lvl8pPr marL="1543050" indent="-171450" algn="l" rtl="0" eaLnBrk="1" latinLnBrk="0" hangingPunct="1">
        <a:spcBef>
          <a:spcPts val="263"/>
        </a:spcBef>
        <a:buClr>
          <a:schemeClr val="accent3"/>
        </a:buClr>
        <a:buFont typeface="Wingdings 2"/>
        <a:buChar char=""/>
        <a:defRPr kumimoji="0" sz="1200" kern="1200">
          <a:solidFill>
            <a:schemeClr val="tx1"/>
          </a:solidFill>
          <a:latin typeface="+mn-lt"/>
          <a:ea typeface="+mn-ea"/>
          <a:cs typeface="+mn-cs"/>
        </a:defRPr>
      </a:lvl8pPr>
      <a:lvl9pPr marL="1714500" indent="-171450" algn="l" rtl="0" eaLnBrk="1" latinLnBrk="0" hangingPunct="1">
        <a:spcBef>
          <a:spcPts val="263"/>
        </a:spcBef>
        <a:buClr>
          <a:schemeClr val="accent3"/>
        </a:buClr>
        <a:buFont typeface="Wingdings 2"/>
        <a:buChar char=""/>
        <a:defRPr kumimoji="0" sz="12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342900" algn="l" rtl="0" eaLnBrk="1" latinLnBrk="0" hangingPunct="1">
        <a:defRPr kumimoji="0" kern="1200">
          <a:solidFill>
            <a:schemeClr val="tx1"/>
          </a:solidFill>
          <a:latin typeface="+mn-lt"/>
          <a:ea typeface="+mn-ea"/>
          <a:cs typeface="+mn-cs"/>
        </a:defRPr>
      </a:lvl2pPr>
      <a:lvl3pPr marL="685800" algn="l" rtl="0" eaLnBrk="1" latinLnBrk="0" hangingPunct="1">
        <a:defRPr kumimoji="0" kern="1200">
          <a:solidFill>
            <a:schemeClr val="tx1"/>
          </a:solidFill>
          <a:latin typeface="+mn-lt"/>
          <a:ea typeface="+mn-ea"/>
          <a:cs typeface="+mn-cs"/>
        </a:defRPr>
      </a:lvl3pPr>
      <a:lvl4pPr marL="1028700" algn="l" rtl="0" eaLnBrk="1" latinLnBrk="0" hangingPunct="1">
        <a:defRPr kumimoji="0" kern="1200">
          <a:solidFill>
            <a:schemeClr val="tx1"/>
          </a:solidFill>
          <a:latin typeface="+mn-lt"/>
          <a:ea typeface="+mn-ea"/>
          <a:cs typeface="+mn-cs"/>
        </a:defRPr>
      </a:lvl4pPr>
      <a:lvl5pPr marL="1371600" algn="l" rtl="0" eaLnBrk="1" latinLnBrk="0" hangingPunct="1">
        <a:defRPr kumimoji="0" kern="1200">
          <a:solidFill>
            <a:schemeClr val="tx1"/>
          </a:solidFill>
          <a:latin typeface="+mn-lt"/>
          <a:ea typeface="+mn-ea"/>
          <a:cs typeface="+mn-cs"/>
        </a:defRPr>
      </a:lvl5pPr>
      <a:lvl6pPr marL="1714500" algn="l" rtl="0" eaLnBrk="1" latinLnBrk="0" hangingPunct="1">
        <a:defRPr kumimoji="0" kern="1200">
          <a:solidFill>
            <a:schemeClr val="tx1"/>
          </a:solidFill>
          <a:latin typeface="+mn-lt"/>
          <a:ea typeface="+mn-ea"/>
          <a:cs typeface="+mn-cs"/>
        </a:defRPr>
      </a:lvl6pPr>
      <a:lvl7pPr marL="2057400" algn="l" rtl="0" eaLnBrk="1" latinLnBrk="0" hangingPunct="1">
        <a:defRPr kumimoji="0" kern="1200">
          <a:solidFill>
            <a:schemeClr val="tx1"/>
          </a:solidFill>
          <a:latin typeface="+mn-lt"/>
          <a:ea typeface="+mn-ea"/>
          <a:cs typeface="+mn-cs"/>
        </a:defRPr>
      </a:lvl7pPr>
      <a:lvl8pPr marL="2400300" algn="l" rtl="0" eaLnBrk="1" latinLnBrk="0" hangingPunct="1">
        <a:defRPr kumimoji="0" kern="1200">
          <a:solidFill>
            <a:schemeClr val="tx1"/>
          </a:solidFill>
          <a:latin typeface="+mn-lt"/>
          <a:ea typeface="+mn-ea"/>
          <a:cs typeface="+mn-cs"/>
        </a:defRPr>
      </a:lvl8pPr>
      <a:lvl9pPr marL="27432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8.jpeg"/><Relationship Id="rId7" Type="http://schemas.openxmlformats.org/officeDocument/2006/relationships/image" Target="../media/image12.wmf"/><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11.wmf"/><Relationship Id="rId5" Type="http://schemas.openxmlformats.org/officeDocument/2006/relationships/image" Target="../media/image10.wmf"/><Relationship Id="rId4" Type="http://schemas.openxmlformats.org/officeDocument/2006/relationships/image" Target="../media/image9.wmf"/></Relationships>
</file>

<file path=ppt/slides/_rels/slide2.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40.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43.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image" Target="../media/image50.jpeg"/><Relationship Id="rId1" Type="http://schemas.openxmlformats.org/officeDocument/2006/relationships/slideLayout" Target="../slideLayouts/slideLayout2.xml"/><Relationship Id="rId5" Type="http://schemas.openxmlformats.org/officeDocument/2006/relationships/image" Target="../media/image53.jpeg"/><Relationship Id="rId4" Type="http://schemas.openxmlformats.org/officeDocument/2006/relationships/image" Target="../media/image52.jpeg"/></Relationships>
</file>

<file path=ppt/slides/_rels/slide38.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image" Target="../media/image54.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image" Target="../media/image56.jpeg"/><Relationship Id="rId1" Type="http://schemas.openxmlformats.org/officeDocument/2006/relationships/slideLayout" Target="../slideLayouts/slideLayout2.xml"/><Relationship Id="rId4" Type="http://schemas.openxmlformats.org/officeDocument/2006/relationships/image" Target="../media/image58.jpeg"/></Relationships>
</file>

<file path=ppt/slides/_rels/slide40.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image" Target="../media/image59.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61.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62.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65.jpeg"/><Relationship Id="rId2" Type="http://schemas.openxmlformats.org/officeDocument/2006/relationships/image" Target="../media/image64.jpe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67.jpeg"/><Relationship Id="rId2" Type="http://schemas.openxmlformats.org/officeDocument/2006/relationships/image" Target="../media/image66.jpe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68.gif"/><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71.jpeg"/><Relationship Id="rId2" Type="http://schemas.openxmlformats.org/officeDocument/2006/relationships/image" Target="../media/image70.jpe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72.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image" Target="../media/image77.jpeg"/><Relationship Id="rId2" Type="http://schemas.openxmlformats.org/officeDocument/2006/relationships/image" Target="../media/image76.jpe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image" Target="../media/image79.jpeg"/><Relationship Id="rId2" Type="http://schemas.openxmlformats.org/officeDocument/2006/relationships/image" Target="../media/image78.jpe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80.jpe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3" Type="http://schemas.openxmlformats.org/officeDocument/2006/relationships/image" Target="../media/image82.jpeg"/><Relationship Id="rId2" Type="http://schemas.openxmlformats.org/officeDocument/2006/relationships/image" Target="../media/image81.jpe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image" Target="../media/image83.jpe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image" Target="../media/image84.jpe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image" Target="../media/image85.jpeg"/><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3" Type="http://schemas.openxmlformats.org/officeDocument/2006/relationships/image" Target="../media/image87.jpeg"/><Relationship Id="rId2" Type="http://schemas.openxmlformats.org/officeDocument/2006/relationships/image" Target="../media/image86.jpeg"/><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image" Target="../media/image88.jpeg"/><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2" Type="http://schemas.openxmlformats.org/officeDocument/2006/relationships/image" Target="../media/image89.jpeg"/><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2" Type="http://schemas.openxmlformats.org/officeDocument/2006/relationships/image" Target="../media/image90.jpeg"/><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3" Type="http://schemas.openxmlformats.org/officeDocument/2006/relationships/image" Target="../media/image92.jpeg"/><Relationship Id="rId2" Type="http://schemas.openxmlformats.org/officeDocument/2006/relationships/image" Target="../media/image91.jpeg"/><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2" Type="http://schemas.openxmlformats.org/officeDocument/2006/relationships/image" Target="../media/image93.jpeg"/><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2" Type="http://schemas.openxmlformats.org/officeDocument/2006/relationships/image" Target="../media/image94.jpeg"/><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2" Type="http://schemas.openxmlformats.org/officeDocument/2006/relationships/image" Target="../media/image95.jpeg"/><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2" Type="http://schemas.openxmlformats.org/officeDocument/2006/relationships/image" Target="../media/image96.gif"/><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2" Type="http://schemas.openxmlformats.org/officeDocument/2006/relationships/image" Target="../media/image97.jpeg"/><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3" Type="http://schemas.openxmlformats.org/officeDocument/2006/relationships/image" Target="../media/image99.png"/><Relationship Id="rId2" Type="http://schemas.openxmlformats.org/officeDocument/2006/relationships/image" Target="../media/image98.jpeg"/><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2" Type="http://schemas.openxmlformats.org/officeDocument/2006/relationships/image" Target="../media/image100.jpeg"/><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3" Type="http://schemas.openxmlformats.org/officeDocument/2006/relationships/image" Target="../media/image101.jpeg"/><Relationship Id="rId2" Type="http://schemas.openxmlformats.org/officeDocument/2006/relationships/image" Target="../media/image76.jpeg"/><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3" Type="http://schemas.openxmlformats.org/officeDocument/2006/relationships/image" Target="../media/image79.jpeg"/><Relationship Id="rId2" Type="http://schemas.openxmlformats.org/officeDocument/2006/relationships/image" Target="../media/image102.jpeg"/><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2" Type="http://schemas.openxmlformats.org/officeDocument/2006/relationships/image" Target="../media/image103.jpeg"/><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2" Type="http://schemas.openxmlformats.org/officeDocument/2006/relationships/image" Target="../media/image104.jpeg"/><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2" Type="http://schemas.openxmlformats.org/officeDocument/2006/relationships/image" Target="../media/image105.jpeg"/><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3" Type="http://schemas.openxmlformats.org/officeDocument/2006/relationships/image" Target="../media/image107.jpeg"/><Relationship Id="rId2" Type="http://schemas.openxmlformats.org/officeDocument/2006/relationships/image" Target="../media/image106.jpeg"/><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3" Type="http://schemas.openxmlformats.org/officeDocument/2006/relationships/image" Target="../media/image109.jpeg"/><Relationship Id="rId2" Type="http://schemas.openxmlformats.org/officeDocument/2006/relationships/image" Target="../media/image108.jpeg"/><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2" Type="http://schemas.openxmlformats.org/officeDocument/2006/relationships/image" Target="../media/image110.jpeg"/><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2" Type="http://schemas.openxmlformats.org/officeDocument/2006/relationships/image" Target="../media/image111.jpeg"/><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2" Type="http://schemas.openxmlformats.org/officeDocument/2006/relationships/image" Target="../media/image112.jpeg"/><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2" Type="http://schemas.openxmlformats.org/officeDocument/2006/relationships/image" Target="../media/image113.jpeg"/><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2" Type="http://schemas.openxmlformats.org/officeDocument/2006/relationships/image" Target="../media/image114.jpeg"/><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2" Type="http://schemas.openxmlformats.org/officeDocument/2006/relationships/image" Target="../media/image104.jpeg"/><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3" Type="http://schemas.openxmlformats.org/officeDocument/2006/relationships/image" Target="../media/image116.png"/><Relationship Id="rId2" Type="http://schemas.openxmlformats.org/officeDocument/2006/relationships/image" Target="../media/image115.png"/><Relationship Id="rId1" Type="http://schemas.openxmlformats.org/officeDocument/2006/relationships/slideLayout" Target="../slideLayouts/slideLayout9.xml"/><Relationship Id="rId4" Type="http://schemas.openxmlformats.org/officeDocument/2006/relationships/image" Target="../media/image117.emf"/></Relationships>
</file>

<file path=ppt/slides/_rels/slide94.xml.rels><?xml version="1.0" encoding="UTF-8" standalone="yes"?>
<Relationships xmlns="http://schemas.openxmlformats.org/package/2006/relationships"><Relationship Id="rId2" Type="http://schemas.openxmlformats.org/officeDocument/2006/relationships/image" Target="../media/image118.jpeg"/><Relationship Id="rId1"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2" Type="http://schemas.openxmlformats.org/officeDocument/2006/relationships/image" Target="../media/image119.jpeg"/><Relationship Id="rId1" Type="http://schemas.openxmlformats.org/officeDocument/2006/relationships/slideLayout" Target="../slideLayouts/slideLayout2.xml"/></Relationships>
</file>

<file path=ppt/slides/_rels/slide9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8.xml.rels><?xml version="1.0" encoding="UTF-8" standalone="yes"?>
<Relationships xmlns="http://schemas.openxmlformats.org/package/2006/relationships"><Relationship Id="rId2" Type="http://schemas.openxmlformats.org/officeDocument/2006/relationships/image" Target="../media/image120.jpeg"/><Relationship Id="rId1" Type="http://schemas.openxmlformats.org/officeDocument/2006/relationships/slideLayout" Target="../slideLayouts/slideLayout2.xml"/></Relationships>
</file>

<file path=ppt/slides/_rels/slide99.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0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3.xml.rels><?xml version="1.0" encoding="UTF-8" standalone="yes"?>
<Relationships xmlns="http://schemas.openxmlformats.org/package/2006/relationships"><Relationship Id="rId2" Type="http://schemas.openxmlformats.org/officeDocument/2006/relationships/image" Target="../media/image121.jpeg"/><Relationship Id="rId1" Type="http://schemas.openxmlformats.org/officeDocument/2006/relationships/slideLayout" Target="../slideLayouts/slideLayout2.xml"/></Relationships>
</file>

<file path=ppt/slides/_rels/slide104.xml.rels><?xml version="1.0" encoding="UTF-8" standalone="yes"?>
<Relationships xmlns="http://schemas.openxmlformats.org/package/2006/relationships"><Relationship Id="rId3" Type="http://schemas.openxmlformats.org/officeDocument/2006/relationships/image" Target="../media/image123.jpeg"/><Relationship Id="rId2" Type="http://schemas.openxmlformats.org/officeDocument/2006/relationships/image" Target="../media/image122.jpeg"/><Relationship Id="rId1" Type="http://schemas.openxmlformats.org/officeDocument/2006/relationships/slideLayout" Target="../slideLayouts/slideLayout2.xml"/></Relationships>
</file>

<file path=ppt/slides/_rels/slide105.xml.rels><?xml version="1.0" encoding="UTF-8" standalone="yes"?>
<Relationships xmlns="http://schemas.openxmlformats.org/package/2006/relationships"><Relationship Id="rId3" Type="http://schemas.openxmlformats.org/officeDocument/2006/relationships/image" Target="../media/image125.jpeg"/><Relationship Id="rId2" Type="http://schemas.openxmlformats.org/officeDocument/2006/relationships/image" Target="../media/image124.jpeg"/><Relationship Id="rId1" Type="http://schemas.openxmlformats.org/officeDocument/2006/relationships/slideLayout" Target="../slideLayouts/slideLayout2.xml"/></Relationships>
</file>

<file path=ppt/slides/_rels/slide106.xml.rels><?xml version="1.0" encoding="UTF-8" standalone="yes"?>
<Relationships xmlns="http://schemas.openxmlformats.org/package/2006/relationships"><Relationship Id="rId3" Type="http://schemas.openxmlformats.org/officeDocument/2006/relationships/image" Target="../media/image127.jpeg"/><Relationship Id="rId2" Type="http://schemas.openxmlformats.org/officeDocument/2006/relationships/image" Target="../media/image126.jpeg"/><Relationship Id="rId1" Type="http://schemas.openxmlformats.org/officeDocument/2006/relationships/slideLayout" Target="../slideLayouts/slideLayout2.xml"/></Relationships>
</file>

<file path=ppt/slides/_rels/slide107.xml.rels><?xml version="1.0" encoding="UTF-8" standalone="yes"?>
<Relationships xmlns="http://schemas.openxmlformats.org/package/2006/relationships"><Relationship Id="rId3" Type="http://schemas.openxmlformats.org/officeDocument/2006/relationships/image" Target="../media/image129.png"/><Relationship Id="rId2" Type="http://schemas.openxmlformats.org/officeDocument/2006/relationships/image" Target="../media/image128.png"/><Relationship Id="rId1" Type="http://schemas.openxmlformats.org/officeDocument/2006/relationships/slideLayout" Target="../slideLayouts/slideLayout2.xml"/></Relationships>
</file>

<file path=ppt/slides/_rels/slide108.xml.rels><?xml version="1.0" encoding="UTF-8" standalone="yes"?>
<Relationships xmlns="http://schemas.openxmlformats.org/package/2006/relationships"><Relationship Id="rId3" Type="http://schemas.openxmlformats.org/officeDocument/2006/relationships/image" Target="../media/image131.jpeg"/><Relationship Id="rId2" Type="http://schemas.openxmlformats.org/officeDocument/2006/relationships/image" Target="../media/image130.jpeg"/><Relationship Id="rId1" Type="http://schemas.openxmlformats.org/officeDocument/2006/relationships/slideLayout" Target="../slideLayouts/slideLayout2.xml"/></Relationships>
</file>

<file path=ppt/slides/_rels/slide109.xml.rels><?xml version="1.0" encoding="UTF-8" standalone="yes"?>
<Relationships xmlns="http://schemas.openxmlformats.org/package/2006/relationships"><Relationship Id="rId2" Type="http://schemas.openxmlformats.org/officeDocument/2006/relationships/image" Target="../media/image132.jpeg"/><Relationship Id="rId1" Type="http://schemas.openxmlformats.org/officeDocument/2006/relationships/slideLayout" Target="../slideLayouts/slideLayout2.xml"/></Relationships>
</file>

<file path=ppt/slides/_rels/slide110.xml.rels><?xml version="1.0" encoding="UTF-8" standalone="yes"?>
<Relationships xmlns="http://schemas.openxmlformats.org/package/2006/relationships"><Relationship Id="rId2" Type="http://schemas.openxmlformats.org/officeDocument/2006/relationships/image" Target="../media/image133.jpeg"/><Relationship Id="rId1" Type="http://schemas.openxmlformats.org/officeDocument/2006/relationships/slideLayout" Target="../slideLayouts/slideLayout2.xml"/></Relationships>
</file>

<file path=ppt/slides/_rels/slide111.xml.rels><?xml version="1.0" encoding="UTF-8" standalone="yes"?>
<Relationships xmlns="http://schemas.openxmlformats.org/package/2006/relationships"><Relationship Id="rId3" Type="http://schemas.openxmlformats.org/officeDocument/2006/relationships/image" Target="../media/image135.jpeg"/><Relationship Id="rId2" Type="http://schemas.openxmlformats.org/officeDocument/2006/relationships/image" Target="../media/image134.png"/><Relationship Id="rId1" Type="http://schemas.openxmlformats.org/officeDocument/2006/relationships/slideLayout" Target="../slideLayouts/slideLayout2.xml"/></Relationships>
</file>

<file path=ppt/slides/_rels/slide112.xml.rels><?xml version="1.0" encoding="UTF-8" standalone="yes"?>
<Relationships xmlns="http://schemas.openxmlformats.org/package/2006/relationships"><Relationship Id="rId3" Type="http://schemas.openxmlformats.org/officeDocument/2006/relationships/image" Target="../media/image137.jpeg"/><Relationship Id="rId2" Type="http://schemas.openxmlformats.org/officeDocument/2006/relationships/image" Target="../media/image136.jpeg"/><Relationship Id="rId1" Type="http://schemas.openxmlformats.org/officeDocument/2006/relationships/slideLayout" Target="../slideLayouts/slideLayout2.xml"/><Relationship Id="rId4" Type="http://schemas.openxmlformats.org/officeDocument/2006/relationships/image" Target="../media/image138.jpeg"/></Relationships>
</file>

<file path=ppt/slides/_rels/slide113.xml.rels><?xml version="1.0" encoding="UTF-8" standalone="yes"?>
<Relationships xmlns="http://schemas.openxmlformats.org/package/2006/relationships"><Relationship Id="rId3" Type="http://schemas.openxmlformats.org/officeDocument/2006/relationships/image" Target="../media/image140.jpeg"/><Relationship Id="rId2" Type="http://schemas.openxmlformats.org/officeDocument/2006/relationships/image" Target="../media/image139.jpeg"/><Relationship Id="rId1" Type="http://schemas.openxmlformats.org/officeDocument/2006/relationships/slideLayout" Target="../slideLayouts/slideLayout2.xml"/></Relationships>
</file>

<file path=ppt/slides/_rels/slide114.xml.rels><?xml version="1.0" encoding="UTF-8" standalone="yes"?>
<Relationships xmlns="http://schemas.openxmlformats.org/package/2006/relationships"><Relationship Id="rId3" Type="http://schemas.openxmlformats.org/officeDocument/2006/relationships/image" Target="../media/image142.jpeg"/><Relationship Id="rId2" Type="http://schemas.openxmlformats.org/officeDocument/2006/relationships/image" Target="../media/image141.jpeg"/><Relationship Id="rId1" Type="http://schemas.openxmlformats.org/officeDocument/2006/relationships/slideLayout" Target="../slideLayouts/slideLayout2.xml"/><Relationship Id="rId5" Type="http://schemas.openxmlformats.org/officeDocument/2006/relationships/image" Target="../media/image144.jpeg"/><Relationship Id="rId4" Type="http://schemas.openxmlformats.org/officeDocument/2006/relationships/image" Target="../media/image143.jpeg"/></Relationships>
</file>

<file path=ppt/slides/_rels/slide1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6.xml.rels><?xml version="1.0" encoding="UTF-8" standalone="yes"?>
<Relationships xmlns="http://schemas.openxmlformats.org/package/2006/relationships"><Relationship Id="rId2" Type="http://schemas.openxmlformats.org/officeDocument/2006/relationships/image" Target="../media/image145.jpeg"/><Relationship Id="rId1" Type="http://schemas.openxmlformats.org/officeDocument/2006/relationships/slideLayout" Target="../slideLayouts/slideLayout2.xml"/></Relationships>
</file>

<file path=ppt/slides/_rels/slide117.xml.rels><?xml version="1.0" encoding="UTF-8" standalone="yes"?>
<Relationships xmlns="http://schemas.openxmlformats.org/package/2006/relationships"><Relationship Id="rId2" Type="http://schemas.openxmlformats.org/officeDocument/2006/relationships/image" Target="../media/image146.jpeg"/><Relationship Id="rId1" Type="http://schemas.openxmlformats.org/officeDocument/2006/relationships/slideLayout" Target="../slideLayouts/slideLayout2.xml"/></Relationships>
</file>

<file path=ppt/slides/_rels/slide1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9.xml.rels><?xml version="1.0" encoding="UTF-8" standalone="yes"?>
<Relationships xmlns="http://schemas.openxmlformats.org/package/2006/relationships"><Relationship Id="rId2" Type="http://schemas.openxmlformats.org/officeDocument/2006/relationships/image" Target="../media/image147.jpeg"/><Relationship Id="rId1" Type="http://schemas.openxmlformats.org/officeDocument/2006/relationships/slideLayout" Target="../slideLayouts/slideLayout2.xml"/></Relationships>
</file>

<file path=ppt/slides/_rels/slide120.xml.rels><?xml version="1.0" encoding="UTF-8" standalone="yes"?>
<Relationships xmlns="http://schemas.openxmlformats.org/package/2006/relationships"><Relationship Id="rId3" Type="http://schemas.openxmlformats.org/officeDocument/2006/relationships/image" Target="../media/image149.jpeg"/><Relationship Id="rId2" Type="http://schemas.openxmlformats.org/officeDocument/2006/relationships/image" Target="../media/image148.jpeg"/><Relationship Id="rId1" Type="http://schemas.openxmlformats.org/officeDocument/2006/relationships/slideLayout" Target="../slideLayouts/slideLayout2.xml"/><Relationship Id="rId5" Type="http://schemas.openxmlformats.org/officeDocument/2006/relationships/image" Target="../media/image151.jpeg"/><Relationship Id="rId4" Type="http://schemas.openxmlformats.org/officeDocument/2006/relationships/image" Target="../media/image150.jpeg"/></Relationships>
</file>

<file path=ppt/slides/_rels/slide121.xml.rels><?xml version="1.0" encoding="UTF-8" standalone="yes"?>
<Relationships xmlns="http://schemas.openxmlformats.org/package/2006/relationships"><Relationship Id="rId2" Type="http://schemas.openxmlformats.org/officeDocument/2006/relationships/image" Target="../media/image152.png"/><Relationship Id="rId1" Type="http://schemas.openxmlformats.org/officeDocument/2006/relationships/slideLayout" Target="../slideLayouts/slideLayout2.xml"/></Relationships>
</file>

<file path=ppt/slides/_rels/slide122.xml.rels><?xml version="1.0" encoding="UTF-8" standalone="yes"?>
<Relationships xmlns="http://schemas.openxmlformats.org/package/2006/relationships"><Relationship Id="rId3" Type="http://schemas.openxmlformats.org/officeDocument/2006/relationships/image" Target="../media/image154.jpeg"/><Relationship Id="rId2" Type="http://schemas.openxmlformats.org/officeDocument/2006/relationships/image" Target="../media/image153.jpeg"/><Relationship Id="rId1" Type="http://schemas.openxmlformats.org/officeDocument/2006/relationships/slideLayout" Target="../slideLayouts/slideLayout2.xml"/></Relationships>
</file>

<file path=ppt/slides/_rels/slide123.xml.rels><?xml version="1.0" encoding="UTF-8" standalone="yes"?>
<Relationships xmlns="http://schemas.openxmlformats.org/package/2006/relationships"><Relationship Id="rId2" Type="http://schemas.openxmlformats.org/officeDocument/2006/relationships/image" Target="../media/image155.png"/><Relationship Id="rId1" Type="http://schemas.openxmlformats.org/officeDocument/2006/relationships/slideLayout" Target="../slideLayouts/slideLayout2.xml"/></Relationships>
</file>

<file path=ppt/slides/_rels/slide1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5.xml.rels><?xml version="1.0" encoding="UTF-8" standalone="yes"?>
<Relationships xmlns="http://schemas.openxmlformats.org/package/2006/relationships"><Relationship Id="rId2" Type="http://schemas.openxmlformats.org/officeDocument/2006/relationships/image" Target="../media/image156.jpeg"/><Relationship Id="rId1" Type="http://schemas.openxmlformats.org/officeDocument/2006/relationships/slideLayout" Target="../slideLayouts/slideLayout2.xml"/></Relationships>
</file>

<file path=ppt/slides/_rels/slide12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1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75"/>
        <p:cNvGrpSpPr/>
        <p:nvPr/>
      </p:nvGrpSpPr>
      <p:grpSpPr>
        <a:xfrm>
          <a:off x="0" y="0"/>
          <a:ext cx="0" cy="0"/>
          <a:chOff x="0" y="0"/>
          <a:chExt cx="0" cy="0"/>
        </a:xfrm>
      </p:grpSpPr>
      <p:sp>
        <p:nvSpPr>
          <p:cNvPr id="178" name="Google Shape;178;p29"/>
          <p:cNvSpPr/>
          <p:nvPr/>
        </p:nvSpPr>
        <p:spPr>
          <a:xfrm>
            <a:off x="2640700" y="2929265"/>
            <a:ext cx="617075" cy="15875"/>
          </a:xfrm>
          <a:custGeom>
            <a:avLst/>
            <a:gdLst/>
            <a:ahLst/>
            <a:cxnLst/>
            <a:rect l="l" t="t" r="r" b="b"/>
            <a:pathLst>
              <a:path w="24683" h="635" extrusionOk="0">
                <a:moveTo>
                  <a:pt x="0" y="635"/>
                </a:moveTo>
                <a:cubicBezTo>
                  <a:pt x="8115" y="-719"/>
                  <a:pt x="16455" y="635"/>
                  <a:pt x="24683" y="635"/>
                </a:cubicBezTo>
              </a:path>
            </a:pathLst>
          </a:custGeom>
          <a:noFill/>
          <a:ln w="76200" cap="flat" cmpd="sng">
            <a:solidFill>
              <a:schemeClr val="accent1"/>
            </a:solidFill>
            <a:prstDash val="solid"/>
            <a:round/>
            <a:headEnd type="none" w="med" len="med"/>
            <a:tailEnd type="none" w="med" len="med"/>
          </a:ln>
        </p:spPr>
      </p:sp>
      <p:sp>
        <p:nvSpPr>
          <p:cNvPr id="179" name="Google Shape;179;p29"/>
          <p:cNvSpPr/>
          <p:nvPr/>
        </p:nvSpPr>
        <p:spPr>
          <a:xfrm>
            <a:off x="5925524" y="2892874"/>
            <a:ext cx="613650" cy="13775"/>
          </a:xfrm>
          <a:custGeom>
            <a:avLst/>
            <a:gdLst/>
            <a:ahLst/>
            <a:cxnLst/>
            <a:rect l="l" t="t" r="r" b="b"/>
            <a:pathLst>
              <a:path w="24546" h="551" extrusionOk="0">
                <a:moveTo>
                  <a:pt x="0" y="551"/>
                </a:moveTo>
                <a:cubicBezTo>
                  <a:pt x="8133" y="-353"/>
                  <a:pt x="16363" y="137"/>
                  <a:pt x="24546" y="137"/>
                </a:cubicBezTo>
              </a:path>
            </a:pathLst>
          </a:custGeom>
          <a:noFill/>
          <a:ln w="76200" cap="flat" cmpd="sng">
            <a:solidFill>
              <a:schemeClr val="accent1"/>
            </a:solidFill>
            <a:prstDash val="solid"/>
            <a:round/>
            <a:headEnd type="none" w="med" len="med"/>
            <a:tailEnd type="none" w="med" len="med"/>
          </a:ln>
        </p:spPr>
      </p:sp>
      <p:sp>
        <p:nvSpPr>
          <p:cNvPr id="180" name="Google Shape;180;p29"/>
          <p:cNvSpPr/>
          <p:nvPr/>
        </p:nvSpPr>
        <p:spPr>
          <a:xfrm>
            <a:off x="1889899" y="4058474"/>
            <a:ext cx="4649275" cy="457630"/>
          </a:xfrm>
          <a:custGeom>
            <a:avLst/>
            <a:gdLst/>
            <a:ahLst/>
            <a:cxnLst/>
            <a:rect l="l" t="t" r="r" b="b"/>
            <a:pathLst>
              <a:path w="39714" h="4104" extrusionOk="0">
                <a:moveTo>
                  <a:pt x="0" y="4104"/>
                </a:moveTo>
                <a:cubicBezTo>
                  <a:pt x="11382" y="-2730"/>
                  <a:pt x="26437" y="1070"/>
                  <a:pt x="39714" y="1070"/>
                </a:cubicBezTo>
              </a:path>
            </a:pathLst>
          </a:custGeom>
          <a:noFill/>
          <a:ln w="28575" cap="flat" cmpd="sng">
            <a:solidFill>
              <a:schemeClr val="accent4"/>
            </a:solidFill>
            <a:prstDash val="solid"/>
            <a:round/>
            <a:headEnd type="none" w="med" len="med"/>
            <a:tailEnd type="none" w="med" len="med"/>
          </a:ln>
        </p:spPr>
      </p:sp>
      <p:sp>
        <p:nvSpPr>
          <p:cNvPr id="3" name="Rectangle 2"/>
          <p:cNvSpPr/>
          <p:nvPr/>
        </p:nvSpPr>
        <p:spPr>
          <a:xfrm>
            <a:off x="5410728" y="3259993"/>
            <a:ext cx="2148469" cy="9786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p:cNvSpPr/>
          <p:nvPr/>
        </p:nvSpPr>
        <p:spPr>
          <a:xfrm>
            <a:off x="1" y="0"/>
            <a:ext cx="7389420" cy="1027113"/>
          </a:xfrm>
          <a:prstGeom prst="rect">
            <a:avLst/>
          </a:prstGeom>
          <a:solidFill>
            <a:schemeClr val="accent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spcBef>
                <a:spcPts val="0"/>
              </a:spcBef>
              <a:spcAft>
                <a:spcPts val="0"/>
              </a:spcAft>
              <a:defRPr/>
            </a:pPr>
            <a:r>
              <a:rPr lang="en-US" altLang="en-US" sz="2000" b="1" dirty="0">
                <a:solidFill>
                  <a:srgbClr val="FFFFFF"/>
                </a:solidFill>
                <a:latin typeface="Times New Roman" pitchFamily="18" charset="0"/>
                <a:ea typeface="Calibri" pitchFamily="34" charset="0"/>
                <a:cs typeface="Times New Roman" pitchFamily="18" charset="0"/>
              </a:rPr>
              <a:t>TRƯỜNG CAO ĐẲNG LÝ TỰ TRỌNG TP.HỒ CHÍ MINH</a:t>
            </a:r>
          </a:p>
          <a:p>
            <a:pPr algn="ctr" eaLnBrk="1" hangingPunct="1">
              <a:spcBef>
                <a:spcPts val="0"/>
              </a:spcBef>
              <a:spcAft>
                <a:spcPts val="0"/>
              </a:spcAft>
              <a:defRPr/>
            </a:pPr>
            <a:r>
              <a:rPr lang="en-US" altLang="en-US" sz="2000" b="1" dirty="0">
                <a:solidFill>
                  <a:srgbClr val="FFFFFF"/>
                </a:solidFill>
                <a:latin typeface="Times New Roman" pitchFamily="18" charset="0"/>
                <a:ea typeface="Calibri" pitchFamily="34" charset="0"/>
                <a:cs typeface="Times New Roman" pitchFamily="18" charset="0"/>
              </a:rPr>
              <a:t>KHOA LÝ LUẬN CHÍNH TRỊ</a:t>
            </a:r>
            <a:endParaRPr lang="en-US" altLang="en-US" sz="2000" dirty="0">
              <a:solidFill>
                <a:srgbClr val="FFFFFF"/>
              </a:solidFill>
              <a:latin typeface="Times New Roman" pitchFamily="18" charset="0"/>
              <a:ea typeface="Calibri" pitchFamily="34" charset="0"/>
              <a:cs typeface="Times New Roman" pitchFamily="18" charset="0"/>
            </a:endParaRPr>
          </a:p>
        </p:txBody>
      </p:sp>
      <p:sp>
        <p:nvSpPr>
          <p:cNvPr id="16" name="Rectangle 15"/>
          <p:cNvSpPr>
            <a:spLocks noChangeArrowheads="1"/>
          </p:cNvSpPr>
          <p:nvPr/>
        </p:nvSpPr>
        <p:spPr bwMode="auto">
          <a:xfrm>
            <a:off x="0" y="1117982"/>
            <a:ext cx="8743950" cy="5878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tabLst>
                <a:tab pos="269875" algn="l"/>
              </a:tabLst>
              <a:defRPr sz="3200">
                <a:solidFill>
                  <a:schemeClr val="tx1"/>
                </a:solidFill>
                <a:latin typeface="Arial" panose="020B0604020202020204" pitchFamily="34" charset="0"/>
              </a:defRPr>
            </a:lvl1pPr>
            <a:lvl2pPr marL="742950" indent="-285750">
              <a:spcBef>
                <a:spcPct val="20000"/>
              </a:spcBef>
              <a:buChar char="–"/>
              <a:tabLst>
                <a:tab pos="269875" algn="l"/>
              </a:tabLst>
              <a:defRPr sz="2800">
                <a:solidFill>
                  <a:schemeClr val="tx1"/>
                </a:solidFill>
                <a:latin typeface="Arial" panose="020B0604020202020204" pitchFamily="34" charset="0"/>
              </a:defRPr>
            </a:lvl2pPr>
            <a:lvl3pPr marL="1143000" indent="-228600">
              <a:spcBef>
                <a:spcPct val="20000"/>
              </a:spcBef>
              <a:buChar char="•"/>
              <a:tabLst>
                <a:tab pos="269875" algn="l"/>
              </a:tabLst>
              <a:defRPr sz="2400">
                <a:solidFill>
                  <a:schemeClr val="tx1"/>
                </a:solidFill>
                <a:latin typeface="Arial" panose="020B0604020202020204" pitchFamily="34" charset="0"/>
              </a:defRPr>
            </a:lvl3pPr>
            <a:lvl4pPr marL="1600200" indent="-228600">
              <a:spcBef>
                <a:spcPct val="20000"/>
              </a:spcBef>
              <a:buChar char="–"/>
              <a:tabLst>
                <a:tab pos="269875" algn="l"/>
              </a:tabLst>
              <a:defRPr sz="2000">
                <a:solidFill>
                  <a:schemeClr val="tx1"/>
                </a:solidFill>
                <a:latin typeface="Arial" panose="020B0604020202020204" pitchFamily="34" charset="0"/>
              </a:defRPr>
            </a:lvl4pPr>
            <a:lvl5pPr marL="2057400" indent="-228600">
              <a:spcBef>
                <a:spcPct val="20000"/>
              </a:spcBef>
              <a:buChar char="»"/>
              <a:tabLst>
                <a:tab pos="269875" algn="l"/>
              </a:tabLst>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tabLst>
                <a:tab pos="269875" algn="l"/>
              </a:tabLst>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tabLst>
                <a:tab pos="269875" algn="l"/>
              </a:tabLst>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tabLst>
                <a:tab pos="269875" algn="l"/>
              </a:tabLst>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tabLst>
                <a:tab pos="269875" algn="l"/>
              </a:tabLst>
              <a:defRPr sz="2000">
                <a:solidFill>
                  <a:schemeClr val="tx1"/>
                </a:solidFill>
                <a:latin typeface="Arial" panose="020B0604020202020204" pitchFamily="34" charset="0"/>
              </a:defRPr>
            </a:lvl9pPr>
          </a:lstStyle>
          <a:p>
            <a:pPr algn="ctr" eaLnBrk="1" hangingPunct="1">
              <a:lnSpc>
                <a:spcPct val="115000"/>
              </a:lnSpc>
              <a:spcBef>
                <a:spcPts val="300"/>
              </a:spcBef>
              <a:spcAft>
                <a:spcPts val="1000"/>
              </a:spcAft>
              <a:buFontTx/>
              <a:buNone/>
            </a:pPr>
            <a:r>
              <a:rPr lang="en-US" altLang="en-US" sz="28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BÀI GIẢNG</a:t>
            </a:r>
            <a:endParaRPr lang="en-US" altLang="en-US" sz="2800" dirty="0">
              <a:solidFill>
                <a:srgbClr val="FF000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17" name="Rectangle 16"/>
          <p:cNvSpPr>
            <a:spLocks noChangeArrowheads="1"/>
          </p:cNvSpPr>
          <p:nvPr/>
        </p:nvSpPr>
        <p:spPr bwMode="auto">
          <a:xfrm>
            <a:off x="304800" y="1628321"/>
            <a:ext cx="8712200"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tabLst>
                <a:tab pos="269875" algn="l"/>
              </a:tabLst>
              <a:defRPr sz="3200">
                <a:solidFill>
                  <a:schemeClr val="tx1"/>
                </a:solidFill>
                <a:latin typeface="Arial" panose="020B0604020202020204" pitchFamily="34" charset="0"/>
              </a:defRPr>
            </a:lvl1pPr>
            <a:lvl2pPr marL="742950" indent="-285750">
              <a:spcBef>
                <a:spcPct val="20000"/>
              </a:spcBef>
              <a:buChar char="–"/>
              <a:tabLst>
                <a:tab pos="269875" algn="l"/>
              </a:tabLst>
              <a:defRPr sz="2800">
                <a:solidFill>
                  <a:schemeClr val="tx1"/>
                </a:solidFill>
                <a:latin typeface="Arial" panose="020B0604020202020204" pitchFamily="34" charset="0"/>
              </a:defRPr>
            </a:lvl2pPr>
            <a:lvl3pPr marL="1143000" indent="-228600">
              <a:spcBef>
                <a:spcPct val="20000"/>
              </a:spcBef>
              <a:buChar char="•"/>
              <a:tabLst>
                <a:tab pos="269875" algn="l"/>
              </a:tabLst>
              <a:defRPr sz="2400">
                <a:solidFill>
                  <a:schemeClr val="tx1"/>
                </a:solidFill>
                <a:latin typeface="Arial" panose="020B0604020202020204" pitchFamily="34" charset="0"/>
              </a:defRPr>
            </a:lvl3pPr>
            <a:lvl4pPr marL="1600200" indent="-228600">
              <a:spcBef>
                <a:spcPct val="20000"/>
              </a:spcBef>
              <a:buChar char="–"/>
              <a:tabLst>
                <a:tab pos="269875" algn="l"/>
              </a:tabLst>
              <a:defRPr sz="2000">
                <a:solidFill>
                  <a:schemeClr val="tx1"/>
                </a:solidFill>
                <a:latin typeface="Arial" panose="020B0604020202020204" pitchFamily="34" charset="0"/>
              </a:defRPr>
            </a:lvl4pPr>
            <a:lvl5pPr marL="2057400" indent="-228600">
              <a:spcBef>
                <a:spcPct val="20000"/>
              </a:spcBef>
              <a:buChar char="»"/>
              <a:tabLst>
                <a:tab pos="269875" algn="l"/>
              </a:tabLst>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tabLst>
                <a:tab pos="269875" algn="l"/>
              </a:tabLst>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tabLst>
                <a:tab pos="269875" algn="l"/>
              </a:tabLst>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tabLst>
                <a:tab pos="269875" algn="l"/>
              </a:tabLst>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tabLst>
                <a:tab pos="269875" algn="l"/>
              </a:tabLst>
              <a:defRPr sz="2000">
                <a:solidFill>
                  <a:schemeClr val="tx1"/>
                </a:solidFill>
                <a:latin typeface="Arial" panose="020B0604020202020204" pitchFamily="34" charset="0"/>
              </a:defRPr>
            </a:lvl9pPr>
          </a:lstStyle>
          <a:p>
            <a:pPr algn="ctr" eaLnBrk="1" hangingPunct="1">
              <a:spcBef>
                <a:spcPct val="0"/>
              </a:spcBef>
              <a:buFontTx/>
              <a:buNone/>
            </a:pPr>
            <a:r>
              <a:rPr lang="en-US" altLang="en-US" sz="4000" b="1" dirty="0">
                <a:solidFill>
                  <a:srgbClr val="008000"/>
                </a:solidFill>
                <a:cs typeface="Arial" panose="020B0604020202020204" pitchFamily="34" charset="0"/>
              </a:rPr>
              <a:t>GIÁO DỤC CHÍNH TRỊ</a:t>
            </a:r>
            <a:endParaRPr lang="en-US" altLang="en-US" sz="4000" dirty="0">
              <a:solidFill>
                <a:srgbClr val="008000"/>
              </a:solidFill>
              <a:cs typeface="Arial" panose="020B0604020202020204" pitchFamily="34" charset="0"/>
            </a:endParaRPr>
          </a:p>
        </p:txBody>
      </p:sp>
      <p:sp>
        <p:nvSpPr>
          <p:cNvPr id="18" name="WordArt 4"/>
          <p:cNvSpPr>
            <a:spLocks noChangeArrowheads="1" noChangeShapeType="1" noTextEdit="1"/>
          </p:cNvSpPr>
          <p:nvPr/>
        </p:nvSpPr>
        <p:spPr bwMode="auto">
          <a:xfrm>
            <a:off x="5410728" y="3463316"/>
            <a:ext cx="2428828" cy="569812"/>
          </a:xfrm>
          <a:prstGeom prst="rect">
            <a:avLst/>
          </a:prstGeom>
        </p:spPr>
        <p:txBody>
          <a:bodyPr wrap="none" fromWordArt="1">
            <a:prstTxWarp prst="textPlain">
              <a:avLst>
                <a:gd name="adj" fmla="val 50000"/>
              </a:avLst>
            </a:prstTxWarp>
          </a:bodyPr>
          <a:lstStyle/>
          <a:p>
            <a:pPr algn="ctr"/>
            <a:r>
              <a:rPr lang="vi-VN" sz="3600" kern="10" dirty="0">
                <a:ln w="9525">
                  <a:solidFill>
                    <a:srgbClr val="000000"/>
                  </a:solidFill>
                  <a:round/>
                  <a:headEnd/>
                  <a:tailEnd/>
                </a:ln>
                <a:solidFill>
                  <a:srgbClr val="00FF00"/>
                </a:solidFill>
                <a:latin typeface="Arial Đen"/>
              </a:rPr>
              <a:t>Giảng viên</a:t>
            </a:r>
          </a:p>
          <a:p>
            <a:pPr algn="ctr"/>
            <a:r>
              <a:rPr lang="vi-VN" sz="3600" kern="10" dirty="0">
                <a:ln w="9525">
                  <a:solidFill>
                    <a:srgbClr val="000000"/>
                  </a:solidFill>
                  <a:round/>
                  <a:headEnd/>
                  <a:tailEnd/>
                </a:ln>
                <a:solidFill>
                  <a:srgbClr val="00FF00"/>
                </a:solidFill>
                <a:latin typeface="Arial Đen"/>
              </a:rPr>
              <a:t> HOÀNG THỊ TRANG</a:t>
            </a:r>
            <a:endParaRPr lang="en-US" sz="3600" kern="10" dirty="0">
              <a:ln w="9525">
                <a:solidFill>
                  <a:srgbClr val="000000"/>
                </a:solidFill>
                <a:round/>
                <a:headEnd/>
                <a:tailEnd/>
              </a:ln>
              <a:solidFill>
                <a:srgbClr val="00FF00"/>
              </a:solidFill>
              <a:latin typeface="Arial Đen"/>
            </a:endParaRPr>
          </a:p>
        </p:txBody>
      </p:sp>
      <p:grpSp>
        <p:nvGrpSpPr>
          <p:cNvPr id="19" name="Group 11"/>
          <p:cNvGrpSpPr>
            <a:grpSpLocks/>
          </p:cNvGrpSpPr>
          <p:nvPr/>
        </p:nvGrpSpPr>
        <p:grpSpPr bwMode="auto">
          <a:xfrm>
            <a:off x="1515743" y="3041150"/>
            <a:ext cx="2419259" cy="1890445"/>
            <a:chOff x="5225" y="9335"/>
            <a:chExt cx="2520" cy="1750"/>
          </a:xfrm>
        </p:grpSpPr>
        <p:sp>
          <p:nvSpPr>
            <p:cNvPr id="20" name="AutoShape 20" descr="2"/>
            <p:cNvSpPr>
              <a:spLocks noChangeArrowheads="1"/>
            </p:cNvSpPr>
            <p:nvPr/>
          </p:nvSpPr>
          <p:spPr bwMode="auto">
            <a:xfrm>
              <a:off x="5225" y="10185"/>
              <a:ext cx="2520" cy="900"/>
            </a:xfrm>
            <a:prstGeom prst="wave">
              <a:avLst>
                <a:gd name="adj1" fmla="val 20644"/>
                <a:gd name="adj2" fmla="val 0"/>
              </a:avLst>
            </a:prstGeom>
            <a:blipFill dpi="0" rotWithShape="0">
              <a:blip r:embed="rId3"/>
              <a:srcRect/>
              <a:stretch>
                <a:fillRect/>
              </a:stretch>
            </a:blipFill>
            <a:ln>
              <a:noFill/>
            </a:ln>
            <a:effectLst>
              <a:outerShdw dist="107763" dir="2700000" algn="ctr" rotWithShape="0">
                <a:srgbClr val="C0C0C0"/>
              </a:outerShdw>
            </a:effectLst>
            <a:extLst>
              <a:ext uri="{91240B29-F687-4F45-9708-019B960494DF}">
                <a14:hiddenLine xmlns:a14="http://schemas.microsoft.com/office/drawing/2010/main" w="9525">
                  <a:solidFill>
                    <a:srgbClr val="000099"/>
                  </a:solidFill>
                  <a:round/>
                  <a:headEnd/>
                  <a:tailEnd/>
                </a14:hiddenLine>
              </a:ext>
            </a:extLst>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en-US" sz="1800">
                <a:solidFill>
                  <a:srgbClr val="000000"/>
                </a:solidFill>
                <a:latin typeface=".VnTime" panose="020B7200000000000000" pitchFamily="34" charset="0"/>
                <a:cs typeface="Arial" panose="020B0604020202020204" pitchFamily="34" charset="0"/>
              </a:endParaRPr>
            </a:p>
          </p:txBody>
        </p:sp>
        <p:pic>
          <p:nvPicPr>
            <p:cNvPr id="21" name="Picture 19" descr="cosmoS"/>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302" y="9335"/>
              <a:ext cx="1080" cy="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 name="Picture 18" descr="BOOK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014" y="10122"/>
              <a:ext cx="1260" cy="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 name="Picture 17" descr="BOOK1"/>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5842" y="9848"/>
              <a:ext cx="1635" cy="7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 name="Picture 16" descr="QUILLPEN"/>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5392" y="9336"/>
              <a:ext cx="925" cy="13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 name="Text Box 15"/>
            <p:cNvSpPr txBox="1">
              <a:spLocks noChangeArrowheads="1"/>
            </p:cNvSpPr>
            <p:nvPr/>
          </p:nvSpPr>
          <p:spPr bwMode="auto">
            <a:xfrm>
              <a:off x="5867" y="9897"/>
              <a:ext cx="900" cy="5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r">
                <a:spcBef>
                  <a:spcPct val="0"/>
                </a:spcBef>
                <a:buFontTx/>
                <a:buNone/>
              </a:pPr>
              <a:r>
                <a:rPr lang="vi-VN" altLang="en-US" sz="800" b="1">
                  <a:solidFill>
                    <a:srgbClr val="000000"/>
                  </a:solidFill>
                  <a:latin typeface="VNbangkok"/>
                  <a:cs typeface="Times New Roman" panose="02020603050405020304" pitchFamily="18" charset="0"/>
                </a:rPr>
                <a:t> </a:t>
              </a:r>
              <a:endParaRPr lang="vi-VN" altLang="en-US" sz="1800">
                <a:solidFill>
                  <a:srgbClr val="000000"/>
                </a:solidFill>
                <a:latin typeface=".VnTime" panose="020B7200000000000000" pitchFamily="34" charset="0"/>
                <a:cs typeface="Arial" panose="020B0604020202020204" pitchFamily="34" charset="0"/>
              </a:endParaRPr>
            </a:p>
          </p:txBody>
        </p:sp>
        <p:sp>
          <p:nvSpPr>
            <p:cNvPr id="26" name="Text Box 14"/>
            <p:cNvSpPr txBox="1">
              <a:spLocks noChangeArrowheads="1"/>
            </p:cNvSpPr>
            <p:nvPr/>
          </p:nvSpPr>
          <p:spPr bwMode="auto">
            <a:xfrm>
              <a:off x="6665" y="9863"/>
              <a:ext cx="577" cy="3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endParaRPr lang="en-US" altLang="en-US" sz="1800">
                <a:solidFill>
                  <a:srgbClr val="000000"/>
                </a:solidFill>
                <a:latin typeface=".VnTime" panose="020B7200000000000000" pitchFamily="34" charset="0"/>
                <a:cs typeface="Arial" panose="020B0604020202020204" pitchFamily="34" charset="0"/>
              </a:endParaRPr>
            </a:p>
          </p:txBody>
        </p:sp>
        <p:sp>
          <p:nvSpPr>
            <p:cNvPr id="27" name="WordArt 13"/>
            <p:cNvSpPr>
              <a:spLocks noChangeArrowheads="1" noChangeShapeType="1" noTextEdit="1"/>
            </p:cNvSpPr>
            <p:nvPr/>
          </p:nvSpPr>
          <p:spPr bwMode="auto">
            <a:xfrm rot="1334491">
              <a:off x="6130" y="10696"/>
              <a:ext cx="600" cy="125"/>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9282"/>
                </a:avLst>
              </a:prstTxWarp>
            </a:bodyPr>
            <a:lstStyle/>
            <a:p>
              <a:pPr algn="ctr"/>
              <a:r>
                <a:rPr lang="en-US" sz="3600" b="1" kern="10" dirty="0">
                  <a:solidFill>
                    <a:srgbClr val="FFFFFF"/>
                  </a:solidFill>
                  <a:latin typeface="VNbritannic"/>
                </a:rPr>
                <a:t>NÀM </a:t>
              </a:r>
            </a:p>
          </p:txBody>
        </p:sp>
        <p:sp>
          <p:nvSpPr>
            <p:cNvPr id="28" name="Text Box 12"/>
            <p:cNvSpPr txBox="1">
              <a:spLocks noChangeArrowheads="1"/>
            </p:cNvSpPr>
            <p:nvPr/>
          </p:nvSpPr>
          <p:spPr bwMode="auto">
            <a:xfrm>
              <a:off x="6623" y="10049"/>
              <a:ext cx="720" cy="5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endParaRPr lang="en-US" altLang="en-US" sz="1800">
                <a:solidFill>
                  <a:srgbClr val="000000"/>
                </a:solidFill>
                <a:latin typeface=".VnTime" panose="020B7200000000000000" pitchFamily="34" charset="0"/>
                <a:cs typeface="Arial" panose="020B0604020202020204" pitchFamily="34" charset="0"/>
              </a:endParaRPr>
            </a:p>
          </p:txBody>
        </p:sp>
      </p:grpSp>
      <p:pic>
        <p:nvPicPr>
          <p:cNvPr id="29" name="Picture 28"/>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389420" y="-30658"/>
            <a:ext cx="1754580" cy="105777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p:cTn id="7" dur="500" fill="hold"/>
                                        <p:tgtEl>
                                          <p:spTgt spid="16"/>
                                        </p:tgtEl>
                                        <p:attrNameLst>
                                          <p:attrName>ppt_w</p:attrName>
                                        </p:attrNameLst>
                                      </p:cBhvr>
                                      <p:tavLst>
                                        <p:tav tm="0">
                                          <p:val>
                                            <p:fltVal val="0"/>
                                          </p:val>
                                        </p:tav>
                                        <p:tav tm="100000">
                                          <p:val>
                                            <p:strVal val="#ppt_w"/>
                                          </p:val>
                                        </p:tav>
                                      </p:tavLst>
                                    </p:anim>
                                    <p:anim calcmode="lin" valueType="num">
                                      <p:cBhvr>
                                        <p:cTn id="8" dur="500" fill="hold"/>
                                        <p:tgtEl>
                                          <p:spTgt spid="16"/>
                                        </p:tgtEl>
                                        <p:attrNameLst>
                                          <p:attrName>ppt_h</p:attrName>
                                        </p:attrNameLst>
                                      </p:cBhvr>
                                      <p:tavLst>
                                        <p:tav tm="0">
                                          <p:val>
                                            <p:fltVal val="0"/>
                                          </p:val>
                                        </p:tav>
                                        <p:tav tm="100000">
                                          <p:val>
                                            <p:strVal val="#ppt_h"/>
                                          </p:val>
                                        </p:tav>
                                      </p:tavLst>
                                    </p:anim>
                                    <p:animEffect transition="in" filter="fade">
                                      <p:cBhvr>
                                        <p:cTn id="9" dur="500"/>
                                        <p:tgtEl>
                                          <p:spTgt spid="16"/>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17"/>
                                        </p:tgtEl>
                                        <p:attrNameLst>
                                          <p:attrName>style.visibility</p:attrName>
                                        </p:attrNameLst>
                                      </p:cBhvr>
                                      <p:to>
                                        <p:strVal val="visible"/>
                                      </p:to>
                                    </p:set>
                                    <p:anim calcmode="lin" valueType="num">
                                      <p:cBhvr>
                                        <p:cTn id="12" dur="500" fill="hold"/>
                                        <p:tgtEl>
                                          <p:spTgt spid="17"/>
                                        </p:tgtEl>
                                        <p:attrNameLst>
                                          <p:attrName>ppt_w</p:attrName>
                                        </p:attrNameLst>
                                      </p:cBhvr>
                                      <p:tavLst>
                                        <p:tav tm="0">
                                          <p:val>
                                            <p:fltVal val="0"/>
                                          </p:val>
                                        </p:tav>
                                        <p:tav tm="100000">
                                          <p:val>
                                            <p:strVal val="#ppt_w"/>
                                          </p:val>
                                        </p:tav>
                                      </p:tavLst>
                                    </p:anim>
                                    <p:anim calcmode="lin" valueType="num">
                                      <p:cBhvr>
                                        <p:cTn id="13" dur="500" fill="hold"/>
                                        <p:tgtEl>
                                          <p:spTgt spid="17"/>
                                        </p:tgtEl>
                                        <p:attrNameLst>
                                          <p:attrName>ppt_h</p:attrName>
                                        </p:attrNameLst>
                                      </p:cBhvr>
                                      <p:tavLst>
                                        <p:tav tm="0">
                                          <p:val>
                                            <p:fltVal val="0"/>
                                          </p:val>
                                        </p:tav>
                                        <p:tav tm="100000">
                                          <p:val>
                                            <p:strVal val="#ppt_h"/>
                                          </p:val>
                                        </p:tav>
                                      </p:tavLst>
                                    </p:anim>
                                    <p:animEffect transition="in" filter="fade">
                                      <p:cBhvr>
                                        <p:cTn id="14" dur="500"/>
                                        <p:tgtEl>
                                          <p:spTgt spid="17"/>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18"/>
                                        </p:tgtEl>
                                        <p:attrNameLst>
                                          <p:attrName>style.visibility</p:attrName>
                                        </p:attrNameLst>
                                      </p:cBhvr>
                                      <p:to>
                                        <p:strVal val="visible"/>
                                      </p:to>
                                    </p:set>
                                    <p:anim calcmode="lin" valueType="num">
                                      <p:cBhvr>
                                        <p:cTn id="17" dur="500" fill="hold"/>
                                        <p:tgtEl>
                                          <p:spTgt spid="18"/>
                                        </p:tgtEl>
                                        <p:attrNameLst>
                                          <p:attrName>ppt_w</p:attrName>
                                        </p:attrNameLst>
                                      </p:cBhvr>
                                      <p:tavLst>
                                        <p:tav tm="0">
                                          <p:val>
                                            <p:fltVal val="0"/>
                                          </p:val>
                                        </p:tav>
                                        <p:tav tm="100000">
                                          <p:val>
                                            <p:strVal val="#ppt_w"/>
                                          </p:val>
                                        </p:tav>
                                      </p:tavLst>
                                    </p:anim>
                                    <p:anim calcmode="lin" valueType="num">
                                      <p:cBhvr>
                                        <p:cTn id="18" dur="500" fill="hold"/>
                                        <p:tgtEl>
                                          <p:spTgt spid="18"/>
                                        </p:tgtEl>
                                        <p:attrNameLst>
                                          <p:attrName>ppt_h</p:attrName>
                                        </p:attrNameLst>
                                      </p:cBhvr>
                                      <p:tavLst>
                                        <p:tav tm="0">
                                          <p:val>
                                            <p:fltVal val="0"/>
                                          </p:val>
                                        </p:tav>
                                        <p:tav tm="100000">
                                          <p:val>
                                            <p:strVal val="#ppt_h"/>
                                          </p:val>
                                        </p:tav>
                                      </p:tavLst>
                                    </p:anim>
                                    <p:animEffect transition="in" filter="fade">
                                      <p:cBhvr>
                                        <p:cTn id="19" dur="500"/>
                                        <p:tgtEl>
                                          <p:spTgt spid="18"/>
                                        </p:tgtEl>
                                      </p:cBhvr>
                                    </p:animEffect>
                                  </p:childTnLst>
                                </p:cTn>
                              </p:par>
                              <p:par>
                                <p:cTn id="20" presetID="53" presetClass="entr" presetSubtype="16" fill="hold" nodeType="withEffect">
                                  <p:stCondLst>
                                    <p:cond delay="0"/>
                                  </p:stCondLst>
                                  <p:childTnLst>
                                    <p:set>
                                      <p:cBhvr>
                                        <p:cTn id="21" dur="1" fill="hold">
                                          <p:stCondLst>
                                            <p:cond delay="0"/>
                                          </p:stCondLst>
                                        </p:cTn>
                                        <p:tgtEl>
                                          <p:spTgt spid="19"/>
                                        </p:tgtEl>
                                        <p:attrNameLst>
                                          <p:attrName>style.visibility</p:attrName>
                                        </p:attrNameLst>
                                      </p:cBhvr>
                                      <p:to>
                                        <p:strVal val="visible"/>
                                      </p:to>
                                    </p:set>
                                    <p:anim calcmode="lin" valueType="num">
                                      <p:cBhvr>
                                        <p:cTn id="22" dur="500" fill="hold"/>
                                        <p:tgtEl>
                                          <p:spTgt spid="19"/>
                                        </p:tgtEl>
                                        <p:attrNameLst>
                                          <p:attrName>ppt_w</p:attrName>
                                        </p:attrNameLst>
                                      </p:cBhvr>
                                      <p:tavLst>
                                        <p:tav tm="0">
                                          <p:val>
                                            <p:fltVal val="0"/>
                                          </p:val>
                                        </p:tav>
                                        <p:tav tm="100000">
                                          <p:val>
                                            <p:strVal val="#ppt_w"/>
                                          </p:val>
                                        </p:tav>
                                      </p:tavLst>
                                    </p:anim>
                                    <p:anim calcmode="lin" valueType="num">
                                      <p:cBhvr>
                                        <p:cTn id="23" dur="500" fill="hold"/>
                                        <p:tgtEl>
                                          <p:spTgt spid="19"/>
                                        </p:tgtEl>
                                        <p:attrNameLst>
                                          <p:attrName>ppt_h</p:attrName>
                                        </p:attrNameLst>
                                      </p:cBhvr>
                                      <p:tavLst>
                                        <p:tav tm="0">
                                          <p:val>
                                            <p:fltVal val="0"/>
                                          </p:val>
                                        </p:tav>
                                        <p:tav tm="100000">
                                          <p:val>
                                            <p:strVal val="#ppt_h"/>
                                          </p:val>
                                        </p:tav>
                                      </p:tavLst>
                                    </p:anim>
                                    <p:animEffect transition="in" filter="fade">
                                      <p:cBhvr>
                                        <p:cTn id="24" dur="500"/>
                                        <p:tgtEl>
                                          <p:spTgt spid="19"/>
                                        </p:tgtEl>
                                      </p:cBhvr>
                                    </p:animEffect>
                                  </p:childTnLst>
                                </p:cTn>
                              </p:par>
                              <p:par>
                                <p:cTn id="25" presetID="42" presetClass="entr" presetSubtype="0" fill="hold" nodeType="withEffect">
                                  <p:stCondLst>
                                    <p:cond delay="0"/>
                                  </p:stCondLst>
                                  <p:childTnLst>
                                    <p:set>
                                      <p:cBhvr>
                                        <p:cTn id="26" dur="1" fill="hold">
                                          <p:stCondLst>
                                            <p:cond delay="0"/>
                                          </p:stCondLst>
                                        </p:cTn>
                                        <p:tgtEl>
                                          <p:spTgt spid="29"/>
                                        </p:tgtEl>
                                        <p:attrNameLst>
                                          <p:attrName>style.visibility</p:attrName>
                                        </p:attrNameLst>
                                      </p:cBhvr>
                                      <p:to>
                                        <p:strVal val="visible"/>
                                      </p:to>
                                    </p:set>
                                    <p:animEffect transition="in" filter="fade">
                                      <p:cBhvr>
                                        <p:cTn id="27" dur="1500"/>
                                        <p:tgtEl>
                                          <p:spTgt spid="29"/>
                                        </p:tgtEl>
                                      </p:cBhvr>
                                    </p:animEffect>
                                    <p:anim calcmode="lin" valueType="num">
                                      <p:cBhvr>
                                        <p:cTn id="28" dur="1500" fill="hold"/>
                                        <p:tgtEl>
                                          <p:spTgt spid="29"/>
                                        </p:tgtEl>
                                        <p:attrNameLst>
                                          <p:attrName>ppt_x</p:attrName>
                                        </p:attrNameLst>
                                      </p:cBhvr>
                                      <p:tavLst>
                                        <p:tav tm="0">
                                          <p:val>
                                            <p:strVal val="#ppt_x"/>
                                          </p:val>
                                        </p:tav>
                                        <p:tav tm="100000">
                                          <p:val>
                                            <p:strVal val="#ppt_x"/>
                                          </p:val>
                                        </p:tav>
                                      </p:tavLst>
                                    </p:anim>
                                    <p:anim calcmode="lin" valueType="num">
                                      <p:cBhvr>
                                        <p:cTn id="29" dur="1500" fill="hold"/>
                                        <p:tgtEl>
                                          <p:spTgt spid="2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7" grpId="0"/>
      <p:bldP spid="18" grpId="0" animBg="1"/>
    </p:bldLst>
  </p:timing>
</p:sld>
</file>

<file path=ppt/slides/slide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21508" name="Picture 6" descr="Image result for PHÁT TRIỂN KINH TẾ, XÃ HỘI, VĂN HÓA, CON NGƯỜI Ở VIỆT NAM"/>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449010"/>
            <a:ext cx="9144000" cy="36944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3"/>
          <p:cNvSpPr/>
          <p:nvPr/>
        </p:nvSpPr>
        <p:spPr>
          <a:xfrm>
            <a:off x="0" y="9035"/>
            <a:ext cx="9144001" cy="1513189"/>
          </a:xfrm>
          <a:prstGeom prst="rect">
            <a:avLst/>
          </a:prstGeom>
          <a:solidFill>
            <a:srgbClr val="3333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p:cNvSpPr/>
          <p:nvPr/>
        </p:nvSpPr>
        <p:spPr>
          <a:xfrm>
            <a:off x="127590" y="525680"/>
            <a:ext cx="8888819" cy="923330"/>
          </a:xfrm>
          <a:prstGeom prst="rect">
            <a:avLst/>
          </a:prstGeom>
        </p:spPr>
        <p:txBody>
          <a:bodyPr wrap="square">
            <a:spAutoFit/>
          </a:bodyPr>
          <a:lstStyle/>
          <a:p>
            <a:pPr algn="ctr" eaLnBrk="1" hangingPunct="1">
              <a:defRPr/>
            </a:pPr>
            <a:r>
              <a:rPr lang="nl-NL" sz="2700" b="1" dirty="0">
                <a:solidFill>
                  <a:srgbClr val="FFFFFF"/>
                </a:solidFill>
                <a:latin typeface="+mj-lt"/>
              </a:rPr>
              <a:t>PHÁT TRIỂN KINH TẾ, XÃ HỘI, </a:t>
            </a:r>
            <a:r>
              <a:rPr lang="nl-NL" sz="2700" b="1" dirty="0" smtClean="0">
                <a:solidFill>
                  <a:srgbClr val="FFFFFF"/>
                </a:solidFill>
                <a:latin typeface="+mj-lt"/>
              </a:rPr>
              <a:t>VĂN HÓA</a:t>
            </a:r>
            <a:r>
              <a:rPr lang="nl-NL" sz="2700" b="1" dirty="0">
                <a:solidFill>
                  <a:srgbClr val="FFFFFF"/>
                </a:solidFill>
                <a:latin typeface="+mj-lt"/>
              </a:rPr>
              <a:t>, </a:t>
            </a:r>
            <a:endParaRPr lang="nl-NL" sz="2700" b="1" dirty="0" smtClean="0">
              <a:solidFill>
                <a:srgbClr val="FFFFFF"/>
              </a:solidFill>
              <a:latin typeface="+mj-lt"/>
            </a:endParaRPr>
          </a:p>
          <a:p>
            <a:pPr algn="ctr" eaLnBrk="1" hangingPunct="1">
              <a:defRPr/>
            </a:pPr>
            <a:r>
              <a:rPr lang="nl-NL" sz="2700" b="1" dirty="0" smtClean="0">
                <a:solidFill>
                  <a:srgbClr val="FFFFFF"/>
                </a:solidFill>
                <a:latin typeface="+mj-lt"/>
              </a:rPr>
              <a:t>CON </a:t>
            </a:r>
            <a:r>
              <a:rPr lang="nl-NL" sz="2700" b="1" dirty="0">
                <a:solidFill>
                  <a:srgbClr val="FFFFFF"/>
                </a:solidFill>
                <a:latin typeface="+mj-lt"/>
              </a:rPr>
              <a:t>NGƯỜI Ở VIỆT NAM </a:t>
            </a:r>
            <a:endParaRPr lang="en-US" sz="2700" b="1" dirty="0">
              <a:solidFill>
                <a:srgbClr val="FFFFFF"/>
              </a:solidFill>
              <a:latin typeface="+mj-lt"/>
            </a:endParaRPr>
          </a:p>
        </p:txBody>
      </p:sp>
      <p:sp>
        <p:nvSpPr>
          <p:cNvPr id="8" name="Rectangle 7"/>
          <p:cNvSpPr/>
          <p:nvPr/>
        </p:nvSpPr>
        <p:spPr>
          <a:xfrm>
            <a:off x="3765753" y="82029"/>
            <a:ext cx="1056700" cy="461665"/>
          </a:xfrm>
          <a:prstGeom prst="rect">
            <a:avLst/>
          </a:prstGeom>
        </p:spPr>
        <p:txBody>
          <a:bodyPr wrap="none">
            <a:spAutoFit/>
          </a:bodyPr>
          <a:lstStyle/>
          <a:p>
            <a:pPr>
              <a:defRPr/>
            </a:pPr>
            <a:r>
              <a:rPr lang="nl-NL" sz="2400" b="1" dirty="0">
                <a:solidFill>
                  <a:srgbClr val="FFFFFF"/>
                </a:solidFill>
                <a:latin typeface="+mj-lt"/>
              </a:rPr>
              <a:t>BÀI 4 </a:t>
            </a:r>
            <a:endParaRPr lang="en-US" sz="2400" dirty="0">
              <a:solidFill>
                <a:srgbClr val="FFFFFF"/>
              </a:solidFill>
              <a:latin typeface="+mj-lt"/>
            </a:endParaRPr>
          </a:p>
        </p:txBody>
      </p:sp>
    </p:spTree>
    <p:extLst>
      <p:ext uri="{BB962C8B-B14F-4D97-AF65-F5344CB8AC3E}">
        <p14:creationId xmlns:p14="http://schemas.microsoft.com/office/powerpoint/2010/main" val="374413711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46"/>
        <p:cNvGrpSpPr/>
        <p:nvPr/>
      </p:nvGrpSpPr>
      <p:grpSpPr>
        <a:xfrm>
          <a:off x="0" y="0"/>
          <a:ext cx="0" cy="0"/>
          <a:chOff x="0" y="0"/>
          <a:chExt cx="0" cy="0"/>
        </a:xfrm>
      </p:grpSpPr>
      <p:grpSp>
        <p:nvGrpSpPr>
          <p:cNvPr id="48" name="Google Shape;48;p11"/>
          <p:cNvGrpSpPr/>
          <p:nvPr/>
        </p:nvGrpSpPr>
        <p:grpSpPr>
          <a:xfrm rot="4610519">
            <a:off x="-192295" y="2850658"/>
            <a:ext cx="1890066" cy="988093"/>
            <a:chOff x="238125" y="1918825"/>
            <a:chExt cx="1042450" cy="660400"/>
          </a:xfrm>
        </p:grpSpPr>
        <p:sp>
          <p:nvSpPr>
            <p:cNvPr id="49" name="Google Shape;49;p11"/>
            <p:cNvSpPr/>
            <p:nvPr/>
          </p:nvSpPr>
          <p:spPr>
            <a:xfrm>
              <a:off x="238125" y="1918825"/>
              <a:ext cx="966975" cy="660400"/>
            </a:xfrm>
            <a:custGeom>
              <a:avLst/>
              <a:gdLst/>
              <a:ahLst/>
              <a:cxnLst/>
              <a:rect l="l" t="t" r="r" b="b"/>
              <a:pathLst>
                <a:path w="38679" h="26416" extrusionOk="0">
                  <a:moveTo>
                    <a:pt x="377" y="7642"/>
                  </a:moveTo>
                  <a:lnTo>
                    <a:pt x="377" y="7925"/>
                  </a:lnTo>
                  <a:lnTo>
                    <a:pt x="472" y="7642"/>
                  </a:lnTo>
                  <a:close/>
                  <a:moveTo>
                    <a:pt x="33584" y="19246"/>
                  </a:moveTo>
                  <a:lnTo>
                    <a:pt x="33396" y="19434"/>
                  </a:lnTo>
                  <a:lnTo>
                    <a:pt x="33396" y="19623"/>
                  </a:lnTo>
                  <a:lnTo>
                    <a:pt x="33584" y="19246"/>
                  </a:lnTo>
                  <a:close/>
                  <a:moveTo>
                    <a:pt x="24434" y="24151"/>
                  </a:moveTo>
                  <a:lnTo>
                    <a:pt x="24339" y="24245"/>
                  </a:lnTo>
                  <a:lnTo>
                    <a:pt x="24434" y="24340"/>
                  </a:lnTo>
                  <a:lnTo>
                    <a:pt x="24434" y="24245"/>
                  </a:lnTo>
                  <a:lnTo>
                    <a:pt x="24434" y="24151"/>
                  </a:lnTo>
                  <a:close/>
                  <a:moveTo>
                    <a:pt x="14717" y="24434"/>
                  </a:moveTo>
                  <a:lnTo>
                    <a:pt x="14764" y="24481"/>
                  </a:lnTo>
                  <a:lnTo>
                    <a:pt x="14764" y="24481"/>
                  </a:lnTo>
                  <a:lnTo>
                    <a:pt x="14811" y="24434"/>
                  </a:lnTo>
                  <a:close/>
                  <a:moveTo>
                    <a:pt x="2924" y="1"/>
                  </a:moveTo>
                  <a:lnTo>
                    <a:pt x="2641" y="95"/>
                  </a:lnTo>
                  <a:lnTo>
                    <a:pt x="2547" y="378"/>
                  </a:lnTo>
                  <a:lnTo>
                    <a:pt x="2547" y="189"/>
                  </a:lnTo>
                  <a:lnTo>
                    <a:pt x="2453" y="378"/>
                  </a:lnTo>
                  <a:lnTo>
                    <a:pt x="2358" y="567"/>
                  </a:lnTo>
                  <a:lnTo>
                    <a:pt x="2453" y="944"/>
                  </a:lnTo>
                  <a:lnTo>
                    <a:pt x="2358" y="850"/>
                  </a:lnTo>
                  <a:lnTo>
                    <a:pt x="2170" y="944"/>
                  </a:lnTo>
                  <a:lnTo>
                    <a:pt x="2358" y="944"/>
                  </a:lnTo>
                  <a:lnTo>
                    <a:pt x="2453" y="1133"/>
                  </a:lnTo>
                  <a:lnTo>
                    <a:pt x="2264" y="1227"/>
                  </a:lnTo>
                  <a:lnTo>
                    <a:pt x="2170" y="1227"/>
                  </a:lnTo>
                  <a:lnTo>
                    <a:pt x="2170" y="1604"/>
                  </a:lnTo>
                  <a:lnTo>
                    <a:pt x="2075" y="1887"/>
                  </a:lnTo>
                  <a:lnTo>
                    <a:pt x="1792" y="2453"/>
                  </a:lnTo>
                  <a:lnTo>
                    <a:pt x="1415" y="3019"/>
                  </a:lnTo>
                  <a:lnTo>
                    <a:pt x="1321" y="3397"/>
                  </a:lnTo>
                  <a:lnTo>
                    <a:pt x="1321" y="3680"/>
                  </a:lnTo>
                  <a:lnTo>
                    <a:pt x="1226" y="3774"/>
                  </a:lnTo>
                  <a:lnTo>
                    <a:pt x="1226" y="3963"/>
                  </a:lnTo>
                  <a:lnTo>
                    <a:pt x="1321" y="4529"/>
                  </a:lnTo>
                  <a:lnTo>
                    <a:pt x="1226" y="4529"/>
                  </a:lnTo>
                  <a:lnTo>
                    <a:pt x="1132" y="4435"/>
                  </a:lnTo>
                  <a:lnTo>
                    <a:pt x="1038" y="4340"/>
                  </a:lnTo>
                  <a:lnTo>
                    <a:pt x="943" y="4340"/>
                  </a:lnTo>
                  <a:lnTo>
                    <a:pt x="1038" y="4435"/>
                  </a:lnTo>
                  <a:lnTo>
                    <a:pt x="1132" y="4623"/>
                  </a:lnTo>
                  <a:lnTo>
                    <a:pt x="1038" y="4812"/>
                  </a:lnTo>
                  <a:lnTo>
                    <a:pt x="849" y="4906"/>
                  </a:lnTo>
                  <a:lnTo>
                    <a:pt x="943" y="4906"/>
                  </a:lnTo>
                  <a:lnTo>
                    <a:pt x="943" y="5001"/>
                  </a:lnTo>
                  <a:lnTo>
                    <a:pt x="943" y="5189"/>
                  </a:lnTo>
                  <a:lnTo>
                    <a:pt x="755" y="5284"/>
                  </a:lnTo>
                  <a:lnTo>
                    <a:pt x="566" y="5378"/>
                  </a:lnTo>
                  <a:lnTo>
                    <a:pt x="566" y="5472"/>
                  </a:lnTo>
                  <a:lnTo>
                    <a:pt x="755" y="5567"/>
                  </a:lnTo>
                  <a:lnTo>
                    <a:pt x="849" y="5661"/>
                  </a:lnTo>
                  <a:lnTo>
                    <a:pt x="755" y="5755"/>
                  </a:lnTo>
                  <a:lnTo>
                    <a:pt x="472" y="5755"/>
                  </a:lnTo>
                  <a:lnTo>
                    <a:pt x="566" y="6604"/>
                  </a:lnTo>
                  <a:lnTo>
                    <a:pt x="566" y="7076"/>
                  </a:lnTo>
                  <a:lnTo>
                    <a:pt x="566" y="7265"/>
                  </a:lnTo>
                  <a:lnTo>
                    <a:pt x="755" y="7265"/>
                  </a:lnTo>
                  <a:lnTo>
                    <a:pt x="849" y="7359"/>
                  </a:lnTo>
                  <a:lnTo>
                    <a:pt x="849" y="7453"/>
                  </a:lnTo>
                  <a:lnTo>
                    <a:pt x="755" y="7548"/>
                  </a:lnTo>
                  <a:lnTo>
                    <a:pt x="566" y="7453"/>
                  </a:lnTo>
                  <a:lnTo>
                    <a:pt x="566" y="7736"/>
                  </a:lnTo>
                  <a:lnTo>
                    <a:pt x="566" y="8114"/>
                  </a:lnTo>
                  <a:lnTo>
                    <a:pt x="472" y="8019"/>
                  </a:lnTo>
                  <a:lnTo>
                    <a:pt x="472" y="7925"/>
                  </a:lnTo>
                  <a:lnTo>
                    <a:pt x="472" y="7831"/>
                  </a:lnTo>
                  <a:lnTo>
                    <a:pt x="377" y="7925"/>
                  </a:lnTo>
                  <a:lnTo>
                    <a:pt x="377" y="8680"/>
                  </a:lnTo>
                  <a:lnTo>
                    <a:pt x="283" y="8868"/>
                  </a:lnTo>
                  <a:lnTo>
                    <a:pt x="189" y="8963"/>
                  </a:lnTo>
                  <a:lnTo>
                    <a:pt x="94" y="8963"/>
                  </a:lnTo>
                  <a:lnTo>
                    <a:pt x="0" y="9151"/>
                  </a:lnTo>
                  <a:lnTo>
                    <a:pt x="94" y="9340"/>
                  </a:lnTo>
                  <a:lnTo>
                    <a:pt x="189" y="9434"/>
                  </a:lnTo>
                  <a:lnTo>
                    <a:pt x="283" y="9623"/>
                  </a:lnTo>
                  <a:lnTo>
                    <a:pt x="283" y="9812"/>
                  </a:lnTo>
                  <a:lnTo>
                    <a:pt x="94" y="9717"/>
                  </a:lnTo>
                  <a:lnTo>
                    <a:pt x="94" y="9906"/>
                  </a:lnTo>
                  <a:lnTo>
                    <a:pt x="189" y="10000"/>
                  </a:lnTo>
                  <a:lnTo>
                    <a:pt x="283" y="10095"/>
                  </a:lnTo>
                  <a:lnTo>
                    <a:pt x="283" y="10378"/>
                  </a:lnTo>
                  <a:lnTo>
                    <a:pt x="94" y="10095"/>
                  </a:lnTo>
                  <a:lnTo>
                    <a:pt x="94" y="10283"/>
                  </a:lnTo>
                  <a:lnTo>
                    <a:pt x="94" y="10566"/>
                  </a:lnTo>
                  <a:lnTo>
                    <a:pt x="94" y="11510"/>
                  </a:lnTo>
                  <a:lnTo>
                    <a:pt x="189" y="12453"/>
                  </a:lnTo>
                  <a:lnTo>
                    <a:pt x="377" y="13208"/>
                  </a:lnTo>
                  <a:lnTo>
                    <a:pt x="566" y="13680"/>
                  </a:lnTo>
                  <a:lnTo>
                    <a:pt x="849" y="14340"/>
                  </a:lnTo>
                  <a:lnTo>
                    <a:pt x="1132" y="14906"/>
                  </a:lnTo>
                  <a:lnTo>
                    <a:pt x="1226" y="15189"/>
                  </a:lnTo>
                  <a:lnTo>
                    <a:pt x="1132" y="15378"/>
                  </a:lnTo>
                  <a:lnTo>
                    <a:pt x="1321" y="15944"/>
                  </a:lnTo>
                  <a:lnTo>
                    <a:pt x="1698" y="16510"/>
                  </a:lnTo>
                  <a:lnTo>
                    <a:pt x="2453" y="17736"/>
                  </a:lnTo>
                  <a:lnTo>
                    <a:pt x="3019" y="18491"/>
                  </a:lnTo>
                  <a:lnTo>
                    <a:pt x="3679" y="19057"/>
                  </a:lnTo>
                  <a:lnTo>
                    <a:pt x="3491" y="19246"/>
                  </a:lnTo>
                  <a:lnTo>
                    <a:pt x="3774" y="19434"/>
                  </a:lnTo>
                  <a:lnTo>
                    <a:pt x="3868" y="19434"/>
                  </a:lnTo>
                  <a:lnTo>
                    <a:pt x="4151" y="19623"/>
                  </a:lnTo>
                  <a:lnTo>
                    <a:pt x="4245" y="19906"/>
                  </a:lnTo>
                  <a:lnTo>
                    <a:pt x="4434" y="20189"/>
                  </a:lnTo>
                  <a:lnTo>
                    <a:pt x="4717" y="20378"/>
                  </a:lnTo>
                  <a:lnTo>
                    <a:pt x="4623" y="20472"/>
                  </a:lnTo>
                  <a:lnTo>
                    <a:pt x="4717" y="20472"/>
                  </a:lnTo>
                  <a:lnTo>
                    <a:pt x="4811" y="20566"/>
                  </a:lnTo>
                  <a:lnTo>
                    <a:pt x="5566" y="21321"/>
                  </a:lnTo>
                  <a:lnTo>
                    <a:pt x="5849" y="21604"/>
                  </a:lnTo>
                  <a:lnTo>
                    <a:pt x="6415" y="22076"/>
                  </a:lnTo>
                  <a:lnTo>
                    <a:pt x="6415" y="21887"/>
                  </a:lnTo>
                  <a:lnTo>
                    <a:pt x="6604" y="21793"/>
                  </a:lnTo>
                  <a:lnTo>
                    <a:pt x="6604" y="21793"/>
                  </a:lnTo>
                  <a:lnTo>
                    <a:pt x="6509" y="21981"/>
                  </a:lnTo>
                  <a:lnTo>
                    <a:pt x="6604" y="21887"/>
                  </a:lnTo>
                  <a:lnTo>
                    <a:pt x="6698" y="21887"/>
                  </a:lnTo>
                  <a:lnTo>
                    <a:pt x="6698" y="22076"/>
                  </a:lnTo>
                  <a:lnTo>
                    <a:pt x="6509" y="22076"/>
                  </a:lnTo>
                  <a:lnTo>
                    <a:pt x="7075" y="22547"/>
                  </a:lnTo>
                  <a:lnTo>
                    <a:pt x="7924" y="23113"/>
                  </a:lnTo>
                  <a:lnTo>
                    <a:pt x="8773" y="23585"/>
                  </a:lnTo>
                  <a:lnTo>
                    <a:pt x="9245" y="23679"/>
                  </a:lnTo>
                  <a:lnTo>
                    <a:pt x="9622" y="23679"/>
                  </a:lnTo>
                  <a:lnTo>
                    <a:pt x="9528" y="23868"/>
                  </a:lnTo>
                  <a:lnTo>
                    <a:pt x="9622" y="23962"/>
                  </a:lnTo>
                  <a:lnTo>
                    <a:pt x="10094" y="24151"/>
                  </a:lnTo>
                  <a:lnTo>
                    <a:pt x="10660" y="24151"/>
                  </a:lnTo>
                  <a:lnTo>
                    <a:pt x="11226" y="24340"/>
                  </a:lnTo>
                  <a:lnTo>
                    <a:pt x="11981" y="24811"/>
                  </a:lnTo>
                  <a:lnTo>
                    <a:pt x="13113" y="25377"/>
                  </a:lnTo>
                  <a:lnTo>
                    <a:pt x="13490" y="25377"/>
                  </a:lnTo>
                  <a:lnTo>
                    <a:pt x="13868" y="25472"/>
                  </a:lnTo>
                  <a:lnTo>
                    <a:pt x="14811" y="25660"/>
                  </a:lnTo>
                  <a:lnTo>
                    <a:pt x="16320" y="26226"/>
                  </a:lnTo>
                  <a:lnTo>
                    <a:pt x="16415" y="26132"/>
                  </a:lnTo>
                  <a:lnTo>
                    <a:pt x="16604" y="26038"/>
                  </a:lnTo>
                  <a:lnTo>
                    <a:pt x="17264" y="26132"/>
                  </a:lnTo>
                  <a:lnTo>
                    <a:pt x="18490" y="26321"/>
                  </a:lnTo>
                  <a:lnTo>
                    <a:pt x="19056" y="26415"/>
                  </a:lnTo>
                  <a:lnTo>
                    <a:pt x="19811" y="26415"/>
                  </a:lnTo>
                  <a:lnTo>
                    <a:pt x="19905" y="26226"/>
                  </a:lnTo>
                  <a:lnTo>
                    <a:pt x="20094" y="26132"/>
                  </a:lnTo>
                  <a:lnTo>
                    <a:pt x="20283" y="26132"/>
                  </a:lnTo>
                  <a:lnTo>
                    <a:pt x="20188" y="26321"/>
                  </a:lnTo>
                  <a:lnTo>
                    <a:pt x="20754" y="26226"/>
                  </a:lnTo>
                  <a:lnTo>
                    <a:pt x="21415" y="26132"/>
                  </a:lnTo>
                  <a:lnTo>
                    <a:pt x="21981" y="26038"/>
                  </a:lnTo>
                  <a:lnTo>
                    <a:pt x="22641" y="25849"/>
                  </a:lnTo>
                  <a:lnTo>
                    <a:pt x="22641" y="25943"/>
                  </a:lnTo>
                  <a:lnTo>
                    <a:pt x="23113" y="25943"/>
                  </a:lnTo>
                  <a:lnTo>
                    <a:pt x="23679" y="25849"/>
                  </a:lnTo>
                  <a:lnTo>
                    <a:pt x="24151" y="25566"/>
                  </a:lnTo>
                  <a:lnTo>
                    <a:pt x="24811" y="25283"/>
                  </a:lnTo>
                  <a:lnTo>
                    <a:pt x="25943" y="24906"/>
                  </a:lnTo>
                  <a:lnTo>
                    <a:pt x="26603" y="24717"/>
                  </a:lnTo>
                  <a:lnTo>
                    <a:pt x="27358" y="24340"/>
                  </a:lnTo>
                  <a:lnTo>
                    <a:pt x="28113" y="23962"/>
                  </a:lnTo>
                  <a:lnTo>
                    <a:pt x="28867" y="23396"/>
                  </a:lnTo>
                  <a:lnTo>
                    <a:pt x="28867" y="23491"/>
                  </a:lnTo>
                  <a:lnTo>
                    <a:pt x="28773" y="23585"/>
                  </a:lnTo>
                  <a:lnTo>
                    <a:pt x="28679" y="23679"/>
                  </a:lnTo>
                  <a:lnTo>
                    <a:pt x="28490" y="23868"/>
                  </a:lnTo>
                  <a:lnTo>
                    <a:pt x="28396" y="23868"/>
                  </a:lnTo>
                  <a:lnTo>
                    <a:pt x="28490" y="23962"/>
                  </a:lnTo>
                  <a:lnTo>
                    <a:pt x="29056" y="23302"/>
                  </a:lnTo>
                  <a:lnTo>
                    <a:pt x="29433" y="23113"/>
                  </a:lnTo>
                  <a:lnTo>
                    <a:pt x="29528" y="23113"/>
                  </a:lnTo>
                  <a:lnTo>
                    <a:pt x="29528" y="23208"/>
                  </a:lnTo>
                  <a:lnTo>
                    <a:pt x="30094" y="22736"/>
                  </a:lnTo>
                  <a:lnTo>
                    <a:pt x="30377" y="22547"/>
                  </a:lnTo>
                  <a:lnTo>
                    <a:pt x="30660" y="22264"/>
                  </a:lnTo>
                  <a:lnTo>
                    <a:pt x="30754" y="22264"/>
                  </a:lnTo>
                  <a:lnTo>
                    <a:pt x="30754" y="22170"/>
                  </a:lnTo>
                  <a:lnTo>
                    <a:pt x="30754" y="21981"/>
                  </a:lnTo>
                  <a:lnTo>
                    <a:pt x="30754" y="21793"/>
                  </a:lnTo>
                  <a:lnTo>
                    <a:pt x="31132" y="21793"/>
                  </a:lnTo>
                  <a:lnTo>
                    <a:pt x="31226" y="21981"/>
                  </a:lnTo>
                  <a:lnTo>
                    <a:pt x="31415" y="21604"/>
                  </a:lnTo>
                  <a:lnTo>
                    <a:pt x="31509" y="21510"/>
                  </a:lnTo>
                  <a:lnTo>
                    <a:pt x="31603" y="21510"/>
                  </a:lnTo>
                  <a:lnTo>
                    <a:pt x="31698" y="21227"/>
                  </a:lnTo>
                  <a:lnTo>
                    <a:pt x="31886" y="21038"/>
                  </a:lnTo>
                  <a:lnTo>
                    <a:pt x="32264" y="20566"/>
                  </a:lnTo>
                  <a:lnTo>
                    <a:pt x="33207" y="20000"/>
                  </a:lnTo>
                  <a:lnTo>
                    <a:pt x="33018" y="20000"/>
                  </a:lnTo>
                  <a:lnTo>
                    <a:pt x="33396" y="19434"/>
                  </a:lnTo>
                  <a:lnTo>
                    <a:pt x="33584" y="18963"/>
                  </a:lnTo>
                  <a:lnTo>
                    <a:pt x="33679" y="18679"/>
                  </a:lnTo>
                  <a:lnTo>
                    <a:pt x="33962" y="18491"/>
                  </a:lnTo>
                  <a:lnTo>
                    <a:pt x="34150" y="18679"/>
                  </a:lnTo>
                  <a:lnTo>
                    <a:pt x="34339" y="18019"/>
                  </a:lnTo>
                  <a:lnTo>
                    <a:pt x="34433" y="18113"/>
                  </a:lnTo>
                  <a:lnTo>
                    <a:pt x="34528" y="18019"/>
                  </a:lnTo>
                  <a:lnTo>
                    <a:pt x="34622" y="17736"/>
                  </a:lnTo>
                  <a:lnTo>
                    <a:pt x="34716" y="17642"/>
                  </a:lnTo>
                  <a:lnTo>
                    <a:pt x="34905" y="17359"/>
                  </a:lnTo>
                  <a:lnTo>
                    <a:pt x="35282" y="16887"/>
                  </a:lnTo>
                  <a:lnTo>
                    <a:pt x="35282" y="16981"/>
                  </a:lnTo>
                  <a:lnTo>
                    <a:pt x="35282" y="17076"/>
                  </a:lnTo>
                  <a:lnTo>
                    <a:pt x="35282" y="17170"/>
                  </a:lnTo>
                  <a:lnTo>
                    <a:pt x="35377" y="17170"/>
                  </a:lnTo>
                  <a:lnTo>
                    <a:pt x="35565" y="16510"/>
                  </a:lnTo>
                  <a:lnTo>
                    <a:pt x="35754" y="16132"/>
                  </a:lnTo>
                  <a:lnTo>
                    <a:pt x="35943" y="15755"/>
                  </a:lnTo>
                  <a:lnTo>
                    <a:pt x="36226" y="15189"/>
                  </a:lnTo>
                  <a:lnTo>
                    <a:pt x="36698" y="14340"/>
                  </a:lnTo>
                  <a:lnTo>
                    <a:pt x="37075" y="13114"/>
                  </a:lnTo>
                  <a:lnTo>
                    <a:pt x="37358" y="12359"/>
                  </a:lnTo>
                  <a:lnTo>
                    <a:pt x="37452" y="12170"/>
                  </a:lnTo>
                  <a:lnTo>
                    <a:pt x="37641" y="11887"/>
                  </a:lnTo>
                  <a:lnTo>
                    <a:pt x="37641" y="11982"/>
                  </a:lnTo>
                  <a:lnTo>
                    <a:pt x="37641" y="12076"/>
                  </a:lnTo>
                  <a:lnTo>
                    <a:pt x="37735" y="11604"/>
                  </a:lnTo>
                  <a:lnTo>
                    <a:pt x="37547" y="11699"/>
                  </a:lnTo>
                  <a:lnTo>
                    <a:pt x="37452" y="11416"/>
                  </a:lnTo>
                  <a:lnTo>
                    <a:pt x="37547" y="11416"/>
                  </a:lnTo>
                  <a:lnTo>
                    <a:pt x="37641" y="11321"/>
                  </a:lnTo>
                  <a:lnTo>
                    <a:pt x="37735" y="11321"/>
                  </a:lnTo>
                  <a:lnTo>
                    <a:pt x="37735" y="11227"/>
                  </a:lnTo>
                  <a:lnTo>
                    <a:pt x="37641" y="10944"/>
                  </a:lnTo>
                  <a:lnTo>
                    <a:pt x="37735" y="10472"/>
                  </a:lnTo>
                  <a:lnTo>
                    <a:pt x="37924" y="10661"/>
                  </a:lnTo>
                  <a:lnTo>
                    <a:pt x="37830" y="10378"/>
                  </a:lnTo>
                  <a:lnTo>
                    <a:pt x="37924" y="10095"/>
                  </a:lnTo>
                  <a:lnTo>
                    <a:pt x="37924" y="10283"/>
                  </a:lnTo>
                  <a:lnTo>
                    <a:pt x="38018" y="10283"/>
                  </a:lnTo>
                  <a:lnTo>
                    <a:pt x="38207" y="9906"/>
                  </a:lnTo>
                  <a:lnTo>
                    <a:pt x="38301" y="9812"/>
                  </a:lnTo>
                  <a:lnTo>
                    <a:pt x="38113" y="9623"/>
                  </a:lnTo>
                  <a:lnTo>
                    <a:pt x="38113" y="9434"/>
                  </a:lnTo>
                  <a:lnTo>
                    <a:pt x="38113" y="9246"/>
                  </a:lnTo>
                  <a:lnTo>
                    <a:pt x="38018" y="8963"/>
                  </a:lnTo>
                  <a:lnTo>
                    <a:pt x="38207" y="9151"/>
                  </a:lnTo>
                  <a:lnTo>
                    <a:pt x="38301" y="9057"/>
                  </a:lnTo>
                  <a:lnTo>
                    <a:pt x="38490" y="8680"/>
                  </a:lnTo>
                  <a:lnTo>
                    <a:pt x="38679" y="8302"/>
                  </a:lnTo>
                  <a:lnTo>
                    <a:pt x="38490" y="8302"/>
                  </a:lnTo>
                  <a:lnTo>
                    <a:pt x="38490" y="8114"/>
                  </a:lnTo>
                  <a:lnTo>
                    <a:pt x="38490" y="7831"/>
                  </a:lnTo>
                  <a:lnTo>
                    <a:pt x="38584" y="7642"/>
                  </a:lnTo>
                  <a:lnTo>
                    <a:pt x="38584" y="7359"/>
                  </a:lnTo>
                  <a:lnTo>
                    <a:pt x="38396" y="6793"/>
                  </a:lnTo>
                  <a:lnTo>
                    <a:pt x="38207" y="6321"/>
                  </a:lnTo>
                  <a:lnTo>
                    <a:pt x="38301" y="6321"/>
                  </a:lnTo>
                  <a:lnTo>
                    <a:pt x="38396" y="6416"/>
                  </a:lnTo>
                  <a:lnTo>
                    <a:pt x="38396" y="6133"/>
                  </a:lnTo>
                  <a:lnTo>
                    <a:pt x="38490" y="5850"/>
                  </a:lnTo>
                  <a:lnTo>
                    <a:pt x="38490" y="5567"/>
                  </a:lnTo>
                  <a:lnTo>
                    <a:pt x="38584" y="5567"/>
                  </a:lnTo>
                  <a:lnTo>
                    <a:pt x="38679" y="5661"/>
                  </a:lnTo>
                  <a:lnTo>
                    <a:pt x="38490" y="5189"/>
                  </a:lnTo>
                  <a:lnTo>
                    <a:pt x="38679" y="5284"/>
                  </a:lnTo>
                  <a:lnTo>
                    <a:pt x="38584" y="5001"/>
                  </a:lnTo>
                  <a:lnTo>
                    <a:pt x="38490" y="5095"/>
                  </a:lnTo>
                  <a:lnTo>
                    <a:pt x="38396" y="5095"/>
                  </a:lnTo>
                  <a:lnTo>
                    <a:pt x="38396" y="5001"/>
                  </a:lnTo>
                  <a:lnTo>
                    <a:pt x="38301" y="5095"/>
                  </a:lnTo>
                  <a:lnTo>
                    <a:pt x="38207" y="5189"/>
                  </a:lnTo>
                  <a:lnTo>
                    <a:pt x="38301" y="5378"/>
                  </a:lnTo>
                  <a:lnTo>
                    <a:pt x="38396" y="5755"/>
                  </a:lnTo>
                  <a:lnTo>
                    <a:pt x="38396" y="5755"/>
                  </a:lnTo>
                  <a:lnTo>
                    <a:pt x="38207" y="5661"/>
                  </a:lnTo>
                  <a:lnTo>
                    <a:pt x="38396" y="5944"/>
                  </a:lnTo>
                  <a:lnTo>
                    <a:pt x="38207" y="6038"/>
                  </a:lnTo>
                  <a:lnTo>
                    <a:pt x="38113" y="5944"/>
                  </a:lnTo>
                  <a:lnTo>
                    <a:pt x="38113" y="6038"/>
                  </a:lnTo>
                  <a:lnTo>
                    <a:pt x="38113" y="6133"/>
                  </a:lnTo>
                  <a:lnTo>
                    <a:pt x="38113" y="6416"/>
                  </a:lnTo>
                  <a:lnTo>
                    <a:pt x="38018" y="6416"/>
                  </a:lnTo>
                  <a:lnTo>
                    <a:pt x="38018" y="6887"/>
                  </a:lnTo>
                  <a:lnTo>
                    <a:pt x="38018" y="7076"/>
                  </a:lnTo>
                  <a:lnTo>
                    <a:pt x="38113" y="7170"/>
                  </a:lnTo>
                  <a:lnTo>
                    <a:pt x="38207" y="7170"/>
                  </a:lnTo>
                  <a:lnTo>
                    <a:pt x="38301" y="7359"/>
                  </a:lnTo>
                  <a:lnTo>
                    <a:pt x="37830" y="7548"/>
                  </a:lnTo>
                  <a:lnTo>
                    <a:pt x="38018" y="7642"/>
                  </a:lnTo>
                  <a:lnTo>
                    <a:pt x="38113" y="8019"/>
                  </a:lnTo>
                  <a:lnTo>
                    <a:pt x="38113" y="8302"/>
                  </a:lnTo>
                  <a:lnTo>
                    <a:pt x="38018" y="8397"/>
                  </a:lnTo>
                  <a:lnTo>
                    <a:pt x="37830" y="8397"/>
                  </a:lnTo>
                  <a:lnTo>
                    <a:pt x="37924" y="8585"/>
                  </a:lnTo>
                  <a:lnTo>
                    <a:pt x="38018" y="8774"/>
                  </a:lnTo>
                  <a:lnTo>
                    <a:pt x="37924" y="8963"/>
                  </a:lnTo>
                  <a:lnTo>
                    <a:pt x="37830" y="8774"/>
                  </a:lnTo>
                  <a:lnTo>
                    <a:pt x="37641" y="8868"/>
                  </a:lnTo>
                  <a:lnTo>
                    <a:pt x="37735" y="8963"/>
                  </a:lnTo>
                  <a:lnTo>
                    <a:pt x="37735" y="9246"/>
                  </a:lnTo>
                  <a:lnTo>
                    <a:pt x="37641" y="9812"/>
                  </a:lnTo>
                  <a:lnTo>
                    <a:pt x="37358" y="10378"/>
                  </a:lnTo>
                  <a:lnTo>
                    <a:pt x="37169" y="10755"/>
                  </a:lnTo>
                  <a:lnTo>
                    <a:pt x="37358" y="11038"/>
                  </a:lnTo>
                  <a:lnTo>
                    <a:pt x="37264" y="11321"/>
                  </a:lnTo>
                  <a:lnTo>
                    <a:pt x="37075" y="11227"/>
                  </a:lnTo>
                  <a:lnTo>
                    <a:pt x="37075" y="11321"/>
                  </a:lnTo>
                  <a:lnTo>
                    <a:pt x="37075" y="11604"/>
                  </a:lnTo>
                  <a:lnTo>
                    <a:pt x="36981" y="11510"/>
                  </a:lnTo>
                  <a:lnTo>
                    <a:pt x="36886" y="11887"/>
                  </a:lnTo>
                  <a:lnTo>
                    <a:pt x="36792" y="12265"/>
                  </a:lnTo>
                  <a:lnTo>
                    <a:pt x="36886" y="12359"/>
                  </a:lnTo>
                  <a:lnTo>
                    <a:pt x="37169" y="12359"/>
                  </a:lnTo>
                  <a:lnTo>
                    <a:pt x="37264" y="12548"/>
                  </a:lnTo>
                  <a:lnTo>
                    <a:pt x="37075" y="12453"/>
                  </a:lnTo>
                  <a:lnTo>
                    <a:pt x="36981" y="12548"/>
                  </a:lnTo>
                  <a:lnTo>
                    <a:pt x="36886" y="12359"/>
                  </a:lnTo>
                  <a:lnTo>
                    <a:pt x="36981" y="12642"/>
                  </a:lnTo>
                  <a:lnTo>
                    <a:pt x="36981" y="12642"/>
                  </a:lnTo>
                  <a:lnTo>
                    <a:pt x="36886" y="12548"/>
                  </a:lnTo>
                  <a:lnTo>
                    <a:pt x="36792" y="12453"/>
                  </a:lnTo>
                  <a:lnTo>
                    <a:pt x="36414" y="13114"/>
                  </a:lnTo>
                  <a:lnTo>
                    <a:pt x="36320" y="13491"/>
                  </a:lnTo>
                  <a:lnTo>
                    <a:pt x="36320" y="13868"/>
                  </a:lnTo>
                  <a:lnTo>
                    <a:pt x="35754" y="15095"/>
                  </a:lnTo>
                  <a:lnTo>
                    <a:pt x="35377" y="15755"/>
                  </a:lnTo>
                  <a:lnTo>
                    <a:pt x="34999" y="16227"/>
                  </a:lnTo>
                  <a:lnTo>
                    <a:pt x="34999" y="16038"/>
                  </a:lnTo>
                  <a:lnTo>
                    <a:pt x="34716" y="16321"/>
                  </a:lnTo>
                  <a:lnTo>
                    <a:pt x="34528" y="16698"/>
                  </a:lnTo>
                  <a:lnTo>
                    <a:pt x="34528" y="16698"/>
                  </a:lnTo>
                  <a:lnTo>
                    <a:pt x="34716" y="16604"/>
                  </a:lnTo>
                  <a:lnTo>
                    <a:pt x="34150" y="17170"/>
                  </a:lnTo>
                  <a:lnTo>
                    <a:pt x="33584" y="17736"/>
                  </a:lnTo>
                  <a:lnTo>
                    <a:pt x="33679" y="17830"/>
                  </a:lnTo>
                  <a:lnTo>
                    <a:pt x="33773" y="17736"/>
                  </a:lnTo>
                  <a:lnTo>
                    <a:pt x="33867" y="17736"/>
                  </a:lnTo>
                  <a:lnTo>
                    <a:pt x="33867" y="17830"/>
                  </a:lnTo>
                  <a:lnTo>
                    <a:pt x="33679" y="17925"/>
                  </a:lnTo>
                  <a:lnTo>
                    <a:pt x="33490" y="18019"/>
                  </a:lnTo>
                  <a:lnTo>
                    <a:pt x="33396" y="18113"/>
                  </a:lnTo>
                  <a:lnTo>
                    <a:pt x="33207" y="18208"/>
                  </a:lnTo>
                  <a:lnTo>
                    <a:pt x="33113" y="18585"/>
                  </a:lnTo>
                  <a:lnTo>
                    <a:pt x="33207" y="18679"/>
                  </a:lnTo>
                  <a:lnTo>
                    <a:pt x="33207" y="18774"/>
                  </a:lnTo>
                  <a:lnTo>
                    <a:pt x="33018" y="18963"/>
                  </a:lnTo>
                  <a:lnTo>
                    <a:pt x="32924" y="18963"/>
                  </a:lnTo>
                  <a:lnTo>
                    <a:pt x="32924" y="18868"/>
                  </a:lnTo>
                  <a:lnTo>
                    <a:pt x="32924" y="18679"/>
                  </a:lnTo>
                  <a:lnTo>
                    <a:pt x="32735" y="18868"/>
                  </a:lnTo>
                  <a:lnTo>
                    <a:pt x="32641" y="18963"/>
                  </a:lnTo>
                  <a:lnTo>
                    <a:pt x="32547" y="18963"/>
                  </a:lnTo>
                  <a:lnTo>
                    <a:pt x="32547" y="19057"/>
                  </a:lnTo>
                  <a:lnTo>
                    <a:pt x="32735" y="18963"/>
                  </a:lnTo>
                  <a:lnTo>
                    <a:pt x="32735" y="18963"/>
                  </a:lnTo>
                  <a:lnTo>
                    <a:pt x="32075" y="19717"/>
                  </a:lnTo>
                  <a:lnTo>
                    <a:pt x="31698" y="20000"/>
                  </a:lnTo>
                  <a:lnTo>
                    <a:pt x="31603" y="20000"/>
                  </a:lnTo>
                  <a:lnTo>
                    <a:pt x="31603" y="19906"/>
                  </a:lnTo>
                  <a:lnTo>
                    <a:pt x="31320" y="20095"/>
                  </a:lnTo>
                  <a:lnTo>
                    <a:pt x="31037" y="20283"/>
                  </a:lnTo>
                  <a:lnTo>
                    <a:pt x="31132" y="20095"/>
                  </a:lnTo>
                  <a:lnTo>
                    <a:pt x="30943" y="20283"/>
                  </a:lnTo>
                  <a:lnTo>
                    <a:pt x="31132" y="20378"/>
                  </a:lnTo>
                  <a:lnTo>
                    <a:pt x="31037" y="20661"/>
                  </a:lnTo>
                  <a:lnTo>
                    <a:pt x="30849" y="20849"/>
                  </a:lnTo>
                  <a:lnTo>
                    <a:pt x="30754" y="20944"/>
                  </a:lnTo>
                  <a:lnTo>
                    <a:pt x="30660" y="20849"/>
                  </a:lnTo>
                  <a:lnTo>
                    <a:pt x="30849" y="20755"/>
                  </a:lnTo>
                  <a:lnTo>
                    <a:pt x="30754" y="20755"/>
                  </a:lnTo>
                  <a:lnTo>
                    <a:pt x="30754" y="20661"/>
                  </a:lnTo>
                  <a:lnTo>
                    <a:pt x="30754" y="20566"/>
                  </a:lnTo>
                  <a:lnTo>
                    <a:pt x="30660" y="20661"/>
                  </a:lnTo>
                  <a:lnTo>
                    <a:pt x="30471" y="20849"/>
                  </a:lnTo>
                  <a:lnTo>
                    <a:pt x="30094" y="21038"/>
                  </a:lnTo>
                  <a:lnTo>
                    <a:pt x="30188" y="21038"/>
                  </a:lnTo>
                  <a:lnTo>
                    <a:pt x="30188" y="21227"/>
                  </a:lnTo>
                  <a:lnTo>
                    <a:pt x="29905" y="21604"/>
                  </a:lnTo>
                  <a:lnTo>
                    <a:pt x="30188" y="21415"/>
                  </a:lnTo>
                  <a:lnTo>
                    <a:pt x="29905" y="21793"/>
                  </a:lnTo>
                  <a:lnTo>
                    <a:pt x="29905" y="21698"/>
                  </a:lnTo>
                  <a:lnTo>
                    <a:pt x="29811" y="21793"/>
                  </a:lnTo>
                  <a:lnTo>
                    <a:pt x="29716" y="21887"/>
                  </a:lnTo>
                  <a:lnTo>
                    <a:pt x="29339" y="21981"/>
                  </a:lnTo>
                  <a:lnTo>
                    <a:pt x="28867" y="21981"/>
                  </a:lnTo>
                  <a:lnTo>
                    <a:pt x="28773" y="22076"/>
                  </a:lnTo>
                  <a:lnTo>
                    <a:pt x="28584" y="22170"/>
                  </a:lnTo>
                  <a:lnTo>
                    <a:pt x="28679" y="22264"/>
                  </a:lnTo>
                  <a:lnTo>
                    <a:pt x="28679" y="22453"/>
                  </a:lnTo>
                  <a:lnTo>
                    <a:pt x="28962" y="22076"/>
                  </a:lnTo>
                  <a:lnTo>
                    <a:pt x="28867" y="22453"/>
                  </a:lnTo>
                  <a:lnTo>
                    <a:pt x="29150" y="22264"/>
                  </a:lnTo>
                  <a:lnTo>
                    <a:pt x="29150" y="22359"/>
                  </a:lnTo>
                  <a:lnTo>
                    <a:pt x="28679" y="22642"/>
                  </a:lnTo>
                  <a:lnTo>
                    <a:pt x="28490" y="22547"/>
                  </a:lnTo>
                  <a:lnTo>
                    <a:pt x="28396" y="22453"/>
                  </a:lnTo>
                  <a:lnTo>
                    <a:pt x="28301" y="22453"/>
                  </a:lnTo>
                  <a:lnTo>
                    <a:pt x="28207" y="22547"/>
                  </a:lnTo>
                  <a:lnTo>
                    <a:pt x="27924" y="22736"/>
                  </a:lnTo>
                  <a:lnTo>
                    <a:pt x="27641" y="22925"/>
                  </a:lnTo>
                  <a:lnTo>
                    <a:pt x="27735" y="22925"/>
                  </a:lnTo>
                  <a:lnTo>
                    <a:pt x="26886" y="23491"/>
                  </a:lnTo>
                  <a:lnTo>
                    <a:pt x="26132" y="23962"/>
                  </a:lnTo>
                  <a:lnTo>
                    <a:pt x="26132" y="23774"/>
                  </a:lnTo>
                  <a:lnTo>
                    <a:pt x="26226" y="23585"/>
                  </a:lnTo>
                  <a:lnTo>
                    <a:pt x="25754" y="23868"/>
                  </a:lnTo>
                  <a:lnTo>
                    <a:pt x="25471" y="24151"/>
                  </a:lnTo>
                  <a:lnTo>
                    <a:pt x="25377" y="24245"/>
                  </a:lnTo>
                  <a:lnTo>
                    <a:pt x="25471" y="24340"/>
                  </a:lnTo>
                  <a:lnTo>
                    <a:pt x="25188" y="24245"/>
                  </a:lnTo>
                  <a:lnTo>
                    <a:pt x="24905" y="24245"/>
                  </a:lnTo>
                  <a:lnTo>
                    <a:pt x="24434" y="24340"/>
                  </a:lnTo>
                  <a:lnTo>
                    <a:pt x="23585" y="24811"/>
                  </a:lnTo>
                  <a:lnTo>
                    <a:pt x="23207" y="24906"/>
                  </a:lnTo>
                  <a:lnTo>
                    <a:pt x="22924" y="25000"/>
                  </a:lnTo>
                  <a:lnTo>
                    <a:pt x="22830" y="24906"/>
                  </a:lnTo>
                  <a:lnTo>
                    <a:pt x="22924" y="24811"/>
                  </a:lnTo>
                  <a:lnTo>
                    <a:pt x="22830" y="24717"/>
                  </a:lnTo>
                  <a:lnTo>
                    <a:pt x="21886" y="24717"/>
                  </a:lnTo>
                  <a:lnTo>
                    <a:pt x="21509" y="24906"/>
                  </a:lnTo>
                  <a:lnTo>
                    <a:pt x="21037" y="25189"/>
                  </a:lnTo>
                  <a:lnTo>
                    <a:pt x="20660" y="25283"/>
                  </a:lnTo>
                  <a:lnTo>
                    <a:pt x="20754" y="25189"/>
                  </a:lnTo>
                  <a:lnTo>
                    <a:pt x="20754" y="25094"/>
                  </a:lnTo>
                  <a:lnTo>
                    <a:pt x="20471" y="25283"/>
                  </a:lnTo>
                  <a:lnTo>
                    <a:pt x="20377" y="25377"/>
                  </a:lnTo>
                  <a:lnTo>
                    <a:pt x="20188" y="25094"/>
                  </a:lnTo>
                  <a:lnTo>
                    <a:pt x="20471" y="25094"/>
                  </a:lnTo>
                  <a:lnTo>
                    <a:pt x="20094" y="25000"/>
                  </a:lnTo>
                  <a:lnTo>
                    <a:pt x="19339" y="25094"/>
                  </a:lnTo>
                  <a:lnTo>
                    <a:pt x="18019" y="25377"/>
                  </a:lnTo>
                  <a:lnTo>
                    <a:pt x="18019" y="25377"/>
                  </a:lnTo>
                  <a:lnTo>
                    <a:pt x="18679" y="25000"/>
                  </a:lnTo>
                  <a:lnTo>
                    <a:pt x="18396" y="25000"/>
                  </a:lnTo>
                  <a:lnTo>
                    <a:pt x="18113" y="25094"/>
                  </a:lnTo>
                  <a:lnTo>
                    <a:pt x="17830" y="25094"/>
                  </a:lnTo>
                  <a:lnTo>
                    <a:pt x="17075" y="25000"/>
                  </a:lnTo>
                  <a:lnTo>
                    <a:pt x="15943" y="24717"/>
                  </a:lnTo>
                  <a:lnTo>
                    <a:pt x="15094" y="24623"/>
                  </a:lnTo>
                  <a:lnTo>
                    <a:pt x="14811" y="24528"/>
                  </a:lnTo>
                  <a:lnTo>
                    <a:pt x="14764" y="24481"/>
                  </a:lnTo>
                  <a:lnTo>
                    <a:pt x="14764" y="24481"/>
                  </a:lnTo>
                  <a:lnTo>
                    <a:pt x="14717" y="24528"/>
                  </a:lnTo>
                  <a:lnTo>
                    <a:pt x="14339" y="24340"/>
                  </a:lnTo>
                  <a:lnTo>
                    <a:pt x="13868" y="24057"/>
                  </a:lnTo>
                  <a:lnTo>
                    <a:pt x="13868" y="24057"/>
                  </a:lnTo>
                  <a:lnTo>
                    <a:pt x="14056" y="24245"/>
                  </a:lnTo>
                  <a:lnTo>
                    <a:pt x="13868" y="24245"/>
                  </a:lnTo>
                  <a:lnTo>
                    <a:pt x="13679" y="24151"/>
                  </a:lnTo>
                  <a:lnTo>
                    <a:pt x="13585" y="23962"/>
                  </a:lnTo>
                  <a:lnTo>
                    <a:pt x="13396" y="23962"/>
                  </a:lnTo>
                  <a:lnTo>
                    <a:pt x="13490" y="23868"/>
                  </a:lnTo>
                  <a:lnTo>
                    <a:pt x="12924" y="23868"/>
                  </a:lnTo>
                  <a:lnTo>
                    <a:pt x="12170" y="23679"/>
                  </a:lnTo>
                  <a:lnTo>
                    <a:pt x="11509" y="23491"/>
                  </a:lnTo>
                  <a:lnTo>
                    <a:pt x="11226" y="23302"/>
                  </a:lnTo>
                  <a:lnTo>
                    <a:pt x="11132" y="23113"/>
                  </a:lnTo>
                  <a:lnTo>
                    <a:pt x="10755" y="23113"/>
                  </a:lnTo>
                  <a:lnTo>
                    <a:pt x="10472" y="22925"/>
                  </a:lnTo>
                  <a:lnTo>
                    <a:pt x="10566" y="22925"/>
                  </a:lnTo>
                  <a:lnTo>
                    <a:pt x="10094" y="22736"/>
                  </a:lnTo>
                  <a:lnTo>
                    <a:pt x="9717" y="22642"/>
                  </a:lnTo>
                  <a:lnTo>
                    <a:pt x="9339" y="22642"/>
                  </a:lnTo>
                  <a:lnTo>
                    <a:pt x="9339" y="22453"/>
                  </a:lnTo>
                  <a:lnTo>
                    <a:pt x="9339" y="22264"/>
                  </a:lnTo>
                  <a:lnTo>
                    <a:pt x="9056" y="21981"/>
                  </a:lnTo>
                  <a:lnTo>
                    <a:pt x="7924" y="21321"/>
                  </a:lnTo>
                  <a:lnTo>
                    <a:pt x="7453" y="21038"/>
                  </a:lnTo>
                  <a:lnTo>
                    <a:pt x="6887" y="20566"/>
                  </a:lnTo>
                  <a:lnTo>
                    <a:pt x="6132" y="19906"/>
                  </a:lnTo>
                  <a:lnTo>
                    <a:pt x="5755" y="19717"/>
                  </a:lnTo>
                  <a:lnTo>
                    <a:pt x="5660" y="19623"/>
                  </a:lnTo>
                  <a:lnTo>
                    <a:pt x="5472" y="19623"/>
                  </a:lnTo>
                  <a:lnTo>
                    <a:pt x="5283" y="19246"/>
                  </a:lnTo>
                  <a:lnTo>
                    <a:pt x="4906" y="18774"/>
                  </a:lnTo>
                  <a:lnTo>
                    <a:pt x="4528" y="18302"/>
                  </a:lnTo>
                  <a:lnTo>
                    <a:pt x="4151" y="18019"/>
                  </a:lnTo>
                  <a:lnTo>
                    <a:pt x="4151" y="17736"/>
                  </a:lnTo>
                  <a:lnTo>
                    <a:pt x="4057" y="17547"/>
                  </a:lnTo>
                  <a:lnTo>
                    <a:pt x="3679" y="17076"/>
                  </a:lnTo>
                  <a:lnTo>
                    <a:pt x="3868" y="17076"/>
                  </a:lnTo>
                  <a:lnTo>
                    <a:pt x="3113" y="16887"/>
                  </a:lnTo>
                  <a:lnTo>
                    <a:pt x="3207" y="16604"/>
                  </a:lnTo>
                  <a:lnTo>
                    <a:pt x="3113" y="16227"/>
                  </a:lnTo>
                  <a:lnTo>
                    <a:pt x="2924" y="15849"/>
                  </a:lnTo>
                  <a:lnTo>
                    <a:pt x="2641" y="15661"/>
                  </a:lnTo>
                  <a:lnTo>
                    <a:pt x="2736" y="15566"/>
                  </a:lnTo>
                  <a:lnTo>
                    <a:pt x="2641" y="15472"/>
                  </a:lnTo>
                  <a:lnTo>
                    <a:pt x="2453" y="15095"/>
                  </a:lnTo>
                  <a:lnTo>
                    <a:pt x="1981" y="14529"/>
                  </a:lnTo>
                  <a:lnTo>
                    <a:pt x="2170" y="14434"/>
                  </a:lnTo>
                  <a:lnTo>
                    <a:pt x="1981" y="14340"/>
                  </a:lnTo>
                  <a:lnTo>
                    <a:pt x="1887" y="14246"/>
                  </a:lnTo>
                  <a:lnTo>
                    <a:pt x="1792" y="14151"/>
                  </a:lnTo>
                  <a:lnTo>
                    <a:pt x="1604" y="13680"/>
                  </a:lnTo>
                  <a:lnTo>
                    <a:pt x="1698" y="13774"/>
                  </a:lnTo>
                  <a:lnTo>
                    <a:pt x="1698" y="13774"/>
                  </a:lnTo>
                  <a:lnTo>
                    <a:pt x="1509" y="13302"/>
                  </a:lnTo>
                  <a:lnTo>
                    <a:pt x="1321" y="12831"/>
                  </a:lnTo>
                  <a:lnTo>
                    <a:pt x="1226" y="12453"/>
                  </a:lnTo>
                  <a:lnTo>
                    <a:pt x="1226" y="12170"/>
                  </a:lnTo>
                  <a:lnTo>
                    <a:pt x="1321" y="11982"/>
                  </a:lnTo>
                  <a:lnTo>
                    <a:pt x="1415" y="12453"/>
                  </a:lnTo>
                  <a:lnTo>
                    <a:pt x="1509" y="12359"/>
                  </a:lnTo>
                  <a:lnTo>
                    <a:pt x="1792" y="12359"/>
                  </a:lnTo>
                  <a:lnTo>
                    <a:pt x="1604" y="12170"/>
                  </a:lnTo>
                  <a:lnTo>
                    <a:pt x="1604" y="11887"/>
                  </a:lnTo>
                  <a:lnTo>
                    <a:pt x="1509" y="11227"/>
                  </a:lnTo>
                  <a:lnTo>
                    <a:pt x="1415" y="11132"/>
                  </a:lnTo>
                  <a:lnTo>
                    <a:pt x="1415" y="10944"/>
                  </a:lnTo>
                  <a:lnTo>
                    <a:pt x="1321" y="10849"/>
                  </a:lnTo>
                  <a:lnTo>
                    <a:pt x="1226" y="10849"/>
                  </a:lnTo>
                  <a:lnTo>
                    <a:pt x="1226" y="11038"/>
                  </a:lnTo>
                  <a:lnTo>
                    <a:pt x="1321" y="11321"/>
                  </a:lnTo>
                  <a:lnTo>
                    <a:pt x="1132" y="11227"/>
                  </a:lnTo>
                  <a:lnTo>
                    <a:pt x="1132" y="11132"/>
                  </a:lnTo>
                  <a:lnTo>
                    <a:pt x="1132" y="11038"/>
                  </a:lnTo>
                  <a:lnTo>
                    <a:pt x="943" y="10849"/>
                  </a:lnTo>
                  <a:lnTo>
                    <a:pt x="1038" y="10661"/>
                  </a:lnTo>
                  <a:lnTo>
                    <a:pt x="1132" y="10378"/>
                  </a:lnTo>
                  <a:lnTo>
                    <a:pt x="1226" y="9812"/>
                  </a:lnTo>
                  <a:lnTo>
                    <a:pt x="1132" y="9340"/>
                  </a:lnTo>
                  <a:lnTo>
                    <a:pt x="1132" y="9151"/>
                  </a:lnTo>
                  <a:lnTo>
                    <a:pt x="1226" y="9057"/>
                  </a:lnTo>
                  <a:lnTo>
                    <a:pt x="1226" y="8491"/>
                  </a:lnTo>
                  <a:lnTo>
                    <a:pt x="1321" y="7831"/>
                  </a:lnTo>
                  <a:lnTo>
                    <a:pt x="1604" y="6416"/>
                  </a:lnTo>
                  <a:lnTo>
                    <a:pt x="1981" y="4906"/>
                  </a:lnTo>
                  <a:lnTo>
                    <a:pt x="2453" y="3302"/>
                  </a:lnTo>
                  <a:lnTo>
                    <a:pt x="2736" y="2359"/>
                  </a:lnTo>
                  <a:lnTo>
                    <a:pt x="2924" y="1887"/>
                  </a:lnTo>
                  <a:lnTo>
                    <a:pt x="3019" y="1416"/>
                  </a:lnTo>
                  <a:lnTo>
                    <a:pt x="3302" y="1133"/>
                  </a:lnTo>
                  <a:lnTo>
                    <a:pt x="3491" y="755"/>
                  </a:lnTo>
                  <a:lnTo>
                    <a:pt x="3585" y="567"/>
                  </a:lnTo>
                  <a:lnTo>
                    <a:pt x="3585" y="472"/>
                  </a:lnTo>
                  <a:lnTo>
                    <a:pt x="3491" y="378"/>
                  </a:lnTo>
                  <a:lnTo>
                    <a:pt x="3302" y="284"/>
                  </a:lnTo>
                  <a:lnTo>
                    <a:pt x="3207" y="95"/>
                  </a:lnTo>
                  <a:lnTo>
                    <a:pt x="3113"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50" name="Google Shape;50;p11"/>
            <p:cNvSpPr/>
            <p:nvPr/>
          </p:nvSpPr>
          <p:spPr>
            <a:xfrm>
              <a:off x="1091875" y="1951850"/>
              <a:ext cx="188700" cy="136800"/>
            </a:xfrm>
            <a:custGeom>
              <a:avLst/>
              <a:gdLst/>
              <a:ahLst/>
              <a:cxnLst/>
              <a:rect l="l" t="t" r="r" b="b"/>
              <a:pathLst>
                <a:path w="7548" h="5472" extrusionOk="0">
                  <a:moveTo>
                    <a:pt x="5000" y="0"/>
                  </a:moveTo>
                  <a:lnTo>
                    <a:pt x="4812" y="95"/>
                  </a:lnTo>
                  <a:lnTo>
                    <a:pt x="4717" y="95"/>
                  </a:lnTo>
                  <a:lnTo>
                    <a:pt x="4340" y="472"/>
                  </a:lnTo>
                  <a:lnTo>
                    <a:pt x="4057" y="566"/>
                  </a:lnTo>
                  <a:lnTo>
                    <a:pt x="3774" y="566"/>
                  </a:lnTo>
                  <a:lnTo>
                    <a:pt x="3397" y="378"/>
                  </a:lnTo>
                  <a:lnTo>
                    <a:pt x="3208" y="944"/>
                  </a:lnTo>
                  <a:lnTo>
                    <a:pt x="2548" y="1887"/>
                  </a:lnTo>
                  <a:lnTo>
                    <a:pt x="2170" y="2359"/>
                  </a:lnTo>
                  <a:lnTo>
                    <a:pt x="1793" y="2736"/>
                  </a:lnTo>
                  <a:lnTo>
                    <a:pt x="1415" y="2925"/>
                  </a:lnTo>
                  <a:lnTo>
                    <a:pt x="1321" y="2925"/>
                  </a:lnTo>
                  <a:lnTo>
                    <a:pt x="1227" y="2831"/>
                  </a:lnTo>
                  <a:lnTo>
                    <a:pt x="1321" y="3114"/>
                  </a:lnTo>
                  <a:lnTo>
                    <a:pt x="1132" y="3114"/>
                  </a:lnTo>
                  <a:lnTo>
                    <a:pt x="1227" y="3302"/>
                  </a:lnTo>
                  <a:lnTo>
                    <a:pt x="1227" y="3208"/>
                  </a:lnTo>
                  <a:lnTo>
                    <a:pt x="1321" y="3302"/>
                  </a:lnTo>
                  <a:lnTo>
                    <a:pt x="1510" y="3491"/>
                  </a:lnTo>
                  <a:lnTo>
                    <a:pt x="1321" y="3397"/>
                  </a:lnTo>
                  <a:lnTo>
                    <a:pt x="1132" y="3491"/>
                  </a:lnTo>
                  <a:lnTo>
                    <a:pt x="755" y="3963"/>
                  </a:lnTo>
                  <a:lnTo>
                    <a:pt x="472" y="4529"/>
                  </a:lnTo>
                  <a:lnTo>
                    <a:pt x="283" y="4623"/>
                  </a:lnTo>
                  <a:lnTo>
                    <a:pt x="0" y="4623"/>
                  </a:lnTo>
                  <a:lnTo>
                    <a:pt x="378" y="5095"/>
                  </a:lnTo>
                  <a:lnTo>
                    <a:pt x="944" y="5472"/>
                  </a:lnTo>
                  <a:lnTo>
                    <a:pt x="849" y="5378"/>
                  </a:lnTo>
                  <a:lnTo>
                    <a:pt x="944" y="5283"/>
                  </a:lnTo>
                  <a:lnTo>
                    <a:pt x="1132" y="5189"/>
                  </a:lnTo>
                  <a:lnTo>
                    <a:pt x="1321" y="5000"/>
                  </a:lnTo>
                  <a:lnTo>
                    <a:pt x="1321" y="4812"/>
                  </a:lnTo>
                  <a:lnTo>
                    <a:pt x="1227" y="4623"/>
                  </a:lnTo>
                  <a:lnTo>
                    <a:pt x="1227" y="4623"/>
                  </a:lnTo>
                  <a:lnTo>
                    <a:pt x="1510" y="4812"/>
                  </a:lnTo>
                  <a:lnTo>
                    <a:pt x="1415" y="4717"/>
                  </a:lnTo>
                  <a:lnTo>
                    <a:pt x="1415" y="4717"/>
                  </a:lnTo>
                  <a:lnTo>
                    <a:pt x="1604" y="4812"/>
                  </a:lnTo>
                  <a:lnTo>
                    <a:pt x="1698" y="4906"/>
                  </a:lnTo>
                  <a:lnTo>
                    <a:pt x="1604" y="4717"/>
                  </a:lnTo>
                  <a:lnTo>
                    <a:pt x="1415" y="4151"/>
                  </a:lnTo>
                  <a:lnTo>
                    <a:pt x="1510" y="4340"/>
                  </a:lnTo>
                  <a:lnTo>
                    <a:pt x="1887" y="4529"/>
                  </a:lnTo>
                  <a:lnTo>
                    <a:pt x="4812" y="1321"/>
                  </a:lnTo>
                  <a:lnTo>
                    <a:pt x="4812" y="1415"/>
                  </a:lnTo>
                  <a:lnTo>
                    <a:pt x="4812" y="1510"/>
                  </a:lnTo>
                  <a:lnTo>
                    <a:pt x="5095" y="1510"/>
                  </a:lnTo>
                  <a:lnTo>
                    <a:pt x="5000" y="1604"/>
                  </a:lnTo>
                  <a:lnTo>
                    <a:pt x="5000" y="1698"/>
                  </a:lnTo>
                  <a:lnTo>
                    <a:pt x="5189" y="1981"/>
                  </a:lnTo>
                  <a:lnTo>
                    <a:pt x="5472" y="2264"/>
                  </a:lnTo>
                  <a:lnTo>
                    <a:pt x="5661" y="2264"/>
                  </a:lnTo>
                  <a:lnTo>
                    <a:pt x="5944" y="2170"/>
                  </a:lnTo>
                  <a:lnTo>
                    <a:pt x="5661" y="2359"/>
                  </a:lnTo>
                  <a:lnTo>
                    <a:pt x="5566" y="2453"/>
                  </a:lnTo>
                  <a:lnTo>
                    <a:pt x="5566" y="2642"/>
                  </a:lnTo>
                  <a:lnTo>
                    <a:pt x="5661" y="2736"/>
                  </a:lnTo>
                  <a:lnTo>
                    <a:pt x="5944" y="2831"/>
                  </a:lnTo>
                  <a:lnTo>
                    <a:pt x="6132" y="2831"/>
                  </a:lnTo>
                  <a:lnTo>
                    <a:pt x="6227" y="3114"/>
                  </a:lnTo>
                  <a:lnTo>
                    <a:pt x="6415" y="3585"/>
                  </a:lnTo>
                  <a:lnTo>
                    <a:pt x="6698" y="4057"/>
                  </a:lnTo>
                  <a:lnTo>
                    <a:pt x="6887" y="4151"/>
                  </a:lnTo>
                  <a:lnTo>
                    <a:pt x="7076" y="4151"/>
                  </a:lnTo>
                  <a:lnTo>
                    <a:pt x="6887" y="4340"/>
                  </a:lnTo>
                  <a:lnTo>
                    <a:pt x="6793" y="4434"/>
                  </a:lnTo>
                  <a:lnTo>
                    <a:pt x="6887" y="4529"/>
                  </a:lnTo>
                  <a:lnTo>
                    <a:pt x="7076" y="4717"/>
                  </a:lnTo>
                  <a:lnTo>
                    <a:pt x="7453" y="4812"/>
                  </a:lnTo>
                  <a:lnTo>
                    <a:pt x="7264" y="5000"/>
                  </a:lnTo>
                  <a:lnTo>
                    <a:pt x="7076" y="5095"/>
                  </a:lnTo>
                  <a:lnTo>
                    <a:pt x="7359" y="5095"/>
                  </a:lnTo>
                  <a:lnTo>
                    <a:pt x="7547" y="4717"/>
                  </a:lnTo>
                  <a:lnTo>
                    <a:pt x="7453" y="4623"/>
                  </a:lnTo>
                  <a:lnTo>
                    <a:pt x="7264" y="4717"/>
                  </a:lnTo>
                  <a:lnTo>
                    <a:pt x="7453" y="4434"/>
                  </a:lnTo>
                  <a:lnTo>
                    <a:pt x="7453" y="4340"/>
                  </a:lnTo>
                  <a:lnTo>
                    <a:pt x="7453" y="4151"/>
                  </a:lnTo>
                  <a:lnTo>
                    <a:pt x="7170" y="3963"/>
                  </a:lnTo>
                  <a:lnTo>
                    <a:pt x="6793" y="3868"/>
                  </a:lnTo>
                  <a:lnTo>
                    <a:pt x="6981" y="3774"/>
                  </a:lnTo>
                  <a:lnTo>
                    <a:pt x="7264" y="3585"/>
                  </a:lnTo>
                  <a:lnTo>
                    <a:pt x="6981" y="3114"/>
                  </a:lnTo>
                  <a:lnTo>
                    <a:pt x="6698" y="2831"/>
                  </a:lnTo>
                  <a:lnTo>
                    <a:pt x="6415" y="2642"/>
                  </a:lnTo>
                  <a:lnTo>
                    <a:pt x="6604" y="2264"/>
                  </a:lnTo>
                  <a:lnTo>
                    <a:pt x="6887" y="1981"/>
                  </a:lnTo>
                  <a:lnTo>
                    <a:pt x="6415" y="2076"/>
                  </a:lnTo>
                  <a:lnTo>
                    <a:pt x="6604" y="1887"/>
                  </a:lnTo>
                  <a:lnTo>
                    <a:pt x="6227" y="1887"/>
                  </a:lnTo>
                  <a:lnTo>
                    <a:pt x="6415" y="1698"/>
                  </a:lnTo>
                  <a:lnTo>
                    <a:pt x="6510" y="1604"/>
                  </a:lnTo>
                  <a:lnTo>
                    <a:pt x="6510" y="1510"/>
                  </a:lnTo>
                  <a:lnTo>
                    <a:pt x="6227" y="1604"/>
                  </a:lnTo>
                  <a:lnTo>
                    <a:pt x="6132" y="1793"/>
                  </a:lnTo>
                  <a:lnTo>
                    <a:pt x="6132" y="1510"/>
                  </a:lnTo>
                  <a:lnTo>
                    <a:pt x="6038" y="1321"/>
                  </a:lnTo>
                  <a:lnTo>
                    <a:pt x="5755" y="944"/>
                  </a:lnTo>
                  <a:lnTo>
                    <a:pt x="5283" y="566"/>
                  </a:lnTo>
                  <a:lnTo>
                    <a:pt x="5095" y="283"/>
                  </a:lnTo>
                  <a:lnTo>
                    <a:pt x="5000"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sp>
        <p:nvSpPr>
          <p:cNvPr id="11" name="AutoShape 30"/>
          <p:cNvSpPr>
            <a:spLocks noChangeArrowheads="1"/>
          </p:cNvSpPr>
          <p:nvPr/>
        </p:nvSpPr>
        <p:spPr bwMode="auto">
          <a:xfrm>
            <a:off x="189139" y="753662"/>
            <a:ext cx="1639661" cy="3448050"/>
          </a:xfrm>
          <a:prstGeom prst="octagon">
            <a:avLst>
              <a:gd name="adj" fmla="val 29287"/>
            </a:avLst>
          </a:prstGeom>
          <a:gradFill rotWithShape="1">
            <a:gsLst>
              <a:gs pos="0">
                <a:srgbClr val="006A96"/>
              </a:gs>
              <a:gs pos="50000">
                <a:srgbClr val="009AD9"/>
              </a:gs>
              <a:gs pos="100000">
                <a:srgbClr val="00B8FF"/>
              </a:gs>
            </a:gsLst>
            <a:lin ang="5400000" scaled="1"/>
          </a:gradFill>
          <a:ln w="9525">
            <a:solidFill>
              <a:srgbClr val="FFFFFF"/>
            </a:solidFill>
            <a:miter lim="800000"/>
            <a:headEnd/>
            <a:tailEnd/>
          </a:ln>
        </p:spPr>
        <p:txBody>
          <a:bodyPr wrap="none" anchor="ctr"/>
          <a:lstStyle>
            <a:lvl1pPr eaLnBrk="0" hangingPunct="0">
              <a:spcBef>
                <a:spcPct val="20000"/>
              </a:spcBef>
              <a:buChar char="•"/>
              <a:defRPr sz="3200">
                <a:solidFill>
                  <a:schemeClr val="tx1"/>
                </a:solidFill>
                <a:latin typeface="Arial" pitchFamily="34" charset="0"/>
              </a:defRPr>
            </a:lvl1pPr>
            <a:lvl2pPr marL="742950" indent="-285750" eaLnBrk="0" hangingPunct="0">
              <a:spcBef>
                <a:spcPct val="20000"/>
              </a:spcBef>
              <a:buChar char="–"/>
              <a:defRPr sz="2800">
                <a:solidFill>
                  <a:schemeClr val="tx1"/>
                </a:solidFill>
                <a:latin typeface="Arial" pitchFamily="34" charset="0"/>
              </a:defRPr>
            </a:lvl2pPr>
            <a:lvl3pPr marL="1143000" indent="-228600" eaLnBrk="0" hangingPunct="0">
              <a:spcBef>
                <a:spcPct val="20000"/>
              </a:spcBef>
              <a:buChar char="•"/>
              <a:defRPr sz="2400">
                <a:solidFill>
                  <a:schemeClr val="tx1"/>
                </a:solidFill>
                <a:latin typeface="Arial" pitchFamily="34" charset="0"/>
              </a:defRPr>
            </a:lvl3pPr>
            <a:lvl4pPr marL="1600200" indent="-228600" eaLnBrk="0" hangingPunct="0">
              <a:spcBef>
                <a:spcPct val="20000"/>
              </a:spcBef>
              <a:buChar char="–"/>
              <a:defRPr sz="2000">
                <a:solidFill>
                  <a:schemeClr val="tx1"/>
                </a:solidFill>
                <a:latin typeface="Arial" pitchFamily="34" charset="0"/>
              </a:defRPr>
            </a:lvl4pPr>
            <a:lvl5pPr marL="2057400" indent="-228600" eaLnBrk="0" hangingPunct="0">
              <a:spcBef>
                <a:spcPct val="20000"/>
              </a:spcBef>
              <a:buChar char="»"/>
              <a:defRPr sz="2000">
                <a:solidFill>
                  <a:schemeClr val="tx1"/>
                </a:solidFill>
                <a:latin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defRPr>
            </a:lvl9pPr>
          </a:lstStyle>
          <a:p>
            <a:pPr algn="ctr" eaLnBrk="1" hangingPunct="1">
              <a:spcBef>
                <a:spcPct val="0"/>
              </a:spcBef>
              <a:buFontTx/>
              <a:buNone/>
              <a:defRPr/>
            </a:pPr>
            <a:endParaRPr lang="en-US" altLang="en-US" sz="1800" b="1" dirty="0" smtClean="0">
              <a:solidFill>
                <a:schemeClr val="bg1"/>
              </a:solidFill>
              <a:latin typeface="Times New Roman" pitchFamily="18" charset="0"/>
            </a:endParaRPr>
          </a:p>
          <a:p>
            <a:pPr algn="ctr" eaLnBrk="1" hangingPunct="1">
              <a:spcBef>
                <a:spcPct val="0"/>
              </a:spcBef>
              <a:buFontTx/>
              <a:buNone/>
              <a:defRPr/>
            </a:pPr>
            <a:r>
              <a:rPr lang="en-US" altLang="en-US" sz="2800" b="1" dirty="0" err="1" smtClean="0">
                <a:solidFill>
                  <a:srgbClr val="FFFFFF"/>
                </a:solidFill>
                <a:latin typeface="+mj-lt"/>
              </a:rPr>
              <a:t>Nội</a:t>
            </a:r>
            <a:r>
              <a:rPr lang="en-US" altLang="en-US" sz="2800" b="1" dirty="0" smtClean="0">
                <a:solidFill>
                  <a:srgbClr val="FFFFFF"/>
                </a:solidFill>
                <a:latin typeface="+mj-lt"/>
              </a:rPr>
              <a:t> </a:t>
            </a:r>
          </a:p>
          <a:p>
            <a:pPr algn="ctr" eaLnBrk="1" hangingPunct="1">
              <a:spcBef>
                <a:spcPct val="0"/>
              </a:spcBef>
              <a:buFontTx/>
              <a:buNone/>
              <a:defRPr/>
            </a:pPr>
            <a:r>
              <a:rPr lang="en-US" altLang="en-US" sz="2800" b="1" dirty="0" smtClean="0">
                <a:solidFill>
                  <a:srgbClr val="FFFFFF"/>
                </a:solidFill>
                <a:latin typeface="+mj-lt"/>
              </a:rPr>
              <a:t>dung</a:t>
            </a:r>
          </a:p>
          <a:p>
            <a:pPr algn="ctr" eaLnBrk="1" hangingPunct="1">
              <a:spcBef>
                <a:spcPct val="0"/>
              </a:spcBef>
              <a:buFontTx/>
              <a:buNone/>
              <a:defRPr/>
            </a:pPr>
            <a:r>
              <a:rPr lang="en-US" altLang="en-US" sz="2800" b="1" dirty="0" smtClean="0">
                <a:solidFill>
                  <a:srgbClr val="FFFFFF"/>
                </a:solidFill>
                <a:latin typeface="+mj-lt"/>
              </a:rPr>
              <a:t> </a:t>
            </a:r>
            <a:r>
              <a:rPr lang="en-US" altLang="en-US" sz="2800" b="1" dirty="0" err="1" smtClean="0">
                <a:solidFill>
                  <a:srgbClr val="FFFFFF"/>
                </a:solidFill>
                <a:latin typeface="+mj-lt"/>
              </a:rPr>
              <a:t>bài</a:t>
            </a:r>
            <a:r>
              <a:rPr lang="en-US" altLang="en-US" sz="2800" b="1" dirty="0" smtClean="0">
                <a:solidFill>
                  <a:srgbClr val="FFFFFF"/>
                </a:solidFill>
                <a:latin typeface="+mj-lt"/>
              </a:rPr>
              <a:t> </a:t>
            </a:r>
          </a:p>
          <a:p>
            <a:pPr algn="ctr" eaLnBrk="1" hangingPunct="1">
              <a:spcBef>
                <a:spcPct val="0"/>
              </a:spcBef>
              <a:buFontTx/>
              <a:buNone/>
              <a:defRPr/>
            </a:pPr>
            <a:r>
              <a:rPr lang="en-US" altLang="en-US" sz="2800" b="1" dirty="0" err="1" smtClean="0">
                <a:solidFill>
                  <a:srgbClr val="FFFFFF"/>
                </a:solidFill>
                <a:latin typeface="+mj-lt"/>
              </a:rPr>
              <a:t>học</a:t>
            </a:r>
            <a:endParaRPr lang="en-US" altLang="en-US" sz="2800" b="1" dirty="0" smtClean="0">
              <a:solidFill>
                <a:srgbClr val="FFFFFF"/>
              </a:solidFill>
              <a:latin typeface="+mj-lt"/>
            </a:endParaRPr>
          </a:p>
          <a:p>
            <a:pPr algn="ctr" eaLnBrk="1" hangingPunct="1">
              <a:spcBef>
                <a:spcPct val="0"/>
              </a:spcBef>
              <a:buFontTx/>
              <a:buNone/>
              <a:defRPr/>
            </a:pPr>
            <a:r>
              <a:rPr lang="en-US" altLang="en-US" sz="2800" b="1" dirty="0" smtClean="0">
                <a:solidFill>
                  <a:srgbClr val="FFFFFF"/>
                </a:solidFill>
                <a:latin typeface="+mj-lt"/>
              </a:rPr>
              <a:t> </a:t>
            </a:r>
          </a:p>
          <a:p>
            <a:pPr algn="ctr" eaLnBrk="1" hangingPunct="1">
              <a:spcBef>
                <a:spcPct val="0"/>
              </a:spcBef>
              <a:buFontTx/>
              <a:buNone/>
              <a:defRPr/>
            </a:pPr>
            <a:endParaRPr lang="en-US" altLang="en-US" sz="2000" dirty="0" smtClean="0">
              <a:solidFill>
                <a:schemeClr val="bg1"/>
              </a:solidFill>
              <a:latin typeface="Times New Roman" pitchFamily="18" charset="0"/>
            </a:endParaRPr>
          </a:p>
        </p:txBody>
      </p:sp>
      <p:sp>
        <p:nvSpPr>
          <p:cNvPr id="12" name="AutoShape 32"/>
          <p:cNvSpPr>
            <a:spLocks noChangeArrowheads="1"/>
          </p:cNvSpPr>
          <p:nvPr/>
        </p:nvSpPr>
        <p:spPr bwMode="auto">
          <a:xfrm>
            <a:off x="3147237" y="274638"/>
            <a:ext cx="5667155" cy="1734915"/>
          </a:xfrm>
          <a:prstGeom prst="octagon">
            <a:avLst>
              <a:gd name="adj" fmla="val 29287"/>
            </a:avLst>
          </a:prstGeom>
          <a:solidFill>
            <a:srgbClr val="006600"/>
          </a:solidFill>
          <a:ln w="9525">
            <a:solidFill>
              <a:srgbClr val="FFFFFF"/>
            </a:solidFill>
            <a:miter lim="800000"/>
            <a:headEnd/>
            <a:tailEnd/>
          </a:ln>
        </p:spPr>
        <p:txBody>
          <a:bodyPr wrap="none" anchor="ctr"/>
          <a:lstStyle/>
          <a:p>
            <a:pPr algn="ctr" eaLnBrk="1" hangingPunct="1">
              <a:defRPr/>
            </a:pPr>
            <a:r>
              <a:rPr lang="nl-NL" sz="2000" b="1" dirty="0">
                <a:solidFill>
                  <a:srgbClr val="FFFFFF"/>
                </a:solidFill>
                <a:latin typeface="+mj-lt"/>
              </a:rPr>
              <a:t>I</a:t>
            </a:r>
            <a:r>
              <a:rPr lang="nl-NL" sz="2000" b="1" dirty="0" smtClean="0">
                <a:solidFill>
                  <a:srgbClr val="FFFFFF"/>
                </a:solidFill>
                <a:latin typeface="+mj-lt"/>
              </a:rPr>
              <a:t>. Nội dung </a:t>
            </a:r>
            <a:r>
              <a:rPr lang="nl-NL" sz="2000" b="1" dirty="0">
                <a:solidFill>
                  <a:srgbClr val="FFFFFF"/>
                </a:solidFill>
                <a:latin typeface="+mj-lt"/>
              </a:rPr>
              <a:t>của </a:t>
            </a:r>
            <a:r>
              <a:rPr lang="nl-NL" sz="2000" b="1" dirty="0" smtClean="0">
                <a:solidFill>
                  <a:srgbClr val="FFFFFF"/>
                </a:solidFill>
                <a:latin typeface="+mj-lt"/>
              </a:rPr>
              <a:t>chủ trương </a:t>
            </a:r>
            <a:r>
              <a:rPr lang="nl-NL" sz="2000" b="1" dirty="0">
                <a:solidFill>
                  <a:srgbClr val="FFFFFF"/>
                </a:solidFill>
                <a:latin typeface="+mj-lt"/>
              </a:rPr>
              <a:t>phát triển</a:t>
            </a:r>
          </a:p>
          <a:p>
            <a:pPr algn="ctr" eaLnBrk="1" hangingPunct="1">
              <a:defRPr/>
            </a:pPr>
            <a:r>
              <a:rPr lang="nl-NL" sz="2000" b="1" dirty="0">
                <a:solidFill>
                  <a:srgbClr val="FFFFFF"/>
                </a:solidFill>
                <a:latin typeface="+mj-lt"/>
              </a:rPr>
              <a:t> kinh tế, xã hội, </a:t>
            </a:r>
            <a:r>
              <a:rPr lang="nl-NL" sz="2000" b="1" dirty="0" smtClean="0">
                <a:solidFill>
                  <a:srgbClr val="FFFFFF"/>
                </a:solidFill>
                <a:latin typeface="+mj-lt"/>
              </a:rPr>
              <a:t>văn </a:t>
            </a:r>
            <a:r>
              <a:rPr lang="nl-NL" sz="2000" b="1" dirty="0">
                <a:solidFill>
                  <a:srgbClr val="FFFFFF"/>
                </a:solidFill>
                <a:latin typeface="+mj-lt"/>
              </a:rPr>
              <a:t>hóa, con người</a:t>
            </a:r>
          </a:p>
          <a:p>
            <a:pPr algn="ctr" eaLnBrk="1" hangingPunct="1">
              <a:defRPr/>
            </a:pPr>
            <a:r>
              <a:rPr lang="nl-NL" sz="2000" b="1" dirty="0">
                <a:solidFill>
                  <a:srgbClr val="FFFFFF"/>
                </a:solidFill>
                <a:latin typeface="+mj-lt"/>
              </a:rPr>
              <a:t> ở Việt </a:t>
            </a:r>
            <a:r>
              <a:rPr lang="nl-NL" sz="2000" b="1" dirty="0" smtClean="0">
                <a:solidFill>
                  <a:srgbClr val="FFFFFF"/>
                </a:solidFill>
                <a:latin typeface="+mj-lt"/>
              </a:rPr>
              <a:t>Nam hiện </a:t>
            </a:r>
            <a:r>
              <a:rPr lang="nl-NL" sz="2000" b="1" dirty="0">
                <a:solidFill>
                  <a:srgbClr val="FFFFFF"/>
                </a:solidFill>
                <a:latin typeface="+mj-lt"/>
              </a:rPr>
              <a:t>nay</a:t>
            </a:r>
            <a:endParaRPr lang="en-US" altLang="en-US" sz="2000" b="1" dirty="0">
              <a:solidFill>
                <a:srgbClr val="FFFFFF"/>
              </a:solidFill>
              <a:latin typeface="+mj-lt"/>
            </a:endParaRPr>
          </a:p>
        </p:txBody>
      </p:sp>
      <p:sp>
        <p:nvSpPr>
          <p:cNvPr id="13" name="AutoShape 38"/>
          <p:cNvSpPr>
            <a:spLocks noChangeArrowheads="1"/>
          </p:cNvSpPr>
          <p:nvPr/>
        </p:nvSpPr>
        <p:spPr bwMode="auto">
          <a:xfrm>
            <a:off x="3147238" y="2806995"/>
            <a:ext cx="5667154" cy="1690577"/>
          </a:xfrm>
          <a:prstGeom prst="octagon">
            <a:avLst>
              <a:gd name="adj" fmla="val 29287"/>
            </a:avLst>
          </a:prstGeom>
          <a:solidFill>
            <a:srgbClr val="800080"/>
          </a:solidFill>
          <a:ln w="9525">
            <a:solidFill>
              <a:srgbClr val="FFFFFF"/>
            </a:solidFill>
            <a:miter lim="800000"/>
            <a:headEnd/>
            <a:tailEnd/>
          </a:ln>
        </p:spPr>
        <p:txBody>
          <a:bodyPr wrap="none" anchor="ctr"/>
          <a:lstStyle/>
          <a:p>
            <a:pPr algn="ctr" eaLnBrk="1" hangingPunct="1">
              <a:defRPr/>
            </a:pPr>
            <a:r>
              <a:rPr lang="en-US" sz="2000" b="1" dirty="0" smtClean="0">
                <a:solidFill>
                  <a:srgbClr val="FFFFFF"/>
                </a:solidFill>
                <a:latin typeface="+mj-lt"/>
              </a:rPr>
              <a:t>II.</a:t>
            </a:r>
            <a:r>
              <a:rPr lang="nl-NL" sz="2000" b="1" dirty="0" smtClean="0">
                <a:solidFill>
                  <a:srgbClr val="FFFFFF"/>
                </a:solidFill>
                <a:latin typeface="+mj-lt"/>
              </a:rPr>
              <a:t> </a:t>
            </a:r>
            <a:r>
              <a:rPr lang="nl-NL" sz="2000" b="1" dirty="0">
                <a:solidFill>
                  <a:srgbClr val="FFFFFF"/>
                </a:solidFill>
                <a:latin typeface="+mj-lt"/>
              </a:rPr>
              <a:t>Giải </a:t>
            </a:r>
            <a:r>
              <a:rPr lang="nl-NL" sz="2000" b="1" dirty="0" smtClean="0">
                <a:solidFill>
                  <a:srgbClr val="FFFFFF"/>
                </a:solidFill>
                <a:latin typeface="+mj-lt"/>
              </a:rPr>
              <a:t>pháp phát triển kinh </a:t>
            </a:r>
            <a:r>
              <a:rPr lang="nl-NL" sz="2000" b="1" dirty="0">
                <a:solidFill>
                  <a:srgbClr val="FFFFFF"/>
                </a:solidFill>
                <a:latin typeface="+mj-lt"/>
              </a:rPr>
              <a:t>tế, xã hội, </a:t>
            </a:r>
          </a:p>
          <a:p>
            <a:pPr algn="ctr" eaLnBrk="1" hangingPunct="1">
              <a:defRPr/>
            </a:pPr>
            <a:r>
              <a:rPr lang="nl-NL" sz="2000" b="1" dirty="0">
                <a:solidFill>
                  <a:srgbClr val="FFFFFF"/>
                </a:solidFill>
                <a:latin typeface="+mj-lt"/>
              </a:rPr>
              <a:t>văn hóa, </a:t>
            </a:r>
            <a:r>
              <a:rPr lang="nl-NL" sz="2000" b="1" dirty="0" smtClean="0">
                <a:solidFill>
                  <a:srgbClr val="FFFFFF"/>
                </a:solidFill>
                <a:latin typeface="+mj-lt"/>
              </a:rPr>
              <a:t>con </a:t>
            </a:r>
            <a:r>
              <a:rPr lang="nl-NL" sz="2000" b="1" dirty="0">
                <a:solidFill>
                  <a:srgbClr val="FFFFFF"/>
                </a:solidFill>
                <a:latin typeface="+mj-lt"/>
              </a:rPr>
              <a:t>người </a:t>
            </a:r>
            <a:r>
              <a:rPr lang="nl-NL" sz="2000" b="1" dirty="0" smtClean="0">
                <a:solidFill>
                  <a:srgbClr val="FFFFFF"/>
                </a:solidFill>
                <a:latin typeface="+mj-lt"/>
              </a:rPr>
              <a:t>ở </a:t>
            </a:r>
            <a:r>
              <a:rPr lang="nl-NL" sz="2000" b="1" dirty="0">
                <a:solidFill>
                  <a:srgbClr val="FFFFFF"/>
                </a:solidFill>
                <a:latin typeface="+mj-lt"/>
              </a:rPr>
              <a:t>Việt Nam </a:t>
            </a:r>
            <a:r>
              <a:rPr lang="nl-NL" sz="2000" b="1" dirty="0" smtClean="0">
                <a:solidFill>
                  <a:srgbClr val="FFFFFF"/>
                </a:solidFill>
                <a:latin typeface="+mj-lt"/>
              </a:rPr>
              <a:t>hiện </a:t>
            </a:r>
            <a:r>
              <a:rPr lang="nl-NL" sz="2000" b="1" dirty="0">
                <a:solidFill>
                  <a:srgbClr val="FFFFFF"/>
                </a:solidFill>
                <a:latin typeface="+mj-lt"/>
              </a:rPr>
              <a:t>nay</a:t>
            </a:r>
            <a:endParaRPr lang="en-US" sz="2000" b="1" dirty="0">
              <a:solidFill>
                <a:srgbClr val="FFFFFF"/>
              </a:solidFill>
              <a:latin typeface="+mj-lt"/>
            </a:endParaRPr>
          </a:p>
          <a:p>
            <a:pPr algn="ctr" eaLnBrk="1" hangingPunct="1">
              <a:defRPr/>
            </a:pPr>
            <a:endParaRPr lang="en-US" sz="2000" b="1" dirty="0">
              <a:solidFill>
                <a:schemeClr val="bg1"/>
              </a:solidFill>
            </a:endParaRPr>
          </a:p>
        </p:txBody>
      </p:sp>
      <p:cxnSp>
        <p:nvCxnSpPr>
          <p:cNvPr id="3" name="Straight Arrow Connector 2"/>
          <p:cNvCxnSpPr/>
          <p:nvPr/>
        </p:nvCxnSpPr>
        <p:spPr>
          <a:xfrm flipV="1">
            <a:off x="1828800" y="1148316"/>
            <a:ext cx="1318438" cy="1163702"/>
          </a:xfrm>
          <a:prstGeom prst="straightConnector1">
            <a:avLst/>
          </a:prstGeom>
          <a:ln>
            <a:solidFill>
              <a:srgbClr val="FFFFFF"/>
            </a:solidFill>
            <a:tailEnd type="triangle"/>
          </a:ln>
        </p:spPr>
        <p:style>
          <a:lnRef idx="1">
            <a:schemeClr val="accent2"/>
          </a:lnRef>
          <a:fillRef idx="0">
            <a:schemeClr val="accent2"/>
          </a:fillRef>
          <a:effectRef idx="0">
            <a:schemeClr val="accent2"/>
          </a:effectRef>
          <a:fontRef idx="minor">
            <a:schemeClr val="tx1"/>
          </a:fontRef>
        </p:style>
      </p:cxnSp>
      <p:cxnSp>
        <p:nvCxnSpPr>
          <p:cNvPr id="6" name="Straight Arrow Connector 5"/>
          <p:cNvCxnSpPr/>
          <p:nvPr/>
        </p:nvCxnSpPr>
        <p:spPr>
          <a:xfrm>
            <a:off x="1828800" y="2312018"/>
            <a:ext cx="1318437" cy="1345582"/>
          </a:xfrm>
          <a:prstGeom prst="straightConnector1">
            <a:avLst/>
          </a:prstGeom>
          <a:ln>
            <a:solidFill>
              <a:srgbClr val="FFFFFF"/>
            </a:solidFill>
            <a:tailEnd type="triangle"/>
          </a:ln>
        </p:spPr>
        <p:style>
          <a:lnRef idx="1">
            <a:schemeClr val="accent2"/>
          </a:lnRef>
          <a:fillRef idx="0">
            <a:schemeClr val="accent2"/>
          </a:fillRef>
          <a:effectRef idx="0">
            <a:schemeClr val="accent2"/>
          </a:effectRef>
          <a:fontRef idx="minor">
            <a:schemeClr val="tx1"/>
          </a:fontRef>
        </p:style>
      </p:cxnSp>
    </p:spTree>
    <p:extLst>
      <p:ext uri="{BB962C8B-B14F-4D97-AF65-F5344CB8AC3E}">
        <p14:creationId xmlns:p14="http://schemas.microsoft.com/office/powerpoint/2010/main" val="1091069308"/>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10" fill="hold" nodeType="withEffect">
                                  <p:stCondLst>
                                    <p:cond delay="0"/>
                                  </p:stCondLst>
                                  <p:childTnLst>
                                    <p:animEffect transition="out" filter="checkerboard(across)">
                                      <p:cBhvr>
                                        <p:cTn id="6" dur="500"/>
                                        <p:tgtEl>
                                          <p:spTgt spid="13"/>
                                        </p:tgtEl>
                                      </p:cBhvr>
                                    </p:animEffect>
                                    <p:set>
                                      <p:cBhvr>
                                        <p:cTn id="7" dur="1" fill="hold">
                                          <p:stCondLst>
                                            <p:cond delay="499"/>
                                          </p:stCondLst>
                                        </p:cTn>
                                        <p:tgtEl>
                                          <p:spTgt spid="1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86"/>
        <p:cNvGrpSpPr/>
        <p:nvPr/>
      </p:nvGrpSpPr>
      <p:grpSpPr>
        <a:xfrm>
          <a:off x="0" y="0"/>
          <a:ext cx="0" cy="0"/>
          <a:chOff x="0" y="0"/>
          <a:chExt cx="0" cy="0"/>
        </a:xfrm>
      </p:grpSpPr>
      <p:sp>
        <p:nvSpPr>
          <p:cNvPr id="189" name="Google Shape;189;p30"/>
          <p:cNvSpPr txBox="1"/>
          <p:nvPr/>
        </p:nvSpPr>
        <p:spPr>
          <a:xfrm>
            <a:off x="1405150" y="4312435"/>
            <a:ext cx="5478600" cy="2190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1600"/>
              </a:spcAft>
              <a:buNone/>
            </a:pPr>
            <a:r>
              <a:rPr lang="en" sz="1200" smtClean="0">
                <a:solidFill>
                  <a:schemeClr val="accent2"/>
                </a:solidFill>
                <a:latin typeface="Concert One"/>
                <a:ea typeface="Concert One"/>
                <a:cs typeface="Concert One"/>
                <a:sym typeface="Concert One"/>
              </a:rPr>
              <a:t>.</a:t>
            </a:r>
            <a:endParaRPr sz="1200">
              <a:solidFill>
                <a:schemeClr val="accent2"/>
              </a:solidFill>
              <a:latin typeface="Concert One"/>
              <a:ea typeface="Concert One"/>
              <a:cs typeface="Concert One"/>
              <a:sym typeface="Concert One"/>
            </a:endParaRPr>
          </a:p>
        </p:txBody>
      </p:sp>
      <p:grpSp>
        <p:nvGrpSpPr>
          <p:cNvPr id="6" name="Group 21"/>
          <p:cNvGrpSpPr>
            <a:grpSpLocks/>
          </p:cNvGrpSpPr>
          <p:nvPr/>
        </p:nvGrpSpPr>
        <p:grpSpPr bwMode="auto">
          <a:xfrm>
            <a:off x="1297172" y="1461827"/>
            <a:ext cx="7378995" cy="45719"/>
            <a:chOff x="240" y="576"/>
            <a:chExt cx="5298" cy="0"/>
          </a:xfrm>
        </p:grpSpPr>
        <p:sp>
          <p:nvSpPr>
            <p:cNvPr id="7" name="Line 7"/>
            <p:cNvSpPr>
              <a:spLocks noChangeShapeType="1"/>
            </p:cNvSpPr>
            <p:nvPr/>
          </p:nvSpPr>
          <p:spPr bwMode="auto">
            <a:xfrm>
              <a:off x="240" y="576"/>
              <a:ext cx="2688" cy="0"/>
            </a:xfrm>
            <a:prstGeom prst="line">
              <a:avLst/>
            </a:prstGeom>
            <a:noFill/>
            <a:ln w="127000">
              <a:solidFill>
                <a:srgbClr val="CC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8" name="Line 8"/>
            <p:cNvSpPr>
              <a:spLocks noChangeShapeType="1"/>
            </p:cNvSpPr>
            <p:nvPr/>
          </p:nvSpPr>
          <p:spPr bwMode="auto">
            <a:xfrm>
              <a:off x="240" y="576"/>
              <a:ext cx="5298" cy="0"/>
            </a:xfrm>
            <a:prstGeom prst="line">
              <a:avLst/>
            </a:prstGeom>
            <a:noFill/>
            <a:ln w="12700">
              <a:solidFill>
                <a:srgbClr val="CC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sp>
        <p:nvSpPr>
          <p:cNvPr id="10" name="Rectangle 1"/>
          <p:cNvSpPr>
            <a:spLocks noChangeArrowheads="1"/>
          </p:cNvSpPr>
          <p:nvPr/>
        </p:nvSpPr>
        <p:spPr bwMode="auto">
          <a:xfrm>
            <a:off x="1297172" y="505379"/>
            <a:ext cx="7017488"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742950" indent="-28575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1143000" indent="-228600">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600200" indent="-2286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2057400" indent="-228600">
              <a:spcBef>
                <a:spcPts val="350"/>
              </a:spcBef>
              <a:buClr>
                <a:schemeClr val="accent2"/>
              </a:buClr>
              <a:buFont typeface="Wingdings 2" panose="05020102010507070707" pitchFamily="18" charset="2"/>
              <a:buChar char=""/>
              <a:defRPr>
                <a:solidFill>
                  <a:schemeClr val="tx1"/>
                </a:solidFill>
                <a:latin typeface="Lucida Sans Unicode" panose="020B0602030504020204" pitchFamily="34" charset="0"/>
              </a:defRPr>
            </a:lvl5pPr>
            <a:lvl6pPr marL="25146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6pPr>
            <a:lvl7pPr marL="29718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7pPr>
            <a:lvl8pPr marL="34290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8pPr>
            <a:lvl9pPr marL="38862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9pPr>
          </a:lstStyle>
          <a:p>
            <a:pPr algn="ctr" eaLnBrk="1" hangingPunct="1">
              <a:spcBef>
                <a:spcPct val="0"/>
              </a:spcBef>
              <a:buClrTx/>
              <a:buSzTx/>
              <a:buFontTx/>
              <a:buNone/>
            </a:pPr>
            <a:r>
              <a:rPr lang="nl-NL" altLang="en-US" sz="2000" b="1" dirty="0" smtClean="0">
                <a:solidFill>
                  <a:srgbClr val="3333FF"/>
                </a:solidFill>
                <a:latin typeface="Arial" panose="020B0604020202020204" pitchFamily="34" charset="0"/>
                <a:cs typeface="Arial" panose="020B0604020202020204" pitchFamily="34" charset="0"/>
              </a:rPr>
              <a:t>I. </a:t>
            </a:r>
            <a:r>
              <a:rPr lang="nl-NL" altLang="en-US" sz="2000" b="1" dirty="0">
                <a:solidFill>
                  <a:srgbClr val="3333FF"/>
                </a:solidFill>
                <a:latin typeface="Arial" panose="020B0604020202020204" pitchFamily="34" charset="0"/>
                <a:cs typeface="Arial" panose="020B0604020202020204" pitchFamily="34" charset="0"/>
              </a:rPr>
              <a:t>Nội dung của chủ trương phát triển kinh tế, xã hội, văn hóa, con người ở Việt Nam hiện nay</a:t>
            </a:r>
            <a:endParaRPr lang="en-US" altLang="en-US" sz="2000" dirty="0">
              <a:solidFill>
                <a:srgbClr val="3333FF"/>
              </a:solidFill>
              <a:latin typeface="Arial" panose="020B0604020202020204" pitchFamily="34" charset="0"/>
              <a:cs typeface="Arial" panose="020B0604020202020204" pitchFamily="34" charset="0"/>
            </a:endParaRPr>
          </a:p>
        </p:txBody>
      </p:sp>
      <p:sp>
        <p:nvSpPr>
          <p:cNvPr id="5" name="Rectangle 4"/>
          <p:cNvSpPr/>
          <p:nvPr/>
        </p:nvSpPr>
        <p:spPr>
          <a:xfrm>
            <a:off x="1294762" y="2118274"/>
            <a:ext cx="5383205" cy="335989"/>
          </a:xfrm>
          <a:prstGeom prst="rect">
            <a:avLst/>
          </a:prstGeom>
        </p:spPr>
        <p:txBody>
          <a:bodyPr wrap="none">
            <a:spAutoFit/>
          </a:bodyPr>
          <a:lstStyle/>
          <a:p>
            <a:pPr indent="457200" algn="just">
              <a:lnSpc>
                <a:spcPts val="1900"/>
              </a:lnSpc>
              <a:spcBef>
                <a:spcPts val="600"/>
              </a:spcBef>
              <a:spcAft>
                <a:spcPts val="600"/>
              </a:spcAft>
            </a:pPr>
            <a:r>
              <a:rPr lang="nl-NL" sz="2000" b="1" dirty="0">
                <a:solidFill>
                  <a:srgbClr val="C00000"/>
                </a:solidFill>
                <a:latin typeface="+mj-lt"/>
                <a:ea typeface="Times New Roman" panose="02020603050405020304" pitchFamily="18" charset="0"/>
              </a:rPr>
              <a:t>1. Chủ trương phát triển kinh tế, xã hội</a:t>
            </a:r>
            <a:endParaRPr lang="en-US" sz="2000" dirty="0">
              <a:solidFill>
                <a:srgbClr val="C00000"/>
              </a:solidFill>
              <a:latin typeface="+mj-lt"/>
              <a:ea typeface="Times New Roman" panose="02020603050405020304" pitchFamily="18" charset="0"/>
            </a:endParaRPr>
          </a:p>
        </p:txBody>
      </p:sp>
      <p:sp>
        <p:nvSpPr>
          <p:cNvPr id="9" name="Rectangle 8"/>
          <p:cNvSpPr/>
          <p:nvPr/>
        </p:nvSpPr>
        <p:spPr>
          <a:xfrm>
            <a:off x="1294762" y="3152005"/>
            <a:ext cx="6067687" cy="335989"/>
          </a:xfrm>
          <a:prstGeom prst="rect">
            <a:avLst/>
          </a:prstGeom>
        </p:spPr>
        <p:txBody>
          <a:bodyPr wrap="none">
            <a:spAutoFit/>
          </a:bodyPr>
          <a:lstStyle/>
          <a:p>
            <a:pPr indent="457200" algn="just">
              <a:lnSpc>
                <a:spcPts val="1900"/>
              </a:lnSpc>
              <a:spcBef>
                <a:spcPts val="600"/>
              </a:spcBef>
              <a:spcAft>
                <a:spcPts val="600"/>
              </a:spcAft>
            </a:pPr>
            <a:r>
              <a:rPr lang="vi-VN" sz="2000" b="1" dirty="0">
                <a:solidFill>
                  <a:srgbClr val="006600"/>
                </a:solidFill>
                <a:latin typeface="+mn-lt"/>
                <a:ea typeface="Times New Roman" panose="02020603050405020304" pitchFamily="18" charset="0"/>
              </a:rPr>
              <a:t>2. Chủ trương phát triển văn hóa, con người</a:t>
            </a:r>
            <a:endParaRPr lang="en-US" sz="2000" dirty="0">
              <a:solidFill>
                <a:srgbClr val="006600"/>
              </a:solidFill>
              <a:latin typeface="+mn-lt"/>
              <a:ea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7345" y="408115"/>
            <a:ext cx="6113123" cy="347211"/>
          </a:xfrm>
          <a:prstGeom prst="rect">
            <a:avLst/>
          </a:prstGeom>
        </p:spPr>
        <p:txBody>
          <a:bodyPr wrap="square">
            <a:spAutoFit/>
          </a:bodyPr>
          <a:lstStyle/>
          <a:p>
            <a:pPr indent="457200">
              <a:lnSpc>
                <a:spcPts val="1900"/>
              </a:lnSpc>
              <a:spcBef>
                <a:spcPts val="600"/>
              </a:spcBef>
              <a:spcAft>
                <a:spcPts val="600"/>
              </a:spcAft>
            </a:pPr>
            <a:r>
              <a:rPr lang="nl-NL" sz="2400" b="1" dirty="0">
                <a:solidFill>
                  <a:srgbClr val="660066"/>
                </a:solidFill>
                <a:latin typeface="Times New Roman" panose="02020603050405020304" pitchFamily="18" charset="0"/>
                <a:ea typeface="Times New Roman" panose="02020603050405020304" pitchFamily="18" charset="0"/>
              </a:rPr>
              <a:t>1. Chủ trương phát triển kinh tế, xã hội</a:t>
            </a:r>
            <a:endParaRPr lang="en-US" sz="2400" dirty="0">
              <a:solidFill>
                <a:srgbClr val="660066"/>
              </a:solidFill>
              <a:latin typeface="Times New Roman" panose="02020603050405020304" pitchFamily="18" charset="0"/>
              <a:ea typeface="Times New Roman" panose="02020603050405020304" pitchFamily="18" charset="0"/>
            </a:endParaRPr>
          </a:p>
        </p:txBody>
      </p:sp>
      <p:sp>
        <p:nvSpPr>
          <p:cNvPr id="5" name="Rectangle 4"/>
          <p:cNvSpPr/>
          <p:nvPr/>
        </p:nvSpPr>
        <p:spPr>
          <a:xfrm>
            <a:off x="837345" y="892186"/>
            <a:ext cx="5625102" cy="335989"/>
          </a:xfrm>
          <a:prstGeom prst="rect">
            <a:avLst/>
          </a:prstGeom>
        </p:spPr>
        <p:txBody>
          <a:bodyPr wrap="square">
            <a:spAutoFit/>
          </a:bodyPr>
          <a:lstStyle/>
          <a:p>
            <a:pPr indent="457200">
              <a:lnSpc>
                <a:spcPts val="1900"/>
              </a:lnSpc>
              <a:spcBef>
                <a:spcPts val="600"/>
              </a:spcBef>
              <a:spcAft>
                <a:spcPts val="600"/>
              </a:spcAft>
            </a:pPr>
            <a:r>
              <a:rPr lang="nl-NL" sz="2000" b="1" i="1" dirty="0">
                <a:solidFill>
                  <a:srgbClr val="C00000"/>
                </a:solidFill>
                <a:latin typeface="Times New Roman" panose="02020603050405020304" pitchFamily="18" charset="0"/>
              </a:rPr>
              <a:t>a) </a:t>
            </a:r>
            <a:r>
              <a:rPr lang="vi-VN" sz="2000" b="1" i="1" dirty="0">
                <a:solidFill>
                  <a:srgbClr val="C00000"/>
                </a:solidFill>
                <a:latin typeface="Times New Roman" panose="02020603050405020304" pitchFamily="18" charset="0"/>
              </a:rPr>
              <a:t>Q</a:t>
            </a:r>
            <a:r>
              <a:rPr lang="nl-NL" sz="2000" b="1" i="1" dirty="0">
                <a:solidFill>
                  <a:srgbClr val="C00000"/>
                </a:solidFill>
                <a:latin typeface="Times New Roman" panose="02020603050405020304" pitchFamily="18" charset="0"/>
              </a:rPr>
              <a:t>uan điểm phát triển kinh </a:t>
            </a:r>
            <a:r>
              <a:rPr lang="nl-NL" sz="2000" b="1" i="1" dirty="0" smtClean="0">
                <a:solidFill>
                  <a:srgbClr val="C00000"/>
                </a:solidFill>
                <a:latin typeface="Times New Roman" panose="02020603050405020304" pitchFamily="18" charset="0"/>
              </a:rPr>
              <a:t>tế - xã </a:t>
            </a:r>
            <a:r>
              <a:rPr lang="nl-NL" sz="2000" b="1" i="1" dirty="0">
                <a:solidFill>
                  <a:srgbClr val="C00000"/>
                </a:solidFill>
                <a:latin typeface="Times New Roman" panose="02020603050405020304" pitchFamily="18" charset="0"/>
              </a:rPr>
              <a:t>hội </a:t>
            </a:r>
            <a:endParaRPr lang="en-US" sz="2000" b="1" dirty="0">
              <a:solidFill>
                <a:srgbClr val="C00000"/>
              </a:solidFill>
              <a:latin typeface="Times New Roman" panose="02020603050405020304" pitchFamily="18" charset="0"/>
            </a:endParaRPr>
          </a:p>
        </p:txBody>
      </p:sp>
      <p:sp>
        <p:nvSpPr>
          <p:cNvPr id="6" name="Rectangle 5"/>
          <p:cNvSpPr/>
          <p:nvPr/>
        </p:nvSpPr>
        <p:spPr>
          <a:xfrm>
            <a:off x="1433239" y="1346988"/>
            <a:ext cx="6621695" cy="335989"/>
          </a:xfrm>
          <a:prstGeom prst="rect">
            <a:avLst/>
          </a:prstGeom>
        </p:spPr>
        <p:txBody>
          <a:bodyPr wrap="square">
            <a:spAutoFit/>
          </a:bodyPr>
          <a:lstStyle/>
          <a:p>
            <a:pPr marL="285750" indent="-285750" algn="just">
              <a:lnSpc>
                <a:spcPts val="1900"/>
              </a:lnSpc>
              <a:spcBef>
                <a:spcPts val="600"/>
              </a:spcBef>
              <a:spcAft>
                <a:spcPts val="600"/>
              </a:spcAft>
              <a:buFont typeface="Wingdings" panose="05000000000000000000" pitchFamily="2" charset="2"/>
              <a:buChar char="ü"/>
            </a:pPr>
            <a:r>
              <a:rPr lang="nl-NL" sz="1600" b="1" i="1" dirty="0">
                <a:solidFill>
                  <a:srgbClr val="FF0000"/>
                </a:solidFill>
                <a:latin typeface="Times New Roman" panose="02020603050405020304" pitchFamily="18" charset="0"/>
                <a:ea typeface="Times New Roman" panose="02020603050405020304" pitchFamily="18" charset="0"/>
              </a:rPr>
              <a:t>Một là</a:t>
            </a:r>
            <a:r>
              <a:rPr lang="nl-NL" sz="1600" i="1" dirty="0">
                <a:latin typeface="Times New Roman" panose="02020603050405020304" pitchFamily="18" charset="0"/>
                <a:ea typeface="Times New Roman" panose="02020603050405020304" pitchFamily="18" charset="0"/>
              </a:rPr>
              <a:t>, </a:t>
            </a:r>
            <a:r>
              <a:rPr lang="nl-NL" sz="1600" i="1" dirty="0">
                <a:solidFill>
                  <a:srgbClr val="3333FF"/>
                </a:solidFill>
                <a:latin typeface="Times New Roman" panose="02020603050405020304" pitchFamily="18" charset="0"/>
                <a:ea typeface="Times New Roman" panose="02020603050405020304" pitchFamily="18" charset="0"/>
              </a:rPr>
              <a:t>p</a:t>
            </a:r>
            <a:r>
              <a:rPr lang="vi-VN" sz="1600" i="1" dirty="0">
                <a:solidFill>
                  <a:srgbClr val="3333FF"/>
                </a:solidFill>
                <a:latin typeface="Times New Roman" panose="02020603050405020304" pitchFamily="18" charset="0"/>
                <a:ea typeface="Times New Roman" panose="02020603050405020304" pitchFamily="18" charset="0"/>
              </a:rPr>
              <a:t>hát triển nhanh gắn liền với phát triển bền vững</a:t>
            </a:r>
            <a:r>
              <a:rPr lang="nl-NL" sz="1600" dirty="0">
                <a:solidFill>
                  <a:srgbClr val="3333FF"/>
                </a:solidFill>
                <a:latin typeface="Times New Roman" panose="02020603050405020304" pitchFamily="18" charset="0"/>
                <a:ea typeface="Times New Roman" panose="02020603050405020304" pitchFamily="18" charset="0"/>
              </a:rPr>
              <a:t>. </a:t>
            </a:r>
            <a:endParaRPr lang="en-US" sz="1600" dirty="0">
              <a:solidFill>
                <a:srgbClr val="3333FF"/>
              </a:solidFill>
              <a:latin typeface="Times New Roman" panose="02020603050405020304" pitchFamily="18" charset="0"/>
              <a:ea typeface="Times New Roman" panose="02020603050405020304" pitchFamily="18" charset="0"/>
            </a:endParaRPr>
          </a:p>
        </p:txBody>
      </p:sp>
      <p:sp>
        <p:nvSpPr>
          <p:cNvPr id="7" name="Rectangle 6"/>
          <p:cNvSpPr/>
          <p:nvPr/>
        </p:nvSpPr>
        <p:spPr>
          <a:xfrm>
            <a:off x="1433239" y="1746207"/>
            <a:ext cx="6755262" cy="830997"/>
          </a:xfrm>
          <a:prstGeom prst="rect">
            <a:avLst/>
          </a:prstGeom>
        </p:spPr>
        <p:txBody>
          <a:bodyPr wrap="square">
            <a:spAutoFit/>
          </a:bodyPr>
          <a:lstStyle/>
          <a:p>
            <a:pPr marL="285750" indent="-285750" algn="just">
              <a:buFont typeface="Wingdings" panose="05000000000000000000" pitchFamily="2" charset="2"/>
              <a:buChar char="ü"/>
            </a:pPr>
            <a:r>
              <a:rPr lang="vi-VN" sz="1600" b="1" i="1" dirty="0">
                <a:solidFill>
                  <a:srgbClr val="FF0000"/>
                </a:solidFill>
                <a:latin typeface="Times New Roman" panose="02020603050405020304" pitchFamily="18" charset="0"/>
                <a:ea typeface="Times New Roman" panose="02020603050405020304" pitchFamily="18" charset="0"/>
              </a:rPr>
              <a:t>Hai là, </a:t>
            </a:r>
            <a:r>
              <a:rPr lang="vi-VN" sz="1600" i="1" dirty="0">
                <a:solidFill>
                  <a:schemeClr val="accent2"/>
                </a:solidFill>
                <a:latin typeface="Times New Roman" panose="02020603050405020304" pitchFamily="18" charset="0"/>
                <a:ea typeface="Times New Roman" panose="02020603050405020304" pitchFamily="18" charset="0"/>
              </a:rPr>
              <a:t>đổi mới đồng bộ, phù hợp về kinh tế và chính trị vì mục tiêu xây dựng nước Việt Nam xã hội chủ nghĩa dân giàu, nước mạnh, dân chủ, công bằng, văn minh.</a:t>
            </a:r>
            <a:r>
              <a:rPr lang="vi-VN" sz="1600" dirty="0">
                <a:solidFill>
                  <a:schemeClr val="accent2"/>
                </a:solidFill>
                <a:latin typeface="Times New Roman" panose="02020603050405020304" pitchFamily="18" charset="0"/>
                <a:ea typeface="Times New Roman" panose="02020603050405020304" pitchFamily="18" charset="0"/>
              </a:rPr>
              <a:t> </a:t>
            </a:r>
            <a:endParaRPr lang="en-US" sz="1600" dirty="0">
              <a:solidFill>
                <a:schemeClr val="accent2"/>
              </a:solidFill>
              <a:latin typeface="Times New Roman" panose="02020603050405020304" pitchFamily="18" charset="0"/>
              <a:ea typeface="Times New Roman" panose="02020603050405020304" pitchFamily="18" charset="0"/>
            </a:endParaRPr>
          </a:p>
        </p:txBody>
      </p:sp>
      <p:sp>
        <p:nvSpPr>
          <p:cNvPr id="8" name="Rectangle 7"/>
          <p:cNvSpPr/>
          <p:nvPr/>
        </p:nvSpPr>
        <p:spPr>
          <a:xfrm>
            <a:off x="1433239" y="2577204"/>
            <a:ext cx="6755263" cy="584775"/>
          </a:xfrm>
          <a:prstGeom prst="rect">
            <a:avLst/>
          </a:prstGeom>
        </p:spPr>
        <p:txBody>
          <a:bodyPr wrap="square">
            <a:spAutoFit/>
          </a:bodyPr>
          <a:lstStyle/>
          <a:p>
            <a:pPr marL="285750" indent="-285750" algn="just">
              <a:buFont typeface="Wingdings" panose="05000000000000000000" pitchFamily="2" charset="2"/>
              <a:buChar char="ü"/>
            </a:pPr>
            <a:r>
              <a:rPr lang="vi-VN" sz="1600" b="1" i="1" dirty="0">
                <a:solidFill>
                  <a:srgbClr val="FF0000"/>
                </a:solidFill>
                <a:latin typeface="Times New Roman" panose="02020603050405020304" pitchFamily="18" charset="0"/>
                <a:ea typeface="Times New Roman" panose="02020603050405020304" pitchFamily="18" charset="0"/>
              </a:rPr>
              <a:t>Ba là, </a:t>
            </a:r>
            <a:r>
              <a:rPr lang="vi-VN" sz="1600" i="1" dirty="0">
                <a:solidFill>
                  <a:srgbClr val="006600"/>
                </a:solidFill>
                <a:latin typeface="Times New Roman" panose="02020603050405020304" pitchFamily="18" charset="0"/>
                <a:ea typeface="Times New Roman" panose="02020603050405020304" pitchFamily="18" charset="0"/>
              </a:rPr>
              <a:t>mở rộng dân chủ, phát huy tối đa nhân tố con người; coi con người là chủ thể, nguồn lực chủ yếu và là mục tiêu của sự phát triển.</a:t>
            </a:r>
            <a:endParaRPr lang="en-US" sz="1600" dirty="0">
              <a:solidFill>
                <a:srgbClr val="006600"/>
              </a:solidFill>
              <a:latin typeface="Times New Roman" panose="02020603050405020304" pitchFamily="18" charset="0"/>
              <a:ea typeface="Times New Roman" panose="02020603050405020304" pitchFamily="18" charset="0"/>
            </a:endParaRPr>
          </a:p>
        </p:txBody>
      </p:sp>
      <p:sp>
        <p:nvSpPr>
          <p:cNvPr id="9" name="Rectangle 8"/>
          <p:cNvSpPr/>
          <p:nvPr/>
        </p:nvSpPr>
        <p:spPr>
          <a:xfrm>
            <a:off x="1433239" y="3161979"/>
            <a:ext cx="6909377" cy="830997"/>
          </a:xfrm>
          <a:prstGeom prst="rect">
            <a:avLst/>
          </a:prstGeom>
        </p:spPr>
        <p:txBody>
          <a:bodyPr wrap="square">
            <a:spAutoFit/>
          </a:bodyPr>
          <a:lstStyle/>
          <a:p>
            <a:pPr marL="285750" indent="-285750" algn="just">
              <a:buFont typeface="Wingdings" panose="05000000000000000000" pitchFamily="2" charset="2"/>
              <a:buChar char="ü"/>
            </a:pPr>
            <a:r>
              <a:rPr lang="vi-VN" sz="1600" b="1" i="1" dirty="0">
                <a:solidFill>
                  <a:srgbClr val="FF0000"/>
                </a:solidFill>
                <a:latin typeface="Times New Roman" panose="02020603050405020304" pitchFamily="18" charset="0"/>
                <a:ea typeface="Times New Roman" panose="02020603050405020304" pitchFamily="18" charset="0"/>
              </a:rPr>
              <a:t>Bốn là</a:t>
            </a:r>
            <a:r>
              <a:rPr lang="vi-VN" sz="1600" b="1" dirty="0">
                <a:solidFill>
                  <a:srgbClr val="FF0000"/>
                </a:solidFill>
                <a:latin typeface="Times New Roman" panose="02020603050405020304" pitchFamily="18" charset="0"/>
                <a:ea typeface="Times New Roman" panose="02020603050405020304" pitchFamily="18" charset="0"/>
              </a:rPr>
              <a:t>, </a:t>
            </a:r>
            <a:r>
              <a:rPr lang="vi-VN" sz="1600" i="1" dirty="0">
                <a:latin typeface="Times New Roman" panose="02020603050405020304" pitchFamily="18" charset="0"/>
                <a:ea typeface="Times New Roman" panose="02020603050405020304" pitchFamily="18" charset="0"/>
              </a:rPr>
              <a:t>phát triển mạnh mẽ lực lượng sản xuất với trình độ khoa học, công nghệ ngày càng cao; đồng thời hoàn thiện quan hệ sản xuất trong nền kinh tế thị trường định hướng xã hội chủ nghĩa.</a:t>
            </a:r>
            <a:endParaRPr lang="en-US" sz="1600" dirty="0">
              <a:latin typeface="Times New Roman" panose="02020603050405020304" pitchFamily="18" charset="0"/>
              <a:ea typeface="Times New Roman" panose="02020603050405020304" pitchFamily="18" charset="0"/>
            </a:endParaRPr>
          </a:p>
        </p:txBody>
      </p:sp>
      <p:sp>
        <p:nvSpPr>
          <p:cNvPr id="10" name="Rectangle 9"/>
          <p:cNvSpPr/>
          <p:nvPr/>
        </p:nvSpPr>
        <p:spPr>
          <a:xfrm>
            <a:off x="1433239" y="3953023"/>
            <a:ext cx="6960741" cy="584775"/>
          </a:xfrm>
          <a:prstGeom prst="rect">
            <a:avLst/>
          </a:prstGeom>
        </p:spPr>
        <p:txBody>
          <a:bodyPr wrap="square">
            <a:spAutoFit/>
          </a:bodyPr>
          <a:lstStyle/>
          <a:p>
            <a:pPr marL="285750" indent="-285750" algn="just">
              <a:buFont typeface="Wingdings" panose="05000000000000000000" pitchFamily="2" charset="2"/>
              <a:buChar char="ü"/>
            </a:pPr>
            <a:r>
              <a:rPr lang="vi-VN" sz="1600" b="1" i="1" dirty="0">
                <a:solidFill>
                  <a:srgbClr val="FF0000"/>
                </a:solidFill>
                <a:latin typeface="Times New Roman" panose="02020603050405020304" pitchFamily="18" charset="0"/>
                <a:ea typeface="Times New Roman" panose="02020603050405020304" pitchFamily="18" charset="0"/>
              </a:rPr>
              <a:t>Năm là, </a:t>
            </a:r>
            <a:r>
              <a:rPr lang="vi-VN" sz="1600" i="1" dirty="0">
                <a:solidFill>
                  <a:srgbClr val="663300"/>
                </a:solidFill>
                <a:latin typeface="Times New Roman" panose="02020603050405020304" pitchFamily="18" charset="0"/>
                <a:ea typeface="Times New Roman" panose="02020603050405020304" pitchFamily="18" charset="0"/>
              </a:rPr>
              <a:t>xây dựng nền kinh tế độc lập, tự chủ ngày càng cao trong điều kiện hội nhập quốc tế ngày càng sâu rộng.</a:t>
            </a:r>
            <a:endParaRPr lang="en-US" sz="1600" dirty="0">
              <a:solidFill>
                <a:srgbClr val="663300"/>
              </a:solidFill>
              <a:latin typeface="Times New Roman" panose="02020603050405020304" pitchFamily="18" charset="0"/>
              <a:ea typeface="Times New Roman" panose="02020603050405020304" pitchFamily="18" charset="0"/>
            </a:endParaRPr>
          </a:p>
        </p:txBody>
      </p:sp>
      <p:grpSp>
        <p:nvGrpSpPr>
          <p:cNvPr id="11" name="Group 21"/>
          <p:cNvGrpSpPr>
            <a:grpSpLocks/>
          </p:cNvGrpSpPr>
          <p:nvPr/>
        </p:nvGrpSpPr>
        <p:grpSpPr bwMode="auto">
          <a:xfrm>
            <a:off x="1317721" y="755326"/>
            <a:ext cx="6634478" cy="63230"/>
            <a:chOff x="240" y="-46264"/>
            <a:chExt cx="5298" cy="63230"/>
          </a:xfrm>
        </p:grpSpPr>
        <p:sp>
          <p:nvSpPr>
            <p:cNvPr id="12" name="Line 7"/>
            <p:cNvSpPr>
              <a:spLocks noChangeShapeType="1"/>
            </p:cNvSpPr>
            <p:nvPr/>
          </p:nvSpPr>
          <p:spPr bwMode="auto">
            <a:xfrm>
              <a:off x="240" y="576"/>
              <a:ext cx="2688" cy="0"/>
            </a:xfrm>
            <a:prstGeom prst="line">
              <a:avLst/>
            </a:prstGeom>
            <a:noFill/>
            <a:ln w="127000">
              <a:solidFill>
                <a:srgbClr val="CC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3" name="Line 8"/>
            <p:cNvSpPr>
              <a:spLocks noChangeShapeType="1"/>
            </p:cNvSpPr>
            <p:nvPr/>
          </p:nvSpPr>
          <p:spPr bwMode="auto">
            <a:xfrm flipV="1">
              <a:off x="240" y="-46264"/>
              <a:ext cx="5298" cy="63230"/>
            </a:xfrm>
            <a:prstGeom prst="line">
              <a:avLst/>
            </a:prstGeom>
            <a:noFill/>
            <a:ln w="12700">
              <a:solidFill>
                <a:srgbClr val="CC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spTree>
    <p:extLst>
      <p:ext uri="{BB962C8B-B14F-4D97-AF65-F5344CB8AC3E}">
        <p14:creationId xmlns:p14="http://schemas.microsoft.com/office/powerpoint/2010/main" val="313629852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875035" y="399027"/>
            <a:ext cx="5625102" cy="335989"/>
          </a:xfrm>
          <a:prstGeom prst="rect">
            <a:avLst/>
          </a:prstGeom>
        </p:spPr>
        <p:txBody>
          <a:bodyPr wrap="square">
            <a:spAutoFit/>
          </a:bodyPr>
          <a:lstStyle/>
          <a:p>
            <a:pPr indent="457200">
              <a:lnSpc>
                <a:spcPts val="1900"/>
              </a:lnSpc>
              <a:spcBef>
                <a:spcPts val="600"/>
              </a:spcBef>
              <a:spcAft>
                <a:spcPts val="600"/>
              </a:spcAft>
            </a:pPr>
            <a:r>
              <a:rPr lang="nl-NL" sz="2000" b="1" i="1" dirty="0">
                <a:solidFill>
                  <a:srgbClr val="C00000"/>
                </a:solidFill>
                <a:latin typeface="Times New Roman" panose="02020603050405020304" pitchFamily="18" charset="0"/>
              </a:rPr>
              <a:t>a) </a:t>
            </a:r>
            <a:r>
              <a:rPr lang="vi-VN" sz="2000" b="1" i="1" dirty="0">
                <a:solidFill>
                  <a:srgbClr val="C00000"/>
                </a:solidFill>
                <a:latin typeface="Times New Roman" panose="02020603050405020304" pitchFamily="18" charset="0"/>
              </a:rPr>
              <a:t>Q</a:t>
            </a:r>
            <a:r>
              <a:rPr lang="nl-NL" sz="2000" b="1" i="1" dirty="0">
                <a:solidFill>
                  <a:srgbClr val="C00000"/>
                </a:solidFill>
                <a:latin typeface="Times New Roman" panose="02020603050405020304" pitchFamily="18" charset="0"/>
              </a:rPr>
              <a:t>uan điểm phát triển kinh </a:t>
            </a:r>
            <a:r>
              <a:rPr lang="nl-NL" sz="2000" b="1" i="1" dirty="0" smtClean="0">
                <a:solidFill>
                  <a:srgbClr val="C00000"/>
                </a:solidFill>
                <a:latin typeface="Times New Roman" panose="02020603050405020304" pitchFamily="18" charset="0"/>
              </a:rPr>
              <a:t>tế - xã </a:t>
            </a:r>
            <a:r>
              <a:rPr lang="nl-NL" sz="2000" b="1" i="1" dirty="0">
                <a:solidFill>
                  <a:srgbClr val="C00000"/>
                </a:solidFill>
                <a:latin typeface="Times New Roman" panose="02020603050405020304" pitchFamily="18" charset="0"/>
              </a:rPr>
              <a:t>hội </a:t>
            </a:r>
            <a:endParaRPr lang="en-US" sz="2000" b="1" dirty="0">
              <a:solidFill>
                <a:srgbClr val="C00000"/>
              </a:solidFill>
              <a:latin typeface="Times New Roman" panose="02020603050405020304" pitchFamily="18" charset="0"/>
            </a:endParaRPr>
          </a:p>
        </p:txBody>
      </p:sp>
      <p:sp>
        <p:nvSpPr>
          <p:cNvPr id="5" name="Rectangle 4"/>
          <p:cNvSpPr/>
          <p:nvPr/>
        </p:nvSpPr>
        <p:spPr>
          <a:xfrm>
            <a:off x="1481652" y="884651"/>
            <a:ext cx="6449997" cy="830997"/>
          </a:xfrm>
          <a:prstGeom prst="rect">
            <a:avLst/>
          </a:prstGeom>
        </p:spPr>
        <p:txBody>
          <a:bodyPr wrap="square">
            <a:spAutoFit/>
          </a:bodyPr>
          <a:lstStyle/>
          <a:p>
            <a:pPr algn="ctr"/>
            <a:r>
              <a:rPr lang="nl-NL" sz="2400" b="1" i="1" dirty="0">
                <a:solidFill>
                  <a:srgbClr val="FF0000"/>
                </a:solidFill>
                <a:latin typeface="Times New Roman" panose="02020603050405020304" pitchFamily="18" charset="0"/>
                <a:ea typeface="Times New Roman" panose="02020603050405020304" pitchFamily="18" charset="0"/>
              </a:rPr>
              <a:t>Một là</a:t>
            </a:r>
            <a:r>
              <a:rPr lang="nl-NL" sz="2400" i="1" dirty="0">
                <a:latin typeface="Times New Roman" panose="02020603050405020304" pitchFamily="18" charset="0"/>
                <a:ea typeface="Times New Roman" panose="02020603050405020304" pitchFamily="18" charset="0"/>
              </a:rPr>
              <a:t>, </a:t>
            </a:r>
            <a:r>
              <a:rPr lang="nl-NL" sz="2400" b="1" i="1" dirty="0">
                <a:solidFill>
                  <a:srgbClr val="006600"/>
                </a:solidFill>
                <a:latin typeface="Times New Roman" panose="02020603050405020304" pitchFamily="18" charset="0"/>
                <a:ea typeface="Times New Roman" panose="02020603050405020304" pitchFamily="18" charset="0"/>
              </a:rPr>
              <a:t>p</a:t>
            </a:r>
            <a:r>
              <a:rPr lang="vi-VN" sz="2400" b="1" i="1" dirty="0">
                <a:solidFill>
                  <a:srgbClr val="006600"/>
                </a:solidFill>
                <a:latin typeface="Times New Roman" panose="02020603050405020304" pitchFamily="18" charset="0"/>
                <a:ea typeface="Times New Roman" panose="02020603050405020304" pitchFamily="18" charset="0"/>
              </a:rPr>
              <a:t>hát triển nhanh</a:t>
            </a:r>
            <a:r>
              <a:rPr lang="vi-VN" sz="2400" i="1" dirty="0">
                <a:solidFill>
                  <a:srgbClr val="3333FF"/>
                </a:solidFill>
                <a:latin typeface="Times New Roman" panose="02020603050405020304" pitchFamily="18" charset="0"/>
                <a:ea typeface="Times New Roman" panose="02020603050405020304" pitchFamily="18" charset="0"/>
              </a:rPr>
              <a:t> </a:t>
            </a:r>
            <a:r>
              <a:rPr lang="vi-VN" sz="2400" b="1" i="1" u="sng" dirty="0">
                <a:solidFill>
                  <a:srgbClr val="660066"/>
                </a:solidFill>
                <a:latin typeface="Times New Roman" panose="02020603050405020304" pitchFamily="18" charset="0"/>
                <a:ea typeface="Times New Roman" panose="02020603050405020304" pitchFamily="18" charset="0"/>
              </a:rPr>
              <a:t>gắn liền với </a:t>
            </a:r>
            <a:r>
              <a:rPr lang="vi-VN" sz="2400" b="1" i="1" dirty="0">
                <a:solidFill>
                  <a:srgbClr val="006600"/>
                </a:solidFill>
                <a:latin typeface="Times New Roman" panose="02020603050405020304" pitchFamily="18" charset="0"/>
                <a:ea typeface="Times New Roman" panose="02020603050405020304" pitchFamily="18" charset="0"/>
              </a:rPr>
              <a:t>phát triển bền </a:t>
            </a:r>
            <a:r>
              <a:rPr lang="vi-VN" sz="2400" b="1" i="1" dirty="0" smtClean="0">
                <a:solidFill>
                  <a:srgbClr val="006600"/>
                </a:solidFill>
                <a:latin typeface="Times New Roman" panose="02020603050405020304" pitchFamily="18" charset="0"/>
                <a:ea typeface="Times New Roman" panose="02020603050405020304" pitchFamily="18" charset="0"/>
              </a:rPr>
              <a:t>vững</a:t>
            </a:r>
            <a:r>
              <a:rPr lang="nl-NL" sz="2400" b="1" dirty="0" smtClean="0">
                <a:solidFill>
                  <a:srgbClr val="006600"/>
                </a:solidFill>
                <a:latin typeface="Times New Roman" panose="02020603050405020304" pitchFamily="18" charset="0"/>
                <a:ea typeface="Times New Roman" panose="02020603050405020304" pitchFamily="18" charset="0"/>
              </a:rPr>
              <a:t> </a:t>
            </a:r>
            <a:endParaRPr lang="en-US" sz="2400" b="1" dirty="0">
              <a:solidFill>
                <a:srgbClr val="006600"/>
              </a:solidFill>
              <a:latin typeface="Times New Roman" panose="02020603050405020304" pitchFamily="18" charset="0"/>
              <a:ea typeface="Times New Roman" panose="02020603050405020304" pitchFamily="18" charset="0"/>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81652" y="1865283"/>
            <a:ext cx="6809588" cy="2634798"/>
          </a:xfrm>
          <a:prstGeom prst="rect">
            <a:avLst/>
          </a:prstGeom>
        </p:spPr>
      </p:pic>
    </p:spTree>
    <p:extLst>
      <p:ext uri="{BB962C8B-B14F-4D97-AF65-F5344CB8AC3E}">
        <p14:creationId xmlns:p14="http://schemas.microsoft.com/office/powerpoint/2010/main" val="23085304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Mô hình phát triển bền vững của EU và OECD và hàm ý chính sách phát triển  bền vững ở Việt Na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60392" y="1232900"/>
            <a:ext cx="6769208" cy="2979292"/>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1387011" y="441946"/>
            <a:ext cx="6565187" cy="707886"/>
          </a:xfrm>
          <a:prstGeom prst="rect">
            <a:avLst/>
          </a:prstGeom>
        </p:spPr>
        <p:txBody>
          <a:bodyPr wrap="square">
            <a:spAutoFit/>
          </a:bodyPr>
          <a:lstStyle/>
          <a:p>
            <a:pPr marL="342900" indent="-342900" algn="just">
              <a:buFont typeface="Wingdings" panose="05000000000000000000" pitchFamily="2" charset="2"/>
              <a:buChar char="Ø"/>
            </a:pPr>
            <a:r>
              <a:rPr lang="en-US" sz="2000" b="1" u="sng" dirty="0" err="1" smtClean="0">
                <a:solidFill>
                  <a:srgbClr val="FF0000"/>
                </a:solidFill>
                <a:latin typeface="+mn-lt"/>
                <a:ea typeface="Times New Roman" panose="02020603050405020304" pitchFamily="18" charset="0"/>
              </a:rPr>
              <a:t>Một</a:t>
            </a:r>
            <a:r>
              <a:rPr lang="en-US" sz="2000" b="1" u="sng" dirty="0" smtClean="0">
                <a:solidFill>
                  <a:srgbClr val="FF0000"/>
                </a:solidFill>
                <a:latin typeface="+mn-lt"/>
                <a:ea typeface="Times New Roman" panose="02020603050405020304" pitchFamily="18" charset="0"/>
              </a:rPr>
              <a:t> </a:t>
            </a:r>
            <a:r>
              <a:rPr lang="en-US" sz="2000" b="1" u="sng" dirty="0" err="1" smtClean="0">
                <a:solidFill>
                  <a:srgbClr val="FF0000"/>
                </a:solidFill>
                <a:latin typeface="+mn-lt"/>
                <a:ea typeface="Times New Roman" panose="02020603050405020304" pitchFamily="18" charset="0"/>
              </a:rPr>
              <a:t>là</a:t>
            </a:r>
            <a:r>
              <a:rPr lang="en-US" sz="2000" b="1" dirty="0" smtClean="0">
                <a:solidFill>
                  <a:srgbClr val="FF0000"/>
                </a:solidFill>
                <a:latin typeface="+mn-lt"/>
                <a:ea typeface="Times New Roman" panose="02020603050405020304" pitchFamily="18" charset="0"/>
              </a:rPr>
              <a:t>:</a:t>
            </a:r>
            <a:r>
              <a:rPr lang="en-US" sz="2000" b="1" dirty="0" smtClean="0">
                <a:solidFill>
                  <a:srgbClr val="3333FF"/>
                </a:solidFill>
                <a:latin typeface="+mn-lt"/>
                <a:ea typeface="Times New Roman" panose="02020603050405020304" pitchFamily="18" charset="0"/>
              </a:rPr>
              <a:t> </a:t>
            </a:r>
            <a:r>
              <a:rPr lang="vi-VN" sz="2000" b="1" dirty="0" smtClean="0">
                <a:solidFill>
                  <a:srgbClr val="3333FF"/>
                </a:solidFill>
                <a:latin typeface="+mn-lt"/>
                <a:ea typeface="Times New Roman" panose="02020603050405020304" pitchFamily="18" charset="0"/>
              </a:rPr>
              <a:t>Phát </a:t>
            </a:r>
            <a:r>
              <a:rPr lang="vi-VN" sz="2000" b="1" dirty="0">
                <a:solidFill>
                  <a:srgbClr val="3333FF"/>
                </a:solidFill>
                <a:latin typeface="+mn-lt"/>
                <a:ea typeface="Times New Roman" panose="02020603050405020304" pitchFamily="18" charset="0"/>
              </a:rPr>
              <a:t>triển bền vững </a:t>
            </a:r>
            <a:r>
              <a:rPr lang="vi-VN" sz="2000" dirty="0">
                <a:solidFill>
                  <a:srgbClr val="660066"/>
                </a:solidFill>
                <a:latin typeface="+mn-lt"/>
                <a:ea typeface="Times New Roman" panose="02020603050405020304" pitchFamily="18" charset="0"/>
              </a:rPr>
              <a:t>về kinh tế, </a:t>
            </a:r>
            <a:r>
              <a:rPr lang="vi-VN" sz="2000" b="1" dirty="0">
                <a:solidFill>
                  <a:srgbClr val="3333FF"/>
                </a:solidFill>
                <a:latin typeface="+mn-lt"/>
                <a:ea typeface="Times New Roman" panose="02020603050405020304" pitchFamily="18" charset="0"/>
              </a:rPr>
              <a:t>giữ vững ổn định </a:t>
            </a:r>
            <a:r>
              <a:rPr lang="vi-VN" sz="2000" dirty="0">
                <a:solidFill>
                  <a:srgbClr val="660066"/>
                </a:solidFill>
                <a:latin typeface="+mn-lt"/>
                <a:ea typeface="Times New Roman" panose="02020603050405020304" pitchFamily="18" charset="0"/>
              </a:rPr>
              <a:t>kinh tế vĩ mô, </a:t>
            </a:r>
            <a:r>
              <a:rPr lang="vi-VN" sz="2000" b="1" dirty="0">
                <a:solidFill>
                  <a:srgbClr val="3333FF"/>
                </a:solidFill>
                <a:latin typeface="+mn-lt"/>
                <a:ea typeface="Times New Roman" panose="02020603050405020304" pitchFamily="18" charset="0"/>
              </a:rPr>
              <a:t>bảo đảm an ninh </a:t>
            </a:r>
            <a:r>
              <a:rPr lang="vi-VN" sz="2000" dirty="0">
                <a:solidFill>
                  <a:srgbClr val="660066"/>
                </a:solidFill>
                <a:latin typeface="+mn-lt"/>
                <a:ea typeface="Times New Roman" panose="02020603050405020304" pitchFamily="18" charset="0"/>
              </a:rPr>
              <a:t>kinh tế. </a:t>
            </a:r>
            <a:endParaRPr lang="en-US" sz="2000" dirty="0">
              <a:solidFill>
                <a:srgbClr val="660066"/>
              </a:solidFill>
              <a:latin typeface="+mn-lt"/>
            </a:endParaRPr>
          </a:p>
        </p:txBody>
      </p:sp>
    </p:spTree>
    <p:extLst>
      <p:ext uri="{BB962C8B-B14F-4D97-AF65-F5344CB8AC3E}">
        <p14:creationId xmlns:p14="http://schemas.microsoft.com/office/powerpoint/2010/main" val="109011502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515437" y="455543"/>
            <a:ext cx="6241552" cy="707886"/>
          </a:xfrm>
          <a:prstGeom prst="rect">
            <a:avLst/>
          </a:prstGeom>
        </p:spPr>
        <p:txBody>
          <a:bodyPr wrap="square">
            <a:spAutoFit/>
          </a:bodyPr>
          <a:lstStyle/>
          <a:p>
            <a:pPr marL="342900" indent="-342900" algn="ctr">
              <a:buFont typeface="Wingdings" panose="05000000000000000000" pitchFamily="2" charset="2"/>
              <a:buChar char="Ø"/>
            </a:pPr>
            <a:r>
              <a:rPr lang="vi-VN" sz="2000" dirty="0">
                <a:solidFill>
                  <a:srgbClr val="FF0000"/>
                </a:solidFill>
                <a:latin typeface="+mn-lt"/>
                <a:ea typeface="Times New Roman" panose="02020603050405020304" pitchFamily="18" charset="0"/>
              </a:rPr>
              <a:t>Đẩy mạnh </a:t>
            </a:r>
            <a:r>
              <a:rPr lang="vi-VN" sz="2000" b="1" dirty="0">
                <a:solidFill>
                  <a:srgbClr val="660066"/>
                </a:solidFill>
                <a:latin typeface="+mn-lt"/>
                <a:ea typeface="Times New Roman" panose="02020603050405020304" pitchFamily="18" charset="0"/>
              </a:rPr>
              <a:t>chuyển dịch cơ cấu</a:t>
            </a:r>
            <a:r>
              <a:rPr lang="vi-VN" sz="2000" dirty="0">
                <a:solidFill>
                  <a:srgbClr val="FF0000"/>
                </a:solidFill>
                <a:latin typeface="+mn-lt"/>
                <a:ea typeface="Times New Roman" panose="02020603050405020304" pitchFamily="18" charset="0"/>
              </a:rPr>
              <a:t> kinh tế, </a:t>
            </a:r>
            <a:r>
              <a:rPr lang="vi-VN" sz="2000" b="1" dirty="0">
                <a:solidFill>
                  <a:srgbClr val="660066"/>
                </a:solidFill>
                <a:latin typeface="+mn-lt"/>
                <a:ea typeface="Times New Roman" panose="02020603050405020304" pitchFamily="18" charset="0"/>
              </a:rPr>
              <a:t>chuyển đổi mô hình tăng </a:t>
            </a:r>
            <a:r>
              <a:rPr lang="vi-VN" sz="2000" b="1" dirty="0" smtClean="0">
                <a:solidFill>
                  <a:srgbClr val="660066"/>
                </a:solidFill>
                <a:latin typeface="+mn-lt"/>
                <a:ea typeface="Times New Roman" panose="02020603050405020304" pitchFamily="18" charset="0"/>
              </a:rPr>
              <a:t>trưởng</a:t>
            </a:r>
            <a:r>
              <a:rPr lang="en-US" sz="2000" dirty="0" smtClean="0">
                <a:solidFill>
                  <a:srgbClr val="FF0000"/>
                </a:solidFill>
                <a:latin typeface="+mn-lt"/>
                <a:ea typeface="Times New Roman" panose="02020603050405020304" pitchFamily="18" charset="0"/>
              </a:rPr>
              <a:t>.</a:t>
            </a:r>
            <a:endParaRPr lang="en-US" sz="2000" dirty="0">
              <a:solidFill>
                <a:srgbClr val="FF0000"/>
              </a:solidFill>
              <a:latin typeface="+mn-lt"/>
            </a:endParaRPr>
          </a:p>
        </p:txBody>
      </p:sp>
      <p:pic>
        <p:nvPicPr>
          <p:cNvPr id="7172" name="Picture 4" descr="Chuyển dịch cơ cấu và phát triển kinh tế vĩ mô của Việt Na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15437" y="1594866"/>
            <a:ext cx="2902451" cy="2956586"/>
          </a:xfrm>
          <a:prstGeom prst="rect">
            <a:avLst/>
          </a:prstGeom>
          <a:noFill/>
          <a:extLst>
            <a:ext uri="{909E8E84-426E-40DD-AFC4-6F175D3DCCD1}">
              <a14:hiddenFill xmlns:a14="http://schemas.microsoft.com/office/drawing/2010/main">
                <a:solidFill>
                  <a:srgbClr val="FFFFFF"/>
                </a:solidFill>
              </a14:hiddenFill>
            </a:ext>
          </a:extLst>
        </p:spPr>
      </p:pic>
      <p:pic>
        <p:nvPicPr>
          <p:cNvPr id="7174" name="Picture 6" descr="Để đổi mới mô hình tăng trưởng kinh tế ở Việt Nam đi vào thực chấ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36213" y="1594866"/>
            <a:ext cx="3810000" cy="29565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7863772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4888" y="420617"/>
            <a:ext cx="6118263" cy="707886"/>
          </a:xfrm>
          <a:prstGeom prst="rect">
            <a:avLst/>
          </a:prstGeom>
        </p:spPr>
        <p:txBody>
          <a:bodyPr wrap="square">
            <a:spAutoFit/>
          </a:bodyPr>
          <a:lstStyle/>
          <a:p>
            <a:pPr marL="342900" indent="-342900" algn="ctr">
              <a:buFont typeface="Wingdings" panose="05000000000000000000" pitchFamily="2" charset="2"/>
              <a:buChar char="Ø"/>
            </a:pPr>
            <a:r>
              <a:rPr lang="en-US" sz="2000" dirty="0" smtClean="0">
                <a:solidFill>
                  <a:srgbClr val="006600"/>
                </a:solidFill>
                <a:latin typeface="+mn-lt"/>
                <a:ea typeface="Times New Roman" panose="02020603050405020304" pitchFamily="18" charset="0"/>
              </a:rPr>
              <a:t>C</a:t>
            </a:r>
            <a:r>
              <a:rPr lang="vi-VN" sz="2000" dirty="0" smtClean="0">
                <a:solidFill>
                  <a:srgbClr val="006600"/>
                </a:solidFill>
                <a:latin typeface="+mn-lt"/>
                <a:ea typeface="Times New Roman" panose="02020603050405020304" pitchFamily="18" charset="0"/>
              </a:rPr>
              <a:t>oi </a:t>
            </a:r>
            <a:r>
              <a:rPr lang="vi-VN" sz="2000" b="1" dirty="0" smtClean="0">
                <a:solidFill>
                  <a:schemeClr val="accent2"/>
                </a:solidFill>
                <a:latin typeface="+mn-lt"/>
                <a:ea typeface="Times New Roman" panose="02020603050405020304" pitchFamily="18" charset="0"/>
              </a:rPr>
              <a:t>chất lượng, năng suất, hiệu quả, sức cạnh tranh </a:t>
            </a:r>
            <a:r>
              <a:rPr lang="vi-VN" sz="2000" dirty="0" smtClean="0">
                <a:solidFill>
                  <a:srgbClr val="006600"/>
                </a:solidFill>
                <a:latin typeface="+mn-lt"/>
                <a:ea typeface="Times New Roman" panose="02020603050405020304" pitchFamily="18" charset="0"/>
              </a:rPr>
              <a:t>là </a:t>
            </a:r>
            <a:r>
              <a:rPr lang="vi-VN" sz="2000" dirty="0">
                <a:solidFill>
                  <a:srgbClr val="006600"/>
                </a:solidFill>
                <a:latin typeface="+mn-lt"/>
                <a:ea typeface="Times New Roman" panose="02020603050405020304" pitchFamily="18" charset="0"/>
              </a:rPr>
              <a:t>ưu tiên </a:t>
            </a:r>
            <a:r>
              <a:rPr lang="vi-VN" sz="2000" dirty="0" smtClean="0">
                <a:solidFill>
                  <a:srgbClr val="006600"/>
                </a:solidFill>
                <a:latin typeface="+mn-lt"/>
                <a:ea typeface="Times New Roman" panose="02020603050405020304" pitchFamily="18" charset="0"/>
              </a:rPr>
              <a:t>hàng đầu</a:t>
            </a:r>
            <a:r>
              <a:rPr lang="en-US" sz="2000" dirty="0" smtClean="0">
                <a:solidFill>
                  <a:srgbClr val="006600"/>
                </a:solidFill>
                <a:latin typeface="+mn-lt"/>
                <a:ea typeface="Times New Roman" panose="02020603050405020304" pitchFamily="18" charset="0"/>
              </a:rPr>
              <a:t>.</a:t>
            </a:r>
            <a:endParaRPr lang="en-US" sz="2000" dirty="0">
              <a:solidFill>
                <a:srgbClr val="006600"/>
              </a:solidFill>
              <a:latin typeface="+mn-lt"/>
            </a:endParaRPr>
          </a:p>
        </p:txBody>
      </p:sp>
      <p:pic>
        <p:nvPicPr>
          <p:cNvPr id="9218" name="Picture 2" descr="Giải pháp nâng cao năng lực cạnh tranh gắn với tăng năng suất lao động của  doanh nghiệp"/>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2219" y="1345914"/>
            <a:ext cx="6637107" cy="317471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3009257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Kinh tế tri thức: Việt Nam đang ở đâu? - Tuổi Trẻ Onlin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13044" y="1356189"/>
            <a:ext cx="6606282" cy="2947845"/>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1476908" y="542427"/>
            <a:ext cx="6567757" cy="707886"/>
          </a:xfrm>
          <a:prstGeom prst="rect">
            <a:avLst/>
          </a:prstGeom>
        </p:spPr>
        <p:txBody>
          <a:bodyPr wrap="square">
            <a:spAutoFit/>
          </a:bodyPr>
          <a:lstStyle/>
          <a:p>
            <a:pPr marL="342900" indent="-342900" algn="ctr">
              <a:spcBef>
                <a:spcPts val="600"/>
              </a:spcBef>
              <a:spcAft>
                <a:spcPts val="600"/>
              </a:spcAft>
              <a:buFont typeface="Wingdings" panose="05000000000000000000" pitchFamily="2" charset="2"/>
              <a:buChar char="Ø"/>
            </a:pPr>
            <a:r>
              <a:rPr lang="en-US" sz="2000" dirty="0" smtClean="0">
                <a:solidFill>
                  <a:srgbClr val="663300"/>
                </a:solidFill>
                <a:latin typeface="+mn-lt"/>
                <a:ea typeface="Times New Roman" panose="02020603050405020304" pitchFamily="18" charset="0"/>
              </a:rPr>
              <a:t>C</a:t>
            </a:r>
            <a:r>
              <a:rPr lang="vi-VN" sz="2000" dirty="0" smtClean="0">
                <a:solidFill>
                  <a:srgbClr val="663300"/>
                </a:solidFill>
                <a:latin typeface="+mn-lt"/>
                <a:ea typeface="Times New Roman" panose="02020603050405020304" pitchFamily="18" charset="0"/>
              </a:rPr>
              <a:t>hú </a:t>
            </a:r>
            <a:r>
              <a:rPr lang="vi-VN" sz="2000" dirty="0">
                <a:solidFill>
                  <a:srgbClr val="663300"/>
                </a:solidFill>
                <a:latin typeface="+mn-lt"/>
                <a:ea typeface="Times New Roman" panose="02020603050405020304" pitchFamily="18" charset="0"/>
              </a:rPr>
              <a:t>trọng </a:t>
            </a:r>
            <a:r>
              <a:rPr lang="vi-VN" sz="2000" b="1" dirty="0">
                <a:solidFill>
                  <a:schemeClr val="tx1">
                    <a:lumMod val="50000"/>
                  </a:schemeClr>
                </a:solidFill>
                <a:latin typeface="+mn-lt"/>
                <a:ea typeface="Times New Roman" panose="02020603050405020304" pitchFamily="18" charset="0"/>
              </a:rPr>
              <a:t>phát triển theo chiều sâu</a:t>
            </a:r>
            <a:r>
              <a:rPr lang="vi-VN" sz="2000" dirty="0">
                <a:solidFill>
                  <a:srgbClr val="663300"/>
                </a:solidFill>
                <a:latin typeface="+mn-lt"/>
                <a:ea typeface="Times New Roman" panose="02020603050405020304" pitchFamily="18" charset="0"/>
              </a:rPr>
              <a:t>, phát triển kinh tế tri thức. </a:t>
            </a:r>
            <a:endParaRPr lang="en-US" sz="2000" dirty="0">
              <a:solidFill>
                <a:srgbClr val="663300"/>
              </a:solidFill>
              <a:latin typeface="+mn-lt"/>
              <a:ea typeface="Times New Roman" panose="02020603050405020304" pitchFamily="18" charset="0"/>
            </a:endParaRPr>
          </a:p>
        </p:txBody>
      </p:sp>
    </p:spTree>
    <p:extLst>
      <p:ext uri="{BB962C8B-B14F-4D97-AF65-F5344CB8AC3E}">
        <p14:creationId xmlns:p14="http://schemas.microsoft.com/office/powerpoint/2010/main" val="131625925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597631" y="445537"/>
            <a:ext cx="6447033" cy="1323439"/>
          </a:xfrm>
          <a:prstGeom prst="rect">
            <a:avLst/>
          </a:prstGeom>
        </p:spPr>
        <p:txBody>
          <a:bodyPr wrap="square">
            <a:spAutoFit/>
          </a:bodyPr>
          <a:lstStyle/>
          <a:p>
            <a:pPr algn="ctr"/>
            <a:r>
              <a:rPr lang="vi-VN" sz="2000" b="1" u="sng" dirty="0">
                <a:solidFill>
                  <a:srgbClr val="FF0000"/>
                </a:solidFill>
                <a:latin typeface="+mn-lt"/>
                <a:ea typeface="Times New Roman" panose="02020603050405020304" pitchFamily="18" charset="0"/>
              </a:rPr>
              <a:t>Hai là</a:t>
            </a:r>
            <a:r>
              <a:rPr lang="vi-VN" sz="2000" b="1" dirty="0">
                <a:solidFill>
                  <a:srgbClr val="FF0000"/>
                </a:solidFill>
                <a:latin typeface="+mn-lt"/>
                <a:ea typeface="Times New Roman" panose="02020603050405020304" pitchFamily="18" charset="0"/>
              </a:rPr>
              <a:t>, </a:t>
            </a:r>
            <a:r>
              <a:rPr lang="vi-VN" sz="2000" b="1" dirty="0">
                <a:solidFill>
                  <a:srgbClr val="660066"/>
                </a:solidFill>
                <a:latin typeface="+mn-lt"/>
                <a:ea typeface="Times New Roman" panose="02020603050405020304" pitchFamily="18" charset="0"/>
              </a:rPr>
              <a:t>đổi mới đồng bộ, phù hợp về kinh tế và chính trị </a:t>
            </a:r>
            <a:r>
              <a:rPr lang="vi-VN" sz="2000" dirty="0">
                <a:solidFill>
                  <a:srgbClr val="006600"/>
                </a:solidFill>
                <a:latin typeface="+mn-lt"/>
                <a:ea typeface="Times New Roman" panose="02020603050405020304" pitchFamily="18" charset="0"/>
              </a:rPr>
              <a:t>vì mục tiêu xây dựng nước Việt Nam xã hội chủ nghĩa dân giàu, nước mạnh, dân chủ, công bằng, văn minh. </a:t>
            </a:r>
            <a:endParaRPr lang="en-US" sz="2000" dirty="0">
              <a:solidFill>
                <a:srgbClr val="006600"/>
              </a:solidFill>
              <a:latin typeface="+mn-lt"/>
              <a:ea typeface="Times New Roman" panose="02020603050405020304" pitchFamily="18" charset="0"/>
            </a:endParaRPr>
          </a:p>
        </p:txBody>
      </p:sp>
      <p:pic>
        <p:nvPicPr>
          <p:cNvPr id="11266" name="Picture 2" descr="Một số vấn đề về đổi mới chính trị đồng bộ, phù hợp với đổi mới kinh tế ở Việt Nam hiện na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09022" y="1790699"/>
            <a:ext cx="6933594" cy="275047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4747229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43518" y="485411"/>
            <a:ext cx="6539501" cy="823302"/>
          </a:xfrm>
          <a:prstGeom prst="rect">
            <a:avLst/>
          </a:prstGeom>
        </p:spPr>
        <p:txBody>
          <a:bodyPr wrap="square">
            <a:spAutoFit/>
          </a:bodyPr>
          <a:lstStyle/>
          <a:p>
            <a:pPr indent="457200" algn="ctr">
              <a:lnSpc>
                <a:spcPts val="1900"/>
              </a:lnSpc>
              <a:spcBef>
                <a:spcPts val="600"/>
              </a:spcBef>
              <a:spcAft>
                <a:spcPts val="600"/>
              </a:spcAft>
            </a:pPr>
            <a:r>
              <a:rPr lang="vi-VN" sz="2000" b="1" u="sng" dirty="0">
                <a:solidFill>
                  <a:srgbClr val="FF0000"/>
                </a:solidFill>
                <a:latin typeface="+mn-lt"/>
                <a:ea typeface="Times New Roman" panose="02020603050405020304" pitchFamily="18" charset="0"/>
              </a:rPr>
              <a:t>Ba là</a:t>
            </a:r>
            <a:r>
              <a:rPr lang="vi-VN" sz="2000" dirty="0">
                <a:solidFill>
                  <a:srgbClr val="000099"/>
                </a:solidFill>
                <a:latin typeface="+mn-lt"/>
                <a:ea typeface="Times New Roman" panose="02020603050405020304" pitchFamily="18" charset="0"/>
              </a:rPr>
              <a:t>, </a:t>
            </a:r>
            <a:r>
              <a:rPr lang="vi-VN" sz="2000" b="1" dirty="0">
                <a:solidFill>
                  <a:srgbClr val="663300"/>
                </a:solidFill>
                <a:latin typeface="+mn-lt"/>
                <a:ea typeface="Times New Roman" panose="02020603050405020304" pitchFamily="18" charset="0"/>
              </a:rPr>
              <a:t>mở rộng dân chủ</a:t>
            </a:r>
            <a:r>
              <a:rPr lang="vi-VN" sz="2000" dirty="0">
                <a:solidFill>
                  <a:srgbClr val="000099"/>
                </a:solidFill>
                <a:latin typeface="+mn-lt"/>
                <a:ea typeface="Times New Roman" panose="02020603050405020304" pitchFamily="18" charset="0"/>
              </a:rPr>
              <a:t>, phát huy tối đa </a:t>
            </a:r>
            <a:r>
              <a:rPr lang="vi-VN" sz="2000" b="1" dirty="0">
                <a:solidFill>
                  <a:schemeClr val="accent2"/>
                </a:solidFill>
                <a:latin typeface="+mn-lt"/>
                <a:ea typeface="Times New Roman" panose="02020603050405020304" pitchFamily="18" charset="0"/>
              </a:rPr>
              <a:t>nhân tố con người</a:t>
            </a:r>
            <a:r>
              <a:rPr lang="vi-VN" sz="2000" dirty="0">
                <a:solidFill>
                  <a:srgbClr val="000099"/>
                </a:solidFill>
                <a:latin typeface="+mn-lt"/>
                <a:ea typeface="Times New Roman" panose="02020603050405020304" pitchFamily="18" charset="0"/>
              </a:rPr>
              <a:t>; coi con người là chủ thể, nguồn lực chủ yếu và là mục tiêu của sự phát triển.</a:t>
            </a:r>
            <a:endParaRPr lang="en-US" sz="2000" dirty="0">
              <a:solidFill>
                <a:srgbClr val="000099"/>
              </a:solidFill>
              <a:latin typeface="+mn-lt"/>
              <a:ea typeface="Times New Roman" panose="02020603050405020304" pitchFamily="18" charset="0"/>
            </a:endParaRPr>
          </a:p>
        </p:txBody>
      </p:sp>
      <p:pic>
        <p:nvPicPr>
          <p:cNvPr id="12290" name="Picture 2" descr="Mở rộng dân chủ, chọn được người tài - Hiệu... | HỆ THỜI SỰ CHÍNH TRỊ TỔNG  HỢP - VOV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15785" y="1308713"/>
            <a:ext cx="2578814" cy="3200401"/>
          </a:xfrm>
          <a:prstGeom prst="rect">
            <a:avLst/>
          </a:prstGeom>
          <a:noFill/>
          <a:extLst>
            <a:ext uri="{909E8E84-426E-40DD-AFC4-6F175D3DCCD1}">
              <a14:hiddenFill xmlns:a14="http://schemas.microsoft.com/office/drawing/2010/main">
                <a:solidFill>
                  <a:srgbClr val="FFFFFF"/>
                </a:solidFill>
              </a14:hiddenFill>
            </a:ext>
          </a:extLst>
        </p:spPr>
      </p:pic>
      <p:pic>
        <p:nvPicPr>
          <p:cNvPr id="12294" name="Picture 6" descr="Nhân tố con người trong quá trình xây dựng và phát triển kinh tế"/>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84673" y="1308713"/>
            <a:ext cx="3912991" cy="32004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1647350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89753" y="512163"/>
            <a:ext cx="6565186" cy="707886"/>
          </a:xfrm>
          <a:prstGeom prst="rect">
            <a:avLst/>
          </a:prstGeom>
        </p:spPr>
        <p:txBody>
          <a:bodyPr wrap="square">
            <a:spAutoFit/>
          </a:bodyPr>
          <a:lstStyle/>
          <a:p>
            <a:pPr marL="285750" indent="-285750" algn="ctr">
              <a:buFont typeface="Wingdings" panose="05000000000000000000" pitchFamily="2" charset="2"/>
              <a:buChar char="§"/>
            </a:pPr>
            <a:r>
              <a:rPr lang="vi-VN" sz="2000" dirty="0">
                <a:solidFill>
                  <a:srgbClr val="3333FF"/>
                </a:solidFill>
                <a:latin typeface="+mn-lt"/>
                <a:ea typeface="Times New Roman" panose="02020603050405020304" pitchFamily="18" charset="0"/>
              </a:rPr>
              <a:t>Bảo đảm </a:t>
            </a:r>
            <a:r>
              <a:rPr lang="vi-VN" sz="2000" b="1" dirty="0">
                <a:solidFill>
                  <a:schemeClr val="accent4">
                    <a:lumMod val="75000"/>
                  </a:schemeClr>
                </a:solidFill>
                <a:latin typeface="+mn-lt"/>
                <a:ea typeface="Times New Roman" panose="02020603050405020304" pitchFamily="18" charset="0"/>
              </a:rPr>
              <a:t>quyền con người, quyền công dân </a:t>
            </a:r>
            <a:r>
              <a:rPr lang="vi-VN" sz="2000" dirty="0">
                <a:solidFill>
                  <a:srgbClr val="3333FF"/>
                </a:solidFill>
                <a:latin typeface="+mn-lt"/>
                <a:ea typeface="Times New Roman" panose="02020603050405020304" pitchFamily="18" charset="0"/>
              </a:rPr>
              <a:t>và các điều kiện để mọi người được phát triển toàn diện</a:t>
            </a:r>
            <a:endParaRPr lang="en-US" sz="2000" dirty="0">
              <a:solidFill>
                <a:srgbClr val="3333FF"/>
              </a:solidFill>
              <a:latin typeface="+mn-lt"/>
            </a:endParaRPr>
          </a:p>
        </p:txBody>
      </p:sp>
      <p:pic>
        <p:nvPicPr>
          <p:cNvPr id="13314" name="Picture 2" descr="Bảo đảm quyền con người - bản chất của chế độ chính trị tại Việt Na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43865" y="1315092"/>
            <a:ext cx="6637106" cy="31952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9078718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387011" y="440243"/>
            <a:ext cx="6852864" cy="707886"/>
          </a:xfrm>
          <a:prstGeom prst="rect">
            <a:avLst/>
          </a:prstGeom>
        </p:spPr>
        <p:txBody>
          <a:bodyPr wrap="square">
            <a:spAutoFit/>
          </a:bodyPr>
          <a:lstStyle/>
          <a:p>
            <a:pPr marL="285750" indent="-285750" algn="ctr">
              <a:buFont typeface="Wingdings" panose="05000000000000000000" pitchFamily="2" charset="2"/>
              <a:buChar char="§"/>
            </a:pPr>
            <a:r>
              <a:rPr lang="vi-VN" sz="2000" dirty="0">
                <a:solidFill>
                  <a:srgbClr val="660066"/>
                </a:solidFill>
                <a:latin typeface="+mn-lt"/>
                <a:ea typeface="Times New Roman" panose="02020603050405020304" pitchFamily="18" charset="0"/>
              </a:rPr>
              <a:t>Nâng cao năng lực và tạo cơ chế để nhân dân thực hiện đầy đủ </a:t>
            </a:r>
            <a:r>
              <a:rPr lang="vi-VN" sz="2000" b="1" dirty="0">
                <a:solidFill>
                  <a:srgbClr val="006600"/>
                </a:solidFill>
                <a:latin typeface="+mn-lt"/>
                <a:ea typeface="Times New Roman" panose="02020603050405020304" pitchFamily="18" charset="0"/>
              </a:rPr>
              <a:t>quyền làm chủ</a:t>
            </a:r>
            <a:r>
              <a:rPr lang="vi-VN" sz="2000" dirty="0">
                <a:solidFill>
                  <a:srgbClr val="660066"/>
                </a:solidFill>
                <a:latin typeface="+mn-lt"/>
                <a:ea typeface="Times New Roman" panose="02020603050405020304" pitchFamily="18" charset="0"/>
              </a:rPr>
              <a:t>, nhất là </a:t>
            </a:r>
            <a:r>
              <a:rPr lang="vi-VN" sz="2000" b="1" dirty="0">
                <a:solidFill>
                  <a:srgbClr val="006600"/>
                </a:solidFill>
                <a:latin typeface="+mn-lt"/>
                <a:ea typeface="Times New Roman" panose="02020603050405020304" pitchFamily="18" charset="0"/>
              </a:rPr>
              <a:t>dân chủ trực tiếp </a:t>
            </a:r>
            <a:endParaRPr lang="en-US" sz="2000" b="1" dirty="0">
              <a:solidFill>
                <a:srgbClr val="006600"/>
              </a:solidFill>
              <a:latin typeface="+mn-lt"/>
            </a:endParaRPr>
          </a:p>
        </p:txBody>
      </p:sp>
      <p:pic>
        <p:nvPicPr>
          <p:cNvPr id="14344" name="Picture 8" descr="Về thực hiện dân chủ trực tiếp ở vùng Đồng bằng Sông Cửu Lo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65877" y="1397285"/>
            <a:ext cx="2906123" cy="3092522"/>
          </a:xfrm>
          <a:prstGeom prst="rect">
            <a:avLst/>
          </a:prstGeom>
          <a:noFill/>
          <a:extLst>
            <a:ext uri="{909E8E84-426E-40DD-AFC4-6F175D3DCCD1}">
              <a14:hiddenFill xmlns:a14="http://schemas.microsoft.com/office/drawing/2010/main">
                <a:solidFill>
                  <a:srgbClr val="FFFFFF"/>
                </a:solidFill>
              </a14:hiddenFill>
            </a:ext>
          </a:extLst>
        </p:spPr>
      </p:pic>
      <p:pic>
        <p:nvPicPr>
          <p:cNvPr id="14348" name="Picture 12" descr="Hơn 69 triệu cử tri cả nước đi bầu cử đại biểu Quốc hội khóa XIV và đại  biểu HĐND các cấp nhiệm kỳ 2016-2021 - Báo Nhân Dâ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33058" y="1397285"/>
            <a:ext cx="3419832" cy="30925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6352621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Phát huy lợi thế dân số và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79480" y="996593"/>
            <a:ext cx="3152032" cy="3407168"/>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1585645" y="393853"/>
            <a:ext cx="6091732" cy="400110"/>
          </a:xfrm>
          <a:prstGeom prst="rect">
            <a:avLst/>
          </a:prstGeom>
        </p:spPr>
        <p:txBody>
          <a:bodyPr wrap="none">
            <a:spAutoFit/>
          </a:bodyPr>
          <a:lstStyle/>
          <a:p>
            <a:pPr marL="285750" indent="-285750">
              <a:buFont typeface="Wingdings" panose="05000000000000000000" pitchFamily="2" charset="2"/>
              <a:buChar char="§"/>
            </a:pPr>
            <a:r>
              <a:rPr lang="vi-VN" sz="2000" dirty="0">
                <a:latin typeface="+mn-lt"/>
                <a:ea typeface="Times New Roman" panose="02020603050405020304" pitchFamily="18" charset="0"/>
              </a:rPr>
              <a:t>Phát huy </a:t>
            </a:r>
            <a:r>
              <a:rPr lang="vi-VN" sz="2000" b="1" dirty="0">
                <a:solidFill>
                  <a:srgbClr val="3333FF"/>
                </a:solidFill>
                <a:latin typeface="+mn-lt"/>
                <a:ea typeface="Times New Roman" panose="02020603050405020304" pitchFamily="18" charset="0"/>
              </a:rPr>
              <a:t>lợi thế dân số </a:t>
            </a:r>
            <a:r>
              <a:rPr lang="vi-VN" sz="2000" dirty="0">
                <a:latin typeface="+mn-lt"/>
                <a:ea typeface="Times New Roman" panose="02020603050405020304" pitchFamily="18" charset="0"/>
              </a:rPr>
              <a:t>và </a:t>
            </a:r>
            <a:r>
              <a:rPr lang="vi-VN" sz="2000" b="1" dirty="0">
                <a:solidFill>
                  <a:srgbClr val="3333FF"/>
                </a:solidFill>
                <a:latin typeface="+mn-lt"/>
                <a:ea typeface="Times New Roman" panose="02020603050405020304" pitchFamily="18" charset="0"/>
              </a:rPr>
              <a:t>con người Việt Nam</a:t>
            </a:r>
            <a:endParaRPr lang="en-US" sz="2000" b="1" dirty="0">
              <a:solidFill>
                <a:srgbClr val="3333FF"/>
              </a:solidFill>
              <a:latin typeface="+mn-lt"/>
            </a:endParaRPr>
          </a:p>
        </p:txBody>
      </p:sp>
      <p:pic>
        <p:nvPicPr>
          <p:cNvPr id="15366" name="Picture 6" descr="http://tuyengiao.vn/Uploads/2020/3/27/7/suc-manh-cua-tinh-than-yeu-nuoc-viet-nam.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58397" y="996594"/>
            <a:ext cx="3625315" cy="34071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1451349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Nâng cao chất lượng nguồn nhân lực đáp ứng yêu cầu đổi mới mô hình tăng  trưởng kinh tế Việt Na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57651" y="1310651"/>
            <a:ext cx="3450655" cy="3286126"/>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2306693" y="568514"/>
            <a:ext cx="4629794" cy="400110"/>
          </a:xfrm>
          <a:prstGeom prst="rect">
            <a:avLst/>
          </a:prstGeom>
        </p:spPr>
        <p:txBody>
          <a:bodyPr wrap="none">
            <a:spAutoFit/>
          </a:bodyPr>
          <a:lstStyle/>
          <a:p>
            <a:pPr marL="457200" indent="-457200">
              <a:buFont typeface="Wingdings" panose="05000000000000000000" pitchFamily="2" charset="2"/>
              <a:buChar char="§"/>
            </a:pPr>
            <a:r>
              <a:rPr lang="en-US" sz="2000" dirty="0" smtClean="0">
                <a:solidFill>
                  <a:srgbClr val="663300"/>
                </a:solidFill>
                <a:latin typeface="+mj-lt"/>
                <a:ea typeface="Times New Roman" panose="02020603050405020304" pitchFamily="18" charset="0"/>
              </a:rPr>
              <a:t>N</a:t>
            </a:r>
            <a:r>
              <a:rPr lang="vi-VN" sz="2000" dirty="0" smtClean="0">
                <a:solidFill>
                  <a:srgbClr val="663300"/>
                </a:solidFill>
                <a:latin typeface="+mj-lt"/>
                <a:ea typeface="Times New Roman" panose="02020603050405020304" pitchFamily="18" charset="0"/>
              </a:rPr>
              <a:t>âng </a:t>
            </a:r>
            <a:r>
              <a:rPr lang="vi-VN" sz="2000" dirty="0">
                <a:solidFill>
                  <a:srgbClr val="663300"/>
                </a:solidFill>
                <a:latin typeface="+mj-lt"/>
                <a:ea typeface="Times New Roman" panose="02020603050405020304" pitchFamily="18" charset="0"/>
              </a:rPr>
              <a:t>cao </a:t>
            </a:r>
            <a:r>
              <a:rPr lang="vi-VN" sz="2000" b="1" dirty="0">
                <a:solidFill>
                  <a:srgbClr val="FF0000"/>
                </a:solidFill>
                <a:latin typeface="+mj-lt"/>
                <a:ea typeface="Times New Roman" panose="02020603050405020304" pitchFamily="18" charset="0"/>
              </a:rPr>
              <a:t>chất lượng nguồn nhân </a:t>
            </a:r>
            <a:r>
              <a:rPr lang="vi-VN" sz="2000" b="1" dirty="0" smtClean="0">
                <a:solidFill>
                  <a:srgbClr val="FF0000"/>
                </a:solidFill>
                <a:latin typeface="+mj-lt"/>
                <a:ea typeface="Times New Roman" panose="02020603050405020304" pitchFamily="18" charset="0"/>
              </a:rPr>
              <a:t>lực</a:t>
            </a:r>
            <a:endParaRPr lang="en-US" sz="2000" b="1" dirty="0">
              <a:solidFill>
                <a:srgbClr val="FF0000"/>
              </a:solidFill>
              <a:latin typeface="+mj-lt"/>
            </a:endParaRPr>
          </a:p>
        </p:txBody>
      </p:sp>
      <p:pic>
        <p:nvPicPr>
          <p:cNvPr id="16388" name="Picture 4" descr="6 nhóm giải pháp tăng chất lượng nguồn nhân lực, nâng cao năng suất lao  động quốc gia - Báo Chất Lượng Việt Nam"/>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03514" y="1324361"/>
            <a:ext cx="3411021" cy="32724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6289546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967496" y="496594"/>
            <a:ext cx="3010761" cy="400110"/>
          </a:xfrm>
          <a:prstGeom prst="rect">
            <a:avLst/>
          </a:prstGeom>
        </p:spPr>
        <p:txBody>
          <a:bodyPr wrap="none">
            <a:spAutoFit/>
          </a:bodyPr>
          <a:lstStyle/>
          <a:p>
            <a:pPr marL="342900" indent="-342900">
              <a:buFont typeface="Wingdings" panose="05000000000000000000" pitchFamily="2" charset="2"/>
              <a:buChar char="§"/>
            </a:pPr>
            <a:r>
              <a:rPr lang="en-US" sz="2000" b="1" dirty="0" smtClean="0">
                <a:solidFill>
                  <a:srgbClr val="663300"/>
                </a:solidFill>
                <a:latin typeface="+mn-lt"/>
                <a:ea typeface="Times New Roman" panose="02020603050405020304" pitchFamily="18" charset="0"/>
              </a:rPr>
              <a:t>T</a:t>
            </a:r>
            <a:r>
              <a:rPr lang="vi-VN" sz="2000" b="1" dirty="0" smtClean="0">
                <a:solidFill>
                  <a:srgbClr val="663300"/>
                </a:solidFill>
                <a:latin typeface="+mn-lt"/>
                <a:ea typeface="Times New Roman" panose="02020603050405020304" pitchFamily="18" charset="0"/>
              </a:rPr>
              <a:t>rọng </a:t>
            </a:r>
            <a:r>
              <a:rPr lang="vi-VN" sz="2000" b="1" dirty="0">
                <a:solidFill>
                  <a:srgbClr val="663300"/>
                </a:solidFill>
                <a:latin typeface="+mn-lt"/>
                <a:ea typeface="Times New Roman" panose="02020603050405020304" pitchFamily="18" charset="0"/>
              </a:rPr>
              <a:t>dụng nhân tài</a:t>
            </a:r>
            <a:endParaRPr lang="en-US" sz="2000" b="1" dirty="0">
              <a:solidFill>
                <a:srgbClr val="663300"/>
              </a:solidFill>
              <a:latin typeface="+mn-lt"/>
            </a:endParaRPr>
          </a:p>
        </p:txBody>
      </p:sp>
      <p:pic>
        <p:nvPicPr>
          <p:cNvPr id="17412" name="Picture 4" descr="http://hanoimoi.com.vn/Uploads/images/anhthu/2019/07/27/ng.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59676" y="1160979"/>
            <a:ext cx="3524036" cy="3482940"/>
          </a:xfrm>
          <a:prstGeom prst="rect">
            <a:avLst/>
          </a:prstGeom>
          <a:noFill/>
          <a:extLst>
            <a:ext uri="{909E8E84-426E-40DD-AFC4-6F175D3DCCD1}">
              <a14:hiddenFill xmlns:a14="http://schemas.microsoft.com/office/drawing/2010/main">
                <a:solidFill>
                  <a:srgbClr val="FFFFFF"/>
                </a:solidFill>
              </a14:hiddenFill>
            </a:ext>
          </a:extLst>
        </p:spPr>
      </p:pic>
      <p:pic>
        <p:nvPicPr>
          <p:cNvPr id="17414" name="Picture 6" descr="Trọng dụng, đãi ngộ nhân tài: Vấn đề cốt lõi để xây dựng đội ngũ cán bộ cấp  chiến lược trong giai đoạn hiện nay"/>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82405" y="1160979"/>
            <a:ext cx="3234897" cy="34829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253164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535986" y="460791"/>
            <a:ext cx="6580598" cy="707886"/>
          </a:xfrm>
          <a:prstGeom prst="rect">
            <a:avLst/>
          </a:prstGeom>
        </p:spPr>
        <p:txBody>
          <a:bodyPr wrap="square">
            <a:spAutoFit/>
          </a:bodyPr>
          <a:lstStyle/>
          <a:p>
            <a:pPr marL="285750" indent="-285750" algn="ctr">
              <a:buFont typeface="Wingdings" panose="05000000000000000000" pitchFamily="2" charset="2"/>
              <a:buChar char="§"/>
            </a:pPr>
            <a:r>
              <a:rPr lang="en-US" sz="2000" b="1" dirty="0" smtClean="0">
                <a:solidFill>
                  <a:srgbClr val="3333FF"/>
                </a:solidFill>
                <a:latin typeface="+mj-lt"/>
                <a:ea typeface="Times New Roman" panose="02020603050405020304" pitchFamily="18" charset="0"/>
              </a:rPr>
              <a:t>C</a:t>
            </a:r>
            <a:r>
              <a:rPr lang="vi-VN" sz="2000" b="1" dirty="0" smtClean="0">
                <a:solidFill>
                  <a:srgbClr val="3333FF"/>
                </a:solidFill>
                <a:latin typeface="+mj-lt"/>
                <a:ea typeface="Times New Roman" panose="02020603050405020304" pitchFamily="18" charset="0"/>
              </a:rPr>
              <a:t>hăm </a:t>
            </a:r>
            <a:r>
              <a:rPr lang="vi-VN" sz="2000" b="1" dirty="0">
                <a:solidFill>
                  <a:srgbClr val="3333FF"/>
                </a:solidFill>
                <a:latin typeface="+mj-lt"/>
                <a:ea typeface="Times New Roman" panose="02020603050405020304" pitchFamily="18" charset="0"/>
              </a:rPr>
              <a:t>lo lợi ích </a:t>
            </a:r>
            <a:r>
              <a:rPr lang="vi-VN" sz="2000" dirty="0">
                <a:latin typeface="+mj-lt"/>
                <a:ea typeface="Times New Roman" panose="02020603050405020304" pitchFamily="18" charset="0"/>
              </a:rPr>
              <a:t>chính đáng và không ngừng </a:t>
            </a:r>
            <a:r>
              <a:rPr lang="vi-VN" sz="2000" b="1" dirty="0">
                <a:solidFill>
                  <a:srgbClr val="3333FF"/>
                </a:solidFill>
                <a:latin typeface="+mj-lt"/>
                <a:ea typeface="Times New Roman" panose="02020603050405020304" pitchFamily="18" charset="0"/>
              </a:rPr>
              <a:t>nâng cao đời sống vật chất, tinh thần </a:t>
            </a:r>
            <a:r>
              <a:rPr lang="vi-VN" sz="2000" dirty="0">
                <a:latin typeface="+mj-lt"/>
                <a:ea typeface="Times New Roman" panose="02020603050405020304" pitchFamily="18" charset="0"/>
              </a:rPr>
              <a:t>của mọi người dân</a:t>
            </a:r>
            <a:endParaRPr lang="en-US" sz="2000" dirty="0">
              <a:latin typeface="+mj-lt"/>
            </a:endParaRPr>
          </a:p>
        </p:txBody>
      </p:sp>
      <p:pic>
        <p:nvPicPr>
          <p:cNvPr id="18434" name="Picture 2" descr="Chăm lo lợi ích, hạnh phúc nhân dân là mục tiêu cao quý, thiêng liêng của  Đả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35986" y="1268232"/>
            <a:ext cx="3303142" cy="3314041"/>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descr="Image result for nâng cao đời sống vật chất và tinh thần của nhân dâ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87670" y="1268231"/>
            <a:ext cx="3337139" cy="33140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5141742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Thực hiện tiến bộ và công bằng xã hội theo tư tưởng Hồ Chí Minh"/>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91908" y="1335640"/>
            <a:ext cx="5715000" cy="3208142"/>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2510440" y="677698"/>
            <a:ext cx="3547766" cy="335989"/>
          </a:xfrm>
          <a:prstGeom prst="rect">
            <a:avLst/>
          </a:prstGeom>
        </p:spPr>
        <p:txBody>
          <a:bodyPr wrap="none">
            <a:spAutoFit/>
          </a:bodyPr>
          <a:lstStyle/>
          <a:p>
            <a:pPr marL="285750" indent="-285750" algn="just">
              <a:lnSpc>
                <a:spcPts val="1900"/>
              </a:lnSpc>
              <a:spcBef>
                <a:spcPts val="600"/>
              </a:spcBef>
              <a:spcAft>
                <a:spcPts val="600"/>
              </a:spcAft>
              <a:buFont typeface="Wingdings" panose="05000000000000000000" pitchFamily="2" charset="2"/>
              <a:buChar char="§"/>
            </a:pPr>
            <a:r>
              <a:rPr lang="en-US" sz="2000" b="1" dirty="0" smtClean="0">
                <a:solidFill>
                  <a:srgbClr val="3333FF"/>
                </a:solidFill>
                <a:latin typeface="+mj-lt"/>
                <a:ea typeface="Times New Roman" panose="02020603050405020304" pitchFamily="18" charset="0"/>
              </a:rPr>
              <a:t>T</a:t>
            </a:r>
            <a:r>
              <a:rPr lang="vi-VN" sz="2000" b="1" dirty="0" smtClean="0">
                <a:solidFill>
                  <a:srgbClr val="3333FF"/>
                </a:solidFill>
                <a:latin typeface="+mj-lt"/>
                <a:ea typeface="Times New Roman" panose="02020603050405020304" pitchFamily="18" charset="0"/>
              </a:rPr>
              <a:t>hực hiện công bằng xã hội.</a:t>
            </a:r>
            <a:endParaRPr lang="en-US" sz="2000" b="1" dirty="0">
              <a:solidFill>
                <a:srgbClr val="3333FF"/>
              </a:solidFill>
              <a:latin typeface="+mj-lt"/>
              <a:ea typeface="Times New Roman" panose="02020603050405020304" pitchFamily="18" charset="0"/>
            </a:endParaRPr>
          </a:p>
        </p:txBody>
      </p:sp>
    </p:spTree>
    <p:extLst>
      <p:ext uri="{BB962C8B-B14F-4D97-AF65-F5344CB8AC3E}">
        <p14:creationId xmlns:p14="http://schemas.microsoft.com/office/powerpoint/2010/main" val="236111695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48656" y="456050"/>
            <a:ext cx="7068620" cy="1066959"/>
          </a:xfrm>
          <a:prstGeom prst="rect">
            <a:avLst/>
          </a:prstGeom>
        </p:spPr>
        <p:txBody>
          <a:bodyPr wrap="square">
            <a:spAutoFit/>
          </a:bodyPr>
          <a:lstStyle/>
          <a:p>
            <a:pPr indent="457200" algn="ctr">
              <a:lnSpc>
                <a:spcPts val="1900"/>
              </a:lnSpc>
              <a:spcBef>
                <a:spcPts val="600"/>
              </a:spcBef>
              <a:spcAft>
                <a:spcPts val="600"/>
              </a:spcAft>
            </a:pPr>
            <a:r>
              <a:rPr lang="vi-VN" sz="2000" b="1" u="sng" dirty="0">
                <a:solidFill>
                  <a:srgbClr val="FF0000"/>
                </a:solidFill>
                <a:latin typeface="+mn-lt"/>
                <a:ea typeface="Times New Roman" panose="02020603050405020304" pitchFamily="18" charset="0"/>
              </a:rPr>
              <a:t>Bốn là</a:t>
            </a:r>
            <a:r>
              <a:rPr lang="vi-VN" sz="2000" dirty="0">
                <a:solidFill>
                  <a:srgbClr val="006600"/>
                </a:solidFill>
                <a:latin typeface="+mn-lt"/>
                <a:ea typeface="Times New Roman" panose="02020603050405020304" pitchFamily="18" charset="0"/>
              </a:rPr>
              <a:t>, </a:t>
            </a:r>
            <a:r>
              <a:rPr lang="vi-VN" sz="2000" b="1" dirty="0">
                <a:solidFill>
                  <a:srgbClr val="663300"/>
                </a:solidFill>
                <a:latin typeface="+mn-lt"/>
                <a:ea typeface="Times New Roman" panose="02020603050405020304" pitchFamily="18" charset="0"/>
              </a:rPr>
              <a:t>phát triển mạnh mẽ lực lượng sản xuất </a:t>
            </a:r>
            <a:r>
              <a:rPr lang="vi-VN" sz="2000" dirty="0">
                <a:solidFill>
                  <a:srgbClr val="006600"/>
                </a:solidFill>
                <a:latin typeface="+mn-lt"/>
                <a:ea typeface="Times New Roman" panose="02020603050405020304" pitchFamily="18" charset="0"/>
              </a:rPr>
              <a:t>với trình độ khoa học, công nghệ ngày càng cao; đồng thời </a:t>
            </a:r>
            <a:r>
              <a:rPr lang="vi-VN" sz="2000" b="1" dirty="0">
                <a:solidFill>
                  <a:srgbClr val="3333FF"/>
                </a:solidFill>
                <a:latin typeface="+mn-lt"/>
                <a:ea typeface="Times New Roman" panose="02020603050405020304" pitchFamily="18" charset="0"/>
              </a:rPr>
              <a:t>hoàn thiện quan hệ sản xuất </a:t>
            </a:r>
            <a:r>
              <a:rPr lang="vi-VN" sz="2000" dirty="0">
                <a:solidFill>
                  <a:srgbClr val="006600"/>
                </a:solidFill>
                <a:latin typeface="+mn-lt"/>
                <a:ea typeface="Times New Roman" panose="02020603050405020304" pitchFamily="18" charset="0"/>
              </a:rPr>
              <a:t>trong nền kinh tế thị trường định hướng xã hội chủ nghĩa.</a:t>
            </a:r>
            <a:endParaRPr lang="en-US" sz="2000" dirty="0">
              <a:solidFill>
                <a:srgbClr val="006600"/>
              </a:solidFill>
              <a:latin typeface="+mn-lt"/>
              <a:ea typeface="Times New Roman" panose="02020603050405020304" pitchFamily="18" charset="0"/>
            </a:endParaRPr>
          </a:p>
        </p:txBody>
      </p:sp>
      <p:pic>
        <p:nvPicPr>
          <p:cNvPr id="20482" name="Picture 2" descr="Phát triển mạnh mẽ và không ngừng hoàn thiện nền kinh tế thị trường định  hướng xã hội chủ nghĩa ở Việt Nam hiện na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10806" y="1684962"/>
            <a:ext cx="3572160" cy="2917860"/>
          </a:xfrm>
          <a:prstGeom prst="rect">
            <a:avLst/>
          </a:prstGeom>
          <a:noFill/>
          <a:extLst>
            <a:ext uri="{909E8E84-426E-40DD-AFC4-6F175D3DCCD1}">
              <a14:hiddenFill xmlns:a14="http://schemas.microsoft.com/office/drawing/2010/main">
                <a:solidFill>
                  <a:srgbClr val="FFFFFF"/>
                </a:solidFill>
              </a14:hiddenFill>
            </a:ext>
          </a:extLst>
        </p:spPr>
      </p:pic>
      <p:pic>
        <p:nvPicPr>
          <p:cNvPr id="20484" name="Picture 4" descr="Phát triển lực lượng sản xuất ở Việt Nam | Kinh tế | Tạp chí mặt trận Onlin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10460" y="1684963"/>
            <a:ext cx="3214349" cy="29178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2356204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328695" y="434949"/>
            <a:ext cx="2837636" cy="400110"/>
          </a:xfrm>
          <a:prstGeom prst="rect">
            <a:avLst/>
          </a:prstGeom>
        </p:spPr>
        <p:txBody>
          <a:bodyPr wrap="none">
            <a:spAutoFit/>
          </a:bodyPr>
          <a:lstStyle/>
          <a:p>
            <a:pPr marL="285750" indent="-285750">
              <a:buFont typeface="Wingdings" panose="05000000000000000000" pitchFamily="2" charset="2"/>
              <a:buChar char="§"/>
            </a:pPr>
            <a:r>
              <a:rPr lang="vi-VN" sz="2000" b="1" dirty="0">
                <a:solidFill>
                  <a:srgbClr val="3333FF"/>
                </a:solidFill>
                <a:latin typeface="+mn-lt"/>
                <a:ea typeface="Times New Roman" panose="02020603050405020304" pitchFamily="18" charset="0"/>
              </a:rPr>
              <a:t>Hoàn thiện thể chế </a:t>
            </a:r>
            <a:endParaRPr lang="en-US" sz="2000" b="1" dirty="0">
              <a:solidFill>
                <a:srgbClr val="3333FF"/>
              </a:solidFill>
              <a:latin typeface="+mn-lt"/>
            </a:endParaRPr>
          </a:p>
        </p:txBody>
      </p:sp>
      <p:pic>
        <p:nvPicPr>
          <p:cNvPr id="21508" name="Picture 4" descr="Hoàn thiện thể chế kinh tế thị trường định hướng xã hội chủ nghĩ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23317" y="1091896"/>
            <a:ext cx="6688476" cy="32194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5439947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Các nguồn lực phát triển kinh tế | Địa lí lớp 1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29570" y="1190321"/>
            <a:ext cx="6572250" cy="3412501"/>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1429570" y="501888"/>
            <a:ext cx="6902771" cy="707886"/>
          </a:xfrm>
          <a:prstGeom prst="rect">
            <a:avLst/>
          </a:prstGeom>
        </p:spPr>
        <p:txBody>
          <a:bodyPr wrap="square">
            <a:spAutoFit/>
          </a:bodyPr>
          <a:lstStyle/>
          <a:p>
            <a:pPr marL="342900" indent="-342900" algn="ctr">
              <a:buFont typeface="Wingdings" panose="05000000000000000000" pitchFamily="2" charset="2"/>
              <a:buChar char="§"/>
            </a:pPr>
            <a:r>
              <a:rPr lang="en-US" sz="2000" b="1" dirty="0">
                <a:solidFill>
                  <a:srgbClr val="C00000"/>
                </a:solidFill>
                <a:latin typeface="+mj-lt"/>
                <a:ea typeface="Times New Roman" panose="02020603050405020304" pitchFamily="18" charset="0"/>
              </a:rPr>
              <a:t>H</a:t>
            </a:r>
            <a:r>
              <a:rPr lang="vi-VN" sz="2000" b="1" dirty="0" smtClean="0">
                <a:solidFill>
                  <a:srgbClr val="C00000"/>
                </a:solidFill>
                <a:latin typeface="+mj-lt"/>
                <a:ea typeface="Times New Roman" panose="02020603050405020304" pitchFamily="18" charset="0"/>
              </a:rPr>
              <a:t>uy </a:t>
            </a:r>
            <a:r>
              <a:rPr lang="vi-VN" sz="2000" b="1" dirty="0">
                <a:solidFill>
                  <a:srgbClr val="C00000"/>
                </a:solidFill>
                <a:latin typeface="+mj-lt"/>
                <a:ea typeface="Times New Roman" panose="02020603050405020304" pitchFamily="18" charset="0"/>
              </a:rPr>
              <a:t>động và sử dụng có hiệu quả </a:t>
            </a:r>
            <a:r>
              <a:rPr lang="vi-VN" sz="2000" dirty="0">
                <a:solidFill>
                  <a:srgbClr val="660066"/>
                </a:solidFill>
                <a:latin typeface="+mj-lt"/>
                <a:ea typeface="Times New Roman" panose="02020603050405020304" pitchFamily="18" charset="0"/>
              </a:rPr>
              <a:t>mọi nguồn lực cho phát triển</a:t>
            </a:r>
            <a:endParaRPr lang="en-US" sz="2000" dirty="0">
              <a:solidFill>
                <a:srgbClr val="660066"/>
              </a:solidFill>
              <a:latin typeface="+mj-lt"/>
            </a:endParaRPr>
          </a:p>
        </p:txBody>
      </p:sp>
    </p:spTree>
    <p:extLst>
      <p:ext uri="{BB962C8B-B14F-4D97-AF65-F5344CB8AC3E}">
        <p14:creationId xmlns:p14="http://schemas.microsoft.com/office/powerpoint/2010/main" val="255925616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998323" y="432579"/>
            <a:ext cx="5902504" cy="579646"/>
          </a:xfrm>
          <a:prstGeom prst="rect">
            <a:avLst/>
          </a:prstGeom>
        </p:spPr>
        <p:txBody>
          <a:bodyPr wrap="square">
            <a:spAutoFit/>
          </a:bodyPr>
          <a:lstStyle/>
          <a:p>
            <a:pPr marL="285750" indent="-285750" algn="ctr">
              <a:lnSpc>
                <a:spcPts val="1900"/>
              </a:lnSpc>
              <a:spcBef>
                <a:spcPts val="600"/>
              </a:spcBef>
              <a:spcAft>
                <a:spcPts val="600"/>
              </a:spcAft>
              <a:buFont typeface="Wingdings" panose="05000000000000000000" pitchFamily="2" charset="2"/>
              <a:buChar char="§"/>
            </a:pPr>
            <a:r>
              <a:rPr lang="vi-VN" sz="2000" dirty="0">
                <a:solidFill>
                  <a:srgbClr val="000099"/>
                </a:solidFill>
                <a:latin typeface="+mn-lt"/>
                <a:ea typeface="Times New Roman" panose="02020603050405020304" pitchFamily="18" charset="0"/>
              </a:rPr>
              <a:t>Phát triển nhanh, hài hoà các thành </a:t>
            </a:r>
            <a:r>
              <a:rPr lang="vi-VN" sz="2000" b="1" dirty="0">
                <a:solidFill>
                  <a:srgbClr val="FF0000"/>
                </a:solidFill>
                <a:latin typeface="+mn-lt"/>
                <a:ea typeface="Times New Roman" panose="02020603050405020304" pitchFamily="18" charset="0"/>
              </a:rPr>
              <a:t>phần kinh tế và các loại hình doanh nghiệp</a:t>
            </a:r>
            <a:r>
              <a:rPr lang="vi-VN" sz="2000" dirty="0">
                <a:solidFill>
                  <a:srgbClr val="000099"/>
                </a:solidFill>
                <a:latin typeface="+mn-lt"/>
                <a:ea typeface="Times New Roman" panose="02020603050405020304" pitchFamily="18" charset="0"/>
              </a:rPr>
              <a:t>. </a:t>
            </a:r>
            <a:endParaRPr lang="en-US" sz="2000" dirty="0">
              <a:solidFill>
                <a:srgbClr val="000099"/>
              </a:solidFill>
              <a:latin typeface="+mn-lt"/>
              <a:ea typeface="Times New Roman" panose="02020603050405020304" pitchFamily="18" charset="0"/>
            </a:endParaRPr>
          </a:p>
        </p:txBody>
      </p:sp>
      <p:pic>
        <p:nvPicPr>
          <p:cNvPr id="23554" name="Picture 2" descr="So sánh các loại hình doanh nghiệp"/>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88449" y="1150707"/>
            <a:ext cx="3265220" cy="3400745"/>
          </a:xfrm>
          <a:prstGeom prst="rect">
            <a:avLst/>
          </a:prstGeom>
          <a:noFill/>
          <a:extLst>
            <a:ext uri="{909E8E84-426E-40DD-AFC4-6F175D3DCCD1}">
              <a14:hiddenFill xmlns:a14="http://schemas.microsoft.com/office/drawing/2010/main">
                <a:solidFill>
                  <a:srgbClr val="FFFFFF"/>
                </a:solidFill>
              </a14:hiddenFill>
            </a:ext>
          </a:extLst>
        </p:spPr>
      </p:pic>
      <p:pic>
        <p:nvPicPr>
          <p:cNvPr id="23556" name="Picture 4" descr="PPT - Bài 7 Thực hiện nền kinh tế nhiều thành phần và tăng cường vai trò  quản lý kinh tế của nhà nước PowerPoint Presentation - ID:369427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28108" y="1150706"/>
            <a:ext cx="3678148" cy="34007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4214405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070243" y="460792"/>
            <a:ext cx="5964148" cy="707886"/>
          </a:xfrm>
          <a:prstGeom prst="rect">
            <a:avLst/>
          </a:prstGeom>
        </p:spPr>
        <p:txBody>
          <a:bodyPr wrap="square">
            <a:spAutoFit/>
          </a:bodyPr>
          <a:lstStyle/>
          <a:p>
            <a:pPr marL="285750" indent="-285750" algn="ctr">
              <a:buFont typeface="Wingdings" panose="05000000000000000000" pitchFamily="2" charset="2"/>
              <a:buChar char="§"/>
            </a:pPr>
            <a:r>
              <a:rPr lang="en-US" sz="2000" dirty="0" smtClean="0">
                <a:solidFill>
                  <a:srgbClr val="00B0F0"/>
                </a:solidFill>
                <a:latin typeface="+mj-lt"/>
                <a:ea typeface="Times New Roman" panose="02020603050405020304" pitchFamily="18" charset="0"/>
              </a:rPr>
              <a:t>T</a:t>
            </a:r>
            <a:r>
              <a:rPr lang="vi-VN" sz="2000" dirty="0" smtClean="0">
                <a:solidFill>
                  <a:srgbClr val="00B0F0"/>
                </a:solidFill>
                <a:latin typeface="+mj-lt"/>
                <a:ea typeface="Times New Roman" panose="02020603050405020304" pitchFamily="18" charset="0"/>
              </a:rPr>
              <a:t>ăng </a:t>
            </a:r>
            <a:r>
              <a:rPr lang="vi-VN" sz="2000" dirty="0">
                <a:solidFill>
                  <a:srgbClr val="00B0F0"/>
                </a:solidFill>
                <a:latin typeface="+mj-lt"/>
                <a:ea typeface="Times New Roman" panose="02020603050405020304" pitchFamily="18" charset="0"/>
              </a:rPr>
              <a:t>cường tiềm lực và nâng cao hiệu quả của </a:t>
            </a:r>
            <a:r>
              <a:rPr lang="vi-VN" sz="2000" b="1" dirty="0">
                <a:solidFill>
                  <a:srgbClr val="660066"/>
                </a:solidFill>
                <a:latin typeface="+mj-lt"/>
                <a:ea typeface="Times New Roman" panose="02020603050405020304" pitchFamily="18" charset="0"/>
              </a:rPr>
              <a:t>kinh tế nhà nước</a:t>
            </a:r>
            <a:endParaRPr lang="en-US" sz="2000" b="1" dirty="0">
              <a:solidFill>
                <a:srgbClr val="660066"/>
              </a:solidFill>
              <a:latin typeface="+mj-lt"/>
            </a:endParaRPr>
          </a:p>
        </p:txBody>
      </p:sp>
      <p:pic>
        <p:nvPicPr>
          <p:cNvPr id="24580" name="Picture 4" descr="Nâng cao vai trò chủ đạo của kinh tế nhà nước trong nền kinh tế thị trường  định hướng xã hội chủ nghĩa | Tạp chí Tuyên giá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29571" y="1168678"/>
            <a:ext cx="6964416" cy="34671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0397133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361326" y="501889"/>
            <a:ext cx="6899096" cy="707886"/>
          </a:xfrm>
          <a:prstGeom prst="rect">
            <a:avLst/>
          </a:prstGeom>
        </p:spPr>
        <p:txBody>
          <a:bodyPr wrap="square">
            <a:spAutoFit/>
          </a:bodyPr>
          <a:lstStyle/>
          <a:p>
            <a:pPr marL="285750" indent="-285750" algn="ctr">
              <a:buFont typeface="Wingdings" panose="05000000000000000000" pitchFamily="2" charset="2"/>
              <a:buChar char="§"/>
            </a:pPr>
            <a:r>
              <a:rPr lang="vi-VN" sz="2000" b="1" dirty="0">
                <a:solidFill>
                  <a:srgbClr val="C00000"/>
                </a:solidFill>
                <a:latin typeface="+mn-lt"/>
                <a:ea typeface="Times New Roman" panose="02020603050405020304" pitchFamily="18" charset="0"/>
              </a:rPr>
              <a:t>Phát triển kinh tế tập thể </a:t>
            </a:r>
            <a:r>
              <a:rPr lang="vi-VN" sz="2000" dirty="0">
                <a:solidFill>
                  <a:srgbClr val="00B050"/>
                </a:solidFill>
                <a:latin typeface="+mn-lt"/>
                <a:ea typeface="Times New Roman" panose="02020603050405020304" pitchFamily="18" charset="0"/>
              </a:rPr>
              <a:t>với nhiều hình thức hợp tác đa dạng mà nòng cốt là hợp tác xã. </a:t>
            </a:r>
            <a:endParaRPr lang="en-US" sz="2000" dirty="0">
              <a:solidFill>
                <a:srgbClr val="00B050"/>
              </a:solidFill>
              <a:latin typeface="+mn-lt"/>
            </a:endParaRPr>
          </a:p>
        </p:txBody>
      </p:sp>
      <p:pic>
        <p:nvPicPr>
          <p:cNvPr id="25602" name="Picture 2" descr="Thái Nguyên: Tạo động lực cho kinh tế tập thể, hợp tác xã phát triể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01490" y="1209775"/>
            <a:ext cx="3327364" cy="3310853"/>
          </a:xfrm>
          <a:prstGeom prst="rect">
            <a:avLst/>
          </a:prstGeom>
          <a:noFill/>
          <a:extLst>
            <a:ext uri="{909E8E84-426E-40DD-AFC4-6F175D3DCCD1}">
              <a14:hiddenFill xmlns:a14="http://schemas.microsoft.com/office/drawing/2010/main">
                <a:solidFill>
                  <a:srgbClr val="FFFFFF"/>
                </a:solidFill>
              </a14:hiddenFill>
            </a:ext>
          </a:extLst>
        </p:spPr>
      </p:pic>
      <p:pic>
        <p:nvPicPr>
          <p:cNvPr id="25606" name="Picture 6" descr="Kinh tế tập thể, hợp tác xã đóng góp vào GDP còn khiêm tốn - Báo VOV"/>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69018" y="1209775"/>
            <a:ext cx="3431569" cy="331085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6994347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587355" y="512162"/>
            <a:ext cx="6221003" cy="707886"/>
          </a:xfrm>
          <a:prstGeom prst="rect">
            <a:avLst/>
          </a:prstGeom>
        </p:spPr>
        <p:txBody>
          <a:bodyPr wrap="square">
            <a:spAutoFit/>
          </a:bodyPr>
          <a:lstStyle/>
          <a:p>
            <a:pPr marL="285750" indent="-285750" algn="ctr">
              <a:buFont typeface="Wingdings" panose="05000000000000000000" pitchFamily="2" charset="2"/>
              <a:buChar char="§"/>
            </a:pPr>
            <a:r>
              <a:rPr lang="vi-VN" sz="2000" dirty="0">
                <a:solidFill>
                  <a:srgbClr val="000099"/>
                </a:solidFill>
                <a:latin typeface="+mn-lt"/>
                <a:ea typeface="Times New Roman" panose="02020603050405020304" pitchFamily="18" charset="0"/>
              </a:rPr>
              <a:t>Hoàn thiện cơ chế, chính sách để phát triển mạnh </a:t>
            </a:r>
            <a:r>
              <a:rPr lang="vi-VN" sz="2000" b="1" dirty="0">
                <a:solidFill>
                  <a:schemeClr val="bg1">
                    <a:lumMod val="50000"/>
                  </a:schemeClr>
                </a:solidFill>
                <a:latin typeface="+mn-lt"/>
                <a:ea typeface="Times New Roman" panose="02020603050405020304" pitchFamily="18" charset="0"/>
              </a:rPr>
              <a:t>kinh tế tư nhân</a:t>
            </a:r>
            <a:endParaRPr lang="en-US" sz="2000" b="1" dirty="0">
              <a:solidFill>
                <a:schemeClr val="bg1">
                  <a:lumMod val="50000"/>
                </a:schemeClr>
              </a:solidFill>
              <a:latin typeface="+mn-lt"/>
            </a:endParaRPr>
          </a:p>
        </p:txBody>
      </p:sp>
      <p:pic>
        <p:nvPicPr>
          <p:cNvPr id="26628" name="Picture 4" descr="Kinh tế tư nhân Việt Nam: Động lực phát triển và những kỳ vọng mớ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76149" y="1220048"/>
            <a:ext cx="6635643" cy="34033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6159512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945000" y="568514"/>
            <a:ext cx="6410729" cy="400110"/>
          </a:xfrm>
          <a:prstGeom prst="rect">
            <a:avLst/>
          </a:prstGeom>
        </p:spPr>
        <p:txBody>
          <a:bodyPr wrap="none">
            <a:spAutoFit/>
          </a:bodyPr>
          <a:lstStyle/>
          <a:p>
            <a:pPr marL="342900" indent="-342900">
              <a:buFont typeface="Wingdings" panose="05000000000000000000" pitchFamily="2" charset="2"/>
              <a:buChar char="§"/>
            </a:pPr>
            <a:r>
              <a:rPr lang="vi-VN" sz="2000" dirty="0">
                <a:solidFill>
                  <a:srgbClr val="00B0F0"/>
                </a:solidFill>
                <a:latin typeface="+mn-lt"/>
                <a:ea typeface="Times New Roman" panose="02020603050405020304" pitchFamily="18" charset="0"/>
              </a:rPr>
              <a:t>Tạo môi trường </a:t>
            </a:r>
            <a:r>
              <a:rPr lang="vi-VN" sz="2000" b="1" dirty="0">
                <a:solidFill>
                  <a:srgbClr val="7030A0"/>
                </a:solidFill>
                <a:latin typeface="+mn-lt"/>
                <a:ea typeface="Times New Roman" panose="02020603050405020304" pitchFamily="18" charset="0"/>
              </a:rPr>
              <a:t>cạnh tranh bình đẳng, minh bạch</a:t>
            </a:r>
            <a:endParaRPr lang="en-US" sz="2000" b="1" dirty="0">
              <a:solidFill>
                <a:srgbClr val="7030A0"/>
              </a:solidFill>
              <a:latin typeface="+mn-lt"/>
            </a:endParaRPr>
          </a:p>
        </p:txBody>
      </p:sp>
      <p:pic>
        <p:nvPicPr>
          <p:cNvPr id="27650" name="Picture 2" descr="Thực tiễn xử lý hành vi hạn chế cạnh tranh bị cấm theo pháp luật Việt Nam  hiện nay và một số giải pháp hoàn thiệ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45327" y="1181528"/>
            <a:ext cx="6532902" cy="343156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8223506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33244" y="403218"/>
            <a:ext cx="6529227" cy="823302"/>
          </a:xfrm>
          <a:prstGeom prst="rect">
            <a:avLst/>
          </a:prstGeom>
        </p:spPr>
        <p:txBody>
          <a:bodyPr wrap="square">
            <a:spAutoFit/>
          </a:bodyPr>
          <a:lstStyle/>
          <a:p>
            <a:pPr indent="457200" algn="ctr">
              <a:lnSpc>
                <a:spcPts val="1900"/>
              </a:lnSpc>
              <a:spcBef>
                <a:spcPts val="600"/>
              </a:spcBef>
              <a:spcAft>
                <a:spcPts val="600"/>
              </a:spcAft>
            </a:pPr>
            <a:r>
              <a:rPr lang="vi-VN" sz="2000" b="1" u="sng" dirty="0">
                <a:solidFill>
                  <a:srgbClr val="FF0000"/>
                </a:solidFill>
                <a:latin typeface="+mn-lt"/>
                <a:ea typeface="Times New Roman" panose="02020603050405020304" pitchFamily="18" charset="0"/>
              </a:rPr>
              <a:t>Năm là</a:t>
            </a:r>
            <a:r>
              <a:rPr lang="vi-VN" sz="2000" dirty="0">
                <a:solidFill>
                  <a:schemeClr val="accent2">
                    <a:lumMod val="75000"/>
                  </a:schemeClr>
                </a:solidFill>
                <a:latin typeface="+mn-lt"/>
                <a:ea typeface="Times New Roman" panose="02020603050405020304" pitchFamily="18" charset="0"/>
              </a:rPr>
              <a:t>, </a:t>
            </a:r>
            <a:r>
              <a:rPr lang="vi-VN" sz="2000" dirty="0">
                <a:solidFill>
                  <a:srgbClr val="660066"/>
                </a:solidFill>
                <a:latin typeface="+mn-lt"/>
                <a:ea typeface="Times New Roman" panose="02020603050405020304" pitchFamily="18" charset="0"/>
              </a:rPr>
              <a:t>xây dựng nền kinh tế độc lập, tự chủ ngày càng cao trong điều kiện hội nhập quốc tế ngày càng sâu rộng.</a:t>
            </a:r>
            <a:endParaRPr lang="en-US" sz="2000" dirty="0">
              <a:solidFill>
                <a:srgbClr val="660066"/>
              </a:solidFill>
              <a:latin typeface="+mn-lt"/>
              <a:ea typeface="Times New Roman" panose="02020603050405020304" pitchFamily="18" charset="0"/>
            </a:endParaRPr>
          </a:p>
        </p:txBody>
      </p:sp>
      <p:sp>
        <p:nvSpPr>
          <p:cNvPr id="5" name="AutoShape 2" descr="Độc lập, tự chủ trong hội nhập kinh tế quốc tế"/>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28676" name="Picture 4" descr="Hội nhập kinh tế quốc tế của Việt Nam trong những năm đổi mớ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65875" y="1335641"/>
            <a:ext cx="6502079" cy="31886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735083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355668" y="486319"/>
            <a:ext cx="7337265" cy="400110"/>
          </a:xfrm>
          <a:prstGeom prst="rect">
            <a:avLst/>
          </a:prstGeom>
        </p:spPr>
        <p:txBody>
          <a:bodyPr wrap="none">
            <a:spAutoFit/>
          </a:bodyPr>
          <a:lstStyle/>
          <a:p>
            <a:pPr marL="285750" indent="-285750">
              <a:buFont typeface="Wingdings" panose="05000000000000000000" pitchFamily="2" charset="2"/>
              <a:buChar char="§"/>
            </a:pPr>
            <a:r>
              <a:rPr lang="vi-VN" sz="2000" dirty="0">
                <a:solidFill>
                  <a:srgbClr val="000099"/>
                </a:solidFill>
                <a:latin typeface="+mn-lt"/>
                <a:ea typeface="Times New Roman" panose="02020603050405020304" pitchFamily="18" charset="0"/>
              </a:rPr>
              <a:t>Phát huy </a:t>
            </a:r>
            <a:r>
              <a:rPr lang="vi-VN" sz="2000" b="1" dirty="0">
                <a:solidFill>
                  <a:srgbClr val="660066"/>
                </a:solidFill>
                <a:latin typeface="+mn-lt"/>
                <a:ea typeface="Times New Roman" panose="02020603050405020304" pitchFamily="18" charset="0"/>
              </a:rPr>
              <a:t>nội lực và sức mạnh dân tộc </a:t>
            </a:r>
            <a:r>
              <a:rPr lang="vi-VN" sz="2000" dirty="0">
                <a:solidFill>
                  <a:srgbClr val="000099"/>
                </a:solidFill>
                <a:latin typeface="+mn-lt"/>
                <a:ea typeface="Times New Roman" panose="02020603050405020304" pitchFamily="18" charset="0"/>
              </a:rPr>
              <a:t>là yếu tố quyết định</a:t>
            </a:r>
            <a:endParaRPr lang="en-US" sz="2000" dirty="0">
              <a:solidFill>
                <a:srgbClr val="000099"/>
              </a:solidFill>
              <a:latin typeface="+mn-lt"/>
            </a:endParaRPr>
          </a:p>
        </p:txBody>
      </p:sp>
      <p:pic>
        <p:nvPicPr>
          <p:cNvPr id="33794" name="Picture 2" descr="Phát huy sức mạnh đại đoàn kết toàn dân tộc, vì sự phát triển bền vững của  đất nước, vì hạnh phúc của nhân dân | Đại đoàn kết | Tạp chí"/>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95236" y="1137631"/>
            <a:ext cx="6256961" cy="33727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390466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623317" y="409421"/>
            <a:ext cx="6154220" cy="707886"/>
          </a:xfrm>
          <a:prstGeom prst="rect">
            <a:avLst/>
          </a:prstGeom>
        </p:spPr>
        <p:txBody>
          <a:bodyPr wrap="square">
            <a:spAutoFit/>
          </a:bodyPr>
          <a:lstStyle/>
          <a:p>
            <a:pPr marL="285750" indent="-285750" algn="ctr">
              <a:buFont typeface="Wingdings" panose="05000000000000000000" pitchFamily="2" charset="2"/>
              <a:buChar char="Ø"/>
            </a:pPr>
            <a:r>
              <a:rPr lang="vi-VN" sz="2000" dirty="0">
                <a:solidFill>
                  <a:srgbClr val="006600"/>
                </a:solidFill>
                <a:latin typeface="+mn-lt"/>
                <a:ea typeface="Times New Roman" panose="02020603050405020304" pitchFamily="18" charset="0"/>
              </a:rPr>
              <a:t>Phát triển lực lượng </a:t>
            </a:r>
            <a:r>
              <a:rPr lang="vi-VN" sz="2000" b="1" dirty="0">
                <a:solidFill>
                  <a:srgbClr val="C00000"/>
                </a:solidFill>
                <a:latin typeface="+mn-lt"/>
                <a:ea typeface="Times New Roman" panose="02020603050405020304" pitchFamily="18" charset="0"/>
              </a:rPr>
              <a:t>doanh nghiệp trong nước </a:t>
            </a:r>
            <a:r>
              <a:rPr lang="vi-VN" sz="2000" dirty="0">
                <a:solidFill>
                  <a:srgbClr val="006600"/>
                </a:solidFill>
                <a:latin typeface="+mn-lt"/>
                <a:ea typeface="Times New Roman" panose="02020603050405020304" pitchFamily="18" charset="0"/>
              </a:rPr>
              <a:t>với nhiều thương hiệu </a:t>
            </a:r>
            <a:r>
              <a:rPr lang="vi-VN" sz="2000" dirty="0" smtClean="0">
                <a:solidFill>
                  <a:srgbClr val="006600"/>
                </a:solidFill>
                <a:latin typeface="+mn-lt"/>
                <a:ea typeface="Times New Roman" panose="02020603050405020304" pitchFamily="18" charset="0"/>
              </a:rPr>
              <a:t>mạnh </a:t>
            </a:r>
            <a:endParaRPr lang="en-US" sz="2000" dirty="0">
              <a:solidFill>
                <a:srgbClr val="006600"/>
              </a:solidFill>
              <a:latin typeface="+mn-lt"/>
            </a:endParaRPr>
          </a:p>
        </p:txBody>
      </p:sp>
      <p:pic>
        <p:nvPicPr>
          <p:cNvPr id="29698" name="Picture 2" descr="Công bố Top dẫn đầu doanh nghiệp Thương hiệu Mạnh Việt Nam 201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11764" y="1211922"/>
            <a:ext cx="6861674" cy="32670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2594790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p:cNvSpPr>
            <a:spLocks noChangeArrowheads="1"/>
          </p:cNvSpPr>
          <p:nvPr/>
        </p:nvSpPr>
        <p:spPr bwMode="auto">
          <a:xfrm>
            <a:off x="1569685" y="453281"/>
            <a:ext cx="681628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85750" indent="-285750">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742950" indent="-28575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1143000" indent="-228600">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600200" indent="-2286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2057400" indent="-228600">
              <a:spcBef>
                <a:spcPts val="350"/>
              </a:spcBef>
              <a:buClr>
                <a:schemeClr val="accent2"/>
              </a:buClr>
              <a:buFont typeface="Wingdings 2" panose="05020102010507070707" pitchFamily="18" charset="2"/>
              <a:buChar char=""/>
              <a:defRPr>
                <a:solidFill>
                  <a:schemeClr val="tx1"/>
                </a:solidFill>
                <a:latin typeface="Lucida Sans Unicode" panose="020B0602030504020204" pitchFamily="34" charset="0"/>
              </a:defRPr>
            </a:lvl5pPr>
            <a:lvl6pPr marL="25146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6pPr>
            <a:lvl7pPr marL="29718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7pPr>
            <a:lvl8pPr marL="34290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8pPr>
            <a:lvl9pPr marL="38862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9pPr>
          </a:lstStyle>
          <a:p>
            <a:pPr eaLnBrk="1" hangingPunct="1">
              <a:spcBef>
                <a:spcPct val="0"/>
              </a:spcBef>
              <a:buClrTx/>
              <a:buSzTx/>
              <a:buFont typeface="Wingdings" panose="05000000000000000000" pitchFamily="2" charset="2"/>
              <a:buChar char="§"/>
            </a:pPr>
            <a:r>
              <a:rPr lang="nl-NL" altLang="en-US" sz="1800" dirty="0">
                <a:solidFill>
                  <a:srgbClr val="000099"/>
                </a:solidFill>
                <a:latin typeface="Arial" panose="020B0604020202020204" pitchFamily="34" charset="0"/>
                <a:cs typeface="Arial" panose="020B0604020202020204" pitchFamily="34" charset="0"/>
              </a:rPr>
              <a:t>Tiếp tục đẩy mạnh thực hiện </a:t>
            </a:r>
            <a:r>
              <a:rPr lang="nl-NL" altLang="en-US" sz="1800" b="1" dirty="0">
                <a:solidFill>
                  <a:srgbClr val="000099"/>
                </a:solidFill>
                <a:latin typeface="Arial" panose="020B0604020202020204" pitchFamily="34" charset="0"/>
                <a:cs typeface="Arial" panose="020B0604020202020204" pitchFamily="34" charset="0"/>
              </a:rPr>
              <a:t>ba đột phá chiến lược</a:t>
            </a:r>
            <a:r>
              <a:rPr lang="nl-NL" altLang="en-US" sz="1800" dirty="0">
                <a:solidFill>
                  <a:srgbClr val="000099"/>
                </a:solidFill>
                <a:latin typeface="Arial" panose="020B0604020202020204" pitchFamily="34" charset="0"/>
                <a:cs typeface="Arial" panose="020B0604020202020204" pitchFamily="34" charset="0"/>
              </a:rPr>
              <a:t>: </a:t>
            </a:r>
            <a:endParaRPr lang="en-US" altLang="en-US" sz="1800" dirty="0">
              <a:solidFill>
                <a:srgbClr val="000099"/>
              </a:solidFill>
              <a:latin typeface="Arial" panose="020B0604020202020204" pitchFamily="34" charset="0"/>
              <a:cs typeface="Arial" panose="020B0604020202020204" pitchFamily="34" charset="0"/>
            </a:endParaRPr>
          </a:p>
        </p:txBody>
      </p:sp>
      <p:sp>
        <p:nvSpPr>
          <p:cNvPr id="5" name="AutoShape 29"/>
          <p:cNvSpPr>
            <a:spLocks noChangeArrowheads="1"/>
          </p:cNvSpPr>
          <p:nvPr/>
        </p:nvSpPr>
        <p:spPr bwMode="gray">
          <a:xfrm flipH="1">
            <a:off x="3266073" y="1059229"/>
            <a:ext cx="4320778" cy="801470"/>
          </a:xfrm>
          <a:prstGeom prst="homePlate">
            <a:avLst>
              <a:gd name="adj" fmla="val 37750"/>
            </a:avLst>
          </a:prstGeom>
          <a:solidFill>
            <a:srgbClr val="886909"/>
          </a:solidFill>
          <a:ln w="9525">
            <a:miter lim="800000"/>
            <a:headEnd/>
            <a:tailEnd/>
          </a:ln>
          <a:scene3d>
            <a:camera prst="legacyObliqueTopRight"/>
            <a:lightRig rig="legacyFlat3" dir="b"/>
          </a:scene3d>
          <a:sp3d extrusionH="430200" prstMaterial="legacyMatte">
            <a:bevelT w="13500" h="13500" prst="angle"/>
            <a:bevelB w="13500" h="13500" prst="angle"/>
            <a:extrusionClr>
              <a:srgbClr val="FF9933"/>
            </a:extrusionClr>
            <a:contourClr>
              <a:srgbClr val="FF9933"/>
            </a:contourClr>
          </a:sp3d>
        </p:spPr>
        <p:txBody>
          <a:bodyPr wrap="none" anchor="ctr">
            <a:flatTx/>
          </a:bodyPr>
          <a:lstStyle>
            <a:lvl1pPr>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742950" indent="-28575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1143000" indent="-228600">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600200" indent="-2286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2057400" indent="-228600">
              <a:spcBef>
                <a:spcPts val="350"/>
              </a:spcBef>
              <a:buClr>
                <a:schemeClr val="accent2"/>
              </a:buClr>
              <a:buFont typeface="Wingdings 2" panose="05020102010507070707" pitchFamily="18" charset="2"/>
              <a:buChar char=""/>
              <a:defRPr>
                <a:solidFill>
                  <a:schemeClr val="tx1"/>
                </a:solidFill>
                <a:latin typeface="Lucida Sans Unicode" panose="020B0602030504020204" pitchFamily="34" charset="0"/>
              </a:defRPr>
            </a:lvl5pPr>
            <a:lvl6pPr marL="25146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6pPr>
            <a:lvl7pPr marL="29718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7pPr>
            <a:lvl8pPr marL="34290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8pPr>
            <a:lvl9pPr marL="38862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9pPr>
          </a:lstStyle>
          <a:p>
            <a:pPr algn="ctr" eaLnBrk="1" hangingPunct="1">
              <a:spcBef>
                <a:spcPct val="0"/>
              </a:spcBef>
              <a:buClrTx/>
              <a:buSzTx/>
              <a:buFontTx/>
              <a:buNone/>
            </a:pPr>
            <a:endParaRPr lang="en-US" altLang="en-US" sz="1650" b="1" u="sng" dirty="0">
              <a:solidFill>
                <a:srgbClr val="006600"/>
              </a:solidFill>
              <a:latin typeface="Arial" panose="020B0604020202020204" pitchFamily="34" charset="0"/>
              <a:cs typeface="Arial" panose="020B0604020202020204" pitchFamily="34" charset="0"/>
            </a:endParaRPr>
          </a:p>
        </p:txBody>
      </p:sp>
      <p:sp>
        <p:nvSpPr>
          <p:cNvPr id="6" name="Rectangle 2"/>
          <p:cNvSpPr>
            <a:spLocks noChangeArrowheads="1"/>
          </p:cNvSpPr>
          <p:nvPr/>
        </p:nvSpPr>
        <p:spPr bwMode="auto">
          <a:xfrm>
            <a:off x="3551274" y="1131147"/>
            <a:ext cx="4035578"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742950" indent="-28575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1143000" indent="-228600">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600200" indent="-2286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2057400" indent="-228600">
              <a:spcBef>
                <a:spcPts val="350"/>
              </a:spcBef>
              <a:buClr>
                <a:schemeClr val="accent2"/>
              </a:buClr>
              <a:buFont typeface="Wingdings 2" panose="05020102010507070707" pitchFamily="18" charset="2"/>
              <a:buChar char=""/>
              <a:defRPr>
                <a:solidFill>
                  <a:schemeClr val="tx1"/>
                </a:solidFill>
                <a:latin typeface="Lucida Sans Unicode" panose="020B0602030504020204" pitchFamily="34" charset="0"/>
              </a:defRPr>
            </a:lvl5pPr>
            <a:lvl6pPr marL="25146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6pPr>
            <a:lvl7pPr marL="29718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7pPr>
            <a:lvl8pPr marL="34290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8pPr>
            <a:lvl9pPr marL="38862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9pPr>
          </a:lstStyle>
          <a:p>
            <a:pPr algn="ctr" eaLnBrk="1" hangingPunct="1">
              <a:spcBef>
                <a:spcPct val="0"/>
              </a:spcBef>
              <a:buClrTx/>
              <a:buSzTx/>
              <a:buFontTx/>
              <a:buNone/>
            </a:pPr>
            <a:r>
              <a:rPr lang="vi-VN" altLang="en-US" sz="1800" i="1" dirty="0">
                <a:solidFill>
                  <a:srgbClr val="FFFFFF"/>
                </a:solidFill>
                <a:latin typeface="+mn-lt"/>
              </a:rPr>
              <a:t>(1) Hoàn thiện thể chế kinh tế thị trường định hướng xã hội chủ nghĩa. </a:t>
            </a:r>
            <a:endParaRPr lang="en-US" altLang="en-US" sz="1800" dirty="0">
              <a:solidFill>
                <a:srgbClr val="FFFFFF"/>
              </a:solidFill>
              <a:latin typeface="+mn-lt"/>
            </a:endParaRPr>
          </a:p>
        </p:txBody>
      </p:sp>
      <p:sp>
        <p:nvSpPr>
          <p:cNvPr id="7" name="AutoShape 22"/>
          <p:cNvSpPr>
            <a:spLocks noChangeArrowheads="1"/>
          </p:cNvSpPr>
          <p:nvPr/>
        </p:nvSpPr>
        <p:spPr bwMode="gray">
          <a:xfrm flipH="1">
            <a:off x="2455257" y="2302751"/>
            <a:ext cx="5131594" cy="932038"/>
          </a:xfrm>
          <a:prstGeom prst="homePlate">
            <a:avLst>
              <a:gd name="adj" fmla="val 39119"/>
            </a:avLst>
          </a:prstGeom>
          <a:solidFill>
            <a:srgbClr val="FF0000"/>
          </a:solidFill>
          <a:ln w="9525">
            <a:miter lim="800000"/>
            <a:headEnd/>
            <a:tailEnd/>
          </a:ln>
          <a:scene3d>
            <a:camera prst="legacyObliqueTopRight"/>
            <a:lightRig rig="legacyFlat3" dir="b"/>
          </a:scene3d>
          <a:sp3d extrusionH="430200" prstMaterial="legacyMatte">
            <a:bevelT w="13500" h="13500" prst="angle"/>
            <a:bevelB w="13500" h="13500" prst="angle"/>
            <a:extrusionClr>
              <a:srgbClr val="5491D4"/>
            </a:extrusionClr>
            <a:contourClr>
              <a:srgbClr val="5491D4"/>
            </a:contourClr>
          </a:sp3d>
        </p:spPr>
        <p:txBody>
          <a:bodyPr wrap="none" anchor="ctr">
            <a:flatTx/>
          </a:bodyPr>
          <a:lstStyle>
            <a:lvl1pPr>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742950" indent="-28575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1143000" indent="-228600">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600200" indent="-2286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2057400" indent="-228600">
              <a:spcBef>
                <a:spcPts val="350"/>
              </a:spcBef>
              <a:buClr>
                <a:schemeClr val="accent2"/>
              </a:buClr>
              <a:buFont typeface="Wingdings 2" panose="05020102010507070707" pitchFamily="18" charset="2"/>
              <a:buChar char=""/>
              <a:defRPr>
                <a:solidFill>
                  <a:schemeClr val="tx1"/>
                </a:solidFill>
                <a:latin typeface="Lucida Sans Unicode" panose="020B0602030504020204" pitchFamily="34" charset="0"/>
              </a:defRPr>
            </a:lvl5pPr>
            <a:lvl6pPr marL="25146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6pPr>
            <a:lvl7pPr marL="29718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7pPr>
            <a:lvl8pPr marL="34290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8pPr>
            <a:lvl9pPr marL="38862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9pPr>
          </a:lstStyle>
          <a:p>
            <a:pPr algn="ctr" eaLnBrk="1" hangingPunct="1">
              <a:spcBef>
                <a:spcPct val="0"/>
              </a:spcBef>
              <a:buClrTx/>
              <a:buSzTx/>
              <a:buFontTx/>
              <a:buNone/>
            </a:pPr>
            <a:endParaRPr lang="en-US" altLang="en-US" sz="1650" b="1" dirty="0">
              <a:solidFill>
                <a:srgbClr val="660066"/>
              </a:solidFill>
              <a:latin typeface="Arial" panose="020B0604020202020204" pitchFamily="34" charset="0"/>
              <a:cs typeface="Arial" panose="020B0604020202020204" pitchFamily="34" charset="0"/>
            </a:endParaRPr>
          </a:p>
        </p:txBody>
      </p:sp>
      <p:sp>
        <p:nvSpPr>
          <p:cNvPr id="8" name="Rectangle 3"/>
          <p:cNvSpPr>
            <a:spLocks noChangeArrowheads="1"/>
          </p:cNvSpPr>
          <p:nvPr/>
        </p:nvSpPr>
        <p:spPr bwMode="auto">
          <a:xfrm>
            <a:off x="2806995" y="2423875"/>
            <a:ext cx="4684994"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742950" indent="-28575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1143000" indent="-228600">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600200" indent="-2286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2057400" indent="-228600">
              <a:spcBef>
                <a:spcPts val="350"/>
              </a:spcBef>
              <a:buClr>
                <a:schemeClr val="accent2"/>
              </a:buClr>
              <a:buFont typeface="Wingdings 2" panose="05020102010507070707" pitchFamily="18" charset="2"/>
              <a:buChar char=""/>
              <a:defRPr>
                <a:solidFill>
                  <a:schemeClr val="tx1"/>
                </a:solidFill>
                <a:latin typeface="Lucida Sans Unicode" panose="020B0602030504020204" pitchFamily="34" charset="0"/>
              </a:defRPr>
            </a:lvl5pPr>
            <a:lvl6pPr marL="25146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6pPr>
            <a:lvl7pPr marL="29718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7pPr>
            <a:lvl8pPr marL="34290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8pPr>
            <a:lvl9pPr marL="38862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9pPr>
          </a:lstStyle>
          <a:p>
            <a:pPr algn="ctr" eaLnBrk="1" hangingPunct="1">
              <a:spcBef>
                <a:spcPct val="0"/>
              </a:spcBef>
              <a:buClrTx/>
              <a:buSzTx/>
              <a:buFontTx/>
              <a:buNone/>
            </a:pPr>
            <a:r>
              <a:rPr lang="vi-VN" altLang="en-US" sz="1800" i="1" dirty="0">
                <a:solidFill>
                  <a:srgbClr val="FFFFFF"/>
                </a:solidFill>
                <a:latin typeface="Times New Roman" panose="02020603050405020304" pitchFamily="18" charset="0"/>
              </a:rPr>
              <a:t>(</a:t>
            </a:r>
            <a:r>
              <a:rPr lang="vi-VN" altLang="en-US" sz="1800" i="1" dirty="0">
                <a:solidFill>
                  <a:srgbClr val="FFFFFF"/>
                </a:solidFill>
                <a:latin typeface="+mn-lt"/>
              </a:rPr>
              <a:t>2) Tiếp tục phát triển kết cấu hạ tầng kinh tế - xã hội đồng bộ, hiện đại. </a:t>
            </a:r>
            <a:endParaRPr lang="en-US" altLang="en-US" sz="1800" dirty="0">
              <a:solidFill>
                <a:srgbClr val="FFFFFF"/>
              </a:solidFill>
              <a:latin typeface="+mn-lt"/>
            </a:endParaRPr>
          </a:p>
        </p:txBody>
      </p:sp>
      <p:sp>
        <p:nvSpPr>
          <p:cNvPr id="9" name="AutoShape 15"/>
          <p:cNvSpPr>
            <a:spLocks noChangeArrowheads="1"/>
          </p:cNvSpPr>
          <p:nvPr/>
        </p:nvSpPr>
        <p:spPr bwMode="gray">
          <a:xfrm flipH="1">
            <a:off x="1596905" y="3618815"/>
            <a:ext cx="5994797" cy="782152"/>
          </a:xfrm>
          <a:prstGeom prst="homePlate">
            <a:avLst>
              <a:gd name="adj" fmla="val 44957"/>
            </a:avLst>
          </a:prstGeom>
          <a:solidFill>
            <a:srgbClr val="000099"/>
          </a:solidFill>
          <a:ln w="9525">
            <a:miter lim="800000"/>
            <a:headEnd/>
            <a:tailEnd/>
          </a:ln>
          <a:scene3d>
            <a:camera prst="legacyObliqueTopRight"/>
            <a:lightRig rig="legacyFlat3" dir="b"/>
          </a:scene3d>
          <a:sp3d extrusionH="430200" prstMaterial="legacyMatte">
            <a:bevelT w="13500" h="13500" prst="angle"/>
            <a:bevelB w="13500" h="13500" prst="angle"/>
            <a:extrusionClr>
              <a:srgbClr val="92D365"/>
            </a:extrusionClr>
            <a:contourClr>
              <a:srgbClr val="92D365"/>
            </a:contourClr>
          </a:sp3d>
        </p:spPr>
        <p:txBody>
          <a:bodyPr wrap="none" anchor="ctr">
            <a:flatTx/>
          </a:bodyPr>
          <a:lstStyle>
            <a:lvl1pPr>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742950" indent="-28575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1143000" indent="-228600">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600200" indent="-2286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2057400" indent="-228600">
              <a:spcBef>
                <a:spcPts val="350"/>
              </a:spcBef>
              <a:buClr>
                <a:schemeClr val="accent2"/>
              </a:buClr>
              <a:buFont typeface="Wingdings 2" panose="05020102010507070707" pitchFamily="18" charset="2"/>
              <a:buChar char=""/>
              <a:defRPr>
                <a:solidFill>
                  <a:schemeClr val="tx1"/>
                </a:solidFill>
                <a:latin typeface="Lucida Sans Unicode" panose="020B0602030504020204" pitchFamily="34" charset="0"/>
              </a:defRPr>
            </a:lvl5pPr>
            <a:lvl6pPr marL="25146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6pPr>
            <a:lvl7pPr marL="29718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7pPr>
            <a:lvl8pPr marL="34290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8pPr>
            <a:lvl9pPr marL="38862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9pPr>
          </a:lstStyle>
          <a:p>
            <a:pPr algn="ctr" eaLnBrk="1" hangingPunct="1">
              <a:spcBef>
                <a:spcPct val="0"/>
              </a:spcBef>
              <a:buClrTx/>
              <a:buSzTx/>
              <a:buFontTx/>
              <a:buNone/>
            </a:pPr>
            <a:endParaRPr lang="en-US" altLang="en-US" sz="1650" b="1" dirty="0">
              <a:solidFill>
                <a:srgbClr val="800080"/>
              </a:solidFill>
              <a:latin typeface="Arial" panose="020B0604020202020204" pitchFamily="34" charset="0"/>
              <a:cs typeface="Arial" panose="020B0604020202020204" pitchFamily="34" charset="0"/>
            </a:endParaRPr>
          </a:p>
        </p:txBody>
      </p:sp>
      <p:sp>
        <p:nvSpPr>
          <p:cNvPr id="10" name="Rectangle 4"/>
          <p:cNvSpPr>
            <a:spLocks noChangeArrowheads="1"/>
          </p:cNvSpPr>
          <p:nvPr/>
        </p:nvSpPr>
        <p:spPr bwMode="auto">
          <a:xfrm>
            <a:off x="1956391" y="3676841"/>
            <a:ext cx="563046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742950" indent="-28575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1143000" indent="-228600">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600200" indent="-2286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2057400" indent="-228600">
              <a:spcBef>
                <a:spcPts val="350"/>
              </a:spcBef>
              <a:buClr>
                <a:schemeClr val="accent2"/>
              </a:buClr>
              <a:buFont typeface="Wingdings 2" panose="05020102010507070707" pitchFamily="18" charset="2"/>
              <a:buChar char=""/>
              <a:defRPr>
                <a:solidFill>
                  <a:schemeClr val="tx1"/>
                </a:solidFill>
                <a:latin typeface="Lucida Sans Unicode" panose="020B0602030504020204" pitchFamily="34" charset="0"/>
              </a:defRPr>
            </a:lvl5pPr>
            <a:lvl6pPr marL="25146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6pPr>
            <a:lvl7pPr marL="29718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7pPr>
            <a:lvl8pPr marL="34290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8pPr>
            <a:lvl9pPr marL="38862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9pPr>
          </a:lstStyle>
          <a:p>
            <a:pPr algn="ctr" eaLnBrk="1" hangingPunct="1">
              <a:spcBef>
                <a:spcPct val="0"/>
              </a:spcBef>
              <a:buClrTx/>
              <a:buSzTx/>
              <a:buFontTx/>
              <a:buNone/>
            </a:pPr>
            <a:r>
              <a:rPr lang="vi-VN" altLang="en-US" sz="1800" i="1" dirty="0">
                <a:solidFill>
                  <a:srgbClr val="FFFFFF"/>
                </a:solidFill>
                <a:latin typeface="+mn-lt"/>
              </a:rPr>
              <a:t>(3) Chú trọng phát triển nguồn nhân lực Việt Nam đáp ứng yêu cầu phát triển và hội nhập của đất nước.</a:t>
            </a:r>
            <a:endParaRPr lang="en-US" altLang="en-US" sz="1800" dirty="0">
              <a:solidFill>
                <a:srgbClr val="FFFFFF"/>
              </a:solidFill>
              <a:latin typeface="+mn-lt"/>
            </a:endParaRPr>
          </a:p>
        </p:txBody>
      </p:sp>
      <p:grpSp>
        <p:nvGrpSpPr>
          <p:cNvPr id="11" name="Group 25"/>
          <p:cNvGrpSpPr>
            <a:grpSpLocks/>
          </p:cNvGrpSpPr>
          <p:nvPr/>
        </p:nvGrpSpPr>
        <p:grpSpPr bwMode="auto">
          <a:xfrm>
            <a:off x="3041043" y="1245970"/>
            <a:ext cx="225029" cy="298847"/>
            <a:chOff x="2016" y="1920"/>
            <a:chExt cx="1680" cy="1680"/>
          </a:xfrm>
        </p:grpSpPr>
        <p:sp>
          <p:nvSpPr>
            <p:cNvPr id="12" name="Oval 26"/>
            <p:cNvSpPr>
              <a:spLocks noChangeArrowheads="1"/>
            </p:cNvSpPr>
            <p:nvPr/>
          </p:nvSpPr>
          <p:spPr bwMode="gray">
            <a:xfrm>
              <a:off x="2016" y="1920"/>
              <a:ext cx="1680" cy="1680"/>
            </a:xfrm>
            <a:prstGeom prst="ellipse">
              <a:avLst/>
            </a:prstGeom>
            <a:gradFill rotWithShape="1">
              <a:gsLst>
                <a:gs pos="0">
                  <a:srgbClr val="FF6600"/>
                </a:gs>
                <a:gs pos="100000">
                  <a:srgbClr val="762F00"/>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742950" indent="-28575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1143000" indent="-228600">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600200" indent="-2286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2057400" indent="-228600">
                <a:spcBef>
                  <a:spcPts val="350"/>
                </a:spcBef>
                <a:buClr>
                  <a:schemeClr val="accent2"/>
                </a:buClr>
                <a:buFont typeface="Wingdings 2" panose="05020102010507070707" pitchFamily="18" charset="2"/>
                <a:buChar char=""/>
                <a:defRPr>
                  <a:solidFill>
                    <a:schemeClr val="tx1"/>
                  </a:solidFill>
                  <a:latin typeface="Lucida Sans Unicode" panose="020B0602030504020204" pitchFamily="34" charset="0"/>
                </a:defRPr>
              </a:lvl5pPr>
              <a:lvl6pPr marL="25146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6pPr>
              <a:lvl7pPr marL="29718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7pPr>
              <a:lvl8pPr marL="34290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8pPr>
              <a:lvl9pPr marL="38862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9pPr>
            </a:lstStyle>
            <a:p>
              <a:pPr eaLnBrk="1" hangingPunct="1">
                <a:spcBef>
                  <a:spcPct val="0"/>
                </a:spcBef>
                <a:buClrTx/>
                <a:buSzTx/>
                <a:buFontTx/>
                <a:buNone/>
              </a:pPr>
              <a:endParaRPr lang="en-US" altLang="en-US" sz="1350">
                <a:solidFill>
                  <a:srgbClr val="000000"/>
                </a:solidFill>
                <a:latin typeface="Times New Roman" panose="02020603050405020304" pitchFamily="18" charset="0"/>
              </a:endParaRPr>
            </a:p>
          </p:txBody>
        </p:sp>
        <p:sp>
          <p:nvSpPr>
            <p:cNvPr id="13" name="Freeform 27"/>
            <p:cNvSpPr>
              <a:spLocks/>
            </p:cNvSpPr>
            <p:nvPr/>
          </p:nvSpPr>
          <p:spPr bwMode="gray">
            <a:xfrm>
              <a:off x="2208" y="1948"/>
              <a:ext cx="1296" cy="634"/>
            </a:xfrm>
            <a:custGeom>
              <a:avLst/>
              <a:gdLst>
                <a:gd name="T0" fmla="*/ 1074 w 1321"/>
                <a:gd name="T1" fmla="*/ 126 h 712"/>
                <a:gd name="T2" fmla="*/ 1088 w 1321"/>
                <a:gd name="T3" fmla="*/ 139 h 712"/>
                <a:gd name="T4" fmla="*/ 1091 w 1321"/>
                <a:gd name="T5" fmla="*/ 151 h 712"/>
                <a:gd name="T6" fmla="*/ 1086 w 1321"/>
                <a:gd name="T7" fmla="*/ 162 h 712"/>
                <a:gd name="T8" fmla="*/ 1072 w 1321"/>
                <a:gd name="T9" fmla="*/ 171 h 712"/>
                <a:gd name="T10" fmla="*/ 1051 w 1321"/>
                <a:gd name="T11" fmla="*/ 182 h 712"/>
                <a:gd name="T12" fmla="*/ 1023 w 1321"/>
                <a:gd name="T13" fmla="*/ 190 h 712"/>
                <a:gd name="T14" fmla="*/ 988 w 1321"/>
                <a:gd name="T15" fmla="*/ 197 h 712"/>
                <a:gd name="T16" fmla="*/ 948 w 1321"/>
                <a:gd name="T17" fmla="*/ 204 h 712"/>
                <a:gd name="T18" fmla="*/ 902 w 1321"/>
                <a:gd name="T19" fmla="*/ 209 h 712"/>
                <a:gd name="T20" fmla="*/ 852 w 1321"/>
                <a:gd name="T21" fmla="*/ 214 h 712"/>
                <a:gd name="T22" fmla="*/ 799 w 1321"/>
                <a:gd name="T23" fmla="*/ 216 h 712"/>
                <a:gd name="T24" fmla="*/ 740 w 1321"/>
                <a:gd name="T25" fmla="*/ 221 h 712"/>
                <a:gd name="T26" fmla="*/ 681 w 1321"/>
                <a:gd name="T27" fmla="*/ 222 h 712"/>
                <a:gd name="T28" fmla="*/ 657 w 1321"/>
                <a:gd name="T29" fmla="*/ 223 h 712"/>
                <a:gd name="T30" fmla="*/ 393 w 1321"/>
                <a:gd name="T31" fmla="*/ 223 h 712"/>
                <a:gd name="T32" fmla="*/ 389 w 1321"/>
                <a:gd name="T33" fmla="*/ 223 h 712"/>
                <a:gd name="T34" fmla="*/ 337 w 1321"/>
                <a:gd name="T35" fmla="*/ 222 h 712"/>
                <a:gd name="T36" fmla="*/ 287 w 1321"/>
                <a:gd name="T37" fmla="*/ 221 h 712"/>
                <a:gd name="T38" fmla="*/ 240 w 1321"/>
                <a:gd name="T39" fmla="*/ 218 h 712"/>
                <a:gd name="T40" fmla="*/ 195 w 1321"/>
                <a:gd name="T41" fmla="*/ 215 h 712"/>
                <a:gd name="T42" fmla="*/ 155 w 1321"/>
                <a:gd name="T43" fmla="*/ 212 h 712"/>
                <a:gd name="T44" fmla="*/ 118 w 1321"/>
                <a:gd name="T45" fmla="*/ 207 h 712"/>
                <a:gd name="T46" fmla="*/ 82 w 1321"/>
                <a:gd name="T47" fmla="*/ 203 h 712"/>
                <a:gd name="T48" fmla="*/ 57 w 1321"/>
                <a:gd name="T49" fmla="*/ 198 h 712"/>
                <a:gd name="T50" fmla="*/ 29 w 1321"/>
                <a:gd name="T51" fmla="*/ 191 h 712"/>
                <a:gd name="T52" fmla="*/ 18 w 1321"/>
                <a:gd name="T53" fmla="*/ 183 h 712"/>
                <a:gd name="T54" fmla="*/ 6 w 1321"/>
                <a:gd name="T55" fmla="*/ 174 h 712"/>
                <a:gd name="T56" fmla="*/ 0 w 1321"/>
                <a:gd name="T57" fmla="*/ 164 h 712"/>
                <a:gd name="T58" fmla="*/ 0 w 1321"/>
                <a:gd name="T59" fmla="*/ 163 h 712"/>
                <a:gd name="T60" fmla="*/ 4 w 1321"/>
                <a:gd name="T61" fmla="*/ 151 h 712"/>
                <a:gd name="T62" fmla="*/ 16 w 1321"/>
                <a:gd name="T63" fmla="*/ 140 h 712"/>
                <a:gd name="T64" fmla="*/ 41 w 1321"/>
                <a:gd name="T65" fmla="*/ 116 h 712"/>
                <a:gd name="T66" fmla="*/ 76 w 1321"/>
                <a:gd name="T67" fmla="*/ 93 h 712"/>
                <a:gd name="T68" fmla="*/ 122 w 1321"/>
                <a:gd name="T69" fmla="*/ 74 h 712"/>
                <a:gd name="T70" fmla="*/ 169 w 1321"/>
                <a:gd name="T71" fmla="*/ 54 h 712"/>
                <a:gd name="T72" fmla="*/ 223 w 1321"/>
                <a:gd name="T73" fmla="*/ 38 h 712"/>
                <a:gd name="T74" fmla="*/ 282 w 1321"/>
                <a:gd name="T75" fmla="*/ 26 h 712"/>
                <a:gd name="T76" fmla="*/ 342 w 1321"/>
                <a:gd name="T77" fmla="*/ 14 h 712"/>
                <a:gd name="T78" fmla="*/ 411 w 1321"/>
                <a:gd name="T79" fmla="*/ 7 h 712"/>
                <a:gd name="T80" fmla="*/ 480 w 1321"/>
                <a:gd name="T81" fmla="*/ 4 h 712"/>
                <a:gd name="T82" fmla="*/ 551 w 1321"/>
                <a:gd name="T83" fmla="*/ 0 h 712"/>
                <a:gd name="T84" fmla="*/ 551 w 1321"/>
                <a:gd name="T85" fmla="*/ 0 h 712"/>
                <a:gd name="T86" fmla="*/ 627 w 1321"/>
                <a:gd name="T87" fmla="*/ 4 h 712"/>
                <a:gd name="T88" fmla="*/ 700 w 1321"/>
                <a:gd name="T89" fmla="*/ 7 h 712"/>
                <a:gd name="T90" fmla="*/ 770 w 1321"/>
                <a:gd name="T91" fmla="*/ 16 h 712"/>
                <a:gd name="T92" fmla="*/ 835 w 1321"/>
                <a:gd name="T93" fmla="*/ 28 h 712"/>
                <a:gd name="T94" fmla="*/ 894 w 1321"/>
                <a:gd name="T95" fmla="*/ 43 h 712"/>
                <a:gd name="T96" fmla="*/ 949 w 1321"/>
                <a:gd name="T97" fmla="*/ 61 h 712"/>
                <a:gd name="T98" fmla="*/ 998 w 1321"/>
                <a:gd name="T99" fmla="*/ 80 h 712"/>
                <a:gd name="T100" fmla="*/ 1040 w 1321"/>
                <a:gd name="T101" fmla="*/ 102 h 712"/>
                <a:gd name="T102" fmla="*/ 1074 w 1321"/>
                <a:gd name="T103" fmla="*/ 126 h 712"/>
                <a:gd name="T104" fmla="*/ 1074 w 1321"/>
                <a:gd name="T105" fmla="*/ 126 h 712"/>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0" t="0" r="r" b="b"/>
              <a:pathLst>
                <a:path w="1321" h="712">
                  <a:moveTo>
                    <a:pt x="1301" y="401"/>
                  </a:moveTo>
                  <a:lnTo>
                    <a:pt x="1317" y="442"/>
                  </a:lnTo>
                  <a:lnTo>
                    <a:pt x="1321" y="481"/>
                  </a:lnTo>
                  <a:lnTo>
                    <a:pt x="1315" y="516"/>
                  </a:lnTo>
                  <a:lnTo>
                    <a:pt x="1298" y="550"/>
                  </a:lnTo>
                  <a:lnTo>
                    <a:pt x="1272" y="579"/>
                  </a:lnTo>
                  <a:lnTo>
                    <a:pt x="1239" y="604"/>
                  </a:lnTo>
                  <a:lnTo>
                    <a:pt x="1196" y="628"/>
                  </a:lnTo>
                  <a:lnTo>
                    <a:pt x="1147" y="649"/>
                  </a:lnTo>
                  <a:lnTo>
                    <a:pt x="1092" y="667"/>
                  </a:lnTo>
                  <a:lnTo>
                    <a:pt x="1031" y="683"/>
                  </a:lnTo>
                  <a:lnTo>
                    <a:pt x="967" y="694"/>
                  </a:lnTo>
                  <a:lnTo>
                    <a:pt x="896" y="704"/>
                  </a:lnTo>
                  <a:lnTo>
                    <a:pt x="824" y="710"/>
                  </a:lnTo>
                  <a:lnTo>
                    <a:pt x="795" y="712"/>
                  </a:lnTo>
                  <a:lnTo>
                    <a:pt x="476" y="712"/>
                  </a:lnTo>
                  <a:lnTo>
                    <a:pt x="472" y="712"/>
                  </a:lnTo>
                  <a:lnTo>
                    <a:pt x="409" y="708"/>
                  </a:lnTo>
                  <a:lnTo>
                    <a:pt x="348" y="704"/>
                  </a:lnTo>
                  <a:lnTo>
                    <a:pt x="290" y="696"/>
                  </a:lnTo>
                  <a:lnTo>
                    <a:pt x="235" y="689"/>
                  </a:lnTo>
                  <a:lnTo>
                    <a:pt x="186" y="677"/>
                  </a:lnTo>
                  <a:lnTo>
                    <a:pt x="141" y="663"/>
                  </a:lnTo>
                  <a:lnTo>
                    <a:pt x="102" y="648"/>
                  </a:lnTo>
                  <a:lnTo>
                    <a:pt x="67" y="630"/>
                  </a:lnTo>
                  <a:lnTo>
                    <a:pt x="39" y="608"/>
                  </a:lnTo>
                  <a:lnTo>
                    <a:pt x="18" y="583"/>
                  </a:lnTo>
                  <a:lnTo>
                    <a:pt x="6" y="554"/>
                  </a:lnTo>
                  <a:lnTo>
                    <a:pt x="0" y="524"/>
                  </a:lnTo>
                  <a:lnTo>
                    <a:pt x="0" y="520"/>
                  </a:lnTo>
                  <a:lnTo>
                    <a:pt x="4" y="487"/>
                  </a:lnTo>
                  <a:lnTo>
                    <a:pt x="16" y="446"/>
                  </a:lnTo>
                  <a:lnTo>
                    <a:pt x="51" y="370"/>
                  </a:lnTo>
                  <a:lnTo>
                    <a:pt x="94" y="299"/>
                  </a:lnTo>
                  <a:lnTo>
                    <a:pt x="147" y="235"/>
                  </a:lnTo>
                  <a:lnTo>
                    <a:pt x="204" y="176"/>
                  </a:lnTo>
                  <a:lnTo>
                    <a:pt x="270" y="125"/>
                  </a:lnTo>
                  <a:lnTo>
                    <a:pt x="341" y="82"/>
                  </a:lnTo>
                  <a:lnTo>
                    <a:pt x="415" y="47"/>
                  </a:lnTo>
                  <a:lnTo>
                    <a:pt x="497" y="21"/>
                  </a:lnTo>
                  <a:lnTo>
                    <a:pt x="581" y="6"/>
                  </a:lnTo>
                  <a:lnTo>
                    <a:pt x="667" y="0"/>
                  </a:lnTo>
                  <a:lnTo>
                    <a:pt x="759" y="6"/>
                  </a:lnTo>
                  <a:lnTo>
                    <a:pt x="847" y="23"/>
                  </a:lnTo>
                  <a:lnTo>
                    <a:pt x="932" y="53"/>
                  </a:lnTo>
                  <a:lnTo>
                    <a:pt x="1010" y="90"/>
                  </a:lnTo>
                  <a:lnTo>
                    <a:pt x="1082" y="137"/>
                  </a:lnTo>
                  <a:lnTo>
                    <a:pt x="1149" y="194"/>
                  </a:lnTo>
                  <a:lnTo>
                    <a:pt x="1208" y="256"/>
                  </a:lnTo>
                  <a:lnTo>
                    <a:pt x="1258" y="325"/>
                  </a:lnTo>
                  <a:lnTo>
                    <a:pt x="1301" y="401"/>
                  </a:lnTo>
                  <a:close/>
                </a:path>
              </a:pathLst>
            </a:custGeom>
            <a:gradFill rotWithShape="1">
              <a:gsLst>
                <a:gs pos="0">
                  <a:srgbClr val="FFFFFF"/>
                </a:gs>
                <a:gs pos="100000">
                  <a:srgbClr val="FF6600"/>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en-US" sz="1050"/>
            </a:p>
          </p:txBody>
        </p:sp>
      </p:grpSp>
      <p:grpSp>
        <p:nvGrpSpPr>
          <p:cNvPr id="14" name="Group 18"/>
          <p:cNvGrpSpPr>
            <a:grpSpLocks/>
          </p:cNvGrpSpPr>
          <p:nvPr/>
        </p:nvGrpSpPr>
        <p:grpSpPr bwMode="auto">
          <a:xfrm>
            <a:off x="2208798" y="2533840"/>
            <a:ext cx="246459" cy="328613"/>
            <a:chOff x="2016" y="1920"/>
            <a:chExt cx="1680" cy="1680"/>
          </a:xfrm>
        </p:grpSpPr>
        <p:sp>
          <p:nvSpPr>
            <p:cNvPr id="15" name="Oval 19"/>
            <p:cNvSpPr>
              <a:spLocks noChangeArrowheads="1"/>
            </p:cNvSpPr>
            <p:nvPr/>
          </p:nvSpPr>
          <p:spPr bwMode="gray">
            <a:xfrm>
              <a:off x="2016" y="1920"/>
              <a:ext cx="1680" cy="1680"/>
            </a:xfrm>
            <a:prstGeom prst="ellipse">
              <a:avLst/>
            </a:prstGeom>
            <a:gradFill rotWithShape="1">
              <a:gsLst>
                <a:gs pos="0">
                  <a:srgbClr val="3399FF"/>
                </a:gs>
                <a:gs pos="100000">
                  <a:srgbClr val="184776"/>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742950" indent="-28575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1143000" indent="-228600">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600200" indent="-2286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2057400" indent="-228600">
                <a:spcBef>
                  <a:spcPts val="350"/>
                </a:spcBef>
                <a:buClr>
                  <a:schemeClr val="accent2"/>
                </a:buClr>
                <a:buFont typeface="Wingdings 2" panose="05020102010507070707" pitchFamily="18" charset="2"/>
                <a:buChar char=""/>
                <a:defRPr>
                  <a:solidFill>
                    <a:schemeClr val="tx1"/>
                  </a:solidFill>
                  <a:latin typeface="Lucida Sans Unicode" panose="020B0602030504020204" pitchFamily="34" charset="0"/>
                </a:defRPr>
              </a:lvl5pPr>
              <a:lvl6pPr marL="25146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6pPr>
              <a:lvl7pPr marL="29718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7pPr>
              <a:lvl8pPr marL="34290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8pPr>
              <a:lvl9pPr marL="38862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9pPr>
            </a:lstStyle>
            <a:p>
              <a:pPr eaLnBrk="1" hangingPunct="1">
                <a:spcBef>
                  <a:spcPct val="0"/>
                </a:spcBef>
                <a:buClrTx/>
                <a:buSzTx/>
                <a:buFontTx/>
                <a:buNone/>
              </a:pPr>
              <a:endParaRPr lang="en-US" altLang="en-US" sz="1350">
                <a:solidFill>
                  <a:srgbClr val="000000"/>
                </a:solidFill>
                <a:latin typeface="Times New Roman" panose="02020603050405020304" pitchFamily="18" charset="0"/>
              </a:endParaRPr>
            </a:p>
          </p:txBody>
        </p:sp>
        <p:sp>
          <p:nvSpPr>
            <p:cNvPr id="16" name="Freeform 20"/>
            <p:cNvSpPr>
              <a:spLocks/>
            </p:cNvSpPr>
            <p:nvPr/>
          </p:nvSpPr>
          <p:spPr bwMode="gray">
            <a:xfrm>
              <a:off x="2208" y="1948"/>
              <a:ext cx="1296" cy="634"/>
            </a:xfrm>
            <a:custGeom>
              <a:avLst/>
              <a:gdLst>
                <a:gd name="T0" fmla="*/ 1074 w 1321"/>
                <a:gd name="T1" fmla="*/ 126 h 712"/>
                <a:gd name="T2" fmla="*/ 1088 w 1321"/>
                <a:gd name="T3" fmla="*/ 139 h 712"/>
                <a:gd name="T4" fmla="*/ 1091 w 1321"/>
                <a:gd name="T5" fmla="*/ 151 h 712"/>
                <a:gd name="T6" fmla="*/ 1086 w 1321"/>
                <a:gd name="T7" fmla="*/ 162 h 712"/>
                <a:gd name="T8" fmla="*/ 1072 w 1321"/>
                <a:gd name="T9" fmla="*/ 171 h 712"/>
                <a:gd name="T10" fmla="*/ 1051 w 1321"/>
                <a:gd name="T11" fmla="*/ 182 h 712"/>
                <a:gd name="T12" fmla="*/ 1023 w 1321"/>
                <a:gd name="T13" fmla="*/ 190 h 712"/>
                <a:gd name="T14" fmla="*/ 988 w 1321"/>
                <a:gd name="T15" fmla="*/ 197 h 712"/>
                <a:gd name="T16" fmla="*/ 948 w 1321"/>
                <a:gd name="T17" fmla="*/ 204 h 712"/>
                <a:gd name="T18" fmla="*/ 902 w 1321"/>
                <a:gd name="T19" fmla="*/ 209 h 712"/>
                <a:gd name="T20" fmla="*/ 852 w 1321"/>
                <a:gd name="T21" fmla="*/ 214 h 712"/>
                <a:gd name="T22" fmla="*/ 799 w 1321"/>
                <a:gd name="T23" fmla="*/ 216 h 712"/>
                <a:gd name="T24" fmla="*/ 740 w 1321"/>
                <a:gd name="T25" fmla="*/ 221 h 712"/>
                <a:gd name="T26" fmla="*/ 681 w 1321"/>
                <a:gd name="T27" fmla="*/ 222 h 712"/>
                <a:gd name="T28" fmla="*/ 657 w 1321"/>
                <a:gd name="T29" fmla="*/ 223 h 712"/>
                <a:gd name="T30" fmla="*/ 393 w 1321"/>
                <a:gd name="T31" fmla="*/ 223 h 712"/>
                <a:gd name="T32" fmla="*/ 389 w 1321"/>
                <a:gd name="T33" fmla="*/ 223 h 712"/>
                <a:gd name="T34" fmla="*/ 337 w 1321"/>
                <a:gd name="T35" fmla="*/ 222 h 712"/>
                <a:gd name="T36" fmla="*/ 287 w 1321"/>
                <a:gd name="T37" fmla="*/ 221 h 712"/>
                <a:gd name="T38" fmla="*/ 240 w 1321"/>
                <a:gd name="T39" fmla="*/ 218 h 712"/>
                <a:gd name="T40" fmla="*/ 195 w 1321"/>
                <a:gd name="T41" fmla="*/ 215 h 712"/>
                <a:gd name="T42" fmla="*/ 155 w 1321"/>
                <a:gd name="T43" fmla="*/ 212 h 712"/>
                <a:gd name="T44" fmla="*/ 118 w 1321"/>
                <a:gd name="T45" fmla="*/ 207 h 712"/>
                <a:gd name="T46" fmla="*/ 82 w 1321"/>
                <a:gd name="T47" fmla="*/ 203 h 712"/>
                <a:gd name="T48" fmla="*/ 57 w 1321"/>
                <a:gd name="T49" fmla="*/ 198 h 712"/>
                <a:gd name="T50" fmla="*/ 29 w 1321"/>
                <a:gd name="T51" fmla="*/ 191 h 712"/>
                <a:gd name="T52" fmla="*/ 18 w 1321"/>
                <a:gd name="T53" fmla="*/ 183 h 712"/>
                <a:gd name="T54" fmla="*/ 6 w 1321"/>
                <a:gd name="T55" fmla="*/ 174 h 712"/>
                <a:gd name="T56" fmla="*/ 0 w 1321"/>
                <a:gd name="T57" fmla="*/ 164 h 712"/>
                <a:gd name="T58" fmla="*/ 0 w 1321"/>
                <a:gd name="T59" fmla="*/ 163 h 712"/>
                <a:gd name="T60" fmla="*/ 4 w 1321"/>
                <a:gd name="T61" fmla="*/ 151 h 712"/>
                <a:gd name="T62" fmla="*/ 16 w 1321"/>
                <a:gd name="T63" fmla="*/ 140 h 712"/>
                <a:gd name="T64" fmla="*/ 41 w 1321"/>
                <a:gd name="T65" fmla="*/ 116 h 712"/>
                <a:gd name="T66" fmla="*/ 76 w 1321"/>
                <a:gd name="T67" fmla="*/ 93 h 712"/>
                <a:gd name="T68" fmla="*/ 122 w 1321"/>
                <a:gd name="T69" fmla="*/ 74 h 712"/>
                <a:gd name="T70" fmla="*/ 169 w 1321"/>
                <a:gd name="T71" fmla="*/ 54 h 712"/>
                <a:gd name="T72" fmla="*/ 223 w 1321"/>
                <a:gd name="T73" fmla="*/ 38 h 712"/>
                <a:gd name="T74" fmla="*/ 282 w 1321"/>
                <a:gd name="T75" fmla="*/ 26 h 712"/>
                <a:gd name="T76" fmla="*/ 342 w 1321"/>
                <a:gd name="T77" fmla="*/ 14 h 712"/>
                <a:gd name="T78" fmla="*/ 411 w 1321"/>
                <a:gd name="T79" fmla="*/ 7 h 712"/>
                <a:gd name="T80" fmla="*/ 480 w 1321"/>
                <a:gd name="T81" fmla="*/ 4 h 712"/>
                <a:gd name="T82" fmla="*/ 551 w 1321"/>
                <a:gd name="T83" fmla="*/ 0 h 712"/>
                <a:gd name="T84" fmla="*/ 551 w 1321"/>
                <a:gd name="T85" fmla="*/ 0 h 712"/>
                <a:gd name="T86" fmla="*/ 627 w 1321"/>
                <a:gd name="T87" fmla="*/ 4 h 712"/>
                <a:gd name="T88" fmla="*/ 700 w 1321"/>
                <a:gd name="T89" fmla="*/ 7 h 712"/>
                <a:gd name="T90" fmla="*/ 770 w 1321"/>
                <a:gd name="T91" fmla="*/ 16 h 712"/>
                <a:gd name="T92" fmla="*/ 835 w 1321"/>
                <a:gd name="T93" fmla="*/ 28 h 712"/>
                <a:gd name="T94" fmla="*/ 894 w 1321"/>
                <a:gd name="T95" fmla="*/ 43 h 712"/>
                <a:gd name="T96" fmla="*/ 949 w 1321"/>
                <a:gd name="T97" fmla="*/ 61 h 712"/>
                <a:gd name="T98" fmla="*/ 998 w 1321"/>
                <a:gd name="T99" fmla="*/ 80 h 712"/>
                <a:gd name="T100" fmla="*/ 1040 w 1321"/>
                <a:gd name="T101" fmla="*/ 102 h 712"/>
                <a:gd name="T102" fmla="*/ 1074 w 1321"/>
                <a:gd name="T103" fmla="*/ 126 h 712"/>
                <a:gd name="T104" fmla="*/ 1074 w 1321"/>
                <a:gd name="T105" fmla="*/ 126 h 712"/>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0" t="0" r="r" b="b"/>
              <a:pathLst>
                <a:path w="1321" h="712">
                  <a:moveTo>
                    <a:pt x="1301" y="401"/>
                  </a:moveTo>
                  <a:lnTo>
                    <a:pt x="1317" y="442"/>
                  </a:lnTo>
                  <a:lnTo>
                    <a:pt x="1321" y="481"/>
                  </a:lnTo>
                  <a:lnTo>
                    <a:pt x="1315" y="516"/>
                  </a:lnTo>
                  <a:lnTo>
                    <a:pt x="1298" y="550"/>
                  </a:lnTo>
                  <a:lnTo>
                    <a:pt x="1272" y="579"/>
                  </a:lnTo>
                  <a:lnTo>
                    <a:pt x="1239" y="604"/>
                  </a:lnTo>
                  <a:lnTo>
                    <a:pt x="1196" y="628"/>
                  </a:lnTo>
                  <a:lnTo>
                    <a:pt x="1147" y="649"/>
                  </a:lnTo>
                  <a:lnTo>
                    <a:pt x="1092" y="667"/>
                  </a:lnTo>
                  <a:lnTo>
                    <a:pt x="1031" y="683"/>
                  </a:lnTo>
                  <a:lnTo>
                    <a:pt x="967" y="694"/>
                  </a:lnTo>
                  <a:lnTo>
                    <a:pt x="896" y="704"/>
                  </a:lnTo>
                  <a:lnTo>
                    <a:pt x="824" y="710"/>
                  </a:lnTo>
                  <a:lnTo>
                    <a:pt x="795" y="712"/>
                  </a:lnTo>
                  <a:lnTo>
                    <a:pt x="476" y="712"/>
                  </a:lnTo>
                  <a:lnTo>
                    <a:pt x="472" y="712"/>
                  </a:lnTo>
                  <a:lnTo>
                    <a:pt x="409" y="708"/>
                  </a:lnTo>
                  <a:lnTo>
                    <a:pt x="348" y="704"/>
                  </a:lnTo>
                  <a:lnTo>
                    <a:pt x="290" y="696"/>
                  </a:lnTo>
                  <a:lnTo>
                    <a:pt x="235" y="689"/>
                  </a:lnTo>
                  <a:lnTo>
                    <a:pt x="186" y="677"/>
                  </a:lnTo>
                  <a:lnTo>
                    <a:pt x="141" y="663"/>
                  </a:lnTo>
                  <a:lnTo>
                    <a:pt x="102" y="648"/>
                  </a:lnTo>
                  <a:lnTo>
                    <a:pt x="67" y="630"/>
                  </a:lnTo>
                  <a:lnTo>
                    <a:pt x="39" y="608"/>
                  </a:lnTo>
                  <a:lnTo>
                    <a:pt x="18" y="583"/>
                  </a:lnTo>
                  <a:lnTo>
                    <a:pt x="6" y="554"/>
                  </a:lnTo>
                  <a:lnTo>
                    <a:pt x="0" y="524"/>
                  </a:lnTo>
                  <a:lnTo>
                    <a:pt x="0" y="520"/>
                  </a:lnTo>
                  <a:lnTo>
                    <a:pt x="4" y="487"/>
                  </a:lnTo>
                  <a:lnTo>
                    <a:pt x="16" y="446"/>
                  </a:lnTo>
                  <a:lnTo>
                    <a:pt x="51" y="370"/>
                  </a:lnTo>
                  <a:lnTo>
                    <a:pt x="94" y="299"/>
                  </a:lnTo>
                  <a:lnTo>
                    <a:pt x="147" y="235"/>
                  </a:lnTo>
                  <a:lnTo>
                    <a:pt x="204" y="176"/>
                  </a:lnTo>
                  <a:lnTo>
                    <a:pt x="270" y="125"/>
                  </a:lnTo>
                  <a:lnTo>
                    <a:pt x="341" y="82"/>
                  </a:lnTo>
                  <a:lnTo>
                    <a:pt x="415" y="47"/>
                  </a:lnTo>
                  <a:lnTo>
                    <a:pt x="497" y="21"/>
                  </a:lnTo>
                  <a:lnTo>
                    <a:pt x="581" y="6"/>
                  </a:lnTo>
                  <a:lnTo>
                    <a:pt x="667" y="0"/>
                  </a:lnTo>
                  <a:lnTo>
                    <a:pt x="759" y="6"/>
                  </a:lnTo>
                  <a:lnTo>
                    <a:pt x="847" y="23"/>
                  </a:lnTo>
                  <a:lnTo>
                    <a:pt x="932" y="53"/>
                  </a:lnTo>
                  <a:lnTo>
                    <a:pt x="1010" y="90"/>
                  </a:lnTo>
                  <a:lnTo>
                    <a:pt x="1082" y="137"/>
                  </a:lnTo>
                  <a:lnTo>
                    <a:pt x="1149" y="194"/>
                  </a:lnTo>
                  <a:lnTo>
                    <a:pt x="1208" y="256"/>
                  </a:lnTo>
                  <a:lnTo>
                    <a:pt x="1258" y="325"/>
                  </a:lnTo>
                  <a:lnTo>
                    <a:pt x="1301" y="401"/>
                  </a:lnTo>
                  <a:close/>
                </a:path>
              </a:pathLst>
            </a:custGeom>
            <a:gradFill rotWithShape="1">
              <a:gsLst>
                <a:gs pos="0">
                  <a:srgbClr val="F9FCFF"/>
                </a:gs>
                <a:gs pos="100000">
                  <a:srgbClr val="3399FF"/>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en-US" sz="1050"/>
            </a:p>
          </p:txBody>
        </p:sp>
      </p:grpSp>
      <p:grpSp>
        <p:nvGrpSpPr>
          <p:cNvPr id="17" name="Group 11"/>
          <p:cNvGrpSpPr>
            <a:grpSpLocks/>
          </p:cNvGrpSpPr>
          <p:nvPr/>
        </p:nvGrpSpPr>
        <p:grpSpPr bwMode="auto">
          <a:xfrm>
            <a:off x="1390886" y="3799981"/>
            <a:ext cx="257175" cy="400050"/>
            <a:chOff x="2016" y="1920"/>
            <a:chExt cx="1680" cy="1680"/>
          </a:xfrm>
        </p:grpSpPr>
        <p:sp>
          <p:nvSpPr>
            <p:cNvPr id="18" name="Oval 12"/>
            <p:cNvSpPr>
              <a:spLocks noChangeArrowheads="1"/>
            </p:cNvSpPr>
            <p:nvPr/>
          </p:nvSpPr>
          <p:spPr bwMode="gray">
            <a:xfrm>
              <a:off x="2016" y="1920"/>
              <a:ext cx="1680" cy="1680"/>
            </a:xfrm>
            <a:prstGeom prst="ellipse">
              <a:avLst/>
            </a:prstGeom>
            <a:gradFill rotWithShape="1">
              <a:gsLst>
                <a:gs pos="0">
                  <a:srgbClr val="92D365"/>
                </a:gs>
                <a:gs pos="100000">
                  <a:srgbClr val="44622F"/>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742950" indent="-28575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1143000" indent="-228600">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600200" indent="-2286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2057400" indent="-228600">
                <a:spcBef>
                  <a:spcPts val="350"/>
                </a:spcBef>
                <a:buClr>
                  <a:schemeClr val="accent2"/>
                </a:buClr>
                <a:buFont typeface="Wingdings 2" panose="05020102010507070707" pitchFamily="18" charset="2"/>
                <a:buChar char=""/>
                <a:defRPr>
                  <a:solidFill>
                    <a:schemeClr val="tx1"/>
                  </a:solidFill>
                  <a:latin typeface="Lucida Sans Unicode" panose="020B0602030504020204" pitchFamily="34" charset="0"/>
                </a:defRPr>
              </a:lvl5pPr>
              <a:lvl6pPr marL="25146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6pPr>
              <a:lvl7pPr marL="29718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7pPr>
              <a:lvl8pPr marL="34290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8pPr>
              <a:lvl9pPr marL="38862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9pPr>
            </a:lstStyle>
            <a:p>
              <a:pPr eaLnBrk="1" hangingPunct="1">
                <a:spcBef>
                  <a:spcPct val="0"/>
                </a:spcBef>
                <a:buClrTx/>
                <a:buSzTx/>
                <a:buFontTx/>
                <a:buNone/>
              </a:pPr>
              <a:endParaRPr lang="en-US" altLang="en-US" sz="1350">
                <a:solidFill>
                  <a:srgbClr val="000000"/>
                </a:solidFill>
                <a:latin typeface="Times New Roman" panose="02020603050405020304" pitchFamily="18" charset="0"/>
              </a:endParaRPr>
            </a:p>
          </p:txBody>
        </p:sp>
        <p:sp>
          <p:nvSpPr>
            <p:cNvPr id="19" name="Freeform 13"/>
            <p:cNvSpPr>
              <a:spLocks/>
            </p:cNvSpPr>
            <p:nvPr/>
          </p:nvSpPr>
          <p:spPr bwMode="gray">
            <a:xfrm>
              <a:off x="2208" y="1948"/>
              <a:ext cx="1296" cy="634"/>
            </a:xfrm>
            <a:custGeom>
              <a:avLst/>
              <a:gdLst>
                <a:gd name="T0" fmla="*/ 1074 w 1321"/>
                <a:gd name="T1" fmla="*/ 126 h 712"/>
                <a:gd name="T2" fmla="*/ 1088 w 1321"/>
                <a:gd name="T3" fmla="*/ 139 h 712"/>
                <a:gd name="T4" fmla="*/ 1091 w 1321"/>
                <a:gd name="T5" fmla="*/ 151 h 712"/>
                <a:gd name="T6" fmla="*/ 1086 w 1321"/>
                <a:gd name="T7" fmla="*/ 162 h 712"/>
                <a:gd name="T8" fmla="*/ 1072 w 1321"/>
                <a:gd name="T9" fmla="*/ 171 h 712"/>
                <a:gd name="T10" fmla="*/ 1051 w 1321"/>
                <a:gd name="T11" fmla="*/ 182 h 712"/>
                <a:gd name="T12" fmla="*/ 1023 w 1321"/>
                <a:gd name="T13" fmla="*/ 190 h 712"/>
                <a:gd name="T14" fmla="*/ 988 w 1321"/>
                <a:gd name="T15" fmla="*/ 197 h 712"/>
                <a:gd name="T16" fmla="*/ 948 w 1321"/>
                <a:gd name="T17" fmla="*/ 204 h 712"/>
                <a:gd name="T18" fmla="*/ 902 w 1321"/>
                <a:gd name="T19" fmla="*/ 209 h 712"/>
                <a:gd name="T20" fmla="*/ 852 w 1321"/>
                <a:gd name="T21" fmla="*/ 214 h 712"/>
                <a:gd name="T22" fmla="*/ 799 w 1321"/>
                <a:gd name="T23" fmla="*/ 216 h 712"/>
                <a:gd name="T24" fmla="*/ 740 w 1321"/>
                <a:gd name="T25" fmla="*/ 221 h 712"/>
                <a:gd name="T26" fmla="*/ 681 w 1321"/>
                <a:gd name="T27" fmla="*/ 222 h 712"/>
                <a:gd name="T28" fmla="*/ 657 w 1321"/>
                <a:gd name="T29" fmla="*/ 223 h 712"/>
                <a:gd name="T30" fmla="*/ 393 w 1321"/>
                <a:gd name="T31" fmla="*/ 223 h 712"/>
                <a:gd name="T32" fmla="*/ 389 w 1321"/>
                <a:gd name="T33" fmla="*/ 223 h 712"/>
                <a:gd name="T34" fmla="*/ 337 w 1321"/>
                <a:gd name="T35" fmla="*/ 222 h 712"/>
                <a:gd name="T36" fmla="*/ 287 w 1321"/>
                <a:gd name="T37" fmla="*/ 221 h 712"/>
                <a:gd name="T38" fmla="*/ 240 w 1321"/>
                <a:gd name="T39" fmla="*/ 218 h 712"/>
                <a:gd name="T40" fmla="*/ 195 w 1321"/>
                <a:gd name="T41" fmla="*/ 215 h 712"/>
                <a:gd name="T42" fmla="*/ 155 w 1321"/>
                <a:gd name="T43" fmla="*/ 212 h 712"/>
                <a:gd name="T44" fmla="*/ 118 w 1321"/>
                <a:gd name="T45" fmla="*/ 207 h 712"/>
                <a:gd name="T46" fmla="*/ 82 w 1321"/>
                <a:gd name="T47" fmla="*/ 203 h 712"/>
                <a:gd name="T48" fmla="*/ 57 w 1321"/>
                <a:gd name="T49" fmla="*/ 198 h 712"/>
                <a:gd name="T50" fmla="*/ 29 w 1321"/>
                <a:gd name="T51" fmla="*/ 191 h 712"/>
                <a:gd name="T52" fmla="*/ 18 w 1321"/>
                <a:gd name="T53" fmla="*/ 183 h 712"/>
                <a:gd name="T54" fmla="*/ 6 w 1321"/>
                <a:gd name="T55" fmla="*/ 174 h 712"/>
                <a:gd name="T56" fmla="*/ 0 w 1321"/>
                <a:gd name="T57" fmla="*/ 164 h 712"/>
                <a:gd name="T58" fmla="*/ 0 w 1321"/>
                <a:gd name="T59" fmla="*/ 163 h 712"/>
                <a:gd name="T60" fmla="*/ 4 w 1321"/>
                <a:gd name="T61" fmla="*/ 151 h 712"/>
                <a:gd name="T62" fmla="*/ 16 w 1321"/>
                <a:gd name="T63" fmla="*/ 140 h 712"/>
                <a:gd name="T64" fmla="*/ 41 w 1321"/>
                <a:gd name="T65" fmla="*/ 116 h 712"/>
                <a:gd name="T66" fmla="*/ 76 w 1321"/>
                <a:gd name="T67" fmla="*/ 93 h 712"/>
                <a:gd name="T68" fmla="*/ 122 w 1321"/>
                <a:gd name="T69" fmla="*/ 74 h 712"/>
                <a:gd name="T70" fmla="*/ 169 w 1321"/>
                <a:gd name="T71" fmla="*/ 54 h 712"/>
                <a:gd name="T72" fmla="*/ 223 w 1321"/>
                <a:gd name="T73" fmla="*/ 38 h 712"/>
                <a:gd name="T74" fmla="*/ 282 w 1321"/>
                <a:gd name="T75" fmla="*/ 26 h 712"/>
                <a:gd name="T76" fmla="*/ 342 w 1321"/>
                <a:gd name="T77" fmla="*/ 14 h 712"/>
                <a:gd name="T78" fmla="*/ 411 w 1321"/>
                <a:gd name="T79" fmla="*/ 7 h 712"/>
                <a:gd name="T80" fmla="*/ 480 w 1321"/>
                <a:gd name="T81" fmla="*/ 4 h 712"/>
                <a:gd name="T82" fmla="*/ 551 w 1321"/>
                <a:gd name="T83" fmla="*/ 0 h 712"/>
                <a:gd name="T84" fmla="*/ 551 w 1321"/>
                <a:gd name="T85" fmla="*/ 0 h 712"/>
                <a:gd name="T86" fmla="*/ 627 w 1321"/>
                <a:gd name="T87" fmla="*/ 4 h 712"/>
                <a:gd name="T88" fmla="*/ 700 w 1321"/>
                <a:gd name="T89" fmla="*/ 7 h 712"/>
                <a:gd name="T90" fmla="*/ 770 w 1321"/>
                <a:gd name="T91" fmla="*/ 16 h 712"/>
                <a:gd name="T92" fmla="*/ 835 w 1321"/>
                <a:gd name="T93" fmla="*/ 28 h 712"/>
                <a:gd name="T94" fmla="*/ 894 w 1321"/>
                <a:gd name="T95" fmla="*/ 43 h 712"/>
                <a:gd name="T96" fmla="*/ 949 w 1321"/>
                <a:gd name="T97" fmla="*/ 61 h 712"/>
                <a:gd name="T98" fmla="*/ 998 w 1321"/>
                <a:gd name="T99" fmla="*/ 80 h 712"/>
                <a:gd name="T100" fmla="*/ 1040 w 1321"/>
                <a:gd name="T101" fmla="*/ 102 h 712"/>
                <a:gd name="T102" fmla="*/ 1074 w 1321"/>
                <a:gd name="T103" fmla="*/ 126 h 712"/>
                <a:gd name="T104" fmla="*/ 1074 w 1321"/>
                <a:gd name="T105" fmla="*/ 126 h 712"/>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0" t="0" r="r" b="b"/>
              <a:pathLst>
                <a:path w="1321" h="712">
                  <a:moveTo>
                    <a:pt x="1301" y="401"/>
                  </a:moveTo>
                  <a:lnTo>
                    <a:pt x="1317" y="442"/>
                  </a:lnTo>
                  <a:lnTo>
                    <a:pt x="1321" y="481"/>
                  </a:lnTo>
                  <a:lnTo>
                    <a:pt x="1315" y="516"/>
                  </a:lnTo>
                  <a:lnTo>
                    <a:pt x="1298" y="550"/>
                  </a:lnTo>
                  <a:lnTo>
                    <a:pt x="1272" y="579"/>
                  </a:lnTo>
                  <a:lnTo>
                    <a:pt x="1239" y="604"/>
                  </a:lnTo>
                  <a:lnTo>
                    <a:pt x="1196" y="628"/>
                  </a:lnTo>
                  <a:lnTo>
                    <a:pt x="1147" y="649"/>
                  </a:lnTo>
                  <a:lnTo>
                    <a:pt x="1092" y="667"/>
                  </a:lnTo>
                  <a:lnTo>
                    <a:pt x="1031" y="683"/>
                  </a:lnTo>
                  <a:lnTo>
                    <a:pt x="967" y="694"/>
                  </a:lnTo>
                  <a:lnTo>
                    <a:pt x="896" y="704"/>
                  </a:lnTo>
                  <a:lnTo>
                    <a:pt x="824" y="710"/>
                  </a:lnTo>
                  <a:lnTo>
                    <a:pt x="795" y="712"/>
                  </a:lnTo>
                  <a:lnTo>
                    <a:pt x="476" y="712"/>
                  </a:lnTo>
                  <a:lnTo>
                    <a:pt x="472" y="712"/>
                  </a:lnTo>
                  <a:lnTo>
                    <a:pt x="409" y="708"/>
                  </a:lnTo>
                  <a:lnTo>
                    <a:pt x="348" y="704"/>
                  </a:lnTo>
                  <a:lnTo>
                    <a:pt x="290" y="696"/>
                  </a:lnTo>
                  <a:lnTo>
                    <a:pt x="235" y="689"/>
                  </a:lnTo>
                  <a:lnTo>
                    <a:pt x="186" y="677"/>
                  </a:lnTo>
                  <a:lnTo>
                    <a:pt x="141" y="663"/>
                  </a:lnTo>
                  <a:lnTo>
                    <a:pt x="102" y="648"/>
                  </a:lnTo>
                  <a:lnTo>
                    <a:pt x="67" y="630"/>
                  </a:lnTo>
                  <a:lnTo>
                    <a:pt x="39" y="608"/>
                  </a:lnTo>
                  <a:lnTo>
                    <a:pt x="18" y="583"/>
                  </a:lnTo>
                  <a:lnTo>
                    <a:pt x="6" y="554"/>
                  </a:lnTo>
                  <a:lnTo>
                    <a:pt x="0" y="524"/>
                  </a:lnTo>
                  <a:lnTo>
                    <a:pt x="0" y="520"/>
                  </a:lnTo>
                  <a:lnTo>
                    <a:pt x="4" y="487"/>
                  </a:lnTo>
                  <a:lnTo>
                    <a:pt x="16" y="446"/>
                  </a:lnTo>
                  <a:lnTo>
                    <a:pt x="51" y="370"/>
                  </a:lnTo>
                  <a:lnTo>
                    <a:pt x="94" y="299"/>
                  </a:lnTo>
                  <a:lnTo>
                    <a:pt x="147" y="235"/>
                  </a:lnTo>
                  <a:lnTo>
                    <a:pt x="204" y="176"/>
                  </a:lnTo>
                  <a:lnTo>
                    <a:pt x="270" y="125"/>
                  </a:lnTo>
                  <a:lnTo>
                    <a:pt x="341" y="82"/>
                  </a:lnTo>
                  <a:lnTo>
                    <a:pt x="415" y="47"/>
                  </a:lnTo>
                  <a:lnTo>
                    <a:pt x="497" y="21"/>
                  </a:lnTo>
                  <a:lnTo>
                    <a:pt x="581" y="6"/>
                  </a:lnTo>
                  <a:lnTo>
                    <a:pt x="667" y="0"/>
                  </a:lnTo>
                  <a:lnTo>
                    <a:pt x="759" y="6"/>
                  </a:lnTo>
                  <a:lnTo>
                    <a:pt x="847" y="23"/>
                  </a:lnTo>
                  <a:lnTo>
                    <a:pt x="932" y="53"/>
                  </a:lnTo>
                  <a:lnTo>
                    <a:pt x="1010" y="90"/>
                  </a:lnTo>
                  <a:lnTo>
                    <a:pt x="1082" y="137"/>
                  </a:lnTo>
                  <a:lnTo>
                    <a:pt x="1149" y="194"/>
                  </a:lnTo>
                  <a:lnTo>
                    <a:pt x="1208" y="256"/>
                  </a:lnTo>
                  <a:lnTo>
                    <a:pt x="1258" y="325"/>
                  </a:lnTo>
                  <a:lnTo>
                    <a:pt x="1301" y="401"/>
                  </a:lnTo>
                  <a:close/>
                </a:path>
              </a:pathLst>
            </a:custGeom>
            <a:gradFill rotWithShape="1">
              <a:gsLst>
                <a:gs pos="0">
                  <a:srgbClr val="FFFFFF"/>
                </a:gs>
                <a:gs pos="100000">
                  <a:srgbClr val="92D365"/>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en-US" sz="1050"/>
            </a:p>
          </p:txBody>
        </p:sp>
      </p:grpSp>
    </p:spTree>
    <p:extLst>
      <p:ext uri="{BB962C8B-B14F-4D97-AF65-F5344CB8AC3E}">
        <p14:creationId xmlns:p14="http://schemas.microsoft.com/office/powerpoint/2010/main" val="20848894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1"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770" decel="100000"/>
                                        <p:tgtEl>
                                          <p:spTgt spid="5"/>
                                        </p:tgtEl>
                                      </p:cBhvr>
                                    </p:animEffect>
                                    <p:animScale>
                                      <p:cBhvr>
                                        <p:cTn id="8" dur="770" decel="100000"/>
                                        <p:tgtEl>
                                          <p:spTgt spid="5"/>
                                        </p:tgtEl>
                                      </p:cBhvr>
                                      <p:from x="10000" y="10000"/>
                                      <p:to x="200000" y="450000"/>
                                    </p:animScale>
                                    <p:animScale>
                                      <p:cBhvr>
                                        <p:cTn id="9" dur="1230" accel="100000" fill="hold">
                                          <p:stCondLst>
                                            <p:cond delay="770"/>
                                          </p:stCondLst>
                                        </p:cTn>
                                        <p:tgtEl>
                                          <p:spTgt spid="5"/>
                                        </p:tgtEl>
                                      </p:cBhvr>
                                      <p:from x="200000" y="450000"/>
                                      <p:to x="100000" y="100000"/>
                                    </p:animScale>
                                    <p:set>
                                      <p:cBhvr>
                                        <p:cTn id="10" dur="770" fill="hold"/>
                                        <p:tgtEl>
                                          <p:spTgt spid="5"/>
                                        </p:tgtEl>
                                        <p:attrNameLst>
                                          <p:attrName>ppt_x</p:attrName>
                                        </p:attrNameLst>
                                      </p:cBhvr>
                                      <p:to>
                                        <p:strVal val="(0.5)"/>
                                      </p:to>
                                    </p:set>
                                    <p:anim from="(0.5)" to="(#ppt_x)" calcmode="lin" valueType="num">
                                      <p:cBhvr>
                                        <p:cTn id="11" dur="1230" accel="100000" fill="hold">
                                          <p:stCondLst>
                                            <p:cond delay="770"/>
                                          </p:stCondLst>
                                        </p:cTn>
                                        <p:tgtEl>
                                          <p:spTgt spid="5"/>
                                        </p:tgtEl>
                                        <p:attrNameLst>
                                          <p:attrName>ppt_x</p:attrName>
                                        </p:attrNameLst>
                                      </p:cBhvr>
                                    </p:anim>
                                    <p:set>
                                      <p:cBhvr>
                                        <p:cTn id="12" dur="770" fill="hold"/>
                                        <p:tgtEl>
                                          <p:spTgt spid="5"/>
                                        </p:tgtEl>
                                        <p:attrNameLst>
                                          <p:attrName>ppt_y</p:attrName>
                                        </p:attrNameLst>
                                      </p:cBhvr>
                                      <p:to>
                                        <p:strVal val="(#ppt_y+0.4)"/>
                                      </p:to>
                                    </p:set>
                                    <p:anim from="(#ppt_y+0.4)" to="(#ppt_y)" calcmode="lin" valueType="num">
                                      <p:cBhvr>
                                        <p:cTn id="13" dur="1230" accel="100000" fill="hold">
                                          <p:stCondLst>
                                            <p:cond delay="770"/>
                                          </p:stCondLst>
                                        </p:cTn>
                                        <p:tgtEl>
                                          <p:spTgt spid="5"/>
                                        </p:tgtEl>
                                        <p:attrNameLst>
                                          <p:attrName>ppt_y</p:attrName>
                                        </p:attrNameLst>
                                      </p:cBhvr>
                                    </p:anim>
                                  </p:childTnLst>
                                </p:cTn>
                              </p:par>
                              <p:par>
                                <p:cTn id="14" presetID="51" presetClass="entr" presetSubtype="0"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fade">
                                      <p:cBhvr>
                                        <p:cTn id="16" dur="770" decel="100000"/>
                                        <p:tgtEl>
                                          <p:spTgt spid="7"/>
                                        </p:tgtEl>
                                      </p:cBhvr>
                                    </p:animEffect>
                                    <p:animScale>
                                      <p:cBhvr>
                                        <p:cTn id="17" dur="770" decel="100000"/>
                                        <p:tgtEl>
                                          <p:spTgt spid="7"/>
                                        </p:tgtEl>
                                      </p:cBhvr>
                                      <p:from x="10000" y="10000"/>
                                      <p:to x="200000" y="450000"/>
                                    </p:animScale>
                                    <p:animScale>
                                      <p:cBhvr>
                                        <p:cTn id="18" dur="1230" accel="100000" fill="hold">
                                          <p:stCondLst>
                                            <p:cond delay="770"/>
                                          </p:stCondLst>
                                        </p:cTn>
                                        <p:tgtEl>
                                          <p:spTgt spid="7"/>
                                        </p:tgtEl>
                                      </p:cBhvr>
                                      <p:from x="200000" y="450000"/>
                                      <p:to x="100000" y="100000"/>
                                    </p:animScale>
                                    <p:set>
                                      <p:cBhvr>
                                        <p:cTn id="19" dur="770" fill="hold"/>
                                        <p:tgtEl>
                                          <p:spTgt spid="7"/>
                                        </p:tgtEl>
                                        <p:attrNameLst>
                                          <p:attrName>ppt_x</p:attrName>
                                        </p:attrNameLst>
                                      </p:cBhvr>
                                      <p:to>
                                        <p:strVal val="(0.5)"/>
                                      </p:to>
                                    </p:set>
                                    <p:anim from="(0.5)" to="(#ppt_x)" calcmode="lin" valueType="num">
                                      <p:cBhvr>
                                        <p:cTn id="20" dur="1230" accel="100000" fill="hold">
                                          <p:stCondLst>
                                            <p:cond delay="770"/>
                                          </p:stCondLst>
                                        </p:cTn>
                                        <p:tgtEl>
                                          <p:spTgt spid="7"/>
                                        </p:tgtEl>
                                        <p:attrNameLst>
                                          <p:attrName>ppt_x</p:attrName>
                                        </p:attrNameLst>
                                      </p:cBhvr>
                                    </p:anim>
                                    <p:set>
                                      <p:cBhvr>
                                        <p:cTn id="21" dur="770" fill="hold"/>
                                        <p:tgtEl>
                                          <p:spTgt spid="7"/>
                                        </p:tgtEl>
                                        <p:attrNameLst>
                                          <p:attrName>ppt_y</p:attrName>
                                        </p:attrNameLst>
                                      </p:cBhvr>
                                      <p:to>
                                        <p:strVal val="(#ppt_y+0.4)"/>
                                      </p:to>
                                    </p:set>
                                    <p:anim from="(#ppt_y+0.4)" to="(#ppt_y)" calcmode="lin" valueType="num">
                                      <p:cBhvr>
                                        <p:cTn id="22" dur="1230" accel="100000" fill="hold">
                                          <p:stCondLst>
                                            <p:cond delay="770"/>
                                          </p:stCondLst>
                                        </p:cTn>
                                        <p:tgtEl>
                                          <p:spTgt spid="7"/>
                                        </p:tgtEl>
                                        <p:attrNameLst>
                                          <p:attrName>ppt_y</p:attrName>
                                        </p:attrNameLst>
                                      </p:cBhvr>
                                    </p:anim>
                                  </p:childTnLst>
                                </p:cTn>
                              </p:par>
                              <p:par>
                                <p:cTn id="23" presetID="22" presetClass="entr" presetSubtype="4" fill="hold" grpId="0" nodeType="with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wipe(down)">
                                      <p:cBhvr>
                                        <p:cTn id="25" dur="500"/>
                                        <p:tgtEl>
                                          <p:spTgt spid="9"/>
                                        </p:tgtEl>
                                      </p:cBhvr>
                                    </p:animEffect>
                                  </p:childTnLst>
                                </p:cTn>
                              </p:par>
                              <p:par>
                                <p:cTn id="26" presetID="51" presetClass="entr" presetSubtype="0" fill="hold"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fade">
                                      <p:cBhvr>
                                        <p:cTn id="28" dur="770" decel="100000"/>
                                        <p:tgtEl>
                                          <p:spTgt spid="11"/>
                                        </p:tgtEl>
                                      </p:cBhvr>
                                    </p:animEffect>
                                    <p:animScale>
                                      <p:cBhvr>
                                        <p:cTn id="29" dur="770" decel="100000"/>
                                        <p:tgtEl>
                                          <p:spTgt spid="11"/>
                                        </p:tgtEl>
                                      </p:cBhvr>
                                      <p:from x="10000" y="10000"/>
                                      <p:to x="200000" y="450000"/>
                                    </p:animScale>
                                    <p:animScale>
                                      <p:cBhvr>
                                        <p:cTn id="30" dur="1230" accel="100000" fill="hold">
                                          <p:stCondLst>
                                            <p:cond delay="770"/>
                                          </p:stCondLst>
                                        </p:cTn>
                                        <p:tgtEl>
                                          <p:spTgt spid="11"/>
                                        </p:tgtEl>
                                      </p:cBhvr>
                                      <p:from x="200000" y="450000"/>
                                      <p:to x="100000" y="100000"/>
                                    </p:animScale>
                                    <p:set>
                                      <p:cBhvr>
                                        <p:cTn id="31" dur="770" fill="hold"/>
                                        <p:tgtEl>
                                          <p:spTgt spid="11"/>
                                        </p:tgtEl>
                                        <p:attrNameLst>
                                          <p:attrName>ppt_x</p:attrName>
                                        </p:attrNameLst>
                                      </p:cBhvr>
                                      <p:to>
                                        <p:strVal val="(0.5)"/>
                                      </p:to>
                                    </p:set>
                                    <p:anim from="(0.5)" to="(#ppt_x)" calcmode="lin" valueType="num">
                                      <p:cBhvr>
                                        <p:cTn id="32" dur="1230" accel="100000" fill="hold">
                                          <p:stCondLst>
                                            <p:cond delay="770"/>
                                          </p:stCondLst>
                                        </p:cTn>
                                        <p:tgtEl>
                                          <p:spTgt spid="11"/>
                                        </p:tgtEl>
                                        <p:attrNameLst>
                                          <p:attrName>ppt_x</p:attrName>
                                        </p:attrNameLst>
                                      </p:cBhvr>
                                    </p:anim>
                                    <p:set>
                                      <p:cBhvr>
                                        <p:cTn id="33" dur="770" fill="hold"/>
                                        <p:tgtEl>
                                          <p:spTgt spid="11"/>
                                        </p:tgtEl>
                                        <p:attrNameLst>
                                          <p:attrName>ppt_y</p:attrName>
                                        </p:attrNameLst>
                                      </p:cBhvr>
                                      <p:to>
                                        <p:strVal val="(#ppt_y+0.4)"/>
                                      </p:to>
                                    </p:set>
                                    <p:anim from="(#ppt_y+0.4)" to="(#ppt_y)" calcmode="lin" valueType="num">
                                      <p:cBhvr>
                                        <p:cTn id="34" dur="1230" accel="100000" fill="hold">
                                          <p:stCondLst>
                                            <p:cond delay="770"/>
                                          </p:stCondLst>
                                        </p:cTn>
                                        <p:tgtEl>
                                          <p:spTgt spid="11"/>
                                        </p:tgtEl>
                                        <p:attrNameLst>
                                          <p:attrName>ppt_y</p:attrName>
                                        </p:attrNameLst>
                                      </p:cBhvr>
                                    </p:anim>
                                  </p:childTnLst>
                                </p:cTn>
                              </p:par>
                            </p:childTnLst>
                          </p:cTn>
                        </p:par>
                      </p:childTnLst>
                    </p:cTn>
                  </p:par>
                  <p:par>
                    <p:cTn id="35" fill="hold">
                      <p:stCondLst>
                        <p:cond delay="indefinite"/>
                      </p:stCondLst>
                      <p:childTnLst>
                        <p:par>
                          <p:cTn id="36" fill="hold">
                            <p:stCondLst>
                              <p:cond delay="0"/>
                            </p:stCondLst>
                            <p:childTnLst>
                              <p:par>
                                <p:cTn id="37" presetID="51" presetClass="entr" presetSubtype="0" fill="hold" nodeType="clickEffect">
                                  <p:stCondLst>
                                    <p:cond delay="0"/>
                                  </p:stCondLst>
                                  <p:childTnLst>
                                    <p:set>
                                      <p:cBhvr>
                                        <p:cTn id="38" dur="1" fill="hold">
                                          <p:stCondLst>
                                            <p:cond delay="0"/>
                                          </p:stCondLst>
                                        </p:cTn>
                                        <p:tgtEl>
                                          <p:spTgt spid="14"/>
                                        </p:tgtEl>
                                        <p:attrNameLst>
                                          <p:attrName>style.visibility</p:attrName>
                                        </p:attrNameLst>
                                      </p:cBhvr>
                                      <p:to>
                                        <p:strVal val="visible"/>
                                      </p:to>
                                    </p:set>
                                    <p:animEffect transition="in" filter="fade">
                                      <p:cBhvr>
                                        <p:cTn id="39" dur="770" decel="100000"/>
                                        <p:tgtEl>
                                          <p:spTgt spid="14"/>
                                        </p:tgtEl>
                                      </p:cBhvr>
                                    </p:animEffect>
                                    <p:animScale>
                                      <p:cBhvr>
                                        <p:cTn id="40" dur="770" decel="100000"/>
                                        <p:tgtEl>
                                          <p:spTgt spid="14"/>
                                        </p:tgtEl>
                                      </p:cBhvr>
                                      <p:from x="10000" y="10000"/>
                                      <p:to x="200000" y="450000"/>
                                    </p:animScale>
                                    <p:animScale>
                                      <p:cBhvr>
                                        <p:cTn id="41" dur="1230" accel="100000" fill="hold">
                                          <p:stCondLst>
                                            <p:cond delay="770"/>
                                          </p:stCondLst>
                                        </p:cTn>
                                        <p:tgtEl>
                                          <p:spTgt spid="14"/>
                                        </p:tgtEl>
                                      </p:cBhvr>
                                      <p:from x="200000" y="450000"/>
                                      <p:to x="100000" y="100000"/>
                                    </p:animScale>
                                    <p:set>
                                      <p:cBhvr>
                                        <p:cTn id="42" dur="770" fill="hold"/>
                                        <p:tgtEl>
                                          <p:spTgt spid="14"/>
                                        </p:tgtEl>
                                        <p:attrNameLst>
                                          <p:attrName>ppt_x</p:attrName>
                                        </p:attrNameLst>
                                      </p:cBhvr>
                                      <p:to>
                                        <p:strVal val="(0.5)"/>
                                      </p:to>
                                    </p:set>
                                    <p:anim from="(0.5)" to="(#ppt_x)" calcmode="lin" valueType="num">
                                      <p:cBhvr>
                                        <p:cTn id="43" dur="1230" accel="100000" fill="hold">
                                          <p:stCondLst>
                                            <p:cond delay="770"/>
                                          </p:stCondLst>
                                        </p:cTn>
                                        <p:tgtEl>
                                          <p:spTgt spid="14"/>
                                        </p:tgtEl>
                                        <p:attrNameLst>
                                          <p:attrName>ppt_x</p:attrName>
                                        </p:attrNameLst>
                                      </p:cBhvr>
                                    </p:anim>
                                    <p:set>
                                      <p:cBhvr>
                                        <p:cTn id="44" dur="770" fill="hold"/>
                                        <p:tgtEl>
                                          <p:spTgt spid="14"/>
                                        </p:tgtEl>
                                        <p:attrNameLst>
                                          <p:attrName>ppt_y</p:attrName>
                                        </p:attrNameLst>
                                      </p:cBhvr>
                                      <p:to>
                                        <p:strVal val="(#ppt_y+0.4)"/>
                                      </p:to>
                                    </p:set>
                                    <p:anim from="(#ppt_y+0.4)" to="(#ppt_y)" calcmode="lin" valueType="num">
                                      <p:cBhvr>
                                        <p:cTn id="45" dur="1230" accel="100000" fill="hold">
                                          <p:stCondLst>
                                            <p:cond delay="770"/>
                                          </p:stCondLst>
                                        </p:cTn>
                                        <p:tgtEl>
                                          <p:spTgt spid="14"/>
                                        </p:tgtEl>
                                        <p:attrNameLst>
                                          <p:attrName>ppt_y</p:attrName>
                                        </p:attrNameLst>
                                      </p:cBhvr>
                                    </p:anim>
                                  </p:childTnLst>
                                </p:cTn>
                              </p:par>
                            </p:childTnLst>
                          </p:cTn>
                        </p:par>
                      </p:childTnLst>
                    </p:cTn>
                  </p:par>
                  <p:par>
                    <p:cTn id="46" fill="hold">
                      <p:stCondLst>
                        <p:cond delay="indefinite"/>
                      </p:stCondLst>
                      <p:childTnLst>
                        <p:par>
                          <p:cTn id="47" fill="hold">
                            <p:stCondLst>
                              <p:cond delay="0"/>
                            </p:stCondLst>
                            <p:childTnLst>
                              <p:par>
                                <p:cTn id="48" presetID="22" presetClass="entr" presetSubtype="4" fill="hold" nodeType="clickEffect">
                                  <p:stCondLst>
                                    <p:cond delay="0"/>
                                  </p:stCondLst>
                                  <p:childTnLst>
                                    <p:set>
                                      <p:cBhvr>
                                        <p:cTn id="49" dur="1" fill="hold">
                                          <p:stCondLst>
                                            <p:cond delay="0"/>
                                          </p:stCondLst>
                                        </p:cTn>
                                        <p:tgtEl>
                                          <p:spTgt spid="17"/>
                                        </p:tgtEl>
                                        <p:attrNameLst>
                                          <p:attrName>style.visibility</p:attrName>
                                        </p:attrNameLst>
                                      </p:cBhvr>
                                      <p:to>
                                        <p:strVal val="visible"/>
                                      </p:to>
                                    </p:set>
                                    <p:animEffect transition="in" filter="wipe(down)">
                                      <p:cBhvr>
                                        <p:cTn id="50"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9"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928537" y="373833"/>
            <a:ext cx="5786693" cy="759660"/>
          </a:xfrm>
          <a:prstGeom prst="rect">
            <a:avLst/>
          </a:prstGeom>
          <a:solidFill>
            <a:srgbClr val="886909"/>
          </a:solidFill>
          <a:ln>
            <a:solidFill>
              <a:srgbClr val="66006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sz="1800" dirty="0">
              <a:solidFill>
                <a:srgbClr val="FFFFFF"/>
              </a:solidFill>
              <a:latin typeface="Arial" panose="020B0604020202020204" pitchFamily="34" charset="0"/>
              <a:cs typeface="Arial" panose="020B0604020202020204" pitchFamily="34" charset="0"/>
            </a:endParaRPr>
          </a:p>
        </p:txBody>
      </p:sp>
      <p:sp>
        <p:nvSpPr>
          <p:cNvPr id="5" name="Rounded Rectangle 4"/>
          <p:cNvSpPr/>
          <p:nvPr/>
        </p:nvSpPr>
        <p:spPr>
          <a:xfrm>
            <a:off x="1398309" y="1545431"/>
            <a:ext cx="1678699" cy="3024188"/>
          </a:xfrm>
          <a:prstGeom prst="roundRect">
            <a:avLst/>
          </a:prstGeom>
          <a:solidFill>
            <a:srgbClr val="FFFFFF"/>
          </a:solidFill>
          <a:ln>
            <a:solidFill>
              <a:srgbClr val="000099"/>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sz="1950" dirty="0">
              <a:solidFill>
                <a:srgbClr val="006600"/>
              </a:solidFill>
              <a:latin typeface="Arial" panose="020B0604020202020204" pitchFamily="34" charset="0"/>
              <a:cs typeface="Arial" panose="020B0604020202020204" pitchFamily="34" charset="0"/>
            </a:endParaRPr>
          </a:p>
        </p:txBody>
      </p:sp>
      <p:sp>
        <p:nvSpPr>
          <p:cNvPr id="6" name="Rounded Rectangle 5"/>
          <p:cNvSpPr/>
          <p:nvPr/>
        </p:nvSpPr>
        <p:spPr>
          <a:xfrm>
            <a:off x="3258732" y="1530041"/>
            <a:ext cx="1728788" cy="3024188"/>
          </a:xfrm>
          <a:prstGeom prst="roundRect">
            <a:avLst/>
          </a:prstGeom>
          <a:solidFill>
            <a:srgbClr val="FFFFFF"/>
          </a:solidFill>
          <a:ln>
            <a:solidFill>
              <a:srgbClr val="000099"/>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sz="1950" dirty="0">
              <a:solidFill>
                <a:srgbClr val="006600"/>
              </a:solidFill>
              <a:latin typeface="Arial" panose="020B0604020202020204" pitchFamily="34" charset="0"/>
              <a:cs typeface="Arial" panose="020B0604020202020204" pitchFamily="34" charset="0"/>
            </a:endParaRPr>
          </a:p>
        </p:txBody>
      </p:sp>
      <p:sp>
        <p:nvSpPr>
          <p:cNvPr id="7" name="Rounded Rectangle 6"/>
          <p:cNvSpPr/>
          <p:nvPr/>
        </p:nvSpPr>
        <p:spPr>
          <a:xfrm>
            <a:off x="5208998" y="1545431"/>
            <a:ext cx="1598954" cy="3024188"/>
          </a:xfrm>
          <a:prstGeom prst="roundRect">
            <a:avLst/>
          </a:prstGeom>
          <a:solidFill>
            <a:srgbClr val="FFFFFF"/>
          </a:solidFill>
          <a:ln>
            <a:solidFill>
              <a:srgbClr val="000099"/>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sz="1950" dirty="0">
              <a:solidFill>
                <a:srgbClr val="006600"/>
              </a:solidFill>
              <a:latin typeface="Arial" panose="020B0604020202020204" pitchFamily="34" charset="0"/>
              <a:cs typeface="Arial" panose="020B0604020202020204" pitchFamily="34" charset="0"/>
            </a:endParaRPr>
          </a:p>
        </p:txBody>
      </p:sp>
      <p:sp>
        <p:nvSpPr>
          <p:cNvPr id="8" name="Rounded Rectangle 7"/>
          <p:cNvSpPr/>
          <p:nvPr/>
        </p:nvSpPr>
        <p:spPr>
          <a:xfrm>
            <a:off x="6945330" y="1545431"/>
            <a:ext cx="1539800" cy="3024188"/>
          </a:xfrm>
          <a:prstGeom prst="roundRect">
            <a:avLst/>
          </a:prstGeom>
          <a:solidFill>
            <a:srgbClr val="FFFFFF"/>
          </a:solidFill>
          <a:ln>
            <a:solidFill>
              <a:srgbClr val="000099"/>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sz="1950" dirty="0">
              <a:solidFill>
                <a:srgbClr val="006600"/>
              </a:solidFill>
              <a:latin typeface="Arial" panose="020B0604020202020204" pitchFamily="34" charset="0"/>
              <a:cs typeface="Arial" panose="020B0604020202020204" pitchFamily="34" charset="0"/>
            </a:endParaRPr>
          </a:p>
        </p:txBody>
      </p:sp>
      <p:sp>
        <p:nvSpPr>
          <p:cNvPr id="9" name="Rectangle 8"/>
          <p:cNvSpPr/>
          <p:nvPr/>
        </p:nvSpPr>
        <p:spPr>
          <a:xfrm>
            <a:off x="1928537" y="338164"/>
            <a:ext cx="5786693" cy="830997"/>
          </a:xfrm>
          <a:prstGeom prst="rect">
            <a:avLst/>
          </a:prstGeom>
          <a:solidFill>
            <a:srgbClr val="FFFFFF"/>
          </a:solidFill>
          <a:ln>
            <a:solidFill>
              <a:srgbClr val="000099"/>
            </a:solidFill>
          </a:ln>
        </p:spPr>
        <p:txBody>
          <a:bodyPr wrap="square">
            <a:spAutoFit/>
          </a:bodyPr>
          <a:lstStyle/>
          <a:p>
            <a:pPr indent="457200" algn="ctr">
              <a:spcBef>
                <a:spcPts val="600"/>
              </a:spcBef>
              <a:spcAft>
                <a:spcPts val="600"/>
              </a:spcAft>
            </a:pPr>
            <a:r>
              <a:rPr lang="vi-VN" sz="2400" b="1" i="1" dirty="0">
                <a:solidFill>
                  <a:srgbClr val="C00000"/>
                </a:solidFill>
                <a:latin typeface="Times New Roman" panose="02020603050405020304" pitchFamily="18" charset="0"/>
                <a:ea typeface="Times New Roman" panose="02020603050405020304" pitchFamily="18" charset="0"/>
              </a:rPr>
              <a:t>b) Những định hướng lớn phát triển kinh tế, xã hội </a:t>
            </a:r>
            <a:endParaRPr lang="en-US" sz="2400" dirty="0">
              <a:solidFill>
                <a:srgbClr val="C00000"/>
              </a:solidFill>
              <a:latin typeface="Times New Roman" panose="02020603050405020304" pitchFamily="18" charset="0"/>
              <a:ea typeface="Times New Roman" panose="02020603050405020304" pitchFamily="18" charset="0"/>
            </a:endParaRPr>
          </a:p>
        </p:txBody>
      </p:sp>
      <p:cxnSp>
        <p:nvCxnSpPr>
          <p:cNvPr id="11" name="Straight Arrow Connector 10"/>
          <p:cNvCxnSpPr>
            <a:stCxn id="4" idx="2"/>
            <a:endCxn id="5" idx="0"/>
          </p:cNvCxnSpPr>
          <p:nvPr/>
        </p:nvCxnSpPr>
        <p:spPr>
          <a:xfrm flipH="1">
            <a:off x="2237659" y="1133493"/>
            <a:ext cx="2584225" cy="411938"/>
          </a:xfrm>
          <a:prstGeom prst="straightConnector1">
            <a:avLst/>
          </a:prstGeom>
          <a:ln>
            <a:solidFill>
              <a:srgbClr val="000099"/>
            </a:solidFill>
            <a:tailEnd type="triangle"/>
          </a:ln>
        </p:spPr>
        <p:style>
          <a:lnRef idx="1">
            <a:schemeClr val="accent1"/>
          </a:lnRef>
          <a:fillRef idx="0">
            <a:schemeClr val="accent1"/>
          </a:fillRef>
          <a:effectRef idx="0">
            <a:schemeClr val="accent1"/>
          </a:effectRef>
          <a:fontRef idx="minor">
            <a:schemeClr val="tx1"/>
          </a:fontRef>
        </p:style>
      </p:cxnSp>
      <p:cxnSp>
        <p:nvCxnSpPr>
          <p:cNvPr id="13" name="Straight Arrow Connector 12"/>
          <p:cNvCxnSpPr>
            <a:stCxn id="4" idx="2"/>
            <a:endCxn id="8" idx="0"/>
          </p:cNvCxnSpPr>
          <p:nvPr/>
        </p:nvCxnSpPr>
        <p:spPr>
          <a:xfrm>
            <a:off x="4821884" y="1133493"/>
            <a:ext cx="2893346" cy="411938"/>
          </a:xfrm>
          <a:prstGeom prst="straightConnector1">
            <a:avLst/>
          </a:prstGeom>
          <a:ln>
            <a:solidFill>
              <a:srgbClr val="000099"/>
            </a:solidFill>
            <a:tailEnd type="triangle"/>
          </a:ln>
        </p:spPr>
        <p:style>
          <a:lnRef idx="1">
            <a:schemeClr val="accent1"/>
          </a:lnRef>
          <a:fillRef idx="0">
            <a:schemeClr val="accent1"/>
          </a:fillRef>
          <a:effectRef idx="0">
            <a:schemeClr val="accent1"/>
          </a:effectRef>
          <a:fontRef idx="minor">
            <a:schemeClr val="tx1"/>
          </a:fontRef>
        </p:style>
      </p:cxnSp>
      <p:cxnSp>
        <p:nvCxnSpPr>
          <p:cNvPr id="15" name="Straight Arrow Connector 14"/>
          <p:cNvCxnSpPr>
            <a:stCxn id="4" idx="2"/>
            <a:endCxn id="6" idx="0"/>
          </p:cNvCxnSpPr>
          <p:nvPr/>
        </p:nvCxnSpPr>
        <p:spPr>
          <a:xfrm flipH="1">
            <a:off x="4123126" y="1133493"/>
            <a:ext cx="698758" cy="396548"/>
          </a:xfrm>
          <a:prstGeom prst="straightConnector1">
            <a:avLst/>
          </a:prstGeom>
          <a:ln>
            <a:solidFill>
              <a:srgbClr val="000099"/>
            </a:solidFill>
            <a:tailEnd type="triangle"/>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a:stCxn id="4" idx="2"/>
            <a:endCxn id="7" idx="0"/>
          </p:cNvCxnSpPr>
          <p:nvPr/>
        </p:nvCxnSpPr>
        <p:spPr>
          <a:xfrm>
            <a:off x="4821884" y="1133493"/>
            <a:ext cx="1186591" cy="411938"/>
          </a:xfrm>
          <a:prstGeom prst="straightConnector1">
            <a:avLst/>
          </a:prstGeom>
          <a:ln>
            <a:solidFill>
              <a:srgbClr val="000099"/>
            </a:solidFill>
            <a:tailEnd type="triangle"/>
          </a:ln>
        </p:spPr>
        <p:style>
          <a:lnRef idx="1">
            <a:schemeClr val="accent1"/>
          </a:lnRef>
          <a:fillRef idx="0">
            <a:schemeClr val="accent1"/>
          </a:fillRef>
          <a:effectRef idx="0">
            <a:schemeClr val="accent1"/>
          </a:effectRef>
          <a:fontRef idx="minor">
            <a:schemeClr val="tx1"/>
          </a:fontRef>
        </p:style>
      </p:cxnSp>
      <p:sp>
        <p:nvSpPr>
          <p:cNvPr id="18" name="Rectangle 17"/>
          <p:cNvSpPr/>
          <p:nvPr/>
        </p:nvSpPr>
        <p:spPr>
          <a:xfrm>
            <a:off x="1644385" y="1887973"/>
            <a:ext cx="1268858" cy="2308324"/>
          </a:xfrm>
          <a:prstGeom prst="rect">
            <a:avLst/>
          </a:prstGeom>
        </p:spPr>
        <p:txBody>
          <a:bodyPr wrap="square">
            <a:spAutoFit/>
          </a:bodyPr>
          <a:lstStyle/>
          <a:p>
            <a:pPr algn="ctr"/>
            <a:r>
              <a:rPr lang="vi-VN" sz="1800" b="1" i="1" u="sng" dirty="0">
                <a:solidFill>
                  <a:srgbClr val="C00000"/>
                </a:solidFill>
                <a:latin typeface="+mn-lt"/>
                <a:ea typeface="Times New Roman" panose="02020603050405020304" pitchFamily="18" charset="0"/>
              </a:rPr>
              <a:t>Một là</a:t>
            </a:r>
            <a:r>
              <a:rPr lang="vi-VN" sz="1800" dirty="0">
                <a:latin typeface="+mn-lt"/>
                <a:ea typeface="Times New Roman" panose="02020603050405020304" pitchFamily="18" charset="0"/>
              </a:rPr>
              <a:t>, </a:t>
            </a:r>
            <a:r>
              <a:rPr lang="vi-VN" sz="1800" dirty="0">
                <a:solidFill>
                  <a:srgbClr val="006600"/>
                </a:solidFill>
                <a:latin typeface="+mn-lt"/>
                <a:ea typeface="Times New Roman" panose="02020603050405020304" pitchFamily="18" charset="0"/>
              </a:rPr>
              <a:t>phát triển nền kinh tế thị trường định </a:t>
            </a:r>
            <a:r>
              <a:rPr lang="vi-VN" sz="1800" dirty="0" smtClean="0">
                <a:solidFill>
                  <a:srgbClr val="006600"/>
                </a:solidFill>
                <a:latin typeface="+mn-lt"/>
                <a:ea typeface="Times New Roman" panose="02020603050405020304" pitchFamily="18" charset="0"/>
              </a:rPr>
              <a:t>hướng</a:t>
            </a:r>
            <a:r>
              <a:rPr lang="en-US" sz="1800" dirty="0" smtClean="0">
                <a:solidFill>
                  <a:srgbClr val="006600"/>
                </a:solidFill>
                <a:latin typeface="+mn-lt"/>
                <a:ea typeface="Times New Roman" panose="02020603050405020304" pitchFamily="18" charset="0"/>
              </a:rPr>
              <a:t> XHCN</a:t>
            </a:r>
            <a:endParaRPr lang="en-US" sz="1800" dirty="0">
              <a:solidFill>
                <a:srgbClr val="006600"/>
              </a:solidFill>
              <a:latin typeface="+mn-lt"/>
            </a:endParaRPr>
          </a:p>
        </p:txBody>
      </p:sp>
      <p:sp>
        <p:nvSpPr>
          <p:cNvPr id="19" name="Rectangle 18"/>
          <p:cNvSpPr/>
          <p:nvPr/>
        </p:nvSpPr>
        <p:spPr>
          <a:xfrm>
            <a:off x="3301676" y="1707297"/>
            <a:ext cx="1520208" cy="2585323"/>
          </a:xfrm>
          <a:prstGeom prst="rect">
            <a:avLst/>
          </a:prstGeom>
        </p:spPr>
        <p:txBody>
          <a:bodyPr wrap="square">
            <a:spAutoFit/>
          </a:bodyPr>
          <a:lstStyle/>
          <a:p>
            <a:pPr algn="ctr"/>
            <a:r>
              <a:rPr lang="vi-VN" sz="1800" b="1" i="1" u="sng" dirty="0">
                <a:solidFill>
                  <a:srgbClr val="C00000"/>
                </a:solidFill>
                <a:latin typeface="+mn-lt"/>
                <a:ea typeface="Times New Roman" panose="02020603050405020304" pitchFamily="18" charset="0"/>
              </a:rPr>
              <a:t>Hai là</a:t>
            </a:r>
            <a:r>
              <a:rPr lang="vi-VN" sz="1800" dirty="0">
                <a:latin typeface="+mn-lt"/>
                <a:ea typeface="Times New Roman" panose="02020603050405020304" pitchFamily="18" charset="0"/>
              </a:rPr>
              <a:t>, </a:t>
            </a:r>
            <a:endParaRPr lang="en-US" sz="1800" dirty="0" smtClean="0">
              <a:latin typeface="+mn-lt"/>
              <a:ea typeface="Times New Roman" panose="02020603050405020304" pitchFamily="18" charset="0"/>
            </a:endParaRPr>
          </a:p>
          <a:p>
            <a:pPr algn="ctr"/>
            <a:r>
              <a:rPr lang="vi-VN" sz="1800" dirty="0" smtClean="0">
                <a:solidFill>
                  <a:srgbClr val="000099"/>
                </a:solidFill>
                <a:latin typeface="+mn-lt"/>
                <a:ea typeface="Times New Roman" panose="02020603050405020304" pitchFamily="18" charset="0"/>
              </a:rPr>
              <a:t>phát </a:t>
            </a:r>
            <a:r>
              <a:rPr lang="vi-VN" sz="1800" dirty="0">
                <a:solidFill>
                  <a:srgbClr val="000099"/>
                </a:solidFill>
                <a:latin typeface="+mn-lt"/>
                <a:ea typeface="Times New Roman" panose="02020603050405020304" pitchFamily="18" charset="0"/>
              </a:rPr>
              <a:t>triển kinh tế là nhiệm vụ trung tâm; thực </a:t>
            </a:r>
            <a:r>
              <a:rPr lang="vi-VN" sz="1800" dirty="0" smtClean="0">
                <a:solidFill>
                  <a:srgbClr val="000099"/>
                </a:solidFill>
                <a:latin typeface="+mn-lt"/>
                <a:ea typeface="Times New Roman" panose="02020603050405020304" pitchFamily="18" charset="0"/>
              </a:rPr>
              <a:t>hiện</a:t>
            </a:r>
            <a:r>
              <a:rPr lang="en-US" sz="1800" dirty="0" smtClean="0">
                <a:solidFill>
                  <a:srgbClr val="000099"/>
                </a:solidFill>
                <a:latin typeface="+mn-lt"/>
                <a:ea typeface="Times New Roman" panose="02020603050405020304" pitchFamily="18" charset="0"/>
              </a:rPr>
              <a:t> CNH</a:t>
            </a:r>
            <a:r>
              <a:rPr lang="vi-VN" sz="1800" dirty="0" smtClean="0">
                <a:solidFill>
                  <a:srgbClr val="000099"/>
                </a:solidFill>
                <a:latin typeface="+mn-lt"/>
                <a:ea typeface="Times New Roman" panose="02020603050405020304" pitchFamily="18" charset="0"/>
              </a:rPr>
              <a:t>, </a:t>
            </a:r>
            <a:r>
              <a:rPr lang="en-US" sz="1800" dirty="0" smtClean="0">
                <a:solidFill>
                  <a:srgbClr val="000099"/>
                </a:solidFill>
                <a:latin typeface="+mn-lt"/>
                <a:ea typeface="Times New Roman" panose="02020603050405020304" pitchFamily="18" charset="0"/>
              </a:rPr>
              <a:t>HĐH </a:t>
            </a:r>
            <a:r>
              <a:rPr lang="vi-VN" sz="1800" dirty="0" smtClean="0">
                <a:solidFill>
                  <a:srgbClr val="000099"/>
                </a:solidFill>
                <a:latin typeface="+mn-lt"/>
                <a:ea typeface="Times New Roman" panose="02020603050405020304" pitchFamily="18" charset="0"/>
              </a:rPr>
              <a:t>đất </a:t>
            </a:r>
            <a:r>
              <a:rPr lang="vi-VN" sz="1800" dirty="0">
                <a:solidFill>
                  <a:srgbClr val="000099"/>
                </a:solidFill>
                <a:latin typeface="+mn-lt"/>
                <a:ea typeface="Times New Roman" panose="02020603050405020304" pitchFamily="18" charset="0"/>
              </a:rPr>
              <a:t>nước</a:t>
            </a:r>
            <a:r>
              <a:rPr lang="vi-VN" sz="1800" dirty="0">
                <a:latin typeface="+mn-lt"/>
                <a:ea typeface="Times New Roman" panose="02020603050405020304" pitchFamily="18" charset="0"/>
              </a:rPr>
              <a:t> </a:t>
            </a:r>
            <a:endParaRPr lang="en-US" sz="1800" dirty="0">
              <a:latin typeface="+mn-lt"/>
            </a:endParaRPr>
          </a:p>
        </p:txBody>
      </p:sp>
      <p:sp>
        <p:nvSpPr>
          <p:cNvPr id="20" name="Rectangle 19"/>
          <p:cNvSpPr/>
          <p:nvPr/>
        </p:nvSpPr>
        <p:spPr>
          <a:xfrm>
            <a:off x="5367648" y="1731626"/>
            <a:ext cx="1281654" cy="2031325"/>
          </a:xfrm>
          <a:prstGeom prst="rect">
            <a:avLst/>
          </a:prstGeom>
        </p:spPr>
        <p:txBody>
          <a:bodyPr wrap="square">
            <a:spAutoFit/>
          </a:bodyPr>
          <a:lstStyle/>
          <a:p>
            <a:pPr algn="ctr"/>
            <a:r>
              <a:rPr lang="vi-VN" sz="1800" b="1" i="1" u="sng" dirty="0">
                <a:solidFill>
                  <a:srgbClr val="C00000"/>
                </a:solidFill>
                <a:latin typeface="+mn-lt"/>
                <a:ea typeface="Times New Roman" panose="02020603050405020304" pitchFamily="18" charset="0"/>
              </a:rPr>
              <a:t>Ba là</a:t>
            </a:r>
            <a:r>
              <a:rPr lang="vi-VN" sz="1800" dirty="0">
                <a:latin typeface="+mn-lt"/>
                <a:ea typeface="Times New Roman" panose="02020603050405020304" pitchFamily="18" charset="0"/>
              </a:rPr>
              <a:t>, </a:t>
            </a:r>
            <a:r>
              <a:rPr lang="vi-VN" sz="1800" dirty="0">
                <a:solidFill>
                  <a:srgbClr val="663300"/>
                </a:solidFill>
                <a:latin typeface="+mn-lt"/>
                <a:ea typeface="Times New Roman" panose="02020603050405020304" pitchFamily="18" charset="0"/>
              </a:rPr>
              <a:t>chính sách xã hội đúng đắn, công bằng vì con người </a:t>
            </a:r>
            <a:endParaRPr lang="en-US" sz="1800" dirty="0">
              <a:solidFill>
                <a:srgbClr val="663300"/>
              </a:solidFill>
              <a:latin typeface="+mn-lt"/>
            </a:endParaRPr>
          </a:p>
        </p:txBody>
      </p:sp>
      <p:sp>
        <p:nvSpPr>
          <p:cNvPr id="21" name="Rectangle 20"/>
          <p:cNvSpPr/>
          <p:nvPr/>
        </p:nvSpPr>
        <p:spPr>
          <a:xfrm>
            <a:off x="7032619" y="1719565"/>
            <a:ext cx="1452511" cy="2585323"/>
          </a:xfrm>
          <a:prstGeom prst="rect">
            <a:avLst/>
          </a:prstGeom>
        </p:spPr>
        <p:txBody>
          <a:bodyPr wrap="square">
            <a:spAutoFit/>
          </a:bodyPr>
          <a:lstStyle/>
          <a:p>
            <a:pPr algn="ctr"/>
            <a:r>
              <a:rPr lang="vi-VN" sz="1800" b="1" i="1" u="sng" dirty="0">
                <a:solidFill>
                  <a:srgbClr val="C00000"/>
                </a:solidFill>
                <a:latin typeface="+mn-lt"/>
                <a:ea typeface="Times New Roman" panose="02020603050405020304" pitchFamily="18" charset="0"/>
              </a:rPr>
              <a:t>Bốn là</a:t>
            </a:r>
            <a:r>
              <a:rPr lang="vi-VN" sz="1800" dirty="0">
                <a:latin typeface="+mn-lt"/>
                <a:ea typeface="Times New Roman" panose="02020603050405020304" pitchFamily="18" charset="0"/>
              </a:rPr>
              <a:t>, </a:t>
            </a:r>
            <a:endParaRPr lang="en-US" sz="1800" dirty="0" smtClean="0">
              <a:latin typeface="+mn-lt"/>
              <a:ea typeface="Times New Roman" panose="02020603050405020304" pitchFamily="18" charset="0"/>
            </a:endParaRPr>
          </a:p>
          <a:p>
            <a:pPr algn="ctr"/>
            <a:r>
              <a:rPr lang="vi-VN" sz="1800" dirty="0" smtClean="0">
                <a:solidFill>
                  <a:srgbClr val="660066"/>
                </a:solidFill>
                <a:latin typeface="+mn-lt"/>
                <a:ea typeface="Times New Roman" panose="02020603050405020304" pitchFamily="18" charset="0"/>
              </a:rPr>
              <a:t>tạo </a:t>
            </a:r>
            <a:r>
              <a:rPr lang="vi-VN" sz="1800" dirty="0">
                <a:solidFill>
                  <a:srgbClr val="660066"/>
                </a:solidFill>
                <a:latin typeface="+mn-lt"/>
                <a:ea typeface="Times New Roman" panose="02020603050405020304" pitchFamily="18" charset="0"/>
              </a:rPr>
              <a:t>môi trường và điều kiện để mọi người lao động có việc làm và thu nhập tốt hơn</a:t>
            </a:r>
            <a:endParaRPr lang="en-US" sz="1800" dirty="0">
              <a:solidFill>
                <a:srgbClr val="660066"/>
              </a:solidFill>
              <a:latin typeface="+mn-lt"/>
            </a:endParaRPr>
          </a:p>
        </p:txBody>
      </p:sp>
    </p:spTree>
    <p:extLst>
      <p:ext uri="{BB962C8B-B14F-4D97-AF65-F5344CB8AC3E}">
        <p14:creationId xmlns:p14="http://schemas.microsoft.com/office/powerpoint/2010/main" val="82050127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510821" y="449591"/>
            <a:ext cx="6646860" cy="369332"/>
          </a:xfrm>
          <a:prstGeom prst="rect">
            <a:avLst/>
          </a:prstGeom>
        </p:spPr>
        <p:txBody>
          <a:bodyPr wrap="square">
            <a:spAutoFit/>
          </a:bodyPr>
          <a:lstStyle/>
          <a:p>
            <a:pPr algn="ctr"/>
            <a:r>
              <a:rPr lang="vi-VN" sz="1800" b="1" i="1" u="sng" dirty="0">
                <a:solidFill>
                  <a:srgbClr val="C00000"/>
                </a:solidFill>
                <a:latin typeface="+mn-lt"/>
                <a:ea typeface="Times New Roman" panose="02020603050405020304" pitchFamily="18" charset="0"/>
              </a:rPr>
              <a:t>Một là</a:t>
            </a:r>
            <a:r>
              <a:rPr lang="vi-VN" sz="1800" dirty="0">
                <a:latin typeface="+mn-lt"/>
                <a:ea typeface="Times New Roman" panose="02020603050405020304" pitchFamily="18" charset="0"/>
              </a:rPr>
              <a:t>, </a:t>
            </a:r>
            <a:r>
              <a:rPr lang="vi-VN" sz="1800" b="1" dirty="0">
                <a:solidFill>
                  <a:srgbClr val="006600"/>
                </a:solidFill>
                <a:latin typeface="+mn-lt"/>
                <a:ea typeface="Times New Roman" panose="02020603050405020304" pitchFamily="18" charset="0"/>
              </a:rPr>
              <a:t>phát triển nền kinh tế thị trường định </a:t>
            </a:r>
            <a:r>
              <a:rPr lang="vi-VN" sz="1800" b="1" dirty="0" smtClean="0">
                <a:solidFill>
                  <a:srgbClr val="006600"/>
                </a:solidFill>
                <a:latin typeface="+mn-lt"/>
                <a:ea typeface="Times New Roman" panose="02020603050405020304" pitchFamily="18" charset="0"/>
              </a:rPr>
              <a:t>hướng</a:t>
            </a:r>
            <a:r>
              <a:rPr lang="en-US" sz="1800" b="1" dirty="0" smtClean="0">
                <a:solidFill>
                  <a:srgbClr val="006600"/>
                </a:solidFill>
                <a:latin typeface="+mn-lt"/>
                <a:ea typeface="Times New Roman" panose="02020603050405020304" pitchFamily="18" charset="0"/>
              </a:rPr>
              <a:t> XHCN</a:t>
            </a:r>
            <a:endParaRPr lang="en-US" sz="1800" b="1" dirty="0">
              <a:solidFill>
                <a:srgbClr val="006600"/>
              </a:solidFill>
              <a:latin typeface="+mn-lt"/>
            </a:endParaRPr>
          </a:p>
        </p:txBody>
      </p:sp>
      <p:sp>
        <p:nvSpPr>
          <p:cNvPr id="6" name="Snip Same Side Corner Rectangle 5"/>
          <p:cNvSpPr/>
          <p:nvPr/>
        </p:nvSpPr>
        <p:spPr>
          <a:xfrm>
            <a:off x="1687847" y="1853655"/>
            <a:ext cx="6375002" cy="2700338"/>
          </a:xfrm>
          <a:prstGeom prst="snip2SameRect">
            <a:avLst/>
          </a:prstGeom>
          <a:solidFill>
            <a:srgbClr val="FFFFFF"/>
          </a:solidFill>
          <a:ln>
            <a:solidFill>
              <a:srgbClr val="CC66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just" eaLnBrk="1" hangingPunct="1">
              <a:defRPr/>
            </a:pPr>
            <a:r>
              <a:rPr lang="nl-NL" sz="1800" b="1">
                <a:solidFill>
                  <a:srgbClr val="FF0000"/>
                </a:solidFill>
                <a:latin typeface="Arial" panose="020B0604020202020204" pitchFamily="34" charset="0"/>
                <a:cs typeface="Arial" panose="020B0604020202020204" pitchFamily="34" charset="0"/>
              </a:rPr>
              <a:t>Nền KTTT định hướng XHCN Việt Nam </a:t>
            </a:r>
            <a:r>
              <a:rPr lang="nl-NL" sz="1800">
                <a:solidFill>
                  <a:srgbClr val="000099"/>
                </a:solidFill>
                <a:latin typeface="Arial" panose="020B0604020202020204" pitchFamily="34" charset="0"/>
                <a:cs typeface="Arial" panose="020B0604020202020204" pitchFamily="34" charset="0"/>
              </a:rPr>
              <a:t>là nền kinh tế vận hành đầy đủ, đồng bộ theo các </a:t>
            </a:r>
            <a:r>
              <a:rPr lang="nl-NL" sz="1800" b="1" u="sng">
                <a:solidFill>
                  <a:srgbClr val="660066"/>
                </a:solidFill>
                <a:latin typeface="Arial" panose="020B0604020202020204" pitchFamily="34" charset="0"/>
                <a:cs typeface="Arial" panose="020B0604020202020204" pitchFamily="34" charset="0"/>
              </a:rPr>
              <a:t>quy luật </a:t>
            </a:r>
            <a:r>
              <a:rPr lang="nl-NL" sz="1800">
                <a:solidFill>
                  <a:srgbClr val="000099"/>
                </a:solidFill>
                <a:latin typeface="Arial" panose="020B0604020202020204" pitchFamily="34" charset="0"/>
                <a:cs typeface="Arial" panose="020B0604020202020204" pitchFamily="34" charset="0"/>
              </a:rPr>
              <a:t>của KTTT, đồng thời bảo đảm </a:t>
            </a:r>
            <a:r>
              <a:rPr lang="nl-NL" sz="1800" b="1" u="sng">
                <a:solidFill>
                  <a:srgbClr val="CC0099"/>
                </a:solidFill>
                <a:latin typeface="Arial" panose="020B0604020202020204" pitchFamily="34" charset="0"/>
                <a:cs typeface="Arial" panose="020B0604020202020204" pitchFamily="34" charset="0"/>
              </a:rPr>
              <a:t>định hướng XHCN</a:t>
            </a:r>
            <a:r>
              <a:rPr lang="nl-NL" sz="1800">
                <a:solidFill>
                  <a:srgbClr val="000099"/>
                </a:solidFill>
                <a:latin typeface="Arial" panose="020B0604020202020204" pitchFamily="34" charset="0"/>
                <a:cs typeface="Arial" panose="020B0604020202020204" pitchFamily="34" charset="0"/>
              </a:rPr>
              <a:t> phù hợp với từng giai đoạn phát triển của đất nước. Đây là nền KTTT </a:t>
            </a:r>
            <a:r>
              <a:rPr lang="nl-NL" sz="1800" b="1" u="sng">
                <a:solidFill>
                  <a:srgbClr val="CC6600"/>
                </a:solidFill>
                <a:latin typeface="Arial" panose="020B0604020202020204" pitchFamily="34" charset="0"/>
                <a:cs typeface="Arial" panose="020B0604020202020204" pitchFamily="34" charset="0"/>
              </a:rPr>
              <a:t>hiện đại</a:t>
            </a:r>
            <a:r>
              <a:rPr lang="nl-NL" sz="1800">
                <a:solidFill>
                  <a:srgbClr val="000099"/>
                </a:solidFill>
                <a:latin typeface="Arial" panose="020B0604020202020204" pitchFamily="34" charset="0"/>
                <a:cs typeface="Arial" panose="020B0604020202020204" pitchFamily="34" charset="0"/>
              </a:rPr>
              <a:t> và </a:t>
            </a:r>
            <a:r>
              <a:rPr lang="nl-NL" sz="1800" b="1" u="sng">
                <a:solidFill>
                  <a:srgbClr val="006600"/>
                </a:solidFill>
                <a:latin typeface="Arial" panose="020B0604020202020204" pitchFamily="34" charset="0"/>
                <a:cs typeface="Arial" panose="020B0604020202020204" pitchFamily="34" charset="0"/>
              </a:rPr>
              <a:t>hội nhập quốc tế</a:t>
            </a:r>
            <a:r>
              <a:rPr lang="nl-NL" sz="1800">
                <a:solidFill>
                  <a:srgbClr val="000099"/>
                </a:solidFill>
                <a:latin typeface="Arial" panose="020B0604020202020204" pitchFamily="34" charset="0"/>
                <a:cs typeface="Arial" panose="020B0604020202020204" pitchFamily="34" charset="0"/>
              </a:rPr>
              <a:t>, có sự </a:t>
            </a:r>
            <a:r>
              <a:rPr lang="nl-NL" sz="1800" b="1" u="sng">
                <a:solidFill>
                  <a:schemeClr val="accent2"/>
                </a:solidFill>
                <a:latin typeface="Arial" panose="020B0604020202020204" pitchFamily="34" charset="0"/>
                <a:cs typeface="Arial" panose="020B0604020202020204" pitchFamily="34" charset="0"/>
              </a:rPr>
              <a:t>quản lý của Nhà nước</a:t>
            </a:r>
            <a:r>
              <a:rPr lang="nl-NL" sz="1800">
                <a:solidFill>
                  <a:srgbClr val="000099"/>
                </a:solidFill>
                <a:latin typeface="Arial" panose="020B0604020202020204" pitchFamily="34" charset="0"/>
                <a:cs typeface="Arial" panose="020B0604020202020204" pitchFamily="34" charset="0"/>
              </a:rPr>
              <a:t> pháp quyền XHCN, do </a:t>
            </a:r>
            <a:r>
              <a:rPr lang="nl-NL" sz="1800" b="1" u="sng">
                <a:solidFill>
                  <a:srgbClr val="CC0099"/>
                </a:solidFill>
                <a:latin typeface="Arial" panose="020B0604020202020204" pitchFamily="34" charset="0"/>
                <a:cs typeface="Arial" panose="020B0604020202020204" pitchFamily="34" charset="0"/>
              </a:rPr>
              <a:t>Đảng Cộng sản Việt Nam lãnh đạo</a:t>
            </a:r>
            <a:r>
              <a:rPr lang="nl-NL" sz="1800">
                <a:solidFill>
                  <a:srgbClr val="000099"/>
                </a:solidFill>
                <a:latin typeface="Arial" panose="020B0604020202020204" pitchFamily="34" charset="0"/>
                <a:cs typeface="Arial" panose="020B0604020202020204" pitchFamily="34" charset="0"/>
              </a:rPr>
              <a:t>, nhằm mục tiêu </a:t>
            </a:r>
            <a:r>
              <a:rPr lang="nl-NL" sz="1800" b="1" i="1">
                <a:solidFill>
                  <a:srgbClr val="000099"/>
                </a:solidFill>
                <a:latin typeface="Arial" panose="020B0604020202020204" pitchFamily="34" charset="0"/>
                <a:cs typeface="Arial" panose="020B0604020202020204" pitchFamily="34" charset="0"/>
              </a:rPr>
              <a:t>"dân giàu, nước mạnh, dân chủ, công bằng, văn minh".</a:t>
            </a:r>
          </a:p>
          <a:p>
            <a:pPr algn="just" eaLnBrk="1" hangingPunct="1">
              <a:defRPr/>
            </a:pPr>
            <a:r>
              <a:rPr lang="nl-NL" sz="1800">
                <a:solidFill>
                  <a:srgbClr val="000099"/>
                </a:solidFill>
                <a:latin typeface="Arial" panose="020B0604020202020204" pitchFamily="34" charset="0"/>
                <a:cs typeface="Arial" panose="020B0604020202020204" pitchFamily="34" charset="0"/>
              </a:rPr>
              <a:t> </a:t>
            </a:r>
            <a:endParaRPr lang="en-US" sz="1800">
              <a:solidFill>
                <a:srgbClr val="000099"/>
              </a:solidFill>
              <a:latin typeface="Arial" panose="020B0604020202020204" pitchFamily="34" charset="0"/>
              <a:cs typeface="Arial" panose="020B0604020202020204" pitchFamily="34" charset="0"/>
            </a:endParaRPr>
          </a:p>
        </p:txBody>
      </p:sp>
      <p:sp>
        <p:nvSpPr>
          <p:cNvPr id="7" name="Rectangle 6"/>
          <p:cNvSpPr/>
          <p:nvPr/>
        </p:nvSpPr>
        <p:spPr>
          <a:xfrm>
            <a:off x="3605118" y="954279"/>
            <a:ext cx="1889522" cy="514925"/>
          </a:xfrm>
          <a:prstGeom prst="rect">
            <a:avLst/>
          </a:prstGeom>
          <a:solidFill>
            <a:srgbClr val="FFFFFF"/>
          </a:solidFill>
          <a:ln>
            <a:solidFill>
              <a:srgbClr val="000099"/>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nl-NL" sz="1800" b="1" dirty="0">
                <a:solidFill>
                  <a:srgbClr val="000099"/>
                </a:solidFill>
                <a:latin typeface="Arial" panose="020B0604020202020204" pitchFamily="34" charset="0"/>
                <a:cs typeface="Arial" panose="020B0604020202020204" pitchFamily="34" charset="0"/>
              </a:rPr>
              <a:t>Định nghĩa</a:t>
            </a:r>
            <a:endParaRPr lang="en-US" sz="1800" dirty="0">
              <a:solidFill>
                <a:srgbClr val="000099"/>
              </a:solidFill>
              <a:latin typeface="Arial" panose="020B0604020202020204" pitchFamily="34" charset="0"/>
              <a:cs typeface="Arial" panose="020B0604020202020204" pitchFamily="34" charset="0"/>
            </a:endParaRPr>
          </a:p>
        </p:txBody>
      </p:sp>
      <p:sp>
        <p:nvSpPr>
          <p:cNvPr id="8" name="Down Arrow 7"/>
          <p:cNvSpPr/>
          <p:nvPr/>
        </p:nvSpPr>
        <p:spPr>
          <a:xfrm>
            <a:off x="4438436" y="1469204"/>
            <a:ext cx="267129" cy="359596"/>
          </a:xfrm>
          <a:prstGeom prst="downArrow">
            <a:avLst/>
          </a:prstGeom>
          <a:solidFill>
            <a:srgbClr val="FFFFFF"/>
          </a:solidFill>
          <a:ln>
            <a:solidFill>
              <a:srgbClr val="00009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99"/>
              </a:solidFill>
            </a:endParaRPr>
          </a:p>
        </p:txBody>
      </p:sp>
    </p:spTree>
    <p:extLst>
      <p:ext uri="{BB962C8B-B14F-4D97-AF65-F5344CB8AC3E}">
        <p14:creationId xmlns:p14="http://schemas.microsoft.com/office/powerpoint/2010/main" val="159002629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681413" y="530604"/>
            <a:ext cx="1889522" cy="589359"/>
          </a:xfrm>
          <a:prstGeom prst="rect">
            <a:avLst/>
          </a:prstGeom>
          <a:solidFill>
            <a:srgbClr val="FFFFFF"/>
          </a:solidFill>
          <a:ln>
            <a:solidFill>
              <a:srgbClr val="66006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nl-NL" sz="1800" b="1" dirty="0">
                <a:solidFill>
                  <a:srgbClr val="FF0000"/>
                </a:solidFill>
                <a:latin typeface="Arial" panose="020B0604020202020204" pitchFamily="34" charset="0"/>
                <a:cs typeface="Arial" panose="020B0604020202020204" pitchFamily="34" charset="0"/>
              </a:rPr>
              <a:t>Đặc điểm</a:t>
            </a:r>
            <a:endParaRPr lang="en-US" sz="1800" dirty="0">
              <a:solidFill>
                <a:srgbClr val="FF0000"/>
              </a:solidFill>
              <a:latin typeface="Arial" panose="020B0604020202020204" pitchFamily="34" charset="0"/>
              <a:cs typeface="Arial" panose="020B0604020202020204" pitchFamily="34" charset="0"/>
            </a:endParaRPr>
          </a:p>
        </p:txBody>
      </p:sp>
      <p:sp>
        <p:nvSpPr>
          <p:cNvPr id="5" name="Rounded Rectangle 4"/>
          <p:cNvSpPr/>
          <p:nvPr/>
        </p:nvSpPr>
        <p:spPr>
          <a:xfrm>
            <a:off x="1439466" y="1545431"/>
            <a:ext cx="1728788" cy="3024188"/>
          </a:xfrm>
          <a:prstGeom prst="roundRect">
            <a:avLst/>
          </a:prstGeom>
          <a:solidFill>
            <a:srgbClr val="FFFFFF"/>
          </a:solidFill>
          <a:ln>
            <a:solidFill>
              <a:srgbClr val="CC66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nl-NL" sz="1950">
                <a:solidFill>
                  <a:srgbClr val="006600"/>
                </a:solidFill>
                <a:latin typeface="Arial" panose="020B0604020202020204" pitchFamily="34" charset="0"/>
                <a:cs typeface="Arial" panose="020B0604020202020204" pitchFamily="34" charset="0"/>
              </a:rPr>
              <a:t>Quan hệ sản xuất tiến bộ </a:t>
            </a:r>
            <a:r>
              <a:rPr lang="nl-NL" sz="1950" b="1" u="sng">
                <a:solidFill>
                  <a:srgbClr val="FF0000"/>
                </a:solidFill>
                <a:latin typeface="Arial" panose="020B0604020202020204" pitchFamily="34" charset="0"/>
                <a:cs typeface="Arial" panose="020B0604020202020204" pitchFamily="34" charset="0"/>
              </a:rPr>
              <a:t>phù hợp</a:t>
            </a:r>
            <a:r>
              <a:rPr lang="nl-NL" sz="1950" b="1">
                <a:solidFill>
                  <a:srgbClr val="FF0000"/>
                </a:solidFill>
                <a:latin typeface="Arial" panose="020B0604020202020204" pitchFamily="34" charset="0"/>
                <a:cs typeface="Arial" panose="020B0604020202020204" pitchFamily="34" charset="0"/>
              </a:rPr>
              <a:t> </a:t>
            </a:r>
            <a:r>
              <a:rPr lang="nl-NL" sz="1950">
                <a:solidFill>
                  <a:srgbClr val="006600"/>
                </a:solidFill>
                <a:latin typeface="Arial" panose="020B0604020202020204" pitchFamily="34" charset="0"/>
                <a:cs typeface="Arial" panose="020B0604020202020204" pitchFamily="34" charset="0"/>
              </a:rPr>
              <a:t>với trình độ phát triển của lực lượng sản xuất; </a:t>
            </a:r>
            <a:endParaRPr lang="en-US" sz="1950">
              <a:solidFill>
                <a:srgbClr val="006600"/>
              </a:solidFill>
              <a:latin typeface="Arial" panose="020B0604020202020204" pitchFamily="34" charset="0"/>
              <a:cs typeface="Arial" panose="020B0604020202020204" pitchFamily="34" charset="0"/>
            </a:endParaRPr>
          </a:p>
        </p:txBody>
      </p:sp>
      <p:sp>
        <p:nvSpPr>
          <p:cNvPr id="6" name="Rounded Rectangle 5"/>
          <p:cNvSpPr/>
          <p:nvPr/>
        </p:nvSpPr>
        <p:spPr>
          <a:xfrm>
            <a:off x="3762376" y="1570435"/>
            <a:ext cx="1727597" cy="3024188"/>
          </a:xfrm>
          <a:prstGeom prst="roundRect">
            <a:avLst/>
          </a:prstGeom>
          <a:solidFill>
            <a:srgbClr val="FFFFFF"/>
          </a:solidFill>
          <a:ln>
            <a:solidFill>
              <a:srgbClr val="CC66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nl-NL" sz="2100">
                <a:solidFill>
                  <a:srgbClr val="CC0099"/>
                </a:solidFill>
                <a:latin typeface="Arial" panose="020B0604020202020204" pitchFamily="34" charset="0"/>
                <a:cs typeface="Arial" panose="020B0604020202020204" pitchFamily="34" charset="0"/>
              </a:rPr>
              <a:t>Có </a:t>
            </a:r>
            <a:r>
              <a:rPr lang="nl-NL" sz="2100" b="1" u="sng">
                <a:solidFill>
                  <a:srgbClr val="FF0000"/>
                </a:solidFill>
                <a:latin typeface="Arial" panose="020B0604020202020204" pitchFamily="34" charset="0"/>
                <a:cs typeface="Arial" panose="020B0604020202020204" pitchFamily="34" charset="0"/>
              </a:rPr>
              <a:t>nhiều hình thức sở hữu</a:t>
            </a:r>
            <a:r>
              <a:rPr lang="nl-NL" sz="2100">
                <a:solidFill>
                  <a:srgbClr val="CC0099"/>
                </a:solidFill>
                <a:latin typeface="Arial" panose="020B0604020202020204" pitchFamily="34" charset="0"/>
                <a:cs typeface="Arial" panose="020B0604020202020204" pitchFamily="34" charset="0"/>
              </a:rPr>
              <a:t>, nhiều </a:t>
            </a:r>
            <a:r>
              <a:rPr lang="nl-NL" sz="2100" b="1" u="sng">
                <a:solidFill>
                  <a:srgbClr val="FF0000"/>
                </a:solidFill>
                <a:latin typeface="Arial" panose="020B0604020202020204" pitchFamily="34" charset="0"/>
                <a:cs typeface="Arial" panose="020B0604020202020204" pitchFamily="34" charset="0"/>
              </a:rPr>
              <a:t>thành phần kinh tế</a:t>
            </a:r>
            <a:endParaRPr lang="en-US" sz="2100" b="1" u="sng">
              <a:solidFill>
                <a:srgbClr val="FF0000"/>
              </a:solidFill>
              <a:latin typeface="Arial" panose="020B0604020202020204" pitchFamily="34" charset="0"/>
              <a:cs typeface="Arial" panose="020B0604020202020204" pitchFamily="34" charset="0"/>
            </a:endParaRPr>
          </a:p>
        </p:txBody>
      </p:sp>
      <p:sp>
        <p:nvSpPr>
          <p:cNvPr id="7" name="Rounded Rectangle 6"/>
          <p:cNvSpPr/>
          <p:nvPr/>
        </p:nvSpPr>
        <p:spPr>
          <a:xfrm>
            <a:off x="6030516" y="1526381"/>
            <a:ext cx="1674019" cy="3043238"/>
          </a:xfrm>
          <a:prstGeom prst="roundRect">
            <a:avLst/>
          </a:prstGeom>
          <a:solidFill>
            <a:srgbClr val="FFFFFF"/>
          </a:solidFill>
          <a:ln>
            <a:solidFill>
              <a:srgbClr val="CC66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nl-NL" sz="1950" dirty="0">
                <a:solidFill>
                  <a:srgbClr val="000099"/>
                </a:solidFill>
                <a:latin typeface="Arial" panose="020B0604020202020204" pitchFamily="34" charset="0"/>
                <a:cs typeface="Arial" panose="020B0604020202020204" pitchFamily="34" charset="0"/>
              </a:rPr>
              <a:t>Thị trường </a:t>
            </a:r>
            <a:r>
              <a:rPr lang="nl-NL" sz="1950" b="1" dirty="0">
                <a:solidFill>
                  <a:srgbClr val="FF0000"/>
                </a:solidFill>
                <a:latin typeface="Arial" panose="020B0604020202020204" pitchFamily="34" charset="0"/>
                <a:cs typeface="Arial" panose="020B0604020202020204" pitchFamily="34" charset="0"/>
              </a:rPr>
              <a:t>đóng vai trò chủ yếu </a:t>
            </a:r>
            <a:r>
              <a:rPr lang="nl-NL" sz="1950" dirty="0">
                <a:solidFill>
                  <a:srgbClr val="000099"/>
                </a:solidFill>
                <a:latin typeface="Arial" panose="020B0604020202020204" pitchFamily="34" charset="0"/>
                <a:cs typeface="Arial" panose="020B0604020202020204" pitchFamily="34" charset="0"/>
              </a:rPr>
              <a:t>trong huy động và phân bổ có hiệu quả các nguồn lực phát triển,</a:t>
            </a:r>
            <a:endParaRPr lang="en-US" sz="1950" dirty="0">
              <a:solidFill>
                <a:srgbClr val="000099"/>
              </a:solidFill>
              <a:latin typeface="Arial" panose="020B0604020202020204" pitchFamily="34" charset="0"/>
              <a:cs typeface="Arial" panose="020B0604020202020204" pitchFamily="34" charset="0"/>
            </a:endParaRPr>
          </a:p>
        </p:txBody>
      </p:sp>
      <p:cxnSp>
        <p:nvCxnSpPr>
          <p:cNvPr id="9" name="Straight Arrow Connector 8"/>
          <p:cNvCxnSpPr>
            <a:stCxn id="4" idx="2"/>
            <a:endCxn id="5" idx="0"/>
          </p:cNvCxnSpPr>
          <p:nvPr/>
        </p:nvCxnSpPr>
        <p:spPr>
          <a:xfrm flipH="1">
            <a:off x="2303860" y="1119963"/>
            <a:ext cx="2322314" cy="42546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1" name="Straight Arrow Connector 10"/>
          <p:cNvCxnSpPr>
            <a:stCxn id="4" idx="2"/>
            <a:endCxn id="6" idx="0"/>
          </p:cNvCxnSpPr>
          <p:nvPr/>
        </p:nvCxnSpPr>
        <p:spPr>
          <a:xfrm>
            <a:off x="4626174" y="1119963"/>
            <a:ext cx="1" cy="45047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4" name="Straight Arrow Connector 13"/>
          <p:cNvCxnSpPr>
            <a:stCxn id="4" idx="2"/>
            <a:endCxn id="7" idx="0"/>
          </p:cNvCxnSpPr>
          <p:nvPr/>
        </p:nvCxnSpPr>
        <p:spPr>
          <a:xfrm>
            <a:off x="4626174" y="1119963"/>
            <a:ext cx="2241352" cy="40641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9067611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556534" y="507182"/>
            <a:ext cx="6159357" cy="646331"/>
          </a:xfrm>
          <a:prstGeom prst="rect">
            <a:avLst/>
          </a:prstGeom>
        </p:spPr>
        <p:txBody>
          <a:bodyPr wrap="square">
            <a:spAutoFit/>
          </a:bodyPr>
          <a:lstStyle/>
          <a:p>
            <a:pPr algn="ctr"/>
            <a:r>
              <a:rPr lang="vi-VN" sz="1800" b="1" i="1" u="sng" dirty="0">
                <a:solidFill>
                  <a:srgbClr val="C00000"/>
                </a:solidFill>
                <a:ea typeface="Times New Roman" panose="02020603050405020304" pitchFamily="18" charset="0"/>
              </a:rPr>
              <a:t>Hai là</a:t>
            </a:r>
            <a:r>
              <a:rPr lang="vi-VN" sz="1800" dirty="0">
                <a:ea typeface="Times New Roman" panose="02020603050405020304" pitchFamily="18" charset="0"/>
              </a:rPr>
              <a:t>, </a:t>
            </a:r>
            <a:r>
              <a:rPr lang="vi-VN" sz="1800" b="1" dirty="0" smtClean="0">
                <a:solidFill>
                  <a:srgbClr val="000099"/>
                </a:solidFill>
                <a:ea typeface="Times New Roman" panose="02020603050405020304" pitchFamily="18" charset="0"/>
              </a:rPr>
              <a:t>phát </a:t>
            </a:r>
            <a:r>
              <a:rPr lang="vi-VN" sz="1800" b="1" dirty="0">
                <a:solidFill>
                  <a:srgbClr val="000099"/>
                </a:solidFill>
                <a:ea typeface="Times New Roman" panose="02020603050405020304" pitchFamily="18" charset="0"/>
              </a:rPr>
              <a:t>triển kinh tế là nhiệm vụ trung tâm; thực hiện</a:t>
            </a:r>
            <a:r>
              <a:rPr lang="en-US" sz="1800" b="1" dirty="0">
                <a:solidFill>
                  <a:srgbClr val="000099"/>
                </a:solidFill>
                <a:ea typeface="Times New Roman" panose="02020603050405020304" pitchFamily="18" charset="0"/>
              </a:rPr>
              <a:t> CNH</a:t>
            </a:r>
            <a:r>
              <a:rPr lang="vi-VN" sz="1800" b="1" dirty="0">
                <a:solidFill>
                  <a:srgbClr val="000099"/>
                </a:solidFill>
                <a:ea typeface="Times New Roman" panose="02020603050405020304" pitchFamily="18" charset="0"/>
              </a:rPr>
              <a:t>, </a:t>
            </a:r>
            <a:r>
              <a:rPr lang="en-US" sz="1800" b="1" dirty="0">
                <a:solidFill>
                  <a:srgbClr val="000099"/>
                </a:solidFill>
                <a:ea typeface="Times New Roman" panose="02020603050405020304" pitchFamily="18" charset="0"/>
              </a:rPr>
              <a:t>HĐH </a:t>
            </a:r>
            <a:r>
              <a:rPr lang="vi-VN" sz="1800" b="1" dirty="0">
                <a:solidFill>
                  <a:srgbClr val="000099"/>
                </a:solidFill>
                <a:ea typeface="Times New Roman" panose="02020603050405020304" pitchFamily="18" charset="0"/>
              </a:rPr>
              <a:t>đất nước</a:t>
            </a:r>
            <a:r>
              <a:rPr lang="vi-VN" sz="1800" b="1" dirty="0">
                <a:ea typeface="Times New Roman" panose="02020603050405020304" pitchFamily="18" charset="0"/>
              </a:rPr>
              <a:t> </a:t>
            </a:r>
            <a:r>
              <a:rPr lang="en-US" sz="1800" b="1" dirty="0" smtClean="0">
                <a:ea typeface="Times New Roman" panose="02020603050405020304" pitchFamily="18" charset="0"/>
              </a:rPr>
              <a:t>…</a:t>
            </a:r>
            <a:endParaRPr lang="en-US" sz="1800" b="1" dirty="0"/>
          </a:p>
        </p:txBody>
      </p:sp>
      <p:sp>
        <p:nvSpPr>
          <p:cNvPr id="5" name="Cloud Callout 4"/>
          <p:cNvSpPr/>
          <p:nvPr/>
        </p:nvSpPr>
        <p:spPr>
          <a:xfrm>
            <a:off x="1818526" y="1602769"/>
            <a:ext cx="6569824" cy="2496620"/>
          </a:xfrm>
          <a:prstGeom prst="cloudCallout">
            <a:avLst/>
          </a:prstGeom>
          <a:solidFill>
            <a:srgbClr val="008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nl-NL" sz="2000" b="1" dirty="0">
                <a:solidFill>
                  <a:srgbClr val="FFFFFF"/>
                </a:solidFill>
                <a:latin typeface="Arial" panose="020B0604020202020204" pitchFamily="34" charset="0"/>
                <a:cs typeface="Arial" panose="020B0604020202020204" pitchFamily="34" charset="0"/>
              </a:rPr>
              <a:t>Thế nào là công nghiệp hóa, </a:t>
            </a:r>
            <a:endParaRPr lang="nl-NL" sz="2000" b="1" dirty="0" smtClean="0">
              <a:solidFill>
                <a:srgbClr val="FFFFFF"/>
              </a:solidFill>
              <a:latin typeface="Arial" panose="020B0604020202020204" pitchFamily="34" charset="0"/>
              <a:cs typeface="Arial" panose="020B0604020202020204" pitchFamily="34" charset="0"/>
            </a:endParaRPr>
          </a:p>
          <a:p>
            <a:pPr algn="ctr">
              <a:defRPr/>
            </a:pPr>
            <a:r>
              <a:rPr lang="nl-NL" sz="2000" b="1" dirty="0" smtClean="0">
                <a:solidFill>
                  <a:srgbClr val="FFFFFF"/>
                </a:solidFill>
                <a:latin typeface="Arial" panose="020B0604020202020204" pitchFamily="34" charset="0"/>
                <a:cs typeface="Arial" panose="020B0604020202020204" pitchFamily="34" charset="0"/>
              </a:rPr>
              <a:t>hiện </a:t>
            </a:r>
            <a:r>
              <a:rPr lang="nl-NL" sz="2000" b="1" dirty="0">
                <a:solidFill>
                  <a:srgbClr val="FFFFFF"/>
                </a:solidFill>
                <a:latin typeface="Arial" panose="020B0604020202020204" pitchFamily="34" charset="0"/>
                <a:cs typeface="Arial" panose="020B0604020202020204" pitchFamily="34" charset="0"/>
              </a:rPr>
              <a:t>đại hóa?</a:t>
            </a:r>
          </a:p>
          <a:p>
            <a:pPr algn="ctr" eaLnBrk="1" hangingPunct="1">
              <a:defRPr/>
            </a:pPr>
            <a:endParaRPr lang="en-US" sz="2000" dirty="0">
              <a:solidFill>
                <a:srgbClr val="FFFFFF"/>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41857541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val 3"/>
          <p:cNvSpPr/>
          <p:nvPr/>
        </p:nvSpPr>
        <p:spPr>
          <a:xfrm>
            <a:off x="1350784" y="871778"/>
            <a:ext cx="1330503" cy="2625329"/>
          </a:xfrm>
          <a:prstGeom prst="ellipse">
            <a:avLst/>
          </a:prstGeom>
          <a:solidFill>
            <a:srgbClr val="80008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nl-NL" sz="1800" b="1" dirty="0">
                <a:solidFill>
                  <a:srgbClr val="FFFFFF"/>
                </a:solidFill>
                <a:latin typeface="Arial" panose="020B0604020202020204" pitchFamily="34" charset="0"/>
                <a:cs typeface="Arial" panose="020B0604020202020204" pitchFamily="34" charset="0"/>
              </a:rPr>
              <a:t>Công</a:t>
            </a:r>
          </a:p>
          <a:p>
            <a:pPr algn="ctr" eaLnBrk="1" hangingPunct="1">
              <a:defRPr/>
            </a:pPr>
            <a:r>
              <a:rPr lang="nl-NL" sz="1800" b="1" dirty="0">
                <a:solidFill>
                  <a:srgbClr val="FFFFFF"/>
                </a:solidFill>
                <a:latin typeface="Arial" panose="020B0604020202020204" pitchFamily="34" charset="0"/>
                <a:cs typeface="Arial" panose="020B0604020202020204" pitchFamily="34" charset="0"/>
              </a:rPr>
              <a:t>nghiệp</a:t>
            </a:r>
          </a:p>
          <a:p>
            <a:pPr algn="ctr" eaLnBrk="1" hangingPunct="1">
              <a:defRPr/>
            </a:pPr>
            <a:r>
              <a:rPr lang="nl-NL" sz="1800" b="1" dirty="0">
                <a:solidFill>
                  <a:srgbClr val="FFFFFF"/>
                </a:solidFill>
                <a:latin typeface="Arial" panose="020B0604020202020204" pitchFamily="34" charset="0"/>
                <a:cs typeface="Arial" panose="020B0604020202020204" pitchFamily="34" charset="0"/>
              </a:rPr>
              <a:t> hóa, </a:t>
            </a:r>
          </a:p>
          <a:p>
            <a:pPr algn="ctr" eaLnBrk="1" hangingPunct="1">
              <a:defRPr/>
            </a:pPr>
            <a:r>
              <a:rPr lang="nl-NL" sz="1800" b="1" dirty="0">
                <a:solidFill>
                  <a:srgbClr val="FFFFFF"/>
                </a:solidFill>
                <a:latin typeface="Arial" panose="020B0604020202020204" pitchFamily="34" charset="0"/>
                <a:cs typeface="Arial" panose="020B0604020202020204" pitchFamily="34" charset="0"/>
              </a:rPr>
              <a:t>hiện </a:t>
            </a:r>
          </a:p>
          <a:p>
            <a:pPr algn="ctr" eaLnBrk="1" hangingPunct="1">
              <a:defRPr/>
            </a:pPr>
            <a:r>
              <a:rPr lang="nl-NL" sz="1800" b="1" dirty="0">
                <a:solidFill>
                  <a:srgbClr val="FFFFFF"/>
                </a:solidFill>
                <a:latin typeface="Arial" panose="020B0604020202020204" pitchFamily="34" charset="0"/>
                <a:cs typeface="Arial" panose="020B0604020202020204" pitchFamily="34" charset="0"/>
              </a:rPr>
              <a:t>đại </a:t>
            </a:r>
          </a:p>
          <a:p>
            <a:pPr algn="ctr" eaLnBrk="1" hangingPunct="1">
              <a:defRPr/>
            </a:pPr>
            <a:r>
              <a:rPr lang="nl-NL" sz="1800" b="1" dirty="0">
                <a:solidFill>
                  <a:srgbClr val="FFFFFF"/>
                </a:solidFill>
                <a:latin typeface="Arial" panose="020B0604020202020204" pitchFamily="34" charset="0"/>
                <a:cs typeface="Arial" panose="020B0604020202020204" pitchFamily="34" charset="0"/>
              </a:rPr>
              <a:t>hóa</a:t>
            </a:r>
            <a:endParaRPr lang="en-US" sz="1800" dirty="0">
              <a:solidFill>
                <a:srgbClr val="FFFFFF"/>
              </a:solidFill>
            </a:endParaRPr>
          </a:p>
        </p:txBody>
      </p:sp>
      <p:sp>
        <p:nvSpPr>
          <p:cNvPr id="5" name="AutoShape 29"/>
          <p:cNvSpPr>
            <a:spLocks noChangeArrowheads="1"/>
          </p:cNvSpPr>
          <p:nvPr/>
        </p:nvSpPr>
        <p:spPr bwMode="gray">
          <a:xfrm flipH="1">
            <a:off x="3492104" y="575352"/>
            <a:ext cx="4320778" cy="1085569"/>
          </a:xfrm>
          <a:prstGeom prst="homePlate">
            <a:avLst>
              <a:gd name="adj" fmla="val 37750"/>
            </a:avLst>
          </a:prstGeom>
          <a:gradFill rotWithShape="1">
            <a:gsLst>
              <a:gs pos="0">
                <a:srgbClr val="FF9933"/>
              </a:gs>
              <a:gs pos="100000">
                <a:srgbClr val="FFCC66"/>
              </a:gs>
            </a:gsLst>
            <a:lin ang="0" scaled="1"/>
          </a:gradFill>
          <a:ln w="9525">
            <a:miter lim="800000"/>
            <a:headEnd/>
            <a:tailEnd/>
          </a:ln>
          <a:scene3d>
            <a:camera prst="legacyObliqueTopRight"/>
            <a:lightRig rig="legacyFlat3" dir="b"/>
          </a:scene3d>
          <a:sp3d extrusionH="430200" prstMaterial="legacyMatte">
            <a:bevelT w="13500" h="13500" prst="angle"/>
            <a:bevelB w="13500" h="13500" prst="angle"/>
            <a:extrusionClr>
              <a:srgbClr val="FF9933"/>
            </a:extrusionClr>
            <a:contourClr>
              <a:srgbClr val="FF9933"/>
            </a:contourClr>
          </a:sp3d>
        </p:spPr>
        <p:txBody>
          <a:bodyPr wrap="none" anchor="ctr">
            <a:flatTx/>
          </a:bodyPr>
          <a:lstStyle>
            <a:lvl1pPr>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742950" indent="-28575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1143000" indent="-228600">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600200" indent="-2286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2057400" indent="-228600">
              <a:spcBef>
                <a:spcPts val="350"/>
              </a:spcBef>
              <a:buClr>
                <a:schemeClr val="accent2"/>
              </a:buClr>
              <a:buFont typeface="Wingdings 2" panose="05020102010507070707" pitchFamily="18" charset="2"/>
              <a:buChar char=""/>
              <a:defRPr>
                <a:solidFill>
                  <a:schemeClr val="tx1"/>
                </a:solidFill>
                <a:latin typeface="Lucida Sans Unicode" panose="020B0602030504020204" pitchFamily="34" charset="0"/>
              </a:defRPr>
            </a:lvl5pPr>
            <a:lvl6pPr marL="25146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6pPr>
            <a:lvl7pPr marL="29718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7pPr>
            <a:lvl8pPr marL="34290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8pPr>
            <a:lvl9pPr marL="38862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9pPr>
          </a:lstStyle>
          <a:p>
            <a:pPr algn="ctr" eaLnBrk="1" hangingPunct="1">
              <a:spcBef>
                <a:spcPct val="0"/>
              </a:spcBef>
              <a:buClrTx/>
              <a:buSzTx/>
              <a:buFontTx/>
              <a:buNone/>
            </a:pPr>
            <a:r>
              <a:rPr lang="en-US" altLang="en-US" sz="1650" b="1" dirty="0" err="1">
                <a:solidFill>
                  <a:srgbClr val="006600"/>
                </a:solidFill>
                <a:latin typeface="Arial" panose="020B0604020202020204" pitchFamily="34" charset="0"/>
                <a:cs typeface="Arial" panose="020B0604020202020204" pitchFamily="34" charset="0"/>
              </a:rPr>
              <a:t>Quá</a:t>
            </a:r>
            <a:r>
              <a:rPr lang="en-US" altLang="en-US" sz="1650" b="1" dirty="0">
                <a:solidFill>
                  <a:srgbClr val="006600"/>
                </a:solidFill>
                <a:latin typeface="Arial" panose="020B0604020202020204" pitchFamily="34" charset="0"/>
                <a:cs typeface="Arial" panose="020B0604020202020204" pitchFamily="34" charset="0"/>
              </a:rPr>
              <a:t> </a:t>
            </a:r>
            <a:r>
              <a:rPr lang="en-US" altLang="en-US" sz="1650" b="1" dirty="0" err="1">
                <a:solidFill>
                  <a:srgbClr val="006600"/>
                </a:solidFill>
                <a:latin typeface="Arial" panose="020B0604020202020204" pitchFamily="34" charset="0"/>
                <a:cs typeface="Arial" panose="020B0604020202020204" pitchFamily="34" charset="0"/>
              </a:rPr>
              <a:t>trình</a:t>
            </a:r>
            <a:r>
              <a:rPr lang="en-US" altLang="en-US" sz="1650" b="1" dirty="0">
                <a:solidFill>
                  <a:srgbClr val="006600"/>
                </a:solidFill>
                <a:latin typeface="Arial" panose="020B0604020202020204" pitchFamily="34" charset="0"/>
                <a:cs typeface="Arial" panose="020B0604020202020204" pitchFamily="34" charset="0"/>
              </a:rPr>
              <a:t> </a:t>
            </a:r>
            <a:r>
              <a:rPr lang="en-US" altLang="en-US" sz="1650" b="1" u="sng" dirty="0" err="1">
                <a:solidFill>
                  <a:srgbClr val="006600"/>
                </a:solidFill>
                <a:latin typeface="Arial" panose="020B0604020202020204" pitchFamily="34" charset="0"/>
                <a:cs typeface="Arial" panose="020B0604020202020204" pitchFamily="34" charset="0"/>
              </a:rPr>
              <a:t>chuyển</a:t>
            </a:r>
            <a:r>
              <a:rPr lang="en-US" altLang="en-US" sz="1650" b="1" u="sng" dirty="0">
                <a:solidFill>
                  <a:srgbClr val="006600"/>
                </a:solidFill>
                <a:latin typeface="Arial" panose="020B0604020202020204" pitchFamily="34" charset="0"/>
                <a:cs typeface="Arial" panose="020B0604020202020204" pitchFamily="34" charset="0"/>
              </a:rPr>
              <a:t> </a:t>
            </a:r>
            <a:r>
              <a:rPr lang="en-US" altLang="en-US" sz="1650" b="1" u="sng" dirty="0" err="1">
                <a:solidFill>
                  <a:srgbClr val="006600"/>
                </a:solidFill>
                <a:latin typeface="Arial" panose="020B0604020202020204" pitchFamily="34" charset="0"/>
                <a:cs typeface="Arial" panose="020B0604020202020204" pitchFamily="34" charset="0"/>
              </a:rPr>
              <a:t>đổi</a:t>
            </a:r>
            <a:r>
              <a:rPr lang="en-US" altLang="en-US" sz="1650" b="1" u="sng" dirty="0">
                <a:solidFill>
                  <a:srgbClr val="006600"/>
                </a:solidFill>
                <a:latin typeface="Arial" panose="020B0604020202020204" pitchFamily="34" charset="0"/>
                <a:cs typeface="Arial" panose="020B0604020202020204" pitchFamily="34" charset="0"/>
              </a:rPr>
              <a:t> </a:t>
            </a:r>
            <a:r>
              <a:rPr lang="en-US" altLang="en-US" sz="1650" b="1" dirty="0" err="1">
                <a:solidFill>
                  <a:srgbClr val="006600"/>
                </a:solidFill>
                <a:latin typeface="Arial" panose="020B0604020202020204" pitchFamily="34" charset="0"/>
                <a:cs typeface="Arial" panose="020B0604020202020204" pitchFamily="34" charset="0"/>
              </a:rPr>
              <a:t>căn</a:t>
            </a:r>
            <a:r>
              <a:rPr lang="en-US" altLang="en-US" sz="1650" b="1" dirty="0">
                <a:solidFill>
                  <a:srgbClr val="006600"/>
                </a:solidFill>
                <a:latin typeface="Arial" panose="020B0604020202020204" pitchFamily="34" charset="0"/>
                <a:cs typeface="Arial" panose="020B0604020202020204" pitchFamily="34" charset="0"/>
              </a:rPr>
              <a:t> </a:t>
            </a:r>
            <a:r>
              <a:rPr lang="en-US" altLang="en-US" sz="1650" b="1" dirty="0" err="1">
                <a:solidFill>
                  <a:srgbClr val="006600"/>
                </a:solidFill>
                <a:latin typeface="Arial" panose="020B0604020202020204" pitchFamily="34" charset="0"/>
                <a:cs typeface="Arial" panose="020B0604020202020204" pitchFamily="34" charset="0"/>
              </a:rPr>
              <a:t>bản</a:t>
            </a:r>
            <a:r>
              <a:rPr lang="en-US" altLang="en-US" sz="1650" b="1" dirty="0">
                <a:solidFill>
                  <a:srgbClr val="006600"/>
                </a:solidFill>
                <a:latin typeface="Arial" panose="020B0604020202020204" pitchFamily="34" charset="0"/>
                <a:cs typeface="Arial" panose="020B0604020202020204" pitchFamily="34" charset="0"/>
              </a:rPr>
              <a:t>, </a:t>
            </a:r>
            <a:r>
              <a:rPr lang="en-US" altLang="en-US" sz="1650" b="1" dirty="0" err="1">
                <a:solidFill>
                  <a:srgbClr val="006600"/>
                </a:solidFill>
                <a:latin typeface="Arial" panose="020B0604020202020204" pitchFamily="34" charset="0"/>
                <a:cs typeface="Arial" panose="020B0604020202020204" pitchFamily="34" charset="0"/>
              </a:rPr>
              <a:t>toàn</a:t>
            </a:r>
            <a:r>
              <a:rPr lang="en-US" altLang="en-US" sz="1650" b="1" dirty="0">
                <a:solidFill>
                  <a:srgbClr val="006600"/>
                </a:solidFill>
                <a:latin typeface="Arial" panose="020B0604020202020204" pitchFamily="34" charset="0"/>
                <a:cs typeface="Arial" panose="020B0604020202020204" pitchFamily="34" charset="0"/>
              </a:rPr>
              <a:t> </a:t>
            </a:r>
            <a:r>
              <a:rPr lang="en-US" altLang="en-US" sz="1650" b="1" dirty="0" err="1">
                <a:solidFill>
                  <a:srgbClr val="006600"/>
                </a:solidFill>
                <a:latin typeface="Arial" panose="020B0604020202020204" pitchFamily="34" charset="0"/>
                <a:cs typeface="Arial" panose="020B0604020202020204" pitchFamily="34" charset="0"/>
              </a:rPr>
              <a:t>diện</a:t>
            </a:r>
            <a:r>
              <a:rPr lang="en-US" altLang="en-US" sz="1650" b="1" dirty="0">
                <a:solidFill>
                  <a:srgbClr val="006600"/>
                </a:solidFill>
                <a:latin typeface="Arial" panose="020B0604020202020204" pitchFamily="34" charset="0"/>
                <a:cs typeface="Arial" panose="020B0604020202020204" pitchFamily="34" charset="0"/>
              </a:rPr>
              <a:t> </a:t>
            </a:r>
          </a:p>
          <a:p>
            <a:pPr algn="ctr" eaLnBrk="1" hangingPunct="1">
              <a:spcBef>
                <a:spcPct val="0"/>
              </a:spcBef>
              <a:buClrTx/>
              <a:buSzTx/>
              <a:buFontTx/>
              <a:buNone/>
            </a:pPr>
            <a:r>
              <a:rPr lang="en-US" altLang="en-US" sz="1650" b="1" dirty="0" err="1">
                <a:solidFill>
                  <a:srgbClr val="006600"/>
                </a:solidFill>
                <a:latin typeface="Arial" panose="020B0604020202020204" pitchFamily="34" charset="0"/>
                <a:cs typeface="Arial" panose="020B0604020202020204" pitchFamily="34" charset="0"/>
              </a:rPr>
              <a:t>các</a:t>
            </a:r>
            <a:r>
              <a:rPr lang="en-US" altLang="en-US" sz="1650" b="1" dirty="0">
                <a:solidFill>
                  <a:srgbClr val="006600"/>
                </a:solidFill>
                <a:latin typeface="Arial" panose="020B0604020202020204" pitchFamily="34" charset="0"/>
                <a:cs typeface="Arial" panose="020B0604020202020204" pitchFamily="34" charset="0"/>
              </a:rPr>
              <a:t> </a:t>
            </a:r>
            <a:r>
              <a:rPr lang="en-US" altLang="en-US" sz="1650" b="1" dirty="0" err="1">
                <a:solidFill>
                  <a:srgbClr val="006600"/>
                </a:solidFill>
                <a:latin typeface="Arial" panose="020B0604020202020204" pitchFamily="34" charset="0"/>
                <a:cs typeface="Arial" panose="020B0604020202020204" pitchFamily="34" charset="0"/>
              </a:rPr>
              <a:t>hoạt</a:t>
            </a:r>
            <a:r>
              <a:rPr lang="en-US" altLang="en-US" sz="1650" b="1" dirty="0">
                <a:solidFill>
                  <a:srgbClr val="006600"/>
                </a:solidFill>
                <a:latin typeface="Arial" panose="020B0604020202020204" pitchFamily="34" charset="0"/>
                <a:cs typeface="Arial" panose="020B0604020202020204" pitchFamily="34" charset="0"/>
              </a:rPr>
              <a:t> </a:t>
            </a:r>
            <a:r>
              <a:rPr lang="en-US" altLang="en-US" sz="1650" b="1" dirty="0" err="1">
                <a:solidFill>
                  <a:srgbClr val="006600"/>
                </a:solidFill>
                <a:latin typeface="Arial" panose="020B0604020202020204" pitchFamily="34" charset="0"/>
                <a:cs typeface="Arial" panose="020B0604020202020204" pitchFamily="34" charset="0"/>
              </a:rPr>
              <a:t>động</a:t>
            </a:r>
            <a:r>
              <a:rPr lang="en-US" altLang="en-US" sz="1650" b="1" dirty="0">
                <a:solidFill>
                  <a:srgbClr val="006600"/>
                </a:solidFill>
                <a:latin typeface="Arial" panose="020B0604020202020204" pitchFamily="34" charset="0"/>
                <a:cs typeface="Arial" panose="020B0604020202020204" pitchFamily="34" charset="0"/>
              </a:rPr>
              <a:t> </a:t>
            </a:r>
            <a:r>
              <a:rPr lang="en-US" altLang="en-US" sz="1650" b="1" u="sng" dirty="0" err="1">
                <a:solidFill>
                  <a:srgbClr val="006600"/>
                </a:solidFill>
                <a:latin typeface="Arial" panose="020B0604020202020204" pitchFamily="34" charset="0"/>
                <a:cs typeface="Arial" panose="020B0604020202020204" pitchFamily="34" charset="0"/>
              </a:rPr>
              <a:t>sản</a:t>
            </a:r>
            <a:r>
              <a:rPr lang="en-US" altLang="en-US" sz="1650" b="1" u="sng" dirty="0">
                <a:solidFill>
                  <a:srgbClr val="006600"/>
                </a:solidFill>
                <a:latin typeface="Arial" panose="020B0604020202020204" pitchFamily="34" charset="0"/>
                <a:cs typeface="Arial" panose="020B0604020202020204" pitchFamily="34" charset="0"/>
              </a:rPr>
              <a:t> </a:t>
            </a:r>
            <a:r>
              <a:rPr lang="en-US" altLang="en-US" sz="1650" b="1" u="sng" dirty="0" err="1">
                <a:solidFill>
                  <a:srgbClr val="006600"/>
                </a:solidFill>
                <a:latin typeface="Arial" panose="020B0604020202020204" pitchFamily="34" charset="0"/>
                <a:cs typeface="Arial" panose="020B0604020202020204" pitchFamily="34" charset="0"/>
              </a:rPr>
              <a:t>xuất</a:t>
            </a:r>
            <a:r>
              <a:rPr lang="en-US" altLang="en-US" sz="1650" b="1" dirty="0">
                <a:solidFill>
                  <a:srgbClr val="006600"/>
                </a:solidFill>
                <a:latin typeface="Arial" panose="020B0604020202020204" pitchFamily="34" charset="0"/>
                <a:cs typeface="Arial" panose="020B0604020202020204" pitchFamily="34" charset="0"/>
              </a:rPr>
              <a:t>, </a:t>
            </a:r>
            <a:r>
              <a:rPr lang="en-US" altLang="en-US" sz="1650" b="1" u="sng" dirty="0" err="1">
                <a:solidFill>
                  <a:srgbClr val="006600"/>
                </a:solidFill>
                <a:latin typeface="Arial" panose="020B0604020202020204" pitchFamily="34" charset="0"/>
                <a:cs typeface="Arial" panose="020B0604020202020204" pitchFamily="34" charset="0"/>
              </a:rPr>
              <a:t>kinh</a:t>
            </a:r>
            <a:r>
              <a:rPr lang="en-US" altLang="en-US" sz="1650" b="1" u="sng" dirty="0">
                <a:solidFill>
                  <a:srgbClr val="006600"/>
                </a:solidFill>
                <a:latin typeface="Arial" panose="020B0604020202020204" pitchFamily="34" charset="0"/>
                <a:cs typeface="Arial" panose="020B0604020202020204" pitchFamily="34" charset="0"/>
              </a:rPr>
              <a:t> </a:t>
            </a:r>
            <a:r>
              <a:rPr lang="en-US" altLang="en-US" sz="1650" b="1" u="sng" dirty="0" err="1">
                <a:solidFill>
                  <a:srgbClr val="006600"/>
                </a:solidFill>
                <a:latin typeface="Arial" panose="020B0604020202020204" pitchFamily="34" charset="0"/>
                <a:cs typeface="Arial" panose="020B0604020202020204" pitchFamily="34" charset="0"/>
              </a:rPr>
              <a:t>doanh</a:t>
            </a:r>
            <a:r>
              <a:rPr lang="en-US" altLang="en-US" sz="1650" b="1" dirty="0">
                <a:solidFill>
                  <a:srgbClr val="006600"/>
                </a:solidFill>
                <a:latin typeface="Arial" panose="020B0604020202020204" pitchFamily="34" charset="0"/>
                <a:cs typeface="Arial" panose="020B0604020202020204" pitchFamily="34" charset="0"/>
              </a:rPr>
              <a:t>, </a:t>
            </a:r>
          </a:p>
          <a:p>
            <a:pPr algn="ctr" eaLnBrk="1" hangingPunct="1">
              <a:spcBef>
                <a:spcPct val="0"/>
              </a:spcBef>
              <a:buClrTx/>
              <a:buSzTx/>
              <a:buFontTx/>
              <a:buNone/>
            </a:pPr>
            <a:r>
              <a:rPr lang="en-US" altLang="en-US" sz="1650" b="1" u="sng" dirty="0" err="1">
                <a:solidFill>
                  <a:srgbClr val="006600"/>
                </a:solidFill>
                <a:latin typeface="Arial" panose="020B0604020202020204" pitchFamily="34" charset="0"/>
                <a:cs typeface="Arial" panose="020B0604020202020204" pitchFamily="34" charset="0"/>
              </a:rPr>
              <a:t>dịch</a:t>
            </a:r>
            <a:r>
              <a:rPr lang="en-US" altLang="en-US" sz="1650" b="1" u="sng" dirty="0">
                <a:solidFill>
                  <a:srgbClr val="006600"/>
                </a:solidFill>
                <a:latin typeface="Arial" panose="020B0604020202020204" pitchFamily="34" charset="0"/>
                <a:cs typeface="Arial" panose="020B0604020202020204" pitchFamily="34" charset="0"/>
              </a:rPr>
              <a:t> </a:t>
            </a:r>
            <a:r>
              <a:rPr lang="en-US" altLang="en-US" sz="1650" b="1" u="sng" dirty="0" err="1">
                <a:solidFill>
                  <a:srgbClr val="006600"/>
                </a:solidFill>
                <a:latin typeface="Arial" panose="020B0604020202020204" pitchFamily="34" charset="0"/>
                <a:cs typeface="Arial" panose="020B0604020202020204" pitchFamily="34" charset="0"/>
              </a:rPr>
              <a:t>vụ</a:t>
            </a:r>
            <a:r>
              <a:rPr lang="en-US" altLang="en-US" sz="1650" b="1" dirty="0">
                <a:solidFill>
                  <a:srgbClr val="006600"/>
                </a:solidFill>
                <a:latin typeface="Arial" panose="020B0604020202020204" pitchFamily="34" charset="0"/>
                <a:cs typeface="Arial" panose="020B0604020202020204" pitchFamily="34" charset="0"/>
              </a:rPr>
              <a:t> </a:t>
            </a:r>
            <a:r>
              <a:rPr lang="en-US" altLang="en-US" sz="1650" b="1" dirty="0" err="1">
                <a:solidFill>
                  <a:srgbClr val="006600"/>
                </a:solidFill>
                <a:latin typeface="Arial" panose="020B0604020202020204" pitchFamily="34" charset="0"/>
                <a:cs typeface="Arial" panose="020B0604020202020204" pitchFamily="34" charset="0"/>
              </a:rPr>
              <a:t>và</a:t>
            </a:r>
            <a:r>
              <a:rPr lang="en-US" altLang="en-US" sz="1650" b="1" dirty="0">
                <a:solidFill>
                  <a:srgbClr val="006600"/>
                </a:solidFill>
                <a:latin typeface="Arial" panose="020B0604020202020204" pitchFamily="34" charset="0"/>
                <a:cs typeface="Arial" panose="020B0604020202020204" pitchFamily="34" charset="0"/>
              </a:rPr>
              <a:t> </a:t>
            </a:r>
            <a:r>
              <a:rPr lang="en-US" altLang="en-US" sz="1650" b="1" u="sng" dirty="0" err="1">
                <a:solidFill>
                  <a:srgbClr val="006600"/>
                </a:solidFill>
                <a:latin typeface="Arial" panose="020B0604020202020204" pitchFamily="34" charset="0"/>
                <a:cs typeface="Arial" panose="020B0604020202020204" pitchFamily="34" charset="0"/>
              </a:rPr>
              <a:t>quản</a:t>
            </a:r>
            <a:r>
              <a:rPr lang="en-US" altLang="en-US" sz="1650" b="1" u="sng" dirty="0">
                <a:solidFill>
                  <a:srgbClr val="006600"/>
                </a:solidFill>
                <a:latin typeface="Arial" panose="020B0604020202020204" pitchFamily="34" charset="0"/>
                <a:cs typeface="Arial" panose="020B0604020202020204" pitchFamily="34" charset="0"/>
              </a:rPr>
              <a:t> </a:t>
            </a:r>
            <a:r>
              <a:rPr lang="en-US" altLang="en-US" sz="1650" b="1" u="sng" dirty="0" err="1">
                <a:solidFill>
                  <a:srgbClr val="006600"/>
                </a:solidFill>
                <a:latin typeface="Arial" panose="020B0604020202020204" pitchFamily="34" charset="0"/>
                <a:cs typeface="Arial" panose="020B0604020202020204" pitchFamily="34" charset="0"/>
              </a:rPr>
              <a:t>lý</a:t>
            </a:r>
            <a:r>
              <a:rPr lang="en-US" altLang="en-US" sz="1650" b="1" u="sng" dirty="0">
                <a:solidFill>
                  <a:srgbClr val="006600"/>
                </a:solidFill>
                <a:latin typeface="Arial" panose="020B0604020202020204" pitchFamily="34" charset="0"/>
                <a:cs typeface="Arial" panose="020B0604020202020204" pitchFamily="34" charset="0"/>
              </a:rPr>
              <a:t> </a:t>
            </a:r>
            <a:r>
              <a:rPr lang="en-US" altLang="en-US" sz="1650" b="1" u="sng" dirty="0" err="1">
                <a:solidFill>
                  <a:srgbClr val="006600"/>
                </a:solidFill>
                <a:latin typeface="Arial" panose="020B0604020202020204" pitchFamily="34" charset="0"/>
                <a:cs typeface="Arial" panose="020B0604020202020204" pitchFamily="34" charset="0"/>
              </a:rPr>
              <a:t>kinh</a:t>
            </a:r>
            <a:r>
              <a:rPr lang="en-US" altLang="en-US" sz="1650" b="1" u="sng" dirty="0">
                <a:solidFill>
                  <a:srgbClr val="006600"/>
                </a:solidFill>
                <a:latin typeface="Arial" panose="020B0604020202020204" pitchFamily="34" charset="0"/>
                <a:cs typeface="Arial" panose="020B0604020202020204" pitchFamily="34" charset="0"/>
              </a:rPr>
              <a:t> </a:t>
            </a:r>
            <a:r>
              <a:rPr lang="en-US" altLang="en-US" sz="1650" b="1" u="sng" dirty="0" err="1">
                <a:solidFill>
                  <a:srgbClr val="006600"/>
                </a:solidFill>
                <a:latin typeface="Arial" panose="020B0604020202020204" pitchFamily="34" charset="0"/>
                <a:cs typeface="Arial" panose="020B0604020202020204" pitchFamily="34" charset="0"/>
              </a:rPr>
              <a:t>tế</a:t>
            </a:r>
            <a:r>
              <a:rPr lang="en-US" altLang="en-US" sz="1650" b="1" u="sng" dirty="0">
                <a:solidFill>
                  <a:srgbClr val="006600"/>
                </a:solidFill>
                <a:latin typeface="Arial" panose="020B0604020202020204" pitchFamily="34" charset="0"/>
                <a:cs typeface="Arial" panose="020B0604020202020204" pitchFamily="34" charset="0"/>
              </a:rPr>
              <a:t> - </a:t>
            </a:r>
            <a:r>
              <a:rPr lang="en-US" altLang="en-US" sz="1650" b="1" u="sng" dirty="0" err="1">
                <a:solidFill>
                  <a:srgbClr val="006600"/>
                </a:solidFill>
                <a:latin typeface="Arial" panose="020B0604020202020204" pitchFamily="34" charset="0"/>
                <a:cs typeface="Arial" panose="020B0604020202020204" pitchFamily="34" charset="0"/>
              </a:rPr>
              <a:t>xã</a:t>
            </a:r>
            <a:r>
              <a:rPr lang="en-US" altLang="en-US" sz="1650" b="1" u="sng" dirty="0">
                <a:solidFill>
                  <a:srgbClr val="006600"/>
                </a:solidFill>
                <a:latin typeface="Arial" panose="020B0604020202020204" pitchFamily="34" charset="0"/>
                <a:cs typeface="Arial" panose="020B0604020202020204" pitchFamily="34" charset="0"/>
              </a:rPr>
              <a:t> </a:t>
            </a:r>
            <a:r>
              <a:rPr lang="en-US" altLang="en-US" sz="1650" b="1" u="sng" dirty="0" err="1">
                <a:solidFill>
                  <a:srgbClr val="006600"/>
                </a:solidFill>
                <a:latin typeface="Arial" panose="020B0604020202020204" pitchFamily="34" charset="0"/>
                <a:cs typeface="Arial" panose="020B0604020202020204" pitchFamily="34" charset="0"/>
              </a:rPr>
              <a:t>hội</a:t>
            </a:r>
            <a:endParaRPr lang="en-US" altLang="en-US" sz="1650" b="1" u="sng" dirty="0">
              <a:solidFill>
                <a:srgbClr val="006600"/>
              </a:solidFill>
              <a:latin typeface="Arial" panose="020B0604020202020204" pitchFamily="34" charset="0"/>
              <a:cs typeface="Arial" panose="020B0604020202020204" pitchFamily="34" charset="0"/>
            </a:endParaRPr>
          </a:p>
        </p:txBody>
      </p:sp>
      <p:sp>
        <p:nvSpPr>
          <p:cNvPr id="6" name="AutoShape 22"/>
          <p:cNvSpPr>
            <a:spLocks noChangeArrowheads="1"/>
          </p:cNvSpPr>
          <p:nvPr/>
        </p:nvSpPr>
        <p:spPr bwMode="gray">
          <a:xfrm flipH="1">
            <a:off x="2681288" y="2085975"/>
            <a:ext cx="5131594" cy="1295400"/>
          </a:xfrm>
          <a:prstGeom prst="homePlate">
            <a:avLst>
              <a:gd name="adj" fmla="val 39119"/>
            </a:avLst>
          </a:prstGeom>
          <a:gradFill rotWithShape="1">
            <a:gsLst>
              <a:gs pos="0">
                <a:srgbClr val="5491D4"/>
              </a:gs>
              <a:gs pos="100000">
                <a:srgbClr val="99CCFF"/>
              </a:gs>
            </a:gsLst>
            <a:lin ang="0" scaled="1"/>
          </a:gradFill>
          <a:ln w="9525">
            <a:miter lim="800000"/>
            <a:headEnd/>
            <a:tailEnd/>
          </a:ln>
          <a:scene3d>
            <a:camera prst="legacyObliqueTopRight"/>
            <a:lightRig rig="legacyFlat3" dir="b"/>
          </a:scene3d>
          <a:sp3d extrusionH="430200" prstMaterial="legacyMatte">
            <a:bevelT w="13500" h="13500" prst="angle"/>
            <a:bevelB w="13500" h="13500" prst="angle"/>
            <a:extrusionClr>
              <a:srgbClr val="5491D4"/>
            </a:extrusionClr>
            <a:contourClr>
              <a:srgbClr val="5491D4"/>
            </a:contourClr>
          </a:sp3d>
        </p:spPr>
        <p:txBody>
          <a:bodyPr wrap="none" anchor="ctr">
            <a:flatTx/>
          </a:bodyPr>
          <a:lstStyle>
            <a:lvl1pPr>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742950" indent="-28575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1143000" indent="-228600">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600200" indent="-2286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2057400" indent="-228600">
              <a:spcBef>
                <a:spcPts val="350"/>
              </a:spcBef>
              <a:buClr>
                <a:schemeClr val="accent2"/>
              </a:buClr>
              <a:buFont typeface="Wingdings 2" panose="05020102010507070707" pitchFamily="18" charset="2"/>
              <a:buChar char=""/>
              <a:defRPr>
                <a:solidFill>
                  <a:schemeClr val="tx1"/>
                </a:solidFill>
                <a:latin typeface="Lucida Sans Unicode" panose="020B0602030504020204" pitchFamily="34" charset="0"/>
              </a:defRPr>
            </a:lvl5pPr>
            <a:lvl6pPr marL="25146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6pPr>
            <a:lvl7pPr marL="29718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7pPr>
            <a:lvl8pPr marL="34290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8pPr>
            <a:lvl9pPr marL="38862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9pPr>
          </a:lstStyle>
          <a:p>
            <a:pPr algn="ctr" eaLnBrk="1" hangingPunct="1">
              <a:spcBef>
                <a:spcPct val="0"/>
              </a:spcBef>
              <a:buClrTx/>
              <a:buSzTx/>
              <a:buFontTx/>
              <a:buNone/>
            </a:pPr>
            <a:r>
              <a:rPr lang="en-US" altLang="en-US" sz="1650" b="1">
                <a:solidFill>
                  <a:srgbClr val="660066"/>
                </a:solidFill>
                <a:latin typeface="Arial" panose="020B0604020202020204" pitchFamily="34" charset="0"/>
                <a:cs typeface="Arial" panose="020B0604020202020204" pitchFamily="34" charset="0"/>
              </a:rPr>
              <a:t>Từ sử dụng </a:t>
            </a:r>
            <a:r>
              <a:rPr lang="en-US" altLang="en-US" sz="1650" b="1" u="sng">
                <a:solidFill>
                  <a:srgbClr val="660066"/>
                </a:solidFill>
                <a:latin typeface="Arial" panose="020B0604020202020204" pitchFamily="34" charset="0"/>
                <a:cs typeface="Arial" panose="020B0604020202020204" pitchFamily="34" charset="0"/>
              </a:rPr>
              <a:t>sức lao động thủ cô</a:t>
            </a:r>
            <a:r>
              <a:rPr lang="en-US" altLang="en-US" sz="1650" b="1">
                <a:solidFill>
                  <a:srgbClr val="660066"/>
                </a:solidFill>
                <a:latin typeface="Arial" panose="020B0604020202020204" pitchFamily="34" charset="0"/>
                <a:cs typeface="Arial" panose="020B0604020202020204" pitchFamily="34" charset="0"/>
              </a:rPr>
              <a:t>ng </a:t>
            </a:r>
          </a:p>
          <a:p>
            <a:pPr algn="ctr" eaLnBrk="1" hangingPunct="1">
              <a:spcBef>
                <a:spcPct val="0"/>
              </a:spcBef>
              <a:buClrTx/>
              <a:buSzTx/>
              <a:buFontTx/>
              <a:buNone/>
            </a:pPr>
            <a:r>
              <a:rPr lang="en-US" altLang="en-US" sz="1650" b="1">
                <a:solidFill>
                  <a:srgbClr val="660066"/>
                </a:solidFill>
                <a:latin typeface="Arial" panose="020B0604020202020204" pitchFamily="34" charset="0"/>
                <a:cs typeface="Arial" panose="020B0604020202020204" pitchFamily="34" charset="0"/>
              </a:rPr>
              <a:t>là chính sang sử dụng một cách phổ biến sức </a:t>
            </a:r>
          </a:p>
          <a:p>
            <a:pPr algn="ctr" eaLnBrk="1" hangingPunct="1">
              <a:spcBef>
                <a:spcPct val="0"/>
              </a:spcBef>
              <a:buClrTx/>
              <a:buSzTx/>
              <a:buFontTx/>
              <a:buNone/>
            </a:pPr>
            <a:r>
              <a:rPr lang="en-US" altLang="en-US" sz="1650" b="1">
                <a:solidFill>
                  <a:srgbClr val="660066"/>
                </a:solidFill>
                <a:latin typeface="Arial" panose="020B0604020202020204" pitchFamily="34" charset="0"/>
                <a:cs typeface="Arial" panose="020B0604020202020204" pitchFamily="34" charset="0"/>
              </a:rPr>
              <a:t>lao động cùng với </a:t>
            </a:r>
            <a:r>
              <a:rPr lang="en-US" altLang="en-US" sz="1650" b="1" u="sng">
                <a:solidFill>
                  <a:srgbClr val="660066"/>
                </a:solidFill>
                <a:latin typeface="Arial" panose="020B0604020202020204" pitchFamily="34" charset="0"/>
                <a:cs typeface="Arial" panose="020B0604020202020204" pitchFamily="34" charset="0"/>
              </a:rPr>
              <a:t>công nghệ, phương tiện và </a:t>
            </a:r>
          </a:p>
          <a:p>
            <a:pPr algn="ctr" eaLnBrk="1" hangingPunct="1">
              <a:spcBef>
                <a:spcPct val="0"/>
              </a:spcBef>
              <a:buClrTx/>
              <a:buSzTx/>
              <a:buFontTx/>
              <a:buNone/>
            </a:pPr>
            <a:r>
              <a:rPr lang="en-US" altLang="en-US" sz="1650" b="1" u="sng">
                <a:solidFill>
                  <a:srgbClr val="660066"/>
                </a:solidFill>
                <a:latin typeface="Arial" panose="020B0604020202020204" pitchFamily="34" charset="0"/>
                <a:cs typeface="Arial" panose="020B0604020202020204" pitchFamily="34" charset="0"/>
              </a:rPr>
              <a:t>phương pháp tiên tiến, hiện đạ</a:t>
            </a:r>
            <a:r>
              <a:rPr lang="en-US" altLang="en-US" sz="1650" b="1">
                <a:solidFill>
                  <a:srgbClr val="660066"/>
                </a:solidFill>
                <a:latin typeface="Arial" panose="020B0604020202020204" pitchFamily="34" charset="0"/>
                <a:cs typeface="Arial" panose="020B0604020202020204" pitchFamily="34" charset="0"/>
              </a:rPr>
              <a:t>i </a:t>
            </a:r>
          </a:p>
        </p:txBody>
      </p:sp>
      <p:sp>
        <p:nvSpPr>
          <p:cNvPr id="7" name="AutoShape 15"/>
          <p:cNvSpPr>
            <a:spLocks noChangeArrowheads="1"/>
          </p:cNvSpPr>
          <p:nvPr/>
        </p:nvSpPr>
        <p:spPr bwMode="gray">
          <a:xfrm flipH="1">
            <a:off x="1818085" y="3759994"/>
            <a:ext cx="5994797" cy="917972"/>
          </a:xfrm>
          <a:prstGeom prst="homePlate">
            <a:avLst>
              <a:gd name="adj" fmla="val 44957"/>
            </a:avLst>
          </a:prstGeom>
          <a:gradFill rotWithShape="1">
            <a:gsLst>
              <a:gs pos="0">
                <a:srgbClr val="92D365"/>
              </a:gs>
              <a:gs pos="100000">
                <a:srgbClr val="CCFF99"/>
              </a:gs>
            </a:gsLst>
            <a:lin ang="0" scaled="1"/>
          </a:gradFill>
          <a:ln w="9525">
            <a:miter lim="800000"/>
            <a:headEnd/>
            <a:tailEnd/>
          </a:ln>
          <a:scene3d>
            <a:camera prst="legacyObliqueTopRight"/>
            <a:lightRig rig="legacyFlat3" dir="b"/>
          </a:scene3d>
          <a:sp3d extrusionH="430200" prstMaterial="legacyMatte">
            <a:bevelT w="13500" h="13500" prst="angle"/>
            <a:bevelB w="13500" h="13500" prst="angle"/>
            <a:extrusionClr>
              <a:srgbClr val="92D365"/>
            </a:extrusionClr>
            <a:contourClr>
              <a:srgbClr val="92D365"/>
            </a:contourClr>
          </a:sp3d>
        </p:spPr>
        <p:txBody>
          <a:bodyPr wrap="none" anchor="ctr">
            <a:flatTx/>
          </a:bodyPr>
          <a:lstStyle>
            <a:lvl1pPr>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742950" indent="-28575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1143000" indent="-228600">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600200" indent="-2286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2057400" indent="-228600">
              <a:spcBef>
                <a:spcPts val="350"/>
              </a:spcBef>
              <a:buClr>
                <a:schemeClr val="accent2"/>
              </a:buClr>
              <a:buFont typeface="Wingdings 2" panose="05020102010507070707" pitchFamily="18" charset="2"/>
              <a:buChar char=""/>
              <a:defRPr>
                <a:solidFill>
                  <a:schemeClr val="tx1"/>
                </a:solidFill>
                <a:latin typeface="Lucida Sans Unicode" panose="020B0602030504020204" pitchFamily="34" charset="0"/>
              </a:defRPr>
            </a:lvl5pPr>
            <a:lvl6pPr marL="25146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6pPr>
            <a:lvl7pPr marL="29718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7pPr>
            <a:lvl8pPr marL="34290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8pPr>
            <a:lvl9pPr marL="38862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9pPr>
          </a:lstStyle>
          <a:p>
            <a:pPr algn="ctr" eaLnBrk="1" hangingPunct="1">
              <a:spcBef>
                <a:spcPct val="0"/>
              </a:spcBef>
              <a:buClrTx/>
              <a:buSzTx/>
              <a:buFontTx/>
              <a:buNone/>
            </a:pPr>
            <a:r>
              <a:rPr lang="en-US" altLang="en-US" sz="1650" b="1">
                <a:solidFill>
                  <a:srgbClr val="FF3300"/>
                </a:solidFill>
                <a:latin typeface="Arial" panose="020B0604020202020204" pitchFamily="34" charset="0"/>
                <a:cs typeface="Arial" panose="020B0604020202020204" pitchFamily="34" charset="0"/>
              </a:rPr>
              <a:t>Dựa trên </a:t>
            </a:r>
            <a:r>
              <a:rPr lang="en-US" altLang="en-US" sz="1650" b="1" u="sng">
                <a:solidFill>
                  <a:srgbClr val="FF3300"/>
                </a:solidFill>
                <a:latin typeface="Arial" panose="020B0604020202020204" pitchFamily="34" charset="0"/>
                <a:cs typeface="Arial" panose="020B0604020202020204" pitchFamily="34" charset="0"/>
              </a:rPr>
              <a:t>sự phát triển </a:t>
            </a:r>
            <a:r>
              <a:rPr lang="en-US" altLang="en-US" sz="1650" b="1">
                <a:solidFill>
                  <a:srgbClr val="FF3300"/>
                </a:solidFill>
                <a:latin typeface="Arial" panose="020B0604020202020204" pitchFamily="34" charset="0"/>
                <a:cs typeface="Arial" panose="020B0604020202020204" pitchFamily="34" charset="0"/>
              </a:rPr>
              <a:t>của công nghiệp và tiến bộ </a:t>
            </a:r>
          </a:p>
          <a:p>
            <a:pPr algn="ctr" eaLnBrk="1" hangingPunct="1">
              <a:spcBef>
                <a:spcPct val="0"/>
              </a:spcBef>
              <a:buClrTx/>
              <a:buSzTx/>
              <a:buFontTx/>
              <a:buNone/>
            </a:pPr>
            <a:r>
              <a:rPr lang="en-US" altLang="en-US" sz="1650" b="1">
                <a:solidFill>
                  <a:srgbClr val="FF3300"/>
                </a:solidFill>
                <a:latin typeface="Arial" panose="020B0604020202020204" pitchFamily="34" charset="0"/>
                <a:cs typeface="Arial" panose="020B0604020202020204" pitchFamily="34" charset="0"/>
              </a:rPr>
              <a:t>khoa học - công nghệ </a:t>
            </a:r>
          </a:p>
          <a:p>
            <a:pPr algn="ctr" eaLnBrk="1" hangingPunct="1">
              <a:spcBef>
                <a:spcPct val="0"/>
              </a:spcBef>
              <a:buClrTx/>
              <a:buSzTx/>
              <a:buFontTx/>
              <a:buNone/>
            </a:pPr>
            <a:r>
              <a:rPr lang="en-US" altLang="en-US" sz="1650" b="1">
                <a:solidFill>
                  <a:srgbClr val="800080"/>
                </a:solidFill>
                <a:latin typeface="Arial" panose="020B0604020202020204" pitchFamily="34" charset="0"/>
                <a:cs typeface="Arial" panose="020B0604020202020204" pitchFamily="34" charset="0"/>
              </a:rPr>
              <a:t>→ Nhằm tạo ra </a:t>
            </a:r>
            <a:r>
              <a:rPr lang="en-US" altLang="en-US" sz="1650" b="1" u="sng">
                <a:solidFill>
                  <a:srgbClr val="800080"/>
                </a:solidFill>
                <a:latin typeface="Arial" panose="020B0604020202020204" pitchFamily="34" charset="0"/>
                <a:cs typeface="Arial" panose="020B0604020202020204" pitchFamily="34" charset="0"/>
              </a:rPr>
              <a:t>năng suất lao động xã hội cao</a:t>
            </a:r>
            <a:r>
              <a:rPr lang="en-US" altLang="en-US" sz="1650" b="1">
                <a:solidFill>
                  <a:srgbClr val="800080"/>
                </a:solidFill>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13344646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par>
                                <p:cTn id="11" presetID="51" presetClass="entr" presetSubtype="0"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770" decel="100000"/>
                                        <p:tgtEl>
                                          <p:spTgt spid="5"/>
                                        </p:tgtEl>
                                      </p:cBhvr>
                                    </p:animEffect>
                                    <p:animScale>
                                      <p:cBhvr>
                                        <p:cTn id="14" dur="770" decel="100000"/>
                                        <p:tgtEl>
                                          <p:spTgt spid="5"/>
                                        </p:tgtEl>
                                      </p:cBhvr>
                                      <p:from x="10000" y="10000"/>
                                      <p:to x="200000" y="450000"/>
                                    </p:animScale>
                                    <p:animScale>
                                      <p:cBhvr>
                                        <p:cTn id="15" dur="1230" accel="100000" fill="hold">
                                          <p:stCondLst>
                                            <p:cond delay="770"/>
                                          </p:stCondLst>
                                        </p:cTn>
                                        <p:tgtEl>
                                          <p:spTgt spid="5"/>
                                        </p:tgtEl>
                                      </p:cBhvr>
                                      <p:from x="200000" y="450000"/>
                                      <p:to x="100000" y="100000"/>
                                    </p:animScale>
                                    <p:set>
                                      <p:cBhvr>
                                        <p:cTn id="16" dur="770" fill="hold"/>
                                        <p:tgtEl>
                                          <p:spTgt spid="5"/>
                                        </p:tgtEl>
                                        <p:attrNameLst>
                                          <p:attrName>ppt_x</p:attrName>
                                        </p:attrNameLst>
                                      </p:cBhvr>
                                      <p:to>
                                        <p:strVal val="(0.5)"/>
                                      </p:to>
                                    </p:set>
                                    <p:anim from="(0.5)" to="(#ppt_x)" calcmode="lin" valueType="num">
                                      <p:cBhvr>
                                        <p:cTn id="17" dur="1230" accel="100000" fill="hold">
                                          <p:stCondLst>
                                            <p:cond delay="770"/>
                                          </p:stCondLst>
                                        </p:cTn>
                                        <p:tgtEl>
                                          <p:spTgt spid="5"/>
                                        </p:tgtEl>
                                        <p:attrNameLst>
                                          <p:attrName>ppt_x</p:attrName>
                                        </p:attrNameLst>
                                      </p:cBhvr>
                                    </p:anim>
                                    <p:set>
                                      <p:cBhvr>
                                        <p:cTn id="18" dur="770" fill="hold"/>
                                        <p:tgtEl>
                                          <p:spTgt spid="5"/>
                                        </p:tgtEl>
                                        <p:attrNameLst>
                                          <p:attrName>ppt_y</p:attrName>
                                        </p:attrNameLst>
                                      </p:cBhvr>
                                      <p:to>
                                        <p:strVal val="(#ppt_y+0.4)"/>
                                      </p:to>
                                    </p:set>
                                    <p:anim from="(#ppt_y+0.4)" to="(#ppt_y)" calcmode="lin" valueType="num">
                                      <p:cBhvr>
                                        <p:cTn id="19" dur="1230" accel="100000" fill="hold">
                                          <p:stCondLst>
                                            <p:cond delay="770"/>
                                          </p:stCondLst>
                                        </p:cTn>
                                        <p:tgtEl>
                                          <p:spTgt spid="5"/>
                                        </p:tgtEl>
                                        <p:attrNameLst>
                                          <p:attrName>ppt_y</p:attrName>
                                        </p:attrNameLst>
                                      </p:cBhvr>
                                    </p:anim>
                                  </p:childTnLst>
                                </p:cTn>
                              </p:par>
                              <p:par>
                                <p:cTn id="20" presetID="51" presetClass="entr" presetSubtype="0"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770" decel="100000"/>
                                        <p:tgtEl>
                                          <p:spTgt spid="6"/>
                                        </p:tgtEl>
                                      </p:cBhvr>
                                    </p:animEffect>
                                    <p:animScale>
                                      <p:cBhvr>
                                        <p:cTn id="23" dur="770" decel="100000"/>
                                        <p:tgtEl>
                                          <p:spTgt spid="6"/>
                                        </p:tgtEl>
                                      </p:cBhvr>
                                      <p:from x="10000" y="10000"/>
                                      <p:to x="200000" y="450000"/>
                                    </p:animScale>
                                    <p:animScale>
                                      <p:cBhvr>
                                        <p:cTn id="24" dur="1230" accel="100000" fill="hold">
                                          <p:stCondLst>
                                            <p:cond delay="770"/>
                                          </p:stCondLst>
                                        </p:cTn>
                                        <p:tgtEl>
                                          <p:spTgt spid="6"/>
                                        </p:tgtEl>
                                      </p:cBhvr>
                                      <p:from x="200000" y="450000"/>
                                      <p:to x="100000" y="100000"/>
                                    </p:animScale>
                                    <p:set>
                                      <p:cBhvr>
                                        <p:cTn id="25" dur="770" fill="hold"/>
                                        <p:tgtEl>
                                          <p:spTgt spid="6"/>
                                        </p:tgtEl>
                                        <p:attrNameLst>
                                          <p:attrName>ppt_x</p:attrName>
                                        </p:attrNameLst>
                                      </p:cBhvr>
                                      <p:to>
                                        <p:strVal val="(0.5)"/>
                                      </p:to>
                                    </p:set>
                                    <p:anim from="(0.5)" to="(#ppt_x)" calcmode="lin" valueType="num">
                                      <p:cBhvr>
                                        <p:cTn id="26" dur="1230" accel="100000" fill="hold">
                                          <p:stCondLst>
                                            <p:cond delay="770"/>
                                          </p:stCondLst>
                                        </p:cTn>
                                        <p:tgtEl>
                                          <p:spTgt spid="6"/>
                                        </p:tgtEl>
                                        <p:attrNameLst>
                                          <p:attrName>ppt_x</p:attrName>
                                        </p:attrNameLst>
                                      </p:cBhvr>
                                    </p:anim>
                                    <p:set>
                                      <p:cBhvr>
                                        <p:cTn id="27" dur="770" fill="hold"/>
                                        <p:tgtEl>
                                          <p:spTgt spid="6"/>
                                        </p:tgtEl>
                                        <p:attrNameLst>
                                          <p:attrName>ppt_y</p:attrName>
                                        </p:attrNameLst>
                                      </p:cBhvr>
                                      <p:to>
                                        <p:strVal val="(#ppt_y+0.4)"/>
                                      </p:to>
                                    </p:set>
                                    <p:anim from="(#ppt_y+0.4)" to="(#ppt_y)" calcmode="lin" valueType="num">
                                      <p:cBhvr>
                                        <p:cTn id="28" dur="1230" accel="100000" fill="hold">
                                          <p:stCondLst>
                                            <p:cond delay="770"/>
                                          </p:stCondLst>
                                        </p:cTn>
                                        <p:tgtEl>
                                          <p:spTgt spid="6"/>
                                        </p:tgtEl>
                                        <p:attrNameLst>
                                          <p:attrName>ppt_y</p:attrName>
                                        </p:attrNameLst>
                                      </p:cBhvr>
                                    </p:anim>
                                  </p:childTnLst>
                                </p:cTn>
                              </p:par>
                              <p:par>
                                <p:cTn id="29" presetID="22" presetClass="entr" presetSubtype="4" fill="hold" grpId="0" nodeType="with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wipe(down)">
                                      <p:cBhvr>
                                        <p:cTn id="3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C:\Users\Administrator\Documents\MONG\gat may.JPG"/>
          <p:cNvPicPr>
            <a:picLocks noGrp="1" noChangeAspect="1" noChangeArrowheads="1"/>
          </p:cNvPicPr>
          <p:nvPr>
            <p:ph type="body" idx="4294967295"/>
          </p:nvPr>
        </p:nvPicPr>
        <p:blipFill>
          <a:blip r:embed="rId2">
            <a:extLst>
              <a:ext uri="{28A0092B-C50C-407E-A947-70E740481C1C}">
                <a14:useLocalDpi xmlns:a14="http://schemas.microsoft.com/office/drawing/2010/main" val="0"/>
              </a:ext>
            </a:extLst>
          </a:blip>
          <a:srcRect/>
          <a:stretch>
            <a:fillRect/>
          </a:stretch>
        </p:blipFill>
        <p:spPr>
          <a:xfrm>
            <a:off x="1684962" y="478270"/>
            <a:ext cx="2881259" cy="1753790"/>
          </a:xfrm>
          <a:noFill/>
        </p:spPr>
      </p:pic>
      <p:pic>
        <p:nvPicPr>
          <p:cNvPr id="5" name="Picture 9" descr="C:\Users\Administrator\Documents\MONG\gat bang may hien dai.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88573" y="478270"/>
            <a:ext cx="2942035" cy="17537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11" descr="công nhân Hợp tác xã hồng quang HP"/>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84962" y="2540662"/>
            <a:ext cx="2937888" cy="205673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91240B29-F687-4F45-9708-019B960494DF}">
              <a14:hiddenLine xmlns:a14="http://schemas.microsoft.com/office/drawing/2010/main" w="57150">
                <a:solidFill>
                  <a:srgbClr val="000000"/>
                </a:solidFill>
                <a:miter lim="800000"/>
                <a:headEnd/>
                <a:tailEnd/>
              </a14:hiddenLine>
            </a:ext>
          </a:extLst>
        </p:spPr>
      </p:pic>
      <p:pic>
        <p:nvPicPr>
          <p:cNvPr id="7" name="Picture 13" descr="42-16216248"/>
          <p:cNvPicPr>
            <a:picLocks noChangeAspect="1" noChangeArrowheads="1"/>
          </p:cNvPicPr>
          <p:nvPr/>
        </p:nvPicPr>
        <p:blipFill>
          <a:blip r:embed="rId5"/>
          <a:srcRect/>
          <a:stretch>
            <a:fillRect/>
          </a:stretch>
        </p:blipFill>
        <p:spPr bwMode="auto">
          <a:xfrm>
            <a:off x="4888573" y="2540662"/>
            <a:ext cx="2942035" cy="2056209"/>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AutoShape 9"/>
          <p:cNvSpPr>
            <a:spLocks noChangeArrowheads="1"/>
          </p:cNvSpPr>
          <p:nvPr/>
        </p:nvSpPr>
        <p:spPr bwMode="auto">
          <a:xfrm>
            <a:off x="4308525" y="2272061"/>
            <a:ext cx="628650" cy="228600"/>
          </a:xfrm>
          <a:prstGeom prst="rightArrow">
            <a:avLst>
              <a:gd name="adj1" fmla="val 50000"/>
              <a:gd name="adj2" fmla="val 68750"/>
            </a:avLst>
          </a:prstGeom>
          <a:solidFill>
            <a:schemeClr val="accent1"/>
          </a:solidFill>
          <a:ln w="9525">
            <a:solidFill>
              <a:schemeClr val="tx1"/>
            </a:solidFill>
            <a:miter lim="800000"/>
            <a:headEnd/>
            <a:tailEnd/>
          </a:ln>
        </p:spPr>
        <p:txBody>
          <a:bodyPr wrap="none" anchor="ctr"/>
          <a:lstStyle>
            <a:lvl1pPr>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742950" indent="-28575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1143000" indent="-228600">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600200" indent="-2286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2057400" indent="-228600">
              <a:spcBef>
                <a:spcPts val="350"/>
              </a:spcBef>
              <a:buClr>
                <a:schemeClr val="accent2"/>
              </a:buClr>
              <a:buFont typeface="Wingdings 2" panose="05020102010507070707" pitchFamily="18" charset="2"/>
              <a:buChar char=""/>
              <a:defRPr>
                <a:solidFill>
                  <a:schemeClr val="tx1"/>
                </a:solidFill>
                <a:latin typeface="Lucida Sans Unicode" panose="020B0602030504020204" pitchFamily="34" charset="0"/>
              </a:defRPr>
            </a:lvl5pPr>
            <a:lvl6pPr marL="25146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6pPr>
            <a:lvl7pPr marL="29718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7pPr>
            <a:lvl8pPr marL="34290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8pPr>
            <a:lvl9pPr marL="38862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9pPr>
          </a:lstStyle>
          <a:p>
            <a:pPr eaLnBrk="1" hangingPunct="1">
              <a:spcBef>
                <a:spcPct val="0"/>
              </a:spcBef>
              <a:buClrTx/>
              <a:buSzTx/>
              <a:buFontTx/>
              <a:buNone/>
            </a:pPr>
            <a:endParaRPr lang="en-US" altLang="en-US" sz="1350">
              <a:latin typeface="Times New Roman" panose="02020603050405020304" pitchFamily="18" charset="0"/>
            </a:endParaRPr>
          </a:p>
        </p:txBody>
      </p:sp>
    </p:spTree>
    <p:extLst>
      <p:ext uri="{BB962C8B-B14F-4D97-AF65-F5344CB8AC3E}">
        <p14:creationId xmlns:p14="http://schemas.microsoft.com/office/powerpoint/2010/main" val="187149763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515438" y="517456"/>
            <a:ext cx="6426486" cy="923330"/>
          </a:xfrm>
          <a:prstGeom prst="rect">
            <a:avLst/>
          </a:prstGeom>
        </p:spPr>
        <p:txBody>
          <a:bodyPr wrap="square">
            <a:spAutoFit/>
          </a:bodyPr>
          <a:lstStyle/>
          <a:p>
            <a:pPr marL="285750" indent="-285750" algn="ctr">
              <a:buFont typeface="Wingdings" panose="05000000000000000000" pitchFamily="2" charset="2"/>
              <a:buChar char="ü"/>
            </a:pPr>
            <a:r>
              <a:rPr lang="vi-VN" sz="1800" dirty="0">
                <a:latin typeface="+mn-lt"/>
                <a:ea typeface="Times New Roman" panose="02020603050405020304" pitchFamily="18" charset="0"/>
              </a:rPr>
              <a:t>Coi trọng phát triển các ngành </a:t>
            </a:r>
            <a:r>
              <a:rPr lang="vi-VN" sz="1800" b="1" dirty="0">
                <a:solidFill>
                  <a:srgbClr val="FF0000"/>
                </a:solidFill>
                <a:latin typeface="+mn-lt"/>
                <a:ea typeface="Times New Roman" panose="02020603050405020304" pitchFamily="18" charset="0"/>
              </a:rPr>
              <a:t>công nghiệp nặng, công nghiệp chế tạo</a:t>
            </a:r>
            <a:r>
              <a:rPr lang="vi-VN" sz="1800" dirty="0">
                <a:latin typeface="+mn-lt"/>
                <a:ea typeface="Times New Roman" panose="02020603050405020304" pitchFamily="18" charset="0"/>
              </a:rPr>
              <a:t> có tính nền tảng và các ngành công nghiệp có lợi thế</a:t>
            </a:r>
            <a:endParaRPr lang="en-US" sz="1800" dirty="0">
              <a:latin typeface="+mn-lt"/>
            </a:endParaRPr>
          </a:p>
        </p:txBody>
      </p:sp>
      <p:pic>
        <p:nvPicPr>
          <p:cNvPr id="1026" name="Picture 2" descr="Công nghiệp nặng (Heavy industry) là gì? Các ngành công nghiệp nặ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15438" y="1767155"/>
            <a:ext cx="3179852" cy="2712378"/>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Ngành công nghiệp cơ khí Việt Nam trong cuộc Cách mạng Công nghiệp 4.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00773" y="1767155"/>
            <a:ext cx="3575407" cy="27123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1164504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530849" y="464863"/>
            <a:ext cx="6318607" cy="1015663"/>
          </a:xfrm>
          <a:prstGeom prst="rect">
            <a:avLst/>
          </a:prstGeom>
        </p:spPr>
        <p:txBody>
          <a:bodyPr wrap="square">
            <a:spAutoFit/>
          </a:bodyPr>
          <a:lstStyle/>
          <a:p>
            <a:pPr marL="342900" indent="-342900" algn="ctr" fontAlgn="base">
              <a:spcBef>
                <a:spcPts val="600"/>
              </a:spcBef>
              <a:spcAft>
                <a:spcPts val="600"/>
              </a:spcAft>
              <a:buFont typeface="Wingdings" panose="05000000000000000000" pitchFamily="2" charset="2"/>
              <a:buChar char="ü"/>
            </a:pPr>
            <a:r>
              <a:rPr lang="en-US" sz="2000" dirty="0">
                <a:latin typeface="+mj-lt"/>
                <a:ea typeface="Times New Roman" panose="02020603050405020304" pitchFamily="18" charset="0"/>
              </a:rPr>
              <a:t>P</a:t>
            </a:r>
            <a:r>
              <a:rPr lang="vi-VN" sz="2000" dirty="0" smtClean="0">
                <a:latin typeface="+mj-lt"/>
                <a:ea typeface="Times New Roman" panose="02020603050405020304" pitchFamily="18" charset="0"/>
              </a:rPr>
              <a:t>hát </a:t>
            </a:r>
            <a:r>
              <a:rPr lang="vi-VN" sz="2000" dirty="0">
                <a:latin typeface="+mj-lt"/>
                <a:ea typeface="Times New Roman" panose="02020603050405020304" pitchFamily="18" charset="0"/>
              </a:rPr>
              <a:t>triển </a:t>
            </a:r>
            <a:r>
              <a:rPr lang="vi-VN" sz="2000" b="1" dirty="0">
                <a:solidFill>
                  <a:srgbClr val="FF0000"/>
                </a:solidFill>
                <a:latin typeface="+mj-lt"/>
                <a:ea typeface="Times New Roman" panose="02020603050405020304" pitchFamily="18" charset="0"/>
              </a:rPr>
              <a:t>nông, lâm, ngư nghiệp </a:t>
            </a:r>
            <a:r>
              <a:rPr lang="vi-VN" sz="2000" dirty="0">
                <a:latin typeface="+mj-lt"/>
                <a:ea typeface="Times New Roman" panose="02020603050405020304" pitchFamily="18" charset="0"/>
              </a:rPr>
              <a:t>ngày càng đạt trình độ công nghệ cao, chất lượng cao </a:t>
            </a:r>
            <a:r>
              <a:rPr lang="vi-VN" sz="2000" b="1" u="sng" dirty="0">
                <a:solidFill>
                  <a:srgbClr val="000099"/>
                </a:solidFill>
                <a:latin typeface="+mj-lt"/>
                <a:ea typeface="Times New Roman" panose="02020603050405020304" pitchFamily="18" charset="0"/>
              </a:rPr>
              <a:t>gắn với </a:t>
            </a:r>
            <a:r>
              <a:rPr lang="vi-VN" sz="2000" b="1" dirty="0">
                <a:solidFill>
                  <a:srgbClr val="FF0000"/>
                </a:solidFill>
                <a:latin typeface="+mj-lt"/>
                <a:ea typeface="Times New Roman" panose="02020603050405020304" pitchFamily="18" charset="0"/>
              </a:rPr>
              <a:t>công nghiệp chế biến và xây dựng nông thôn mới. </a:t>
            </a:r>
            <a:endParaRPr lang="en-US" sz="2000" b="1" dirty="0">
              <a:solidFill>
                <a:srgbClr val="FF0000"/>
              </a:solidFill>
              <a:latin typeface="+mj-lt"/>
              <a:ea typeface="Times New Roman" panose="02020603050405020304" pitchFamily="18" charset="0"/>
            </a:endParaRPr>
          </a:p>
        </p:txBody>
      </p:sp>
      <p:pic>
        <p:nvPicPr>
          <p:cNvPr id="11266" name="Picture 2" descr="BẢN TIN THỊ TRƯỜNG NÔNG LÂM THỦY SẢ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89060" y="1634401"/>
            <a:ext cx="2260315" cy="2845942"/>
          </a:xfrm>
          <a:prstGeom prst="rect">
            <a:avLst/>
          </a:prstGeom>
          <a:noFill/>
          <a:extLst>
            <a:ext uri="{909E8E84-426E-40DD-AFC4-6F175D3DCCD1}">
              <a14:hiddenFill xmlns:a14="http://schemas.microsoft.com/office/drawing/2010/main">
                <a:solidFill>
                  <a:srgbClr val="FFFFFF"/>
                </a:solidFill>
              </a14:hiddenFill>
            </a:ext>
          </a:extLst>
        </p:spPr>
      </p:pic>
      <p:pic>
        <p:nvPicPr>
          <p:cNvPr id="11268" name="Picture 4" descr="Chỉ thị một số nhiệm vụ, giải pháp phát triển công nghiệp chế biến nông lâm  thủy sả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21295" y="1623316"/>
            <a:ext cx="2465797" cy="2845942"/>
          </a:xfrm>
          <a:prstGeom prst="rect">
            <a:avLst/>
          </a:prstGeom>
          <a:noFill/>
          <a:extLst>
            <a:ext uri="{909E8E84-426E-40DD-AFC4-6F175D3DCCD1}">
              <a14:hiddenFill xmlns:a14="http://schemas.microsoft.com/office/drawing/2010/main">
                <a:solidFill>
                  <a:srgbClr val="FFFFFF"/>
                </a:solidFill>
              </a14:hiddenFill>
            </a:ext>
          </a:extLst>
        </p:spPr>
      </p:pic>
      <p:pic>
        <p:nvPicPr>
          <p:cNvPr id="11272" name="Picture 8" descr="Tháo gỡ điểm nghẽn để xây dựng nông thôn mới bền vữ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959012" y="1634401"/>
            <a:ext cx="2578814" cy="284594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3785230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678729" y="383579"/>
            <a:ext cx="6210675" cy="400110"/>
          </a:xfrm>
          <a:prstGeom prst="rect">
            <a:avLst/>
          </a:prstGeom>
        </p:spPr>
        <p:txBody>
          <a:bodyPr wrap="none">
            <a:spAutoFit/>
          </a:bodyPr>
          <a:lstStyle/>
          <a:p>
            <a:pPr marL="342900" indent="-342900">
              <a:buFont typeface="Wingdings" panose="05000000000000000000" pitchFamily="2" charset="2"/>
              <a:buChar char="ü"/>
            </a:pPr>
            <a:r>
              <a:rPr lang="vi-VN" sz="2000" spc="-10" dirty="0">
                <a:latin typeface="+mn-lt"/>
                <a:ea typeface="Times New Roman" panose="02020603050405020304" pitchFamily="18" charset="0"/>
              </a:rPr>
              <a:t>Bảo đảm </a:t>
            </a:r>
            <a:r>
              <a:rPr lang="vi-VN" sz="2000" b="1" spc="-10" dirty="0">
                <a:solidFill>
                  <a:srgbClr val="660066"/>
                </a:solidFill>
                <a:latin typeface="+mn-lt"/>
                <a:ea typeface="Times New Roman" panose="02020603050405020304" pitchFamily="18" charset="0"/>
              </a:rPr>
              <a:t>phát triển hài hoà </a:t>
            </a:r>
            <a:r>
              <a:rPr lang="vi-VN" sz="2000" spc="-10" dirty="0">
                <a:latin typeface="+mn-lt"/>
                <a:ea typeface="Times New Roman" panose="02020603050405020304" pitchFamily="18" charset="0"/>
              </a:rPr>
              <a:t>giữa </a:t>
            </a:r>
            <a:r>
              <a:rPr lang="vi-VN" sz="2000" b="1" spc="-10" dirty="0">
                <a:solidFill>
                  <a:srgbClr val="FF0000"/>
                </a:solidFill>
                <a:latin typeface="+mn-lt"/>
                <a:ea typeface="Times New Roman" panose="02020603050405020304" pitchFamily="18" charset="0"/>
              </a:rPr>
              <a:t>các vùng, miền</a:t>
            </a:r>
            <a:endParaRPr lang="en-US" sz="2000" b="1" dirty="0">
              <a:solidFill>
                <a:srgbClr val="FF0000"/>
              </a:solidFill>
              <a:latin typeface="+mn-lt"/>
            </a:endParaRPr>
          </a:p>
        </p:txBody>
      </p:sp>
      <p:pic>
        <p:nvPicPr>
          <p:cNvPr id="12290" name="Picture 2" descr="Trung du và miền núi phía Bắc – Wikipedia tiếng Việ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60392" y="945222"/>
            <a:ext cx="2926673" cy="3750068"/>
          </a:xfrm>
          <a:prstGeom prst="rect">
            <a:avLst/>
          </a:prstGeom>
          <a:noFill/>
          <a:extLst>
            <a:ext uri="{909E8E84-426E-40DD-AFC4-6F175D3DCCD1}">
              <a14:hiddenFill xmlns:a14="http://schemas.microsoft.com/office/drawing/2010/main">
                <a:solidFill>
                  <a:srgbClr val="FFFFFF"/>
                </a:solidFill>
              </a14:hiddenFill>
            </a:ext>
          </a:extLst>
        </p:spPr>
      </p:pic>
      <p:pic>
        <p:nvPicPr>
          <p:cNvPr id="12292" name="Picture 4" descr="Phương ngữ tiếng Việt – Wikipedia tiếng Việ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84066" y="945222"/>
            <a:ext cx="3291119" cy="37500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2991494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387012" y="429969"/>
            <a:ext cx="6421348" cy="369332"/>
          </a:xfrm>
          <a:prstGeom prst="rect">
            <a:avLst/>
          </a:prstGeom>
        </p:spPr>
        <p:txBody>
          <a:bodyPr wrap="square">
            <a:spAutoFit/>
          </a:bodyPr>
          <a:lstStyle/>
          <a:p>
            <a:pPr marL="285750" indent="-285750" algn="ctr">
              <a:buFont typeface="Wingdings" panose="05000000000000000000" pitchFamily="2" charset="2"/>
              <a:buChar char="ü"/>
            </a:pPr>
            <a:r>
              <a:rPr lang="en-US" sz="1800" spc="-10" dirty="0" smtClean="0">
                <a:latin typeface="+mj-lt"/>
                <a:ea typeface="Times New Roman" panose="02020603050405020304" pitchFamily="18" charset="0"/>
              </a:rPr>
              <a:t>T</a:t>
            </a:r>
            <a:r>
              <a:rPr lang="vi-VN" sz="1800" spc="-10" dirty="0" smtClean="0">
                <a:latin typeface="+mj-lt"/>
                <a:ea typeface="Times New Roman" panose="02020603050405020304" pitchFamily="18" charset="0"/>
              </a:rPr>
              <a:t>húc </a:t>
            </a:r>
            <a:r>
              <a:rPr lang="vi-VN" sz="1800" spc="-10" dirty="0">
                <a:latin typeface="+mj-lt"/>
                <a:ea typeface="Times New Roman" panose="02020603050405020304" pitchFamily="18" charset="0"/>
              </a:rPr>
              <a:t>đẩy </a:t>
            </a:r>
            <a:r>
              <a:rPr lang="vi-VN" sz="1800" b="1" u="sng" spc="-10" dirty="0">
                <a:latin typeface="+mj-lt"/>
                <a:ea typeface="Times New Roman" panose="02020603050405020304" pitchFamily="18" charset="0"/>
              </a:rPr>
              <a:t>phát triển nhanh </a:t>
            </a:r>
            <a:r>
              <a:rPr lang="vi-VN" sz="1800" spc="-10" dirty="0">
                <a:latin typeface="+mj-lt"/>
                <a:ea typeface="Times New Roman" panose="02020603050405020304" pitchFamily="18" charset="0"/>
              </a:rPr>
              <a:t>các </a:t>
            </a:r>
            <a:r>
              <a:rPr lang="vi-VN" sz="1800" b="1" spc="-10" dirty="0">
                <a:solidFill>
                  <a:srgbClr val="FF0000"/>
                </a:solidFill>
                <a:latin typeface="+mj-lt"/>
                <a:ea typeface="Times New Roman" panose="02020603050405020304" pitchFamily="18" charset="0"/>
              </a:rPr>
              <a:t>vùng kinh tế trọng </a:t>
            </a:r>
            <a:r>
              <a:rPr lang="vi-VN" sz="1800" b="1" spc="-10" dirty="0" smtClean="0">
                <a:solidFill>
                  <a:srgbClr val="FF0000"/>
                </a:solidFill>
                <a:latin typeface="+mj-lt"/>
                <a:ea typeface="Times New Roman" panose="02020603050405020304" pitchFamily="18" charset="0"/>
              </a:rPr>
              <a:t>điểm</a:t>
            </a:r>
            <a:endParaRPr lang="en-US" sz="1800" dirty="0">
              <a:latin typeface="+mj-lt"/>
            </a:endParaRPr>
          </a:p>
        </p:txBody>
      </p:sp>
      <p:pic>
        <p:nvPicPr>
          <p:cNvPr id="15362" name="Picture 2" descr="Bài 43 : Các vùng kinh tế trọng điểm | Học trực tuyế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5551" y="1228653"/>
            <a:ext cx="4345719" cy="3507734"/>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1387012" y="1228653"/>
            <a:ext cx="2393878" cy="3293209"/>
          </a:xfrm>
          <a:prstGeom prst="rect">
            <a:avLst/>
          </a:prstGeom>
        </p:spPr>
        <p:txBody>
          <a:bodyPr wrap="square">
            <a:spAutoFit/>
          </a:bodyPr>
          <a:lstStyle/>
          <a:p>
            <a:pPr algn="just">
              <a:buFont typeface="Arial" panose="020B0604020202020204" pitchFamily="34" charset="0"/>
              <a:buChar char="•"/>
            </a:pPr>
            <a:r>
              <a:rPr lang="vi-VN" sz="1600" dirty="0">
                <a:solidFill>
                  <a:srgbClr val="383838"/>
                </a:solidFill>
                <a:latin typeface="Open Sans"/>
              </a:rPr>
              <a:t>Do 8 tỉnh cấu thành: Hà Nội, Hưng Yên, Hải Dương, Hà Tây, Vĩnh Phúc, Quảng Ninh và Bắc Ninh với tổng diện tích 15,3 nghìn km2, với 13,7 triệu người đang sinh sống.</a:t>
            </a:r>
          </a:p>
          <a:p>
            <a:pPr algn="just">
              <a:buFont typeface="Arial" panose="020B0604020202020204" pitchFamily="34" charset="0"/>
              <a:buChar char="•"/>
            </a:pPr>
            <a:r>
              <a:rPr lang="vi-VN" sz="1600" dirty="0">
                <a:solidFill>
                  <a:srgbClr val="383838"/>
                </a:solidFill>
                <a:latin typeface="Open Sans"/>
              </a:rPr>
              <a:t>Cơ cấu GDP: công nghiệp xây dựng chiếm 42,2 %, dịch vụ chiếm 45,2%, nông – lâm – ngư chiếm 12,6%.</a:t>
            </a:r>
          </a:p>
        </p:txBody>
      </p:sp>
    </p:spTree>
    <p:extLst>
      <p:ext uri="{BB962C8B-B14F-4D97-AF65-F5344CB8AC3E}">
        <p14:creationId xmlns:p14="http://schemas.microsoft.com/office/powerpoint/2010/main" val="345900420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các vùng kinh tế trọng điểm, khu vực phía Na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04180" y="441789"/>
            <a:ext cx="4530904" cy="4130525"/>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1356189" y="600741"/>
            <a:ext cx="2354067" cy="3785652"/>
          </a:xfrm>
          <a:prstGeom prst="rect">
            <a:avLst/>
          </a:prstGeom>
        </p:spPr>
        <p:txBody>
          <a:bodyPr wrap="square">
            <a:spAutoFit/>
          </a:bodyPr>
          <a:lstStyle/>
          <a:p>
            <a:pPr algn="just">
              <a:buFont typeface="Arial" panose="020B0604020202020204" pitchFamily="34" charset="0"/>
              <a:buChar char="•"/>
            </a:pPr>
            <a:r>
              <a:rPr lang="en-US" dirty="0" smtClean="0">
                <a:solidFill>
                  <a:srgbClr val="383838"/>
                </a:solidFill>
                <a:latin typeface="Open Sans"/>
              </a:rPr>
              <a:t> </a:t>
            </a:r>
            <a:r>
              <a:rPr lang="vi-VN" sz="1600" dirty="0" smtClean="0">
                <a:solidFill>
                  <a:srgbClr val="383838"/>
                </a:solidFill>
                <a:latin typeface="+mn-lt"/>
              </a:rPr>
              <a:t>Do </a:t>
            </a:r>
            <a:r>
              <a:rPr lang="vi-VN" sz="1600" dirty="0">
                <a:solidFill>
                  <a:srgbClr val="383838"/>
                </a:solidFill>
                <a:latin typeface="+mn-lt"/>
              </a:rPr>
              <a:t>8 tỉnh cấu thành: TP. Hồ Chí Minh, Đồng Nai, Bà Rịa – Vũng Tàu, Bình Dương, Bình Phước, Tây Ninh, Long An và Tiền Giang, với tổng diện tích 30,6 nghìn km2, với 15,2 triệu người đang sinh sống.</a:t>
            </a:r>
          </a:p>
          <a:p>
            <a:pPr algn="just">
              <a:buFont typeface="Arial" panose="020B0604020202020204" pitchFamily="34" charset="0"/>
              <a:buChar char="•"/>
            </a:pPr>
            <a:r>
              <a:rPr lang="vi-VN" sz="1600" dirty="0">
                <a:solidFill>
                  <a:srgbClr val="383838"/>
                </a:solidFill>
                <a:latin typeface="+mn-lt"/>
              </a:rPr>
              <a:t>Cơ cấu GDP: công nghiệp xây dựng chiếm 59 %, dịch vụ chiếm 33,2%, nông – lâm – ngư chiếm 7,8%.</a:t>
            </a:r>
          </a:p>
        </p:txBody>
      </p:sp>
    </p:spTree>
    <p:extLst>
      <p:ext uri="{BB962C8B-B14F-4D97-AF65-F5344CB8AC3E}">
        <p14:creationId xmlns:p14="http://schemas.microsoft.com/office/powerpoint/2010/main" val="117334203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các vùng kinh tế trọng điểm, khu vực phía na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98748" y="657547"/>
            <a:ext cx="4745198" cy="3780890"/>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6369977" y="760289"/>
            <a:ext cx="2024009" cy="3785652"/>
          </a:xfrm>
          <a:prstGeom prst="rect">
            <a:avLst/>
          </a:prstGeom>
        </p:spPr>
        <p:txBody>
          <a:bodyPr wrap="square">
            <a:spAutoFit/>
          </a:bodyPr>
          <a:lstStyle/>
          <a:p>
            <a:pPr algn="just">
              <a:buFont typeface="Arial" panose="020B0604020202020204" pitchFamily="34" charset="0"/>
              <a:buChar char="•"/>
            </a:pPr>
            <a:r>
              <a:rPr lang="en-US" dirty="0" smtClean="0">
                <a:solidFill>
                  <a:srgbClr val="383838"/>
                </a:solidFill>
                <a:latin typeface="Open Sans"/>
              </a:rPr>
              <a:t> </a:t>
            </a:r>
            <a:r>
              <a:rPr lang="vi-VN" sz="1600" dirty="0" smtClean="0">
                <a:solidFill>
                  <a:srgbClr val="383838"/>
                </a:solidFill>
                <a:latin typeface="+mn-lt"/>
              </a:rPr>
              <a:t>Do </a:t>
            </a:r>
            <a:r>
              <a:rPr lang="vi-VN" sz="1600" dirty="0">
                <a:solidFill>
                  <a:srgbClr val="383838"/>
                </a:solidFill>
                <a:latin typeface="+mn-lt"/>
              </a:rPr>
              <a:t>5 tỉnh cấu thành: Thừa Thiên Huế, Đà Nẵng, Quảng Ngãi, Quảng Nam và Bình Định với tổng diện tích 28 nghìn km2, với 6,3 triệu người đang sinh sống.</a:t>
            </a:r>
          </a:p>
          <a:p>
            <a:pPr algn="just">
              <a:buFont typeface="Arial" panose="020B0604020202020204" pitchFamily="34" charset="0"/>
              <a:buChar char="•"/>
            </a:pPr>
            <a:r>
              <a:rPr lang="en-US" sz="1600" dirty="0" smtClean="0">
                <a:solidFill>
                  <a:srgbClr val="383838"/>
                </a:solidFill>
                <a:latin typeface="+mn-lt"/>
              </a:rPr>
              <a:t> </a:t>
            </a:r>
            <a:r>
              <a:rPr lang="vi-VN" sz="1600" dirty="0" smtClean="0">
                <a:solidFill>
                  <a:srgbClr val="383838"/>
                </a:solidFill>
                <a:latin typeface="+mn-lt"/>
              </a:rPr>
              <a:t>Cơ </a:t>
            </a:r>
            <a:r>
              <a:rPr lang="vi-VN" sz="1600" dirty="0">
                <a:solidFill>
                  <a:srgbClr val="383838"/>
                </a:solidFill>
                <a:latin typeface="+mn-lt"/>
              </a:rPr>
              <a:t>cấu GDP: công nghiệp xây dựng chiếm 36,6%, dịch vụ chiếm 38,4%, nông – lâm – ngư chiếm 25%.</a:t>
            </a:r>
          </a:p>
        </p:txBody>
      </p:sp>
    </p:spTree>
    <p:extLst>
      <p:ext uri="{BB962C8B-B14F-4D97-AF65-F5344CB8AC3E}">
        <p14:creationId xmlns:p14="http://schemas.microsoft.com/office/powerpoint/2010/main" val="44371641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Quản lý phát triển xã hội vùng dân tộc và dân tộc thiểu số ở nước t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97285" y="1191802"/>
            <a:ext cx="3331396" cy="3411020"/>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1525713" y="573807"/>
            <a:ext cx="6405936" cy="369332"/>
          </a:xfrm>
          <a:prstGeom prst="rect">
            <a:avLst/>
          </a:prstGeom>
        </p:spPr>
        <p:txBody>
          <a:bodyPr wrap="square">
            <a:spAutoFit/>
          </a:bodyPr>
          <a:lstStyle/>
          <a:p>
            <a:pPr marL="285750" indent="-285750" algn="ctr">
              <a:buFont typeface="Wingdings" panose="05000000000000000000" pitchFamily="2" charset="2"/>
              <a:buChar char="ü"/>
            </a:pPr>
            <a:r>
              <a:rPr lang="en-US" sz="1800" spc="-10" dirty="0">
                <a:ea typeface="Times New Roman" panose="02020603050405020304" pitchFamily="18" charset="0"/>
              </a:rPr>
              <a:t>T</a:t>
            </a:r>
            <a:r>
              <a:rPr lang="vi-VN" sz="1800" b="1" u="sng" spc="-10" dirty="0" smtClean="0">
                <a:ea typeface="Times New Roman" panose="02020603050405020304" pitchFamily="18" charset="0"/>
              </a:rPr>
              <a:t>ạo </a:t>
            </a:r>
            <a:r>
              <a:rPr lang="vi-VN" sz="1800" b="1" u="sng" spc="-10" dirty="0">
                <a:ea typeface="Times New Roman" panose="02020603050405020304" pitchFamily="18" charset="0"/>
              </a:rPr>
              <a:t>điều kiện phát triển </a:t>
            </a:r>
            <a:r>
              <a:rPr lang="vi-VN" sz="1800" b="1" spc="-10" dirty="0">
                <a:solidFill>
                  <a:srgbClr val="FF0000"/>
                </a:solidFill>
                <a:ea typeface="Times New Roman" panose="02020603050405020304" pitchFamily="18" charset="0"/>
              </a:rPr>
              <a:t>các vùng có nhiều khó khăn</a:t>
            </a:r>
            <a:r>
              <a:rPr lang="vi-VN" sz="1800" spc="-10" dirty="0">
                <a:ea typeface="Times New Roman" panose="02020603050405020304" pitchFamily="18" charset="0"/>
              </a:rPr>
              <a:t>.</a:t>
            </a:r>
            <a:endParaRPr lang="en-US" sz="1800" dirty="0"/>
          </a:p>
        </p:txBody>
      </p:sp>
      <p:pic>
        <p:nvPicPr>
          <p:cNvPr id="16388" name="Picture 4" descr="Ban hành chính sách hỗ trợ phát triển KTXH vùng dân tộc thiểu số, miền núi  - Đài PTTH Nghệ A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28681" y="1191802"/>
            <a:ext cx="3686460" cy="34110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56444208"/>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Xây dựng nền kinh tế độc lập, tự chủ và hội nhập quốc tế"/>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42115" y="1190847"/>
            <a:ext cx="3108620" cy="3337551"/>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1442115" y="536771"/>
            <a:ext cx="6340918" cy="646331"/>
          </a:xfrm>
          <a:prstGeom prst="rect">
            <a:avLst/>
          </a:prstGeom>
        </p:spPr>
        <p:txBody>
          <a:bodyPr wrap="square">
            <a:spAutoFit/>
          </a:bodyPr>
          <a:lstStyle/>
          <a:p>
            <a:pPr marL="285750" indent="-285750" algn="ctr" fontAlgn="base">
              <a:spcBef>
                <a:spcPts val="600"/>
              </a:spcBef>
              <a:spcAft>
                <a:spcPts val="600"/>
              </a:spcAft>
              <a:buFont typeface="Wingdings" panose="05000000000000000000" pitchFamily="2" charset="2"/>
              <a:buChar char="ü"/>
            </a:pPr>
            <a:r>
              <a:rPr lang="vi-VN" sz="1800" spc="-10" dirty="0">
                <a:latin typeface="+mn-lt"/>
                <a:ea typeface="Times New Roman" panose="02020603050405020304" pitchFamily="18" charset="0"/>
              </a:rPr>
              <a:t>Xây dựng nền </a:t>
            </a:r>
            <a:r>
              <a:rPr lang="vi-VN" sz="1800" b="1" spc="-10" dirty="0">
                <a:solidFill>
                  <a:srgbClr val="FF0000"/>
                </a:solidFill>
                <a:latin typeface="+mn-lt"/>
                <a:ea typeface="Times New Roman" panose="02020603050405020304" pitchFamily="18" charset="0"/>
              </a:rPr>
              <a:t>kinh tế độc lập, tự chủ</a:t>
            </a:r>
            <a:r>
              <a:rPr lang="vi-VN" sz="1800" spc="-10" dirty="0">
                <a:latin typeface="+mn-lt"/>
                <a:ea typeface="Times New Roman" panose="02020603050405020304" pitchFamily="18" charset="0"/>
              </a:rPr>
              <a:t>, đồng thời </a:t>
            </a:r>
            <a:r>
              <a:rPr lang="vi-VN" sz="1800" b="1" spc="-10" dirty="0">
                <a:solidFill>
                  <a:srgbClr val="FF0000"/>
                </a:solidFill>
                <a:latin typeface="+mn-lt"/>
                <a:ea typeface="Times New Roman" panose="02020603050405020304" pitchFamily="18" charset="0"/>
              </a:rPr>
              <a:t>chủ động, tích cực hội nhập kinh tế quốc tế.</a:t>
            </a:r>
            <a:endParaRPr lang="en-US" sz="1800" b="1" dirty="0">
              <a:solidFill>
                <a:srgbClr val="FF0000"/>
              </a:solidFill>
              <a:latin typeface="+mn-lt"/>
              <a:ea typeface="Times New Roman" panose="02020603050405020304" pitchFamily="18" charset="0"/>
            </a:endParaRPr>
          </a:p>
        </p:txBody>
      </p:sp>
      <p:pic>
        <p:nvPicPr>
          <p:cNvPr id="17412" name="Picture 4" descr="Thực hiện nhiệm vụ đối ngoại theo cương lĩnh của Đảng trong thời kỳ đổi mới  | Nghiên cứu | Tạp chí mặt trận Onlin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57059" y="1183102"/>
            <a:ext cx="3668233" cy="33452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15696503"/>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358805" y="465772"/>
            <a:ext cx="6938118" cy="400110"/>
          </a:xfrm>
          <a:prstGeom prst="rect">
            <a:avLst/>
          </a:prstGeom>
        </p:spPr>
        <p:txBody>
          <a:bodyPr wrap="none">
            <a:spAutoFit/>
          </a:bodyPr>
          <a:lstStyle/>
          <a:p>
            <a:r>
              <a:rPr lang="vi-VN" sz="2000" b="1" u="sng" dirty="0">
                <a:solidFill>
                  <a:srgbClr val="C00000"/>
                </a:solidFill>
                <a:latin typeface="+mn-lt"/>
                <a:ea typeface="Times New Roman" panose="02020603050405020304" pitchFamily="18" charset="0"/>
              </a:rPr>
              <a:t>Ba là,</a:t>
            </a:r>
            <a:r>
              <a:rPr lang="vi-VN" sz="2000" b="1" dirty="0">
                <a:solidFill>
                  <a:srgbClr val="C00000"/>
                </a:solidFill>
                <a:latin typeface="+mn-lt"/>
                <a:ea typeface="Times New Roman" panose="02020603050405020304" pitchFamily="18" charset="0"/>
              </a:rPr>
              <a:t> </a:t>
            </a:r>
            <a:r>
              <a:rPr lang="vi-VN" sz="2000" dirty="0">
                <a:solidFill>
                  <a:srgbClr val="663300"/>
                </a:solidFill>
                <a:latin typeface="+mn-lt"/>
                <a:ea typeface="Times New Roman" panose="02020603050405020304" pitchFamily="18" charset="0"/>
              </a:rPr>
              <a:t>chính sách xã hội đúng đắn, công bằng vì con người </a:t>
            </a:r>
            <a:endParaRPr lang="en-US" sz="2000" dirty="0">
              <a:solidFill>
                <a:srgbClr val="663300"/>
              </a:solidFill>
              <a:latin typeface="+mn-lt"/>
            </a:endParaRPr>
          </a:p>
        </p:txBody>
      </p:sp>
      <p:sp>
        <p:nvSpPr>
          <p:cNvPr id="5" name="Rectangle 4"/>
          <p:cNvSpPr/>
          <p:nvPr/>
        </p:nvSpPr>
        <p:spPr>
          <a:xfrm>
            <a:off x="1535987" y="1025871"/>
            <a:ext cx="6395662" cy="646331"/>
          </a:xfrm>
          <a:prstGeom prst="rect">
            <a:avLst/>
          </a:prstGeom>
        </p:spPr>
        <p:txBody>
          <a:bodyPr wrap="square">
            <a:spAutoFit/>
          </a:bodyPr>
          <a:lstStyle/>
          <a:p>
            <a:pPr marL="285750" indent="-285750" algn="ctr">
              <a:buFont typeface="Wingdings" panose="05000000000000000000" pitchFamily="2" charset="2"/>
              <a:buChar char="§"/>
            </a:pPr>
            <a:r>
              <a:rPr lang="vi-VN" sz="1800" dirty="0">
                <a:solidFill>
                  <a:srgbClr val="006600"/>
                </a:solidFill>
                <a:latin typeface="+mn-lt"/>
                <a:ea typeface="Times New Roman" panose="02020603050405020304" pitchFamily="18" charset="0"/>
              </a:rPr>
              <a:t>Bảo đảm công bằng, bình đẳng về quyền lợi và nghĩa vụ công dân</a:t>
            </a:r>
            <a:endParaRPr lang="en-US" sz="1800" dirty="0">
              <a:solidFill>
                <a:srgbClr val="006600"/>
              </a:solidFill>
              <a:latin typeface="+mn-lt"/>
            </a:endParaRPr>
          </a:p>
        </p:txBody>
      </p:sp>
      <p:pic>
        <p:nvPicPr>
          <p:cNvPr id="1026" name="Picture 2" descr="Quyền con người, quyền và nghĩa vụ công dâ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88396" y="1748748"/>
            <a:ext cx="5393932" cy="27813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28895485"/>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07560" y="532710"/>
            <a:ext cx="6678201" cy="707886"/>
          </a:xfrm>
          <a:prstGeom prst="rect">
            <a:avLst/>
          </a:prstGeom>
        </p:spPr>
        <p:txBody>
          <a:bodyPr wrap="square">
            <a:spAutoFit/>
          </a:bodyPr>
          <a:lstStyle/>
          <a:p>
            <a:pPr marL="342900" indent="-342900" algn="ctr">
              <a:buFont typeface="Wingdings" panose="05000000000000000000" pitchFamily="2" charset="2"/>
              <a:buChar char="§"/>
            </a:pPr>
            <a:r>
              <a:rPr lang="en-US" sz="2000" dirty="0" smtClean="0">
                <a:latin typeface="+mj-lt"/>
                <a:ea typeface="Times New Roman" panose="02020603050405020304" pitchFamily="18" charset="0"/>
              </a:rPr>
              <a:t>K</a:t>
            </a:r>
            <a:r>
              <a:rPr lang="vi-VN" sz="2000" dirty="0" smtClean="0">
                <a:latin typeface="+mj-lt"/>
                <a:ea typeface="Times New Roman" panose="02020603050405020304" pitchFamily="18" charset="0"/>
              </a:rPr>
              <a:t>ết </a:t>
            </a:r>
            <a:r>
              <a:rPr lang="vi-VN" sz="2000" dirty="0">
                <a:latin typeface="+mj-lt"/>
                <a:ea typeface="Times New Roman" panose="02020603050405020304" pitchFamily="18" charset="0"/>
              </a:rPr>
              <a:t>hợp chặt chẽ, hợp lý </a:t>
            </a:r>
            <a:r>
              <a:rPr lang="vi-VN" sz="2000" b="1" dirty="0">
                <a:solidFill>
                  <a:srgbClr val="FF0000"/>
                </a:solidFill>
                <a:latin typeface="+mj-lt"/>
                <a:ea typeface="Times New Roman" panose="02020603050405020304" pitchFamily="18" charset="0"/>
              </a:rPr>
              <a:t>phát triển kinh tế với phát triển văn hoá, xã hội,</a:t>
            </a:r>
            <a:r>
              <a:rPr lang="vi-VN" sz="2000" dirty="0">
                <a:latin typeface="+mj-lt"/>
                <a:ea typeface="Times New Roman" panose="02020603050405020304" pitchFamily="18" charset="0"/>
              </a:rPr>
              <a:t> thực hiện tiến bộ và công bằng xã hội </a:t>
            </a:r>
            <a:endParaRPr lang="en-US" sz="2000" dirty="0">
              <a:latin typeface="+mj-lt"/>
            </a:endParaRPr>
          </a:p>
        </p:txBody>
      </p:sp>
      <p:pic>
        <p:nvPicPr>
          <p:cNvPr id="2050" name="Picture 2" descr="Mối quan hệ giữa phát triển kinh tế và phát triển văn hóa trong xây dự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64413" y="1319373"/>
            <a:ext cx="6503541" cy="32937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59969532"/>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535987" y="538005"/>
            <a:ext cx="6488130" cy="707886"/>
          </a:xfrm>
          <a:prstGeom prst="rect">
            <a:avLst/>
          </a:prstGeom>
        </p:spPr>
        <p:txBody>
          <a:bodyPr wrap="square">
            <a:spAutoFit/>
          </a:bodyPr>
          <a:lstStyle/>
          <a:p>
            <a:pPr marL="285750" indent="-285750" algn="ctr">
              <a:buFont typeface="Wingdings" panose="05000000000000000000" pitchFamily="2" charset="2"/>
              <a:buChar char="§"/>
            </a:pPr>
            <a:r>
              <a:rPr lang="en-US" sz="2000" dirty="0" smtClean="0">
                <a:latin typeface="Times New Roman" panose="02020603050405020304" pitchFamily="18" charset="0"/>
                <a:ea typeface="Times New Roman" panose="02020603050405020304" pitchFamily="18" charset="0"/>
              </a:rPr>
              <a:t>P</a:t>
            </a:r>
            <a:r>
              <a:rPr lang="vi-VN" sz="2000" dirty="0" smtClean="0">
                <a:latin typeface="+mn-lt"/>
                <a:ea typeface="Times New Roman" panose="02020603050405020304" pitchFamily="18" charset="0"/>
              </a:rPr>
              <a:t>hát </a:t>
            </a:r>
            <a:r>
              <a:rPr lang="vi-VN" sz="2000" dirty="0">
                <a:latin typeface="+mn-lt"/>
                <a:ea typeface="Times New Roman" panose="02020603050405020304" pitchFamily="18" charset="0"/>
              </a:rPr>
              <a:t>triển hài hoà </a:t>
            </a:r>
            <a:r>
              <a:rPr lang="vi-VN" sz="2000" b="1" dirty="0">
                <a:solidFill>
                  <a:srgbClr val="FF0000"/>
                </a:solidFill>
                <a:latin typeface="+mn-lt"/>
                <a:ea typeface="Times New Roman" panose="02020603050405020304" pitchFamily="18" charset="0"/>
              </a:rPr>
              <a:t>đời sống vật chất và đời sống tinh </a:t>
            </a:r>
            <a:r>
              <a:rPr lang="vi-VN" sz="2000" b="1" dirty="0" smtClean="0">
                <a:solidFill>
                  <a:srgbClr val="FF0000"/>
                </a:solidFill>
                <a:latin typeface="+mn-lt"/>
                <a:ea typeface="Times New Roman" panose="02020603050405020304" pitchFamily="18" charset="0"/>
              </a:rPr>
              <a:t>thần</a:t>
            </a:r>
            <a:r>
              <a:rPr lang="en-US" sz="2000" dirty="0">
                <a:latin typeface="+mn-lt"/>
                <a:ea typeface="Times New Roman" panose="02020603050405020304" pitchFamily="18" charset="0"/>
              </a:rPr>
              <a:t> </a:t>
            </a:r>
            <a:r>
              <a:rPr lang="vi-VN" sz="2000" dirty="0" smtClean="0">
                <a:latin typeface="+mn-lt"/>
                <a:ea typeface="Times New Roman" panose="02020603050405020304" pitchFamily="18" charset="0"/>
              </a:rPr>
              <a:t>của </a:t>
            </a:r>
            <a:r>
              <a:rPr lang="vi-VN" sz="2000" dirty="0">
                <a:latin typeface="+mn-lt"/>
                <a:ea typeface="Times New Roman" panose="02020603050405020304" pitchFamily="18" charset="0"/>
              </a:rPr>
              <a:t>mọi thành viên trong xã hội </a:t>
            </a:r>
            <a:endParaRPr lang="en-US" sz="2000" dirty="0">
              <a:latin typeface="+mn-lt"/>
            </a:endParaRPr>
          </a:p>
        </p:txBody>
      </p:sp>
      <p:pic>
        <p:nvPicPr>
          <p:cNvPr id="3074" name="Picture 2" descr="Báo chí góp phần nâng cao đời sống vật chất và tinh thần cho bà con dân tộc  thiểu số"/>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98748" y="1689671"/>
            <a:ext cx="3594492" cy="2913151"/>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Góp phần nâng cao đời sống tinh thần cho nhân dân - Đài Phát thanh và  Truyền hình Điện Biê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16531" y="1689671"/>
            <a:ext cx="3400746" cy="29131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47289629"/>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392148" y="481340"/>
            <a:ext cx="6303196" cy="707886"/>
          </a:xfrm>
          <a:prstGeom prst="rect">
            <a:avLst/>
          </a:prstGeom>
        </p:spPr>
        <p:txBody>
          <a:bodyPr wrap="square">
            <a:spAutoFit/>
          </a:bodyPr>
          <a:lstStyle/>
          <a:p>
            <a:pPr algn="ctr"/>
            <a:r>
              <a:rPr lang="vi-VN" sz="2000" b="1" u="sng" dirty="0">
                <a:solidFill>
                  <a:srgbClr val="C00000"/>
                </a:solidFill>
                <a:latin typeface="+mn-lt"/>
                <a:ea typeface="Times New Roman" panose="02020603050405020304" pitchFamily="18" charset="0"/>
              </a:rPr>
              <a:t>Bốn là</a:t>
            </a:r>
            <a:r>
              <a:rPr lang="vi-VN" sz="2000" dirty="0">
                <a:latin typeface="+mn-lt"/>
                <a:ea typeface="Times New Roman" panose="02020603050405020304" pitchFamily="18" charset="0"/>
              </a:rPr>
              <a:t>, tạo môi trường và điều kiện để mọi người lao động có </a:t>
            </a:r>
            <a:r>
              <a:rPr lang="vi-VN" sz="2000" b="1" dirty="0">
                <a:solidFill>
                  <a:srgbClr val="FF0000"/>
                </a:solidFill>
                <a:latin typeface="+mn-lt"/>
                <a:ea typeface="Times New Roman" panose="02020603050405020304" pitchFamily="18" charset="0"/>
              </a:rPr>
              <a:t>việc làm và thu nhập </a:t>
            </a:r>
            <a:r>
              <a:rPr lang="vi-VN" sz="2000" dirty="0">
                <a:latin typeface="+mn-lt"/>
                <a:ea typeface="Times New Roman" panose="02020603050405020304" pitchFamily="18" charset="0"/>
              </a:rPr>
              <a:t>tốt hơn</a:t>
            </a:r>
            <a:endParaRPr lang="en-US" sz="2000" dirty="0">
              <a:latin typeface="+mn-lt"/>
            </a:endParaRPr>
          </a:p>
        </p:txBody>
      </p:sp>
      <p:pic>
        <p:nvPicPr>
          <p:cNvPr id="4098" name="Picture 2" descr="5 lý do cần cải tiến chính sách tiền lương - đãi ngộ | Phần Mềm Quản Lý  Nhân Sự Doanh Nghiệp Hiệu Quả"/>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35053" y="2058880"/>
            <a:ext cx="6635644" cy="2543942"/>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1520576" y="1282724"/>
            <a:ext cx="6505752" cy="646331"/>
          </a:xfrm>
          <a:prstGeom prst="rect">
            <a:avLst/>
          </a:prstGeom>
        </p:spPr>
        <p:txBody>
          <a:bodyPr wrap="square">
            <a:spAutoFit/>
          </a:bodyPr>
          <a:lstStyle/>
          <a:p>
            <a:pPr marL="285750" indent="-285750" algn="ctr">
              <a:buFont typeface="Wingdings" panose="05000000000000000000" pitchFamily="2" charset="2"/>
              <a:buChar char="Ø"/>
            </a:pPr>
            <a:r>
              <a:rPr lang="vi-VN" sz="1800" dirty="0">
                <a:latin typeface="+mn-lt"/>
                <a:ea typeface="Times New Roman" panose="02020603050405020304" pitchFamily="18" charset="0"/>
              </a:rPr>
              <a:t>Có chính sách </a:t>
            </a:r>
            <a:r>
              <a:rPr lang="vi-VN" sz="1800" b="1" dirty="0">
                <a:solidFill>
                  <a:srgbClr val="000099"/>
                </a:solidFill>
                <a:latin typeface="+mn-lt"/>
                <a:ea typeface="Times New Roman" panose="02020603050405020304" pitchFamily="18" charset="0"/>
              </a:rPr>
              <a:t>tiền lương </a:t>
            </a:r>
            <a:r>
              <a:rPr lang="vi-VN" sz="1800" dirty="0">
                <a:latin typeface="+mn-lt"/>
                <a:ea typeface="Times New Roman" panose="02020603050405020304" pitchFamily="18" charset="0"/>
              </a:rPr>
              <a:t>và </a:t>
            </a:r>
            <a:r>
              <a:rPr lang="vi-VN" sz="1800" b="1" dirty="0">
                <a:solidFill>
                  <a:srgbClr val="000099"/>
                </a:solidFill>
                <a:latin typeface="+mn-lt"/>
                <a:ea typeface="Times New Roman" panose="02020603050405020304" pitchFamily="18" charset="0"/>
              </a:rPr>
              <a:t>chế độ đãi ngộ </a:t>
            </a:r>
            <a:r>
              <a:rPr lang="vi-VN" sz="1800" dirty="0">
                <a:latin typeface="+mn-lt"/>
                <a:ea typeface="Times New Roman" panose="02020603050405020304" pitchFamily="18" charset="0"/>
              </a:rPr>
              <a:t>tạo động lực để phát triển</a:t>
            </a:r>
            <a:endParaRPr lang="en-US" sz="1800" dirty="0">
              <a:latin typeface="+mn-lt"/>
            </a:endParaRPr>
          </a:p>
        </p:txBody>
      </p:sp>
    </p:spTree>
    <p:extLst>
      <p:ext uri="{BB962C8B-B14F-4D97-AF65-F5344CB8AC3E}">
        <p14:creationId xmlns:p14="http://schemas.microsoft.com/office/powerpoint/2010/main" val="2624683803"/>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474340" y="491615"/>
            <a:ext cx="6488131" cy="707886"/>
          </a:xfrm>
          <a:prstGeom prst="rect">
            <a:avLst/>
          </a:prstGeom>
        </p:spPr>
        <p:txBody>
          <a:bodyPr wrap="square">
            <a:spAutoFit/>
          </a:bodyPr>
          <a:lstStyle/>
          <a:p>
            <a:pPr marL="342900" indent="-342900" algn="ctr">
              <a:buFont typeface="Wingdings" panose="05000000000000000000" pitchFamily="2" charset="2"/>
              <a:buChar char="Ø"/>
            </a:pPr>
            <a:r>
              <a:rPr lang="vi-VN" sz="2000" dirty="0">
                <a:latin typeface="+mn-lt"/>
                <a:ea typeface="Times New Roman" panose="02020603050405020304" pitchFamily="18" charset="0"/>
              </a:rPr>
              <a:t>Khuyến khích </a:t>
            </a:r>
            <a:r>
              <a:rPr lang="vi-VN" sz="2000" b="1" dirty="0">
                <a:solidFill>
                  <a:srgbClr val="FF0000"/>
                </a:solidFill>
                <a:latin typeface="+mn-lt"/>
                <a:ea typeface="Times New Roman" panose="02020603050405020304" pitchFamily="18" charset="0"/>
              </a:rPr>
              <a:t>làm giàu hợp pháp </a:t>
            </a:r>
            <a:r>
              <a:rPr lang="vi-VN" sz="2000" dirty="0">
                <a:latin typeface="+mn-lt"/>
                <a:ea typeface="Times New Roman" panose="02020603050405020304" pitchFamily="18" charset="0"/>
              </a:rPr>
              <a:t>đi đôi với </a:t>
            </a:r>
            <a:r>
              <a:rPr lang="vi-VN" sz="2000" b="1" dirty="0">
                <a:solidFill>
                  <a:srgbClr val="FF0000"/>
                </a:solidFill>
                <a:latin typeface="+mn-lt"/>
                <a:ea typeface="Times New Roman" panose="02020603050405020304" pitchFamily="18" charset="0"/>
              </a:rPr>
              <a:t>xoá nghèo bền vững;</a:t>
            </a:r>
            <a:endParaRPr lang="en-US" sz="2000" b="1" dirty="0">
              <a:solidFill>
                <a:srgbClr val="FF0000"/>
              </a:solidFill>
              <a:latin typeface="+mn-lt"/>
            </a:endParaRPr>
          </a:p>
        </p:txBody>
      </p:sp>
      <p:pic>
        <p:nvPicPr>
          <p:cNvPr id="5122" name="Picture 2" descr="Giảm nghèo bền vững để bảo đảm định hướng xã hội chủ nghĩ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74340" y="1341473"/>
            <a:ext cx="6806631" cy="32861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91181832"/>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310115" y="424675"/>
            <a:ext cx="4560864" cy="400110"/>
          </a:xfrm>
          <a:prstGeom prst="rect">
            <a:avLst/>
          </a:prstGeom>
        </p:spPr>
        <p:txBody>
          <a:bodyPr wrap="none">
            <a:spAutoFit/>
          </a:bodyPr>
          <a:lstStyle/>
          <a:p>
            <a:pPr marL="285750" indent="-285750">
              <a:buFont typeface="Wingdings" panose="05000000000000000000" pitchFamily="2" charset="2"/>
              <a:buChar char="Ø"/>
            </a:pPr>
            <a:r>
              <a:rPr lang="vi-VN" sz="2000" dirty="0">
                <a:latin typeface="+mn-lt"/>
                <a:ea typeface="Times New Roman" panose="02020603050405020304" pitchFamily="18" charset="0"/>
              </a:rPr>
              <a:t>Hoàn thiện hệ thống </a:t>
            </a:r>
            <a:r>
              <a:rPr lang="vi-VN" sz="2000" b="1" dirty="0">
                <a:solidFill>
                  <a:srgbClr val="FF0000"/>
                </a:solidFill>
                <a:latin typeface="+mn-lt"/>
                <a:ea typeface="Times New Roman" panose="02020603050405020304" pitchFamily="18" charset="0"/>
              </a:rPr>
              <a:t>an sinh xã hội</a:t>
            </a:r>
            <a:endParaRPr lang="en-US" sz="2000" b="1" dirty="0">
              <a:solidFill>
                <a:srgbClr val="FF0000"/>
              </a:solidFill>
              <a:latin typeface="+mn-lt"/>
            </a:endParaRPr>
          </a:p>
        </p:txBody>
      </p:sp>
      <p:pic>
        <p:nvPicPr>
          <p:cNvPr id="6148" name="Picture 4" descr="http://tuyengiao.vn/Uploads2012/nguyenminhhue/TH%C3%81NG%207/images784841_000001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23317" y="976046"/>
            <a:ext cx="6431622" cy="36370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12955912"/>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4889" y="440244"/>
            <a:ext cx="6262099" cy="707886"/>
          </a:xfrm>
          <a:prstGeom prst="rect">
            <a:avLst/>
          </a:prstGeom>
        </p:spPr>
        <p:txBody>
          <a:bodyPr wrap="square">
            <a:spAutoFit/>
          </a:bodyPr>
          <a:lstStyle/>
          <a:p>
            <a:pPr marL="342900" indent="-342900" algn="ctr">
              <a:buFont typeface="Wingdings" panose="05000000000000000000" pitchFamily="2" charset="2"/>
              <a:buChar char="Ø"/>
            </a:pPr>
            <a:r>
              <a:rPr lang="vi-VN" sz="2000" dirty="0">
                <a:solidFill>
                  <a:srgbClr val="006600"/>
                </a:solidFill>
                <a:latin typeface="+mn-lt"/>
                <a:ea typeface="Times New Roman" panose="02020603050405020304" pitchFamily="18" charset="0"/>
              </a:rPr>
              <a:t>Thực hiện tốt chính sách đối với người và gia đình </a:t>
            </a:r>
            <a:r>
              <a:rPr lang="vi-VN" sz="2000" b="1" dirty="0">
                <a:solidFill>
                  <a:srgbClr val="C00000"/>
                </a:solidFill>
                <a:latin typeface="+mn-lt"/>
                <a:ea typeface="Times New Roman" panose="02020603050405020304" pitchFamily="18" charset="0"/>
              </a:rPr>
              <a:t>có công với nước</a:t>
            </a:r>
            <a:r>
              <a:rPr lang="vi-VN" sz="2000" dirty="0">
                <a:solidFill>
                  <a:srgbClr val="006600"/>
                </a:solidFill>
                <a:latin typeface="+mn-lt"/>
                <a:ea typeface="Times New Roman" panose="02020603050405020304" pitchFamily="18" charset="0"/>
              </a:rPr>
              <a:t>.</a:t>
            </a:r>
            <a:endParaRPr lang="en-US" sz="2000" dirty="0">
              <a:solidFill>
                <a:srgbClr val="006600"/>
              </a:solidFill>
              <a:latin typeface="+mn-lt"/>
            </a:endParaRPr>
          </a:p>
        </p:txBody>
      </p:sp>
      <p:pic>
        <p:nvPicPr>
          <p:cNvPr id="7170" name="Picture 2" descr="Thực hiện đồng bộ các nhiệm vụ, giải pháp chăm lo cho người có công và gia  đình người có cô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70589" y="1148130"/>
            <a:ext cx="5609690" cy="333140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4170038"/>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48656" y="473641"/>
            <a:ext cx="6503541" cy="707886"/>
          </a:xfrm>
          <a:prstGeom prst="rect">
            <a:avLst/>
          </a:prstGeom>
        </p:spPr>
        <p:txBody>
          <a:bodyPr wrap="square">
            <a:spAutoFit/>
          </a:bodyPr>
          <a:lstStyle/>
          <a:p>
            <a:pPr marL="342900" indent="-342900" algn="ctr">
              <a:buFont typeface="Wingdings" panose="05000000000000000000" pitchFamily="2" charset="2"/>
              <a:buChar char="Ø"/>
            </a:pPr>
            <a:r>
              <a:rPr lang="vi-VN" sz="2000" dirty="0">
                <a:latin typeface="+mn-lt"/>
                <a:ea typeface="Times New Roman" panose="02020603050405020304" pitchFamily="18" charset="0"/>
              </a:rPr>
              <a:t>Chăm lo đời sống người cao tuổi, neo đơn, khuyết tật, mất sức lao động và trẻ mồ côi.</a:t>
            </a:r>
            <a:endParaRPr lang="en-US" sz="2000" dirty="0">
              <a:latin typeface="+mn-lt"/>
            </a:endParaRPr>
          </a:p>
        </p:txBody>
      </p:sp>
      <p:pic>
        <p:nvPicPr>
          <p:cNvPr id="8194" name="Picture 2" descr="Mái ấm cho người neo đơn ở Ninh Thuận - Báo Nhân Dâ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48657" y="1417834"/>
            <a:ext cx="3400745" cy="3236358"/>
          </a:xfrm>
          <a:prstGeom prst="rect">
            <a:avLst/>
          </a:prstGeom>
          <a:noFill/>
          <a:extLst>
            <a:ext uri="{909E8E84-426E-40DD-AFC4-6F175D3DCCD1}">
              <a14:hiddenFill xmlns:a14="http://schemas.microsoft.com/office/drawing/2010/main">
                <a:solidFill>
                  <a:srgbClr val="FFFFFF"/>
                </a:solidFill>
              </a14:hiddenFill>
            </a:ext>
          </a:extLst>
        </p:spPr>
      </p:pic>
      <p:pic>
        <p:nvPicPr>
          <p:cNvPr id="8196" name="Picture 4" descr="Trung tâm trẻ mồ côi Đà Nẵng lý giải việc cho trẻ về nhà phòng dịch | Tin  tức mới nhất 24h - Đọc Báo Lao Động online - Laodong.v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62419" y="1417834"/>
            <a:ext cx="3524036" cy="323635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66267756"/>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638728" y="450517"/>
            <a:ext cx="6179905" cy="707886"/>
          </a:xfrm>
          <a:prstGeom prst="rect">
            <a:avLst/>
          </a:prstGeom>
        </p:spPr>
        <p:txBody>
          <a:bodyPr wrap="square">
            <a:spAutoFit/>
          </a:bodyPr>
          <a:lstStyle/>
          <a:p>
            <a:pPr marL="285750" indent="-285750" algn="ctr">
              <a:buFont typeface="Wingdings" panose="05000000000000000000" pitchFamily="2" charset="2"/>
              <a:buChar char="Ø"/>
            </a:pPr>
            <a:r>
              <a:rPr lang="vi-VN" sz="2000" dirty="0">
                <a:latin typeface="+mn-lt"/>
                <a:ea typeface="Times New Roman" panose="02020603050405020304" pitchFamily="18" charset="0"/>
              </a:rPr>
              <a:t>Hạn chế, tiến tới </a:t>
            </a:r>
            <a:r>
              <a:rPr lang="vi-VN" sz="2000" b="1" dirty="0">
                <a:solidFill>
                  <a:srgbClr val="C00000"/>
                </a:solidFill>
                <a:latin typeface="+mn-lt"/>
                <a:ea typeface="Times New Roman" panose="02020603050405020304" pitchFamily="18" charset="0"/>
              </a:rPr>
              <a:t>đẩy lùi tội phạm </a:t>
            </a:r>
            <a:r>
              <a:rPr lang="vi-VN" sz="2000" dirty="0">
                <a:latin typeface="+mn-lt"/>
                <a:ea typeface="Times New Roman" panose="02020603050405020304" pitchFamily="18" charset="0"/>
              </a:rPr>
              <a:t>và giảm tác hại của tệ nạn xã hội</a:t>
            </a:r>
            <a:endParaRPr lang="en-US" sz="2000" dirty="0">
              <a:latin typeface="+mn-lt"/>
            </a:endParaRPr>
          </a:p>
        </p:txBody>
      </p:sp>
      <p:pic>
        <p:nvPicPr>
          <p:cNvPr id="9218" name="Picture 2" descr="Các nguyên nhân dẫn đến tệ nạn xã hội và cách khắc phục, hạn chế"/>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04872" y="1325366"/>
            <a:ext cx="4140878" cy="3236360"/>
          </a:xfrm>
          <a:prstGeom prst="rect">
            <a:avLst/>
          </a:prstGeom>
          <a:noFill/>
          <a:extLst>
            <a:ext uri="{909E8E84-426E-40DD-AFC4-6F175D3DCCD1}">
              <a14:hiddenFill xmlns:a14="http://schemas.microsoft.com/office/drawing/2010/main">
                <a:solidFill>
                  <a:srgbClr val="FFFFFF"/>
                </a:solidFill>
              </a14:hiddenFill>
            </a:ext>
          </a:extLst>
        </p:spPr>
      </p:pic>
      <p:pic>
        <p:nvPicPr>
          <p:cNvPr id="9222" name="Picture 6" descr="Giải pháp đẩy lùi tội phạm kinh tế"/>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51398" y="1325366"/>
            <a:ext cx="3177282" cy="32363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95400423"/>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690098" y="401756"/>
            <a:ext cx="5748391" cy="707886"/>
          </a:xfrm>
          <a:prstGeom prst="rect">
            <a:avLst/>
          </a:prstGeom>
        </p:spPr>
        <p:txBody>
          <a:bodyPr wrap="square">
            <a:spAutoFit/>
          </a:bodyPr>
          <a:lstStyle/>
          <a:p>
            <a:pPr marL="285750" indent="-285750" algn="ctr">
              <a:spcBef>
                <a:spcPts val="600"/>
              </a:spcBef>
              <a:spcAft>
                <a:spcPts val="600"/>
              </a:spcAft>
              <a:buFont typeface="Wingdings" panose="05000000000000000000" pitchFamily="2" charset="2"/>
              <a:buChar char="Ø"/>
            </a:pPr>
            <a:r>
              <a:rPr lang="vi-VN" sz="2000" dirty="0">
                <a:latin typeface="+mn-lt"/>
                <a:ea typeface="Times New Roman" panose="02020603050405020304" pitchFamily="18" charset="0"/>
              </a:rPr>
              <a:t>Bảo đảm quy mô hợp lý, cân bằng giới tính và chất lượng dân số. </a:t>
            </a:r>
            <a:endParaRPr lang="en-US" sz="2000" dirty="0">
              <a:latin typeface="+mn-lt"/>
              <a:ea typeface="Times New Roman" panose="02020603050405020304" pitchFamily="18" charset="0"/>
            </a:endParaRPr>
          </a:p>
        </p:txBody>
      </p:sp>
      <p:pic>
        <p:nvPicPr>
          <p:cNvPr id="10246" name="Picture 6" descr="http://tuyengiao.vn/Uploads/2020/6/11/10/000anh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19989" y="1206821"/>
            <a:ext cx="6096000" cy="34062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74044636"/>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21"/>
          <p:cNvGrpSpPr>
            <a:grpSpLocks/>
          </p:cNvGrpSpPr>
          <p:nvPr/>
        </p:nvGrpSpPr>
        <p:grpSpPr bwMode="auto">
          <a:xfrm>
            <a:off x="1297172" y="777872"/>
            <a:ext cx="6634312" cy="47517"/>
            <a:chOff x="240" y="-120583"/>
            <a:chExt cx="4740" cy="47517"/>
          </a:xfrm>
        </p:grpSpPr>
        <p:sp>
          <p:nvSpPr>
            <p:cNvPr id="6" name="Line 7"/>
            <p:cNvSpPr>
              <a:spLocks noChangeShapeType="1"/>
            </p:cNvSpPr>
            <p:nvPr/>
          </p:nvSpPr>
          <p:spPr bwMode="auto">
            <a:xfrm>
              <a:off x="240" y="-73066"/>
              <a:ext cx="2688" cy="0"/>
            </a:xfrm>
            <a:prstGeom prst="line">
              <a:avLst/>
            </a:prstGeom>
            <a:noFill/>
            <a:ln w="127000">
              <a:solidFill>
                <a:srgbClr val="CC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7" name="Line 8"/>
            <p:cNvSpPr>
              <a:spLocks noChangeShapeType="1"/>
            </p:cNvSpPr>
            <p:nvPr/>
          </p:nvSpPr>
          <p:spPr bwMode="auto">
            <a:xfrm>
              <a:off x="240" y="-120583"/>
              <a:ext cx="4740" cy="0"/>
            </a:xfrm>
            <a:prstGeom prst="line">
              <a:avLst/>
            </a:prstGeom>
            <a:noFill/>
            <a:ln w="12700">
              <a:solidFill>
                <a:srgbClr val="CC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sp>
        <p:nvSpPr>
          <p:cNvPr id="8" name="Rectangle 7"/>
          <p:cNvSpPr/>
          <p:nvPr/>
        </p:nvSpPr>
        <p:spPr>
          <a:xfrm>
            <a:off x="1297172" y="492763"/>
            <a:ext cx="6067687" cy="335989"/>
          </a:xfrm>
          <a:prstGeom prst="rect">
            <a:avLst/>
          </a:prstGeom>
        </p:spPr>
        <p:txBody>
          <a:bodyPr wrap="none">
            <a:spAutoFit/>
          </a:bodyPr>
          <a:lstStyle/>
          <a:p>
            <a:pPr indent="457200">
              <a:lnSpc>
                <a:spcPts val="1900"/>
              </a:lnSpc>
              <a:spcBef>
                <a:spcPts val="600"/>
              </a:spcBef>
              <a:spcAft>
                <a:spcPts val="600"/>
              </a:spcAft>
            </a:pPr>
            <a:r>
              <a:rPr lang="vi-VN" sz="2000" b="1" dirty="0">
                <a:solidFill>
                  <a:srgbClr val="3333FF"/>
                </a:solidFill>
                <a:latin typeface="+mn-lt"/>
                <a:ea typeface="Times New Roman" panose="02020603050405020304" pitchFamily="18" charset="0"/>
              </a:rPr>
              <a:t>2. Chủ trương phát triển văn hóa, con người</a:t>
            </a:r>
            <a:endParaRPr lang="en-US" sz="2000" dirty="0">
              <a:solidFill>
                <a:srgbClr val="3333FF"/>
              </a:solidFill>
              <a:latin typeface="+mn-lt"/>
              <a:ea typeface="Times New Roman" panose="02020603050405020304" pitchFamily="18" charset="0"/>
            </a:endParaRPr>
          </a:p>
        </p:txBody>
      </p:sp>
      <p:sp>
        <p:nvSpPr>
          <p:cNvPr id="9" name="Rectangle 8"/>
          <p:cNvSpPr/>
          <p:nvPr/>
        </p:nvSpPr>
        <p:spPr>
          <a:xfrm>
            <a:off x="1673075" y="934093"/>
            <a:ext cx="5315879" cy="335989"/>
          </a:xfrm>
          <a:prstGeom prst="rect">
            <a:avLst/>
          </a:prstGeom>
        </p:spPr>
        <p:txBody>
          <a:bodyPr wrap="none">
            <a:spAutoFit/>
          </a:bodyPr>
          <a:lstStyle/>
          <a:p>
            <a:pPr indent="457200" algn="just">
              <a:lnSpc>
                <a:spcPts val="1900"/>
              </a:lnSpc>
              <a:spcBef>
                <a:spcPts val="600"/>
              </a:spcBef>
              <a:spcAft>
                <a:spcPts val="600"/>
              </a:spcAft>
            </a:pPr>
            <a:r>
              <a:rPr lang="nl-NL" sz="2000" b="1" i="1" dirty="0">
                <a:solidFill>
                  <a:srgbClr val="006600"/>
                </a:solidFill>
                <a:latin typeface="Times New Roman" panose="02020603050405020304" pitchFamily="18" charset="0"/>
              </a:rPr>
              <a:t>a) Quan điểm phát triển văn hóa, con người</a:t>
            </a:r>
            <a:endParaRPr lang="en-US" sz="2000" b="1" dirty="0">
              <a:solidFill>
                <a:srgbClr val="006600"/>
              </a:solidFill>
              <a:latin typeface="Times New Roman" panose="02020603050405020304" pitchFamily="18" charset="0"/>
            </a:endParaRPr>
          </a:p>
        </p:txBody>
      </p:sp>
      <p:sp>
        <p:nvSpPr>
          <p:cNvPr id="10" name="Rectangle 9"/>
          <p:cNvSpPr/>
          <p:nvPr/>
        </p:nvSpPr>
        <p:spPr>
          <a:xfrm>
            <a:off x="1424658" y="1242833"/>
            <a:ext cx="7160049" cy="3293209"/>
          </a:xfrm>
          <a:prstGeom prst="rect">
            <a:avLst/>
          </a:prstGeom>
        </p:spPr>
        <p:txBody>
          <a:bodyPr wrap="square">
            <a:spAutoFit/>
          </a:bodyPr>
          <a:lstStyle/>
          <a:p>
            <a:pPr indent="457200" algn="just" fontAlgn="base"/>
            <a:r>
              <a:rPr lang="nl-NL" sz="1600" b="1" i="1" u="sng" dirty="0">
                <a:solidFill>
                  <a:srgbClr val="663300"/>
                </a:solidFill>
                <a:latin typeface="Times New Roman" panose="02020603050405020304" pitchFamily="18" charset="0"/>
                <a:ea typeface="Times New Roman" panose="02020603050405020304" pitchFamily="18" charset="0"/>
              </a:rPr>
              <a:t>Một là</a:t>
            </a:r>
            <a:r>
              <a:rPr lang="nl-NL" sz="1600" i="1" dirty="0">
                <a:latin typeface="Times New Roman" panose="02020603050405020304" pitchFamily="18" charset="0"/>
                <a:ea typeface="Times New Roman" panose="02020603050405020304" pitchFamily="18" charset="0"/>
              </a:rPr>
              <a:t>,</a:t>
            </a:r>
            <a:r>
              <a:rPr lang="nl-NL" sz="1600" dirty="0">
                <a:latin typeface="Times New Roman" panose="02020603050405020304" pitchFamily="18" charset="0"/>
                <a:ea typeface="Times New Roman" panose="02020603050405020304" pitchFamily="18" charset="0"/>
              </a:rPr>
              <a:t> </a:t>
            </a:r>
            <a:r>
              <a:rPr lang="nl-NL" sz="1600" dirty="0">
                <a:solidFill>
                  <a:srgbClr val="CC0099"/>
                </a:solidFill>
                <a:latin typeface="+mj-lt"/>
                <a:ea typeface="Times New Roman" panose="02020603050405020304" pitchFamily="18" charset="0"/>
              </a:rPr>
              <a:t>văn hóa là nền tảng tinh thần của xã hội, là mục tiêu, động lực phát triển bền vững đất </a:t>
            </a:r>
            <a:r>
              <a:rPr lang="nl-NL" sz="1600" dirty="0" smtClean="0">
                <a:solidFill>
                  <a:srgbClr val="CC0099"/>
                </a:solidFill>
                <a:latin typeface="+mj-lt"/>
                <a:ea typeface="Times New Roman" panose="02020603050405020304" pitchFamily="18" charset="0"/>
              </a:rPr>
              <a:t>nước.</a:t>
            </a:r>
          </a:p>
          <a:p>
            <a:pPr indent="457200" algn="just" fontAlgn="base"/>
            <a:r>
              <a:rPr lang="nl-NL" sz="1600" b="1" i="1" u="sng" dirty="0" smtClean="0">
                <a:latin typeface="Times New Roman" panose="02020603050405020304" pitchFamily="18" charset="0"/>
                <a:ea typeface="Times New Roman" panose="02020603050405020304" pitchFamily="18" charset="0"/>
              </a:rPr>
              <a:t>Hai </a:t>
            </a:r>
            <a:r>
              <a:rPr lang="nl-NL" sz="1600" b="1" i="1" u="sng" dirty="0">
                <a:latin typeface="Times New Roman" panose="02020603050405020304" pitchFamily="18" charset="0"/>
                <a:ea typeface="Times New Roman" panose="02020603050405020304" pitchFamily="18" charset="0"/>
              </a:rPr>
              <a:t>là</a:t>
            </a:r>
            <a:r>
              <a:rPr lang="nl-NL" sz="1600" i="1" dirty="0">
                <a:latin typeface="Times New Roman" panose="02020603050405020304" pitchFamily="18" charset="0"/>
                <a:ea typeface="Times New Roman" panose="02020603050405020304" pitchFamily="18" charset="0"/>
              </a:rPr>
              <a:t>,</a:t>
            </a:r>
            <a:r>
              <a:rPr lang="nl-NL" sz="1600" dirty="0">
                <a:latin typeface="Times New Roman" panose="02020603050405020304" pitchFamily="18" charset="0"/>
                <a:ea typeface="Times New Roman" panose="02020603050405020304" pitchFamily="18" charset="0"/>
              </a:rPr>
              <a:t> </a:t>
            </a:r>
            <a:r>
              <a:rPr lang="nl-NL" sz="1600" dirty="0">
                <a:latin typeface="+mj-lt"/>
                <a:ea typeface="Times New Roman" panose="02020603050405020304" pitchFamily="18" charset="0"/>
              </a:rPr>
              <a:t>xây dựng nền văn hóa Việt Nam tiên tiến, đậm đà bản sắc dân tộc, thống nhất trong đa dạng của cộng đồng các dân tộc Việt Nam, với các đặc trưng dân tộc, nhân văn, dân chủ và khoa học.</a:t>
            </a:r>
            <a:endParaRPr lang="en-US" sz="1600" dirty="0">
              <a:latin typeface="+mj-lt"/>
              <a:ea typeface="Times New Roman" panose="02020603050405020304" pitchFamily="18" charset="0"/>
            </a:endParaRPr>
          </a:p>
          <a:p>
            <a:pPr indent="457200" algn="just" fontAlgn="base"/>
            <a:r>
              <a:rPr lang="nl-NL" sz="1600" b="1" i="1" u="sng" dirty="0">
                <a:solidFill>
                  <a:srgbClr val="C00000"/>
                </a:solidFill>
                <a:latin typeface="Times New Roman" panose="02020603050405020304" pitchFamily="18" charset="0"/>
                <a:ea typeface="Times New Roman" panose="02020603050405020304" pitchFamily="18" charset="0"/>
              </a:rPr>
              <a:t>Ba là</a:t>
            </a:r>
            <a:r>
              <a:rPr lang="nl-NL" sz="1600" i="1" dirty="0">
                <a:latin typeface="Times New Roman" panose="02020603050405020304" pitchFamily="18" charset="0"/>
                <a:ea typeface="Times New Roman" panose="02020603050405020304" pitchFamily="18" charset="0"/>
              </a:rPr>
              <a:t>,</a:t>
            </a:r>
            <a:r>
              <a:rPr lang="nl-NL" sz="1600" dirty="0">
                <a:latin typeface="Times New Roman" panose="02020603050405020304" pitchFamily="18" charset="0"/>
                <a:ea typeface="Times New Roman" panose="02020603050405020304" pitchFamily="18" charset="0"/>
              </a:rPr>
              <a:t> </a:t>
            </a:r>
            <a:r>
              <a:rPr lang="nl-NL" sz="1600" dirty="0">
                <a:solidFill>
                  <a:srgbClr val="0000FF"/>
                </a:solidFill>
                <a:latin typeface="+mj-lt"/>
                <a:ea typeface="Times New Roman" panose="02020603050405020304" pitchFamily="18" charset="0"/>
              </a:rPr>
              <a:t>phát triển văn hóa vì sự hoàn thiện nhân cách con người và xây dựng con người để phát triển văn hóa. </a:t>
            </a:r>
            <a:endParaRPr lang="nl-NL" sz="1600" dirty="0" smtClean="0">
              <a:solidFill>
                <a:srgbClr val="0000FF"/>
              </a:solidFill>
              <a:latin typeface="+mj-lt"/>
              <a:ea typeface="Times New Roman" panose="02020603050405020304" pitchFamily="18" charset="0"/>
            </a:endParaRPr>
          </a:p>
          <a:p>
            <a:pPr indent="457200" algn="just" fontAlgn="base"/>
            <a:r>
              <a:rPr lang="nl-NL" sz="1600" b="1" i="1" u="sng" dirty="0" smtClean="0">
                <a:solidFill>
                  <a:srgbClr val="00B050"/>
                </a:solidFill>
                <a:latin typeface="Times New Roman" panose="02020603050405020304" pitchFamily="18" charset="0"/>
                <a:ea typeface="Times New Roman" panose="02020603050405020304" pitchFamily="18" charset="0"/>
              </a:rPr>
              <a:t>Bốn </a:t>
            </a:r>
            <a:r>
              <a:rPr lang="nl-NL" sz="1600" b="1" i="1" u="sng" dirty="0">
                <a:solidFill>
                  <a:srgbClr val="00B050"/>
                </a:solidFill>
                <a:latin typeface="Times New Roman" panose="02020603050405020304" pitchFamily="18" charset="0"/>
                <a:ea typeface="Times New Roman" panose="02020603050405020304" pitchFamily="18" charset="0"/>
              </a:rPr>
              <a:t>là</a:t>
            </a:r>
            <a:r>
              <a:rPr lang="nl-NL" sz="1600" i="1" dirty="0">
                <a:latin typeface="Times New Roman" panose="02020603050405020304" pitchFamily="18" charset="0"/>
                <a:ea typeface="Times New Roman" panose="02020603050405020304" pitchFamily="18" charset="0"/>
              </a:rPr>
              <a:t>,</a:t>
            </a:r>
            <a:r>
              <a:rPr lang="nl-NL" sz="1600" dirty="0">
                <a:latin typeface="Times New Roman" panose="02020603050405020304" pitchFamily="18" charset="0"/>
                <a:ea typeface="Times New Roman" panose="02020603050405020304" pitchFamily="18" charset="0"/>
              </a:rPr>
              <a:t> </a:t>
            </a:r>
            <a:r>
              <a:rPr lang="nl-NL" sz="1600" dirty="0">
                <a:solidFill>
                  <a:srgbClr val="7030A0"/>
                </a:solidFill>
                <a:latin typeface="+mj-lt"/>
                <a:ea typeface="Times New Roman" panose="02020603050405020304" pitchFamily="18" charset="0"/>
              </a:rPr>
              <a:t>xây dựng đồng bộ môi trường văn hóa, trong đó chú trọng vai trò của gia đình, cộng đồng. Phát triển hài hòa giữa kinh tế và văn hóa; cần chú ý đầy đủ đến yếu tố văn hóa và con người trong phát triển kinh tế.</a:t>
            </a:r>
            <a:endParaRPr lang="en-US" sz="1600" dirty="0">
              <a:solidFill>
                <a:srgbClr val="7030A0"/>
              </a:solidFill>
              <a:latin typeface="+mj-lt"/>
              <a:ea typeface="Times New Roman" panose="02020603050405020304" pitchFamily="18" charset="0"/>
            </a:endParaRPr>
          </a:p>
          <a:p>
            <a:pPr indent="457200"/>
            <a:r>
              <a:rPr lang="nl-NL" sz="1600" b="1" i="1" u="sng" spc="-20" dirty="0">
                <a:solidFill>
                  <a:srgbClr val="660066"/>
                </a:solidFill>
                <a:latin typeface="Times New Roman" panose="02020603050405020304" pitchFamily="18" charset="0"/>
                <a:ea typeface="Times New Roman" panose="02020603050405020304" pitchFamily="18" charset="0"/>
              </a:rPr>
              <a:t>Năm là</a:t>
            </a:r>
            <a:r>
              <a:rPr lang="nl-NL" sz="1600" i="1" spc="-20" dirty="0">
                <a:latin typeface="+mj-lt"/>
                <a:ea typeface="Times New Roman" panose="02020603050405020304" pitchFamily="18" charset="0"/>
              </a:rPr>
              <a:t>,</a:t>
            </a:r>
            <a:r>
              <a:rPr lang="nl-NL" sz="1600" spc="-20" dirty="0">
                <a:latin typeface="+mj-lt"/>
                <a:ea typeface="Times New Roman" panose="02020603050405020304" pitchFamily="18" charset="0"/>
              </a:rPr>
              <a:t> </a:t>
            </a:r>
            <a:r>
              <a:rPr lang="nl-NL" sz="1600" spc="-20" dirty="0">
                <a:solidFill>
                  <a:srgbClr val="C00000"/>
                </a:solidFill>
                <a:latin typeface="+mj-lt"/>
                <a:ea typeface="Times New Roman" panose="02020603050405020304" pitchFamily="18" charset="0"/>
              </a:rPr>
              <a:t>xây dựng và phát triển văn hóa là sự nghiệp của toàn dân do Đảng lãnh đạo, Nhà nước quản lý, nhân dân là chủ thể sáng tạo, đội ngũ trí thức giữ vai trò quan trọng.</a:t>
            </a:r>
            <a:endParaRPr lang="en-US" sz="1600" dirty="0">
              <a:solidFill>
                <a:srgbClr val="C00000"/>
              </a:solidFill>
              <a:latin typeface="+mj-lt"/>
              <a:ea typeface="Times New Roman" panose="02020603050405020304" pitchFamily="18" charset="0"/>
            </a:endParaRPr>
          </a:p>
        </p:txBody>
      </p:sp>
    </p:spTree>
    <p:extLst>
      <p:ext uri="{BB962C8B-B14F-4D97-AF65-F5344CB8AC3E}">
        <p14:creationId xmlns:p14="http://schemas.microsoft.com/office/powerpoint/2010/main" val="2246033914"/>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62190" y="503037"/>
            <a:ext cx="6992620" cy="347211"/>
          </a:xfrm>
          <a:prstGeom prst="rect">
            <a:avLst/>
          </a:prstGeom>
        </p:spPr>
        <p:txBody>
          <a:bodyPr wrap="none">
            <a:spAutoFit/>
          </a:bodyPr>
          <a:lstStyle/>
          <a:p>
            <a:pPr indent="457200">
              <a:lnSpc>
                <a:spcPts val="1900"/>
              </a:lnSpc>
              <a:spcBef>
                <a:spcPts val="600"/>
              </a:spcBef>
              <a:spcAft>
                <a:spcPts val="600"/>
              </a:spcAft>
            </a:pPr>
            <a:r>
              <a:rPr lang="nl-NL" sz="2400" b="1" i="1" dirty="0">
                <a:solidFill>
                  <a:srgbClr val="006600"/>
                </a:solidFill>
                <a:latin typeface="Times New Roman" panose="02020603050405020304" pitchFamily="18" charset="0"/>
                <a:ea typeface="Times New Roman" panose="02020603050405020304" pitchFamily="18" charset="0"/>
              </a:rPr>
              <a:t>b) Định hướng lớn phát triển văn hóa, con người </a:t>
            </a:r>
            <a:endParaRPr lang="en-US" sz="2400" dirty="0">
              <a:solidFill>
                <a:srgbClr val="006600"/>
              </a:solidFill>
              <a:latin typeface="Times New Roman" panose="02020603050405020304" pitchFamily="18" charset="0"/>
              <a:ea typeface="Times New Roman" panose="02020603050405020304" pitchFamily="18" charset="0"/>
            </a:endParaRPr>
          </a:p>
        </p:txBody>
      </p:sp>
      <p:sp>
        <p:nvSpPr>
          <p:cNvPr id="3" name="Rectangle 2"/>
          <p:cNvSpPr/>
          <p:nvPr/>
        </p:nvSpPr>
        <p:spPr>
          <a:xfrm>
            <a:off x="1340776" y="980033"/>
            <a:ext cx="7145677" cy="1323439"/>
          </a:xfrm>
          <a:prstGeom prst="rect">
            <a:avLst/>
          </a:prstGeom>
        </p:spPr>
        <p:txBody>
          <a:bodyPr wrap="square">
            <a:spAutoFit/>
          </a:bodyPr>
          <a:lstStyle/>
          <a:p>
            <a:pPr indent="457200" algn="ctr" fontAlgn="base">
              <a:spcBef>
                <a:spcPts val="600"/>
              </a:spcBef>
              <a:spcAft>
                <a:spcPts val="600"/>
              </a:spcAft>
            </a:pPr>
            <a:r>
              <a:rPr lang="nl-NL" sz="2000" b="1" i="1" u="sng" dirty="0">
                <a:solidFill>
                  <a:srgbClr val="FF0000"/>
                </a:solidFill>
                <a:latin typeface="+mj-lt"/>
                <a:ea typeface="Times New Roman" panose="02020603050405020304" pitchFamily="18" charset="0"/>
              </a:rPr>
              <a:t>Một là</a:t>
            </a:r>
            <a:r>
              <a:rPr lang="nl-NL" sz="2000" i="1" dirty="0">
                <a:latin typeface="+mj-lt"/>
                <a:ea typeface="Times New Roman" panose="02020603050405020304" pitchFamily="18" charset="0"/>
              </a:rPr>
              <a:t>,</a:t>
            </a:r>
            <a:r>
              <a:rPr lang="nl-NL" sz="2000" b="1" dirty="0">
                <a:latin typeface="+mj-lt"/>
                <a:ea typeface="Times New Roman" panose="02020603050405020304" pitchFamily="18" charset="0"/>
              </a:rPr>
              <a:t> </a:t>
            </a:r>
            <a:r>
              <a:rPr lang="nl-NL" sz="2000" dirty="0">
                <a:solidFill>
                  <a:srgbClr val="3333FF"/>
                </a:solidFill>
                <a:latin typeface="+mj-lt"/>
                <a:ea typeface="Times New Roman" panose="02020603050405020304" pitchFamily="18" charset="0"/>
              </a:rPr>
              <a:t>xây dựng </a:t>
            </a:r>
            <a:r>
              <a:rPr lang="nl-NL" sz="2000" b="1" u="sng" dirty="0">
                <a:solidFill>
                  <a:srgbClr val="7030A0"/>
                </a:solidFill>
                <a:latin typeface="+mj-lt"/>
                <a:ea typeface="Times New Roman" panose="02020603050405020304" pitchFamily="18" charset="0"/>
              </a:rPr>
              <a:t>nền văn hoá Việt Nam tiên tiến, đậm đà bản sắc dân tộc</a:t>
            </a:r>
            <a:r>
              <a:rPr lang="nl-NL" sz="2000" dirty="0">
                <a:solidFill>
                  <a:srgbClr val="3333FF"/>
                </a:solidFill>
                <a:latin typeface="+mj-lt"/>
                <a:ea typeface="Times New Roman" panose="02020603050405020304" pitchFamily="18" charset="0"/>
              </a:rPr>
              <a:t>, phát triển toàn diện, thống nhất trong đa dạng, thấm nhuần sâu sắc tinh thần nhân văn, dân chủ, tiến bộ.</a:t>
            </a:r>
            <a:endParaRPr lang="en-US" sz="2000" dirty="0">
              <a:solidFill>
                <a:srgbClr val="3333FF"/>
              </a:solidFill>
              <a:latin typeface="+mj-lt"/>
              <a:ea typeface="Times New Roman" panose="02020603050405020304" pitchFamily="18" charset="0"/>
            </a:endParaRPr>
          </a:p>
        </p:txBody>
      </p:sp>
      <p:sp>
        <p:nvSpPr>
          <p:cNvPr id="4" name="Cloud Callout 3"/>
          <p:cNvSpPr/>
          <p:nvPr/>
        </p:nvSpPr>
        <p:spPr>
          <a:xfrm>
            <a:off x="1862189" y="2303472"/>
            <a:ext cx="6102849" cy="1972638"/>
          </a:xfrm>
          <a:prstGeom prst="cloudCallout">
            <a:avLst/>
          </a:prstGeom>
          <a:solidFill>
            <a:srgbClr val="00B0F0"/>
          </a:solidFill>
          <a:ln>
            <a:solidFill>
              <a:schemeClr val="bg1">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nl-NL" sz="2000" b="1" dirty="0" smtClean="0">
                <a:solidFill>
                  <a:srgbClr val="FFFFFF"/>
                </a:solidFill>
                <a:latin typeface="Arial" panose="020B0604020202020204" pitchFamily="34" charset="0"/>
                <a:cs typeface="Arial" panose="020B0604020202020204" pitchFamily="34" charset="0"/>
              </a:rPr>
              <a:t>Em hiểu thế nào là </a:t>
            </a:r>
            <a:r>
              <a:rPr lang="nl-NL" sz="2000" b="1" u="sng" dirty="0" smtClean="0">
                <a:solidFill>
                  <a:srgbClr val="FFFFFF"/>
                </a:solidFill>
                <a:ea typeface="Times New Roman" panose="02020603050405020304" pitchFamily="18" charset="0"/>
              </a:rPr>
              <a:t>nền văn hoá Việt Nam tiên tiến, đậm đà bản sắc dân tộc</a:t>
            </a:r>
            <a:r>
              <a:rPr lang="nl-NL" sz="2000" b="1" dirty="0" smtClean="0">
                <a:solidFill>
                  <a:srgbClr val="FFFFFF"/>
                </a:solidFill>
                <a:latin typeface="Arial" panose="020B0604020202020204" pitchFamily="34" charset="0"/>
                <a:cs typeface="Arial" panose="020B0604020202020204" pitchFamily="34" charset="0"/>
              </a:rPr>
              <a:t>?</a:t>
            </a:r>
            <a:endParaRPr lang="en-US" sz="2000" dirty="0">
              <a:solidFill>
                <a:srgbClr val="FFFFFF"/>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27573981"/>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a:xfrm>
            <a:off x="3687807" y="518431"/>
            <a:ext cx="1738313" cy="757238"/>
          </a:xfrm>
          <a:prstGeom prst="roundRect">
            <a:avLst/>
          </a:prstGeom>
          <a:solidFill>
            <a:srgbClr val="00B05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vi-VN" sz="2700" b="1" dirty="0">
                <a:solidFill>
                  <a:srgbClr val="FFFF00"/>
                </a:solidFill>
                <a:latin typeface="Arial" panose="020B0604020202020204" pitchFamily="34" charset="0"/>
                <a:cs typeface="Arial" panose="020B0604020202020204" pitchFamily="34" charset="0"/>
              </a:rPr>
              <a:t>Tiên tiến</a:t>
            </a:r>
            <a:endParaRPr lang="en-US" sz="2700" b="1" dirty="0">
              <a:solidFill>
                <a:srgbClr val="FFFF00"/>
              </a:solidFill>
              <a:latin typeface="Arial" panose="020B0604020202020204" pitchFamily="34" charset="0"/>
              <a:cs typeface="Arial" panose="020B0604020202020204" pitchFamily="34" charset="0"/>
            </a:endParaRPr>
          </a:p>
        </p:txBody>
      </p:sp>
      <p:sp>
        <p:nvSpPr>
          <p:cNvPr id="5" name="Rounded Rectangle 4"/>
          <p:cNvSpPr/>
          <p:nvPr/>
        </p:nvSpPr>
        <p:spPr>
          <a:xfrm>
            <a:off x="1439466" y="1275669"/>
            <a:ext cx="1674019" cy="594122"/>
          </a:xfrm>
          <a:prstGeom prst="roundRect">
            <a:avLst/>
          </a:prstGeom>
          <a:solidFill>
            <a:srgbClr val="00B0F0"/>
          </a:solidFill>
          <a:ln>
            <a:solidFill>
              <a:srgbClr val="F1C23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en-US" sz="2100" b="1" dirty="0">
                <a:solidFill>
                  <a:srgbClr val="FFFFFF"/>
                </a:solidFill>
                <a:latin typeface="Arial" panose="020B0604020202020204" pitchFamily="34" charset="0"/>
                <a:cs typeface="Arial" panose="020B0604020202020204" pitchFamily="34" charset="0"/>
              </a:rPr>
              <a:t>Y</a:t>
            </a:r>
            <a:r>
              <a:rPr lang="vi-VN" sz="2100" b="1" dirty="0">
                <a:solidFill>
                  <a:srgbClr val="FFFFFF"/>
                </a:solidFill>
                <a:latin typeface="Arial" panose="020B0604020202020204" pitchFamily="34" charset="0"/>
                <a:cs typeface="Arial" panose="020B0604020202020204" pitchFamily="34" charset="0"/>
              </a:rPr>
              <a:t>êu nước</a:t>
            </a:r>
            <a:endParaRPr lang="en-US" sz="2100" b="1" dirty="0">
              <a:solidFill>
                <a:srgbClr val="FFFFFF"/>
              </a:solidFill>
              <a:latin typeface="Arial" panose="020B0604020202020204" pitchFamily="34" charset="0"/>
              <a:cs typeface="Arial" panose="020B0604020202020204" pitchFamily="34" charset="0"/>
            </a:endParaRPr>
          </a:p>
        </p:txBody>
      </p:sp>
      <p:sp>
        <p:nvSpPr>
          <p:cNvPr id="6" name="Rounded Rectangle 5"/>
          <p:cNvSpPr/>
          <p:nvPr/>
        </p:nvSpPr>
        <p:spPr>
          <a:xfrm>
            <a:off x="6133258" y="1275669"/>
            <a:ext cx="1674019" cy="594122"/>
          </a:xfrm>
          <a:prstGeom prst="roundRect">
            <a:avLst/>
          </a:prstGeom>
          <a:solidFill>
            <a:srgbClr val="00B0F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en-US" sz="2100" b="1" dirty="0">
                <a:solidFill>
                  <a:srgbClr val="FFFFFF"/>
                </a:solidFill>
                <a:latin typeface="Roboto"/>
              </a:rPr>
              <a:t>T</a:t>
            </a:r>
            <a:r>
              <a:rPr lang="vi-VN" sz="2100" b="1" dirty="0">
                <a:solidFill>
                  <a:srgbClr val="FFFFFF"/>
                </a:solidFill>
                <a:latin typeface="Roboto"/>
              </a:rPr>
              <a:t>iến bộ</a:t>
            </a:r>
            <a:endParaRPr lang="en-US" sz="2100" b="1" dirty="0">
              <a:solidFill>
                <a:srgbClr val="FFFFFF"/>
              </a:solidFill>
            </a:endParaRPr>
          </a:p>
        </p:txBody>
      </p:sp>
      <p:sp>
        <p:nvSpPr>
          <p:cNvPr id="7" name="Rounded Rectangle 6"/>
          <p:cNvSpPr/>
          <p:nvPr/>
        </p:nvSpPr>
        <p:spPr>
          <a:xfrm>
            <a:off x="1876426" y="2013347"/>
            <a:ext cx="5185172" cy="900113"/>
          </a:xfrm>
          <a:prstGeom prst="roundRect">
            <a:avLst/>
          </a:prstGeom>
          <a:solidFill>
            <a:srgbClr val="7030A0"/>
          </a:solid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vi-VN" sz="1500" b="1" dirty="0">
                <a:solidFill>
                  <a:srgbClr val="FFFFFF"/>
                </a:solidFill>
                <a:latin typeface="Roboto"/>
              </a:rPr>
              <a:t>cốt lõi là lý tưởng độc lập dân tộc và CNXH theo chủ nghĩa Mác - Lênin và tư tưởng Hồ Chí Minh</a:t>
            </a:r>
            <a:endParaRPr lang="en-US" sz="1500" b="1" dirty="0">
              <a:solidFill>
                <a:srgbClr val="FFFFFF"/>
              </a:solidFill>
            </a:endParaRPr>
          </a:p>
        </p:txBody>
      </p:sp>
      <p:sp>
        <p:nvSpPr>
          <p:cNvPr id="8" name="Rounded Rectangle 7"/>
          <p:cNvSpPr/>
          <p:nvPr/>
        </p:nvSpPr>
        <p:spPr>
          <a:xfrm>
            <a:off x="1871662" y="3706416"/>
            <a:ext cx="5454254" cy="971550"/>
          </a:xfrm>
          <a:prstGeom prst="roundRect">
            <a:avLst/>
          </a:prstGeom>
          <a:solidFill>
            <a:srgbClr val="996633"/>
          </a:solid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vi-VN" sz="1800" b="1" dirty="0">
                <a:solidFill>
                  <a:srgbClr val="FFFFFF"/>
                </a:solidFill>
                <a:latin typeface="Roboto"/>
              </a:rPr>
              <a:t>tất cả vì con người, vì hạnh phúc và sự phát triển phong phú, tự do, toàn diện của con người</a:t>
            </a:r>
            <a:endParaRPr lang="en-US" sz="1800" b="1" dirty="0">
              <a:solidFill>
                <a:srgbClr val="FFFFFF"/>
              </a:solidFill>
            </a:endParaRPr>
          </a:p>
        </p:txBody>
      </p:sp>
      <p:sp>
        <p:nvSpPr>
          <p:cNvPr id="9" name="Freeform 3"/>
          <p:cNvSpPr>
            <a:spLocks/>
          </p:cNvSpPr>
          <p:nvPr/>
        </p:nvSpPr>
        <p:spPr bwMode="gray">
          <a:xfrm>
            <a:off x="4307087" y="1275669"/>
            <a:ext cx="323850" cy="737678"/>
          </a:xfrm>
          <a:custGeom>
            <a:avLst/>
            <a:gdLst>
              <a:gd name="T0" fmla="*/ 2147483646 w 142"/>
              <a:gd name="T1" fmla="*/ 2147483646 h 604"/>
              <a:gd name="T2" fmla="*/ 2147483646 w 142"/>
              <a:gd name="T3" fmla="*/ 2147483646 h 604"/>
              <a:gd name="T4" fmla="*/ 0 w 142"/>
              <a:gd name="T5" fmla="*/ 2147483646 h 604"/>
              <a:gd name="T6" fmla="*/ 2147483646 w 142"/>
              <a:gd name="T7" fmla="*/ 2147483646 h 604"/>
              <a:gd name="T8" fmla="*/ 2147483646 w 142"/>
              <a:gd name="T9" fmla="*/ 2147483646 h 604"/>
              <a:gd name="T10" fmla="*/ 2147483646 w 142"/>
              <a:gd name="T11" fmla="*/ 2147483646 h 604"/>
              <a:gd name="T12" fmla="*/ 2147483646 w 142"/>
              <a:gd name="T13" fmla="*/ 0 h 604"/>
              <a:gd name="T14" fmla="*/ 2147483646 w 142"/>
              <a:gd name="T15" fmla="*/ 2147483646 h 60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42" h="604">
                <a:moveTo>
                  <a:pt x="37" y="1"/>
                </a:moveTo>
                <a:lnTo>
                  <a:pt x="45" y="472"/>
                </a:lnTo>
                <a:lnTo>
                  <a:pt x="0" y="474"/>
                </a:lnTo>
                <a:lnTo>
                  <a:pt x="72" y="604"/>
                </a:lnTo>
                <a:lnTo>
                  <a:pt x="142" y="474"/>
                </a:lnTo>
                <a:lnTo>
                  <a:pt x="100" y="474"/>
                </a:lnTo>
                <a:lnTo>
                  <a:pt x="99" y="0"/>
                </a:lnTo>
                <a:lnTo>
                  <a:pt x="37" y="1"/>
                </a:lnTo>
                <a:close/>
              </a:path>
            </a:pathLst>
          </a:custGeom>
          <a:solidFill>
            <a:srgbClr val="00B0F0"/>
          </a:solidFill>
          <a:ln>
            <a:noFill/>
          </a:ln>
        </p:spPr>
        <p:txBody>
          <a:bodyPr wrap="none" anchor="ctr"/>
          <a:lstStyle/>
          <a:p>
            <a:endParaRPr lang="en-US" sz="1050"/>
          </a:p>
        </p:txBody>
      </p:sp>
      <p:sp>
        <p:nvSpPr>
          <p:cNvPr id="10" name="Freeform 3"/>
          <p:cNvSpPr>
            <a:spLocks/>
          </p:cNvSpPr>
          <p:nvPr/>
        </p:nvSpPr>
        <p:spPr bwMode="gray">
          <a:xfrm>
            <a:off x="4275535" y="2913460"/>
            <a:ext cx="323850" cy="792956"/>
          </a:xfrm>
          <a:custGeom>
            <a:avLst/>
            <a:gdLst>
              <a:gd name="T0" fmla="*/ 2147483646 w 142"/>
              <a:gd name="T1" fmla="*/ 2147483646 h 604"/>
              <a:gd name="T2" fmla="*/ 2147483646 w 142"/>
              <a:gd name="T3" fmla="*/ 2147483646 h 604"/>
              <a:gd name="T4" fmla="*/ 0 w 142"/>
              <a:gd name="T5" fmla="*/ 2147483646 h 604"/>
              <a:gd name="T6" fmla="*/ 2147483646 w 142"/>
              <a:gd name="T7" fmla="*/ 2147483646 h 604"/>
              <a:gd name="T8" fmla="*/ 2147483646 w 142"/>
              <a:gd name="T9" fmla="*/ 2147483646 h 604"/>
              <a:gd name="T10" fmla="*/ 2147483646 w 142"/>
              <a:gd name="T11" fmla="*/ 2147483646 h 604"/>
              <a:gd name="T12" fmla="*/ 2147483646 w 142"/>
              <a:gd name="T13" fmla="*/ 0 h 604"/>
              <a:gd name="T14" fmla="*/ 2147483646 w 142"/>
              <a:gd name="T15" fmla="*/ 2147483646 h 60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42" h="604">
                <a:moveTo>
                  <a:pt x="37" y="1"/>
                </a:moveTo>
                <a:lnTo>
                  <a:pt x="45" y="472"/>
                </a:lnTo>
                <a:lnTo>
                  <a:pt x="0" y="474"/>
                </a:lnTo>
                <a:lnTo>
                  <a:pt x="72" y="604"/>
                </a:lnTo>
                <a:lnTo>
                  <a:pt x="142" y="474"/>
                </a:lnTo>
                <a:lnTo>
                  <a:pt x="100" y="474"/>
                </a:lnTo>
                <a:lnTo>
                  <a:pt x="99" y="0"/>
                </a:lnTo>
                <a:lnTo>
                  <a:pt x="37" y="1"/>
                </a:lnTo>
                <a:close/>
              </a:path>
            </a:pathLst>
          </a:custGeom>
          <a:solidFill>
            <a:srgbClr val="00B0F0"/>
          </a:solidFill>
          <a:ln>
            <a:noFill/>
          </a:ln>
        </p:spPr>
        <p:txBody>
          <a:bodyPr wrap="none" anchor="ctr"/>
          <a:lstStyle/>
          <a:p>
            <a:endParaRPr lang="en-US" sz="1050"/>
          </a:p>
        </p:txBody>
      </p:sp>
      <p:sp>
        <p:nvSpPr>
          <p:cNvPr id="11" name="Freeform 4"/>
          <p:cNvSpPr>
            <a:spLocks/>
          </p:cNvSpPr>
          <p:nvPr/>
        </p:nvSpPr>
        <p:spPr bwMode="gray">
          <a:xfrm flipH="1">
            <a:off x="2257867" y="745840"/>
            <a:ext cx="1429940" cy="529829"/>
          </a:xfrm>
          <a:custGeom>
            <a:avLst/>
            <a:gdLst>
              <a:gd name="T0" fmla="*/ 0 w 735"/>
              <a:gd name="T1" fmla="*/ 0 h 532"/>
              <a:gd name="T2" fmla="*/ 2147483646 w 735"/>
              <a:gd name="T3" fmla="*/ 2147483646 h 532"/>
              <a:gd name="T4" fmla="*/ 2147483646 w 735"/>
              <a:gd name="T5" fmla="*/ 2147483646 h 532"/>
              <a:gd name="T6" fmla="*/ 2147483646 w 735"/>
              <a:gd name="T7" fmla="*/ 2147483646 h 532"/>
              <a:gd name="T8" fmla="*/ 2147483646 w 735"/>
              <a:gd name="T9" fmla="*/ 2147483646 h 532"/>
              <a:gd name="T10" fmla="*/ 2147483646 w 735"/>
              <a:gd name="T11" fmla="*/ 2147483646 h 532"/>
              <a:gd name="T12" fmla="*/ 2147483646 w 735"/>
              <a:gd name="T13" fmla="*/ 2147483646 h 532"/>
              <a:gd name="T14" fmla="*/ 2147483646 w 735"/>
              <a:gd name="T15" fmla="*/ 2147483646 h 532"/>
              <a:gd name="T16" fmla="*/ 2147483646 w 735"/>
              <a:gd name="T17" fmla="*/ 2147483646 h 532"/>
              <a:gd name="T18" fmla="*/ 2147483646 w 735"/>
              <a:gd name="T19" fmla="*/ 2147483646 h 532"/>
              <a:gd name="T20" fmla="*/ 2147483646 w 735"/>
              <a:gd name="T21" fmla="*/ 2147483646 h 532"/>
              <a:gd name="T22" fmla="*/ 2147483646 w 735"/>
              <a:gd name="T23" fmla="*/ 2147483646 h 532"/>
              <a:gd name="T24" fmla="*/ 2147483646 w 735"/>
              <a:gd name="T25" fmla="*/ 0 h 532"/>
              <a:gd name="T26" fmla="*/ 0 w 735"/>
              <a:gd name="T27" fmla="*/ 0 h 532"/>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735" h="532">
                <a:moveTo>
                  <a:pt x="0" y="0"/>
                </a:moveTo>
                <a:cubicBezTo>
                  <a:pt x="0" y="0"/>
                  <a:pt x="85" y="216"/>
                  <a:pt x="382" y="202"/>
                </a:cubicBezTo>
                <a:cubicBezTo>
                  <a:pt x="479" y="202"/>
                  <a:pt x="577" y="202"/>
                  <a:pt x="577" y="202"/>
                </a:cubicBezTo>
                <a:cubicBezTo>
                  <a:pt x="577" y="202"/>
                  <a:pt x="639" y="201"/>
                  <a:pt x="637" y="249"/>
                </a:cubicBezTo>
                <a:cubicBezTo>
                  <a:pt x="638" y="325"/>
                  <a:pt x="639" y="402"/>
                  <a:pt x="639" y="402"/>
                </a:cubicBezTo>
                <a:lnTo>
                  <a:pt x="598" y="400"/>
                </a:lnTo>
                <a:lnTo>
                  <a:pt x="669" y="532"/>
                </a:lnTo>
                <a:lnTo>
                  <a:pt x="735" y="402"/>
                </a:lnTo>
                <a:lnTo>
                  <a:pt x="696" y="402"/>
                </a:lnTo>
                <a:cubicBezTo>
                  <a:pt x="696" y="402"/>
                  <a:pt x="695" y="314"/>
                  <a:pt x="694" y="226"/>
                </a:cubicBezTo>
                <a:cubicBezTo>
                  <a:pt x="687" y="160"/>
                  <a:pt x="616" y="150"/>
                  <a:pt x="616" y="150"/>
                </a:cubicBezTo>
                <a:cubicBezTo>
                  <a:pt x="556" y="137"/>
                  <a:pt x="473" y="153"/>
                  <a:pt x="335" y="149"/>
                </a:cubicBezTo>
                <a:cubicBezTo>
                  <a:pt x="110" y="126"/>
                  <a:pt x="69" y="0"/>
                  <a:pt x="69" y="0"/>
                </a:cubicBezTo>
                <a:lnTo>
                  <a:pt x="0" y="0"/>
                </a:lnTo>
                <a:close/>
              </a:path>
            </a:pathLst>
          </a:custGeom>
          <a:solidFill>
            <a:srgbClr val="00B0F0"/>
          </a:solidFill>
          <a:ln>
            <a:noFill/>
          </a:ln>
        </p:spPr>
        <p:txBody>
          <a:bodyPr wrap="none" anchor="ctr"/>
          <a:lstStyle/>
          <a:p>
            <a:endParaRPr lang="en-US" sz="1050"/>
          </a:p>
        </p:txBody>
      </p:sp>
      <p:sp>
        <p:nvSpPr>
          <p:cNvPr id="12" name="Freeform 2"/>
          <p:cNvSpPr>
            <a:spLocks/>
          </p:cNvSpPr>
          <p:nvPr/>
        </p:nvSpPr>
        <p:spPr bwMode="gray">
          <a:xfrm>
            <a:off x="5545088" y="752983"/>
            <a:ext cx="1425179" cy="515541"/>
          </a:xfrm>
          <a:custGeom>
            <a:avLst/>
            <a:gdLst>
              <a:gd name="T0" fmla="*/ 0 w 735"/>
              <a:gd name="T1" fmla="*/ 0 h 532"/>
              <a:gd name="T2" fmla="*/ 2147483646 w 735"/>
              <a:gd name="T3" fmla="*/ 2147483646 h 532"/>
              <a:gd name="T4" fmla="*/ 2147483646 w 735"/>
              <a:gd name="T5" fmla="*/ 2147483646 h 532"/>
              <a:gd name="T6" fmla="*/ 2147483646 w 735"/>
              <a:gd name="T7" fmla="*/ 2147483646 h 532"/>
              <a:gd name="T8" fmla="*/ 2147483646 w 735"/>
              <a:gd name="T9" fmla="*/ 2147483646 h 532"/>
              <a:gd name="T10" fmla="*/ 2147483646 w 735"/>
              <a:gd name="T11" fmla="*/ 2147483646 h 532"/>
              <a:gd name="T12" fmla="*/ 2147483646 w 735"/>
              <a:gd name="T13" fmla="*/ 2147483646 h 532"/>
              <a:gd name="T14" fmla="*/ 2147483646 w 735"/>
              <a:gd name="T15" fmla="*/ 2147483646 h 532"/>
              <a:gd name="T16" fmla="*/ 2147483646 w 735"/>
              <a:gd name="T17" fmla="*/ 2147483646 h 532"/>
              <a:gd name="T18" fmla="*/ 2147483646 w 735"/>
              <a:gd name="T19" fmla="*/ 2147483646 h 532"/>
              <a:gd name="T20" fmla="*/ 2147483646 w 735"/>
              <a:gd name="T21" fmla="*/ 2147483646 h 532"/>
              <a:gd name="T22" fmla="*/ 2147483646 w 735"/>
              <a:gd name="T23" fmla="*/ 2147483646 h 532"/>
              <a:gd name="T24" fmla="*/ 2147483646 w 735"/>
              <a:gd name="T25" fmla="*/ 0 h 532"/>
              <a:gd name="T26" fmla="*/ 0 w 735"/>
              <a:gd name="T27" fmla="*/ 0 h 532"/>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735" h="532">
                <a:moveTo>
                  <a:pt x="0" y="0"/>
                </a:moveTo>
                <a:cubicBezTo>
                  <a:pt x="0" y="0"/>
                  <a:pt x="85" y="216"/>
                  <a:pt x="382" y="202"/>
                </a:cubicBezTo>
                <a:cubicBezTo>
                  <a:pt x="479" y="202"/>
                  <a:pt x="577" y="202"/>
                  <a:pt x="577" y="202"/>
                </a:cubicBezTo>
                <a:cubicBezTo>
                  <a:pt x="577" y="202"/>
                  <a:pt x="639" y="201"/>
                  <a:pt x="637" y="249"/>
                </a:cubicBezTo>
                <a:cubicBezTo>
                  <a:pt x="638" y="325"/>
                  <a:pt x="639" y="402"/>
                  <a:pt x="639" y="402"/>
                </a:cubicBezTo>
                <a:lnTo>
                  <a:pt x="598" y="400"/>
                </a:lnTo>
                <a:lnTo>
                  <a:pt x="669" y="532"/>
                </a:lnTo>
                <a:lnTo>
                  <a:pt x="735" y="402"/>
                </a:lnTo>
                <a:lnTo>
                  <a:pt x="696" y="402"/>
                </a:lnTo>
                <a:cubicBezTo>
                  <a:pt x="696" y="402"/>
                  <a:pt x="695" y="314"/>
                  <a:pt x="694" y="226"/>
                </a:cubicBezTo>
                <a:cubicBezTo>
                  <a:pt x="687" y="160"/>
                  <a:pt x="616" y="150"/>
                  <a:pt x="616" y="150"/>
                </a:cubicBezTo>
                <a:cubicBezTo>
                  <a:pt x="556" y="137"/>
                  <a:pt x="473" y="153"/>
                  <a:pt x="335" y="149"/>
                </a:cubicBezTo>
                <a:cubicBezTo>
                  <a:pt x="110" y="126"/>
                  <a:pt x="69" y="0"/>
                  <a:pt x="69" y="0"/>
                </a:cubicBezTo>
                <a:lnTo>
                  <a:pt x="0" y="0"/>
                </a:lnTo>
                <a:close/>
              </a:path>
            </a:pathLst>
          </a:custGeom>
          <a:solidFill>
            <a:srgbClr val="00B0F0"/>
          </a:solidFill>
          <a:ln>
            <a:noFill/>
          </a:ln>
        </p:spPr>
        <p:txBody>
          <a:bodyPr wrap="none" anchor="ctr"/>
          <a:lstStyle/>
          <a:p>
            <a:endParaRPr lang="en-US" sz="1050"/>
          </a:p>
        </p:txBody>
      </p:sp>
    </p:spTree>
    <p:extLst>
      <p:ext uri="{BB962C8B-B14F-4D97-AF65-F5344CB8AC3E}">
        <p14:creationId xmlns:p14="http://schemas.microsoft.com/office/powerpoint/2010/main" val="1413593055"/>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a:grpSpLocks/>
          </p:cNvGrpSpPr>
          <p:nvPr/>
        </p:nvGrpSpPr>
        <p:grpSpPr bwMode="auto">
          <a:xfrm>
            <a:off x="1560103" y="511221"/>
            <a:ext cx="6957174" cy="4245712"/>
            <a:chOff x="1081630" y="1747919"/>
            <a:chExt cx="9536068" cy="3800177"/>
          </a:xfrm>
        </p:grpSpPr>
        <p:sp>
          <p:nvSpPr>
            <p:cNvPr id="3" name="Freeform 5"/>
            <p:cNvSpPr>
              <a:spLocks/>
            </p:cNvSpPr>
            <p:nvPr/>
          </p:nvSpPr>
          <p:spPr bwMode="auto">
            <a:xfrm>
              <a:off x="4849350" y="4626317"/>
              <a:ext cx="795571" cy="728928"/>
            </a:xfrm>
            <a:custGeom>
              <a:avLst/>
              <a:gdLst>
                <a:gd name="T0" fmla="*/ 163 w 163"/>
                <a:gd name="T1" fmla="*/ 31 h 150"/>
                <a:gd name="T2" fmla="*/ 163 w 163"/>
                <a:gd name="T3" fmla="*/ 0 h 150"/>
                <a:gd name="T4" fmla="*/ 157 w 163"/>
                <a:gd name="T5" fmla="*/ 0 h 150"/>
                <a:gd name="T6" fmla="*/ 7 w 163"/>
                <a:gd name="T7" fmla="*/ 0 h 150"/>
                <a:gd name="T8" fmla="*/ 0 w 163"/>
                <a:gd name="T9" fmla="*/ 0 h 150"/>
                <a:gd name="T10" fmla="*/ 0 w 163"/>
                <a:gd name="T11" fmla="*/ 31 h 150"/>
                <a:gd name="T12" fmla="*/ 7 w 163"/>
                <a:gd name="T13" fmla="*/ 39 h 150"/>
                <a:gd name="T14" fmla="*/ 7 w 163"/>
                <a:gd name="T15" fmla="*/ 46 h 150"/>
                <a:gd name="T16" fmla="*/ 0 w 163"/>
                <a:gd name="T17" fmla="*/ 53 h 150"/>
                <a:gd name="T18" fmla="*/ 7 w 163"/>
                <a:gd name="T19" fmla="*/ 59 h 150"/>
                <a:gd name="T20" fmla="*/ 7 w 163"/>
                <a:gd name="T21" fmla="*/ 69 h 150"/>
                <a:gd name="T22" fmla="*/ 0 w 163"/>
                <a:gd name="T23" fmla="*/ 76 h 150"/>
                <a:gd name="T24" fmla="*/ 7 w 163"/>
                <a:gd name="T25" fmla="*/ 82 h 150"/>
                <a:gd name="T26" fmla="*/ 7 w 163"/>
                <a:gd name="T27" fmla="*/ 92 h 150"/>
                <a:gd name="T28" fmla="*/ 0 w 163"/>
                <a:gd name="T29" fmla="*/ 99 h 150"/>
                <a:gd name="T30" fmla="*/ 7 w 163"/>
                <a:gd name="T31" fmla="*/ 105 h 150"/>
                <a:gd name="T32" fmla="*/ 7 w 163"/>
                <a:gd name="T33" fmla="*/ 113 h 150"/>
                <a:gd name="T34" fmla="*/ 57 w 163"/>
                <a:gd name="T35" fmla="*/ 141 h 150"/>
                <a:gd name="T36" fmla="*/ 61 w 163"/>
                <a:gd name="T37" fmla="*/ 141 h 150"/>
                <a:gd name="T38" fmla="*/ 82 w 163"/>
                <a:gd name="T39" fmla="*/ 150 h 150"/>
                <a:gd name="T40" fmla="*/ 102 w 163"/>
                <a:gd name="T41" fmla="*/ 141 h 150"/>
                <a:gd name="T42" fmla="*/ 106 w 163"/>
                <a:gd name="T43" fmla="*/ 141 h 150"/>
                <a:gd name="T44" fmla="*/ 157 w 163"/>
                <a:gd name="T45" fmla="*/ 113 h 150"/>
                <a:gd name="T46" fmla="*/ 157 w 163"/>
                <a:gd name="T47" fmla="*/ 113 h 150"/>
                <a:gd name="T48" fmla="*/ 157 w 163"/>
                <a:gd name="T49" fmla="*/ 105 h 150"/>
                <a:gd name="T50" fmla="*/ 163 w 163"/>
                <a:gd name="T51" fmla="*/ 99 h 150"/>
                <a:gd name="T52" fmla="*/ 157 w 163"/>
                <a:gd name="T53" fmla="*/ 92 h 150"/>
                <a:gd name="T54" fmla="*/ 157 w 163"/>
                <a:gd name="T55" fmla="*/ 82 h 150"/>
                <a:gd name="T56" fmla="*/ 163 w 163"/>
                <a:gd name="T57" fmla="*/ 76 h 150"/>
                <a:gd name="T58" fmla="*/ 157 w 163"/>
                <a:gd name="T59" fmla="*/ 69 h 150"/>
                <a:gd name="T60" fmla="*/ 157 w 163"/>
                <a:gd name="T61" fmla="*/ 59 h 150"/>
                <a:gd name="T62" fmla="*/ 163 w 163"/>
                <a:gd name="T63" fmla="*/ 53 h 150"/>
                <a:gd name="T64" fmla="*/ 157 w 163"/>
                <a:gd name="T65" fmla="*/ 46 h 150"/>
                <a:gd name="T66" fmla="*/ 157 w 163"/>
                <a:gd name="T67" fmla="*/ 39 h 150"/>
                <a:gd name="T68" fmla="*/ 163 w 163"/>
                <a:gd name="T69" fmla="*/ 31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63" h="150">
                  <a:moveTo>
                    <a:pt x="163" y="31"/>
                  </a:moveTo>
                  <a:cubicBezTo>
                    <a:pt x="163" y="0"/>
                    <a:pt x="163" y="0"/>
                    <a:pt x="163" y="0"/>
                  </a:cubicBezTo>
                  <a:cubicBezTo>
                    <a:pt x="157" y="0"/>
                    <a:pt x="157" y="0"/>
                    <a:pt x="157" y="0"/>
                  </a:cubicBezTo>
                  <a:cubicBezTo>
                    <a:pt x="7" y="0"/>
                    <a:pt x="7" y="0"/>
                    <a:pt x="7" y="0"/>
                  </a:cubicBezTo>
                  <a:cubicBezTo>
                    <a:pt x="0" y="0"/>
                    <a:pt x="0" y="0"/>
                    <a:pt x="0" y="0"/>
                  </a:cubicBezTo>
                  <a:cubicBezTo>
                    <a:pt x="0" y="31"/>
                    <a:pt x="0" y="31"/>
                    <a:pt x="0" y="31"/>
                  </a:cubicBezTo>
                  <a:cubicBezTo>
                    <a:pt x="7" y="39"/>
                    <a:pt x="7" y="39"/>
                    <a:pt x="7" y="39"/>
                  </a:cubicBezTo>
                  <a:cubicBezTo>
                    <a:pt x="7" y="46"/>
                    <a:pt x="7" y="46"/>
                    <a:pt x="7" y="46"/>
                  </a:cubicBezTo>
                  <a:cubicBezTo>
                    <a:pt x="3" y="46"/>
                    <a:pt x="0" y="49"/>
                    <a:pt x="0" y="53"/>
                  </a:cubicBezTo>
                  <a:cubicBezTo>
                    <a:pt x="0" y="56"/>
                    <a:pt x="3" y="59"/>
                    <a:pt x="7" y="59"/>
                  </a:cubicBezTo>
                  <a:cubicBezTo>
                    <a:pt x="7" y="69"/>
                    <a:pt x="7" y="69"/>
                    <a:pt x="7" y="69"/>
                  </a:cubicBezTo>
                  <a:cubicBezTo>
                    <a:pt x="3" y="69"/>
                    <a:pt x="0" y="72"/>
                    <a:pt x="0" y="76"/>
                  </a:cubicBezTo>
                  <a:cubicBezTo>
                    <a:pt x="0" y="79"/>
                    <a:pt x="3" y="82"/>
                    <a:pt x="7" y="82"/>
                  </a:cubicBezTo>
                  <a:cubicBezTo>
                    <a:pt x="7" y="92"/>
                    <a:pt x="7" y="92"/>
                    <a:pt x="7" y="92"/>
                  </a:cubicBezTo>
                  <a:cubicBezTo>
                    <a:pt x="3" y="92"/>
                    <a:pt x="0" y="95"/>
                    <a:pt x="0" y="99"/>
                  </a:cubicBezTo>
                  <a:cubicBezTo>
                    <a:pt x="0" y="102"/>
                    <a:pt x="3" y="105"/>
                    <a:pt x="7" y="105"/>
                  </a:cubicBezTo>
                  <a:cubicBezTo>
                    <a:pt x="7" y="113"/>
                    <a:pt x="7" y="113"/>
                    <a:pt x="7" y="113"/>
                  </a:cubicBezTo>
                  <a:cubicBezTo>
                    <a:pt x="57" y="141"/>
                    <a:pt x="57" y="141"/>
                    <a:pt x="57" y="141"/>
                  </a:cubicBezTo>
                  <a:cubicBezTo>
                    <a:pt x="61" y="141"/>
                    <a:pt x="61" y="141"/>
                    <a:pt x="61" y="141"/>
                  </a:cubicBezTo>
                  <a:cubicBezTo>
                    <a:pt x="64" y="146"/>
                    <a:pt x="72" y="150"/>
                    <a:pt x="82" y="150"/>
                  </a:cubicBezTo>
                  <a:cubicBezTo>
                    <a:pt x="91" y="150"/>
                    <a:pt x="99" y="146"/>
                    <a:pt x="102" y="141"/>
                  </a:cubicBezTo>
                  <a:cubicBezTo>
                    <a:pt x="106" y="141"/>
                    <a:pt x="106" y="141"/>
                    <a:pt x="106" y="141"/>
                  </a:cubicBezTo>
                  <a:cubicBezTo>
                    <a:pt x="157" y="113"/>
                    <a:pt x="157" y="113"/>
                    <a:pt x="157" y="113"/>
                  </a:cubicBezTo>
                  <a:cubicBezTo>
                    <a:pt x="157" y="113"/>
                    <a:pt x="157" y="113"/>
                    <a:pt x="157" y="113"/>
                  </a:cubicBezTo>
                  <a:cubicBezTo>
                    <a:pt x="157" y="105"/>
                    <a:pt x="157" y="105"/>
                    <a:pt x="157" y="105"/>
                  </a:cubicBezTo>
                  <a:cubicBezTo>
                    <a:pt x="160" y="105"/>
                    <a:pt x="163" y="102"/>
                    <a:pt x="163" y="99"/>
                  </a:cubicBezTo>
                  <a:cubicBezTo>
                    <a:pt x="163" y="95"/>
                    <a:pt x="160" y="92"/>
                    <a:pt x="157" y="92"/>
                  </a:cubicBezTo>
                  <a:cubicBezTo>
                    <a:pt x="157" y="82"/>
                    <a:pt x="157" y="82"/>
                    <a:pt x="157" y="82"/>
                  </a:cubicBezTo>
                  <a:cubicBezTo>
                    <a:pt x="160" y="82"/>
                    <a:pt x="163" y="79"/>
                    <a:pt x="163" y="76"/>
                  </a:cubicBezTo>
                  <a:cubicBezTo>
                    <a:pt x="163" y="72"/>
                    <a:pt x="160" y="69"/>
                    <a:pt x="157" y="69"/>
                  </a:cubicBezTo>
                  <a:cubicBezTo>
                    <a:pt x="157" y="59"/>
                    <a:pt x="157" y="59"/>
                    <a:pt x="157" y="59"/>
                  </a:cubicBezTo>
                  <a:cubicBezTo>
                    <a:pt x="160" y="59"/>
                    <a:pt x="163" y="56"/>
                    <a:pt x="163" y="53"/>
                  </a:cubicBezTo>
                  <a:cubicBezTo>
                    <a:pt x="163" y="49"/>
                    <a:pt x="160" y="46"/>
                    <a:pt x="157" y="46"/>
                  </a:cubicBezTo>
                  <a:cubicBezTo>
                    <a:pt x="157" y="39"/>
                    <a:pt x="157" y="39"/>
                    <a:pt x="157" y="39"/>
                  </a:cubicBezTo>
                  <a:lnTo>
                    <a:pt x="163" y="31"/>
                  </a:lnTo>
                  <a:close/>
                </a:path>
              </a:pathLst>
            </a:custGeom>
            <a:solidFill>
              <a:schemeClr val="bg1">
                <a:lumMod val="65000"/>
              </a:schemeClr>
            </a:solidFill>
            <a:ln>
              <a:noFill/>
            </a:ln>
          </p:spPr>
          <p:txBody>
            <a:bodyPr/>
            <a:lstStyle/>
            <a:p>
              <a:pPr eaLnBrk="1" hangingPunct="1">
                <a:defRPr/>
              </a:pPr>
              <a:endParaRPr lang="id-ID" sz="1050">
                <a:solidFill>
                  <a:prstClr val="black"/>
                </a:solidFill>
              </a:endParaRPr>
            </a:p>
          </p:txBody>
        </p:sp>
        <p:grpSp>
          <p:nvGrpSpPr>
            <p:cNvPr id="4" name="Group 4"/>
            <p:cNvGrpSpPr>
              <a:grpSpLocks/>
            </p:cNvGrpSpPr>
            <p:nvPr/>
          </p:nvGrpSpPr>
          <p:grpSpPr bwMode="auto">
            <a:xfrm>
              <a:off x="4333909" y="2176977"/>
              <a:ext cx="1777512" cy="597965"/>
              <a:chOff x="4333909" y="2176977"/>
              <a:chExt cx="1777512" cy="597965"/>
            </a:xfrm>
          </p:grpSpPr>
          <p:sp>
            <p:nvSpPr>
              <p:cNvPr id="32" name="Freeform 9"/>
              <p:cNvSpPr>
                <a:spLocks/>
              </p:cNvSpPr>
              <p:nvPr/>
            </p:nvSpPr>
            <p:spPr bwMode="auto">
              <a:xfrm>
                <a:off x="4333909" y="2176977"/>
                <a:ext cx="1777512" cy="597965"/>
              </a:xfrm>
              <a:custGeom>
                <a:avLst/>
                <a:gdLst>
                  <a:gd name="T0" fmla="*/ 0 w 365"/>
                  <a:gd name="T1" fmla="*/ 2147483646 h 123"/>
                  <a:gd name="T2" fmla="*/ 2147483646 w 365"/>
                  <a:gd name="T3" fmla="*/ 2147483646 h 123"/>
                  <a:gd name="T4" fmla="*/ 2147483646 w 365"/>
                  <a:gd name="T5" fmla="*/ 0 h 123"/>
                  <a:gd name="T6" fmla="*/ 0 w 365"/>
                  <a:gd name="T7" fmla="*/ 2147483646 h 123"/>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365" h="123">
                    <a:moveTo>
                      <a:pt x="0" y="123"/>
                    </a:moveTo>
                    <a:cubicBezTo>
                      <a:pt x="365" y="123"/>
                      <a:pt x="365" y="123"/>
                      <a:pt x="365" y="123"/>
                    </a:cubicBezTo>
                    <a:cubicBezTo>
                      <a:pt x="341" y="60"/>
                      <a:pt x="282" y="0"/>
                      <a:pt x="183" y="0"/>
                    </a:cubicBezTo>
                    <a:cubicBezTo>
                      <a:pt x="83" y="0"/>
                      <a:pt x="24" y="60"/>
                      <a:pt x="0" y="123"/>
                    </a:cubicBezTo>
                    <a:close/>
                  </a:path>
                </a:pathLst>
              </a:custGeom>
              <a:solidFill>
                <a:srgbClr val="93796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050"/>
              </a:p>
            </p:txBody>
          </p:sp>
          <p:sp>
            <p:nvSpPr>
              <p:cNvPr id="33" name="TextBox 38"/>
              <p:cNvSpPr txBox="1">
                <a:spLocks noChangeArrowheads="1"/>
              </p:cNvSpPr>
              <p:nvPr/>
            </p:nvSpPr>
            <p:spPr bwMode="auto">
              <a:xfrm>
                <a:off x="5092996" y="2353192"/>
                <a:ext cx="263432" cy="165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algn="ctr" eaLnBrk="1" hangingPunct="1"/>
                <a:r>
                  <a:rPr lang="en-AU" sz="1200">
                    <a:solidFill>
                      <a:srgbClr val="FFFFFF"/>
                    </a:solidFill>
                    <a:latin typeface="Lato Black"/>
                  </a:rPr>
                  <a:t>01</a:t>
                </a:r>
                <a:endParaRPr lang="en-US" sz="1200">
                  <a:solidFill>
                    <a:srgbClr val="FFFFFF"/>
                  </a:solidFill>
                  <a:latin typeface="Lato Black"/>
                </a:endParaRPr>
              </a:p>
            </p:txBody>
          </p:sp>
        </p:grpSp>
        <p:grpSp>
          <p:nvGrpSpPr>
            <p:cNvPr id="5" name="Group 5"/>
            <p:cNvGrpSpPr>
              <a:grpSpLocks/>
            </p:cNvGrpSpPr>
            <p:nvPr/>
          </p:nvGrpSpPr>
          <p:grpSpPr bwMode="auto">
            <a:xfrm>
              <a:off x="4274521" y="2774942"/>
              <a:ext cx="1900382" cy="602061"/>
              <a:chOff x="4274521" y="2774942"/>
              <a:chExt cx="1900382" cy="602061"/>
            </a:xfrm>
          </p:grpSpPr>
          <p:sp>
            <p:nvSpPr>
              <p:cNvPr id="30" name="Freeform 8"/>
              <p:cNvSpPr>
                <a:spLocks/>
              </p:cNvSpPr>
              <p:nvPr/>
            </p:nvSpPr>
            <p:spPr bwMode="auto">
              <a:xfrm>
                <a:off x="4274521" y="2774942"/>
                <a:ext cx="1900382" cy="602061"/>
              </a:xfrm>
              <a:custGeom>
                <a:avLst/>
                <a:gdLst>
                  <a:gd name="T0" fmla="*/ 0 w 390"/>
                  <a:gd name="T1" fmla="*/ 2147483646 h 124"/>
                  <a:gd name="T2" fmla="*/ 2147483646 w 390"/>
                  <a:gd name="T3" fmla="*/ 2147483646 h 124"/>
                  <a:gd name="T4" fmla="*/ 2147483646 w 390"/>
                  <a:gd name="T5" fmla="*/ 2147483646 h 124"/>
                  <a:gd name="T6" fmla="*/ 2147483646 w 390"/>
                  <a:gd name="T7" fmla="*/ 2147483646 h 124"/>
                  <a:gd name="T8" fmla="*/ 2147483646 w 390"/>
                  <a:gd name="T9" fmla="*/ 0 h 124"/>
                  <a:gd name="T10" fmla="*/ 2147483646 w 390"/>
                  <a:gd name="T11" fmla="*/ 0 h 124"/>
                  <a:gd name="T12" fmla="*/ 0 w 390"/>
                  <a:gd name="T13" fmla="*/ 2147483646 h 124"/>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390" h="124">
                    <a:moveTo>
                      <a:pt x="0" y="67"/>
                    </a:moveTo>
                    <a:cubicBezTo>
                      <a:pt x="0" y="87"/>
                      <a:pt x="4" y="105"/>
                      <a:pt x="10" y="124"/>
                    </a:cubicBezTo>
                    <a:cubicBezTo>
                      <a:pt x="380" y="124"/>
                      <a:pt x="380" y="124"/>
                      <a:pt x="380" y="124"/>
                    </a:cubicBezTo>
                    <a:cubicBezTo>
                      <a:pt x="386" y="105"/>
                      <a:pt x="390" y="87"/>
                      <a:pt x="390" y="67"/>
                    </a:cubicBezTo>
                    <a:cubicBezTo>
                      <a:pt x="390" y="46"/>
                      <a:pt x="385" y="23"/>
                      <a:pt x="377" y="0"/>
                    </a:cubicBezTo>
                    <a:cubicBezTo>
                      <a:pt x="12" y="0"/>
                      <a:pt x="12" y="0"/>
                      <a:pt x="12" y="0"/>
                    </a:cubicBezTo>
                    <a:cubicBezTo>
                      <a:pt x="4" y="23"/>
                      <a:pt x="0" y="46"/>
                      <a:pt x="0" y="67"/>
                    </a:cubicBezTo>
                    <a:close/>
                  </a:path>
                </a:pathLst>
              </a:custGeom>
              <a:solidFill>
                <a:srgbClr val="00BBD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050"/>
              </a:p>
            </p:txBody>
          </p:sp>
          <p:sp>
            <p:nvSpPr>
              <p:cNvPr id="31" name="TextBox 36"/>
              <p:cNvSpPr txBox="1">
                <a:spLocks noChangeArrowheads="1"/>
              </p:cNvSpPr>
              <p:nvPr/>
            </p:nvSpPr>
            <p:spPr bwMode="auto">
              <a:xfrm>
                <a:off x="5092996" y="2940083"/>
                <a:ext cx="263432" cy="165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algn="ctr" eaLnBrk="1" hangingPunct="1"/>
                <a:r>
                  <a:rPr lang="en-AU" sz="1200">
                    <a:solidFill>
                      <a:srgbClr val="FFFFFF"/>
                    </a:solidFill>
                    <a:latin typeface="Lato Black"/>
                  </a:rPr>
                  <a:t>02</a:t>
                </a:r>
                <a:endParaRPr lang="en-US" sz="1200">
                  <a:solidFill>
                    <a:srgbClr val="FFFFFF"/>
                  </a:solidFill>
                  <a:latin typeface="Lato Black"/>
                </a:endParaRPr>
              </a:p>
            </p:txBody>
          </p:sp>
        </p:grpSp>
        <p:grpSp>
          <p:nvGrpSpPr>
            <p:cNvPr id="6" name="Group 6"/>
            <p:cNvGrpSpPr>
              <a:grpSpLocks/>
            </p:cNvGrpSpPr>
            <p:nvPr/>
          </p:nvGrpSpPr>
          <p:grpSpPr bwMode="auto">
            <a:xfrm>
              <a:off x="4323669" y="3377003"/>
              <a:ext cx="1802086" cy="597965"/>
              <a:chOff x="4323669" y="3377003"/>
              <a:chExt cx="1802086" cy="597965"/>
            </a:xfrm>
          </p:grpSpPr>
          <p:sp>
            <p:nvSpPr>
              <p:cNvPr id="28" name="Freeform 7"/>
              <p:cNvSpPr>
                <a:spLocks/>
              </p:cNvSpPr>
              <p:nvPr/>
            </p:nvSpPr>
            <p:spPr bwMode="auto">
              <a:xfrm>
                <a:off x="4323669" y="3377003"/>
                <a:ext cx="1802086" cy="597965"/>
              </a:xfrm>
              <a:custGeom>
                <a:avLst/>
                <a:gdLst>
                  <a:gd name="T0" fmla="*/ 2147483646 w 370"/>
                  <a:gd name="T1" fmla="*/ 2147483646 h 123"/>
                  <a:gd name="T2" fmla="*/ 2147483646 w 370"/>
                  <a:gd name="T3" fmla="*/ 2147483646 h 123"/>
                  <a:gd name="T4" fmla="*/ 2147483646 w 370"/>
                  <a:gd name="T5" fmla="*/ 0 h 123"/>
                  <a:gd name="T6" fmla="*/ 0 w 370"/>
                  <a:gd name="T7" fmla="*/ 0 h 123"/>
                  <a:gd name="T8" fmla="*/ 2147483646 w 370"/>
                  <a:gd name="T9" fmla="*/ 2147483646 h 123"/>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70" h="123">
                    <a:moveTo>
                      <a:pt x="65" y="123"/>
                    </a:moveTo>
                    <a:cubicBezTo>
                      <a:pt x="304" y="123"/>
                      <a:pt x="304" y="123"/>
                      <a:pt x="304" y="123"/>
                    </a:cubicBezTo>
                    <a:cubicBezTo>
                      <a:pt x="324" y="87"/>
                      <a:pt x="354" y="45"/>
                      <a:pt x="370" y="0"/>
                    </a:cubicBezTo>
                    <a:cubicBezTo>
                      <a:pt x="0" y="0"/>
                      <a:pt x="0" y="0"/>
                      <a:pt x="0" y="0"/>
                    </a:cubicBezTo>
                    <a:cubicBezTo>
                      <a:pt x="15" y="45"/>
                      <a:pt x="45" y="87"/>
                      <a:pt x="65" y="123"/>
                    </a:cubicBezTo>
                    <a:close/>
                  </a:path>
                </a:pathLst>
              </a:custGeom>
              <a:solidFill>
                <a:srgbClr val="FFC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050"/>
              </a:p>
            </p:txBody>
          </p:sp>
          <p:sp>
            <p:nvSpPr>
              <p:cNvPr id="29" name="TextBox 34"/>
              <p:cNvSpPr txBox="1">
                <a:spLocks noChangeArrowheads="1"/>
              </p:cNvSpPr>
              <p:nvPr/>
            </p:nvSpPr>
            <p:spPr bwMode="auto">
              <a:xfrm>
                <a:off x="5092996" y="3549821"/>
                <a:ext cx="263432" cy="165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algn="ctr" eaLnBrk="1" hangingPunct="1"/>
                <a:r>
                  <a:rPr lang="en-AU" sz="1200">
                    <a:solidFill>
                      <a:srgbClr val="FFFFFF"/>
                    </a:solidFill>
                    <a:latin typeface="Lato Black"/>
                  </a:rPr>
                  <a:t>03</a:t>
                </a:r>
                <a:endParaRPr lang="en-US" sz="1200">
                  <a:solidFill>
                    <a:srgbClr val="FFFFFF"/>
                  </a:solidFill>
                  <a:latin typeface="Lato Black"/>
                </a:endParaRPr>
              </a:p>
            </p:txBody>
          </p:sp>
        </p:grpSp>
        <p:grpSp>
          <p:nvGrpSpPr>
            <p:cNvPr id="7" name="Group 7"/>
            <p:cNvGrpSpPr>
              <a:grpSpLocks/>
            </p:cNvGrpSpPr>
            <p:nvPr/>
          </p:nvGrpSpPr>
          <p:grpSpPr bwMode="auto">
            <a:xfrm>
              <a:off x="4641082" y="3974968"/>
              <a:ext cx="1163165" cy="597965"/>
              <a:chOff x="4641082" y="3974968"/>
              <a:chExt cx="1163165" cy="597965"/>
            </a:xfrm>
          </p:grpSpPr>
          <p:sp>
            <p:nvSpPr>
              <p:cNvPr id="26" name="Freeform 6"/>
              <p:cNvSpPr>
                <a:spLocks/>
              </p:cNvSpPr>
              <p:nvPr/>
            </p:nvSpPr>
            <p:spPr bwMode="auto">
              <a:xfrm>
                <a:off x="4641082" y="3974968"/>
                <a:ext cx="1163165" cy="597965"/>
              </a:xfrm>
              <a:custGeom>
                <a:avLst/>
                <a:gdLst>
                  <a:gd name="T0" fmla="*/ 2147483646 w 239"/>
                  <a:gd name="T1" fmla="*/ 2147483646 h 123"/>
                  <a:gd name="T2" fmla="*/ 2147483646 w 239"/>
                  <a:gd name="T3" fmla="*/ 0 h 123"/>
                  <a:gd name="T4" fmla="*/ 0 w 239"/>
                  <a:gd name="T5" fmla="*/ 0 h 123"/>
                  <a:gd name="T6" fmla="*/ 2147483646 w 239"/>
                  <a:gd name="T7" fmla="*/ 2147483646 h 123"/>
                  <a:gd name="T8" fmla="*/ 2147483646 w 239"/>
                  <a:gd name="T9" fmla="*/ 2147483646 h 123"/>
                  <a:gd name="T10" fmla="*/ 2147483646 w 239"/>
                  <a:gd name="T11" fmla="*/ 2147483646 h 123"/>
                  <a:gd name="T12" fmla="*/ 2147483646 w 239"/>
                  <a:gd name="T13" fmla="*/ 2147483646 h 123"/>
                  <a:gd name="T14" fmla="*/ 2147483646 w 239"/>
                  <a:gd name="T15" fmla="*/ 2147483646 h 123"/>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39" h="123">
                    <a:moveTo>
                      <a:pt x="221" y="52"/>
                    </a:moveTo>
                    <a:cubicBezTo>
                      <a:pt x="221" y="37"/>
                      <a:pt x="228" y="19"/>
                      <a:pt x="239" y="0"/>
                    </a:cubicBezTo>
                    <a:cubicBezTo>
                      <a:pt x="0" y="0"/>
                      <a:pt x="0" y="0"/>
                      <a:pt x="0" y="0"/>
                    </a:cubicBezTo>
                    <a:cubicBezTo>
                      <a:pt x="11" y="19"/>
                      <a:pt x="19" y="37"/>
                      <a:pt x="19" y="52"/>
                    </a:cubicBezTo>
                    <a:cubicBezTo>
                      <a:pt x="19" y="105"/>
                      <a:pt x="37" y="123"/>
                      <a:pt x="51" y="123"/>
                    </a:cubicBezTo>
                    <a:cubicBezTo>
                      <a:pt x="65" y="123"/>
                      <a:pt x="120" y="123"/>
                      <a:pt x="120" y="123"/>
                    </a:cubicBezTo>
                    <a:cubicBezTo>
                      <a:pt x="120" y="123"/>
                      <a:pt x="174" y="123"/>
                      <a:pt x="188" y="123"/>
                    </a:cubicBezTo>
                    <a:cubicBezTo>
                      <a:pt x="202" y="123"/>
                      <a:pt x="221" y="105"/>
                      <a:pt x="221" y="52"/>
                    </a:cubicBezTo>
                    <a:close/>
                  </a:path>
                </a:pathLst>
              </a:custGeom>
              <a:solidFill>
                <a:srgbClr val="F23B4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050"/>
              </a:p>
            </p:txBody>
          </p:sp>
          <p:sp>
            <p:nvSpPr>
              <p:cNvPr id="27" name="TextBox 32"/>
              <p:cNvSpPr txBox="1">
                <a:spLocks noChangeArrowheads="1"/>
              </p:cNvSpPr>
              <p:nvPr/>
            </p:nvSpPr>
            <p:spPr bwMode="auto">
              <a:xfrm>
                <a:off x="5092996" y="4136712"/>
                <a:ext cx="263432" cy="165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algn="ctr" eaLnBrk="1" hangingPunct="1"/>
                <a:r>
                  <a:rPr lang="en-AU" sz="1200">
                    <a:solidFill>
                      <a:srgbClr val="FFFFFF"/>
                    </a:solidFill>
                    <a:latin typeface="Lato Black"/>
                  </a:rPr>
                  <a:t>04</a:t>
                </a:r>
                <a:endParaRPr lang="en-US" sz="1200">
                  <a:solidFill>
                    <a:srgbClr val="FFFFFF"/>
                  </a:solidFill>
                  <a:latin typeface="Lato Black"/>
                </a:endParaRPr>
              </a:p>
            </p:txBody>
          </p:sp>
        </p:grpSp>
        <p:grpSp>
          <p:nvGrpSpPr>
            <p:cNvPr id="8" name="Group 8"/>
            <p:cNvGrpSpPr>
              <a:grpSpLocks/>
            </p:cNvGrpSpPr>
            <p:nvPr/>
          </p:nvGrpSpPr>
          <p:grpSpPr bwMode="auto">
            <a:xfrm>
              <a:off x="7443281" y="1747919"/>
              <a:ext cx="3100592" cy="818531"/>
              <a:chOff x="5736401" y="1747919"/>
              <a:chExt cx="3100592" cy="818531"/>
            </a:xfrm>
          </p:grpSpPr>
          <p:sp>
            <p:nvSpPr>
              <p:cNvPr id="24" name="Oval 23"/>
              <p:cNvSpPr>
                <a:spLocks noChangeAspect="1"/>
              </p:cNvSpPr>
              <p:nvPr/>
            </p:nvSpPr>
            <p:spPr>
              <a:xfrm>
                <a:off x="5736401" y="1858219"/>
                <a:ext cx="551916" cy="552024"/>
              </a:xfrm>
              <a:prstGeom prst="ellipse">
                <a:avLst/>
              </a:prstGeom>
              <a:solidFill>
                <a:srgbClr val="93796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en-US" sz="1050" dirty="0">
                    <a:solidFill>
                      <a:prstClr val="white"/>
                    </a:solidFill>
                    <a:latin typeface="FontAwesome" pitchFamily="2" charset="0"/>
                  </a:rPr>
                  <a:t></a:t>
                </a:r>
              </a:p>
            </p:txBody>
          </p:sp>
          <p:sp>
            <p:nvSpPr>
              <p:cNvPr id="25" name="Text Placeholder 32"/>
              <p:cNvSpPr txBox="1">
                <a:spLocks/>
              </p:cNvSpPr>
              <p:nvPr/>
            </p:nvSpPr>
            <p:spPr bwMode="auto">
              <a:xfrm>
                <a:off x="6386663" y="1747919"/>
                <a:ext cx="2450330" cy="8185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defTabSz="685800">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514350" indent="-171450" defTabSz="68580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857250" indent="-171450" defTabSz="685800">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200150" indent="-171450" defTabSz="6858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1543050" indent="-171450" defTabSz="685800">
                  <a:spcBef>
                    <a:spcPts val="350"/>
                  </a:spcBef>
                  <a:buClr>
                    <a:schemeClr val="accent2"/>
                  </a:buClr>
                  <a:buFont typeface="Wingdings 2" panose="05020102010507070707" pitchFamily="18" charset="2"/>
                  <a:buChar char=""/>
                  <a:defRPr>
                    <a:solidFill>
                      <a:schemeClr val="tx1"/>
                    </a:solidFill>
                    <a:latin typeface="Lucida Sans Unicode" panose="020B0602030504020204" pitchFamily="34" charset="0"/>
                  </a:defRPr>
                </a:lvl5pPr>
                <a:lvl6pPr marL="2000250" indent="-171450" defTabSz="6858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6pPr>
                <a:lvl7pPr marL="2457450" indent="-171450" defTabSz="6858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7pPr>
                <a:lvl8pPr marL="2914650" indent="-171450" defTabSz="6858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8pPr>
                <a:lvl9pPr marL="3371850" indent="-171450" defTabSz="6858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9pPr>
              </a:lstStyle>
              <a:p>
                <a:pPr algn="ctr">
                  <a:lnSpc>
                    <a:spcPct val="90000"/>
                  </a:lnSpc>
                  <a:spcBef>
                    <a:spcPts val="563"/>
                  </a:spcBef>
                  <a:buClrTx/>
                  <a:buSzTx/>
                  <a:buNone/>
                </a:pPr>
                <a:r>
                  <a:rPr lang="vi-VN" sz="1200" dirty="0">
                    <a:solidFill>
                      <a:srgbClr val="663300"/>
                    </a:solidFill>
                    <a:latin typeface="Roboto"/>
                  </a:rPr>
                  <a:t>lòng yêu nước nồng nàn, ý chí tự cường dân tộc, tinh thần đoàn kết, ý thức cộng đồng gắn kết cá nhân - gia đình - Tổ quốc</a:t>
                </a:r>
                <a:endParaRPr lang="en-US" sz="1200" dirty="0">
                  <a:solidFill>
                    <a:srgbClr val="663300"/>
                  </a:solidFill>
                  <a:latin typeface="Neris Thin"/>
                </a:endParaRPr>
              </a:p>
            </p:txBody>
          </p:sp>
        </p:grpSp>
        <p:grpSp>
          <p:nvGrpSpPr>
            <p:cNvPr id="9" name="Group 9"/>
            <p:cNvGrpSpPr>
              <a:grpSpLocks/>
            </p:cNvGrpSpPr>
            <p:nvPr/>
          </p:nvGrpSpPr>
          <p:grpSpPr bwMode="auto">
            <a:xfrm>
              <a:off x="7467419" y="2809327"/>
              <a:ext cx="3150278" cy="668037"/>
              <a:chOff x="5760539" y="2809327"/>
              <a:chExt cx="3150278" cy="668037"/>
            </a:xfrm>
          </p:grpSpPr>
          <p:sp>
            <p:nvSpPr>
              <p:cNvPr id="22" name="Oval 21"/>
              <p:cNvSpPr>
                <a:spLocks noChangeAspect="1"/>
              </p:cNvSpPr>
              <p:nvPr/>
            </p:nvSpPr>
            <p:spPr>
              <a:xfrm>
                <a:off x="5760539" y="2809327"/>
                <a:ext cx="551916" cy="552024"/>
              </a:xfrm>
              <a:prstGeom prst="ellipse">
                <a:avLst/>
              </a:prstGeom>
              <a:solidFill>
                <a:srgbClr val="00BBD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en-AU" sz="1050" dirty="0">
                    <a:solidFill>
                      <a:prstClr val="white"/>
                    </a:solidFill>
                    <a:latin typeface="FontAwesome" pitchFamily="2" charset="0"/>
                  </a:rPr>
                  <a:t></a:t>
                </a:r>
                <a:endParaRPr lang="en-US" sz="1050" dirty="0">
                  <a:solidFill>
                    <a:prstClr val="white"/>
                  </a:solidFill>
                  <a:latin typeface="FontAwesome" pitchFamily="2" charset="0"/>
                </a:endParaRPr>
              </a:p>
            </p:txBody>
          </p:sp>
          <p:sp>
            <p:nvSpPr>
              <p:cNvPr id="23" name="Text Placeholder 32"/>
              <p:cNvSpPr txBox="1">
                <a:spLocks/>
              </p:cNvSpPr>
              <p:nvPr/>
            </p:nvSpPr>
            <p:spPr bwMode="auto">
              <a:xfrm>
                <a:off x="6462416" y="2948631"/>
                <a:ext cx="2448401" cy="5287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defTabSz="685800">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514350" indent="-171450" defTabSz="68580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857250" indent="-171450" defTabSz="685800">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200150" indent="-171450" defTabSz="6858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1543050" indent="-171450" defTabSz="685800">
                  <a:spcBef>
                    <a:spcPts val="350"/>
                  </a:spcBef>
                  <a:buClr>
                    <a:schemeClr val="accent2"/>
                  </a:buClr>
                  <a:buFont typeface="Wingdings 2" panose="05020102010507070707" pitchFamily="18" charset="2"/>
                  <a:buChar char=""/>
                  <a:defRPr>
                    <a:solidFill>
                      <a:schemeClr val="tx1"/>
                    </a:solidFill>
                    <a:latin typeface="Lucida Sans Unicode" panose="020B0602030504020204" pitchFamily="34" charset="0"/>
                  </a:defRPr>
                </a:lvl5pPr>
                <a:lvl6pPr marL="2000250" indent="-171450" defTabSz="6858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6pPr>
                <a:lvl7pPr marL="2457450" indent="-171450" defTabSz="6858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7pPr>
                <a:lvl8pPr marL="2914650" indent="-171450" defTabSz="6858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8pPr>
                <a:lvl9pPr marL="3371850" indent="-171450" defTabSz="6858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9pPr>
              </a:lstStyle>
              <a:p>
                <a:pPr algn="ctr">
                  <a:lnSpc>
                    <a:spcPct val="90000"/>
                  </a:lnSpc>
                  <a:spcBef>
                    <a:spcPts val="563"/>
                  </a:spcBef>
                  <a:buClrTx/>
                  <a:buSzTx/>
                  <a:buNone/>
                </a:pPr>
                <a:r>
                  <a:rPr lang="vi-VN" sz="1200" dirty="0">
                    <a:solidFill>
                      <a:srgbClr val="00B0F0"/>
                    </a:solidFill>
                    <a:latin typeface="Roboto"/>
                  </a:rPr>
                  <a:t>lòng nhân ái, khoan dung, trọng nghĩa tình, đạo lý</a:t>
                </a:r>
                <a:endParaRPr lang="en-US" sz="1200" dirty="0">
                  <a:solidFill>
                    <a:srgbClr val="00B0F0"/>
                  </a:solidFill>
                  <a:latin typeface="Lato Light"/>
                </a:endParaRPr>
              </a:p>
            </p:txBody>
          </p:sp>
        </p:grpSp>
        <p:grpSp>
          <p:nvGrpSpPr>
            <p:cNvPr id="10" name="Group 10"/>
            <p:cNvGrpSpPr>
              <a:grpSpLocks/>
            </p:cNvGrpSpPr>
            <p:nvPr/>
          </p:nvGrpSpPr>
          <p:grpSpPr bwMode="auto">
            <a:xfrm>
              <a:off x="7617379" y="3872737"/>
              <a:ext cx="2912209" cy="630964"/>
              <a:chOff x="5910499" y="1696092"/>
              <a:chExt cx="2912209" cy="630964"/>
            </a:xfrm>
          </p:grpSpPr>
          <p:sp>
            <p:nvSpPr>
              <p:cNvPr id="20" name="Oval 19"/>
              <p:cNvSpPr>
                <a:spLocks noChangeAspect="1"/>
              </p:cNvSpPr>
              <p:nvPr/>
            </p:nvSpPr>
            <p:spPr>
              <a:xfrm>
                <a:off x="5910499" y="1696092"/>
                <a:ext cx="551916" cy="552024"/>
              </a:xfrm>
              <a:prstGeom prst="ellips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en-AU" sz="1050" dirty="0">
                    <a:solidFill>
                      <a:prstClr val="white"/>
                    </a:solidFill>
                    <a:latin typeface="FontAwesome" pitchFamily="2" charset="0"/>
                  </a:rPr>
                  <a:t></a:t>
                </a:r>
              </a:p>
            </p:txBody>
          </p:sp>
          <p:sp>
            <p:nvSpPr>
              <p:cNvPr id="21" name="Text Placeholder 32"/>
              <p:cNvSpPr txBox="1">
                <a:spLocks/>
              </p:cNvSpPr>
              <p:nvPr/>
            </p:nvSpPr>
            <p:spPr bwMode="auto">
              <a:xfrm>
                <a:off x="6542021" y="1798323"/>
                <a:ext cx="2280687" cy="5287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defTabSz="685800">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514350" indent="-171450" defTabSz="68580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857250" indent="-171450" defTabSz="685800">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200150" indent="-171450" defTabSz="6858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1543050" indent="-171450" defTabSz="685800">
                  <a:spcBef>
                    <a:spcPts val="350"/>
                  </a:spcBef>
                  <a:buClr>
                    <a:schemeClr val="accent2"/>
                  </a:buClr>
                  <a:buFont typeface="Wingdings 2" panose="05020102010507070707" pitchFamily="18" charset="2"/>
                  <a:buChar char=""/>
                  <a:defRPr>
                    <a:solidFill>
                      <a:schemeClr val="tx1"/>
                    </a:solidFill>
                    <a:latin typeface="Lucida Sans Unicode" panose="020B0602030504020204" pitchFamily="34" charset="0"/>
                  </a:defRPr>
                </a:lvl5pPr>
                <a:lvl6pPr marL="2000250" indent="-171450" defTabSz="6858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6pPr>
                <a:lvl7pPr marL="2457450" indent="-171450" defTabSz="6858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7pPr>
                <a:lvl8pPr marL="2914650" indent="-171450" defTabSz="6858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8pPr>
                <a:lvl9pPr marL="3371850" indent="-171450" defTabSz="6858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9pPr>
              </a:lstStyle>
              <a:p>
                <a:pPr algn="ctr">
                  <a:lnSpc>
                    <a:spcPct val="90000"/>
                  </a:lnSpc>
                  <a:spcBef>
                    <a:spcPts val="563"/>
                  </a:spcBef>
                  <a:buClrTx/>
                  <a:buSzTx/>
                  <a:buNone/>
                </a:pPr>
                <a:r>
                  <a:rPr lang="vi-VN" sz="1200" dirty="0">
                    <a:solidFill>
                      <a:srgbClr val="7030A0"/>
                    </a:solidFill>
                    <a:latin typeface="Roboto"/>
                  </a:rPr>
                  <a:t>cần cù, sáng tạo trong lao động tính giản dị trong cuộc sống</a:t>
                </a:r>
                <a:r>
                  <a:rPr lang="en-US" sz="1200" dirty="0">
                    <a:solidFill>
                      <a:srgbClr val="7030A0"/>
                    </a:solidFill>
                    <a:latin typeface="Roboto"/>
                  </a:rPr>
                  <a:t> </a:t>
                </a:r>
                <a:endParaRPr lang="en-US" sz="1200" dirty="0">
                  <a:solidFill>
                    <a:srgbClr val="7030A0"/>
                  </a:solidFill>
                  <a:latin typeface="Neris Thin"/>
                </a:endParaRPr>
              </a:p>
              <a:p>
                <a:pPr>
                  <a:lnSpc>
                    <a:spcPct val="90000"/>
                  </a:lnSpc>
                  <a:spcBef>
                    <a:spcPts val="563"/>
                  </a:spcBef>
                  <a:buClrTx/>
                  <a:buSzTx/>
                  <a:buNone/>
                </a:pPr>
                <a:endParaRPr lang="en-US" sz="750" dirty="0">
                  <a:solidFill>
                    <a:srgbClr val="595959"/>
                  </a:solidFill>
                  <a:latin typeface="Lato Light"/>
                </a:endParaRPr>
              </a:p>
            </p:txBody>
          </p:sp>
        </p:grpSp>
        <p:grpSp>
          <p:nvGrpSpPr>
            <p:cNvPr id="11" name="Group 11"/>
            <p:cNvGrpSpPr>
              <a:grpSpLocks/>
            </p:cNvGrpSpPr>
            <p:nvPr/>
          </p:nvGrpSpPr>
          <p:grpSpPr bwMode="auto">
            <a:xfrm>
              <a:off x="7541627" y="4767517"/>
              <a:ext cx="3076071" cy="780579"/>
              <a:chOff x="5834747" y="2590872"/>
              <a:chExt cx="3076071" cy="780579"/>
            </a:xfrm>
          </p:grpSpPr>
          <p:sp>
            <p:nvSpPr>
              <p:cNvPr id="18" name="Oval 17"/>
              <p:cNvSpPr>
                <a:spLocks noChangeAspect="1"/>
              </p:cNvSpPr>
              <p:nvPr/>
            </p:nvSpPr>
            <p:spPr>
              <a:xfrm>
                <a:off x="5834747" y="2759503"/>
                <a:ext cx="551916" cy="552024"/>
              </a:xfrm>
              <a:prstGeom prst="ellipse">
                <a:avLst/>
              </a:prstGeom>
              <a:solidFill>
                <a:srgbClr val="F23B4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en-AU" sz="1050" dirty="0">
                    <a:solidFill>
                      <a:prstClr val="white"/>
                    </a:solidFill>
                    <a:latin typeface="FontAwesome" pitchFamily="2" charset="0"/>
                  </a:rPr>
                  <a:t></a:t>
                </a:r>
              </a:p>
            </p:txBody>
          </p:sp>
          <p:sp>
            <p:nvSpPr>
              <p:cNvPr id="19" name="Text Placeholder 32"/>
              <p:cNvSpPr txBox="1">
                <a:spLocks/>
              </p:cNvSpPr>
              <p:nvPr/>
            </p:nvSpPr>
            <p:spPr bwMode="auto">
              <a:xfrm>
                <a:off x="6462841" y="2590872"/>
                <a:ext cx="2447977" cy="7805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defTabSz="685800">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514350" indent="-171450" defTabSz="68580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857250" indent="-171450" defTabSz="685800">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200150" indent="-171450" defTabSz="6858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1543050" indent="-171450" defTabSz="685800">
                  <a:spcBef>
                    <a:spcPts val="350"/>
                  </a:spcBef>
                  <a:buClr>
                    <a:schemeClr val="accent2"/>
                  </a:buClr>
                  <a:buFont typeface="Wingdings 2" panose="05020102010507070707" pitchFamily="18" charset="2"/>
                  <a:buChar char=""/>
                  <a:defRPr>
                    <a:solidFill>
                      <a:schemeClr val="tx1"/>
                    </a:solidFill>
                    <a:latin typeface="Lucida Sans Unicode" panose="020B0602030504020204" pitchFamily="34" charset="0"/>
                  </a:defRPr>
                </a:lvl5pPr>
                <a:lvl6pPr marL="2000250" indent="-171450" defTabSz="6858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6pPr>
                <a:lvl7pPr marL="2457450" indent="-171450" defTabSz="6858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7pPr>
                <a:lvl8pPr marL="2914650" indent="-171450" defTabSz="6858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8pPr>
                <a:lvl9pPr marL="3371850" indent="-171450" defTabSz="6858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9pPr>
              </a:lstStyle>
              <a:p>
                <a:pPr algn="ctr">
                  <a:lnSpc>
                    <a:spcPct val="90000"/>
                  </a:lnSpc>
                  <a:spcBef>
                    <a:spcPts val="563"/>
                  </a:spcBef>
                  <a:buClrTx/>
                  <a:buSzTx/>
                  <a:buNone/>
                </a:pPr>
                <a:r>
                  <a:rPr lang="vi-VN" sz="1350" dirty="0">
                    <a:solidFill>
                      <a:srgbClr val="FF0000"/>
                    </a:solidFill>
                    <a:latin typeface="Roboto"/>
                  </a:rPr>
                  <a:t>dũng cảm, kiên cường, bất khuất trong đấu tranh chống giặc ngoại xâm …</a:t>
                </a:r>
                <a:endParaRPr lang="en-US" sz="1350" dirty="0">
                  <a:solidFill>
                    <a:srgbClr val="FF0000"/>
                  </a:solidFill>
                  <a:latin typeface="Neris Thin"/>
                </a:endParaRPr>
              </a:p>
              <a:p>
                <a:pPr algn="ctr">
                  <a:lnSpc>
                    <a:spcPct val="90000"/>
                  </a:lnSpc>
                  <a:spcBef>
                    <a:spcPts val="563"/>
                  </a:spcBef>
                  <a:buClrTx/>
                  <a:buSzTx/>
                  <a:buNone/>
                </a:pPr>
                <a:endParaRPr lang="en-US" sz="750" dirty="0">
                  <a:solidFill>
                    <a:srgbClr val="595959"/>
                  </a:solidFill>
                  <a:latin typeface="Lato Light"/>
                </a:endParaRPr>
              </a:p>
            </p:txBody>
          </p:sp>
        </p:grpSp>
        <p:sp>
          <p:nvSpPr>
            <p:cNvPr id="12" name="Text Placeholder 32"/>
            <p:cNvSpPr txBox="1">
              <a:spLocks/>
            </p:cNvSpPr>
            <p:nvPr/>
          </p:nvSpPr>
          <p:spPr bwMode="auto">
            <a:xfrm>
              <a:off x="1116998" y="2608969"/>
              <a:ext cx="2537751" cy="2399775"/>
            </a:xfrm>
            <a:prstGeom prst="rect">
              <a:avLst/>
            </a:prstGeom>
            <a:noFill/>
            <a:ln w="9525">
              <a:solidFill>
                <a:srgbClr val="C00000"/>
              </a:solidFill>
              <a:miter lim="800000"/>
              <a:headEnd/>
              <a:tailEnd/>
            </a:ln>
            <a:extLst>
              <a:ext uri="{909E8E84-426E-40DD-AFC4-6F175D3DCCD1}">
                <a14:hiddenFill xmlns:a14="http://schemas.microsoft.com/office/drawing/2010/main">
                  <a:solidFill>
                    <a:srgbClr val="FFFFFF"/>
                  </a:solidFill>
                </a14:hiddenFill>
              </a:ext>
            </a:extLst>
          </p:spPr>
          <p:txBody>
            <a:bodyPr lIns="0" tIns="0" rIns="0" bIns="0"/>
            <a:lstStyle>
              <a:lvl1pPr defTabSz="685800">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514350" indent="-171450" defTabSz="68580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857250" indent="-171450" defTabSz="685800">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200150" indent="-171450" defTabSz="6858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1543050" indent="-171450" defTabSz="685800">
                <a:spcBef>
                  <a:spcPts val="350"/>
                </a:spcBef>
                <a:buClr>
                  <a:schemeClr val="accent2"/>
                </a:buClr>
                <a:buFont typeface="Wingdings 2" panose="05020102010507070707" pitchFamily="18" charset="2"/>
                <a:buChar char=""/>
                <a:defRPr>
                  <a:solidFill>
                    <a:schemeClr val="tx1"/>
                  </a:solidFill>
                  <a:latin typeface="Lucida Sans Unicode" panose="020B0602030504020204" pitchFamily="34" charset="0"/>
                </a:defRPr>
              </a:lvl5pPr>
              <a:lvl6pPr marL="2000250" indent="-171450" defTabSz="6858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6pPr>
              <a:lvl7pPr marL="2457450" indent="-171450" defTabSz="6858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7pPr>
              <a:lvl8pPr marL="2914650" indent="-171450" defTabSz="6858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8pPr>
              <a:lvl9pPr marL="3371850" indent="-171450" defTabSz="6858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9pPr>
            </a:lstStyle>
            <a:p>
              <a:pPr algn="ctr" eaLnBrk="1" hangingPunct="1">
                <a:spcBef>
                  <a:spcPct val="0"/>
                </a:spcBef>
                <a:buClrTx/>
                <a:buSzTx/>
                <a:buFont typeface="Arial" panose="020B0604020202020204" pitchFamily="34" charset="0"/>
                <a:buNone/>
              </a:pPr>
              <a:r>
                <a:rPr lang="vi-VN" sz="1500" dirty="0">
                  <a:solidFill>
                    <a:srgbClr val="000099"/>
                  </a:solidFill>
                  <a:latin typeface="Roboto"/>
                </a:rPr>
                <a:t>những giá trị truyền thống tốt đẹp, bền vững, những tinh hoa của cộng đồng các dân tộc Việt Nam, được vun đắp qua lịch sử hàng ngàn năm đấu tranh dựng nước và giữ nước.</a:t>
              </a:r>
              <a:endParaRPr lang="en-US" sz="750" dirty="0">
                <a:solidFill>
                  <a:srgbClr val="595959"/>
                </a:solidFill>
                <a:latin typeface="Lato Light"/>
              </a:endParaRPr>
            </a:p>
          </p:txBody>
        </p:sp>
        <p:sp>
          <p:nvSpPr>
            <p:cNvPr id="13" name="TextBox 14"/>
            <p:cNvSpPr txBox="1">
              <a:spLocks noChangeArrowheads="1"/>
            </p:cNvSpPr>
            <p:nvPr/>
          </p:nvSpPr>
          <p:spPr bwMode="auto">
            <a:xfrm>
              <a:off x="1081630" y="1867932"/>
              <a:ext cx="2572676" cy="289253"/>
            </a:xfrm>
            <a:prstGeom prst="rect">
              <a:avLst/>
            </a:prstGeom>
            <a:noFill/>
            <a:ln w="9525">
              <a:solidFill>
                <a:srgbClr val="C00000"/>
              </a:solidFill>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algn="ctr" eaLnBrk="1" hangingPunct="1"/>
              <a:r>
                <a:rPr lang="vi-VN" sz="1500" b="1" dirty="0">
                  <a:solidFill>
                    <a:srgbClr val="000099"/>
                  </a:solidFill>
                  <a:latin typeface="Roboto"/>
                </a:rPr>
                <a:t>Bản sắc dân tộc</a:t>
              </a:r>
              <a:endParaRPr lang="en-AU" sz="2250" dirty="0">
                <a:solidFill>
                  <a:srgbClr val="000099"/>
                </a:solidFill>
                <a:latin typeface="FontAwesome"/>
              </a:endParaRPr>
            </a:p>
          </p:txBody>
        </p:sp>
        <p:cxnSp>
          <p:nvCxnSpPr>
            <p:cNvPr id="14" name="Elbow Connector 13"/>
            <p:cNvCxnSpPr/>
            <p:nvPr/>
          </p:nvCxnSpPr>
          <p:spPr>
            <a:xfrm flipV="1">
              <a:off x="5954077" y="2082316"/>
              <a:ext cx="1443471" cy="403894"/>
            </a:xfrm>
            <a:prstGeom prst="bentConnector3">
              <a:avLst>
                <a:gd name="adj1" fmla="val 39133"/>
              </a:avLst>
            </a:prstGeom>
            <a:ln w="12700">
              <a:solidFill>
                <a:schemeClr val="bg1">
                  <a:lumMod val="75000"/>
                </a:schemeClr>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15" name="Elbow Connector 14"/>
            <p:cNvCxnSpPr/>
            <p:nvPr/>
          </p:nvCxnSpPr>
          <p:spPr>
            <a:xfrm>
              <a:off x="5721100" y="4273573"/>
              <a:ext cx="1744350" cy="987888"/>
            </a:xfrm>
            <a:prstGeom prst="bentConnector3">
              <a:avLst>
                <a:gd name="adj1" fmla="val 50000"/>
              </a:avLst>
            </a:prstGeom>
            <a:ln w="12700">
              <a:solidFill>
                <a:schemeClr val="bg1">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16" name="Elbow Connector 15"/>
            <p:cNvCxnSpPr/>
            <p:nvPr/>
          </p:nvCxnSpPr>
          <p:spPr>
            <a:xfrm>
              <a:off x="6121661" y="3724532"/>
              <a:ext cx="1456391" cy="500871"/>
            </a:xfrm>
            <a:prstGeom prst="bentConnector3">
              <a:avLst>
                <a:gd name="adj1" fmla="val 58370"/>
              </a:avLst>
            </a:prstGeom>
            <a:ln w="12700">
              <a:solidFill>
                <a:schemeClr val="bg1">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a:off x="6174903" y="3105371"/>
              <a:ext cx="1229350" cy="0"/>
            </a:xfrm>
            <a:prstGeom prst="line">
              <a:avLst/>
            </a:prstGeom>
            <a:ln w="12700">
              <a:solidFill>
                <a:schemeClr val="bg1">
                  <a:lumMod val="75000"/>
                </a:schemeClr>
              </a:solidFill>
              <a:tailEnd type="triangle"/>
            </a:ln>
          </p:spPr>
          <p:style>
            <a:lnRef idx="1">
              <a:schemeClr val="accent1"/>
            </a:lnRef>
            <a:fillRef idx="0">
              <a:schemeClr val="accent1"/>
            </a:fillRef>
            <a:effectRef idx="0">
              <a:schemeClr val="accent1"/>
            </a:effectRef>
            <a:fontRef idx="minor">
              <a:schemeClr val="tx1"/>
            </a:fontRef>
          </p:style>
        </p:cxnSp>
      </p:grpSp>
      <p:sp>
        <p:nvSpPr>
          <p:cNvPr id="34" name="Down Arrow 33"/>
          <p:cNvSpPr/>
          <p:nvPr/>
        </p:nvSpPr>
        <p:spPr>
          <a:xfrm>
            <a:off x="2321399" y="968469"/>
            <a:ext cx="236866" cy="504752"/>
          </a:xfrm>
          <a:prstGeom prst="downArrow">
            <a:avLst/>
          </a:prstGeom>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sz="1050"/>
          </a:p>
        </p:txBody>
      </p:sp>
      <p:sp>
        <p:nvSpPr>
          <p:cNvPr id="35" name="Right Arrow 34"/>
          <p:cNvSpPr/>
          <p:nvPr/>
        </p:nvSpPr>
        <p:spPr>
          <a:xfrm>
            <a:off x="3467916" y="2317269"/>
            <a:ext cx="509357" cy="598885"/>
          </a:xfrm>
          <a:prstGeom prst="rightArrow">
            <a:avLst/>
          </a:prstGeom>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sz="1050"/>
          </a:p>
        </p:txBody>
      </p:sp>
    </p:spTree>
    <p:extLst>
      <p:ext uri="{BB962C8B-B14F-4D97-AF65-F5344CB8AC3E}">
        <p14:creationId xmlns:p14="http://schemas.microsoft.com/office/powerpoint/2010/main" val="4276439361"/>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422970" y="491614"/>
            <a:ext cx="6426485" cy="707886"/>
          </a:xfrm>
          <a:prstGeom prst="rect">
            <a:avLst/>
          </a:prstGeom>
        </p:spPr>
        <p:txBody>
          <a:bodyPr wrap="square">
            <a:spAutoFit/>
          </a:bodyPr>
          <a:lstStyle/>
          <a:p>
            <a:pPr algn="ctr"/>
            <a:r>
              <a:rPr lang="nl-NL" sz="2000" b="1" i="1" u="sng" dirty="0">
                <a:solidFill>
                  <a:srgbClr val="FF0000"/>
                </a:solidFill>
                <a:latin typeface="+mj-lt"/>
                <a:ea typeface="Times New Roman" panose="02020603050405020304" pitchFamily="18" charset="0"/>
              </a:rPr>
              <a:t>Hai là</a:t>
            </a:r>
            <a:r>
              <a:rPr lang="nl-NL" sz="2000" i="1" dirty="0">
                <a:solidFill>
                  <a:srgbClr val="3333FF"/>
                </a:solidFill>
                <a:latin typeface="+mj-lt"/>
                <a:ea typeface="Times New Roman" panose="02020603050405020304" pitchFamily="18" charset="0"/>
              </a:rPr>
              <a:t>, </a:t>
            </a:r>
            <a:r>
              <a:rPr lang="nl-NL" sz="2000" b="1" dirty="0">
                <a:solidFill>
                  <a:srgbClr val="C00000"/>
                </a:solidFill>
                <a:latin typeface="+mj-lt"/>
                <a:ea typeface="Times New Roman" panose="02020603050405020304" pitchFamily="18" charset="0"/>
              </a:rPr>
              <a:t>con người là trung tâm </a:t>
            </a:r>
            <a:r>
              <a:rPr lang="nl-NL" sz="2000" dirty="0">
                <a:solidFill>
                  <a:srgbClr val="3333FF"/>
                </a:solidFill>
                <a:latin typeface="+mj-lt"/>
                <a:ea typeface="Times New Roman" panose="02020603050405020304" pitchFamily="18" charset="0"/>
              </a:rPr>
              <a:t>của chiến lược phát triển, đồng thời là </a:t>
            </a:r>
            <a:r>
              <a:rPr lang="nl-NL" sz="2000" b="1" dirty="0">
                <a:solidFill>
                  <a:srgbClr val="C00000"/>
                </a:solidFill>
                <a:latin typeface="+mj-lt"/>
                <a:ea typeface="Times New Roman" panose="02020603050405020304" pitchFamily="18" charset="0"/>
              </a:rPr>
              <a:t>chủ thể phát triển</a:t>
            </a:r>
            <a:r>
              <a:rPr lang="nl-NL" dirty="0">
                <a:solidFill>
                  <a:srgbClr val="3333FF"/>
                </a:solidFill>
                <a:latin typeface="Times New Roman" panose="02020603050405020304" pitchFamily="18" charset="0"/>
                <a:ea typeface="Times New Roman" panose="02020603050405020304" pitchFamily="18" charset="0"/>
              </a:rPr>
              <a:t>. </a:t>
            </a:r>
            <a:endParaRPr lang="en-US" dirty="0">
              <a:solidFill>
                <a:srgbClr val="3333FF"/>
              </a:solidFill>
            </a:endParaRPr>
          </a:p>
        </p:txBody>
      </p:sp>
      <p:sp>
        <p:nvSpPr>
          <p:cNvPr id="3" name="Rectangle 2"/>
          <p:cNvSpPr>
            <a:spLocks noChangeArrowheads="1"/>
          </p:cNvSpPr>
          <p:nvPr/>
        </p:nvSpPr>
        <p:spPr bwMode="auto">
          <a:xfrm>
            <a:off x="1268858" y="1276119"/>
            <a:ext cx="7022387"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algn="ctr"/>
            <a:r>
              <a:rPr lang="nl-NL" sz="1600" b="1" u="sng" dirty="0">
                <a:solidFill>
                  <a:srgbClr val="FF0000"/>
                </a:solidFill>
                <a:latin typeface="Arial" panose="020B0604020202020204" pitchFamily="34" charset="0"/>
                <a:ea typeface="Calibri" panose="020F0502020204030204" pitchFamily="34" charset="0"/>
                <a:cs typeface="Arial" panose="020B0604020202020204" pitchFamily="34" charset="0"/>
              </a:rPr>
              <a:t>Nhiệm vụ quan trọng có ý nghĩa quyết định </a:t>
            </a:r>
            <a:r>
              <a:rPr lang="nl-NL" sz="1600" dirty="0">
                <a:solidFill>
                  <a:srgbClr val="000099"/>
                </a:solidFill>
                <a:latin typeface="Arial" panose="020B0604020202020204" pitchFamily="34" charset="0"/>
                <a:ea typeface="Calibri" panose="020F0502020204030204" pitchFamily="34" charset="0"/>
                <a:cs typeface="Arial" panose="020B0604020202020204" pitchFamily="34" charset="0"/>
              </a:rPr>
              <a:t>đối với sự phát triển văn hóa, con người toàn diện và bền vững là xây dựng con người Việt Nam – chủ thể của nền văn hóa. </a:t>
            </a:r>
            <a:endParaRPr lang="en-US" sz="1600" dirty="0">
              <a:solidFill>
                <a:srgbClr val="000099"/>
              </a:solidFill>
              <a:latin typeface="Arial" panose="020B0604020202020204" pitchFamily="34" charset="0"/>
              <a:ea typeface="Calibri" panose="020F0502020204030204" pitchFamily="34" charset="0"/>
              <a:cs typeface="Arial" panose="020B0604020202020204" pitchFamily="34" charset="0"/>
            </a:endParaRPr>
          </a:p>
        </p:txBody>
      </p:sp>
      <p:pic>
        <p:nvPicPr>
          <p:cNvPr id="4" name="Picture 6" descr="Related im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22970" y="2149720"/>
            <a:ext cx="3107933" cy="25426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descr="http://baochinhphu.vn/Uploaded/hoangtrongdien/2019_01_05/vn.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36213" y="2149720"/>
            <a:ext cx="3839968" cy="25426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991392649"/>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p:cNvSpPr>
            <a:spLocks noChangeArrowheads="1"/>
          </p:cNvSpPr>
          <p:nvPr/>
        </p:nvSpPr>
        <p:spPr bwMode="auto">
          <a:xfrm>
            <a:off x="1705069" y="431568"/>
            <a:ext cx="5980001"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342900" indent="-342900">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algn="ctr">
              <a:buFont typeface="Wingdings" panose="05000000000000000000" pitchFamily="2" charset="2"/>
              <a:buChar char="q"/>
            </a:pPr>
            <a:r>
              <a:rPr lang="nl-NL" sz="1800" b="1" u="sng" dirty="0">
                <a:solidFill>
                  <a:srgbClr val="CC0099"/>
                </a:solidFill>
                <a:latin typeface="Arial" panose="020B0604020202020204" pitchFamily="34" charset="0"/>
                <a:ea typeface="Calibri" panose="020F0502020204030204" pitchFamily="34" charset="0"/>
                <a:cs typeface="Arial" panose="020B0604020202020204" pitchFamily="34" charset="0"/>
              </a:rPr>
              <a:t>Tôn trọng và bảo vệ</a:t>
            </a:r>
            <a:r>
              <a:rPr lang="nl-NL" sz="1800" dirty="0">
                <a:solidFill>
                  <a:srgbClr val="000099"/>
                </a:solidFill>
                <a:latin typeface="Arial" panose="020B0604020202020204" pitchFamily="34" charset="0"/>
                <a:ea typeface="Calibri" panose="020F0502020204030204" pitchFamily="34" charset="0"/>
                <a:cs typeface="Arial" panose="020B0604020202020204" pitchFamily="34" charset="0"/>
              </a:rPr>
              <a:t> quyền con người, gắn quyền con người với quyền và lợi ích của dân tộc, đất nước và quyền làm chủ của nhân dân. </a:t>
            </a:r>
            <a:endParaRPr lang="en-US" sz="1800" dirty="0">
              <a:solidFill>
                <a:srgbClr val="000099"/>
              </a:solidFill>
              <a:latin typeface="Arial" panose="020B0604020202020204" pitchFamily="34" charset="0"/>
              <a:ea typeface="Calibri" panose="020F0502020204030204" pitchFamily="34" charset="0"/>
              <a:cs typeface="Arial" panose="020B0604020202020204" pitchFamily="34" charset="0"/>
            </a:endParaRPr>
          </a:p>
        </p:txBody>
      </p:sp>
      <p:pic>
        <p:nvPicPr>
          <p:cNvPr id="5" name="Picture 2" descr="https://images.vov.vn/w600/uploaded/vw3qwdggrczaw5ajtfaqxw/2018_12_09/hien_phap_2013_ktdd.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74684" y="1354898"/>
            <a:ext cx="5076825" cy="22741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2"/>
          <p:cNvSpPr>
            <a:spLocks noChangeArrowheads="1"/>
          </p:cNvSpPr>
          <p:nvPr/>
        </p:nvSpPr>
        <p:spPr bwMode="auto">
          <a:xfrm>
            <a:off x="1417834" y="3759740"/>
            <a:ext cx="6945329"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algn="ctr"/>
            <a:r>
              <a:rPr lang="vi-VN" sz="1800" dirty="0">
                <a:solidFill>
                  <a:srgbClr val="996633"/>
                </a:solidFill>
                <a:latin typeface="Arial" panose="020B0604020202020204" pitchFamily="34" charset="0"/>
              </a:rPr>
              <a:t>Kể từ năm 2014 đến nay, Việt Nam đã bổ sung, sửa đổi hoặc ban hành mới </a:t>
            </a:r>
            <a:r>
              <a:rPr lang="vi-VN" sz="1800" b="1" u="sng" dirty="0">
                <a:solidFill>
                  <a:srgbClr val="FF0000"/>
                </a:solidFill>
                <a:latin typeface="Arial" panose="020B0604020202020204" pitchFamily="34" charset="0"/>
              </a:rPr>
              <a:t>96 luật, pháp lệnh </a:t>
            </a:r>
            <a:r>
              <a:rPr lang="vi-VN" sz="1800" dirty="0">
                <a:solidFill>
                  <a:srgbClr val="996633"/>
                </a:solidFill>
                <a:latin typeface="Arial" panose="020B0604020202020204" pitchFamily="34" charset="0"/>
              </a:rPr>
              <a:t>liên quan đến việc bảo đảm quyền con người, quyền công dân</a:t>
            </a:r>
            <a:endParaRPr lang="en-US" sz="1800" dirty="0">
              <a:solidFill>
                <a:srgbClr val="996633"/>
              </a:solidFill>
            </a:endParaRPr>
          </a:p>
        </p:txBody>
      </p:sp>
    </p:spTree>
    <p:extLst>
      <p:ext uri="{BB962C8B-B14F-4D97-AF65-F5344CB8AC3E}">
        <p14:creationId xmlns:p14="http://schemas.microsoft.com/office/powerpoint/2010/main" val="172773489"/>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p:cNvSpPr>
            <a:spLocks noChangeArrowheads="1"/>
          </p:cNvSpPr>
          <p:nvPr/>
        </p:nvSpPr>
        <p:spPr bwMode="auto">
          <a:xfrm>
            <a:off x="1369921" y="426487"/>
            <a:ext cx="6426994"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algn="ctr">
              <a:buFont typeface="Wingdings" panose="05000000000000000000" pitchFamily="2" charset="2"/>
              <a:buChar char="q"/>
            </a:pPr>
            <a:r>
              <a:rPr lang="nl-NL" sz="1800" b="1" u="sng" dirty="0">
                <a:solidFill>
                  <a:srgbClr val="CC0099"/>
                </a:solidFill>
                <a:latin typeface="Arial" panose="020B0604020202020204" pitchFamily="34" charset="0"/>
                <a:ea typeface="Calibri" panose="020F0502020204030204" pitchFamily="34" charset="0"/>
                <a:cs typeface="Arial" panose="020B0604020202020204" pitchFamily="34" charset="0"/>
              </a:rPr>
              <a:t>Xây dựng gia đình </a:t>
            </a:r>
            <a:r>
              <a:rPr lang="nl-NL" sz="1800" dirty="0">
                <a:solidFill>
                  <a:srgbClr val="000099"/>
                </a:solidFill>
                <a:latin typeface="Arial" panose="020B0604020202020204" pitchFamily="34" charset="0"/>
                <a:ea typeface="Calibri" panose="020F0502020204030204" pitchFamily="34" charset="0"/>
                <a:cs typeface="Arial" panose="020B0604020202020204" pitchFamily="34" charset="0"/>
              </a:rPr>
              <a:t>no ấm, tiến bộ, hạnh phúc, thật sự là tế bào lành mạnh của xã hội, là môi trường quan trọng, trực tiếp giáo dục nếp sống và hình thành nhân cách. </a:t>
            </a:r>
            <a:endParaRPr lang="en-US" sz="1800" dirty="0">
              <a:solidFill>
                <a:srgbClr val="000099"/>
              </a:solidFill>
              <a:latin typeface="Arial" panose="020B0604020202020204" pitchFamily="34" charset="0"/>
              <a:ea typeface="Calibri" panose="020F0502020204030204" pitchFamily="34" charset="0"/>
              <a:cs typeface="Arial" panose="020B0604020202020204" pitchFamily="34" charset="0"/>
            </a:endParaRPr>
          </a:p>
        </p:txBody>
      </p:sp>
      <p:pic>
        <p:nvPicPr>
          <p:cNvPr id="5" name="Picture 2" descr="Image result for Xây dựng gia đình no ấm, tiến bộ, hạnh phúc, thật sự là tế bào lành mạnh của xã hội, là môi trường quan trọng, trực tiếp giáo dục nếp sống và hình thành nhân cách."/>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91809" y="1592493"/>
            <a:ext cx="5941219" cy="28699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43179338"/>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412695" y="466325"/>
            <a:ext cx="6518953" cy="1200329"/>
          </a:xfrm>
          <a:prstGeom prst="rect">
            <a:avLst/>
          </a:prstGeom>
        </p:spPr>
        <p:txBody>
          <a:bodyPr wrap="square">
            <a:spAutoFit/>
          </a:bodyPr>
          <a:lstStyle/>
          <a:p>
            <a:pPr indent="457200" algn="ctr" fontAlgn="base">
              <a:spcBef>
                <a:spcPts val="600"/>
              </a:spcBef>
              <a:spcAft>
                <a:spcPts val="600"/>
              </a:spcAft>
            </a:pPr>
            <a:r>
              <a:rPr lang="nl-NL" sz="1800" b="1" i="1" u="sng" dirty="0">
                <a:solidFill>
                  <a:srgbClr val="FF0000"/>
                </a:solidFill>
                <a:latin typeface="+mj-lt"/>
                <a:ea typeface="Times New Roman" panose="02020603050405020304" pitchFamily="18" charset="0"/>
              </a:rPr>
              <a:t>Ba là</a:t>
            </a:r>
            <a:r>
              <a:rPr lang="nl-NL" sz="1800" i="1" dirty="0">
                <a:latin typeface="+mj-lt"/>
                <a:ea typeface="Times New Roman" panose="02020603050405020304" pitchFamily="18" charset="0"/>
              </a:rPr>
              <a:t>, </a:t>
            </a:r>
            <a:r>
              <a:rPr lang="nl-NL" sz="1800" dirty="0">
                <a:solidFill>
                  <a:srgbClr val="663300"/>
                </a:solidFill>
                <a:latin typeface="+mj-lt"/>
                <a:ea typeface="Times New Roman" panose="02020603050405020304" pitchFamily="18" charset="0"/>
              </a:rPr>
              <a:t>giáo dục và đào tạo có sứ mệnh nâng cao dân trí, phát triển nguồn nhân lực, bồi dưỡng nhân tài, góp phần quan trọng phát triển đất nước, xây dựng nền văn hoá và con người Việt Nam.</a:t>
            </a:r>
            <a:endParaRPr lang="en-US" sz="1800" dirty="0">
              <a:solidFill>
                <a:srgbClr val="663300"/>
              </a:solidFill>
              <a:latin typeface="+mj-lt"/>
              <a:ea typeface="Times New Roman" panose="02020603050405020304" pitchFamily="18" charset="0"/>
            </a:endParaRPr>
          </a:p>
        </p:txBody>
      </p:sp>
      <p:pic>
        <p:nvPicPr>
          <p:cNvPr id="1030" name="Picture 6" descr="http://tuyengiao.vn/Uploads2010/trandoantien/large_12_2008_49.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04923" y="1666653"/>
            <a:ext cx="5715000" cy="28539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90630373"/>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Khoa học và công nghệ là quốc sách hàng đầu"/>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31596" y="1253449"/>
            <a:ext cx="3472665" cy="3298002"/>
          </a:xfrm>
          <a:prstGeom prst="rect">
            <a:avLst/>
          </a:prstGeom>
          <a:noFill/>
          <a:extLst>
            <a:ext uri="{909E8E84-426E-40DD-AFC4-6F175D3DCCD1}">
              <a14:hiddenFill xmlns:a14="http://schemas.microsoft.com/office/drawing/2010/main">
                <a:solidFill>
                  <a:srgbClr val="FFFFFF"/>
                </a:solidFill>
              </a14:hiddenFill>
            </a:ext>
          </a:extLst>
        </p:spPr>
      </p:pic>
      <p:pic>
        <p:nvPicPr>
          <p:cNvPr id="10244" name="Picture 4" descr="Cùng với giáo dục - đào tạo, khoa học và công nghệ là quốc sách hàng đầu"/>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48657" y="1253448"/>
            <a:ext cx="3328826" cy="3298004"/>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1448657" y="522436"/>
            <a:ext cx="6482992" cy="646331"/>
          </a:xfrm>
          <a:prstGeom prst="rect">
            <a:avLst/>
          </a:prstGeom>
        </p:spPr>
        <p:txBody>
          <a:bodyPr wrap="square">
            <a:spAutoFit/>
          </a:bodyPr>
          <a:lstStyle/>
          <a:p>
            <a:pPr algn="ctr"/>
            <a:r>
              <a:rPr lang="nl-NL" sz="1800" dirty="0">
                <a:latin typeface="+mj-lt"/>
                <a:ea typeface="Times New Roman" panose="02020603050405020304" pitchFamily="18" charset="0"/>
              </a:rPr>
              <a:t>Phát triển giáo dục và đào tạo cùng với </a:t>
            </a:r>
            <a:r>
              <a:rPr lang="nl-NL" sz="1800" b="1" dirty="0">
                <a:solidFill>
                  <a:srgbClr val="663300"/>
                </a:solidFill>
                <a:latin typeface="+mj-lt"/>
                <a:ea typeface="Times New Roman" panose="02020603050405020304" pitchFamily="18" charset="0"/>
              </a:rPr>
              <a:t>phát triển khoa học và công nghệ </a:t>
            </a:r>
            <a:r>
              <a:rPr lang="nl-NL" sz="1800" dirty="0">
                <a:latin typeface="+mj-lt"/>
                <a:ea typeface="Times New Roman" panose="02020603050405020304" pitchFamily="18" charset="0"/>
              </a:rPr>
              <a:t>là </a:t>
            </a:r>
            <a:r>
              <a:rPr lang="nl-NL" sz="1800" b="1" dirty="0">
                <a:solidFill>
                  <a:srgbClr val="FF0000"/>
                </a:solidFill>
                <a:latin typeface="+mj-lt"/>
                <a:ea typeface="Times New Roman" panose="02020603050405020304" pitchFamily="18" charset="0"/>
              </a:rPr>
              <a:t>quốc sách hàng đầu</a:t>
            </a:r>
            <a:endParaRPr lang="en-US" sz="1800" b="1" dirty="0">
              <a:solidFill>
                <a:srgbClr val="FF0000"/>
              </a:solidFill>
              <a:latin typeface="+mj-lt"/>
            </a:endParaRPr>
          </a:p>
        </p:txBody>
      </p:sp>
    </p:spTree>
    <p:extLst>
      <p:ext uri="{BB962C8B-B14F-4D97-AF65-F5344CB8AC3E}">
        <p14:creationId xmlns:p14="http://schemas.microsoft.com/office/powerpoint/2010/main" val="2206162174"/>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05 năm đổi mới căn bản, toàn diện giáo dục và đào tạo: Thành tựu và thách  thức | ĐẠI HỌC QUỐC GIA HÀ NỘ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75380" y="1445891"/>
            <a:ext cx="5722706" cy="3248026"/>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1453792" y="429969"/>
            <a:ext cx="6344293" cy="707886"/>
          </a:xfrm>
          <a:prstGeom prst="rect">
            <a:avLst/>
          </a:prstGeom>
        </p:spPr>
        <p:txBody>
          <a:bodyPr wrap="square">
            <a:spAutoFit/>
          </a:bodyPr>
          <a:lstStyle/>
          <a:p>
            <a:pPr algn="ctr"/>
            <a:r>
              <a:rPr lang="nl-NL" sz="2000" b="1" dirty="0">
                <a:solidFill>
                  <a:srgbClr val="00B0F0"/>
                </a:solidFill>
                <a:latin typeface="+mj-lt"/>
                <a:ea typeface="Times New Roman" panose="02020603050405020304" pitchFamily="18" charset="0"/>
              </a:rPr>
              <a:t>Đổi mới căn bản và toàn diện </a:t>
            </a:r>
            <a:r>
              <a:rPr lang="nl-NL" sz="2000" dirty="0">
                <a:solidFill>
                  <a:srgbClr val="996633"/>
                </a:solidFill>
                <a:latin typeface="+mj-lt"/>
                <a:ea typeface="Times New Roman" panose="02020603050405020304" pitchFamily="18" charset="0"/>
              </a:rPr>
              <a:t>giáo dục và đào tạo theo nhu cầu phát triển của xã </a:t>
            </a:r>
            <a:r>
              <a:rPr lang="nl-NL" sz="2000" dirty="0" smtClean="0">
                <a:solidFill>
                  <a:srgbClr val="996633"/>
                </a:solidFill>
                <a:latin typeface="+mj-lt"/>
                <a:ea typeface="Times New Roman" panose="02020603050405020304" pitchFamily="18" charset="0"/>
              </a:rPr>
              <a:t>hội</a:t>
            </a:r>
            <a:endParaRPr lang="en-US" sz="2000" dirty="0">
              <a:solidFill>
                <a:srgbClr val="996633"/>
              </a:solidFill>
              <a:latin typeface="+mj-lt"/>
            </a:endParaRPr>
          </a:p>
        </p:txBody>
      </p:sp>
    </p:spTree>
    <p:extLst>
      <p:ext uri="{BB962C8B-B14F-4D97-AF65-F5344CB8AC3E}">
        <p14:creationId xmlns:p14="http://schemas.microsoft.com/office/powerpoint/2010/main" val="1988686662"/>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74341" y="525046"/>
            <a:ext cx="6529228" cy="579646"/>
          </a:xfrm>
          <a:prstGeom prst="rect">
            <a:avLst/>
          </a:prstGeom>
        </p:spPr>
        <p:txBody>
          <a:bodyPr wrap="square">
            <a:spAutoFit/>
          </a:bodyPr>
          <a:lstStyle/>
          <a:p>
            <a:pPr indent="457200" algn="ctr" fontAlgn="base">
              <a:lnSpc>
                <a:spcPts val="1900"/>
              </a:lnSpc>
              <a:spcBef>
                <a:spcPts val="600"/>
              </a:spcBef>
              <a:spcAft>
                <a:spcPts val="600"/>
              </a:spcAft>
            </a:pPr>
            <a:r>
              <a:rPr lang="nl-NL" sz="1800" dirty="0">
                <a:solidFill>
                  <a:srgbClr val="996633"/>
                </a:solidFill>
                <a:latin typeface="+mj-lt"/>
                <a:ea typeface="Times New Roman" panose="02020603050405020304" pitchFamily="18" charset="0"/>
              </a:rPr>
              <a:t>Đẩy mạnh xây dựng </a:t>
            </a:r>
            <a:r>
              <a:rPr lang="nl-NL" sz="1800" b="1" dirty="0">
                <a:solidFill>
                  <a:srgbClr val="3333FF"/>
                </a:solidFill>
                <a:latin typeface="+mj-lt"/>
                <a:ea typeface="Times New Roman" panose="02020603050405020304" pitchFamily="18" charset="0"/>
              </a:rPr>
              <a:t>xã hội học tập</a:t>
            </a:r>
            <a:r>
              <a:rPr lang="nl-NL" sz="1800" dirty="0">
                <a:solidFill>
                  <a:srgbClr val="996633"/>
                </a:solidFill>
                <a:latin typeface="+mj-lt"/>
                <a:ea typeface="Times New Roman" panose="02020603050405020304" pitchFamily="18" charset="0"/>
              </a:rPr>
              <a:t>, tạo cơ hội và điều kiện cho mọi công dân được </a:t>
            </a:r>
            <a:r>
              <a:rPr lang="nl-NL" sz="1800" b="1" dirty="0">
                <a:solidFill>
                  <a:srgbClr val="3333FF"/>
                </a:solidFill>
                <a:latin typeface="+mj-lt"/>
                <a:ea typeface="Times New Roman" panose="02020603050405020304" pitchFamily="18" charset="0"/>
              </a:rPr>
              <a:t>học tập suốt đời.</a:t>
            </a:r>
            <a:endParaRPr lang="en-US" sz="1800" b="1" dirty="0">
              <a:solidFill>
                <a:srgbClr val="3333FF"/>
              </a:solidFill>
              <a:latin typeface="+mj-lt"/>
              <a:ea typeface="Times New Roman" panose="02020603050405020304" pitchFamily="18" charset="0"/>
            </a:endParaRPr>
          </a:p>
        </p:txBody>
      </p:sp>
      <p:pic>
        <p:nvPicPr>
          <p:cNvPr id="12290" name="Picture 2" descr="TP.HCM 'chuyển đổi số thúc đẩy học tập suốt đời' | Giáo dục | PL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38487" y="1369264"/>
            <a:ext cx="5351373" cy="28020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2095086"/>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577083" y="497147"/>
            <a:ext cx="6580598" cy="1066959"/>
          </a:xfrm>
          <a:prstGeom prst="rect">
            <a:avLst/>
          </a:prstGeom>
        </p:spPr>
        <p:txBody>
          <a:bodyPr wrap="square">
            <a:spAutoFit/>
          </a:bodyPr>
          <a:lstStyle/>
          <a:p>
            <a:pPr indent="457200" algn="ctr" fontAlgn="base">
              <a:lnSpc>
                <a:spcPts val="1900"/>
              </a:lnSpc>
              <a:spcBef>
                <a:spcPts val="600"/>
              </a:spcBef>
              <a:spcAft>
                <a:spcPts val="600"/>
              </a:spcAft>
            </a:pPr>
            <a:r>
              <a:rPr lang="nl-NL" sz="1800" b="1" i="1" dirty="0">
                <a:solidFill>
                  <a:srgbClr val="FF0000"/>
                </a:solidFill>
                <a:latin typeface="+mj-lt"/>
                <a:ea typeface="Times New Roman" panose="02020603050405020304" pitchFamily="18" charset="0"/>
              </a:rPr>
              <a:t>Bốn là</a:t>
            </a:r>
            <a:r>
              <a:rPr lang="nl-NL" sz="1800" i="1" dirty="0">
                <a:latin typeface="+mj-lt"/>
                <a:ea typeface="Times New Roman" panose="02020603050405020304" pitchFamily="18" charset="0"/>
              </a:rPr>
              <a:t>, </a:t>
            </a:r>
            <a:r>
              <a:rPr lang="nl-NL" sz="1800" dirty="0">
                <a:solidFill>
                  <a:srgbClr val="0070C0"/>
                </a:solidFill>
                <a:latin typeface="+mj-lt"/>
                <a:ea typeface="Times New Roman" panose="02020603050405020304" pitchFamily="18" charset="0"/>
              </a:rPr>
              <a:t>khoa học và công nghệ giữ vai trò then chốt trong việc phát triển lực lượng sản xuất hiện đại, bảo vệ tài nguyên và môi trường, nâng cao năng suất, chất lượng, hiệu quả, tốc độ phát triển và sức cạnh tranh của nền kinh tế. </a:t>
            </a:r>
            <a:endParaRPr lang="en-US" sz="1800" dirty="0">
              <a:solidFill>
                <a:srgbClr val="0070C0"/>
              </a:solidFill>
              <a:latin typeface="+mj-lt"/>
              <a:ea typeface="Times New Roman" panose="02020603050405020304" pitchFamily="18" charset="0"/>
            </a:endParaRPr>
          </a:p>
        </p:txBody>
      </p:sp>
      <p:pic>
        <p:nvPicPr>
          <p:cNvPr id="13314" name="Picture 2" descr="Khoa học công nghệ - nền tảng, động lực cho phát triể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77084" y="1722475"/>
            <a:ext cx="6683338" cy="296254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29906811"/>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315092" y="475137"/>
            <a:ext cx="6780944" cy="579646"/>
          </a:xfrm>
          <a:prstGeom prst="rect">
            <a:avLst/>
          </a:prstGeom>
        </p:spPr>
        <p:txBody>
          <a:bodyPr wrap="square">
            <a:spAutoFit/>
          </a:bodyPr>
          <a:lstStyle/>
          <a:p>
            <a:pPr indent="457200" algn="ctr" fontAlgn="base">
              <a:lnSpc>
                <a:spcPts val="1900"/>
              </a:lnSpc>
              <a:spcBef>
                <a:spcPts val="600"/>
              </a:spcBef>
              <a:spcAft>
                <a:spcPts val="600"/>
              </a:spcAft>
            </a:pPr>
            <a:r>
              <a:rPr lang="nl-NL" sz="1800" b="1" i="1" u="sng" dirty="0">
                <a:solidFill>
                  <a:srgbClr val="FF0000"/>
                </a:solidFill>
                <a:latin typeface="+mj-lt"/>
                <a:ea typeface="Times New Roman" panose="02020603050405020304" pitchFamily="18" charset="0"/>
              </a:rPr>
              <a:t>Năm là</a:t>
            </a:r>
            <a:r>
              <a:rPr lang="nl-NL" sz="1800" i="1" dirty="0">
                <a:latin typeface="+mj-lt"/>
                <a:ea typeface="Times New Roman" panose="02020603050405020304" pitchFamily="18" charset="0"/>
              </a:rPr>
              <a:t>, </a:t>
            </a:r>
            <a:r>
              <a:rPr lang="nl-NL" sz="1800" dirty="0">
                <a:solidFill>
                  <a:srgbClr val="660066"/>
                </a:solidFill>
                <a:latin typeface="+mj-lt"/>
                <a:ea typeface="Times New Roman" panose="02020603050405020304" pitchFamily="18" charset="0"/>
              </a:rPr>
              <a:t>bảo vệ môi trường là trách nhiệm của cả hệ thống chính trị, của toàn xã hội và nghĩa vụ của mọi công dân. </a:t>
            </a:r>
            <a:endParaRPr lang="en-US" sz="1800" dirty="0">
              <a:solidFill>
                <a:srgbClr val="660066"/>
              </a:solidFill>
              <a:latin typeface="+mj-lt"/>
              <a:ea typeface="Times New Roman" panose="02020603050405020304" pitchFamily="18" charset="0"/>
            </a:endParaRPr>
          </a:p>
        </p:txBody>
      </p:sp>
      <p:pic>
        <p:nvPicPr>
          <p:cNvPr id="5" name="Picture 2" descr="Image result for bảo vệ môi trườ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31119" y="1113235"/>
            <a:ext cx="3132535" cy="32408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4" descr="Image result for bảo vệ môi trườ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25579" y="1113235"/>
            <a:ext cx="3187303" cy="32408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07900888"/>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525711" y="413492"/>
            <a:ext cx="6364841" cy="1323439"/>
          </a:xfrm>
          <a:prstGeom prst="rect">
            <a:avLst/>
          </a:prstGeom>
        </p:spPr>
        <p:txBody>
          <a:bodyPr wrap="square">
            <a:spAutoFit/>
          </a:bodyPr>
          <a:lstStyle/>
          <a:p>
            <a:pPr indent="457200" algn="ctr" fontAlgn="base">
              <a:spcBef>
                <a:spcPts val="600"/>
              </a:spcBef>
              <a:spcAft>
                <a:spcPts val="600"/>
              </a:spcAft>
            </a:pPr>
            <a:r>
              <a:rPr lang="nl-NL" sz="2000" b="1" i="1" u="sng" spc="-20" dirty="0">
                <a:solidFill>
                  <a:srgbClr val="FF0000"/>
                </a:solidFill>
                <a:latin typeface="+mj-lt"/>
                <a:ea typeface="Times New Roman" panose="02020603050405020304" pitchFamily="18" charset="0"/>
              </a:rPr>
              <a:t>Sáu là</a:t>
            </a:r>
            <a:r>
              <a:rPr lang="nl-NL" sz="2000" i="1" spc="-20" dirty="0">
                <a:solidFill>
                  <a:srgbClr val="660066"/>
                </a:solidFill>
                <a:latin typeface="+mj-lt"/>
                <a:ea typeface="Times New Roman" panose="02020603050405020304" pitchFamily="18" charset="0"/>
              </a:rPr>
              <a:t>, </a:t>
            </a:r>
            <a:r>
              <a:rPr lang="nl-NL" sz="2000" spc="-20" dirty="0">
                <a:solidFill>
                  <a:srgbClr val="660066"/>
                </a:solidFill>
                <a:latin typeface="+mj-lt"/>
                <a:ea typeface="Times New Roman" panose="02020603050405020304" pitchFamily="18" charset="0"/>
              </a:rPr>
              <a:t>chính sách xã hội đúng đắn, công bằng vì con người là động lực mạnh mẽ phát huy mọi năng lực sáng tạo của nhân dân trong sự nghiệp xây dựng và bảo vệ Tổ quốc.</a:t>
            </a:r>
            <a:endParaRPr lang="en-US" sz="2000" dirty="0">
              <a:solidFill>
                <a:srgbClr val="660066"/>
              </a:solidFill>
              <a:latin typeface="+mj-lt"/>
              <a:ea typeface="Times New Roman" panose="02020603050405020304" pitchFamily="18" charset="0"/>
            </a:endParaRPr>
          </a:p>
        </p:txBody>
      </p:sp>
      <p:pic>
        <p:nvPicPr>
          <p:cNvPr id="5" name="Picture 2" descr="Image result for Bảo đảm công bằng, bình đẳng về quyền lợi và nghĩa vụ công dâ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80916" y="1736931"/>
            <a:ext cx="3104827" cy="28864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5"/>
          <p:cNvSpPr/>
          <p:nvPr/>
        </p:nvSpPr>
        <p:spPr>
          <a:xfrm>
            <a:off x="1913561" y="2318534"/>
            <a:ext cx="2979506" cy="1323439"/>
          </a:xfrm>
          <a:prstGeom prst="rect">
            <a:avLst/>
          </a:prstGeom>
        </p:spPr>
        <p:txBody>
          <a:bodyPr wrap="square">
            <a:spAutoFit/>
          </a:bodyPr>
          <a:lstStyle/>
          <a:p>
            <a:pPr marL="342900" indent="-342900" algn="ctr">
              <a:buFont typeface="Wingdings" panose="05000000000000000000" pitchFamily="2" charset="2"/>
              <a:buChar char="§"/>
            </a:pPr>
            <a:r>
              <a:rPr lang="nl-NL" sz="2000" dirty="0">
                <a:latin typeface="+mj-lt"/>
                <a:ea typeface="Times New Roman" panose="02020603050405020304" pitchFamily="18" charset="0"/>
              </a:rPr>
              <a:t>Bảo đảm công bằng, bình đẳng về quyền lợi và nghĩa vụ công dân</a:t>
            </a:r>
            <a:endParaRPr lang="en-US" sz="2000" dirty="0">
              <a:latin typeface="+mj-lt"/>
            </a:endParaRPr>
          </a:p>
        </p:txBody>
      </p:sp>
    </p:spTree>
    <p:extLst>
      <p:ext uri="{BB962C8B-B14F-4D97-AF65-F5344CB8AC3E}">
        <p14:creationId xmlns:p14="http://schemas.microsoft.com/office/powerpoint/2010/main" val="2449306467"/>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p:cNvSpPr>
            <a:spLocks noChangeArrowheads="1"/>
          </p:cNvSpPr>
          <p:nvPr/>
        </p:nvSpPr>
        <p:spPr bwMode="auto">
          <a:xfrm>
            <a:off x="1300038" y="847173"/>
            <a:ext cx="2952750" cy="28623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742950" indent="-28575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1143000" indent="-228600">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600200" indent="-2286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2057400" indent="-228600">
              <a:spcBef>
                <a:spcPts val="350"/>
              </a:spcBef>
              <a:buClr>
                <a:schemeClr val="accent2"/>
              </a:buClr>
              <a:buFont typeface="Wingdings 2" panose="05020102010507070707" pitchFamily="18" charset="2"/>
              <a:buChar char=""/>
              <a:defRPr>
                <a:solidFill>
                  <a:schemeClr val="tx1"/>
                </a:solidFill>
                <a:latin typeface="Lucida Sans Unicode" panose="020B0602030504020204" pitchFamily="34" charset="0"/>
              </a:defRPr>
            </a:lvl5pPr>
            <a:lvl6pPr marL="25146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6pPr>
            <a:lvl7pPr marL="29718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7pPr>
            <a:lvl8pPr marL="34290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8pPr>
            <a:lvl9pPr marL="38862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9pPr>
          </a:lstStyle>
          <a:p>
            <a:pPr algn="ctr" eaLnBrk="1" hangingPunct="1">
              <a:spcBef>
                <a:spcPct val="0"/>
              </a:spcBef>
              <a:buClrTx/>
              <a:buSzTx/>
              <a:buFont typeface="Wingdings" panose="05000000000000000000" pitchFamily="2" charset="2"/>
              <a:buChar char="§"/>
            </a:pPr>
            <a:r>
              <a:rPr lang="nl-NL" altLang="en-US" sz="2000" dirty="0">
                <a:latin typeface="Arial" panose="020B0604020202020204" pitchFamily="34" charset="0"/>
                <a:cs typeface="Arial" panose="020B0604020202020204" pitchFamily="34" charset="0"/>
              </a:rPr>
              <a:t>Kết hợp chặt chẽ, hợp lý </a:t>
            </a:r>
            <a:r>
              <a:rPr lang="nl-NL" altLang="en-US" sz="2000" b="1" u="sng" dirty="0">
                <a:solidFill>
                  <a:srgbClr val="FF0000"/>
                </a:solidFill>
                <a:latin typeface="Arial" panose="020B0604020202020204" pitchFamily="34" charset="0"/>
                <a:cs typeface="Arial" panose="020B0604020202020204" pitchFamily="34" charset="0"/>
              </a:rPr>
              <a:t>phát triển kinh tế với phát triển văn hoá, xã hội</a:t>
            </a:r>
            <a:r>
              <a:rPr lang="nl-NL" altLang="en-US" sz="2000" dirty="0">
                <a:latin typeface="Arial" panose="020B0604020202020204" pitchFamily="34" charset="0"/>
                <a:cs typeface="Arial" panose="020B0604020202020204" pitchFamily="34" charset="0"/>
              </a:rPr>
              <a:t>, </a:t>
            </a:r>
            <a:r>
              <a:rPr lang="nl-NL" altLang="en-US" sz="2000" b="1" u="sng" dirty="0">
                <a:solidFill>
                  <a:srgbClr val="FF0000"/>
                </a:solidFill>
                <a:latin typeface="Arial" panose="020B0604020202020204" pitchFamily="34" charset="0"/>
                <a:cs typeface="Arial" panose="020B0604020202020204" pitchFamily="34" charset="0"/>
              </a:rPr>
              <a:t>thực hiện tiến bộ và công bằng xã hội</a:t>
            </a:r>
            <a:r>
              <a:rPr lang="nl-NL" altLang="en-US" sz="2000" dirty="0">
                <a:latin typeface="Arial" panose="020B0604020202020204" pitchFamily="34" charset="0"/>
                <a:cs typeface="Arial" panose="020B0604020202020204" pitchFamily="34" charset="0"/>
              </a:rPr>
              <a:t> ngay trong từng bước và từng chính sách. </a:t>
            </a:r>
            <a:endParaRPr lang="en-US" altLang="en-US" sz="2000" dirty="0">
              <a:latin typeface="Arial" panose="020B0604020202020204" pitchFamily="34" charset="0"/>
              <a:cs typeface="Arial" panose="020B0604020202020204" pitchFamily="34" charset="0"/>
            </a:endParaRPr>
          </a:p>
        </p:txBody>
      </p:sp>
      <p:pic>
        <p:nvPicPr>
          <p:cNvPr id="5" name="Picture 2" descr="Image result for kết hợp chặt chẽ, hợp lý phát triển kinh tế với phát triển văn hoá, xã hội, thực hiện tiến bộ và công bằng xã hội ngay trong từng bước và từng chính sách."/>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52788" y="620714"/>
            <a:ext cx="4038457" cy="38793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87262247"/>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Image result for đời sống vật chấ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6703" y="1634582"/>
            <a:ext cx="6263878" cy="29325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1"/>
          <p:cNvSpPr>
            <a:spLocks noChangeArrowheads="1"/>
          </p:cNvSpPr>
          <p:nvPr/>
        </p:nvSpPr>
        <p:spPr bwMode="auto">
          <a:xfrm>
            <a:off x="1417833" y="482904"/>
            <a:ext cx="6432748"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85750" indent="-285750">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742950" indent="-28575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1143000" indent="-228600">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600200" indent="-2286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2057400" indent="-228600">
              <a:spcBef>
                <a:spcPts val="350"/>
              </a:spcBef>
              <a:buClr>
                <a:schemeClr val="accent2"/>
              </a:buClr>
              <a:buFont typeface="Wingdings 2" panose="05020102010507070707" pitchFamily="18" charset="2"/>
              <a:buChar char=""/>
              <a:defRPr>
                <a:solidFill>
                  <a:schemeClr val="tx1"/>
                </a:solidFill>
                <a:latin typeface="Lucida Sans Unicode" panose="020B0602030504020204" pitchFamily="34" charset="0"/>
              </a:defRPr>
            </a:lvl5pPr>
            <a:lvl6pPr marL="25146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6pPr>
            <a:lvl7pPr marL="29718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7pPr>
            <a:lvl8pPr marL="34290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8pPr>
            <a:lvl9pPr marL="38862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9pPr>
          </a:lstStyle>
          <a:p>
            <a:pPr algn="ctr" eaLnBrk="1" hangingPunct="1">
              <a:spcBef>
                <a:spcPct val="0"/>
              </a:spcBef>
              <a:buClrTx/>
              <a:buSzTx/>
              <a:buFont typeface="Wingdings" panose="05000000000000000000" pitchFamily="2" charset="2"/>
              <a:buChar char="§"/>
            </a:pPr>
            <a:r>
              <a:rPr lang="nl-NL" altLang="en-US" sz="2000" dirty="0">
                <a:solidFill>
                  <a:srgbClr val="000099"/>
                </a:solidFill>
                <a:latin typeface="Arial" panose="020B0604020202020204" pitchFamily="34" charset="0"/>
                <a:cs typeface="Arial" panose="020B0604020202020204" pitchFamily="34" charset="0"/>
              </a:rPr>
              <a:t>Phát triển hài hoà </a:t>
            </a:r>
            <a:r>
              <a:rPr lang="nl-NL" altLang="en-US" sz="2000" b="1" u="sng" dirty="0">
                <a:solidFill>
                  <a:srgbClr val="FF0000"/>
                </a:solidFill>
                <a:latin typeface="Arial" panose="020B0604020202020204" pitchFamily="34" charset="0"/>
                <a:cs typeface="Arial" panose="020B0604020202020204" pitchFamily="34" charset="0"/>
              </a:rPr>
              <a:t>đời sống vật chất và đời sống tinh thần</a:t>
            </a:r>
            <a:r>
              <a:rPr lang="nl-NL" altLang="en-US" sz="2000" dirty="0">
                <a:solidFill>
                  <a:srgbClr val="000099"/>
                </a:solidFill>
                <a:latin typeface="Arial" panose="020B0604020202020204" pitchFamily="34" charset="0"/>
                <a:cs typeface="Arial" panose="020B0604020202020204" pitchFamily="34" charset="0"/>
              </a:rPr>
              <a:t>, không ngừng </a:t>
            </a:r>
            <a:r>
              <a:rPr lang="nl-NL" altLang="en-US" sz="2000" b="1" u="sng" dirty="0">
                <a:solidFill>
                  <a:srgbClr val="C00000"/>
                </a:solidFill>
                <a:latin typeface="Arial" panose="020B0604020202020204" pitchFamily="34" charset="0"/>
                <a:cs typeface="Arial" panose="020B0604020202020204" pitchFamily="34" charset="0"/>
              </a:rPr>
              <a:t>nâng cao đời sống</a:t>
            </a:r>
            <a:r>
              <a:rPr lang="nl-NL" altLang="en-US" sz="2000" dirty="0">
                <a:solidFill>
                  <a:srgbClr val="000099"/>
                </a:solidFill>
                <a:latin typeface="Arial" panose="020B0604020202020204" pitchFamily="34" charset="0"/>
                <a:cs typeface="Arial" panose="020B0604020202020204" pitchFamily="34" charset="0"/>
              </a:rPr>
              <a:t> của mọi thành viên trong xã hội. </a:t>
            </a:r>
            <a:endParaRPr lang="en-US" altLang="en-US" sz="2000" dirty="0">
              <a:solidFill>
                <a:srgbClr val="00009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2774818"/>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17834" y="594355"/>
            <a:ext cx="6678202" cy="707886"/>
          </a:xfrm>
          <a:prstGeom prst="rect">
            <a:avLst/>
          </a:prstGeom>
        </p:spPr>
        <p:txBody>
          <a:bodyPr wrap="square">
            <a:spAutoFit/>
          </a:bodyPr>
          <a:lstStyle/>
          <a:p>
            <a:pPr marL="285750" indent="-285750" algn="ctr">
              <a:buFont typeface="Wingdings" panose="05000000000000000000" pitchFamily="2" charset="2"/>
              <a:buChar char="§"/>
            </a:pPr>
            <a:r>
              <a:rPr lang="nl-NL" sz="2000" dirty="0">
                <a:latin typeface="+mj-lt"/>
                <a:ea typeface="Times New Roman" panose="02020603050405020304" pitchFamily="18" charset="0"/>
              </a:rPr>
              <a:t>Tạo môi trường và điều kiện để mọi người lao động có việc làm và thu nhập tốt hơn. </a:t>
            </a:r>
            <a:endParaRPr lang="en-US" sz="2000" dirty="0">
              <a:latin typeface="+mj-lt"/>
            </a:endParaRPr>
          </a:p>
        </p:txBody>
      </p:sp>
      <p:pic>
        <p:nvPicPr>
          <p:cNvPr id="14338" name="Picture 2" descr="Nhìn lại tình hình lao động và việc làm 201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24779" y="1409736"/>
            <a:ext cx="6666465" cy="31527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58743282"/>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330503" y="504498"/>
            <a:ext cx="6416211" cy="646331"/>
          </a:xfrm>
          <a:prstGeom prst="rect">
            <a:avLst/>
          </a:prstGeom>
        </p:spPr>
        <p:txBody>
          <a:bodyPr wrap="square">
            <a:spAutoFit/>
          </a:bodyPr>
          <a:lstStyle/>
          <a:p>
            <a:pPr marL="285750" indent="-285750" algn="ctr" fontAlgn="base">
              <a:spcBef>
                <a:spcPts val="600"/>
              </a:spcBef>
              <a:spcAft>
                <a:spcPts val="600"/>
              </a:spcAft>
              <a:buFont typeface="Wingdings" panose="05000000000000000000" pitchFamily="2" charset="2"/>
              <a:buChar char="§"/>
            </a:pPr>
            <a:r>
              <a:rPr lang="nl-NL" sz="1800" dirty="0">
                <a:latin typeface="+mj-lt"/>
                <a:ea typeface="Times New Roman" panose="02020603050405020304" pitchFamily="18" charset="0"/>
              </a:rPr>
              <a:t>Có chính sách tiền lương và chế độ đãi ngộ tạo động lực để phát triển; điều tiết hợp lý thu nhập trong xã hội. </a:t>
            </a:r>
            <a:endParaRPr lang="en-US" sz="1800" dirty="0">
              <a:latin typeface="+mj-lt"/>
              <a:ea typeface="Times New Roman" panose="02020603050405020304" pitchFamily="18" charset="0"/>
            </a:endParaRPr>
          </a:p>
        </p:txBody>
      </p:sp>
      <p:pic>
        <p:nvPicPr>
          <p:cNvPr id="22530" name="Picture 2" descr="Lương bổng và đãi ngộ - Đòn bẩy phát triển nguồn nhân lực"/>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91215" y="1243172"/>
            <a:ext cx="6717837" cy="316444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48815629"/>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5"/>
          <p:cNvSpPr>
            <a:spLocks noChangeArrowheads="1"/>
          </p:cNvSpPr>
          <p:nvPr/>
        </p:nvSpPr>
        <p:spPr bwMode="auto">
          <a:xfrm>
            <a:off x="1294545" y="480959"/>
            <a:ext cx="6965878"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342900" indent="-342900">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742950" indent="-28575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1143000" indent="-228600">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600200" indent="-2286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2057400" indent="-228600">
              <a:spcBef>
                <a:spcPts val="350"/>
              </a:spcBef>
              <a:buClr>
                <a:schemeClr val="accent2"/>
              </a:buClr>
              <a:buFont typeface="Wingdings 2" panose="05020102010507070707" pitchFamily="18" charset="2"/>
              <a:buChar char=""/>
              <a:defRPr>
                <a:solidFill>
                  <a:schemeClr val="tx1"/>
                </a:solidFill>
                <a:latin typeface="Lucida Sans Unicode" panose="020B0602030504020204" pitchFamily="34" charset="0"/>
              </a:defRPr>
            </a:lvl5pPr>
            <a:lvl6pPr marL="25146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6pPr>
            <a:lvl7pPr marL="29718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7pPr>
            <a:lvl8pPr marL="34290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8pPr>
            <a:lvl9pPr marL="38862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9pPr>
          </a:lstStyle>
          <a:p>
            <a:pPr algn="just" eaLnBrk="1" hangingPunct="1">
              <a:spcBef>
                <a:spcPct val="0"/>
              </a:spcBef>
              <a:buClrTx/>
              <a:buSzTx/>
              <a:buFont typeface="Wingdings" panose="05000000000000000000" pitchFamily="2" charset="2"/>
              <a:buChar char="§"/>
            </a:pPr>
            <a:r>
              <a:rPr lang="nl-NL" altLang="en-US" sz="2000" dirty="0">
                <a:latin typeface="Arial" panose="020B0604020202020204" pitchFamily="34" charset="0"/>
                <a:cs typeface="Arial" panose="020B0604020202020204" pitchFamily="34" charset="0"/>
              </a:rPr>
              <a:t>Khuyến khích </a:t>
            </a:r>
            <a:r>
              <a:rPr lang="nl-NL" altLang="en-US" sz="2000" b="1" u="sng" dirty="0">
                <a:solidFill>
                  <a:srgbClr val="CC0066"/>
                </a:solidFill>
                <a:latin typeface="Arial" panose="020B0604020202020204" pitchFamily="34" charset="0"/>
                <a:cs typeface="Arial" panose="020B0604020202020204" pitchFamily="34" charset="0"/>
              </a:rPr>
              <a:t>làm giàu hợp phá</a:t>
            </a:r>
            <a:r>
              <a:rPr lang="nl-NL" altLang="en-US" sz="2000" dirty="0">
                <a:latin typeface="Arial" panose="020B0604020202020204" pitchFamily="34" charset="0"/>
                <a:cs typeface="Arial" panose="020B0604020202020204" pitchFamily="34" charset="0"/>
              </a:rPr>
              <a:t>p đi đôi với xoá nghèo bền vững; giảm dần tình trạng </a:t>
            </a:r>
            <a:r>
              <a:rPr lang="nl-NL" altLang="en-US" sz="2000" b="1" u="sng" dirty="0">
                <a:solidFill>
                  <a:srgbClr val="660066"/>
                </a:solidFill>
                <a:latin typeface="Arial" panose="020B0604020202020204" pitchFamily="34" charset="0"/>
                <a:cs typeface="Arial" panose="020B0604020202020204" pitchFamily="34" charset="0"/>
              </a:rPr>
              <a:t>chênh lệch giàu - nghèo</a:t>
            </a:r>
            <a:r>
              <a:rPr lang="nl-NL" altLang="en-US" sz="2000" dirty="0">
                <a:latin typeface="Arial" panose="020B0604020202020204" pitchFamily="34" charset="0"/>
                <a:cs typeface="Arial" panose="020B0604020202020204" pitchFamily="34" charset="0"/>
              </a:rPr>
              <a:t> giữa các vùng, miền, các tầng lớp dân cư. </a:t>
            </a:r>
            <a:endParaRPr lang="en-US" altLang="en-US" sz="2000" dirty="0">
              <a:latin typeface="Arial" panose="020B0604020202020204" pitchFamily="34" charset="0"/>
              <a:cs typeface="Arial" panose="020B0604020202020204" pitchFamily="34" charset="0"/>
            </a:endParaRPr>
          </a:p>
        </p:txBody>
      </p:sp>
      <p:pic>
        <p:nvPicPr>
          <p:cNvPr id="5" name="Picture 10" descr="Image result for làm giàu hợp pháp"/>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69219" y="1491854"/>
            <a:ext cx="3364706" cy="31623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12" descr="Image result for làm giàu hợp pháp"/>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50618" y="1491854"/>
            <a:ext cx="3422819" cy="31623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55186576"/>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ChangeArrowheads="1"/>
          </p:cNvSpPr>
          <p:nvPr/>
        </p:nvSpPr>
        <p:spPr bwMode="auto">
          <a:xfrm>
            <a:off x="1433860" y="671272"/>
            <a:ext cx="1350169" cy="31393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742950" indent="-28575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1143000" indent="-228600">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600200" indent="-2286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2057400" indent="-228600">
              <a:spcBef>
                <a:spcPts val="350"/>
              </a:spcBef>
              <a:buClr>
                <a:schemeClr val="accent2"/>
              </a:buClr>
              <a:buFont typeface="Wingdings 2" panose="05020102010507070707" pitchFamily="18" charset="2"/>
              <a:buChar char=""/>
              <a:defRPr>
                <a:solidFill>
                  <a:schemeClr val="tx1"/>
                </a:solidFill>
                <a:latin typeface="Lucida Sans Unicode" panose="020B0602030504020204" pitchFamily="34" charset="0"/>
              </a:defRPr>
            </a:lvl5pPr>
            <a:lvl6pPr marL="25146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6pPr>
            <a:lvl7pPr marL="29718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7pPr>
            <a:lvl8pPr marL="34290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8pPr>
            <a:lvl9pPr marL="38862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9pPr>
          </a:lstStyle>
          <a:p>
            <a:pPr eaLnBrk="1" hangingPunct="1">
              <a:spcBef>
                <a:spcPct val="0"/>
              </a:spcBef>
              <a:buClrTx/>
              <a:buSzTx/>
              <a:buFont typeface="Wingdings" panose="05000000000000000000" pitchFamily="2" charset="2"/>
              <a:buChar char="§"/>
            </a:pPr>
            <a:r>
              <a:rPr lang="nl-NL" altLang="en-US" sz="1800" dirty="0" smtClean="0">
                <a:solidFill>
                  <a:srgbClr val="000099"/>
                </a:solidFill>
                <a:latin typeface="Arial" panose="020B0604020202020204" pitchFamily="34" charset="0"/>
                <a:cs typeface="Arial" panose="020B0604020202020204" pitchFamily="34" charset="0"/>
              </a:rPr>
              <a:t>Thực </a:t>
            </a:r>
            <a:r>
              <a:rPr lang="nl-NL" altLang="en-US" sz="1800" dirty="0">
                <a:solidFill>
                  <a:srgbClr val="000099"/>
                </a:solidFill>
                <a:latin typeface="Arial" panose="020B0604020202020204" pitchFamily="34" charset="0"/>
                <a:cs typeface="Arial" panose="020B0604020202020204" pitchFamily="34" charset="0"/>
              </a:rPr>
              <a:t>hiện tốt chính sách đối với người và </a:t>
            </a:r>
            <a:r>
              <a:rPr lang="nl-NL" altLang="en-US" sz="1800" b="1" u="sng" dirty="0">
                <a:solidFill>
                  <a:srgbClr val="C00000"/>
                </a:solidFill>
                <a:latin typeface="Arial" panose="020B0604020202020204" pitchFamily="34" charset="0"/>
                <a:cs typeface="Arial" panose="020B0604020202020204" pitchFamily="34" charset="0"/>
              </a:rPr>
              <a:t>gia đình có công với nước</a:t>
            </a:r>
            <a:r>
              <a:rPr lang="nl-NL" altLang="en-US" sz="1800" dirty="0">
                <a:solidFill>
                  <a:srgbClr val="000099"/>
                </a:solidFill>
                <a:latin typeface="Arial" panose="020B0604020202020204" pitchFamily="34" charset="0"/>
                <a:cs typeface="Arial" panose="020B0604020202020204" pitchFamily="34" charset="0"/>
              </a:rPr>
              <a:t>. </a:t>
            </a:r>
            <a:endParaRPr lang="en-US" altLang="en-US" sz="1800" dirty="0">
              <a:solidFill>
                <a:srgbClr val="000099"/>
              </a:solidFill>
              <a:latin typeface="Arial" panose="020B0604020202020204" pitchFamily="34" charset="0"/>
              <a:cs typeface="Arial" panose="020B0604020202020204" pitchFamily="34" charset="0"/>
            </a:endParaRPr>
          </a:p>
        </p:txBody>
      </p:sp>
      <p:pic>
        <p:nvPicPr>
          <p:cNvPr id="23554" name="Picture 2" descr="Thực hiện tốt các chế độ, chính sách đối với gia đình chính sách, người có  công với cách mạng - Báo Thái Bình điện tử"/>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60420" y="671272"/>
            <a:ext cx="5429250" cy="38801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71878739"/>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48656" y="573807"/>
            <a:ext cx="6544637" cy="646331"/>
          </a:xfrm>
          <a:prstGeom prst="rect">
            <a:avLst/>
          </a:prstGeom>
        </p:spPr>
        <p:txBody>
          <a:bodyPr wrap="square">
            <a:spAutoFit/>
          </a:bodyPr>
          <a:lstStyle/>
          <a:p>
            <a:pPr marL="285750" indent="-285750" algn="ctr">
              <a:buFont typeface="Wingdings" panose="05000000000000000000" pitchFamily="2" charset="2"/>
              <a:buChar char="§"/>
            </a:pPr>
            <a:r>
              <a:rPr lang="nl-NL" sz="1800" dirty="0">
                <a:latin typeface="+mj-lt"/>
                <a:ea typeface="Times New Roman" panose="02020603050405020304" pitchFamily="18" charset="0"/>
              </a:rPr>
              <a:t>Chăm lo đời sống những người cao tuổi, neo đơn, khuyết tật, mất sức lao động và trẻ mồ côi</a:t>
            </a:r>
            <a:endParaRPr lang="en-US" sz="1800" dirty="0">
              <a:latin typeface="+mj-lt"/>
            </a:endParaRPr>
          </a:p>
        </p:txBody>
      </p:sp>
      <p:pic>
        <p:nvPicPr>
          <p:cNvPr id="28674" name="Picture 2" descr="Mái ấm cho người neo đơn ở Ninh Thuận - Báo Nhân Dâ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48656" y="1366463"/>
            <a:ext cx="3215811" cy="3277456"/>
          </a:xfrm>
          <a:prstGeom prst="rect">
            <a:avLst/>
          </a:prstGeom>
          <a:noFill/>
          <a:extLst>
            <a:ext uri="{909E8E84-426E-40DD-AFC4-6F175D3DCCD1}">
              <a14:hiddenFill xmlns:a14="http://schemas.microsoft.com/office/drawing/2010/main">
                <a:solidFill>
                  <a:srgbClr val="FFFFFF"/>
                </a:solidFill>
              </a14:hiddenFill>
            </a:ext>
          </a:extLst>
        </p:spPr>
      </p:pic>
      <p:pic>
        <p:nvPicPr>
          <p:cNvPr id="28676" name="Picture 4" descr="Thăm hỏi, trao tặng quà cho Trẻ mồ côi và Người già neo đơn tại tỉnh Tây  Ninh - Kim Oanh Real Estate - Đất Nền Bình Dương - Đồng Nai"/>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56936" y="1448656"/>
            <a:ext cx="3667874" cy="31952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89212375"/>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371601" y="460791"/>
            <a:ext cx="6765532" cy="707886"/>
          </a:xfrm>
          <a:prstGeom prst="rect">
            <a:avLst/>
          </a:prstGeom>
        </p:spPr>
        <p:txBody>
          <a:bodyPr wrap="square">
            <a:spAutoFit/>
          </a:bodyPr>
          <a:lstStyle/>
          <a:p>
            <a:pPr marL="285750" indent="-285750" algn="ctr">
              <a:buFont typeface="Wingdings" panose="05000000000000000000" pitchFamily="2" charset="2"/>
              <a:buChar char="§"/>
            </a:pPr>
            <a:r>
              <a:rPr lang="nl-NL" sz="2000" dirty="0">
                <a:latin typeface="+mj-lt"/>
                <a:ea typeface="Times New Roman" panose="02020603050405020304" pitchFamily="18" charset="0"/>
              </a:rPr>
              <a:t>Hạn chế, tiến tới đẩy lùi tội phạm và giảm tác hại của tệ nạn xã hội. </a:t>
            </a:r>
            <a:endParaRPr lang="en-US" sz="2000" dirty="0">
              <a:latin typeface="+mj-lt"/>
            </a:endParaRPr>
          </a:p>
        </p:txBody>
      </p:sp>
      <p:pic>
        <p:nvPicPr>
          <p:cNvPr id="29700" name="Picture 4" descr="Cách phòng chống, tuyên truyền về ma túy | Tuổi trẻ UI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08998" y="1168677"/>
            <a:ext cx="3174714" cy="3321130"/>
          </a:xfrm>
          <a:prstGeom prst="rect">
            <a:avLst/>
          </a:prstGeom>
          <a:noFill/>
          <a:extLst>
            <a:ext uri="{909E8E84-426E-40DD-AFC4-6F175D3DCCD1}">
              <a14:hiddenFill xmlns:a14="http://schemas.microsoft.com/office/drawing/2010/main">
                <a:solidFill>
                  <a:srgbClr val="FFFFFF"/>
                </a:solidFill>
              </a14:hiddenFill>
            </a:ext>
          </a:extLst>
        </p:spPr>
      </p:pic>
      <p:pic>
        <p:nvPicPr>
          <p:cNvPr id="29702" name="Picture 6" descr="Giải pháp đẩy lùi tội phạm kinh tế"/>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52859" y="1168677"/>
            <a:ext cx="3409559" cy="33211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36287435"/>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descr="Mất cân bằng giới tính khi sinh Thực trạng và giải pháp"/>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46712" y="1417834"/>
            <a:ext cx="4762500" cy="2697270"/>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1741469" y="604630"/>
            <a:ext cx="6190180" cy="707886"/>
          </a:xfrm>
          <a:prstGeom prst="rect">
            <a:avLst/>
          </a:prstGeom>
        </p:spPr>
        <p:txBody>
          <a:bodyPr wrap="square">
            <a:spAutoFit/>
          </a:bodyPr>
          <a:lstStyle/>
          <a:p>
            <a:pPr marL="285750" indent="-285750" algn="ctr">
              <a:buFont typeface="Wingdings" panose="05000000000000000000" pitchFamily="2" charset="2"/>
              <a:buChar char="§"/>
            </a:pPr>
            <a:r>
              <a:rPr lang="nl-NL" sz="2000" dirty="0">
                <a:latin typeface="+mj-lt"/>
                <a:ea typeface="Times New Roman" panose="02020603050405020304" pitchFamily="18" charset="0"/>
              </a:rPr>
              <a:t>Bảo đảm quy mô hợp lý, cân bằng giới tính và chất lượng dân số.</a:t>
            </a:r>
            <a:endParaRPr lang="en-US" sz="2000" dirty="0">
              <a:latin typeface="+mj-lt"/>
            </a:endParaRPr>
          </a:p>
        </p:txBody>
      </p:sp>
    </p:spTree>
    <p:extLst>
      <p:ext uri="{BB962C8B-B14F-4D97-AF65-F5344CB8AC3E}">
        <p14:creationId xmlns:p14="http://schemas.microsoft.com/office/powerpoint/2010/main" val="4160662068"/>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21"/>
          <p:cNvGrpSpPr>
            <a:grpSpLocks/>
          </p:cNvGrpSpPr>
          <p:nvPr/>
        </p:nvGrpSpPr>
        <p:grpSpPr bwMode="auto">
          <a:xfrm>
            <a:off x="1338269" y="1222625"/>
            <a:ext cx="6634312" cy="0"/>
            <a:chOff x="240" y="576"/>
            <a:chExt cx="4740" cy="0"/>
          </a:xfrm>
        </p:grpSpPr>
        <p:sp>
          <p:nvSpPr>
            <p:cNvPr id="5" name="Line 7"/>
            <p:cNvSpPr>
              <a:spLocks noChangeShapeType="1"/>
            </p:cNvSpPr>
            <p:nvPr/>
          </p:nvSpPr>
          <p:spPr bwMode="auto">
            <a:xfrm>
              <a:off x="240" y="576"/>
              <a:ext cx="2688" cy="0"/>
            </a:xfrm>
            <a:prstGeom prst="line">
              <a:avLst/>
            </a:prstGeom>
            <a:noFill/>
            <a:ln w="127000">
              <a:solidFill>
                <a:srgbClr val="CC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6" name="Line 8"/>
            <p:cNvSpPr>
              <a:spLocks noChangeShapeType="1"/>
            </p:cNvSpPr>
            <p:nvPr/>
          </p:nvSpPr>
          <p:spPr bwMode="auto">
            <a:xfrm>
              <a:off x="240" y="576"/>
              <a:ext cx="4740" cy="0"/>
            </a:xfrm>
            <a:prstGeom prst="line">
              <a:avLst/>
            </a:prstGeom>
            <a:noFill/>
            <a:ln w="12700">
              <a:solidFill>
                <a:srgbClr val="CC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sp>
        <p:nvSpPr>
          <p:cNvPr id="7" name="Rectangle 6"/>
          <p:cNvSpPr/>
          <p:nvPr/>
        </p:nvSpPr>
        <p:spPr>
          <a:xfrm>
            <a:off x="1556370" y="412030"/>
            <a:ext cx="6416211" cy="707886"/>
          </a:xfrm>
          <a:prstGeom prst="rect">
            <a:avLst/>
          </a:prstGeom>
        </p:spPr>
        <p:txBody>
          <a:bodyPr wrap="square">
            <a:spAutoFit/>
          </a:bodyPr>
          <a:lstStyle/>
          <a:p>
            <a:pPr indent="457200" algn="ctr">
              <a:spcBef>
                <a:spcPts val="600"/>
              </a:spcBef>
              <a:spcAft>
                <a:spcPts val="600"/>
              </a:spcAft>
            </a:pPr>
            <a:r>
              <a:rPr lang="nl-NL" sz="2000" b="1" dirty="0">
                <a:solidFill>
                  <a:srgbClr val="008000"/>
                </a:solidFill>
                <a:latin typeface="+mj-lt"/>
                <a:ea typeface="Times New Roman" panose="02020603050405020304" pitchFamily="18" charset="0"/>
              </a:rPr>
              <a:t>II. GIẢI PHÁP PHÁT TRIỂN KINH TẾ, XÃ HỘI, VĂN HÓA, CON NGƯỜI Ở VIỆT NAM HIỆN NAY</a:t>
            </a:r>
            <a:endParaRPr lang="en-US" sz="2000" b="1" dirty="0">
              <a:solidFill>
                <a:srgbClr val="008000"/>
              </a:solidFill>
              <a:latin typeface="+mj-lt"/>
              <a:ea typeface="Times New Roman" panose="02020603050405020304" pitchFamily="18" charset="0"/>
            </a:endParaRPr>
          </a:p>
        </p:txBody>
      </p:sp>
      <p:sp>
        <p:nvSpPr>
          <p:cNvPr id="8" name="Rectangle 7"/>
          <p:cNvSpPr/>
          <p:nvPr/>
        </p:nvSpPr>
        <p:spPr>
          <a:xfrm>
            <a:off x="1745152" y="1427711"/>
            <a:ext cx="5057795" cy="335989"/>
          </a:xfrm>
          <a:prstGeom prst="rect">
            <a:avLst/>
          </a:prstGeom>
        </p:spPr>
        <p:txBody>
          <a:bodyPr wrap="none">
            <a:spAutoFit/>
          </a:bodyPr>
          <a:lstStyle/>
          <a:p>
            <a:pPr indent="457200" algn="just">
              <a:lnSpc>
                <a:spcPts val="1900"/>
              </a:lnSpc>
              <a:spcBef>
                <a:spcPts val="600"/>
              </a:spcBef>
              <a:spcAft>
                <a:spcPts val="600"/>
              </a:spcAft>
            </a:pPr>
            <a:r>
              <a:rPr lang="nl-NL" sz="2000" b="1" dirty="0">
                <a:solidFill>
                  <a:srgbClr val="C00000"/>
                </a:solidFill>
                <a:latin typeface="+mj-lt"/>
                <a:ea typeface="Times New Roman" panose="02020603050405020304" pitchFamily="18" charset="0"/>
              </a:rPr>
              <a:t>1. Nội dung phát triển kinh tế, xã hội</a:t>
            </a:r>
            <a:endParaRPr lang="en-US" sz="2000" dirty="0">
              <a:solidFill>
                <a:srgbClr val="C00000"/>
              </a:solidFill>
              <a:latin typeface="+mj-lt"/>
              <a:ea typeface="Times New Roman" panose="02020603050405020304" pitchFamily="18" charset="0"/>
            </a:endParaRPr>
          </a:p>
        </p:txBody>
      </p:sp>
      <p:sp>
        <p:nvSpPr>
          <p:cNvPr id="9" name="Rectangle 8"/>
          <p:cNvSpPr/>
          <p:nvPr/>
        </p:nvSpPr>
        <p:spPr>
          <a:xfrm>
            <a:off x="1376572" y="1763700"/>
            <a:ext cx="6775806" cy="1015663"/>
          </a:xfrm>
          <a:prstGeom prst="rect">
            <a:avLst/>
          </a:prstGeom>
        </p:spPr>
        <p:txBody>
          <a:bodyPr wrap="square">
            <a:spAutoFit/>
          </a:bodyPr>
          <a:lstStyle/>
          <a:p>
            <a:pPr indent="457200" algn="just">
              <a:spcBef>
                <a:spcPts val="600"/>
              </a:spcBef>
              <a:spcAft>
                <a:spcPts val="600"/>
              </a:spcAft>
            </a:pPr>
            <a:r>
              <a:rPr lang="nl-NL" sz="2000" b="1" i="1" dirty="0">
                <a:solidFill>
                  <a:srgbClr val="3333FF"/>
                </a:solidFill>
                <a:latin typeface="+mj-lt"/>
                <a:ea typeface="Times New Roman" panose="02020603050405020304" pitchFamily="18" charset="0"/>
              </a:rPr>
              <a:t>a) Đổi mới mô hình tăng trưởng, cơ cấu lại nền kinh tế, đẩy mạnh công nghiệp hóa, hiện đại hóa đất nước</a:t>
            </a:r>
            <a:endParaRPr lang="en-US" sz="2000" dirty="0">
              <a:solidFill>
                <a:srgbClr val="3333FF"/>
              </a:solidFill>
              <a:latin typeface="+mj-lt"/>
              <a:ea typeface="Times New Roman" panose="02020603050405020304" pitchFamily="18" charset="0"/>
            </a:endParaRPr>
          </a:p>
        </p:txBody>
      </p:sp>
      <p:sp>
        <p:nvSpPr>
          <p:cNvPr id="12" name="Rectangle 11"/>
          <p:cNvSpPr/>
          <p:nvPr/>
        </p:nvSpPr>
        <p:spPr>
          <a:xfrm>
            <a:off x="1376571" y="2901030"/>
            <a:ext cx="6688641" cy="707886"/>
          </a:xfrm>
          <a:prstGeom prst="rect">
            <a:avLst/>
          </a:prstGeom>
        </p:spPr>
        <p:txBody>
          <a:bodyPr wrap="square">
            <a:spAutoFit/>
          </a:bodyPr>
          <a:lstStyle/>
          <a:p>
            <a:pPr indent="457200" algn="just">
              <a:spcBef>
                <a:spcPts val="600"/>
              </a:spcBef>
              <a:spcAft>
                <a:spcPts val="600"/>
              </a:spcAft>
            </a:pPr>
            <a:r>
              <a:rPr lang="nl-NL" sz="2000" b="1" i="1" dirty="0">
                <a:solidFill>
                  <a:srgbClr val="663300"/>
                </a:solidFill>
                <a:latin typeface="+mj-lt"/>
                <a:ea typeface="Times New Roman" panose="02020603050405020304" pitchFamily="18" charset="0"/>
              </a:rPr>
              <a:t>b) Hoàn thiện thể chế, phát triển kinh tế thị trường định hướng xã hội chủ nghĩa</a:t>
            </a:r>
            <a:endParaRPr lang="en-US" sz="2000" dirty="0">
              <a:solidFill>
                <a:srgbClr val="663300"/>
              </a:solidFill>
              <a:latin typeface="+mj-lt"/>
              <a:ea typeface="Times New Roman" panose="02020603050405020304" pitchFamily="18" charset="0"/>
            </a:endParaRPr>
          </a:p>
        </p:txBody>
      </p:sp>
      <p:sp>
        <p:nvSpPr>
          <p:cNvPr id="13" name="Rectangle 12"/>
          <p:cNvSpPr/>
          <p:nvPr/>
        </p:nvSpPr>
        <p:spPr>
          <a:xfrm>
            <a:off x="1338268" y="3823051"/>
            <a:ext cx="6726943" cy="707886"/>
          </a:xfrm>
          <a:prstGeom prst="rect">
            <a:avLst/>
          </a:prstGeom>
        </p:spPr>
        <p:txBody>
          <a:bodyPr wrap="square">
            <a:spAutoFit/>
          </a:bodyPr>
          <a:lstStyle/>
          <a:p>
            <a:pPr indent="457200" algn="just">
              <a:spcBef>
                <a:spcPts val="600"/>
              </a:spcBef>
              <a:spcAft>
                <a:spcPts val="600"/>
              </a:spcAft>
            </a:pPr>
            <a:r>
              <a:rPr lang="nl-NL" sz="2000" b="1" i="1" dirty="0">
                <a:solidFill>
                  <a:srgbClr val="CC0099"/>
                </a:solidFill>
                <a:latin typeface="+mj-lt"/>
                <a:ea typeface="Times New Roman" panose="02020603050405020304" pitchFamily="18" charset="0"/>
              </a:rPr>
              <a:t>c) Quản lý, phát triển xã hội, thực hiện công bằng xã hội </a:t>
            </a:r>
            <a:endParaRPr lang="en-US" sz="2000" dirty="0">
              <a:solidFill>
                <a:srgbClr val="CC0099"/>
              </a:solidFill>
              <a:latin typeface="+mj-lt"/>
              <a:ea typeface="Times New Roman" panose="02020603050405020304" pitchFamily="18" charset="0"/>
            </a:endParaRPr>
          </a:p>
        </p:txBody>
      </p:sp>
    </p:spTree>
    <p:extLst>
      <p:ext uri="{BB962C8B-B14F-4D97-AF65-F5344CB8AC3E}">
        <p14:creationId xmlns:p14="http://schemas.microsoft.com/office/powerpoint/2010/main" val="3486411173"/>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21"/>
          <p:cNvGrpSpPr>
            <a:grpSpLocks/>
          </p:cNvGrpSpPr>
          <p:nvPr/>
        </p:nvGrpSpPr>
        <p:grpSpPr bwMode="auto">
          <a:xfrm>
            <a:off x="1338269" y="1222625"/>
            <a:ext cx="6634312" cy="0"/>
            <a:chOff x="240" y="576"/>
            <a:chExt cx="4740" cy="0"/>
          </a:xfrm>
        </p:grpSpPr>
        <p:sp>
          <p:nvSpPr>
            <p:cNvPr id="5" name="Line 7"/>
            <p:cNvSpPr>
              <a:spLocks noChangeShapeType="1"/>
            </p:cNvSpPr>
            <p:nvPr/>
          </p:nvSpPr>
          <p:spPr bwMode="auto">
            <a:xfrm>
              <a:off x="240" y="576"/>
              <a:ext cx="2688" cy="0"/>
            </a:xfrm>
            <a:prstGeom prst="line">
              <a:avLst/>
            </a:prstGeom>
            <a:noFill/>
            <a:ln w="127000">
              <a:solidFill>
                <a:srgbClr val="CC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6" name="Line 8"/>
            <p:cNvSpPr>
              <a:spLocks noChangeShapeType="1"/>
            </p:cNvSpPr>
            <p:nvPr/>
          </p:nvSpPr>
          <p:spPr bwMode="auto">
            <a:xfrm>
              <a:off x="240" y="576"/>
              <a:ext cx="4740" cy="0"/>
            </a:xfrm>
            <a:prstGeom prst="line">
              <a:avLst/>
            </a:prstGeom>
            <a:noFill/>
            <a:ln w="12700">
              <a:solidFill>
                <a:srgbClr val="CC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sp>
        <p:nvSpPr>
          <p:cNvPr id="9" name="Rectangle 8"/>
          <p:cNvSpPr/>
          <p:nvPr/>
        </p:nvSpPr>
        <p:spPr>
          <a:xfrm>
            <a:off x="1267522" y="415763"/>
            <a:ext cx="6775806" cy="707886"/>
          </a:xfrm>
          <a:prstGeom prst="rect">
            <a:avLst/>
          </a:prstGeom>
        </p:spPr>
        <p:txBody>
          <a:bodyPr wrap="square">
            <a:spAutoFit/>
          </a:bodyPr>
          <a:lstStyle/>
          <a:p>
            <a:pPr indent="457200" algn="just">
              <a:spcBef>
                <a:spcPts val="600"/>
              </a:spcBef>
              <a:spcAft>
                <a:spcPts val="600"/>
              </a:spcAft>
            </a:pPr>
            <a:r>
              <a:rPr lang="nl-NL" sz="2000" b="1" i="1" dirty="0">
                <a:solidFill>
                  <a:srgbClr val="3333FF"/>
                </a:solidFill>
                <a:latin typeface="Times New Roman" panose="02020603050405020304" pitchFamily="18" charset="0"/>
                <a:ea typeface="Times New Roman" panose="02020603050405020304" pitchFamily="18" charset="0"/>
              </a:rPr>
              <a:t>a) Đổi mới mô hình tăng trưởng, cơ cấu lại nền kinh tế, đẩy mạnh công nghiệp hóa, hiện đại hóa đất nước</a:t>
            </a:r>
            <a:endParaRPr lang="en-US" sz="2000" dirty="0">
              <a:solidFill>
                <a:srgbClr val="3333FF"/>
              </a:solidFill>
              <a:latin typeface="Times New Roman" panose="02020603050405020304" pitchFamily="18" charset="0"/>
              <a:ea typeface="Times New Roman" panose="02020603050405020304" pitchFamily="18" charset="0"/>
            </a:endParaRPr>
          </a:p>
        </p:txBody>
      </p:sp>
      <p:sp>
        <p:nvSpPr>
          <p:cNvPr id="10" name="Rectangle 9"/>
          <p:cNvSpPr/>
          <p:nvPr/>
        </p:nvSpPr>
        <p:spPr>
          <a:xfrm>
            <a:off x="1412171" y="1395738"/>
            <a:ext cx="6631157" cy="707886"/>
          </a:xfrm>
          <a:prstGeom prst="rect">
            <a:avLst/>
          </a:prstGeom>
        </p:spPr>
        <p:txBody>
          <a:bodyPr wrap="square">
            <a:spAutoFit/>
          </a:bodyPr>
          <a:lstStyle/>
          <a:p>
            <a:pPr indent="457200" algn="ctr">
              <a:spcBef>
                <a:spcPts val="600"/>
              </a:spcBef>
              <a:spcAft>
                <a:spcPts val="600"/>
              </a:spcAft>
            </a:pPr>
            <a:r>
              <a:rPr lang="nl-NL" sz="2000" i="1" dirty="0">
                <a:solidFill>
                  <a:srgbClr val="660066"/>
                </a:solidFill>
                <a:latin typeface="Times New Roman" panose="02020603050405020304" pitchFamily="18" charset="0"/>
                <a:ea typeface="Times New Roman" panose="02020603050405020304" pitchFamily="18" charset="0"/>
              </a:rPr>
              <a:t>- Định hướng đổi mới mô hình tăng trưởng, cơ cấu lại nền kinh tế</a:t>
            </a:r>
            <a:endParaRPr lang="en-US" sz="2000" i="1" dirty="0">
              <a:solidFill>
                <a:srgbClr val="660066"/>
              </a:solidFill>
              <a:latin typeface="Times New Roman" panose="02020603050405020304" pitchFamily="18" charset="0"/>
              <a:ea typeface="Times New Roman" panose="02020603050405020304" pitchFamily="18" charset="0"/>
            </a:endParaRPr>
          </a:p>
        </p:txBody>
      </p:sp>
      <p:pic>
        <p:nvPicPr>
          <p:cNvPr id="11" name="Picture 11" descr="Image result for Định hướng đổi mới mô hình tăng trưở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59799" y="2075380"/>
            <a:ext cx="6731445" cy="24760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3412583"/>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64067" y="475137"/>
            <a:ext cx="6426486" cy="1015663"/>
          </a:xfrm>
          <a:prstGeom prst="rect">
            <a:avLst/>
          </a:prstGeom>
        </p:spPr>
        <p:txBody>
          <a:bodyPr wrap="square">
            <a:spAutoFit/>
          </a:bodyPr>
          <a:lstStyle/>
          <a:p>
            <a:pPr indent="457200" algn="ctr">
              <a:spcBef>
                <a:spcPts val="600"/>
              </a:spcBef>
              <a:spcAft>
                <a:spcPts val="600"/>
              </a:spcAft>
            </a:pPr>
            <a:r>
              <a:rPr lang="nl-NL" sz="2000" i="1" dirty="0">
                <a:solidFill>
                  <a:srgbClr val="660066"/>
                </a:solidFill>
                <a:latin typeface="Times New Roman" panose="02020603050405020304" pitchFamily="18" charset="0"/>
                <a:ea typeface="Times New Roman" panose="02020603050405020304" pitchFamily="18" charset="0"/>
              </a:rPr>
              <a:t>- Đẩy mạnh công nghiệp hóa, hiện đại hóa, phấn đấu sớm đưa nước ta cơ bản trở thành nước công nghiệp theo hướng hiện đại </a:t>
            </a:r>
            <a:endParaRPr lang="en-US" sz="2000" dirty="0">
              <a:solidFill>
                <a:srgbClr val="660066"/>
              </a:solidFill>
              <a:latin typeface="Times New Roman" panose="02020603050405020304" pitchFamily="18" charset="0"/>
              <a:ea typeface="Times New Roman" panose="02020603050405020304" pitchFamily="18" charset="0"/>
            </a:endParaRPr>
          </a:p>
        </p:txBody>
      </p:sp>
      <p:pic>
        <p:nvPicPr>
          <p:cNvPr id="1026" name="Picture 2" descr="http://tapchithongtindoingoai.vn/Uploads/2020/10/17/vna_potal_muc_tieu_den_nam_2030_viet_nam_co_ban_tro_thanh_nuoc_cong_nghiep_theo_huong_hien_dai_210139382_505611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08944" y="1504950"/>
            <a:ext cx="5260367" cy="31184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80897818"/>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p:cNvSpPr>
            <a:spLocks noChangeArrowheads="1"/>
          </p:cNvSpPr>
          <p:nvPr/>
        </p:nvSpPr>
        <p:spPr bwMode="auto">
          <a:xfrm>
            <a:off x="1331119" y="441977"/>
            <a:ext cx="651629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742950" indent="-28575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1143000" indent="-228600">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600200" indent="-2286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2057400" indent="-228600">
              <a:spcBef>
                <a:spcPts val="350"/>
              </a:spcBef>
              <a:buClr>
                <a:schemeClr val="accent2"/>
              </a:buClr>
              <a:buFont typeface="Wingdings 2" panose="05020102010507070707" pitchFamily="18" charset="2"/>
              <a:buChar char=""/>
              <a:defRPr>
                <a:solidFill>
                  <a:schemeClr val="tx1"/>
                </a:solidFill>
                <a:latin typeface="Lucida Sans Unicode" panose="020B0602030504020204" pitchFamily="34" charset="0"/>
              </a:defRPr>
            </a:lvl5pPr>
            <a:lvl6pPr marL="25146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6pPr>
            <a:lvl7pPr marL="29718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7pPr>
            <a:lvl8pPr marL="34290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8pPr>
            <a:lvl9pPr marL="38862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9pPr>
          </a:lstStyle>
          <a:p>
            <a:pPr marL="0" indent="0" algn="ctr" eaLnBrk="1" hangingPunct="1">
              <a:spcBef>
                <a:spcPct val="0"/>
              </a:spcBef>
              <a:buClrTx/>
              <a:buSzTx/>
              <a:buNone/>
            </a:pPr>
            <a:r>
              <a:rPr lang="en-US" altLang="en-US" sz="1800" b="1" dirty="0" smtClean="0">
                <a:solidFill>
                  <a:srgbClr val="000099"/>
                </a:solidFill>
                <a:latin typeface="Arial" panose="020B0604020202020204" pitchFamily="34" charset="0"/>
                <a:cs typeface="Arial" panose="020B0604020202020204" pitchFamily="34" charset="0"/>
              </a:rPr>
              <a:t>- </a:t>
            </a:r>
            <a:r>
              <a:rPr lang="en-US" altLang="en-US" sz="1800" b="1" dirty="0" err="1" smtClean="0">
                <a:solidFill>
                  <a:srgbClr val="000099"/>
                </a:solidFill>
                <a:latin typeface="Arial" panose="020B0604020202020204" pitchFamily="34" charset="0"/>
                <a:cs typeface="Arial" panose="020B0604020202020204" pitchFamily="34" charset="0"/>
              </a:rPr>
              <a:t>Phát</a:t>
            </a:r>
            <a:r>
              <a:rPr lang="en-US" altLang="en-US" sz="1800" b="1" dirty="0" smtClean="0">
                <a:solidFill>
                  <a:srgbClr val="000099"/>
                </a:solidFill>
                <a:latin typeface="Arial" panose="020B0604020202020204" pitchFamily="34" charset="0"/>
                <a:cs typeface="Arial" panose="020B0604020202020204" pitchFamily="34" charset="0"/>
              </a:rPr>
              <a:t> </a:t>
            </a:r>
            <a:r>
              <a:rPr lang="en-US" altLang="en-US" sz="1800" b="1" dirty="0" err="1">
                <a:solidFill>
                  <a:srgbClr val="000099"/>
                </a:solidFill>
                <a:latin typeface="Arial" panose="020B0604020202020204" pitchFamily="34" charset="0"/>
                <a:cs typeface="Arial" panose="020B0604020202020204" pitchFamily="34" charset="0"/>
              </a:rPr>
              <a:t>triển</a:t>
            </a:r>
            <a:r>
              <a:rPr lang="en-US" altLang="en-US" sz="1800" b="1" dirty="0">
                <a:solidFill>
                  <a:srgbClr val="000099"/>
                </a:solidFill>
                <a:latin typeface="Arial" panose="020B0604020202020204" pitchFamily="34" charset="0"/>
                <a:cs typeface="Arial" panose="020B0604020202020204" pitchFamily="34" charset="0"/>
              </a:rPr>
              <a:t> </a:t>
            </a:r>
            <a:r>
              <a:rPr lang="en-US" altLang="en-US" sz="1800" b="1" dirty="0" err="1" smtClean="0">
                <a:solidFill>
                  <a:srgbClr val="000099"/>
                </a:solidFill>
                <a:latin typeface="Arial" panose="020B0604020202020204" pitchFamily="34" charset="0"/>
                <a:cs typeface="Arial" panose="020B0604020202020204" pitchFamily="34" charset="0"/>
              </a:rPr>
              <a:t>công</a:t>
            </a:r>
            <a:r>
              <a:rPr lang="en-US" altLang="en-US" sz="1800" b="1" dirty="0" smtClean="0">
                <a:solidFill>
                  <a:srgbClr val="000099"/>
                </a:solidFill>
                <a:latin typeface="Arial" panose="020B0604020202020204" pitchFamily="34" charset="0"/>
                <a:cs typeface="Arial" panose="020B0604020202020204" pitchFamily="34" charset="0"/>
              </a:rPr>
              <a:t> </a:t>
            </a:r>
            <a:r>
              <a:rPr lang="en-US" altLang="en-US" sz="1800" b="1" dirty="0" err="1">
                <a:solidFill>
                  <a:srgbClr val="000099"/>
                </a:solidFill>
                <a:latin typeface="Arial" panose="020B0604020202020204" pitchFamily="34" charset="0"/>
                <a:cs typeface="Arial" panose="020B0604020202020204" pitchFamily="34" charset="0"/>
              </a:rPr>
              <a:t>nghiệp</a:t>
            </a:r>
            <a:r>
              <a:rPr lang="en-US" altLang="en-US" sz="1800" b="1" dirty="0">
                <a:solidFill>
                  <a:srgbClr val="000099"/>
                </a:solidFill>
                <a:latin typeface="Arial" panose="020B0604020202020204" pitchFamily="34" charset="0"/>
                <a:cs typeface="Arial" panose="020B0604020202020204" pitchFamily="34" charset="0"/>
              </a:rPr>
              <a:t> </a:t>
            </a:r>
          </a:p>
        </p:txBody>
      </p:sp>
      <p:pic>
        <p:nvPicPr>
          <p:cNvPr id="5" name="Picture 4" descr="Image result for ngành công nghiệp và xây dự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91258" y="916782"/>
            <a:ext cx="3098006" cy="34373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2" descr="Image result for ngành công nghiệp và xây dự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64466" y="916781"/>
            <a:ext cx="3688424" cy="34373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40606914"/>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4890" y="463402"/>
            <a:ext cx="6292921" cy="707886"/>
          </a:xfrm>
          <a:prstGeom prst="rect">
            <a:avLst/>
          </a:prstGeom>
        </p:spPr>
        <p:txBody>
          <a:bodyPr wrap="square">
            <a:spAutoFit/>
          </a:bodyPr>
          <a:lstStyle/>
          <a:p>
            <a:pPr indent="457200" algn="ctr">
              <a:spcBef>
                <a:spcPts val="600"/>
              </a:spcBef>
              <a:spcAft>
                <a:spcPts val="600"/>
              </a:spcAft>
            </a:pPr>
            <a:r>
              <a:rPr lang="nl-NL" sz="2000" i="1" dirty="0">
                <a:solidFill>
                  <a:srgbClr val="660066"/>
                </a:solidFill>
                <a:latin typeface="Times New Roman" panose="02020603050405020304" pitchFamily="18" charset="0"/>
                <a:ea typeface="Times New Roman" panose="02020603050405020304" pitchFamily="18" charset="0"/>
              </a:rPr>
              <a:t>- Phát triển nông nghiệp và kinh tế nông thôn gắn với xây dựng nông thôn mới</a:t>
            </a:r>
            <a:endParaRPr lang="en-US" sz="2000" dirty="0">
              <a:solidFill>
                <a:srgbClr val="660066"/>
              </a:solidFill>
              <a:latin typeface="Times New Roman" panose="02020603050405020304" pitchFamily="18" charset="0"/>
              <a:ea typeface="Times New Roman" panose="02020603050405020304" pitchFamily="18" charset="0"/>
            </a:endParaRPr>
          </a:p>
        </p:txBody>
      </p:sp>
      <p:pic>
        <p:nvPicPr>
          <p:cNvPr id="5" name="Picture 2" descr="Image result for Đẩy mạnh công nghiệp hoá, hiện đại hoá nông nghiệp và nông thôn, giải quyết đồng bộ các vấn đề nông nghiệp, nông thôn và nông dâ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94890" y="1401406"/>
            <a:ext cx="3518899" cy="31705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098" name="Picture 2" descr="Hà Tĩnh: Chủ động, sáng tạo trong xây dựng nông thôn mới"/>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16529" y="1401406"/>
            <a:ext cx="3369925" cy="31705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39308256"/>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025515" y="503037"/>
            <a:ext cx="3613490" cy="347211"/>
          </a:xfrm>
          <a:prstGeom prst="rect">
            <a:avLst/>
          </a:prstGeom>
        </p:spPr>
        <p:txBody>
          <a:bodyPr wrap="none">
            <a:spAutoFit/>
          </a:bodyPr>
          <a:lstStyle/>
          <a:p>
            <a:pPr lvl="0" algn="just">
              <a:lnSpc>
                <a:spcPts val="1900"/>
              </a:lnSpc>
              <a:spcBef>
                <a:spcPts val="600"/>
              </a:spcBef>
              <a:spcAft>
                <a:spcPts val="600"/>
              </a:spcAft>
            </a:pPr>
            <a:r>
              <a:rPr lang="nl-NL" sz="2400" i="1" dirty="0" smtClean="0">
                <a:solidFill>
                  <a:srgbClr val="660066"/>
                </a:solidFill>
                <a:latin typeface="Times New Roman" panose="02020603050405020304" pitchFamily="18" charset="0"/>
                <a:ea typeface="Times New Roman" panose="02020603050405020304" pitchFamily="18" charset="0"/>
              </a:rPr>
              <a:t>- Phát </a:t>
            </a:r>
            <a:r>
              <a:rPr lang="nl-NL" sz="2400" i="1" dirty="0">
                <a:solidFill>
                  <a:srgbClr val="660066"/>
                </a:solidFill>
                <a:latin typeface="Times New Roman" panose="02020603050405020304" pitchFamily="18" charset="0"/>
                <a:ea typeface="Times New Roman" panose="02020603050405020304" pitchFamily="18" charset="0"/>
              </a:rPr>
              <a:t>triển khu vực dịch vụ</a:t>
            </a:r>
            <a:endParaRPr lang="en-US" sz="2400" dirty="0">
              <a:solidFill>
                <a:srgbClr val="660066"/>
              </a:solidFill>
              <a:latin typeface="Times New Roman" panose="02020603050405020304" pitchFamily="18" charset="0"/>
              <a:ea typeface="Times New Roman" panose="02020603050405020304" pitchFamily="18" charset="0"/>
            </a:endParaRPr>
          </a:p>
        </p:txBody>
      </p:sp>
      <p:pic>
        <p:nvPicPr>
          <p:cNvPr id="8194" name="Picture 2" descr="Phát triển mạnh ngành dịch vụ logistics - Báo Nhân Dâ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93957" y="956780"/>
            <a:ext cx="6191250" cy="3581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77996993"/>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p:cNvSpPr>
            <a:spLocks noChangeArrowheads="1"/>
          </p:cNvSpPr>
          <p:nvPr/>
        </p:nvSpPr>
        <p:spPr bwMode="auto">
          <a:xfrm>
            <a:off x="3168254" y="303610"/>
            <a:ext cx="273664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marL="342900" indent="-342900">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742950" indent="-28575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1143000" indent="-228600">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600200" indent="-2286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2057400" indent="-228600">
              <a:spcBef>
                <a:spcPts val="350"/>
              </a:spcBef>
              <a:buClr>
                <a:schemeClr val="accent2"/>
              </a:buClr>
              <a:buFont typeface="Wingdings 2" panose="05020102010507070707" pitchFamily="18" charset="2"/>
              <a:buChar char=""/>
              <a:defRPr>
                <a:solidFill>
                  <a:schemeClr val="tx1"/>
                </a:solidFill>
                <a:latin typeface="Lucida Sans Unicode" panose="020B0602030504020204" pitchFamily="34" charset="0"/>
              </a:defRPr>
            </a:lvl5pPr>
            <a:lvl6pPr marL="25146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6pPr>
            <a:lvl7pPr marL="29718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7pPr>
            <a:lvl8pPr marL="34290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8pPr>
            <a:lvl9pPr marL="38862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9pPr>
          </a:lstStyle>
          <a:p>
            <a:pPr marL="0" indent="0" eaLnBrk="1" hangingPunct="1">
              <a:spcBef>
                <a:spcPct val="0"/>
              </a:spcBef>
              <a:buClrTx/>
              <a:buSzTx/>
              <a:buNone/>
            </a:pPr>
            <a:r>
              <a:rPr lang="en-US" altLang="en-US" sz="1800" b="1" dirty="0" smtClean="0">
                <a:solidFill>
                  <a:srgbClr val="000099"/>
                </a:solidFill>
                <a:latin typeface="Arial" panose="020B0604020202020204" pitchFamily="34" charset="0"/>
                <a:cs typeface="Arial" panose="020B0604020202020204" pitchFamily="34" charset="0"/>
              </a:rPr>
              <a:t>- </a:t>
            </a:r>
            <a:r>
              <a:rPr lang="en-US" altLang="en-US" sz="1800" b="1" dirty="0" err="1" smtClean="0">
                <a:solidFill>
                  <a:srgbClr val="000099"/>
                </a:solidFill>
                <a:latin typeface="Arial" panose="020B0604020202020204" pitchFamily="34" charset="0"/>
                <a:cs typeface="Arial" panose="020B0604020202020204" pitchFamily="34" charset="0"/>
              </a:rPr>
              <a:t>Phát</a:t>
            </a:r>
            <a:r>
              <a:rPr lang="en-US" altLang="en-US" sz="1800" b="1" dirty="0" smtClean="0">
                <a:solidFill>
                  <a:srgbClr val="000099"/>
                </a:solidFill>
                <a:latin typeface="Arial" panose="020B0604020202020204" pitchFamily="34" charset="0"/>
                <a:cs typeface="Arial" panose="020B0604020202020204" pitchFamily="34" charset="0"/>
              </a:rPr>
              <a:t> </a:t>
            </a:r>
            <a:r>
              <a:rPr lang="en-US" altLang="en-US" sz="1800" b="1" dirty="0" err="1">
                <a:solidFill>
                  <a:srgbClr val="000099"/>
                </a:solidFill>
                <a:latin typeface="Arial" panose="020B0604020202020204" pitchFamily="34" charset="0"/>
                <a:cs typeface="Arial" panose="020B0604020202020204" pitchFamily="34" charset="0"/>
              </a:rPr>
              <a:t>triển</a:t>
            </a:r>
            <a:r>
              <a:rPr lang="en-US" altLang="en-US" sz="1800" b="1" dirty="0">
                <a:solidFill>
                  <a:srgbClr val="000099"/>
                </a:solidFill>
                <a:latin typeface="Arial" panose="020B0604020202020204" pitchFamily="34" charset="0"/>
                <a:cs typeface="Arial" panose="020B0604020202020204" pitchFamily="34" charset="0"/>
              </a:rPr>
              <a:t> </a:t>
            </a:r>
            <a:r>
              <a:rPr lang="en-US" altLang="en-US" sz="1800" b="1" dirty="0" err="1">
                <a:solidFill>
                  <a:srgbClr val="FF0000"/>
                </a:solidFill>
                <a:latin typeface="Arial" panose="020B0604020202020204" pitchFamily="34" charset="0"/>
                <a:cs typeface="Arial" panose="020B0604020202020204" pitchFamily="34" charset="0"/>
              </a:rPr>
              <a:t>kinh</a:t>
            </a:r>
            <a:r>
              <a:rPr lang="en-US" altLang="en-US" sz="1800" b="1" dirty="0">
                <a:solidFill>
                  <a:srgbClr val="FF0000"/>
                </a:solidFill>
                <a:latin typeface="Arial" panose="020B0604020202020204" pitchFamily="34" charset="0"/>
                <a:cs typeface="Arial" panose="020B0604020202020204" pitchFamily="34" charset="0"/>
              </a:rPr>
              <a:t> </a:t>
            </a:r>
            <a:r>
              <a:rPr lang="en-US" altLang="en-US" sz="1800" b="1" dirty="0" err="1">
                <a:solidFill>
                  <a:srgbClr val="FF0000"/>
                </a:solidFill>
                <a:latin typeface="Arial" panose="020B0604020202020204" pitchFamily="34" charset="0"/>
                <a:cs typeface="Arial" panose="020B0604020202020204" pitchFamily="34" charset="0"/>
              </a:rPr>
              <a:t>tế</a:t>
            </a:r>
            <a:r>
              <a:rPr lang="en-US" altLang="en-US" sz="1800" b="1" dirty="0">
                <a:solidFill>
                  <a:srgbClr val="FF0000"/>
                </a:solidFill>
                <a:latin typeface="Arial" panose="020B0604020202020204" pitchFamily="34" charset="0"/>
                <a:cs typeface="Arial" panose="020B0604020202020204" pitchFamily="34" charset="0"/>
              </a:rPr>
              <a:t> </a:t>
            </a:r>
            <a:r>
              <a:rPr lang="en-US" altLang="en-US" sz="1800" b="1" dirty="0" err="1">
                <a:solidFill>
                  <a:srgbClr val="FF0000"/>
                </a:solidFill>
                <a:latin typeface="Arial" panose="020B0604020202020204" pitchFamily="34" charset="0"/>
                <a:cs typeface="Arial" panose="020B0604020202020204" pitchFamily="34" charset="0"/>
              </a:rPr>
              <a:t>biển</a:t>
            </a:r>
            <a:endParaRPr lang="en-US" altLang="en-US" sz="1800" b="1" dirty="0">
              <a:solidFill>
                <a:srgbClr val="FF0000"/>
              </a:solidFill>
              <a:latin typeface="Arial" panose="020B0604020202020204" pitchFamily="34" charset="0"/>
              <a:cs typeface="Arial" panose="020B0604020202020204" pitchFamily="34" charset="0"/>
            </a:endParaRPr>
          </a:p>
        </p:txBody>
      </p:sp>
      <p:pic>
        <p:nvPicPr>
          <p:cNvPr id="5" name="Picture 2" descr="Image result for phát triển kinh tế biể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09737" y="844154"/>
            <a:ext cx="5940029" cy="36183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14277738"/>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468693" y="472214"/>
            <a:ext cx="3754554" cy="335989"/>
          </a:xfrm>
          <a:prstGeom prst="rect">
            <a:avLst/>
          </a:prstGeom>
        </p:spPr>
        <p:txBody>
          <a:bodyPr wrap="none">
            <a:spAutoFit/>
          </a:bodyPr>
          <a:lstStyle/>
          <a:p>
            <a:pPr lvl="0" algn="just">
              <a:lnSpc>
                <a:spcPts val="1900"/>
              </a:lnSpc>
              <a:spcBef>
                <a:spcPts val="600"/>
              </a:spcBef>
              <a:spcAft>
                <a:spcPts val="600"/>
              </a:spcAft>
            </a:pPr>
            <a:r>
              <a:rPr lang="nl-NL" sz="2000" i="1" dirty="0" smtClean="0">
                <a:solidFill>
                  <a:srgbClr val="660066"/>
                </a:solidFill>
                <a:latin typeface="Times New Roman" panose="02020603050405020304" pitchFamily="18" charset="0"/>
                <a:ea typeface="Times New Roman" panose="02020603050405020304" pitchFamily="18" charset="0"/>
              </a:rPr>
              <a:t>- Phát </a:t>
            </a:r>
            <a:r>
              <a:rPr lang="nl-NL" sz="2000" i="1" dirty="0">
                <a:solidFill>
                  <a:srgbClr val="660066"/>
                </a:solidFill>
                <a:latin typeface="Times New Roman" panose="02020603050405020304" pitchFamily="18" charset="0"/>
                <a:ea typeface="Times New Roman" panose="02020603050405020304" pitchFamily="18" charset="0"/>
              </a:rPr>
              <a:t>triển kinh tế vùng, liên vùng</a:t>
            </a:r>
            <a:endParaRPr lang="en-US" sz="2000" dirty="0">
              <a:solidFill>
                <a:srgbClr val="660066"/>
              </a:solidFill>
              <a:latin typeface="Times New Roman" panose="02020603050405020304" pitchFamily="18" charset="0"/>
              <a:ea typeface="Times New Roman" panose="02020603050405020304" pitchFamily="18" charset="0"/>
            </a:endParaRPr>
          </a:p>
        </p:txBody>
      </p:sp>
      <p:pic>
        <p:nvPicPr>
          <p:cNvPr id="5" name="Picture 10" descr="Image result for các vùng kinh tế trọng điểm phía bắc"/>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05510" y="986319"/>
            <a:ext cx="6143946" cy="34829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8951910"/>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Thách thức phát triển đô thị thông minh"/>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61672" y="996593"/>
            <a:ext cx="6421348" cy="3625600"/>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2871693" y="482489"/>
            <a:ext cx="2517036" cy="347211"/>
          </a:xfrm>
          <a:prstGeom prst="rect">
            <a:avLst/>
          </a:prstGeom>
        </p:spPr>
        <p:txBody>
          <a:bodyPr wrap="none">
            <a:spAutoFit/>
          </a:bodyPr>
          <a:lstStyle/>
          <a:p>
            <a:pPr lvl="0" algn="just">
              <a:lnSpc>
                <a:spcPts val="1900"/>
              </a:lnSpc>
              <a:spcBef>
                <a:spcPts val="600"/>
              </a:spcBef>
              <a:spcAft>
                <a:spcPts val="600"/>
              </a:spcAft>
            </a:pPr>
            <a:r>
              <a:rPr lang="nl-NL" sz="2400" b="1" i="1" dirty="0" smtClean="0">
                <a:solidFill>
                  <a:srgbClr val="660066"/>
                </a:solidFill>
                <a:latin typeface="Times New Roman" panose="02020603050405020304" pitchFamily="18" charset="0"/>
                <a:ea typeface="Times New Roman" panose="02020603050405020304" pitchFamily="18" charset="0"/>
              </a:rPr>
              <a:t>- Phát </a:t>
            </a:r>
            <a:r>
              <a:rPr lang="nl-NL" sz="2400" b="1" i="1" dirty="0">
                <a:solidFill>
                  <a:srgbClr val="660066"/>
                </a:solidFill>
                <a:latin typeface="Times New Roman" panose="02020603050405020304" pitchFamily="18" charset="0"/>
                <a:ea typeface="Times New Roman" panose="02020603050405020304" pitchFamily="18" charset="0"/>
              </a:rPr>
              <a:t>triển đô thị </a:t>
            </a:r>
            <a:endParaRPr lang="en-US" sz="2400" b="1" dirty="0">
              <a:solidFill>
                <a:srgbClr val="660066"/>
              </a:solidFill>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223582163"/>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01319" y="544134"/>
            <a:ext cx="6423553" cy="347211"/>
          </a:xfrm>
          <a:prstGeom prst="rect">
            <a:avLst/>
          </a:prstGeom>
        </p:spPr>
        <p:txBody>
          <a:bodyPr wrap="none">
            <a:spAutoFit/>
          </a:bodyPr>
          <a:lstStyle/>
          <a:p>
            <a:pPr lvl="0" algn="just">
              <a:lnSpc>
                <a:spcPts val="1900"/>
              </a:lnSpc>
              <a:spcBef>
                <a:spcPts val="600"/>
              </a:spcBef>
              <a:spcAft>
                <a:spcPts val="600"/>
              </a:spcAft>
            </a:pPr>
            <a:r>
              <a:rPr lang="nl-NL" sz="2400" i="1" dirty="0" smtClean="0">
                <a:solidFill>
                  <a:srgbClr val="660066"/>
                </a:solidFill>
                <a:latin typeface="Times New Roman" panose="02020603050405020304" pitchFamily="18" charset="0"/>
                <a:ea typeface="Times New Roman" panose="02020603050405020304" pitchFamily="18" charset="0"/>
              </a:rPr>
              <a:t>- Xây </a:t>
            </a:r>
            <a:r>
              <a:rPr lang="nl-NL" sz="2400" i="1" dirty="0">
                <a:solidFill>
                  <a:srgbClr val="660066"/>
                </a:solidFill>
                <a:latin typeface="Times New Roman" panose="02020603050405020304" pitchFamily="18" charset="0"/>
                <a:ea typeface="Times New Roman" panose="02020603050405020304" pitchFamily="18" charset="0"/>
              </a:rPr>
              <a:t>dựng hệ thống kết cấu hạ tầng kinh tế-xã hội</a:t>
            </a:r>
            <a:endParaRPr lang="en-US" sz="2400" dirty="0">
              <a:solidFill>
                <a:srgbClr val="660066"/>
              </a:solidFill>
              <a:latin typeface="Times New Roman" panose="02020603050405020304" pitchFamily="18" charset="0"/>
              <a:ea typeface="Times New Roman" panose="02020603050405020304" pitchFamily="18" charset="0"/>
            </a:endParaRPr>
          </a:p>
        </p:txBody>
      </p:sp>
      <p:pic>
        <p:nvPicPr>
          <p:cNvPr id="14340" name="Picture 4" descr="http://baocongthuong.com.vn/stores/news_dataimages/dinhdung/092016/07/13/f2f9cc2ea131517b4438632fd3a0e00e_Giao_thong.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86022" y="988298"/>
            <a:ext cx="6038850" cy="350150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55064632"/>
      </p:ext>
    </p:extLst>
  </p:cSld>
  <p:clrMapOvr>
    <a:masterClrMapping/>
  </p:clrMapOvr>
  <p:timing>
    <p:tnLst>
      <p:par>
        <p:cT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a:xfrm>
            <a:off x="1777429" y="554804"/>
            <a:ext cx="6010382" cy="863030"/>
          </a:xfrm>
          <a:prstGeom prst="roundRect">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ounded Rectangle 6"/>
          <p:cNvSpPr/>
          <p:nvPr/>
        </p:nvSpPr>
        <p:spPr>
          <a:xfrm flipH="1">
            <a:off x="1627940" y="2075380"/>
            <a:ext cx="1094712" cy="2198669"/>
          </a:xfrm>
          <a:prstGeom prst="roundRect">
            <a:avLst/>
          </a:prstGeom>
          <a:solidFill>
            <a:srgbClr val="3333FF"/>
          </a:solid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solidFill>
                  <a:srgbClr val="FFFFFF"/>
                </a:solidFill>
              </a:rPr>
              <a:t>H</a:t>
            </a:r>
            <a:r>
              <a:rPr lang="nl-NL" sz="2000" dirty="0" smtClean="0">
                <a:solidFill>
                  <a:srgbClr val="FFFFFF"/>
                </a:solidFill>
              </a:rPr>
              <a:t>ạ </a:t>
            </a:r>
            <a:r>
              <a:rPr lang="nl-NL" sz="2000" dirty="0">
                <a:solidFill>
                  <a:srgbClr val="FFFFFF"/>
                </a:solidFill>
              </a:rPr>
              <a:t>tầng giao thông</a:t>
            </a:r>
            <a:endParaRPr lang="en-US" sz="2000" dirty="0">
              <a:solidFill>
                <a:srgbClr val="FFFFFF"/>
              </a:solidFill>
            </a:endParaRPr>
          </a:p>
        </p:txBody>
      </p:sp>
      <p:sp>
        <p:nvSpPr>
          <p:cNvPr id="8" name="Rounded Rectangle 7"/>
          <p:cNvSpPr/>
          <p:nvPr/>
        </p:nvSpPr>
        <p:spPr>
          <a:xfrm flipH="1">
            <a:off x="3270093" y="2075381"/>
            <a:ext cx="1094712" cy="2198668"/>
          </a:xfrm>
          <a:prstGeom prst="roundRect">
            <a:avLst/>
          </a:prstGeom>
          <a:solidFill>
            <a:srgbClr val="3333FF"/>
          </a:solid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solidFill>
                  <a:srgbClr val="FFFFFF"/>
                </a:solidFill>
              </a:rPr>
              <a:t>H</a:t>
            </a:r>
            <a:r>
              <a:rPr lang="nl-NL" sz="2000" dirty="0" smtClean="0">
                <a:solidFill>
                  <a:srgbClr val="FFFFFF"/>
                </a:solidFill>
              </a:rPr>
              <a:t>ạ </a:t>
            </a:r>
            <a:r>
              <a:rPr lang="nl-NL" sz="2000" dirty="0">
                <a:solidFill>
                  <a:srgbClr val="FFFFFF"/>
                </a:solidFill>
              </a:rPr>
              <a:t>tầng ngành điện </a:t>
            </a:r>
            <a:endParaRPr lang="en-US" sz="2000" dirty="0">
              <a:solidFill>
                <a:srgbClr val="FFFFFF"/>
              </a:solidFill>
            </a:endParaRPr>
          </a:p>
        </p:txBody>
      </p:sp>
      <p:sp>
        <p:nvSpPr>
          <p:cNvPr id="9" name="Rounded Rectangle 8"/>
          <p:cNvSpPr/>
          <p:nvPr/>
        </p:nvSpPr>
        <p:spPr>
          <a:xfrm flipH="1">
            <a:off x="5037248" y="2075381"/>
            <a:ext cx="1094712" cy="2198668"/>
          </a:xfrm>
          <a:prstGeom prst="roundRect">
            <a:avLst/>
          </a:prstGeom>
          <a:solidFill>
            <a:srgbClr val="3333FF"/>
          </a:solid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solidFill>
                  <a:srgbClr val="FFFFFF"/>
                </a:solidFill>
              </a:rPr>
              <a:t>H</a:t>
            </a:r>
            <a:r>
              <a:rPr lang="nl-NL" sz="2000" dirty="0" smtClean="0">
                <a:solidFill>
                  <a:srgbClr val="FFFFFF"/>
                </a:solidFill>
              </a:rPr>
              <a:t>ạ </a:t>
            </a:r>
            <a:r>
              <a:rPr lang="nl-NL" sz="2000" dirty="0">
                <a:solidFill>
                  <a:srgbClr val="FFFFFF"/>
                </a:solidFill>
              </a:rPr>
              <a:t>tầng thủy lợi </a:t>
            </a:r>
            <a:endParaRPr lang="en-US" sz="2000" dirty="0">
              <a:solidFill>
                <a:srgbClr val="FFFFFF"/>
              </a:solidFill>
            </a:endParaRPr>
          </a:p>
        </p:txBody>
      </p:sp>
      <p:sp>
        <p:nvSpPr>
          <p:cNvPr id="10" name="Rounded Rectangle 9"/>
          <p:cNvSpPr/>
          <p:nvPr/>
        </p:nvSpPr>
        <p:spPr>
          <a:xfrm flipH="1">
            <a:off x="6804403" y="2075380"/>
            <a:ext cx="1094712" cy="2198667"/>
          </a:xfrm>
          <a:prstGeom prst="roundRect">
            <a:avLst/>
          </a:prstGeom>
          <a:solidFill>
            <a:srgbClr val="3333FF"/>
          </a:solid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2000" dirty="0">
                <a:solidFill>
                  <a:srgbClr val="FFFFFF"/>
                </a:solidFill>
              </a:rPr>
              <a:t>H</a:t>
            </a:r>
            <a:r>
              <a:rPr lang="nl-NL" sz="2000" dirty="0" smtClean="0">
                <a:solidFill>
                  <a:srgbClr val="FFFFFF"/>
                </a:solidFill>
              </a:rPr>
              <a:t>ạ </a:t>
            </a:r>
            <a:r>
              <a:rPr lang="nl-NL" sz="2000" dirty="0">
                <a:solidFill>
                  <a:srgbClr val="FFFFFF"/>
                </a:solidFill>
              </a:rPr>
              <a:t>tầng đô thị </a:t>
            </a:r>
            <a:endParaRPr lang="en-US" sz="2000" dirty="0">
              <a:solidFill>
                <a:srgbClr val="FFFFFF"/>
              </a:solidFill>
            </a:endParaRPr>
          </a:p>
        </p:txBody>
      </p:sp>
      <p:sp>
        <p:nvSpPr>
          <p:cNvPr id="11" name="Rectangle 10"/>
          <p:cNvSpPr/>
          <p:nvPr/>
        </p:nvSpPr>
        <p:spPr>
          <a:xfrm>
            <a:off x="1777429" y="584661"/>
            <a:ext cx="6000659" cy="707886"/>
          </a:xfrm>
          <a:prstGeom prst="rect">
            <a:avLst/>
          </a:prstGeom>
        </p:spPr>
        <p:txBody>
          <a:bodyPr wrap="square">
            <a:spAutoFit/>
          </a:bodyPr>
          <a:lstStyle/>
          <a:p>
            <a:pPr lvl="0" algn="ctr"/>
            <a:r>
              <a:rPr lang="nl-NL" sz="2000" b="1" dirty="0" smtClean="0">
                <a:solidFill>
                  <a:srgbClr val="FFFFFF"/>
                </a:solidFill>
                <a:latin typeface="+mj-lt"/>
                <a:ea typeface="Times New Roman" panose="02020603050405020304" pitchFamily="18" charset="0"/>
              </a:rPr>
              <a:t>Xây </a:t>
            </a:r>
            <a:r>
              <a:rPr lang="nl-NL" sz="2000" b="1" dirty="0">
                <a:solidFill>
                  <a:srgbClr val="FFFFFF"/>
                </a:solidFill>
                <a:latin typeface="+mj-lt"/>
                <a:ea typeface="Times New Roman" panose="02020603050405020304" pitchFamily="18" charset="0"/>
              </a:rPr>
              <a:t>dựng hệ thống </a:t>
            </a:r>
            <a:endParaRPr lang="nl-NL" sz="2000" b="1" dirty="0" smtClean="0">
              <a:solidFill>
                <a:srgbClr val="FFFFFF"/>
              </a:solidFill>
              <a:latin typeface="+mj-lt"/>
              <a:ea typeface="Times New Roman" panose="02020603050405020304" pitchFamily="18" charset="0"/>
            </a:endParaRPr>
          </a:p>
          <a:p>
            <a:pPr lvl="0" algn="ctr"/>
            <a:r>
              <a:rPr lang="nl-NL" sz="2000" b="1" dirty="0" smtClean="0">
                <a:solidFill>
                  <a:srgbClr val="FFFFFF"/>
                </a:solidFill>
                <a:latin typeface="+mj-lt"/>
                <a:ea typeface="Times New Roman" panose="02020603050405020304" pitchFamily="18" charset="0"/>
              </a:rPr>
              <a:t>kết </a:t>
            </a:r>
            <a:r>
              <a:rPr lang="nl-NL" sz="2000" b="1" dirty="0">
                <a:solidFill>
                  <a:srgbClr val="FFFFFF"/>
                </a:solidFill>
                <a:latin typeface="+mj-lt"/>
                <a:ea typeface="Times New Roman" panose="02020603050405020304" pitchFamily="18" charset="0"/>
              </a:rPr>
              <a:t>cấu hạ tầng kinh tế-xã hội</a:t>
            </a:r>
            <a:endParaRPr lang="en-US" sz="2000" b="1" dirty="0">
              <a:solidFill>
                <a:srgbClr val="FFFFFF"/>
              </a:solidFill>
              <a:latin typeface="+mj-lt"/>
              <a:ea typeface="Times New Roman" panose="02020603050405020304" pitchFamily="18" charset="0"/>
            </a:endParaRPr>
          </a:p>
        </p:txBody>
      </p:sp>
      <p:cxnSp>
        <p:nvCxnSpPr>
          <p:cNvPr id="13" name="Straight Arrow Connector 12"/>
          <p:cNvCxnSpPr>
            <a:stCxn id="4" idx="2"/>
            <a:endCxn id="7" idx="0"/>
          </p:cNvCxnSpPr>
          <p:nvPr/>
        </p:nvCxnSpPr>
        <p:spPr>
          <a:xfrm flipH="1">
            <a:off x="2175296" y="1417834"/>
            <a:ext cx="2607324" cy="657546"/>
          </a:xfrm>
          <a:prstGeom prst="straightConnector1">
            <a:avLst/>
          </a:prstGeom>
          <a:ln>
            <a:solidFill>
              <a:srgbClr val="663300"/>
            </a:solidFill>
            <a:tailEnd type="triangle"/>
          </a:ln>
        </p:spPr>
        <p:style>
          <a:lnRef idx="1">
            <a:schemeClr val="accent1"/>
          </a:lnRef>
          <a:fillRef idx="0">
            <a:schemeClr val="accent1"/>
          </a:fillRef>
          <a:effectRef idx="0">
            <a:schemeClr val="accent1"/>
          </a:effectRef>
          <a:fontRef idx="minor">
            <a:schemeClr val="tx1"/>
          </a:fontRef>
        </p:style>
      </p:cxnSp>
      <p:cxnSp>
        <p:nvCxnSpPr>
          <p:cNvPr id="15" name="Straight Arrow Connector 14"/>
          <p:cNvCxnSpPr>
            <a:stCxn id="4" idx="2"/>
            <a:endCxn id="8" idx="0"/>
          </p:cNvCxnSpPr>
          <p:nvPr/>
        </p:nvCxnSpPr>
        <p:spPr>
          <a:xfrm flipH="1">
            <a:off x="3817449" y="1417834"/>
            <a:ext cx="965171" cy="657547"/>
          </a:xfrm>
          <a:prstGeom prst="straightConnector1">
            <a:avLst/>
          </a:prstGeom>
          <a:ln>
            <a:solidFill>
              <a:srgbClr val="663300"/>
            </a:solidFill>
            <a:tailEnd type="triangle"/>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a:stCxn id="4" idx="2"/>
            <a:endCxn id="10" idx="0"/>
          </p:cNvCxnSpPr>
          <p:nvPr/>
        </p:nvCxnSpPr>
        <p:spPr>
          <a:xfrm>
            <a:off x="4782620" y="1417834"/>
            <a:ext cx="2569139" cy="657546"/>
          </a:xfrm>
          <a:prstGeom prst="straightConnector1">
            <a:avLst/>
          </a:prstGeom>
          <a:ln>
            <a:solidFill>
              <a:srgbClr val="663300"/>
            </a:solidFill>
            <a:tailEnd type="triangle"/>
          </a:ln>
        </p:spPr>
        <p:style>
          <a:lnRef idx="1">
            <a:schemeClr val="accent1"/>
          </a:lnRef>
          <a:fillRef idx="0">
            <a:schemeClr val="accent1"/>
          </a:fillRef>
          <a:effectRef idx="0">
            <a:schemeClr val="accent1"/>
          </a:effectRef>
          <a:fontRef idx="minor">
            <a:schemeClr val="tx1"/>
          </a:fontRef>
        </p:style>
      </p:cxnSp>
      <p:cxnSp>
        <p:nvCxnSpPr>
          <p:cNvPr id="19" name="Straight Arrow Connector 18"/>
          <p:cNvCxnSpPr>
            <a:stCxn id="4" idx="2"/>
            <a:endCxn id="9" idx="0"/>
          </p:cNvCxnSpPr>
          <p:nvPr/>
        </p:nvCxnSpPr>
        <p:spPr>
          <a:xfrm>
            <a:off x="4782620" y="1417834"/>
            <a:ext cx="801984" cy="657547"/>
          </a:xfrm>
          <a:prstGeom prst="straightConnector1">
            <a:avLst/>
          </a:prstGeom>
          <a:ln>
            <a:solidFill>
              <a:srgbClr val="6633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4424861"/>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21"/>
          <p:cNvGrpSpPr>
            <a:grpSpLocks/>
          </p:cNvGrpSpPr>
          <p:nvPr/>
        </p:nvGrpSpPr>
        <p:grpSpPr bwMode="auto">
          <a:xfrm>
            <a:off x="1338269" y="1222625"/>
            <a:ext cx="6634312" cy="0"/>
            <a:chOff x="240" y="576"/>
            <a:chExt cx="4740" cy="0"/>
          </a:xfrm>
        </p:grpSpPr>
        <p:sp>
          <p:nvSpPr>
            <p:cNvPr id="5" name="Line 7"/>
            <p:cNvSpPr>
              <a:spLocks noChangeShapeType="1"/>
            </p:cNvSpPr>
            <p:nvPr/>
          </p:nvSpPr>
          <p:spPr bwMode="auto">
            <a:xfrm>
              <a:off x="240" y="576"/>
              <a:ext cx="2688" cy="0"/>
            </a:xfrm>
            <a:prstGeom prst="line">
              <a:avLst/>
            </a:prstGeom>
            <a:noFill/>
            <a:ln w="127000">
              <a:solidFill>
                <a:srgbClr val="CC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6" name="Line 8"/>
            <p:cNvSpPr>
              <a:spLocks noChangeShapeType="1"/>
            </p:cNvSpPr>
            <p:nvPr/>
          </p:nvSpPr>
          <p:spPr bwMode="auto">
            <a:xfrm>
              <a:off x="240" y="576"/>
              <a:ext cx="4740" cy="0"/>
            </a:xfrm>
            <a:prstGeom prst="line">
              <a:avLst/>
            </a:prstGeom>
            <a:noFill/>
            <a:ln w="12700">
              <a:solidFill>
                <a:srgbClr val="CC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sp>
        <p:nvSpPr>
          <p:cNvPr id="10" name="Rectangle 9"/>
          <p:cNvSpPr/>
          <p:nvPr/>
        </p:nvSpPr>
        <p:spPr>
          <a:xfrm>
            <a:off x="1155318" y="442305"/>
            <a:ext cx="6631157" cy="707886"/>
          </a:xfrm>
          <a:prstGeom prst="rect">
            <a:avLst/>
          </a:prstGeom>
        </p:spPr>
        <p:txBody>
          <a:bodyPr wrap="square">
            <a:spAutoFit/>
          </a:bodyPr>
          <a:lstStyle/>
          <a:p>
            <a:pPr algn="ctr"/>
            <a:r>
              <a:rPr lang="nl-NL" sz="2000" b="1" i="1" dirty="0" smtClean="0">
                <a:solidFill>
                  <a:srgbClr val="660066"/>
                </a:solidFill>
                <a:latin typeface="Times New Roman" panose="02020603050405020304" pitchFamily="18" charset="0"/>
                <a:ea typeface="Times New Roman" panose="02020603050405020304" pitchFamily="18" charset="0"/>
              </a:rPr>
              <a:t>b) Hoàn thiện thể chế, phát triển kinh tế thị trường</a:t>
            </a:r>
          </a:p>
          <a:p>
            <a:pPr algn="ctr"/>
            <a:r>
              <a:rPr lang="nl-NL" sz="2000" b="1" i="1" dirty="0" smtClean="0">
                <a:solidFill>
                  <a:srgbClr val="660066"/>
                </a:solidFill>
                <a:latin typeface="Times New Roman" panose="02020603050405020304" pitchFamily="18" charset="0"/>
                <a:ea typeface="Times New Roman" panose="02020603050405020304" pitchFamily="18" charset="0"/>
              </a:rPr>
              <a:t> định hướng XHCN</a:t>
            </a:r>
            <a:endParaRPr lang="en-US" sz="2000" b="1" i="1" dirty="0">
              <a:solidFill>
                <a:srgbClr val="660066"/>
              </a:solidFill>
              <a:latin typeface="Times New Roman" panose="02020603050405020304" pitchFamily="18" charset="0"/>
              <a:ea typeface="Times New Roman" panose="02020603050405020304" pitchFamily="18" charset="0"/>
            </a:endParaRPr>
          </a:p>
        </p:txBody>
      </p:sp>
      <p:pic>
        <p:nvPicPr>
          <p:cNvPr id="11" name="Picture 11" descr="Image result for Định hướng đổi mới mô hình tăng trưở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59799" y="2075380"/>
            <a:ext cx="6731445" cy="24760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93481804"/>
      </p:ext>
    </p:extLst>
  </p:cSld>
  <p:clrMapOvr>
    <a:masterClrMapping/>
  </p:clrMapOvr>
  <p:timing>
    <p:tnLst>
      <p:par>
        <p:cTn id="1" dur="indefinite" restart="never" nodeType="tmRoot"/>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13"/>
          <p:cNvGrpSpPr>
            <a:grpSpLocks/>
          </p:cNvGrpSpPr>
          <p:nvPr/>
        </p:nvGrpSpPr>
        <p:grpSpPr bwMode="auto">
          <a:xfrm>
            <a:off x="1648876" y="1461665"/>
            <a:ext cx="6529351" cy="674975"/>
            <a:chOff x="1292225" y="1295400"/>
            <a:chExt cx="2822575" cy="1498600"/>
          </a:xfrm>
        </p:grpSpPr>
        <p:sp>
          <p:nvSpPr>
            <p:cNvPr id="5" name="Rectangle 4"/>
            <p:cNvSpPr/>
            <p:nvPr/>
          </p:nvSpPr>
          <p:spPr>
            <a:xfrm>
              <a:off x="1292225" y="1295400"/>
              <a:ext cx="2822575" cy="1498600"/>
            </a:xfrm>
            <a:prstGeom prst="rect">
              <a:avLst/>
            </a:prstGeom>
            <a:solidFill>
              <a:srgbClr val="FFFFFF"/>
            </a:solidFill>
            <a:ln w="3175">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6" name="Rectangle 5"/>
            <p:cNvSpPr/>
            <p:nvPr/>
          </p:nvSpPr>
          <p:spPr>
            <a:xfrm>
              <a:off x="1292225" y="1295400"/>
              <a:ext cx="2822575" cy="381000"/>
            </a:xfrm>
            <a:prstGeom prst="rect">
              <a:avLst/>
            </a:prstGeom>
            <a:solidFill>
              <a:schemeClr val="accent3"/>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a:p>
          </p:txBody>
        </p:sp>
        <p:cxnSp>
          <p:nvCxnSpPr>
            <p:cNvPr id="7" name="Straight Connector 6"/>
            <p:cNvCxnSpPr/>
            <p:nvPr/>
          </p:nvCxnSpPr>
          <p:spPr>
            <a:xfrm>
              <a:off x="1292225" y="1739899"/>
              <a:ext cx="2822575" cy="0"/>
            </a:xfrm>
            <a:prstGeom prst="line">
              <a:avLst/>
            </a:prstGeom>
            <a:ln w="12700">
              <a:solidFill>
                <a:schemeClr val="accent3"/>
              </a:solidFill>
              <a:prstDash val="dash"/>
            </a:ln>
          </p:spPr>
          <p:style>
            <a:lnRef idx="1">
              <a:schemeClr val="accent1"/>
            </a:lnRef>
            <a:fillRef idx="0">
              <a:schemeClr val="accent1"/>
            </a:fillRef>
            <a:effectRef idx="0">
              <a:schemeClr val="accent1"/>
            </a:effectRef>
            <a:fontRef idx="minor">
              <a:schemeClr val="tx1"/>
            </a:fontRef>
          </p:style>
        </p:cxnSp>
      </p:grpSp>
      <p:sp>
        <p:nvSpPr>
          <p:cNvPr id="8" name="Freeform 7"/>
          <p:cNvSpPr/>
          <p:nvPr/>
        </p:nvSpPr>
        <p:spPr>
          <a:xfrm>
            <a:off x="1771804" y="1660443"/>
            <a:ext cx="322656" cy="262880"/>
          </a:xfrm>
          <a:custGeom>
            <a:avLst/>
            <a:gdLst>
              <a:gd name="connsiteX0" fmla="*/ 169069 w 397669"/>
              <a:gd name="connsiteY0" fmla="*/ 176212 h 280987"/>
              <a:gd name="connsiteX1" fmla="*/ 73819 w 397669"/>
              <a:gd name="connsiteY1" fmla="*/ 97631 h 280987"/>
              <a:gd name="connsiteX2" fmla="*/ 0 w 397669"/>
              <a:gd name="connsiteY2" fmla="*/ 169068 h 280987"/>
              <a:gd name="connsiteX3" fmla="*/ 126206 w 397669"/>
              <a:gd name="connsiteY3" fmla="*/ 280987 h 280987"/>
              <a:gd name="connsiteX4" fmla="*/ 219075 w 397669"/>
              <a:gd name="connsiteY4" fmla="*/ 273843 h 280987"/>
              <a:gd name="connsiteX5" fmla="*/ 397669 w 397669"/>
              <a:gd name="connsiteY5" fmla="*/ 35718 h 280987"/>
              <a:gd name="connsiteX6" fmla="*/ 376237 w 397669"/>
              <a:gd name="connsiteY6" fmla="*/ 0 h 280987"/>
              <a:gd name="connsiteX7" fmla="*/ 169069 w 397669"/>
              <a:gd name="connsiteY7" fmla="*/ 176212 h 280987"/>
              <a:gd name="connsiteX0" fmla="*/ 169069 w 397669"/>
              <a:gd name="connsiteY0" fmla="*/ 176212 h 289079"/>
              <a:gd name="connsiteX1" fmla="*/ 73819 w 397669"/>
              <a:gd name="connsiteY1" fmla="*/ 97631 h 289079"/>
              <a:gd name="connsiteX2" fmla="*/ 0 w 397669"/>
              <a:gd name="connsiteY2" fmla="*/ 169068 h 289079"/>
              <a:gd name="connsiteX3" fmla="*/ 126206 w 397669"/>
              <a:gd name="connsiteY3" fmla="*/ 280987 h 289079"/>
              <a:gd name="connsiteX4" fmla="*/ 219075 w 397669"/>
              <a:gd name="connsiteY4" fmla="*/ 273843 h 289079"/>
              <a:gd name="connsiteX5" fmla="*/ 397669 w 397669"/>
              <a:gd name="connsiteY5" fmla="*/ 35718 h 289079"/>
              <a:gd name="connsiteX6" fmla="*/ 376237 w 397669"/>
              <a:gd name="connsiteY6" fmla="*/ 0 h 289079"/>
              <a:gd name="connsiteX7" fmla="*/ 169069 w 397669"/>
              <a:gd name="connsiteY7" fmla="*/ 176212 h 289079"/>
              <a:gd name="connsiteX0" fmla="*/ 169069 w 397669"/>
              <a:gd name="connsiteY0" fmla="*/ 176212 h 297100"/>
              <a:gd name="connsiteX1" fmla="*/ 73819 w 397669"/>
              <a:gd name="connsiteY1" fmla="*/ 97631 h 297100"/>
              <a:gd name="connsiteX2" fmla="*/ 0 w 397669"/>
              <a:gd name="connsiteY2" fmla="*/ 169068 h 297100"/>
              <a:gd name="connsiteX3" fmla="*/ 126206 w 397669"/>
              <a:gd name="connsiteY3" fmla="*/ 280987 h 297100"/>
              <a:gd name="connsiteX4" fmla="*/ 219075 w 397669"/>
              <a:gd name="connsiteY4" fmla="*/ 273843 h 297100"/>
              <a:gd name="connsiteX5" fmla="*/ 397669 w 397669"/>
              <a:gd name="connsiteY5" fmla="*/ 35718 h 297100"/>
              <a:gd name="connsiteX6" fmla="*/ 376237 w 397669"/>
              <a:gd name="connsiteY6" fmla="*/ 0 h 297100"/>
              <a:gd name="connsiteX7" fmla="*/ 169069 w 397669"/>
              <a:gd name="connsiteY7" fmla="*/ 176212 h 297100"/>
              <a:gd name="connsiteX0" fmla="*/ 177436 w 406036"/>
              <a:gd name="connsiteY0" fmla="*/ 176212 h 297100"/>
              <a:gd name="connsiteX1" fmla="*/ 82186 w 406036"/>
              <a:gd name="connsiteY1" fmla="*/ 97631 h 297100"/>
              <a:gd name="connsiteX2" fmla="*/ 8367 w 406036"/>
              <a:gd name="connsiteY2" fmla="*/ 169068 h 297100"/>
              <a:gd name="connsiteX3" fmla="*/ 134573 w 406036"/>
              <a:gd name="connsiteY3" fmla="*/ 280987 h 297100"/>
              <a:gd name="connsiteX4" fmla="*/ 227442 w 406036"/>
              <a:gd name="connsiteY4" fmla="*/ 273843 h 297100"/>
              <a:gd name="connsiteX5" fmla="*/ 406036 w 406036"/>
              <a:gd name="connsiteY5" fmla="*/ 35718 h 297100"/>
              <a:gd name="connsiteX6" fmla="*/ 384604 w 406036"/>
              <a:gd name="connsiteY6" fmla="*/ 0 h 297100"/>
              <a:gd name="connsiteX7" fmla="*/ 177436 w 406036"/>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25397"/>
              <a:gd name="connsiteY0" fmla="*/ 176212 h 297100"/>
              <a:gd name="connsiteX1" fmla="*/ 84721 w 425397"/>
              <a:gd name="connsiteY1" fmla="*/ 97631 h 297100"/>
              <a:gd name="connsiteX2" fmla="*/ 10902 w 425397"/>
              <a:gd name="connsiteY2" fmla="*/ 169068 h 297100"/>
              <a:gd name="connsiteX3" fmla="*/ 137108 w 425397"/>
              <a:gd name="connsiteY3" fmla="*/ 280987 h 297100"/>
              <a:gd name="connsiteX4" fmla="*/ 229977 w 425397"/>
              <a:gd name="connsiteY4" fmla="*/ 273843 h 297100"/>
              <a:gd name="connsiteX5" fmla="*/ 408571 w 425397"/>
              <a:gd name="connsiteY5" fmla="*/ 35718 h 297100"/>
              <a:gd name="connsiteX6" fmla="*/ 387139 w 425397"/>
              <a:gd name="connsiteY6" fmla="*/ 0 h 297100"/>
              <a:gd name="connsiteX7" fmla="*/ 179971 w 425397"/>
              <a:gd name="connsiteY7" fmla="*/ 176212 h 297100"/>
              <a:gd name="connsiteX0" fmla="*/ 179971 w 445220"/>
              <a:gd name="connsiteY0" fmla="*/ 184370 h 305258"/>
              <a:gd name="connsiteX1" fmla="*/ 84721 w 445220"/>
              <a:gd name="connsiteY1" fmla="*/ 105789 h 305258"/>
              <a:gd name="connsiteX2" fmla="*/ 10902 w 445220"/>
              <a:gd name="connsiteY2" fmla="*/ 177226 h 305258"/>
              <a:gd name="connsiteX3" fmla="*/ 137108 w 445220"/>
              <a:gd name="connsiteY3" fmla="*/ 289145 h 305258"/>
              <a:gd name="connsiteX4" fmla="*/ 229977 w 445220"/>
              <a:gd name="connsiteY4" fmla="*/ 282001 h 305258"/>
              <a:gd name="connsiteX5" fmla="*/ 408571 w 445220"/>
              <a:gd name="connsiteY5" fmla="*/ 43876 h 305258"/>
              <a:gd name="connsiteX6" fmla="*/ 387139 w 445220"/>
              <a:gd name="connsiteY6" fmla="*/ 8158 h 305258"/>
              <a:gd name="connsiteX7" fmla="*/ 179971 w 445220"/>
              <a:gd name="connsiteY7" fmla="*/ 184370 h 3052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45220" h="305258">
                <a:moveTo>
                  <a:pt x="179971" y="184370"/>
                </a:moveTo>
                <a:lnTo>
                  <a:pt x="84721" y="105789"/>
                </a:lnTo>
                <a:cubicBezTo>
                  <a:pt x="31540" y="79595"/>
                  <a:pt x="-24023" y="115314"/>
                  <a:pt x="10902" y="177226"/>
                </a:cubicBezTo>
                <a:lnTo>
                  <a:pt x="137108" y="289145"/>
                </a:lnTo>
                <a:cubicBezTo>
                  <a:pt x="170445" y="310576"/>
                  <a:pt x="199021" y="312957"/>
                  <a:pt x="229977" y="282001"/>
                </a:cubicBezTo>
                <a:cubicBezTo>
                  <a:pt x="277602" y="197863"/>
                  <a:pt x="322846" y="108963"/>
                  <a:pt x="408571" y="43876"/>
                </a:cubicBezTo>
                <a:cubicBezTo>
                  <a:pt x="453815" y="17683"/>
                  <a:pt x="468102" y="-15654"/>
                  <a:pt x="387139" y="8158"/>
                </a:cubicBezTo>
                <a:cubicBezTo>
                  <a:pt x="287127" y="35939"/>
                  <a:pt x="234739" y="125633"/>
                  <a:pt x="179971" y="184370"/>
                </a:cubicBezTo>
                <a:close/>
              </a:path>
            </a:pathLst>
          </a:custGeom>
          <a:solidFill>
            <a:srgbClr val="FF0000"/>
          </a:solidFill>
          <a:ln w="3175">
            <a:solidFill>
              <a:srgbClr val="6633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a:solidFill>
                <a:srgbClr val="FF0000"/>
              </a:solidFill>
            </a:endParaRPr>
          </a:p>
        </p:txBody>
      </p:sp>
      <p:sp>
        <p:nvSpPr>
          <p:cNvPr id="9" name="Rectangle 8"/>
          <p:cNvSpPr/>
          <p:nvPr/>
        </p:nvSpPr>
        <p:spPr>
          <a:xfrm>
            <a:off x="1979265" y="1559028"/>
            <a:ext cx="6198961" cy="584775"/>
          </a:xfrm>
          <a:prstGeom prst="rect">
            <a:avLst/>
          </a:prstGeom>
        </p:spPr>
        <p:txBody>
          <a:bodyPr wrap="square">
            <a:spAutoFit/>
          </a:bodyPr>
          <a:lstStyle/>
          <a:p>
            <a:pPr algn="ctr"/>
            <a:r>
              <a:rPr lang="nl-NL" sz="1600" dirty="0" smtClean="0">
                <a:solidFill>
                  <a:srgbClr val="0070C0"/>
                </a:solidFill>
                <a:highlight>
                  <a:srgbClr val="FFFFFF"/>
                </a:highlight>
                <a:latin typeface="+mj-lt"/>
                <a:ea typeface="Calibri" panose="020F0502020204030204" pitchFamily="34" charset="0"/>
              </a:rPr>
              <a:t>Nền </a:t>
            </a:r>
            <a:r>
              <a:rPr lang="nl-NL" sz="1600" dirty="0">
                <a:solidFill>
                  <a:srgbClr val="0070C0"/>
                </a:solidFill>
                <a:highlight>
                  <a:srgbClr val="FFFFFF"/>
                </a:highlight>
                <a:latin typeface="+mj-lt"/>
                <a:ea typeface="Calibri" panose="020F0502020204030204" pitchFamily="34" charset="0"/>
              </a:rPr>
              <a:t>kinh tế vận hành đầy đủ, đồng bộ theo các quy luật của kinh tế thị </a:t>
            </a:r>
            <a:r>
              <a:rPr lang="nl-NL" sz="1600" dirty="0" smtClean="0">
                <a:solidFill>
                  <a:srgbClr val="0070C0"/>
                </a:solidFill>
                <a:highlight>
                  <a:srgbClr val="FFFFFF"/>
                </a:highlight>
                <a:latin typeface="+mj-lt"/>
                <a:ea typeface="Calibri" panose="020F0502020204030204" pitchFamily="34" charset="0"/>
              </a:rPr>
              <a:t>trường</a:t>
            </a:r>
            <a:endParaRPr lang="en-US" sz="1600" dirty="0">
              <a:solidFill>
                <a:srgbClr val="0070C0"/>
              </a:solidFill>
              <a:latin typeface="+mj-lt"/>
            </a:endParaRPr>
          </a:p>
        </p:txBody>
      </p:sp>
      <p:grpSp>
        <p:nvGrpSpPr>
          <p:cNvPr id="10" name="Group 13"/>
          <p:cNvGrpSpPr>
            <a:grpSpLocks/>
          </p:cNvGrpSpPr>
          <p:nvPr/>
        </p:nvGrpSpPr>
        <p:grpSpPr bwMode="auto">
          <a:xfrm>
            <a:off x="1648875" y="2237041"/>
            <a:ext cx="6529351" cy="609435"/>
            <a:chOff x="1292225" y="1295400"/>
            <a:chExt cx="2822575" cy="1498600"/>
          </a:xfrm>
        </p:grpSpPr>
        <p:sp>
          <p:nvSpPr>
            <p:cNvPr id="11" name="Rectangle 10"/>
            <p:cNvSpPr/>
            <p:nvPr/>
          </p:nvSpPr>
          <p:spPr>
            <a:xfrm>
              <a:off x="1292225" y="1295400"/>
              <a:ext cx="2822575" cy="1498600"/>
            </a:xfrm>
            <a:prstGeom prst="rect">
              <a:avLst/>
            </a:prstGeom>
            <a:solidFill>
              <a:srgbClr val="FFFFFF"/>
            </a:solidFill>
            <a:ln w="3175">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12" name="Rectangle 11"/>
            <p:cNvSpPr/>
            <p:nvPr/>
          </p:nvSpPr>
          <p:spPr>
            <a:xfrm>
              <a:off x="1292225" y="1295400"/>
              <a:ext cx="2822575" cy="381000"/>
            </a:xfrm>
            <a:prstGeom prst="rect">
              <a:avLst/>
            </a:prstGeom>
            <a:solidFill>
              <a:schemeClr val="accent3"/>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a:p>
          </p:txBody>
        </p:sp>
        <p:cxnSp>
          <p:nvCxnSpPr>
            <p:cNvPr id="13" name="Straight Connector 12"/>
            <p:cNvCxnSpPr/>
            <p:nvPr/>
          </p:nvCxnSpPr>
          <p:spPr>
            <a:xfrm>
              <a:off x="1292225" y="1739899"/>
              <a:ext cx="2822575" cy="0"/>
            </a:xfrm>
            <a:prstGeom prst="line">
              <a:avLst/>
            </a:prstGeom>
            <a:ln w="12700">
              <a:solidFill>
                <a:schemeClr val="accent3"/>
              </a:solidFill>
              <a:prstDash val="dash"/>
            </a:ln>
          </p:spPr>
          <p:style>
            <a:lnRef idx="1">
              <a:schemeClr val="accent1"/>
            </a:lnRef>
            <a:fillRef idx="0">
              <a:schemeClr val="accent1"/>
            </a:fillRef>
            <a:effectRef idx="0">
              <a:schemeClr val="accent1"/>
            </a:effectRef>
            <a:fontRef idx="minor">
              <a:schemeClr val="tx1"/>
            </a:fontRef>
          </p:style>
        </p:cxnSp>
      </p:grpSp>
      <p:grpSp>
        <p:nvGrpSpPr>
          <p:cNvPr id="14" name="Group 13"/>
          <p:cNvGrpSpPr>
            <a:grpSpLocks/>
          </p:cNvGrpSpPr>
          <p:nvPr/>
        </p:nvGrpSpPr>
        <p:grpSpPr bwMode="auto">
          <a:xfrm>
            <a:off x="1648873" y="2969303"/>
            <a:ext cx="6529351" cy="674975"/>
            <a:chOff x="1292225" y="1295400"/>
            <a:chExt cx="2822575" cy="1498600"/>
          </a:xfrm>
        </p:grpSpPr>
        <p:sp>
          <p:nvSpPr>
            <p:cNvPr id="15" name="Rectangle 14"/>
            <p:cNvSpPr/>
            <p:nvPr/>
          </p:nvSpPr>
          <p:spPr>
            <a:xfrm>
              <a:off x="1292225" y="1295400"/>
              <a:ext cx="2822575" cy="1498600"/>
            </a:xfrm>
            <a:prstGeom prst="rect">
              <a:avLst/>
            </a:prstGeom>
            <a:solidFill>
              <a:srgbClr val="FFFFFF"/>
            </a:solidFill>
            <a:ln w="3175">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16" name="Rectangle 15"/>
            <p:cNvSpPr/>
            <p:nvPr/>
          </p:nvSpPr>
          <p:spPr>
            <a:xfrm>
              <a:off x="1292225" y="1295400"/>
              <a:ext cx="2822575" cy="381000"/>
            </a:xfrm>
            <a:prstGeom prst="rect">
              <a:avLst/>
            </a:prstGeom>
            <a:solidFill>
              <a:schemeClr val="accent3"/>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a:p>
          </p:txBody>
        </p:sp>
        <p:cxnSp>
          <p:nvCxnSpPr>
            <p:cNvPr id="17" name="Straight Connector 16"/>
            <p:cNvCxnSpPr/>
            <p:nvPr/>
          </p:nvCxnSpPr>
          <p:spPr>
            <a:xfrm>
              <a:off x="1292225" y="1739899"/>
              <a:ext cx="2822575" cy="0"/>
            </a:xfrm>
            <a:prstGeom prst="line">
              <a:avLst/>
            </a:prstGeom>
            <a:ln w="12700">
              <a:solidFill>
                <a:schemeClr val="accent3"/>
              </a:solidFill>
              <a:prstDash val="dash"/>
            </a:ln>
          </p:spPr>
          <p:style>
            <a:lnRef idx="1">
              <a:schemeClr val="accent1"/>
            </a:lnRef>
            <a:fillRef idx="0">
              <a:schemeClr val="accent1"/>
            </a:fillRef>
            <a:effectRef idx="0">
              <a:schemeClr val="accent1"/>
            </a:effectRef>
            <a:fontRef idx="minor">
              <a:schemeClr val="tx1"/>
            </a:fontRef>
          </p:style>
        </p:cxnSp>
      </p:grpSp>
      <p:grpSp>
        <p:nvGrpSpPr>
          <p:cNvPr id="18" name="Group 13"/>
          <p:cNvGrpSpPr>
            <a:grpSpLocks/>
          </p:cNvGrpSpPr>
          <p:nvPr/>
        </p:nvGrpSpPr>
        <p:grpSpPr bwMode="auto">
          <a:xfrm>
            <a:off x="1648875" y="3871093"/>
            <a:ext cx="6529351" cy="674975"/>
            <a:chOff x="1292225" y="1295400"/>
            <a:chExt cx="2822575" cy="1498600"/>
          </a:xfrm>
        </p:grpSpPr>
        <p:sp>
          <p:nvSpPr>
            <p:cNvPr id="19" name="Rectangle 18"/>
            <p:cNvSpPr/>
            <p:nvPr/>
          </p:nvSpPr>
          <p:spPr>
            <a:xfrm>
              <a:off x="1292225" y="1295400"/>
              <a:ext cx="2822575" cy="1498600"/>
            </a:xfrm>
            <a:prstGeom prst="rect">
              <a:avLst/>
            </a:prstGeom>
            <a:solidFill>
              <a:srgbClr val="FFFFFF"/>
            </a:solidFill>
            <a:ln w="3175">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20" name="Rectangle 19"/>
            <p:cNvSpPr/>
            <p:nvPr/>
          </p:nvSpPr>
          <p:spPr>
            <a:xfrm>
              <a:off x="1292225" y="1295400"/>
              <a:ext cx="2822575" cy="381000"/>
            </a:xfrm>
            <a:prstGeom prst="rect">
              <a:avLst/>
            </a:prstGeom>
            <a:solidFill>
              <a:schemeClr val="accent3"/>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a:p>
          </p:txBody>
        </p:sp>
        <p:cxnSp>
          <p:nvCxnSpPr>
            <p:cNvPr id="21" name="Straight Connector 20"/>
            <p:cNvCxnSpPr/>
            <p:nvPr/>
          </p:nvCxnSpPr>
          <p:spPr>
            <a:xfrm>
              <a:off x="1292225" y="1739899"/>
              <a:ext cx="2822575" cy="0"/>
            </a:xfrm>
            <a:prstGeom prst="line">
              <a:avLst/>
            </a:prstGeom>
            <a:ln w="12700">
              <a:solidFill>
                <a:schemeClr val="accent3"/>
              </a:solidFill>
              <a:prstDash val="dash"/>
            </a:ln>
          </p:spPr>
          <p:style>
            <a:lnRef idx="1">
              <a:schemeClr val="accent1"/>
            </a:lnRef>
            <a:fillRef idx="0">
              <a:schemeClr val="accent1"/>
            </a:fillRef>
            <a:effectRef idx="0">
              <a:schemeClr val="accent1"/>
            </a:effectRef>
            <a:fontRef idx="minor">
              <a:schemeClr val="tx1"/>
            </a:fontRef>
          </p:style>
        </p:cxnSp>
      </p:grpSp>
      <p:sp>
        <p:nvSpPr>
          <p:cNvPr id="22" name="Rectangle 21"/>
          <p:cNvSpPr/>
          <p:nvPr/>
        </p:nvSpPr>
        <p:spPr>
          <a:xfrm>
            <a:off x="1484615" y="439466"/>
            <a:ext cx="6118261" cy="605294"/>
          </a:xfrm>
          <a:prstGeom prst="rect">
            <a:avLst/>
          </a:prstGeom>
        </p:spPr>
        <p:txBody>
          <a:bodyPr wrap="square">
            <a:spAutoFit/>
          </a:bodyPr>
          <a:lstStyle/>
          <a:p>
            <a:pPr indent="457200" algn="ctr">
              <a:lnSpc>
                <a:spcPts val="2000"/>
              </a:lnSpc>
            </a:pPr>
            <a:r>
              <a:rPr lang="nl-NL" sz="2000" b="1" i="1" dirty="0">
                <a:solidFill>
                  <a:srgbClr val="00206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 Tiếp tục thống nhất nhận thức về nền kinh tế thị trường định hướng </a:t>
            </a:r>
            <a:r>
              <a:rPr lang="nl-NL" sz="2000" b="1" i="1" dirty="0" smtClean="0">
                <a:solidFill>
                  <a:srgbClr val="00206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XHCN</a:t>
            </a:r>
            <a:endParaRPr lang="en-US" sz="20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23" name="Rectangle 22"/>
          <p:cNvSpPr/>
          <p:nvPr/>
        </p:nvSpPr>
        <p:spPr>
          <a:xfrm>
            <a:off x="2070674" y="976767"/>
            <a:ext cx="5809604" cy="400110"/>
          </a:xfrm>
          <a:prstGeom prst="rect">
            <a:avLst/>
          </a:prstGeom>
        </p:spPr>
        <p:txBody>
          <a:bodyPr wrap="none">
            <a:spAutoFit/>
          </a:bodyPr>
          <a:lstStyle/>
          <a:p>
            <a:r>
              <a:rPr lang="nl-NL" sz="2000" b="1" i="1" dirty="0">
                <a:solidFill>
                  <a:srgbClr val="FF0000"/>
                </a:solidFill>
                <a:highlight>
                  <a:srgbClr val="FFFFFF"/>
                </a:highlight>
                <a:latin typeface="Times New Roman" panose="02020603050405020304" pitchFamily="18" charset="0"/>
                <a:ea typeface="Calibri" panose="020F0502020204030204" pitchFamily="34" charset="0"/>
              </a:rPr>
              <a:t>Nền kinh tế thị trường định hướng </a:t>
            </a:r>
            <a:r>
              <a:rPr lang="nl-NL" sz="2000" b="1" i="1" dirty="0" smtClean="0">
                <a:solidFill>
                  <a:srgbClr val="FF0000"/>
                </a:solidFill>
                <a:highlight>
                  <a:srgbClr val="FFFFFF"/>
                </a:highlight>
                <a:latin typeface="Times New Roman" panose="02020603050405020304" pitchFamily="18" charset="0"/>
                <a:ea typeface="Calibri" panose="020F0502020204030204" pitchFamily="34" charset="0"/>
              </a:rPr>
              <a:t>XHCN </a:t>
            </a:r>
            <a:r>
              <a:rPr lang="nl-NL" sz="2000" b="1" i="1" dirty="0">
                <a:solidFill>
                  <a:srgbClr val="FF0000"/>
                </a:solidFill>
                <a:highlight>
                  <a:srgbClr val="FFFFFF"/>
                </a:highlight>
                <a:latin typeface="Times New Roman" panose="02020603050405020304" pitchFamily="18" charset="0"/>
                <a:ea typeface="Calibri" panose="020F0502020204030204" pitchFamily="34" charset="0"/>
              </a:rPr>
              <a:t>Việt Nam </a:t>
            </a:r>
            <a:endParaRPr lang="en-US" sz="2000" b="1" dirty="0">
              <a:solidFill>
                <a:srgbClr val="FF0000"/>
              </a:solidFill>
            </a:endParaRPr>
          </a:p>
        </p:txBody>
      </p:sp>
      <p:sp>
        <p:nvSpPr>
          <p:cNvPr id="24" name="Rectangle 23"/>
          <p:cNvSpPr/>
          <p:nvPr/>
        </p:nvSpPr>
        <p:spPr>
          <a:xfrm>
            <a:off x="1771804" y="2314511"/>
            <a:ext cx="6176969" cy="615553"/>
          </a:xfrm>
          <a:prstGeom prst="rect">
            <a:avLst/>
          </a:prstGeom>
        </p:spPr>
        <p:txBody>
          <a:bodyPr wrap="square">
            <a:spAutoFit/>
          </a:bodyPr>
          <a:lstStyle/>
          <a:p>
            <a:pPr algn="ctr"/>
            <a:r>
              <a:rPr lang="nl-NL" sz="1800" dirty="0" smtClean="0">
                <a:solidFill>
                  <a:srgbClr val="008000"/>
                </a:solidFill>
                <a:highlight>
                  <a:srgbClr val="FFFFFF"/>
                </a:highlight>
                <a:latin typeface="+mj-lt"/>
                <a:ea typeface="Calibri" panose="020F0502020204030204" pitchFamily="34" charset="0"/>
              </a:rPr>
              <a:t>    </a:t>
            </a:r>
            <a:r>
              <a:rPr lang="nl-NL" sz="1600" dirty="0" smtClean="0">
                <a:solidFill>
                  <a:srgbClr val="008000"/>
                </a:solidFill>
                <a:highlight>
                  <a:srgbClr val="FFFFFF"/>
                </a:highlight>
                <a:latin typeface="+mj-lt"/>
                <a:ea typeface="Calibri" panose="020F0502020204030204" pitchFamily="34" charset="0"/>
              </a:rPr>
              <a:t>Bảo </a:t>
            </a:r>
            <a:r>
              <a:rPr lang="nl-NL" sz="1600" dirty="0">
                <a:solidFill>
                  <a:srgbClr val="008000"/>
                </a:solidFill>
                <a:highlight>
                  <a:srgbClr val="FFFFFF"/>
                </a:highlight>
                <a:latin typeface="+mj-lt"/>
                <a:ea typeface="Calibri" panose="020F0502020204030204" pitchFamily="34" charset="0"/>
              </a:rPr>
              <a:t>đảm định hướng </a:t>
            </a:r>
            <a:r>
              <a:rPr lang="nl-NL" sz="1600" dirty="0" smtClean="0">
                <a:solidFill>
                  <a:srgbClr val="008000"/>
                </a:solidFill>
                <a:highlight>
                  <a:srgbClr val="FFFFFF"/>
                </a:highlight>
                <a:latin typeface="+mj-lt"/>
                <a:ea typeface="Calibri" panose="020F0502020204030204" pitchFamily="34" charset="0"/>
              </a:rPr>
              <a:t>XHCN </a:t>
            </a:r>
            <a:r>
              <a:rPr lang="nl-NL" sz="1600" dirty="0">
                <a:solidFill>
                  <a:srgbClr val="008000"/>
                </a:solidFill>
                <a:highlight>
                  <a:srgbClr val="FFFFFF"/>
                </a:highlight>
                <a:latin typeface="+mj-lt"/>
                <a:ea typeface="Calibri" panose="020F0502020204030204" pitchFamily="34" charset="0"/>
              </a:rPr>
              <a:t>phù hợp với từng giai đoạn phát triển của đất nước</a:t>
            </a:r>
            <a:endParaRPr lang="en-US" sz="1600" dirty="0">
              <a:solidFill>
                <a:srgbClr val="008000"/>
              </a:solidFill>
              <a:latin typeface="+mj-lt"/>
            </a:endParaRPr>
          </a:p>
        </p:txBody>
      </p:sp>
      <p:sp>
        <p:nvSpPr>
          <p:cNvPr id="25" name="Rectangle 24"/>
          <p:cNvSpPr/>
          <p:nvPr/>
        </p:nvSpPr>
        <p:spPr>
          <a:xfrm>
            <a:off x="2172693" y="3231933"/>
            <a:ext cx="5375189" cy="369332"/>
          </a:xfrm>
          <a:prstGeom prst="rect">
            <a:avLst/>
          </a:prstGeom>
        </p:spPr>
        <p:txBody>
          <a:bodyPr wrap="none">
            <a:spAutoFit/>
          </a:bodyPr>
          <a:lstStyle/>
          <a:p>
            <a:r>
              <a:rPr lang="nl-NL" sz="1800" dirty="0" smtClean="0">
                <a:highlight>
                  <a:srgbClr val="FFFFFF"/>
                </a:highlight>
                <a:latin typeface="+mj-lt"/>
                <a:ea typeface="Calibri" panose="020F0502020204030204" pitchFamily="34" charset="0"/>
              </a:rPr>
              <a:t>Nền </a:t>
            </a:r>
            <a:r>
              <a:rPr lang="nl-NL" sz="1800" dirty="0">
                <a:highlight>
                  <a:srgbClr val="FFFFFF"/>
                </a:highlight>
                <a:latin typeface="+mj-lt"/>
                <a:ea typeface="Calibri" panose="020F0502020204030204" pitchFamily="34" charset="0"/>
              </a:rPr>
              <a:t>kinh tế thị trường hiện đại và hội nhập quốc tế</a:t>
            </a:r>
            <a:endParaRPr lang="en-US" sz="1800" dirty="0">
              <a:latin typeface="+mj-lt"/>
            </a:endParaRPr>
          </a:p>
        </p:txBody>
      </p:sp>
      <p:sp>
        <p:nvSpPr>
          <p:cNvPr id="26" name="Rectangle 25"/>
          <p:cNvSpPr/>
          <p:nvPr/>
        </p:nvSpPr>
        <p:spPr>
          <a:xfrm>
            <a:off x="1825065" y="3978349"/>
            <a:ext cx="6176969" cy="605294"/>
          </a:xfrm>
          <a:prstGeom prst="rect">
            <a:avLst/>
          </a:prstGeom>
        </p:spPr>
        <p:txBody>
          <a:bodyPr wrap="square">
            <a:spAutoFit/>
          </a:bodyPr>
          <a:lstStyle/>
          <a:p>
            <a:pPr indent="457200" algn="ctr">
              <a:lnSpc>
                <a:spcPts val="2000"/>
              </a:lnSpc>
            </a:pPr>
            <a:r>
              <a:rPr lang="nl-NL" sz="1600" dirty="0" smtClean="0">
                <a:solidFill>
                  <a:srgbClr val="996633"/>
                </a:solidFill>
                <a:highlight>
                  <a:srgbClr val="FFFFFF"/>
                </a:highlight>
                <a:latin typeface="+mj-lt"/>
                <a:ea typeface="Calibri" panose="020F0502020204030204" pitchFamily="34" charset="0"/>
                <a:cs typeface="Times New Roman" panose="02020603050405020304" pitchFamily="18" charset="0"/>
              </a:rPr>
              <a:t>Có </a:t>
            </a:r>
            <a:r>
              <a:rPr lang="nl-NL" sz="1600" dirty="0">
                <a:solidFill>
                  <a:srgbClr val="996633"/>
                </a:solidFill>
                <a:highlight>
                  <a:srgbClr val="FFFFFF"/>
                </a:highlight>
                <a:latin typeface="+mj-lt"/>
                <a:ea typeface="Calibri" panose="020F0502020204030204" pitchFamily="34" charset="0"/>
                <a:cs typeface="Times New Roman" panose="02020603050405020304" pitchFamily="18" charset="0"/>
              </a:rPr>
              <a:t>sự quản lý của Nhà nước pháp quyền </a:t>
            </a:r>
            <a:r>
              <a:rPr lang="nl-NL" sz="1600" dirty="0" smtClean="0">
                <a:solidFill>
                  <a:srgbClr val="996633"/>
                </a:solidFill>
                <a:highlight>
                  <a:srgbClr val="FFFFFF"/>
                </a:highlight>
                <a:latin typeface="+mj-lt"/>
                <a:ea typeface="Calibri" panose="020F0502020204030204" pitchFamily="34" charset="0"/>
                <a:cs typeface="Times New Roman" panose="02020603050405020304" pitchFamily="18" charset="0"/>
              </a:rPr>
              <a:t>XHCN do Đảng Cộng </a:t>
            </a:r>
            <a:r>
              <a:rPr lang="nl-NL" sz="1600" dirty="0">
                <a:solidFill>
                  <a:srgbClr val="996633"/>
                </a:solidFill>
                <a:highlight>
                  <a:srgbClr val="FFFFFF"/>
                </a:highlight>
                <a:latin typeface="+mj-lt"/>
                <a:ea typeface="Calibri" panose="020F0502020204030204" pitchFamily="34" charset="0"/>
                <a:cs typeface="Times New Roman" panose="02020603050405020304" pitchFamily="18" charset="0"/>
              </a:rPr>
              <a:t>sản Việt Nam lãnh đạo.</a:t>
            </a:r>
            <a:endParaRPr lang="en-US" sz="1600" dirty="0">
              <a:solidFill>
                <a:srgbClr val="996633"/>
              </a:solidFill>
              <a:latin typeface="+mj-lt"/>
              <a:ea typeface="Calibri" panose="020F0502020204030204" pitchFamily="34" charset="0"/>
              <a:cs typeface="Times New Roman" panose="02020603050405020304" pitchFamily="18" charset="0"/>
            </a:endParaRPr>
          </a:p>
        </p:txBody>
      </p:sp>
      <p:sp>
        <p:nvSpPr>
          <p:cNvPr id="27" name="Freeform 26"/>
          <p:cNvSpPr/>
          <p:nvPr/>
        </p:nvSpPr>
        <p:spPr>
          <a:xfrm>
            <a:off x="1741560" y="2453009"/>
            <a:ext cx="322656" cy="262880"/>
          </a:xfrm>
          <a:custGeom>
            <a:avLst/>
            <a:gdLst>
              <a:gd name="connsiteX0" fmla="*/ 169069 w 397669"/>
              <a:gd name="connsiteY0" fmla="*/ 176212 h 280987"/>
              <a:gd name="connsiteX1" fmla="*/ 73819 w 397669"/>
              <a:gd name="connsiteY1" fmla="*/ 97631 h 280987"/>
              <a:gd name="connsiteX2" fmla="*/ 0 w 397669"/>
              <a:gd name="connsiteY2" fmla="*/ 169068 h 280987"/>
              <a:gd name="connsiteX3" fmla="*/ 126206 w 397669"/>
              <a:gd name="connsiteY3" fmla="*/ 280987 h 280987"/>
              <a:gd name="connsiteX4" fmla="*/ 219075 w 397669"/>
              <a:gd name="connsiteY4" fmla="*/ 273843 h 280987"/>
              <a:gd name="connsiteX5" fmla="*/ 397669 w 397669"/>
              <a:gd name="connsiteY5" fmla="*/ 35718 h 280987"/>
              <a:gd name="connsiteX6" fmla="*/ 376237 w 397669"/>
              <a:gd name="connsiteY6" fmla="*/ 0 h 280987"/>
              <a:gd name="connsiteX7" fmla="*/ 169069 w 397669"/>
              <a:gd name="connsiteY7" fmla="*/ 176212 h 280987"/>
              <a:gd name="connsiteX0" fmla="*/ 169069 w 397669"/>
              <a:gd name="connsiteY0" fmla="*/ 176212 h 289079"/>
              <a:gd name="connsiteX1" fmla="*/ 73819 w 397669"/>
              <a:gd name="connsiteY1" fmla="*/ 97631 h 289079"/>
              <a:gd name="connsiteX2" fmla="*/ 0 w 397669"/>
              <a:gd name="connsiteY2" fmla="*/ 169068 h 289079"/>
              <a:gd name="connsiteX3" fmla="*/ 126206 w 397669"/>
              <a:gd name="connsiteY3" fmla="*/ 280987 h 289079"/>
              <a:gd name="connsiteX4" fmla="*/ 219075 w 397669"/>
              <a:gd name="connsiteY4" fmla="*/ 273843 h 289079"/>
              <a:gd name="connsiteX5" fmla="*/ 397669 w 397669"/>
              <a:gd name="connsiteY5" fmla="*/ 35718 h 289079"/>
              <a:gd name="connsiteX6" fmla="*/ 376237 w 397669"/>
              <a:gd name="connsiteY6" fmla="*/ 0 h 289079"/>
              <a:gd name="connsiteX7" fmla="*/ 169069 w 397669"/>
              <a:gd name="connsiteY7" fmla="*/ 176212 h 289079"/>
              <a:gd name="connsiteX0" fmla="*/ 169069 w 397669"/>
              <a:gd name="connsiteY0" fmla="*/ 176212 h 297100"/>
              <a:gd name="connsiteX1" fmla="*/ 73819 w 397669"/>
              <a:gd name="connsiteY1" fmla="*/ 97631 h 297100"/>
              <a:gd name="connsiteX2" fmla="*/ 0 w 397669"/>
              <a:gd name="connsiteY2" fmla="*/ 169068 h 297100"/>
              <a:gd name="connsiteX3" fmla="*/ 126206 w 397669"/>
              <a:gd name="connsiteY3" fmla="*/ 280987 h 297100"/>
              <a:gd name="connsiteX4" fmla="*/ 219075 w 397669"/>
              <a:gd name="connsiteY4" fmla="*/ 273843 h 297100"/>
              <a:gd name="connsiteX5" fmla="*/ 397669 w 397669"/>
              <a:gd name="connsiteY5" fmla="*/ 35718 h 297100"/>
              <a:gd name="connsiteX6" fmla="*/ 376237 w 397669"/>
              <a:gd name="connsiteY6" fmla="*/ 0 h 297100"/>
              <a:gd name="connsiteX7" fmla="*/ 169069 w 397669"/>
              <a:gd name="connsiteY7" fmla="*/ 176212 h 297100"/>
              <a:gd name="connsiteX0" fmla="*/ 177436 w 406036"/>
              <a:gd name="connsiteY0" fmla="*/ 176212 h 297100"/>
              <a:gd name="connsiteX1" fmla="*/ 82186 w 406036"/>
              <a:gd name="connsiteY1" fmla="*/ 97631 h 297100"/>
              <a:gd name="connsiteX2" fmla="*/ 8367 w 406036"/>
              <a:gd name="connsiteY2" fmla="*/ 169068 h 297100"/>
              <a:gd name="connsiteX3" fmla="*/ 134573 w 406036"/>
              <a:gd name="connsiteY3" fmla="*/ 280987 h 297100"/>
              <a:gd name="connsiteX4" fmla="*/ 227442 w 406036"/>
              <a:gd name="connsiteY4" fmla="*/ 273843 h 297100"/>
              <a:gd name="connsiteX5" fmla="*/ 406036 w 406036"/>
              <a:gd name="connsiteY5" fmla="*/ 35718 h 297100"/>
              <a:gd name="connsiteX6" fmla="*/ 384604 w 406036"/>
              <a:gd name="connsiteY6" fmla="*/ 0 h 297100"/>
              <a:gd name="connsiteX7" fmla="*/ 177436 w 406036"/>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25397"/>
              <a:gd name="connsiteY0" fmla="*/ 176212 h 297100"/>
              <a:gd name="connsiteX1" fmla="*/ 84721 w 425397"/>
              <a:gd name="connsiteY1" fmla="*/ 97631 h 297100"/>
              <a:gd name="connsiteX2" fmla="*/ 10902 w 425397"/>
              <a:gd name="connsiteY2" fmla="*/ 169068 h 297100"/>
              <a:gd name="connsiteX3" fmla="*/ 137108 w 425397"/>
              <a:gd name="connsiteY3" fmla="*/ 280987 h 297100"/>
              <a:gd name="connsiteX4" fmla="*/ 229977 w 425397"/>
              <a:gd name="connsiteY4" fmla="*/ 273843 h 297100"/>
              <a:gd name="connsiteX5" fmla="*/ 408571 w 425397"/>
              <a:gd name="connsiteY5" fmla="*/ 35718 h 297100"/>
              <a:gd name="connsiteX6" fmla="*/ 387139 w 425397"/>
              <a:gd name="connsiteY6" fmla="*/ 0 h 297100"/>
              <a:gd name="connsiteX7" fmla="*/ 179971 w 425397"/>
              <a:gd name="connsiteY7" fmla="*/ 176212 h 297100"/>
              <a:gd name="connsiteX0" fmla="*/ 179971 w 445220"/>
              <a:gd name="connsiteY0" fmla="*/ 184370 h 305258"/>
              <a:gd name="connsiteX1" fmla="*/ 84721 w 445220"/>
              <a:gd name="connsiteY1" fmla="*/ 105789 h 305258"/>
              <a:gd name="connsiteX2" fmla="*/ 10902 w 445220"/>
              <a:gd name="connsiteY2" fmla="*/ 177226 h 305258"/>
              <a:gd name="connsiteX3" fmla="*/ 137108 w 445220"/>
              <a:gd name="connsiteY3" fmla="*/ 289145 h 305258"/>
              <a:gd name="connsiteX4" fmla="*/ 229977 w 445220"/>
              <a:gd name="connsiteY4" fmla="*/ 282001 h 305258"/>
              <a:gd name="connsiteX5" fmla="*/ 408571 w 445220"/>
              <a:gd name="connsiteY5" fmla="*/ 43876 h 305258"/>
              <a:gd name="connsiteX6" fmla="*/ 387139 w 445220"/>
              <a:gd name="connsiteY6" fmla="*/ 8158 h 305258"/>
              <a:gd name="connsiteX7" fmla="*/ 179971 w 445220"/>
              <a:gd name="connsiteY7" fmla="*/ 184370 h 3052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45220" h="305258">
                <a:moveTo>
                  <a:pt x="179971" y="184370"/>
                </a:moveTo>
                <a:lnTo>
                  <a:pt x="84721" y="105789"/>
                </a:lnTo>
                <a:cubicBezTo>
                  <a:pt x="31540" y="79595"/>
                  <a:pt x="-24023" y="115314"/>
                  <a:pt x="10902" y="177226"/>
                </a:cubicBezTo>
                <a:lnTo>
                  <a:pt x="137108" y="289145"/>
                </a:lnTo>
                <a:cubicBezTo>
                  <a:pt x="170445" y="310576"/>
                  <a:pt x="199021" y="312957"/>
                  <a:pt x="229977" y="282001"/>
                </a:cubicBezTo>
                <a:cubicBezTo>
                  <a:pt x="277602" y="197863"/>
                  <a:pt x="322846" y="108963"/>
                  <a:pt x="408571" y="43876"/>
                </a:cubicBezTo>
                <a:cubicBezTo>
                  <a:pt x="453815" y="17683"/>
                  <a:pt x="468102" y="-15654"/>
                  <a:pt x="387139" y="8158"/>
                </a:cubicBezTo>
                <a:cubicBezTo>
                  <a:pt x="287127" y="35939"/>
                  <a:pt x="234739" y="125633"/>
                  <a:pt x="179971" y="184370"/>
                </a:cubicBezTo>
                <a:close/>
              </a:path>
            </a:pathLst>
          </a:custGeom>
          <a:solidFill>
            <a:srgbClr val="FF0000"/>
          </a:solidFill>
          <a:ln w="3175">
            <a:solidFill>
              <a:srgbClr val="6633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a:solidFill>
                <a:srgbClr val="FF0000"/>
              </a:solidFill>
            </a:endParaRPr>
          </a:p>
        </p:txBody>
      </p:sp>
      <p:sp>
        <p:nvSpPr>
          <p:cNvPr id="28" name="Freeform 27"/>
          <p:cNvSpPr/>
          <p:nvPr/>
        </p:nvSpPr>
        <p:spPr>
          <a:xfrm>
            <a:off x="1771804" y="3333179"/>
            <a:ext cx="322656" cy="262880"/>
          </a:xfrm>
          <a:custGeom>
            <a:avLst/>
            <a:gdLst>
              <a:gd name="connsiteX0" fmla="*/ 169069 w 397669"/>
              <a:gd name="connsiteY0" fmla="*/ 176212 h 280987"/>
              <a:gd name="connsiteX1" fmla="*/ 73819 w 397669"/>
              <a:gd name="connsiteY1" fmla="*/ 97631 h 280987"/>
              <a:gd name="connsiteX2" fmla="*/ 0 w 397669"/>
              <a:gd name="connsiteY2" fmla="*/ 169068 h 280987"/>
              <a:gd name="connsiteX3" fmla="*/ 126206 w 397669"/>
              <a:gd name="connsiteY3" fmla="*/ 280987 h 280987"/>
              <a:gd name="connsiteX4" fmla="*/ 219075 w 397669"/>
              <a:gd name="connsiteY4" fmla="*/ 273843 h 280987"/>
              <a:gd name="connsiteX5" fmla="*/ 397669 w 397669"/>
              <a:gd name="connsiteY5" fmla="*/ 35718 h 280987"/>
              <a:gd name="connsiteX6" fmla="*/ 376237 w 397669"/>
              <a:gd name="connsiteY6" fmla="*/ 0 h 280987"/>
              <a:gd name="connsiteX7" fmla="*/ 169069 w 397669"/>
              <a:gd name="connsiteY7" fmla="*/ 176212 h 280987"/>
              <a:gd name="connsiteX0" fmla="*/ 169069 w 397669"/>
              <a:gd name="connsiteY0" fmla="*/ 176212 h 289079"/>
              <a:gd name="connsiteX1" fmla="*/ 73819 w 397669"/>
              <a:gd name="connsiteY1" fmla="*/ 97631 h 289079"/>
              <a:gd name="connsiteX2" fmla="*/ 0 w 397669"/>
              <a:gd name="connsiteY2" fmla="*/ 169068 h 289079"/>
              <a:gd name="connsiteX3" fmla="*/ 126206 w 397669"/>
              <a:gd name="connsiteY3" fmla="*/ 280987 h 289079"/>
              <a:gd name="connsiteX4" fmla="*/ 219075 w 397669"/>
              <a:gd name="connsiteY4" fmla="*/ 273843 h 289079"/>
              <a:gd name="connsiteX5" fmla="*/ 397669 w 397669"/>
              <a:gd name="connsiteY5" fmla="*/ 35718 h 289079"/>
              <a:gd name="connsiteX6" fmla="*/ 376237 w 397669"/>
              <a:gd name="connsiteY6" fmla="*/ 0 h 289079"/>
              <a:gd name="connsiteX7" fmla="*/ 169069 w 397669"/>
              <a:gd name="connsiteY7" fmla="*/ 176212 h 289079"/>
              <a:gd name="connsiteX0" fmla="*/ 169069 w 397669"/>
              <a:gd name="connsiteY0" fmla="*/ 176212 h 297100"/>
              <a:gd name="connsiteX1" fmla="*/ 73819 w 397669"/>
              <a:gd name="connsiteY1" fmla="*/ 97631 h 297100"/>
              <a:gd name="connsiteX2" fmla="*/ 0 w 397669"/>
              <a:gd name="connsiteY2" fmla="*/ 169068 h 297100"/>
              <a:gd name="connsiteX3" fmla="*/ 126206 w 397669"/>
              <a:gd name="connsiteY3" fmla="*/ 280987 h 297100"/>
              <a:gd name="connsiteX4" fmla="*/ 219075 w 397669"/>
              <a:gd name="connsiteY4" fmla="*/ 273843 h 297100"/>
              <a:gd name="connsiteX5" fmla="*/ 397669 w 397669"/>
              <a:gd name="connsiteY5" fmla="*/ 35718 h 297100"/>
              <a:gd name="connsiteX6" fmla="*/ 376237 w 397669"/>
              <a:gd name="connsiteY6" fmla="*/ 0 h 297100"/>
              <a:gd name="connsiteX7" fmla="*/ 169069 w 397669"/>
              <a:gd name="connsiteY7" fmla="*/ 176212 h 297100"/>
              <a:gd name="connsiteX0" fmla="*/ 177436 w 406036"/>
              <a:gd name="connsiteY0" fmla="*/ 176212 h 297100"/>
              <a:gd name="connsiteX1" fmla="*/ 82186 w 406036"/>
              <a:gd name="connsiteY1" fmla="*/ 97631 h 297100"/>
              <a:gd name="connsiteX2" fmla="*/ 8367 w 406036"/>
              <a:gd name="connsiteY2" fmla="*/ 169068 h 297100"/>
              <a:gd name="connsiteX3" fmla="*/ 134573 w 406036"/>
              <a:gd name="connsiteY3" fmla="*/ 280987 h 297100"/>
              <a:gd name="connsiteX4" fmla="*/ 227442 w 406036"/>
              <a:gd name="connsiteY4" fmla="*/ 273843 h 297100"/>
              <a:gd name="connsiteX5" fmla="*/ 406036 w 406036"/>
              <a:gd name="connsiteY5" fmla="*/ 35718 h 297100"/>
              <a:gd name="connsiteX6" fmla="*/ 384604 w 406036"/>
              <a:gd name="connsiteY6" fmla="*/ 0 h 297100"/>
              <a:gd name="connsiteX7" fmla="*/ 177436 w 406036"/>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25397"/>
              <a:gd name="connsiteY0" fmla="*/ 176212 h 297100"/>
              <a:gd name="connsiteX1" fmla="*/ 84721 w 425397"/>
              <a:gd name="connsiteY1" fmla="*/ 97631 h 297100"/>
              <a:gd name="connsiteX2" fmla="*/ 10902 w 425397"/>
              <a:gd name="connsiteY2" fmla="*/ 169068 h 297100"/>
              <a:gd name="connsiteX3" fmla="*/ 137108 w 425397"/>
              <a:gd name="connsiteY3" fmla="*/ 280987 h 297100"/>
              <a:gd name="connsiteX4" fmla="*/ 229977 w 425397"/>
              <a:gd name="connsiteY4" fmla="*/ 273843 h 297100"/>
              <a:gd name="connsiteX5" fmla="*/ 408571 w 425397"/>
              <a:gd name="connsiteY5" fmla="*/ 35718 h 297100"/>
              <a:gd name="connsiteX6" fmla="*/ 387139 w 425397"/>
              <a:gd name="connsiteY6" fmla="*/ 0 h 297100"/>
              <a:gd name="connsiteX7" fmla="*/ 179971 w 425397"/>
              <a:gd name="connsiteY7" fmla="*/ 176212 h 297100"/>
              <a:gd name="connsiteX0" fmla="*/ 179971 w 445220"/>
              <a:gd name="connsiteY0" fmla="*/ 184370 h 305258"/>
              <a:gd name="connsiteX1" fmla="*/ 84721 w 445220"/>
              <a:gd name="connsiteY1" fmla="*/ 105789 h 305258"/>
              <a:gd name="connsiteX2" fmla="*/ 10902 w 445220"/>
              <a:gd name="connsiteY2" fmla="*/ 177226 h 305258"/>
              <a:gd name="connsiteX3" fmla="*/ 137108 w 445220"/>
              <a:gd name="connsiteY3" fmla="*/ 289145 h 305258"/>
              <a:gd name="connsiteX4" fmla="*/ 229977 w 445220"/>
              <a:gd name="connsiteY4" fmla="*/ 282001 h 305258"/>
              <a:gd name="connsiteX5" fmla="*/ 408571 w 445220"/>
              <a:gd name="connsiteY5" fmla="*/ 43876 h 305258"/>
              <a:gd name="connsiteX6" fmla="*/ 387139 w 445220"/>
              <a:gd name="connsiteY6" fmla="*/ 8158 h 305258"/>
              <a:gd name="connsiteX7" fmla="*/ 179971 w 445220"/>
              <a:gd name="connsiteY7" fmla="*/ 184370 h 3052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45220" h="305258">
                <a:moveTo>
                  <a:pt x="179971" y="184370"/>
                </a:moveTo>
                <a:lnTo>
                  <a:pt x="84721" y="105789"/>
                </a:lnTo>
                <a:cubicBezTo>
                  <a:pt x="31540" y="79595"/>
                  <a:pt x="-24023" y="115314"/>
                  <a:pt x="10902" y="177226"/>
                </a:cubicBezTo>
                <a:lnTo>
                  <a:pt x="137108" y="289145"/>
                </a:lnTo>
                <a:cubicBezTo>
                  <a:pt x="170445" y="310576"/>
                  <a:pt x="199021" y="312957"/>
                  <a:pt x="229977" y="282001"/>
                </a:cubicBezTo>
                <a:cubicBezTo>
                  <a:pt x="277602" y="197863"/>
                  <a:pt x="322846" y="108963"/>
                  <a:pt x="408571" y="43876"/>
                </a:cubicBezTo>
                <a:cubicBezTo>
                  <a:pt x="453815" y="17683"/>
                  <a:pt x="468102" y="-15654"/>
                  <a:pt x="387139" y="8158"/>
                </a:cubicBezTo>
                <a:cubicBezTo>
                  <a:pt x="287127" y="35939"/>
                  <a:pt x="234739" y="125633"/>
                  <a:pt x="179971" y="184370"/>
                </a:cubicBezTo>
                <a:close/>
              </a:path>
            </a:pathLst>
          </a:custGeom>
          <a:solidFill>
            <a:srgbClr val="FF0000"/>
          </a:solidFill>
          <a:ln w="3175">
            <a:solidFill>
              <a:srgbClr val="6633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a:solidFill>
                <a:srgbClr val="FF0000"/>
              </a:solidFill>
            </a:endParaRPr>
          </a:p>
        </p:txBody>
      </p:sp>
      <p:sp>
        <p:nvSpPr>
          <p:cNvPr id="29" name="Freeform 28"/>
          <p:cNvSpPr/>
          <p:nvPr/>
        </p:nvSpPr>
        <p:spPr>
          <a:xfrm>
            <a:off x="1741292" y="4099898"/>
            <a:ext cx="322656" cy="262880"/>
          </a:xfrm>
          <a:custGeom>
            <a:avLst/>
            <a:gdLst>
              <a:gd name="connsiteX0" fmla="*/ 169069 w 397669"/>
              <a:gd name="connsiteY0" fmla="*/ 176212 h 280987"/>
              <a:gd name="connsiteX1" fmla="*/ 73819 w 397669"/>
              <a:gd name="connsiteY1" fmla="*/ 97631 h 280987"/>
              <a:gd name="connsiteX2" fmla="*/ 0 w 397669"/>
              <a:gd name="connsiteY2" fmla="*/ 169068 h 280987"/>
              <a:gd name="connsiteX3" fmla="*/ 126206 w 397669"/>
              <a:gd name="connsiteY3" fmla="*/ 280987 h 280987"/>
              <a:gd name="connsiteX4" fmla="*/ 219075 w 397669"/>
              <a:gd name="connsiteY4" fmla="*/ 273843 h 280987"/>
              <a:gd name="connsiteX5" fmla="*/ 397669 w 397669"/>
              <a:gd name="connsiteY5" fmla="*/ 35718 h 280987"/>
              <a:gd name="connsiteX6" fmla="*/ 376237 w 397669"/>
              <a:gd name="connsiteY6" fmla="*/ 0 h 280987"/>
              <a:gd name="connsiteX7" fmla="*/ 169069 w 397669"/>
              <a:gd name="connsiteY7" fmla="*/ 176212 h 280987"/>
              <a:gd name="connsiteX0" fmla="*/ 169069 w 397669"/>
              <a:gd name="connsiteY0" fmla="*/ 176212 h 289079"/>
              <a:gd name="connsiteX1" fmla="*/ 73819 w 397669"/>
              <a:gd name="connsiteY1" fmla="*/ 97631 h 289079"/>
              <a:gd name="connsiteX2" fmla="*/ 0 w 397669"/>
              <a:gd name="connsiteY2" fmla="*/ 169068 h 289079"/>
              <a:gd name="connsiteX3" fmla="*/ 126206 w 397669"/>
              <a:gd name="connsiteY3" fmla="*/ 280987 h 289079"/>
              <a:gd name="connsiteX4" fmla="*/ 219075 w 397669"/>
              <a:gd name="connsiteY4" fmla="*/ 273843 h 289079"/>
              <a:gd name="connsiteX5" fmla="*/ 397669 w 397669"/>
              <a:gd name="connsiteY5" fmla="*/ 35718 h 289079"/>
              <a:gd name="connsiteX6" fmla="*/ 376237 w 397669"/>
              <a:gd name="connsiteY6" fmla="*/ 0 h 289079"/>
              <a:gd name="connsiteX7" fmla="*/ 169069 w 397669"/>
              <a:gd name="connsiteY7" fmla="*/ 176212 h 289079"/>
              <a:gd name="connsiteX0" fmla="*/ 169069 w 397669"/>
              <a:gd name="connsiteY0" fmla="*/ 176212 h 297100"/>
              <a:gd name="connsiteX1" fmla="*/ 73819 w 397669"/>
              <a:gd name="connsiteY1" fmla="*/ 97631 h 297100"/>
              <a:gd name="connsiteX2" fmla="*/ 0 w 397669"/>
              <a:gd name="connsiteY2" fmla="*/ 169068 h 297100"/>
              <a:gd name="connsiteX3" fmla="*/ 126206 w 397669"/>
              <a:gd name="connsiteY3" fmla="*/ 280987 h 297100"/>
              <a:gd name="connsiteX4" fmla="*/ 219075 w 397669"/>
              <a:gd name="connsiteY4" fmla="*/ 273843 h 297100"/>
              <a:gd name="connsiteX5" fmla="*/ 397669 w 397669"/>
              <a:gd name="connsiteY5" fmla="*/ 35718 h 297100"/>
              <a:gd name="connsiteX6" fmla="*/ 376237 w 397669"/>
              <a:gd name="connsiteY6" fmla="*/ 0 h 297100"/>
              <a:gd name="connsiteX7" fmla="*/ 169069 w 397669"/>
              <a:gd name="connsiteY7" fmla="*/ 176212 h 297100"/>
              <a:gd name="connsiteX0" fmla="*/ 177436 w 406036"/>
              <a:gd name="connsiteY0" fmla="*/ 176212 h 297100"/>
              <a:gd name="connsiteX1" fmla="*/ 82186 w 406036"/>
              <a:gd name="connsiteY1" fmla="*/ 97631 h 297100"/>
              <a:gd name="connsiteX2" fmla="*/ 8367 w 406036"/>
              <a:gd name="connsiteY2" fmla="*/ 169068 h 297100"/>
              <a:gd name="connsiteX3" fmla="*/ 134573 w 406036"/>
              <a:gd name="connsiteY3" fmla="*/ 280987 h 297100"/>
              <a:gd name="connsiteX4" fmla="*/ 227442 w 406036"/>
              <a:gd name="connsiteY4" fmla="*/ 273843 h 297100"/>
              <a:gd name="connsiteX5" fmla="*/ 406036 w 406036"/>
              <a:gd name="connsiteY5" fmla="*/ 35718 h 297100"/>
              <a:gd name="connsiteX6" fmla="*/ 384604 w 406036"/>
              <a:gd name="connsiteY6" fmla="*/ 0 h 297100"/>
              <a:gd name="connsiteX7" fmla="*/ 177436 w 406036"/>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25397"/>
              <a:gd name="connsiteY0" fmla="*/ 176212 h 297100"/>
              <a:gd name="connsiteX1" fmla="*/ 84721 w 425397"/>
              <a:gd name="connsiteY1" fmla="*/ 97631 h 297100"/>
              <a:gd name="connsiteX2" fmla="*/ 10902 w 425397"/>
              <a:gd name="connsiteY2" fmla="*/ 169068 h 297100"/>
              <a:gd name="connsiteX3" fmla="*/ 137108 w 425397"/>
              <a:gd name="connsiteY3" fmla="*/ 280987 h 297100"/>
              <a:gd name="connsiteX4" fmla="*/ 229977 w 425397"/>
              <a:gd name="connsiteY4" fmla="*/ 273843 h 297100"/>
              <a:gd name="connsiteX5" fmla="*/ 408571 w 425397"/>
              <a:gd name="connsiteY5" fmla="*/ 35718 h 297100"/>
              <a:gd name="connsiteX6" fmla="*/ 387139 w 425397"/>
              <a:gd name="connsiteY6" fmla="*/ 0 h 297100"/>
              <a:gd name="connsiteX7" fmla="*/ 179971 w 425397"/>
              <a:gd name="connsiteY7" fmla="*/ 176212 h 297100"/>
              <a:gd name="connsiteX0" fmla="*/ 179971 w 445220"/>
              <a:gd name="connsiteY0" fmla="*/ 184370 h 305258"/>
              <a:gd name="connsiteX1" fmla="*/ 84721 w 445220"/>
              <a:gd name="connsiteY1" fmla="*/ 105789 h 305258"/>
              <a:gd name="connsiteX2" fmla="*/ 10902 w 445220"/>
              <a:gd name="connsiteY2" fmla="*/ 177226 h 305258"/>
              <a:gd name="connsiteX3" fmla="*/ 137108 w 445220"/>
              <a:gd name="connsiteY3" fmla="*/ 289145 h 305258"/>
              <a:gd name="connsiteX4" fmla="*/ 229977 w 445220"/>
              <a:gd name="connsiteY4" fmla="*/ 282001 h 305258"/>
              <a:gd name="connsiteX5" fmla="*/ 408571 w 445220"/>
              <a:gd name="connsiteY5" fmla="*/ 43876 h 305258"/>
              <a:gd name="connsiteX6" fmla="*/ 387139 w 445220"/>
              <a:gd name="connsiteY6" fmla="*/ 8158 h 305258"/>
              <a:gd name="connsiteX7" fmla="*/ 179971 w 445220"/>
              <a:gd name="connsiteY7" fmla="*/ 184370 h 3052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45220" h="305258">
                <a:moveTo>
                  <a:pt x="179971" y="184370"/>
                </a:moveTo>
                <a:lnTo>
                  <a:pt x="84721" y="105789"/>
                </a:lnTo>
                <a:cubicBezTo>
                  <a:pt x="31540" y="79595"/>
                  <a:pt x="-24023" y="115314"/>
                  <a:pt x="10902" y="177226"/>
                </a:cubicBezTo>
                <a:lnTo>
                  <a:pt x="137108" y="289145"/>
                </a:lnTo>
                <a:cubicBezTo>
                  <a:pt x="170445" y="310576"/>
                  <a:pt x="199021" y="312957"/>
                  <a:pt x="229977" y="282001"/>
                </a:cubicBezTo>
                <a:cubicBezTo>
                  <a:pt x="277602" y="197863"/>
                  <a:pt x="322846" y="108963"/>
                  <a:pt x="408571" y="43876"/>
                </a:cubicBezTo>
                <a:cubicBezTo>
                  <a:pt x="453815" y="17683"/>
                  <a:pt x="468102" y="-15654"/>
                  <a:pt x="387139" y="8158"/>
                </a:cubicBezTo>
                <a:cubicBezTo>
                  <a:pt x="287127" y="35939"/>
                  <a:pt x="234739" y="125633"/>
                  <a:pt x="179971" y="184370"/>
                </a:cubicBezTo>
                <a:close/>
              </a:path>
            </a:pathLst>
          </a:custGeom>
          <a:solidFill>
            <a:srgbClr val="FF0000"/>
          </a:solidFill>
          <a:ln w="3175">
            <a:solidFill>
              <a:srgbClr val="6633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a:solidFill>
                <a:srgbClr val="FF0000"/>
              </a:solidFill>
            </a:endParaRPr>
          </a:p>
        </p:txBody>
      </p:sp>
    </p:spTree>
    <p:extLst>
      <p:ext uri="{BB962C8B-B14F-4D97-AF65-F5344CB8AC3E}">
        <p14:creationId xmlns:p14="http://schemas.microsoft.com/office/powerpoint/2010/main" val="3436130260"/>
      </p:ext>
    </p:extLst>
  </p:cSld>
  <p:clrMapOvr>
    <a:masterClrMapping/>
  </p:clrMapOvr>
  <p:timing>
    <p:tnLst>
      <p:par>
        <p:cTn id="1" dur="indefinite" restart="never" nodeType="tmRoot"/>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61073" y="476025"/>
            <a:ext cx="6917278" cy="400110"/>
          </a:xfrm>
          <a:prstGeom prst="rect">
            <a:avLst/>
          </a:prstGeom>
        </p:spPr>
        <p:txBody>
          <a:bodyPr wrap="none">
            <a:spAutoFit/>
          </a:bodyPr>
          <a:lstStyle/>
          <a:p>
            <a:r>
              <a:rPr lang="nl-NL" sz="2000" b="1" i="1" dirty="0" smtClean="0">
                <a:solidFill>
                  <a:srgbClr val="FF0000"/>
                </a:solidFill>
                <a:highlight>
                  <a:srgbClr val="FFFFFF"/>
                </a:highlight>
                <a:latin typeface="Times New Roman" panose="02020603050405020304" pitchFamily="18" charset="0"/>
                <a:ea typeface="Calibri" panose="020F0502020204030204" pitchFamily="34" charset="0"/>
              </a:rPr>
              <a:t>Đặc trưng nền </a:t>
            </a:r>
            <a:r>
              <a:rPr lang="nl-NL" sz="2000" b="1" i="1" dirty="0">
                <a:solidFill>
                  <a:srgbClr val="FF0000"/>
                </a:solidFill>
                <a:highlight>
                  <a:srgbClr val="FFFFFF"/>
                </a:highlight>
                <a:latin typeface="Times New Roman" panose="02020603050405020304" pitchFamily="18" charset="0"/>
                <a:ea typeface="Calibri" panose="020F0502020204030204" pitchFamily="34" charset="0"/>
              </a:rPr>
              <a:t>kinh tế thị trường định hướng </a:t>
            </a:r>
            <a:r>
              <a:rPr lang="nl-NL" sz="2000" b="1" i="1" dirty="0" smtClean="0">
                <a:solidFill>
                  <a:srgbClr val="FF0000"/>
                </a:solidFill>
                <a:highlight>
                  <a:srgbClr val="FFFFFF"/>
                </a:highlight>
                <a:latin typeface="Times New Roman" panose="02020603050405020304" pitchFamily="18" charset="0"/>
                <a:ea typeface="Calibri" panose="020F0502020204030204" pitchFamily="34" charset="0"/>
              </a:rPr>
              <a:t>XHCN </a:t>
            </a:r>
            <a:r>
              <a:rPr lang="nl-NL" sz="2000" b="1" i="1" dirty="0">
                <a:solidFill>
                  <a:srgbClr val="FF0000"/>
                </a:solidFill>
                <a:highlight>
                  <a:srgbClr val="FFFFFF"/>
                </a:highlight>
                <a:latin typeface="Times New Roman" panose="02020603050405020304" pitchFamily="18" charset="0"/>
                <a:ea typeface="Calibri" panose="020F0502020204030204" pitchFamily="34" charset="0"/>
              </a:rPr>
              <a:t>Việt Nam </a:t>
            </a:r>
            <a:endParaRPr lang="en-US" sz="2000" b="1" dirty="0">
              <a:solidFill>
                <a:srgbClr val="FF0000"/>
              </a:solidFill>
            </a:endParaRPr>
          </a:p>
        </p:txBody>
      </p:sp>
      <p:sp>
        <p:nvSpPr>
          <p:cNvPr id="6" name="Rectangle 5"/>
          <p:cNvSpPr/>
          <p:nvPr/>
        </p:nvSpPr>
        <p:spPr bwMode="auto">
          <a:xfrm>
            <a:off x="1461073" y="1101328"/>
            <a:ext cx="3073423" cy="1556353"/>
          </a:xfrm>
          <a:prstGeom prst="rect">
            <a:avLst/>
          </a:prstGeom>
          <a:solidFill>
            <a:srgbClr val="CC0099"/>
          </a:solidFill>
          <a:ln w="3175">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sz="1050"/>
          </a:p>
        </p:txBody>
      </p:sp>
      <p:sp>
        <p:nvSpPr>
          <p:cNvPr id="8" name="Rectangle 7"/>
          <p:cNvSpPr/>
          <p:nvPr/>
        </p:nvSpPr>
        <p:spPr>
          <a:xfrm>
            <a:off x="1461073" y="1287444"/>
            <a:ext cx="3073423" cy="1015663"/>
          </a:xfrm>
          <a:prstGeom prst="rect">
            <a:avLst/>
          </a:prstGeom>
        </p:spPr>
        <p:txBody>
          <a:bodyPr wrap="square" anchor="ctr">
            <a:spAutoFit/>
          </a:bodyPr>
          <a:lstStyle/>
          <a:p>
            <a:pPr marL="342900" indent="-342900" algn="ctr" eaLnBrk="1" hangingPunct="1">
              <a:buFont typeface="Wingdings" panose="05000000000000000000" pitchFamily="2" charset="2"/>
              <a:buChar char="q"/>
              <a:defRPr/>
            </a:pPr>
            <a:r>
              <a:rPr lang="nl-NL" sz="2000" dirty="0" smtClean="0">
                <a:solidFill>
                  <a:srgbClr val="FFFFFF"/>
                </a:solidFill>
              </a:rPr>
              <a:t>QHSX  </a:t>
            </a:r>
            <a:r>
              <a:rPr lang="nl-NL" sz="2000" dirty="0">
                <a:solidFill>
                  <a:srgbClr val="FFFFFF"/>
                </a:solidFill>
              </a:rPr>
              <a:t>tiến bộ phù hợp với trình độ phát triển của </a:t>
            </a:r>
            <a:r>
              <a:rPr lang="nl-NL" sz="2000" dirty="0" smtClean="0">
                <a:solidFill>
                  <a:srgbClr val="FFFFFF"/>
                </a:solidFill>
              </a:rPr>
              <a:t>LLSX</a:t>
            </a:r>
            <a:endParaRPr lang="en-US" sz="2000" dirty="0">
              <a:solidFill>
                <a:srgbClr val="FFFFFF"/>
              </a:solidFill>
              <a:latin typeface="Arial" pitchFamily="34" charset="0"/>
              <a:cs typeface="Arial" pitchFamily="34" charset="0"/>
            </a:endParaRPr>
          </a:p>
        </p:txBody>
      </p:sp>
      <p:sp>
        <p:nvSpPr>
          <p:cNvPr id="10" name="Rectangle 9"/>
          <p:cNvSpPr/>
          <p:nvPr/>
        </p:nvSpPr>
        <p:spPr bwMode="auto">
          <a:xfrm>
            <a:off x="4782053" y="1095375"/>
            <a:ext cx="3596298" cy="1562306"/>
          </a:xfrm>
          <a:prstGeom prst="rect">
            <a:avLst/>
          </a:prstGeom>
          <a:solidFill>
            <a:srgbClr val="3333FF"/>
          </a:solidFill>
          <a:ln w="3175">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sz="1050"/>
          </a:p>
        </p:txBody>
      </p:sp>
      <p:sp>
        <p:nvSpPr>
          <p:cNvPr id="12" name="Rectangle 11"/>
          <p:cNvSpPr/>
          <p:nvPr/>
        </p:nvSpPr>
        <p:spPr>
          <a:xfrm>
            <a:off x="4944249" y="1316019"/>
            <a:ext cx="3244708" cy="1015663"/>
          </a:xfrm>
          <a:prstGeom prst="rect">
            <a:avLst/>
          </a:prstGeom>
        </p:spPr>
        <p:txBody>
          <a:bodyPr wrap="square" anchor="ctr">
            <a:spAutoFit/>
          </a:bodyPr>
          <a:lstStyle/>
          <a:p>
            <a:pPr marL="342900" indent="-342900" algn="ctr" eaLnBrk="1" hangingPunct="1">
              <a:buFont typeface="Wingdings" panose="05000000000000000000" pitchFamily="2" charset="2"/>
              <a:buChar char="q"/>
              <a:defRPr/>
            </a:pPr>
            <a:r>
              <a:rPr lang="nl-NL" sz="2000" dirty="0">
                <a:solidFill>
                  <a:srgbClr val="FFFFFF"/>
                </a:solidFill>
              </a:rPr>
              <a:t>C</a:t>
            </a:r>
            <a:r>
              <a:rPr lang="nl-NL" sz="2000" dirty="0" smtClean="0">
                <a:solidFill>
                  <a:srgbClr val="FFFFFF"/>
                </a:solidFill>
              </a:rPr>
              <a:t>ó </a:t>
            </a:r>
            <a:r>
              <a:rPr lang="nl-NL" sz="2000" dirty="0">
                <a:solidFill>
                  <a:srgbClr val="FFFFFF"/>
                </a:solidFill>
              </a:rPr>
              <a:t>nhiều hình thức sở hữu, nhiều thành phần kinh </a:t>
            </a:r>
            <a:r>
              <a:rPr lang="nl-NL" sz="2000" dirty="0" smtClean="0">
                <a:solidFill>
                  <a:srgbClr val="FFFFFF"/>
                </a:solidFill>
              </a:rPr>
              <a:t>tế</a:t>
            </a:r>
            <a:endParaRPr lang="en-US" sz="2000" dirty="0">
              <a:solidFill>
                <a:srgbClr val="FFFFFF"/>
              </a:solidFill>
              <a:latin typeface="Arial" pitchFamily="34" charset="0"/>
              <a:cs typeface="Arial" pitchFamily="34" charset="0"/>
            </a:endParaRPr>
          </a:p>
        </p:txBody>
      </p:sp>
      <p:sp>
        <p:nvSpPr>
          <p:cNvPr id="14" name="Rectangle 13"/>
          <p:cNvSpPr/>
          <p:nvPr/>
        </p:nvSpPr>
        <p:spPr bwMode="auto">
          <a:xfrm>
            <a:off x="1461073" y="2843929"/>
            <a:ext cx="3079376" cy="1483654"/>
          </a:xfrm>
          <a:prstGeom prst="rect">
            <a:avLst/>
          </a:prstGeom>
          <a:solidFill>
            <a:srgbClr val="008000"/>
          </a:solidFill>
          <a:ln w="3175">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sz="1050"/>
          </a:p>
        </p:txBody>
      </p:sp>
      <p:sp>
        <p:nvSpPr>
          <p:cNvPr id="17" name="Rectangle 16"/>
          <p:cNvSpPr/>
          <p:nvPr/>
        </p:nvSpPr>
        <p:spPr>
          <a:xfrm>
            <a:off x="1442483" y="2882874"/>
            <a:ext cx="3217325" cy="1631216"/>
          </a:xfrm>
          <a:prstGeom prst="rect">
            <a:avLst/>
          </a:prstGeom>
        </p:spPr>
        <p:txBody>
          <a:bodyPr wrap="square" anchor="ctr">
            <a:spAutoFit/>
          </a:bodyPr>
          <a:lstStyle/>
          <a:p>
            <a:pPr marL="342900" indent="-342900" algn="ctr">
              <a:buFont typeface="Wingdings" panose="05000000000000000000" pitchFamily="2" charset="2"/>
              <a:buChar char="q"/>
              <a:defRPr/>
            </a:pPr>
            <a:r>
              <a:rPr lang="nl-NL" sz="2000" dirty="0">
                <a:solidFill>
                  <a:srgbClr val="FFFFFF"/>
                </a:solidFill>
              </a:rPr>
              <a:t>C</a:t>
            </a:r>
            <a:r>
              <a:rPr lang="nl-NL" sz="2000" dirty="0" smtClean="0">
                <a:solidFill>
                  <a:srgbClr val="FFFFFF"/>
                </a:solidFill>
              </a:rPr>
              <a:t>ác </a:t>
            </a:r>
            <a:r>
              <a:rPr lang="nl-NL" sz="2000" dirty="0">
                <a:solidFill>
                  <a:srgbClr val="FFFFFF"/>
                </a:solidFill>
              </a:rPr>
              <a:t>chủ thể thuộc các thành phần kinh tế bình đẳng, hợp tác và cạnh tranh theo pháp luật. </a:t>
            </a:r>
            <a:endParaRPr lang="en-US" sz="2000" dirty="0">
              <a:solidFill>
                <a:srgbClr val="FFFFFF"/>
              </a:solidFill>
            </a:endParaRPr>
          </a:p>
          <a:p>
            <a:pPr algn="ctr" eaLnBrk="1" hangingPunct="1">
              <a:defRPr/>
            </a:pPr>
            <a:endParaRPr lang="en-US" sz="2000" dirty="0">
              <a:solidFill>
                <a:srgbClr val="FFFFFF"/>
              </a:solidFill>
              <a:latin typeface="Arial" pitchFamily="34" charset="0"/>
              <a:cs typeface="Arial" pitchFamily="34" charset="0"/>
            </a:endParaRPr>
          </a:p>
        </p:txBody>
      </p:sp>
      <p:sp>
        <p:nvSpPr>
          <p:cNvPr id="18" name="Rectangle 17"/>
          <p:cNvSpPr/>
          <p:nvPr/>
        </p:nvSpPr>
        <p:spPr bwMode="auto">
          <a:xfrm>
            <a:off x="4779168" y="2843929"/>
            <a:ext cx="3585583" cy="1483653"/>
          </a:xfrm>
          <a:prstGeom prst="rect">
            <a:avLst/>
          </a:prstGeom>
          <a:solidFill>
            <a:srgbClr val="996633"/>
          </a:solidFill>
          <a:ln w="3175">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sz="1050"/>
          </a:p>
        </p:txBody>
      </p:sp>
      <p:sp>
        <p:nvSpPr>
          <p:cNvPr id="19" name="Rectangle 18"/>
          <p:cNvSpPr/>
          <p:nvPr/>
        </p:nvSpPr>
        <p:spPr>
          <a:xfrm>
            <a:off x="4861708" y="2859372"/>
            <a:ext cx="3409789" cy="1323439"/>
          </a:xfrm>
          <a:prstGeom prst="rect">
            <a:avLst/>
          </a:prstGeom>
        </p:spPr>
        <p:txBody>
          <a:bodyPr wrap="square" anchor="ctr">
            <a:spAutoFit/>
          </a:bodyPr>
          <a:lstStyle/>
          <a:p>
            <a:pPr marL="342900" indent="-342900" algn="ctr" eaLnBrk="1" hangingPunct="1">
              <a:buFont typeface="Wingdings" panose="05000000000000000000" pitchFamily="2" charset="2"/>
              <a:buChar char="q"/>
              <a:defRPr/>
            </a:pPr>
            <a:r>
              <a:rPr lang="nl-NL" sz="2000" dirty="0">
                <a:solidFill>
                  <a:srgbClr val="FFFFFF"/>
                </a:solidFill>
              </a:rPr>
              <a:t>Nhà nước đóng vai trò định hướng, xây dựng và hoàn thiện thể chế kinh </a:t>
            </a:r>
            <a:r>
              <a:rPr lang="nl-NL" sz="2000" dirty="0" smtClean="0">
                <a:solidFill>
                  <a:srgbClr val="FFFFFF"/>
                </a:solidFill>
              </a:rPr>
              <a:t>tế</a:t>
            </a:r>
            <a:endParaRPr lang="en-US" sz="2000" dirty="0">
              <a:solidFill>
                <a:srgbClr val="FFFFFF"/>
              </a:solidFill>
              <a:latin typeface="Arial" pitchFamily="34" charset="0"/>
              <a:cs typeface="Arial" pitchFamily="34" charset="0"/>
            </a:endParaRPr>
          </a:p>
        </p:txBody>
      </p:sp>
    </p:spTree>
    <p:extLst>
      <p:ext uri="{BB962C8B-B14F-4D97-AF65-F5344CB8AC3E}">
        <p14:creationId xmlns:p14="http://schemas.microsoft.com/office/powerpoint/2010/main" val="3044380108"/>
      </p:ext>
    </p:extLst>
  </p:cSld>
  <p:clrMapOvr>
    <a:masterClrMapping/>
  </p:clrMapOvr>
  <p:timing>
    <p:tnLst>
      <p:par>
        <p:cTn id="1" dur="indefinite" restart="never" nodeType="tmRoot"/>
      </p:par>
    </p:tnLst>
  </p:timing>
</p:sld>
</file>

<file path=ppt/slides/slide93.xml><?xml version="1.0" encoding="utf-8"?>
<p:sld xmlns:a="http://schemas.openxmlformats.org/drawingml/2006/main" xmlns:r="http://schemas.openxmlformats.org/officeDocument/2006/relationships" xmlns:p="http://schemas.openxmlformats.org/presentationml/2006/main" showMasterSp="0" showMasterPhAnim="0">
  <p:cSld>
    <p:bg>
      <p:bgPr>
        <a:solidFill>
          <a:schemeClr val="tx2">
            <a:lumMod val="20000"/>
            <a:lumOff val="80000"/>
          </a:schemeClr>
        </a:solidFill>
        <a:effectLst/>
      </p:bgPr>
    </p:bg>
    <p:spTree>
      <p:nvGrpSpPr>
        <p:cNvPr id="1" name=""/>
        <p:cNvGrpSpPr/>
        <p:nvPr/>
      </p:nvGrpSpPr>
      <p:grpSpPr>
        <a:xfrm>
          <a:off x="0" y="0"/>
          <a:ext cx="0" cy="0"/>
          <a:chOff x="0" y="0"/>
          <a:chExt cx="0" cy="0"/>
        </a:xfrm>
      </p:grpSpPr>
      <p:grpSp>
        <p:nvGrpSpPr>
          <p:cNvPr id="104450" name="Group 3"/>
          <p:cNvGrpSpPr>
            <a:grpSpLocks/>
          </p:cNvGrpSpPr>
          <p:nvPr/>
        </p:nvGrpSpPr>
        <p:grpSpPr bwMode="auto">
          <a:xfrm>
            <a:off x="1965722" y="2593182"/>
            <a:ext cx="781050" cy="789385"/>
            <a:chOff x="691" y="2077"/>
            <a:chExt cx="656" cy="663"/>
          </a:xfrm>
        </p:grpSpPr>
        <p:pic>
          <p:nvPicPr>
            <p:cNvPr id="104522" name="Picture 4" descr="circuler_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gray">
            <a:xfrm>
              <a:off x="691" y="2077"/>
              <a:ext cx="656" cy="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0901" name="Oval 5"/>
            <p:cNvSpPr>
              <a:spLocks noChangeArrowheads="1"/>
            </p:cNvSpPr>
            <p:nvPr/>
          </p:nvSpPr>
          <p:spPr bwMode="gray">
            <a:xfrm>
              <a:off x="691" y="2077"/>
              <a:ext cx="652" cy="663"/>
            </a:xfrm>
            <a:prstGeom prst="ellipse">
              <a:avLst/>
            </a:prstGeom>
            <a:gradFill rotWithShape="1">
              <a:gsLst>
                <a:gs pos="0">
                  <a:schemeClr val="hlink"/>
                </a:gs>
                <a:gs pos="50000">
                  <a:schemeClr val="hlink">
                    <a:gamma/>
                    <a:tint val="22353"/>
                    <a:invGamma/>
                  </a:schemeClr>
                </a:gs>
                <a:gs pos="100000">
                  <a:schemeClr val="hlink"/>
                </a:gs>
              </a:gsLst>
              <a:lin ang="5400000" scaled="1"/>
            </a:gradFill>
            <a:ln w="9525" algn="ctr">
              <a:noFill/>
              <a:round/>
              <a:headEnd/>
              <a:tailEnd/>
            </a:ln>
            <a:effectLst/>
          </p:spPr>
          <p:txBody>
            <a:bodyPr wrap="none" anchor="ctr"/>
            <a:lstStyle/>
            <a:p>
              <a:pPr eaLnBrk="1" hangingPunct="1">
                <a:defRPr/>
              </a:pPr>
              <a:endParaRPr lang="en-US" sz="1050">
                <a:latin typeface="Arial" charset="0"/>
              </a:endParaRPr>
            </a:p>
          </p:txBody>
        </p:sp>
        <p:grpSp>
          <p:nvGrpSpPr>
            <p:cNvPr id="104524" name="Group 6"/>
            <p:cNvGrpSpPr>
              <a:grpSpLocks/>
            </p:cNvGrpSpPr>
            <p:nvPr/>
          </p:nvGrpSpPr>
          <p:grpSpPr bwMode="auto">
            <a:xfrm>
              <a:off x="737" y="2609"/>
              <a:ext cx="575" cy="110"/>
              <a:chOff x="3704" y="1872"/>
              <a:chExt cx="827" cy="156"/>
            </a:xfrm>
          </p:grpSpPr>
          <p:grpSp>
            <p:nvGrpSpPr>
              <p:cNvPr id="104525" name="Group 7"/>
              <p:cNvGrpSpPr>
                <a:grpSpLocks/>
              </p:cNvGrpSpPr>
              <p:nvPr/>
            </p:nvGrpSpPr>
            <p:grpSpPr bwMode="auto">
              <a:xfrm rot="-1297425" flipH="1" flipV="1">
                <a:off x="3850" y="1872"/>
                <a:ext cx="681" cy="150"/>
                <a:chOff x="1565" y="2568"/>
                <a:chExt cx="1118" cy="279"/>
              </a:xfrm>
            </p:grpSpPr>
            <p:sp>
              <p:nvSpPr>
                <p:cNvPr id="104531" name="AutoShape 8"/>
                <p:cNvSpPr>
                  <a:spLocks noChangeArrowheads="1"/>
                </p:cNvSpPr>
                <p:nvPr/>
              </p:nvSpPr>
              <p:spPr bwMode="gray">
                <a:xfrm rot="5263130">
                  <a:off x="1859" y="2274"/>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eaLnBrk="1" hangingPunct="1"/>
                  <a:endParaRPr lang="en-US" sz="1050">
                    <a:solidFill>
                      <a:srgbClr val="000000"/>
                    </a:solidFill>
                    <a:latin typeface="Arial" panose="020B0604020202020204" pitchFamily="34" charset="0"/>
                    <a:cs typeface="Arial" panose="020B0604020202020204" pitchFamily="34" charset="0"/>
                  </a:endParaRPr>
                </a:p>
              </p:txBody>
            </p:sp>
            <p:sp>
              <p:nvSpPr>
                <p:cNvPr id="104532" name="AutoShape 9"/>
                <p:cNvSpPr>
                  <a:spLocks noChangeArrowheads="1"/>
                </p:cNvSpPr>
                <p:nvPr/>
              </p:nvSpPr>
              <p:spPr bwMode="gray">
                <a:xfrm rot="6078281">
                  <a:off x="1995" y="2274"/>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eaLnBrk="1" hangingPunct="1"/>
                  <a:endParaRPr lang="en-US" sz="1050">
                    <a:solidFill>
                      <a:srgbClr val="000000"/>
                    </a:solidFill>
                    <a:latin typeface="Arial" panose="020B0604020202020204" pitchFamily="34" charset="0"/>
                    <a:cs typeface="Arial" panose="020B0604020202020204" pitchFamily="34" charset="0"/>
                  </a:endParaRPr>
                </a:p>
              </p:txBody>
            </p:sp>
            <p:sp>
              <p:nvSpPr>
                <p:cNvPr id="104533" name="AutoShape 10"/>
                <p:cNvSpPr>
                  <a:spLocks noChangeArrowheads="1"/>
                </p:cNvSpPr>
                <p:nvPr/>
              </p:nvSpPr>
              <p:spPr bwMode="gray">
                <a:xfrm rot="6373927">
                  <a:off x="2071" y="2296"/>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eaLnBrk="1" hangingPunct="1"/>
                  <a:endParaRPr lang="en-US" sz="1050">
                    <a:solidFill>
                      <a:srgbClr val="000000"/>
                    </a:solidFill>
                    <a:latin typeface="Arial" panose="020B0604020202020204" pitchFamily="34" charset="0"/>
                    <a:cs typeface="Arial" panose="020B0604020202020204" pitchFamily="34" charset="0"/>
                  </a:endParaRPr>
                </a:p>
              </p:txBody>
            </p:sp>
            <p:sp>
              <p:nvSpPr>
                <p:cNvPr id="104534" name="AutoShape 11"/>
                <p:cNvSpPr>
                  <a:spLocks noChangeArrowheads="1"/>
                </p:cNvSpPr>
                <p:nvPr/>
              </p:nvSpPr>
              <p:spPr bwMode="gray">
                <a:xfrm rot="6906312">
                  <a:off x="2161" y="2326"/>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eaLnBrk="1" hangingPunct="1"/>
                  <a:endParaRPr lang="en-US" sz="1050">
                    <a:solidFill>
                      <a:srgbClr val="000000"/>
                    </a:solidFill>
                    <a:latin typeface="Arial" panose="020B0604020202020204" pitchFamily="34" charset="0"/>
                    <a:cs typeface="Arial" panose="020B0604020202020204" pitchFamily="34" charset="0"/>
                  </a:endParaRPr>
                </a:p>
              </p:txBody>
            </p:sp>
          </p:grpSp>
          <p:grpSp>
            <p:nvGrpSpPr>
              <p:cNvPr id="104526" name="Group 12"/>
              <p:cNvGrpSpPr>
                <a:grpSpLocks/>
              </p:cNvGrpSpPr>
              <p:nvPr/>
            </p:nvGrpSpPr>
            <p:grpSpPr bwMode="auto">
              <a:xfrm rot="56115" flipH="1" flipV="1">
                <a:off x="3704" y="1878"/>
                <a:ext cx="681" cy="150"/>
                <a:chOff x="1565" y="2568"/>
                <a:chExt cx="1118" cy="279"/>
              </a:xfrm>
            </p:grpSpPr>
            <p:sp>
              <p:nvSpPr>
                <p:cNvPr id="104527" name="AutoShape 13"/>
                <p:cNvSpPr>
                  <a:spLocks noChangeArrowheads="1"/>
                </p:cNvSpPr>
                <p:nvPr/>
              </p:nvSpPr>
              <p:spPr bwMode="gray">
                <a:xfrm rot="5263130">
                  <a:off x="1859" y="2274"/>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eaLnBrk="1" hangingPunct="1"/>
                  <a:endParaRPr lang="en-US" sz="1050">
                    <a:solidFill>
                      <a:srgbClr val="000000"/>
                    </a:solidFill>
                    <a:latin typeface="Arial" panose="020B0604020202020204" pitchFamily="34" charset="0"/>
                    <a:cs typeface="Arial" panose="020B0604020202020204" pitchFamily="34" charset="0"/>
                  </a:endParaRPr>
                </a:p>
              </p:txBody>
            </p:sp>
            <p:sp>
              <p:nvSpPr>
                <p:cNvPr id="104528" name="AutoShape 14"/>
                <p:cNvSpPr>
                  <a:spLocks noChangeArrowheads="1"/>
                </p:cNvSpPr>
                <p:nvPr/>
              </p:nvSpPr>
              <p:spPr bwMode="gray">
                <a:xfrm rot="6078281">
                  <a:off x="1995" y="2274"/>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eaLnBrk="1" hangingPunct="1"/>
                  <a:endParaRPr lang="en-US" sz="1050">
                    <a:solidFill>
                      <a:srgbClr val="000000"/>
                    </a:solidFill>
                    <a:latin typeface="Arial" panose="020B0604020202020204" pitchFamily="34" charset="0"/>
                    <a:cs typeface="Arial" panose="020B0604020202020204" pitchFamily="34" charset="0"/>
                  </a:endParaRPr>
                </a:p>
              </p:txBody>
            </p:sp>
            <p:sp>
              <p:nvSpPr>
                <p:cNvPr id="104529" name="AutoShape 15"/>
                <p:cNvSpPr>
                  <a:spLocks noChangeArrowheads="1"/>
                </p:cNvSpPr>
                <p:nvPr/>
              </p:nvSpPr>
              <p:spPr bwMode="gray">
                <a:xfrm rot="6373927">
                  <a:off x="2071" y="2296"/>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eaLnBrk="1" hangingPunct="1"/>
                  <a:endParaRPr lang="en-US" sz="1050">
                    <a:solidFill>
                      <a:srgbClr val="000000"/>
                    </a:solidFill>
                    <a:latin typeface="Arial" panose="020B0604020202020204" pitchFamily="34" charset="0"/>
                    <a:cs typeface="Arial" panose="020B0604020202020204" pitchFamily="34" charset="0"/>
                  </a:endParaRPr>
                </a:p>
              </p:txBody>
            </p:sp>
            <p:sp>
              <p:nvSpPr>
                <p:cNvPr id="104530" name="AutoShape 16"/>
                <p:cNvSpPr>
                  <a:spLocks noChangeArrowheads="1"/>
                </p:cNvSpPr>
                <p:nvPr/>
              </p:nvSpPr>
              <p:spPr bwMode="gray">
                <a:xfrm rot="6906312">
                  <a:off x="2161" y="2326"/>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eaLnBrk="1" hangingPunct="1"/>
                  <a:endParaRPr lang="en-US" sz="1050">
                    <a:solidFill>
                      <a:srgbClr val="000000"/>
                    </a:solidFill>
                    <a:latin typeface="Arial" panose="020B0604020202020204" pitchFamily="34" charset="0"/>
                    <a:cs typeface="Arial" panose="020B0604020202020204" pitchFamily="34" charset="0"/>
                  </a:endParaRPr>
                </a:p>
              </p:txBody>
            </p:sp>
          </p:grpSp>
        </p:grpSp>
      </p:grpSp>
      <p:grpSp>
        <p:nvGrpSpPr>
          <p:cNvPr id="104451" name="Group 17"/>
          <p:cNvGrpSpPr>
            <a:grpSpLocks/>
          </p:cNvGrpSpPr>
          <p:nvPr/>
        </p:nvGrpSpPr>
        <p:grpSpPr bwMode="auto">
          <a:xfrm>
            <a:off x="3438525" y="2587229"/>
            <a:ext cx="781050" cy="789384"/>
            <a:chOff x="1928" y="2072"/>
            <a:chExt cx="656" cy="663"/>
          </a:xfrm>
        </p:grpSpPr>
        <p:pic>
          <p:nvPicPr>
            <p:cNvPr id="104509" name="Picture 18" descr="circuler_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gray">
            <a:xfrm>
              <a:off x="1928" y="2072"/>
              <a:ext cx="656" cy="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0915" name="Oval 19"/>
            <p:cNvSpPr>
              <a:spLocks noChangeArrowheads="1"/>
            </p:cNvSpPr>
            <p:nvPr/>
          </p:nvSpPr>
          <p:spPr bwMode="gray">
            <a:xfrm>
              <a:off x="1928" y="2072"/>
              <a:ext cx="652" cy="663"/>
            </a:xfrm>
            <a:prstGeom prst="ellipse">
              <a:avLst/>
            </a:prstGeom>
            <a:gradFill rotWithShape="1">
              <a:gsLst>
                <a:gs pos="0">
                  <a:schemeClr val="accent2"/>
                </a:gs>
                <a:gs pos="50000">
                  <a:schemeClr val="accent2">
                    <a:gamma/>
                    <a:tint val="22353"/>
                    <a:invGamma/>
                  </a:schemeClr>
                </a:gs>
                <a:gs pos="100000">
                  <a:schemeClr val="accent2"/>
                </a:gs>
              </a:gsLst>
              <a:lin ang="5400000" scaled="1"/>
            </a:gradFill>
            <a:ln w="9525" algn="ctr">
              <a:noFill/>
              <a:round/>
              <a:headEnd/>
              <a:tailEnd/>
            </a:ln>
            <a:effectLst/>
          </p:spPr>
          <p:txBody>
            <a:bodyPr wrap="none" anchor="ctr"/>
            <a:lstStyle/>
            <a:p>
              <a:pPr eaLnBrk="1" hangingPunct="1">
                <a:defRPr/>
              </a:pPr>
              <a:endParaRPr lang="en-US" sz="1050">
                <a:latin typeface="Arial" charset="0"/>
              </a:endParaRPr>
            </a:p>
          </p:txBody>
        </p:sp>
        <p:grpSp>
          <p:nvGrpSpPr>
            <p:cNvPr id="104511" name="Group 20"/>
            <p:cNvGrpSpPr>
              <a:grpSpLocks/>
            </p:cNvGrpSpPr>
            <p:nvPr/>
          </p:nvGrpSpPr>
          <p:grpSpPr bwMode="auto">
            <a:xfrm>
              <a:off x="1974" y="2604"/>
              <a:ext cx="575" cy="110"/>
              <a:chOff x="3704" y="1872"/>
              <a:chExt cx="827" cy="156"/>
            </a:xfrm>
          </p:grpSpPr>
          <p:grpSp>
            <p:nvGrpSpPr>
              <p:cNvPr id="104512" name="Group 21"/>
              <p:cNvGrpSpPr>
                <a:grpSpLocks/>
              </p:cNvGrpSpPr>
              <p:nvPr/>
            </p:nvGrpSpPr>
            <p:grpSpPr bwMode="auto">
              <a:xfrm rot="-1297425" flipH="1" flipV="1">
                <a:off x="3850" y="1872"/>
                <a:ext cx="681" cy="150"/>
                <a:chOff x="1565" y="2568"/>
                <a:chExt cx="1118" cy="279"/>
              </a:xfrm>
            </p:grpSpPr>
            <p:sp>
              <p:nvSpPr>
                <p:cNvPr id="104518" name="AutoShape 22"/>
                <p:cNvSpPr>
                  <a:spLocks noChangeArrowheads="1"/>
                </p:cNvSpPr>
                <p:nvPr/>
              </p:nvSpPr>
              <p:spPr bwMode="gray">
                <a:xfrm rot="5263130">
                  <a:off x="1859" y="2274"/>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eaLnBrk="1" hangingPunct="1"/>
                  <a:endParaRPr lang="en-US" sz="1050">
                    <a:solidFill>
                      <a:srgbClr val="000000"/>
                    </a:solidFill>
                    <a:latin typeface="Arial" panose="020B0604020202020204" pitchFamily="34" charset="0"/>
                    <a:cs typeface="Arial" panose="020B0604020202020204" pitchFamily="34" charset="0"/>
                  </a:endParaRPr>
                </a:p>
              </p:txBody>
            </p:sp>
            <p:sp>
              <p:nvSpPr>
                <p:cNvPr id="104519" name="AutoShape 23"/>
                <p:cNvSpPr>
                  <a:spLocks noChangeArrowheads="1"/>
                </p:cNvSpPr>
                <p:nvPr/>
              </p:nvSpPr>
              <p:spPr bwMode="gray">
                <a:xfrm rot="6078281">
                  <a:off x="1995" y="2274"/>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eaLnBrk="1" hangingPunct="1"/>
                  <a:endParaRPr lang="en-US" sz="1050">
                    <a:solidFill>
                      <a:srgbClr val="000000"/>
                    </a:solidFill>
                    <a:latin typeface="Arial" panose="020B0604020202020204" pitchFamily="34" charset="0"/>
                    <a:cs typeface="Arial" panose="020B0604020202020204" pitchFamily="34" charset="0"/>
                  </a:endParaRPr>
                </a:p>
              </p:txBody>
            </p:sp>
            <p:sp>
              <p:nvSpPr>
                <p:cNvPr id="104520" name="AutoShape 24"/>
                <p:cNvSpPr>
                  <a:spLocks noChangeArrowheads="1"/>
                </p:cNvSpPr>
                <p:nvPr/>
              </p:nvSpPr>
              <p:spPr bwMode="gray">
                <a:xfrm rot="6373927">
                  <a:off x="2071" y="2296"/>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eaLnBrk="1" hangingPunct="1"/>
                  <a:endParaRPr lang="en-US" sz="1050">
                    <a:solidFill>
                      <a:srgbClr val="000000"/>
                    </a:solidFill>
                    <a:latin typeface="Arial" panose="020B0604020202020204" pitchFamily="34" charset="0"/>
                    <a:cs typeface="Arial" panose="020B0604020202020204" pitchFamily="34" charset="0"/>
                  </a:endParaRPr>
                </a:p>
              </p:txBody>
            </p:sp>
            <p:sp>
              <p:nvSpPr>
                <p:cNvPr id="104521" name="AutoShape 25"/>
                <p:cNvSpPr>
                  <a:spLocks noChangeArrowheads="1"/>
                </p:cNvSpPr>
                <p:nvPr/>
              </p:nvSpPr>
              <p:spPr bwMode="gray">
                <a:xfrm rot="6906312">
                  <a:off x="2161" y="2326"/>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eaLnBrk="1" hangingPunct="1"/>
                  <a:endParaRPr lang="en-US" sz="1050">
                    <a:solidFill>
                      <a:srgbClr val="000000"/>
                    </a:solidFill>
                    <a:latin typeface="Arial" panose="020B0604020202020204" pitchFamily="34" charset="0"/>
                    <a:cs typeface="Arial" panose="020B0604020202020204" pitchFamily="34" charset="0"/>
                  </a:endParaRPr>
                </a:p>
              </p:txBody>
            </p:sp>
          </p:grpSp>
          <p:grpSp>
            <p:nvGrpSpPr>
              <p:cNvPr id="104513" name="Group 26"/>
              <p:cNvGrpSpPr>
                <a:grpSpLocks/>
              </p:cNvGrpSpPr>
              <p:nvPr/>
            </p:nvGrpSpPr>
            <p:grpSpPr bwMode="auto">
              <a:xfrm rot="56115" flipH="1" flipV="1">
                <a:off x="3704" y="1878"/>
                <a:ext cx="681" cy="150"/>
                <a:chOff x="1565" y="2568"/>
                <a:chExt cx="1118" cy="279"/>
              </a:xfrm>
            </p:grpSpPr>
            <p:sp>
              <p:nvSpPr>
                <p:cNvPr id="104514" name="AutoShape 27"/>
                <p:cNvSpPr>
                  <a:spLocks noChangeArrowheads="1"/>
                </p:cNvSpPr>
                <p:nvPr/>
              </p:nvSpPr>
              <p:spPr bwMode="gray">
                <a:xfrm rot="5263130">
                  <a:off x="1859" y="2274"/>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eaLnBrk="1" hangingPunct="1"/>
                  <a:endParaRPr lang="en-US" sz="1050">
                    <a:solidFill>
                      <a:srgbClr val="000000"/>
                    </a:solidFill>
                    <a:latin typeface="Arial" panose="020B0604020202020204" pitchFamily="34" charset="0"/>
                    <a:cs typeface="Arial" panose="020B0604020202020204" pitchFamily="34" charset="0"/>
                  </a:endParaRPr>
                </a:p>
              </p:txBody>
            </p:sp>
            <p:sp>
              <p:nvSpPr>
                <p:cNvPr id="104515" name="AutoShape 28"/>
                <p:cNvSpPr>
                  <a:spLocks noChangeArrowheads="1"/>
                </p:cNvSpPr>
                <p:nvPr/>
              </p:nvSpPr>
              <p:spPr bwMode="gray">
                <a:xfrm rot="6078281">
                  <a:off x="1995" y="2274"/>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eaLnBrk="1" hangingPunct="1"/>
                  <a:endParaRPr lang="en-US" sz="1050">
                    <a:solidFill>
                      <a:srgbClr val="000000"/>
                    </a:solidFill>
                    <a:latin typeface="Arial" panose="020B0604020202020204" pitchFamily="34" charset="0"/>
                    <a:cs typeface="Arial" panose="020B0604020202020204" pitchFamily="34" charset="0"/>
                  </a:endParaRPr>
                </a:p>
              </p:txBody>
            </p:sp>
            <p:sp>
              <p:nvSpPr>
                <p:cNvPr id="104516" name="AutoShape 29"/>
                <p:cNvSpPr>
                  <a:spLocks noChangeArrowheads="1"/>
                </p:cNvSpPr>
                <p:nvPr/>
              </p:nvSpPr>
              <p:spPr bwMode="gray">
                <a:xfrm rot="6373927">
                  <a:off x="2071" y="2296"/>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eaLnBrk="1" hangingPunct="1"/>
                  <a:endParaRPr lang="en-US" sz="1050">
                    <a:solidFill>
                      <a:srgbClr val="000000"/>
                    </a:solidFill>
                    <a:latin typeface="Arial" panose="020B0604020202020204" pitchFamily="34" charset="0"/>
                    <a:cs typeface="Arial" panose="020B0604020202020204" pitchFamily="34" charset="0"/>
                  </a:endParaRPr>
                </a:p>
              </p:txBody>
            </p:sp>
            <p:sp>
              <p:nvSpPr>
                <p:cNvPr id="104517" name="AutoShape 30"/>
                <p:cNvSpPr>
                  <a:spLocks noChangeArrowheads="1"/>
                </p:cNvSpPr>
                <p:nvPr/>
              </p:nvSpPr>
              <p:spPr bwMode="gray">
                <a:xfrm rot="6906312">
                  <a:off x="2161" y="2326"/>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eaLnBrk="1" hangingPunct="1"/>
                  <a:endParaRPr lang="en-US" sz="1050">
                    <a:solidFill>
                      <a:srgbClr val="000000"/>
                    </a:solidFill>
                    <a:latin typeface="Arial" panose="020B0604020202020204" pitchFamily="34" charset="0"/>
                    <a:cs typeface="Arial" panose="020B0604020202020204" pitchFamily="34" charset="0"/>
                  </a:endParaRPr>
                </a:p>
              </p:txBody>
            </p:sp>
          </p:grpSp>
        </p:grpSp>
      </p:grpSp>
      <p:grpSp>
        <p:nvGrpSpPr>
          <p:cNvPr id="104452" name="Group 31"/>
          <p:cNvGrpSpPr>
            <a:grpSpLocks/>
          </p:cNvGrpSpPr>
          <p:nvPr/>
        </p:nvGrpSpPr>
        <p:grpSpPr bwMode="auto">
          <a:xfrm>
            <a:off x="4892279" y="2595563"/>
            <a:ext cx="781050" cy="788194"/>
            <a:chOff x="3149" y="2079"/>
            <a:chExt cx="656" cy="662"/>
          </a:xfrm>
        </p:grpSpPr>
        <p:pic>
          <p:nvPicPr>
            <p:cNvPr id="104496" name="Picture 32" descr="circuler_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ltGray">
            <a:xfrm>
              <a:off x="3149" y="2079"/>
              <a:ext cx="656" cy="6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0929" name="Oval 33"/>
            <p:cNvSpPr>
              <a:spLocks noChangeArrowheads="1"/>
            </p:cNvSpPr>
            <p:nvPr/>
          </p:nvSpPr>
          <p:spPr bwMode="ltGray">
            <a:xfrm>
              <a:off x="3149" y="2079"/>
              <a:ext cx="652" cy="662"/>
            </a:xfrm>
            <a:prstGeom prst="ellipse">
              <a:avLst/>
            </a:prstGeom>
            <a:gradFill rotWithShape="1">
              <a:gsLst>
                <a:gs pos="0">
                  <a:schemeClr val="folHlink"/>
                </a:gs>
                <a:gs pos="50000">
                  <a:schemeClr val="folHlink">
                    <a:gamma/>
                    <a:tint val="22353"/>
                    <a:invGamma/>
                  </a:schemeClr>
                </a:gs>
                <a:gs pos="100000">
                  <a:schemeClr val="folHlink"/>
                </a:gs>
              </a:gsLst>
              <a:lin ang="5400000" scaled="1"/>
            </a:gradFill>
            <a:ln w="9525" algn="ctr">
              <a:noFill/>
              <a:round/>
              <a:headEnd/>
              <a:tailEnd/>
            </a:ln>
            <a:effectLst/>
          </p:spPr>
          <p:txBody>
            <a:bodyPr wrap="none" anchor="ctr"/>
            <a:lstStyle/>
            <a:p>
              <a:pPr eaLnBrk="1" hangingPunct="1">
                <a:defRPr/>
              </a:pPr>
              <a:endParaRPr lang="en-US" sz="1050">
                <a:latin typeface="Arial" charset="0"/>
              </a:endParaRPr>
            </a:p>
          </p:txBody>
        </p:sp>
        <p:grpSp>
          <p:nvGrpSpPr>
            <p:cNvPr id="104498" name="Group 34"/>
            <p:cNvGrpSpPr>
              <a:grpSpLocks/>
            </p:cNvGrpSpPr>
            <p:nvPr/>
          </p:nvGrpSpPr>
          <p:grpSpPr bwMode="auto">
            <a:xfrm>
              <a:off x="3195" y="2610"/>
              <a:ext cx="575" cy="111"/>
              <a:chOff x="3704" y="1872"/>
              <a:chExt cx="827" cy="156"/>
            </a:xfrm>
          </p:grpSpPr>
          <p:grpSp>
            <p:nvGrpSpPr>
              <p:cNvPr id="104499" name="Group 35"/>
              <p:cNvGrpSpPr>
                <a:grpSpLocks/>
              </p:cNvGrpSpPr>
              <p:nvPr/>
            </p:nvGrpSpPr>
            <p:grpSpPr bwMode="auto">
              <a:xfrm rot="-1297425" flipH="1" flipV="1">
                <a:off x="3850" y="1872"/>
                <a:ext cx="681" cy="150"/>
                <a:chOff x="1565" y="2568"/>
                <a:chExt cx="1118" cy="279"/>
              </a:xfrm>
            </p:grpSpPr>
            <p:sp>
              <p:nvSpPr>
                <p:cNvPr id="104505" name="AutoShape 36"/>
                <p:cNvSpPr>
                  <a:spLocks noChangeArrowheads="1"/>
                </p:cNvSpPr>
                <p:nvPr/>
              </p:nvSpPr>
              <p:spPr bwMode="ltGray">
                <a:xfrm rot="5263130">
                  <a:off x="1859" y="2274"/>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eaLnBrk="1" hangingPunct="1"/>
                  <a:endParaRPr lang="en-US" sz="1050">
                    <a:solidFill>
                      <a:srgbClr val="000000"/>
                    </a:solidFill>
                    <a:latin typeface="Arial" panose="020B0604020202020204" pitchFamily="34" charset="0"/>
                    <a:cs typeface="Arial" panose="020B0604020202020204" pitchFamily="34" charset="0"/>
                  </a:endParaRPr>
                </a:p>
              </p:txBody>
            </p:sp>
            <p:sp>
              <p:nvSpPr>
                <p:cNvPr id="104506" name="AutoShape 37"/>
                <p:cNvSpPr>
                  <a:spLocks noChangeArrowheads="1"/>
                </p:cNvSpPr>
                <p:nvPr/>
              </p:nvSpPr>
              <p:spPr bwMode="ltGray">
                <a:xfrm rot="6078281">
                  <a:off x="1995" y="2274"/>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eaLnBrk="1" hangingPunct="1"/>
                  <a:endParaRPr lang="en-US" sz="1050">
                    <a:solidFill>
                      <a:srgbClr val="000000"/>
                    </a:solidFill>
                    <a:latin typeface="Arial" panose="020B0604020202020204" pitchFamily="34" charset="0"/>
                    <a:cs typeface="Arial" panose="020B0604020202020204" pitchFamily="34" charset="0"/>
                  </a:endParaRPr>
                </a:p>
              </p:txBody>
            </p:sp>
            <p:sp>
              <p:nvSpPr>
                <p:cNvPr id="104507" name="AutoShape 38"/>
                <p:cNvSpPr>
                  <a:spLocks noChangeArrowheads="1"/>
                </p:cNvSpPr>
                <p:nvPr/>
              </p:nvSpPr>
              <p:spPr bwMode="ltGray">
                <a:xfrm rot="6373927">
                  <a:off x="2071" y="2296"/>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eaLnBrk="1" hangingPunct="1"/>
                  <a:endParaRPr lang="en-US" sz="1050">
                    <a:solidFill>
                      <a:srgbClr val="000000"/>
                    </a:solidFill>
                    <a:latin typeface="Arial" panose="020B0604020202020204" pitchFamily="34" charset="0"/>
                    <a:cs typeface="Arial" panose="020B0604020202020204" pitchFamily="34" charset="0"/>
                  </a:endParaRPr>
                </a:p>
              </p:txBody>
            </p:sp>
            <p:sp>
              <p:nvSpPr>
                <p:cNvPr id="104508" name="AutoShape 39"/>
                <p:cNvSpPr>
                  <a:spLocks noChangeArrowheads="1"/>
                </p:cNvSpPr>
                <p:nvPr/>
              </p:nvSpPr>
              <p:spPr bwMode="ltGray">
                <a:xfrm rot="6906312">
                  <a:off x="2161" y="2326"/>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eaLnBrk="1" hangingPunct="1"/>
                  <a:endParaRPr lang="en-US" sz="1050">
                    <a:solidFill>
                      <a:srgbClr val="000000"/>
                    </a:solidFill>
                    <a:latin typeface="Arial" panose="020B0604020202020204" pitchFamily="34" charset="0"/>
                    <a:cs typeface="Arial" panose="020B0604020202020204" pitchFamily="34" charset="0"/>
                  </a:endParaRPr>
                </a:p>
              </p:txBody>
            </p:sp>
          </p:grpSp>
          <p:grpSp>
            <p:nvGrpSpPr>
              <p:cNvPr id="104500" name="Group 40"/>
              <p:cNvGrpSpPr>
                <a:grpSpLocks/>
              </p:cNvGrpSpPr>
              <p:nvPr/>
            </p:nvGrpSpPr>
            <p:grpSpPr bwMode="auto">
              <a:xfrm rot="56115" flipH="1" flipV="1">
                <a:off x="3704" y="1878"/>
                <a:ext cx="681" cy="150"/>
                <a:chOff x="1565" y="2568"/>
                <a:chExt cx="1118" cy="279"/>
              </a:xfrm>
            </p:grpSpPr>
            <p:sp>
              <p:nvSpPr>
                <p:cNvPr id="104501" name="AutoShape 41"/>
                <p:cNvSpPr>
                  <a:spLocks noChangeArrowheads="1"/>
                </p:cNvSpPr>
                <p:nvPr/>
              </p:nvSpPr>
              <p:spPr bwMode="ltGray">
                <a:xfrm rot="5263130">
                  <a:off x="1859" y="2274"/>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eaLnBrk="1" hangingPunct="1"/>
                  <a:endParaRPr lang="en-US" sz="1050">
                    <a:solidFill>
                      <a:srgbClr val="000000"/>
                    </a:solidFill>
                    <a:latin typeface="Arial" panose="020B0604020202020204" pitchFamily="34" charset="0"/>
                    <a:cs typeface="Arial" panose="020B0604020202020204" pitchFamily="34" charset="0"/>
                  </a:endParaRPr>
                </a:p>
              </p:txBody>
            </p:sp>
            <p:sp>
              <p:nvSpPr>
                <p:cNvPr id="104502" name="AutoShape 42"/>
                <p:cNvSpPr>
                  <a:spLocks noChangeArrowheads="1"/>
                </p:cNvSpPr>
                <p:nvPr/>
              </p:nvSpPr>
              <p:spPr bwMode="ltGray">
                <a:xfrm rot="6078281">
                  <a:off x="1995" y="2274"/>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eaLnBrk="1" hangingPunct="1"/>
                  <a:endParaRPr lang="en-US" sz="1050">
                    <a:solidFill>
                      <a:srgbClr val="000000"/>
                    </a:solidFill>
                    <a:latin typeface="Arial" panose="020B0604020202020204" pitchFamily="34" charset="0"/>
                    <a:cs typeface="Arial" panose="020B0604020202020204" pitchFamily="34" charset="0"/>
                  </a:endParaRPr>
                </a:p>
              </p:txBody>
            </p:sp>
            <p:sp>
              <p:nvSpPr>
                <p:cNvPr id="104503" name="AutoShape 43"/>
                <p:cNvSpPr>
                  <a:spLocks noChangeArrowheads="1"/>
                </p:cNvSpPr>
                <p:nvPr/>
              </p:nvSpPr>
              <p:spPr bwMode="ltGray">
                <a:xfrm rot="6373927">
                  <a:off x="2071" y="2296"/>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eaLnBrk="1" hangingPunct="1"/>
                  <a:endParaRPr lang="en-US" sz="1050">
                    <a:solidFill>
                      <a:srgbClr val="000000"/>
                    </a:solidFill>
                    <a:latin typeface="Arial" panose="020B0604020202020204" pitchFamily="34" charset="0"/>
                    <a:cs typeface="Arial" panose="020B0604020202020204" pitchFamily="34" charset="0"/>
                  </a:endParaRPr>
                </a:p>
              </p:txBody>
            </p:sp>
            <p:sp>
              <p:nvSpPr>
                <p:cNvPr id="104504" name="AutoShape 44"/>
                <p:cNvSpPr>
                  <a:spLocks noChangeArrowheads="1"/>
                </p:cNvSpPr>
                <p:nvPr/>
              </p:nvSpPr>
              <p:spPr bwMode="ltGray">
                <a:xfrm rot="6906312">
                  <a:off x="2161" y="2326"/>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eaLnBrk="1" hangingPunct="1"/>
                  <a:endParaRPr lang="en-US" sz="1050">
                    <a:solidFill>
                      <a:srgbClr val="000000"/>
                    </a:solidFill>
                    <a:latin typeface="Arial" panose="020B0604020202020204" pitchFamily="34" charset="0"/>
                    <a:cs typeface="Arial" panose="020B0604020202020204" pitchFamily="34" charset="0"/>
                  </a:endParaRPr>
                </a:p>
              </p:txBody>
            </p:sp>
          </p:grpSp>
        </p:grpSp>
      </p:grpSp>
      <p:grpSp>
        <p:nvGrpSpPr>
          <p:cNvPr id="104453" name="Group 45"/>
          <p:cNvGrpSpPr>
            <a:grpSpLocks/>
          </p:cNvGrpSpPr>
          <p:nvPr/>
        </p:nvGrpSpPr>
        <p:grpSpPr bwMode="auto">
          <a:xfrm>
            <a:off x="6363891" y="2589610"/>
            <a:ext cx="781050" cy="788194"/>
            <a:chOff x="4385" y="2074"/>
            <a:chExt cx="656" cy="662"/>
          </a:xfrm>
        </p:grpSpPr>
        <p:pic>
          <p:nvPicPr>
            <p:cNvPr id="104483" name="Picture 46" descr="circuler_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gray">
            <a:xfrm>
              <a:off x="4385" y="2074"/>
              <a:ext cx="656" cy="6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0943" name="Oval 47"/>
            <p:cNvSpPr>
              <a:spLocks noChangeArrowheads="1"/>
            </p:cNvSpPr>
            <p:nvPr/>
          </p:nvSpPr>
          <p:spPr bwMode="gray">
            <a:xfrm>
              <a:off x="4385" y="2074"/>
              <a:ext cx="652" cy="662"/>
            </a:xfrm>
            <a:prstGeom prst="ellipse">
              <a:avLst/>
            </a:prstGeom>
            <a:gradFill rotWithShape="1">
              <a:gsLst>
                <a:gs pos="0">
                  <a:schemeClr val="accent1"/>
                </a:gs>
                <a:gs pos="50000">
                  <a:schemeClr val="accent1">
                    <a:gamma/>
                    <a:tint val="22353"/>
                    <a:invGamma/>
                  </a:schemeClr>
                </a:gs>
                <a:gs pos="100000">
                  <a:schemeClr val="accent1"/>
                </a:gs>
              </a:gsLst>
              <a:lin ang="5400000" scaled="1"/>
            </a:gradFill>
            <a:ln w="9525" algn="ctr">
              <a:noFill/>
              <a:round/>
              <a:headEnd/>
              <a:tailEnd/>
            </a:ln>
            <a:effectLst/>
          </p:spPr>
          <p:txBody>
            <a:bodyPr wrap="none" anchor="ctr"/>
            <a:lstStyle/>
            <a:p>
              <a:pPr eaLnBrk="1" hangingPunct="1">
                <a:defRPr/>
              </a:pPr>
              <a:endParaRPr lang="en-US" sz="1050">
                <a:latin typeface="Arial" charset="0"/>
              </a:endParaRPr>
            </a:p>
          </p:txBody>
        </p:sp>
        <p:grpSp>
          <p:nvGrpSpPr>
            <p:cNvPr id="104485" name="Group 48"/>
            <p:cNvGrpSpPr>
              <a:grpSpLocks/>
            </p:cNvGrpSpPr>
            <p:nvPr/>
          </p:nvGrpSpPr>
          <p:grpSpPr bwMode="auto">
            <a:xfrm>
              <a:off x="4431" y="2605"/>
              <a:ext cx="575" cy="111"/>
              <a:chOff x="3704" y="1872"/>
              <a:chExt cx="827" cy="156"/>
            </a:xfrm>
          </p:grpSpPr>
          <p:grpSp>
            <p:nvGrpSpPr>
              <p:cNvPr id="104486" name="Group 49"/>
              <p:cNvGrpSpPr>
                <a:grpSpLocks/>
              </p:cNvGrpSpPr>
              <p:nvPr/>
            </p:nvGrpSpPr>
            <p:grpSpPr bwMode="auto">
              <a:xfrm rot="-1297425" flipH="1" flipV="1">
                <a:off x="3850" y="1872"/>
                <a:ext cx="681" cy="150"/>
                <a:chOff x="1565" y="2568"/>
                <a:chExt cx="1118" cy="279"/>
              </a:xfrm>
            </p:grpSpPr>
            <p:sp>
              <p:nvSpPr>
                <p:cNvPr id="104492" name="AutoShape 50"/>
                <p:cNvSpPr>
                  <a:spLocks noChangeArrowheads="1"/>
                </p:cNvSpPr>
                <p:nvPr/>
              </p:nvSpPr>
              <p:spPr bwMode="gray">
                <a:xfrm rot="5263130">
                  <a:off x="1859" y="2274"/>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eaLnBrk="1" hangingPunct="1"/>
                  <a:endParaRPr lang="en-US" sz="1050">
                    <a:solidFill>
                      <a:srgbClr val="000000"/>
                    </a:solidFill>
                    <a:latin typeface="Arial" panose="020B0604020202020204" pitchFamily="34" charset="0"/>
                    <a:cs typeface="Arial" panose="020B0604020202020204" pitchFamily="34" charset="0"/>
                  </a:endParaRPr>
                </a:p>
              </p:txBody>
            </p:sp>
            <p:sp>
              <p:nvSpPr>
                <p:cNvPr id="104493" name="AutoShape 51"/>
                <p:cNvSpPr>
                  <a:spLocks noChangeArrowheads="1"/>
                </p:cNvSpPr>
                <p:nvPr/>
              </p:nvSpPr>
              <p:spPr bwMode="gray">
                <a:xfrm rot="6078281">
                  <a:off x="1995" y="2274"/>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eaLnBrk="1" hangingPunct="1"/>
                  <a:endParaRPr lang="en-US" sz="1050">
                    <a:solidFill>
                      <a:srgbClr val="000000"/>
                    </a:solidFill>
                    <a:latin typeface="Arial" panose="020B0604020202020204" pitchFamily="34" charset="0"/>
                    <a:cs typeface="Arial" panose="020B0604020202020204" pitchFamily="34" charset="0"/>
                  </a:endParaRPr>
                </a:p>
              </p:txBody>
            </p:sp>
            <p:sp>
              <p:nvSpPr>
                <p:cNvPr id="104494" name="AutoShape 52"/>
                <p:cNvSpPr>
                  <a:spLocks noChangeArrowheads="1"/>
                </p:cNvSpPr>
                <p:nvPr/>
              </p:nvSpPr>
              <p:spPr bwMode="gray">
                <a:xfrm rot="6373927">
                  <a:off x="2071" y="2296"/>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eaLnBrk="1" hangingPunct="1"/>
                  <a:endParaRPr lang="en-US" sz="1050">
                    <a:solidFill>
                      <a:srgbClr val="000000"/>
                    </a:solidFill>
                    <a:latin typeface="Arial" panose="020B0604020202020204" pitchFamily="34" charset="0"/>
                    <a:cs typeface="Arial" panose="020B0604020202020204" pitchFamily="34" charset="0"/>
                  </a:endParaRPr>
                </a:p>
              </p:txBody>
            </p:sp>
            <p:sp>
              <p:nvSpPr>
                <p:cNvPr id="104495" name="AutoShape 53"/>
                <p:cNvSpPr>
                  <a:spLocks noChangeArrowheads="1"/>
                </p:cNvSpPr>
                <p:nvPr/>
              </p:nvSpPr>
              <p:spPr bwMode="gray">
                <a:xfrm rot="6906312">
                  <a:off x="2161" y="2326"/>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eaLnBrk="1" hangingPunct="1"/>
                  <a:endParaRPr lang="en-US" sz="1050">
                    <a:solidFill>
                      <a:srgbClr val="000000"/>
                    </a:solidFill>
                    <a:latin typeface="Arial" panose="020B0604020202020204" pitchFamily="34" charset="0"/>
                    <a:cs typeface="Arial" panose="020B0604020202020204" pitchFamily="34" charset="0"/>
                  </a:endParaRPr>
                </a:p>
              </p:txBody>
            </p:sp>
          </p:grpSp>
          <p:grpSp>
            <p:nvGrpSpPr>
              <p:cNvPr id="104487" name="Group 54"/>
              <p:cNvGrpSpPr>
                <a:grpSpLocks/>
              </p:cNvGrpSpPr>
              <p:nvPr/>
            </p:nvGrpSpPr>
            <p:grpSpPr bwMode="auto">
              <a:xfrm rot="56115" flipH="1" flipV="1">
                <a:off x="3704" y="1878"/>
                <a:ext cx="681" cy="150"/>
                <a:chOff x="1565" y="2568"/>
                <a:chExt cx="1118" cy="279"/>
              </a:xfrm>
            </p:grpSpPr>
            <p:sp>
              <p:nvSpPr>
                <p:cNvPr id="104488" name="AutoShape 55"/>
                <p:cNvSpPr>
                  <a:spLocks noChangeArrowheads="1"/>
                </p:cNvSpPr>
                <p:nvPr/>
              </p:nvSpPr>
              <p:spPr bwMode="gray">
                <a:xfrm rot="5263130">
                  <a:off x="1859" y="2274"/>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eaLnBrk="1" hangingPunct="1"/>
                  <a:endParaRPr lang="en-US" sz="1050">
                    <a:solidFill>
                      <a:srgbClr val="000000"/>
                    </a:solidFill>
                    <a:latin typeface="Arial" panose="020B0604020202020204" pitchFamily="34" charset="0"/>
                    <a:cs typeface="Arial" panose="020B0604020202020204" pitchFamily="34" charset="0"/>
                  </a:endParaRPr>
                </a:p>
              </p:txBody>
            </p:sp>
            <p:sp>
              <p:nvSpPr>
                <p:cNvPr id="104489" name="AutoShape 56"/>
                <p:cNvSpPr>
                  <a:spLocks noChangeArrowheads="1"/>
                </p:cNvSpPr>
                <p:nvPr/>
              </p:nvSpPr>
              <p:spPr bwMode="gray">
                <a:xfrm rot="6078281">
                  <a:off x="1995" y="2274"/>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eaLnBrk="1" hangingPunct="1"/>
                  <a:endParaRPr lang="en-US" sz="1050">
                    <a:solidFill>
                      <a:srgbClr val="000000"/>
                    </a:solidFill>
                    <a:latin typeface="Arial" panose="020B0604020202020204" pitchFamily="34" charset="0"/>
                    <a:cs typeface="Arial" panose="020B0604020202020204" pitchFamily="34" charset="0"/>
                  </a:endParaRPr>
                </a:p>
              </p:txBody>
            </p:sp>
            <p:sp>
              <p:nvSpPr>
                <p:cNvPr id="104490" name="AutoShape 57"/>
                <p:cNvSpPr>
                  <a:spLocks noChangeArrowheads="1"/>
                </p:cNvSpPr>
                <p:nvPr/>
              </p:nvSpPr>
              <p:spPr bwMode="gray">
                <a:xfrm rot="6373927">
                  <a:off x="2071" y="2296"/>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eaLnBrk="1" hangingPunct="1"/>
                  <a:endParaRPr lang="en-US" sz="1050">
                    <a:solidFill>
                      <a:srgbClr val="000000"/>
                    </a:solidFill>
                    <a:latin typeface="Arial" panose="020B0604020202020204" pitchFamily="34" charset="0"/>
                    <a:cs typeface="Arial" panose="020B0604020202020204" pitchFamily="34" charset="0"/>
                  </a:endParaRPr>
                </a:p>
              </p:txBody>
            </p:sp>
            <p:sp>
              <p:nvSpPr>
                <p:cNvPr id="104491" name="AutoShape 58"/>
                <p:cNvSpPr>
                  <a:spLocks noChangeArrowheads="1"/>
                </p:cNvSpPr>
                <p:nvPr/>
              </p:nvSpPr>
              <p:spPr bwMode="gray">
                <a:xfrm rot="6906312">
                  <a:off x="2161" y="2326"/>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eaLnBrk="1" hangingPunct="1"/>
                  <a:endParaRPr lang="en-US" sz="1050">
                    <a:solidFill>
                      <a:srgbClr val="000000"/>
                    </a:solidFill>
                    <a:latin typeface="Arial" panose="020B0604020202020204" pitchFamily="34" charset="0"/>
                    <a:cs typeface="Arial" panose="020B0604020202020204" pitchFamily="34" charset="0"/>
                  </a:endParaRPr>
                </a:p>
              </p:txBody>
            </p:sp>
          </p:grpSp>
        </p:grpSp>
      </p:grpSp>
      <p:sp>
        <p:nvSpPr>
          <p:cNvPr id="104454" name="Line 59"/>
          <p:cNvSpPr>
            <a:spLocks noChangeShapeType="1"/>
          </p:cNvSpPr>
          <p:nvPr/>
        </p:nvSpPr>
        <p:spPr bwMode="gray">
          <a:xfrm>
            <a:off x="2352675" y="3454003"/>
            <a:ext cx="0" cy="251222"/>
          </a:xfrm>
          <a:prstGeom prst="line">
            <a:avLst/>
          </a:prstGeom>
          <a:noFill/>
          <a:ln w="19050">
            <a:solidFill>
              <a:schemeClr val="tx1"/>
            </a:solidFill>
            <a:round/>
            <a:headEnd/>
            <a:tailEnd/>
          </a:ln>
          <a:extLst>
            <a:ext uri="{909E8E84-426E-40DD-AFC4-6F175D3DCCD1}">
              <a14:hiddenFill xmlns:a14="http://schemas.microsoft.com/office/drawing/2010/main">
                <a:noFill/>
              </a14:hiddenFill>
            </a:ext>
          </a:extLst>
        </p:spPr>
        <p:txBody>
          <a:bodyPr/>
          <a:lstStyle/>
          <a:p>
            <a:endParaRPr lang="en-US" sz="1050"/>
          </a:p>
        </p:txBody>
      </p:sp>
      <p:sp>
        <p:nvSpPr>
          <p:cNvPr id="104455" name="Line 60"/>
          <p:cNvSpPr>
            <a:spLocks noChangeShapeType="1"/>
          </p:cNvSpPr>
          <p:nvPr/>
        </p:nvSpPr>
        <p:spPr bwMode="gray">
          <a:xfrm flipH="1">
            <a:off x="1785938" y="3712369"/>
            <a:ext cx="1121569" cy="0"/>
          </a:xfrm>
          <a:prstGeom prst="line">
            <a:avLst/>
          </a:prstGeom>
          <a:noFill/>
          <a:ln w="19050">
            <a:solidFill>
              <a:schemeClr val="tx1"/>
            </a:solidFill>
            <a:prstDash val="sysDot"/>
            <a:round/>
            <a:headEnd/>
            <a:tailEnd/>
          </a:ln>
          <a:extLst>
            <a:ext uri="{909E8E84-426E-40DD-AFC4-6F175D3DCCD1}">
              <a14:hiddenFill xmlns:a14="http://schemas.microsoft.com/office/drawing/2010/main">
                <a:noFill/>
              </a14:hiddenFill>
            </a:ext>
          </a:extLst>
        </p:spPr>
        <p:txBody>
          <a:bodyPr/>
          <a:lstStyle/>
          <a:p>
            <a:endParaRPr lang="en-US" sz="1050"/>
          </a:p>
        </p:txBody>
      </p:sp>
      <p:sp>
        <p:nvSpPr>
          <p:cNvPr id="104457" name="Text Box 62"/>
          <p:cNvSpPr txBox="1">
            <a:spLocks noChangeArrowheads="1"/>
          </p:cNvSpPr>
          <p:nvPr/>
        </p:nvSpPr>
        <p:spPr bwMode="gray">
          <a:xfrm>
            <a:off x="1963342" y="2757487"/>
            <a:ext cx="783431"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120650" indent="-120650">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algn="ctr" eaLnBrk="1" hangingPunct="1">
              <a:spcBef>
                <a:spcPct val="50000"/>
              </a:spcBef>
            </a:pPr>
            <a:r>
              <a:rPr lang="en-US" sz="2100" b="1">
                <a:solidFill>
                  <a:srgbClr val="C00000"/>
                </a:solidFill>
                <a:latin typeface="Arial" panose="020B0604020202020204" pitchFamily="34" charset="0"/>
                <a:cs typeface="Arial" panose="020B0604020202020204" pitchFamily="34" charset="0"/>
              </a:rPr>
              <a:t>1</a:t>
            </a:r>
          </a:p>
        </p:txBody>
      </p:sp>
      <p:sp>
        <p:nvSpPr>
          <p:cNvPr id="104458" name="Text Box 63"/>
          <p:cNvSpPr txBox="1">
            <a:spLocks noChangeArrowheads="1"/>
          </p:cNvSpPr>
          <p:nvPr/>
        </p:nvSpPr>
        <p:spPr bwMode="gray">
          <a:xfrm>
            <a:off x="3430192" y="2757487"/>
            <a:ext cx="783431"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120650" indent="-120650">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algn="ctr" eaLnBrk="1" hangingPunct="1">
              <a:spcBef>
                <a:spcPct val="50000"/>
              </a:spcBef>
            </a:pPr>
            <a:r>
              <a:rPr lang="en-US" sz="2100" b="1">
                <a:solidFill>
                  <a:srgbClr val="333300"/>
                </a:solidFill>
                <a:latin typeface="Arial" panose="020B0604020202020204" pitchFamily="34" charset="0"/>
                <a:cs typeface="Arial" panose="020B0604020202020204" pitchFamily="34" charset="0"/>
              </a:rPr>
              <a:t>2</a:t>
            </a:r>
          </a:p>
        </p:txBody>
      </p:sp>
      <p:sp>
        <p:nvSpPr>
          <p:cNvPr id="104459" name="Text Box 64"/>
          <p:cNvSpPr txBox="1">
            <a:spLocks noChangeArrowheads="1"/>
          </p:cNvSpPr>
          <p:nvPr/>
        </p:nvSpPr>
        <p:spPr bwMode="gray">
          <a:xfrm>
            <a:off x="4891088" y="2757487"/>
            <a:ext cx="783431"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120650" indent="-120650">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algn="ctr" eaLnBrk="1" hangingPunct="1">
              <a:spcBef>
                <a:spcPct val="50000"/>
              </a:spcBef>
            </a:pPr>
            <a:r>
              <a:rPr lang="en-US" sz="2100" b="1">
                <a:solidFill>
                  <a:srgbClr val="008000"/>
                </a:solidFill>
                <a:latin typeface="Arial" panose="020B0604020202020204" pitchFamily="34" charset="0"/>
                <a:cs typeface="Arial" panose="020B0604020202020204" pitchFamily="34" charset="0"/>
              </a:rPr>
              <a:t>3</a:t>
            </a:r>
          </a:p>
        </p:txBody>
      </p:sp>
      <p:sp>
        <p:nvSpPr>
          <p:cNvPr id="104460" name="Text Box 65"/>
          <p:cNvSpPr txBox="1">
            <a:spLocks noChangeArrowheads="1"/>
          </p:cNvSpPr>
          <p:nvPr/>
        </p:nvSpPr>
        <p:spPr bwMode="gray">
          <a:xfrm>
            <a:off x="6351985" y="2757487"/>
            <a:ext cx="783431"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120650" indent="-120650">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algn="ctr" eaLnBrk="1" hangingPunct="1">
              <a:spcBef>
                <a:spcPct val="50000"/>
              </a:spcBef>
            </a:pPr>
            <a:r>
              <a:rPr lang="en-US" sz="2100" b="1">
                <a:solidFill>
                  <a:srgbClr val="CC0066"/>
                </a:solidFill>
                <a:latin typeface="Arial" panose="020B0604020202020204" pitchFamily="34" charset="0"/>
                <a:cs typeface="Arial" panose="020B0604020202020204" pitchFamily="34" charset="0"/>
              </a:rPr>
              <a:t>4</a:t>
            </a:r>
          </a:p>
        </p:txBody>
      </p:sp>
      <p:sp>
        <p:nvSpPr>
          <p:cNvPr id="104461" name="Line 66"/>
          <p:cNvSpPr>
            <a:spLocks noChangeShapeType="1"/>
          </p:cNvSpPr>
          <p:nvPr/>
        </p:nvSpPr>
        <p:spPr bwMode="gray">
          <a:xfrm>
            <a:off x="6753225" y="2272903"/>
            <a:ext cx="0" cy="251222"/>
          </a:xfrm>
          <a:prstGeom prst="line">
            <a:avLst/>
          </a:prstGeom>
          <a:noFill/>
          <a:ln w="19050">
            <a:solidFill>
              <a:schemeClr val="tx1"/>
            </a:solidFill>
            <a:round/>
            <a:headEnd/>
            <a:tailEnd/>
          </a:ln>
          <a:extLst>
            <a:ext uri="{909E8E84-426E-40DD-AFC4-6F175D3DCCD1}">
              <a14:hiddenFill xmlns:a14="http://schemas.microsoft.com/office/drawing/2010/main">
                <a:noFill/>
              </a14:hiddenFill>
            </a:ext>
          </a:extLst>
        </p:spPr>
        <p:txBody>
          <a:bodyPr/>
          <a:lstStyle/>
          <a:p>
            <a:endParaRPr lang="en-US" sz="1050"/>
          </a:p>
        </p:txBody>
      </p:sp>
      <p:sp>
        <p:nvSpPr>
          <p:cNvPr id="104462" name="Line 67"/>
          <p:cNvSpPr>
            <a:spLocks noChangeShapeType="1"/>
          </p:cNvSpPr>
          <p:nvPr/>
        </p:nvSpPr>
        <p:spPr bwMode="gray">
          <a:xfrm flipH="1">
            <a:off x="6105525" y="2271713"/>
            <a:ext cx="1223963" cy="0"/>
          </a:xfrm>
          <a:prstGeom prst="line">
            <a:avLst/>
          </a:prstGeom>
          <a:noFill/>
          <a:ln w="19050">
            <a:solidFill>
              <a:schemeClr val="tx1"/>
            </a:solidFill>
            <a:prstDash val="sysDot"/>
            <a:round/>
            <a:headEnd/>
            <a:tailEnd/>
          </a:ln>
          <a:extLst>
            <a:ext uri="{909E8E84-426E-40DD-AFC4-6F175D3DCCD1}">
              <a14:hiddenFill xmlns:a14="http://schemas.microsoft.com/office/drawing/2010/main">
                <a:noFill/>
              </a14:hiddenFill>
            </a:ext>
          </a:extLst>
        </p:spPr>
        <p:txBody>
          <a:bodyPr/>
          <a:lstStyle/>
          <a:p>
            <a:endParaRPr lang="en-US" sz="1050"/>
          </a:p>
        </p:txBody>
      </p:sp>
      <p:sp>
        <p:nvSpPr>
          <p:cNvPr id="104464" name="Line 69"/>
          <p:cNvSpPr>
            <a:spLocks noChangeShapeType="1"/>
          </p:cNvSpPr>
          <p:nvPr/>
        </p:nvSpPr>
        <p:spPr bwMode="gray">
          <a:xfrm>
            <a:off x="3829050" y="2272903"/>
            <a:ext cx="0" cy="251222"/>
          </a:xfrm>
          <a:prstGeom prst="line">
            <a:avLst/>
          </a:prstGeom>
          <a:noFill/>
          <a:ln w="19050">
            <a:solidFill>
              <a:schemeClr val="tx1"/>
            </a:solidFill>
            <a:round/>
            <a:headEnd/>
            <a:tailEnd/>
          </a:ln>
          <a:extLst>
            <a:ext uri="{909E8E84-426E-40DD-AFC4-6F175D3DCCD1}">
              <a14:hiddenFill xmlns:a14="http://schemas.microsoft.com/office/drawing/2010/main">
                <a:noFill/>
              </a14:hiddenFill>
            </a:ext>
          </a:extLst>
        </p:spPr>
        <p:txBody>
          <a:bodyPr/>
          <a:lstStyle/>
          <a:p>
            <a:endParaRPr lang="en-US" sz="1050"/>
          </a:p>
        </p:txBody>
      </p:sp>
      <p:sp>
        <p:nvSpPr>
          <p:cNvPr id="104465" name="Line 70"/>
          <p:cNvSpPr>
            <a:spLocks noChangeShapeType="1"/>
          </p:cNvSpPr>
          <p:nvPr/>
        </p:nvSpPr>
        <p:spPr bwMode="gray">
          <a:xfrm flipH="1">
            <a:off x="3136106" y="2271713"/>
            <a:ext cx="1328738" cy="0"/>
          </a:xfrm>
          <a:prstGeom prst="line">
            <a:avLst/>
          </a:prstGeom>
          <a:noFill/>
          <a:ln w="19050">
            <a:solidFill>
              <a:schemeClr val="tx1"/>
            </a:solidFill>
            <a:prstDash val="sysDot"/>
            <a:round/>
            <a:headEnd/>
            <a:tailEnd/>
          </a:ln>
          <a:extLst>
            <a:ext uri="{909E8E84-426E-40DD-AFC4-6F175D3DCCD1}">
              <a14:hiddenFill xmlns:a14="http://schemas.microsoft.com/office/drawing/2010/main">
                <a:noFill/>
              </a14:hiddenFill>
            </a:ext>
          </a:extLst>
        </p:spPr>
        <p:txBody>
          <a:bodyPr/>
          <a:lstStyle/>
          <a:p>
            <a:endParaRPr lang="en-US" sz="1050"/>
          </a:p>
        </p:txBody>
      </p:sp>
      <p:sp>
        <p:nvSpPr>
          <p:cNvPr id="104467" name="Line 72"/>
          <p:cNvSpPr>
            <a:spLocks noChangeShapeType="1"/>
          </p:cNvSpPr>
          <p:nvPr/>
        </p:nvSpPr>
        <p:spPr bwMode="gray">
          <a:xfrm>
            <a:off x="5264944" y="3454003"/>
            <a:ext cx="0" cy="251222"/>
          </a:xfrm>
          <a:prstGeom prst="line">
            <a:avLst/>
          </a:prstGeom>
          <a:noFill/>
          <a:ln w="19050">
            <a:solidFill>
              <a:schemeClr val="tx1"/>
            </a:solidFill>
            <a:round/>
            <a:headEnd/>
            <a:tailEnd/>
          </a:ln>
          <a:extLst>
            <a:ext uri="{909E8E84-426E-40DD-AFC4-6F175D3DCCD1}">
              <a14:hiddenFill xmlns:a14="http://schemas.microsoft.com/office/drawing/2010/main">
                <a:noFill/>
              </a14:hiddenFill>
            </a:ext>
          </a:extLst>
        </p:spPr>
        <p:txBody>
          <a:bodyPr/>
          <a:lstStyle/>
          <a:p>
            <a:endParaRPr lang="en-US" sz="1050"/>
          </a:p>
        </p:txBody>
      </p:sp>
      <p:sp>
        <p:nvSpPr>
          <p:cNvPr id="104468" name="Line 73"/>
          <p:cNvSpPr>
            <a:spLocks noChangeShapeType="1"/>
          </p:cNvSpPr>
          <p:nvPr/>
        </p:nvSpPr>
        <p:spPr bwMode="gray">
          <a:xfrm flipH="1">
            <a:off x="4656535" y="3705225"/>
            <a:ext cx="1190625" cy="0"/>
          </a:xfrm>
          <a:prstGeom prst="line">
            <a:avLst/>
          </a:prstGeom>
          <a:noFill/>
          <a:ln w="19050">
            <a:solidFill>
              <a:schemeClr val="tx1"/>
            </a:solidFill>
            <a:prstDash val="sysDot"/>
            <a:round/>
            <a:headEnd/>
            <a:tailEnd/>
          </a:ln>
          <a:extLst>
            <a:ext uri="{909E8E84-426E-40DD-AFC4-6F175D3DCCD1}">
              <a14:hiddenFill xmlns:a14="http://schemas.microsoft.com/office/drawing/2010/main">
                <a:noFill/>
              </a14:hiddenFill>
            </a:ext>
          </a:extLst>
        </p:spPr>
        <p:txBody>
          <a:bodyPr/>
          <a:lstStyle/>
          <a:p>
            <a:endParaRPr lang="en-US" sz="1050"/>
          </a:p>
        </p:txBody>
      </p:sp>
      <p:pic>
        <p:nvPicPr>
          <p:cNvPr id="104470" name="Picture 76" descr="Picture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29013" y="2594373"/>
            <a:ext cx="619125" cy="2833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04471" name="Group 79"/>
          <p:cNvGrpSpPr>
            <a:grpSpLocks/>
          </p:cNvGrpSpPr>
          <p:nvPr/>
        </p:nvGrpSpPr>
        <p:grpSpPr bwMode="auto">
          <a:xfrm>
            <a:off x="1143000" y="2405063"/>
            <a:ext cx="6858000" cy="1152525"/>
            <a:chOff x="0" y="2015"/>
            <a:chExt cx="5760" cy="968"/>
          </a:xfrm>
        </p:grpSpPr>
        <p:sp>
          <p:nvSpPr>
            <p:cNvPr id="104474" name="Rectangle 80"/>
            <p:cNvSpPr>
              <a:spLocks noChangeArrowheads="1"/>
            </p:cNvSpPr>
            <p:nvPr/>
          </p:nvSpPr>
          <p:spPr bwMode="ltGray">
            <a:xfrm>
              <a:off x="0" y="2475"/>
              <a:ext cx="624" cy="48"/>
            </a:xfrm>
            <a:prstGeom prst="rect">
              <a:avLst/>
            </a:prstGeom>
            <a:solidFill>
              <a:srgbClr val="5F5F5F"/>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anchor="ct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eaLnBrk="1" hangingPunct="1"/>
              <a:endParaRPr lang="en-US" sz="1050">
                <a:solidFill>
                  <a:srgbClr val="000000"/>
                </a:solidFill>
                <a:latin typeface="Arial" panose="020B0604020202020204" pitchFamily="34" charset="0"/>
                <a:cs typeface="Arial" panose="020B0604020202020204" pitchFamily="34" charset="0"/>
              </a:endParaRPr>
            </a:p>
          </p:txBody>
        </p:sp>
        <p:sp>
          <p:nvSpPr>
            <p:cNvPr id="104475" name="Rectangle 81"/>
            <p:cNvSpPr>
              <a:spLocks noChangeArrowheads="1"/>
            </p:cNvSpPr>
            <p:nvPr/>
          </p:nvSpPr>
          <p:spPr bwMode="ltGray">
            <a:xfrm>
              <a:off x="5088" y="2471"/>
              <a:ext cx="672" cy="48"/>
            </a:xfrm>
            <a:prstGeom prst="rect">
              <a:avLst/>
            </a:prstGeom>
            <a:solidFill>
              <a:srgbClr val="5F5F5F"/>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anchor="ct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eaLnBrk="1" hangingPunct="1"/>
              <a:endParaRPr lang="en-US" sz="1050">
                <a:solidFill>
                  <a:srgbClr val="000000"/>
                </a:solidFill>
                <a:latin typeface="Arial" panose="020B0604020202020204" pitchFamily="34" charset="0"/>
                <a:cs typeface="Arial" panose="020B0604020202020204" pitchFamily="34" charset="0"/>
              </a:endParaRPr>
            </a:p>
          </p:txBody>
        </p:sp>
        <p:sp>
          <p:nvSpPr>
            <p:cNvPr id="104476" name="Rectangle 82"/>
            <p:cNvSpPr>
              <a:spLocks noChangeArrowheads="1"/>
            </p:cNvSpPr>
            <p:nvPr/>
          </p:nvSpPr>
          <p:spPr bwMode="ltGray">
            <a:xfrm>
              <a:off x="1383" y="2475"/>
              <a:ext cx="501" cy="47"/>
            </a:xfrm>
            <a:prstGeom prst="rect">
              <a:avLst/>
            </a:prstGeom>
            <a:solidFill>
              <a:srgbClr val="5F5F5F"/>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anchor="ct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eaLnBrk="1" hangingPunct="1"/>
              <a:endParaRPr lang="en-US" sz="1050">
                <a:solidFill>
                  <a:srgbClr val="000000"/>
                </a:solidFill>
                <a:latin typeface="Arial" panose="020B0604020202020204" pitchFamily="34" charset="0"/>
                <a:cs typeface="Arial" panose="020B0604020202020204" pitchFamily="34" charset="0"/>
              </a:endParaRPr>
            </a:p>
          </p:txBody>
        </p:sp>
        <p:sp>
          <p:nvSpPr>
            <p:cNvPr id="104477" name="Rectangle 83"/>
            <p:cNvSpPr>
              <a:spLocks noChangeArrowheads="1"/>
            </p:cNvSpPr>
            <p:nvPr/>
          </p:nvSpPr>
          <p:spPr bwMode="ltGray">
            <a:xfrm>
              <a:off x="2639" y="2475"/>
              <a:ext cx="457" cy="47"/>
            </a:xfrm>
            <a:prstGeom prst="rect">
              <a:avLst/>
            </a:prstGeom>
            <a:solidFill>
              <a:srgbClr val="5F5F5F"/>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anchor="ct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eaLnBrk="1" hangingPunct="1"/>
              <a:endParaRPr lang="en-US" sz="1050">
                <a:solidFill>
                  <a:srgbClr val="000000"/>
                </a:solidFill>
                <a:latin typeface="Arial" panose="020B0604020202020204" pitchFamily="34" charset="0"/>
                <a:cs typeface="Arial" panose="020B0604020202020204" pitchFamily="34" charset="0"/>
              </a:endParaRPr>
            </a:p>
          </p:txBody>
        </p:sp>
        <p:sp>
          <p:nvSpPr>
            <p:cNvPr id="104478" name="Rectangle 84"/>
            <p:cNvSpPr>
              <a:spLocks noChangeArrowheads="1"/>
            </p:cNvSpPr>
            <p:nvPr/>
          </p:nvSpPr>
          <p:spPr bwMode="ltGray">
            <a:xfrm>
              <a:off x="3861" y="2475"/>
              <a:ext cx="476" cy="47"/>
            </a:xfrm>
            <a:prstGeom prst="rect">
              <a:avLst/>
            </a:prstGeom>
            <a:solidFill>
              <a:srgbClr val="5F5F5F"/>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anchor="ct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eaLnBrk="1" hangingPunct="1"/>
              <a:endParaRPr lang="en-US" sz="1050">
                <a:solidFill>
                  <a:srgbClr val="000000"/>
                </a:solidFill>
                <a:latin typeface="Arial" panose="020B0604020202020204" pitchFamily="34" charset="0"/>
                <a:cs typeface="Arial" panose="020B0604020202020204" pitchFamily="34" charset="0"/>
              </a:endParaRPr>
            </a:p>
          </p:txBody>
        </p:sp>
        <p:sp>
          <p:nvSpPr>
            <p:cNvPr id="104479" name="AutoShape 85"/>
            <p:cNvSpPr>
              <a:spLocks noChangeArrowheads="1"/>
            </p:cNvSpPr>
            <p:nvPr/>
          </p:nvSpPr>
          <p:spPr bwMode="ltGray">
            <a:xfrm>
              <a:off x="1839" y="2072"/>
              <a:ext cx="831" cy="911"/>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416 w 21600"/>
                <a:gd name="T13" fmla="*/ 0 h 21600"/>
                <a:gd name="T14" fmla="*/ 21184 w 21600"/>
                <a:gd name="T15" fmla="*/ 13396 h 21600"/>
              </a:gdLst>
              <a:ahLst/>
              <a:cxnLst>
                <a:cxn ang="T8">
                  <a:pos x="T0" y="T1"/>
                </a:cxn>
                <a:cxn ang="T9">
                  <a:pos x="T2" y="T3"/>
                </a:cxn>
                <a:cxn ang="T10">
                  <a:pos x="T4" y="T5"/>
                </a:cxn>
                <a:cxn ang="T11">
                  <a:pos x="T6" y="T7"/>
                </a:cxn>
              </a:cxnLst>
              <a:rect l="T12" t="T13" r="T14" b="T15"/>
              <a:pathLst>
                <a:path w="21600" h="21600">
                  <a:moveTo>
                    <a:pt x="1213" y="10670"/>
                  </a:moveTo>
                  <a:cubicBezTo>
                    <a:pt x="1284" y="5426"/>
                    <a:pt x="5555" y="1212"/>
                    <a:pt x="10800" y="1213"/>
                  </a:cubicBezTo>
                  <a:cubicBezTo>
                    <a:pt x="16044" y="1213"/>
                    <a:pt x="20315" y="5426"/>
                    <a:pt x="20386" y="10670"/>
                  </a:cubicBezTo>
                  <a:lnTo>
                    <a:pt x="21599" y="10653"/>
                  </a:lnTo>
                  <a:cubicBezTo>
                    <a:pt x="21518" y="4746"/>
                    <a:pt x="16707" y="-1"/>
                    <a:pt x="10799" y="0"/>
                  </a:cubicBezTo>
                  <a:cubicBezTo>
                    <a:pt x="4892" y="0"/>
                    <a:pt x="81" y="4746"/>
                    <a:pt x="0" y="10653"/>
                  </a:cubicBezTo>
                  <a:lnTo>
                    <a:pt x="1213" y="10670"/>
                  </a:lnTo>
                  <a:close/>
                </a:path>
              </a:pathLst>
            </a:custGeom>
            <a:solidFill>
              <a:srgbClr val="5F5F5F"/>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anchor="ctr"/>
            <a:lstStyle/>
            <a:p>
              <a:endParaRPr lang="en-US" sz="1050"/>
            </a:p>
          </p:txBody>
        </p:sp>
        <p:sp>
          <p:nvSpPr>
            <p:cNvPr id="104480" name="AutoShape 86"/>
            <p:cNvSpPr>
              <a:spLocks noChangeArrowheads="1"/>
            </p:cNvSpPr>
            <p:nvPr/>
          </p:nvSpPr>
          <p:spPr bwMode="ltGray">
            <a:xfrm>
              <a:off x="4297" y="2072"/>
              <a:ext cx="831" cy="911"/>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416 w 21600"/>
                <a:gd name="T13" fmla="*/ 0 h 21600"/>
                <a:gd name="T14" fmla="*/ 21184 w 21600"/>
                <a:gd name="T15" fmla="*/ 13396 h 21600"/>
              </a:gdLst>
              <a:ahLst/>
              <a:cxnLst>
                <a:cxn ang="T8">
                  <a:pos x="T0" y="T1"/>
                </a:cxn>
                <a:cxn ang="T9">
                  <a:pos x="T2" y="T3"/>
                </a:cxn>
                <a:cxn ang="T10">
                  <a:pos x="T4" y="T5"/>
                </a:cxn>
                <a:cxn ang="T11">
                  <a:pos x="T6" y="T7"/>
                </a:cxn>
              </a:cxnLst>
              <a:rect l="T12" t="T13" r="T14" b="T15"/>
              <a:pathLst>
                <a:path w="21600" h="21600">
                  <a:moveTo>
                    <a:pt x="1213" y="10670"/>
                  </a:moveTo>
                  <a:cubicBezTo>
                    <a:pt x="1284" y="5426"/>
                    <a:pt x="5555" y="1212"/>
                    <a:pt x="10800" y="1213"/>
                  </a:cubicBezTo>
                  <a:cubicBezTo>
                    <a:pt x="16044" y="1213"/>
                    <a:pt x="20315" y="5426"/>
                    <a:pt x="20386" y="10670"/>
                  </a:cubicBezTo>
                  <a:lnTo>
                    <a:pt x="21599" y="10653"/>
                  </a:lnTo>
                  <a:cubicBezTo>
                    <a:pt x="21518" y="4746"/>
                    <a:pt x="16707" y="-1"/>
                    <a:pt x="10799" y="0"/>
                  </a:cubicBezTo>
                  <a:cubicBezTo>
                    <a:pt x="4892" y="0"/>
                    <a:pt x="81" y="4746"/>
                    <a:pt x="0" y="10653"/>
                  </a:cubicBezTo>
                  <a:lnTo>
                    <a:pt x="1213" y="10670"/>
                  </a:lnTo>
                  <a:close/>
                </a:path>
              </a:pathLst>
            </a:custGeom>
            <a:solidFill>
              <a:srgbClr val="5F5F5F"/>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anchor="ctr"/>
            <a:lstStyle/>
            <a:p>
              <a:endParaRPr lang="en-US" sz="1050"/>
            </a:p>
          </p:txBody>
        </p:sp>
        <p:sp>
          <p:nvSpPr>
            <p:cNvPr id="104481" name="AutoShape 87"/>
            <p:cNvSpPr>
              <a:spLocks noChangeArrowheads="1"/>
            </p:cNvSpPr>
            <p:nvPr/>
          </p:nvSpPr>
          <p:spPr bwMode="ltGray">
            <a:xfrm flipV="1">
              <a:off x="603" y="2015"/>
              <a:ext cx="831" cy="911"/>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416 w 21600"/>
                <a:gd name="T13" fmla="*/ 0 h 21600"/>
                <a:gd name="T14" fmla="*/ 21184 w 21600"/>
                <a:gd name="T15" fmla="*/ 13396 h 21600"/>
              </a:gdLst>
              <a:ahLst/>
              <a:cxnLst>
                <a:cxn ang="T8">
                  <a:pos x="T0" y="T1"/>
                </a:cxn>
                <a:cxn ang="T9">
                  <a:pos x="T2" y="T3"/>
                </a:cxn>
                <a:cxn ang="T10">
                  <a:pos x="T4" y="T5"/>
                </a:cxn>
                <a:cxn ang="T11">
                  <a:pos x="T6" y="T7"/>
                </a:cxn>
              </a:cxnLst>
              <a:rect l="T12" t="T13" r="T14" b="T15"/>
              <a:pathLst>
                <a:path w="21600" h="21600">
                  <a:moveTo>
                    <a:pt x="1213" y="10670"/>
                  </a:moveTo>
                  <a:cubicBezTo>
                    <a:pt x="1284" y="5426"/>
                    <a:pt x="5555" y="1212"/>
                    <a:pt x="10800" y="1213"/>
                  </a:cubicBezTo>
                  <a:cubicBezTo>
                    <a:pt x="16044" y="1213"/>
                    <a:pt x="20315" y="5426"/>
                    <a:pt x="20386" y="10670"/>
                  </a:cubicBezTo>
                  <a:lnTo>
                    <a:pt x="21599" y="10653"/>
                  </a:lnTo>
                  <a:cubicBezTo>
                    <a:pt x="21518" y="4746"/>
                    <a:pt x="16707" y="-1"/>
                    <a:pt x="10799" y="0"/>
                  </a:cubicBezTo>
                  <a:cubicBezTo>
                    <a:pt x="4892" y="0"/>
                    <a:pt x="81" y="4746"/>
                    <a:pt x="0" y="10653"/>
                  </a:cubicBezTo>
                  <a:lnTo>
                    <a:pt x="1213" y="10670"/>
                  </a:lnTo>
                  <a:close/>
                </a:path>
              </a:pathLst>
            </a:custGeom>
            <a:solidFill>
              <a:srgbClr val="5F5F5F"/>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anchor="ctr"/>
            <a:lstStyle/>
            <a:p>
              <a:endParaRPr lang="en-US" sz="1050"/>
            </a:p>
          </p:txBody>
        </p:sp>
        <p:sp>
          <p:nvSpPr>
            <p:cNvPr id="104482" name="AutoShape 88"/>
            <p:cNvSpPr>
              <a:spLocks noChangeArrowheads="1"/>
            </p:cNvSpPr>
            <p:nvPr/>
          </p:nvSpPr>
          <p:spPr bwMode="ltGray">
            <a:xfrm flipV="1">
              <a:off x="3063" y="2015"/>
              <a:ext cx="831" cy="911"/>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416 w 21600"/>
                <a:gd name="T13" fmla="*/ 0 h 21600"/>
                <a:gd name="T14" fmla="*/ 21184 w 21600"/>
                <a:gd name="T15" fmla="*/ 13396 h 21600"/>
              </a:gdLst>
              <a:ahLst/>
              <a:cxnLst>
                <a:cxn ang="T8">
                  <a:pos x="T0" y="T1"/>
                </a:cxn>
                <a:cxn ang="T9">
                  <a:pos x="T2" y="T3"/>
                </a:cxn>
                <a:cxn ang="T10">
                  <a:pos x="T4" y="T5"/>
                </a:cxn>
                <a:cxn ang="T11">
                  <a:pos x="T6" y="T7"/>
                </a:cxn>
              </a:cxnLst>
              <a:rect l="T12" t="T13" r="T14" b="T15"/>
              <a:pathLst>
                <a:path w="21600" h="21600">
                  <a:moveTo>
                    <a:pt x="1213" y="10670"/>
                  </a:moveTo>
                  <a:cubicBezTo>
                    <a:pt x="1284" y="5426"/>
                    <a:pt x="5555" y="1212"/>
                    <a:pt x="10800" y="1213"/>
                  </a:cubicBezTo>
                  <a:cubicBezTo>
                    <a:pt x="16044" y="1213"/>
                    <a:pt x="20315" y="5426"/>
                    <a:pt x="20386" y="10670"/>
                  </a:cubicBezTo>
                  <a:lnTo>
                    <a:pt x="21599" y="10653"/>
                  </a:lnTo>
                  <a:cubicBezTo>
                    <a:pt x="21518" y="4746"/>
                    <a:pt x="16707" y="-1"/>
                    <a:pt x="10799" y="0"/>
                  </a:cubicBezTo>
                  <a:cubicBezTo>
                    <a:pt x="4892" y="0"/>
                    <a:pt x="81" y="4746"/>
                    <a:pt x="0" y="10653"/>
                  </a:cubicBezTo>
                  <a:lnTo>
                    <a:pt x="1213" y="10670"/>
                  </a:lnTo>
                  <a:close/>
                </a:path>
              </a:pathLst>
            </a:custGeom>
            <a:solidFill>
              <a:srgbClr val="5F5F5F"/>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anchor="ctr"/>
            <a:lstStyle/>
            <a:p>
              <a:endParaRPr lang="en-US" sz="1050"/>
            </a:p>
          </p:txBody>
        </p:sp>
      </p:grpSp>
      <p:sp>
        <p:nvSpPr>
          <p:cNvPr id="87" name="Rectangle 86"/>
          <p:cNvSpPr/>
          <p:nvPr/>
        </p:nvSpPr>
        <p:spPr>
          <a:xfrm>
            <a:off x="317256" y="100549"/>
            <a:ext cx="8685229" cy="707886"/>
          </a:xfrm>
          <a:prstGeom prst="rect">
            <a:avLst/>
          </a:prstGeom>
        </p:spPr>
        <p:txBody>
          <a:bodyPr wrap="square">
            <a:spAutoFit/>
          </a:bodyPr>
          <a:lstStyle/>
          <a:p>
            <a:pPr algn="ctr"/>
            <a:r>
              <a:rPr lang="nl-NL" sz="2000" b="1" i="1" dirty="0" smtClean="0">
                <a:solidFill>
                  <a:srgbClr val="FF0000"/>
                </a:solidFill>
                <a:highlight>
                  <a:srgbClr val="FFFFFF"/>
                </a:highlight>
                <a:latin typeface="Times New Roman" panose="02020603050405020304" pitchFamily="18" charset="0"/>
                <a:ea typeface="Calibri" panose="020F0502020204030204" pitchFamily="34" charset="0"/>
              </a:rPr>
              <a:t>Vai trò của Nhà nước trong nền </a:t>
            </a:r>
            <a:r>
              <a:rPr lang="nl-NL" sz="2000" b="1" i="1" dirty="0">
                <a:solidFill>
                  <a:srgbClr val="FF0000"/>
                </a:solidFill>
                <a:highlight>
                  <a:srgbClr val="FFFFFF"/>
                </a:highlight>
                <a:latin typeface="Times New Roman" panose="02020603050405020304" pitchFamily="18" charset="0"/>
                <a:ea typeface="Calibri" panose="020F0502020204030204" pitchFamily="34" charset="0"/>
              </a:rPr>
              <a:t>kinh tế thị trường định </a:t>
            </a:r>
            <a:r>
              <a:rPr lang="nl-NL" sz="2000" b="1" i="1" dirty="0" smtClean="0">
                <a:solidFill>
                  <a:srgbClr val="FF0000"/>
                </a:solidFill>
                <a:highlight>
                  <a:srgbClr val="FFFFFF"/>
                </a:highlight>
                <a:latin typeface="Times New Roman" panose="02020603050405020304" pitchFamily="18" charset="0"/>
                <a:ea typeface="Calibri" panose="020F0502020204030204" pitchFamily="34" charset="0"/>
              </a:rPr>
              <a:t>hướng</a:t>
            </a:r>
          </a:p>
          <a:p>
            <a:pPr algn="ctr"/>
            <a:r>
              <a:rPr lang="nl-NL" sz="2000" b="1" i="1" dirty="0" smtClean="0">
                <a:solidFill>
                  <a:srgbClr val="FF0000"/>
                </a:solidFill>
                <a:highlight>
                  <a:srgbClr val="FFFFFF"/>
                </a:highlight>
                <a:latin typeface="Times New Roman" panose="02020603050405020304" pitchFamily="18" charset="0"/>
                <a:ea typeface="Calibri" panose="020F0502020204030204" pitchFamily="34" charset="0"/>
              </a:rPr>
              <a:t> XHCN </a:t>
            </a:r>
            <a:r>
              <a:rPr lang="nl-NL" sz="2000" b="1" i="1" dirty="0">
                <a:solidFill>
                  <a:srgbClr val="FF0000"/>
                </a:solidFill>
                <a:highlight>
                  <a:srgbClr val="FFFFFF"/>
                </a:highlight>
                <a:latin typeface="Times New Roman" panose="02020603050405020304" pitchFamily="18" charset="0"/>
                <a:ea typeface="Calibri" panose="020F0502020204030204" pitchFamily="34" charset="0"/>
              </a:rPr>
              <a:t>Việt Nam </a:t>
            </a:r>
            <a:endParaRPr lang="en-US" sz="2000" b="1" dirty="0">
              <a:solidFill>
                <a:srgbClr val="FF0000"/>
              </a:solidFill>
            </a:endParaRPr>
          </a:p>
        </p:txBody>
      </p:sp>
      <p:sp>
        <p:nvSpPr>
          <p:cNvPr id="88" name="Rectangle 87"/>
          <p:cNvSpPr/>
          <p:nvPr/>
        </p:nvSpPr>
        <p:spPr>
          <a:xfrm>
            <a:off x="682916" y="3765795"/>
            <a:ext cx="2929693" cy="1015663"/>
          </a:xfrm>
          <a:prstGeom prst="rect">
            <a:avLst/>
          </a:prstGeom>
        </p:spPr>
        <p:txBody>
          <a:bodyPr wrap="square">
            <a:spAutoFit/>
          </a:bodyPr>
          <a:lstStyle/>
          <a:p>
            <a:pPr algn="ctr"/>
            <a:r>
              <a:rPr lang="nl-NL" sz="2000" dirty="0">
                <a:solidFill>
                  <a:srgbClr val="CC0099"/>
                </a:solidFill>
                <a:highlight>
                  <a:srgbClr val="FFFFFF"/>
                </a:highlight>
                <a:latin typeface="+mj-lt"/>
                <a:ea typeface="Calibri" panose="020F0502020204030204" pitchFamily="34" charset="0"/>
              </a:rPr>
              <a:t>T</a:t>
            </a:r>
            <a:r>
              <a:rPr lang="nl-NL" sz="2000" dirty="0" smtClean="0">
                <a:solidFill>
                  <a:srgbClr val="CC0099"/>
                </a:solidFill>
                <a:highlight>
                  <a:srgbClr val="FFFFFF"/>
                </a:highlight>
                <a:latin typeface="+mj-lt"/>
                <a:ea typeface="Calibri" panose="020F0502020204030204" pitchFamily="34" charset="0"/>
              </a:rPr>
              <a:t>ạo </a:t>
            </a:r>
            <a:r>
              <a:rPr lang="nl-NL" sz="2000" dirty="0">
                <a:solidFill>
                  <a:srgbClr val="CC0099"/>
                </a:solidFill>
                <a:highlight>
                  <a:srgbClr val="FFFFFF"/>
                </a:highlight>
                <a:latin typeface="+mj-lt"/>
                <a:ea typeface="Calibri" panose="020F0502020204030204" pitchFamily="34" charset="0"/>
              </a:rPr>
              <a:t>môi trường cạnh tranh bình đẳng, minh bạch và lành mạnh</a:t>
            </a:r>
            <a:endParaRPr lang="en-US" sz="2000" dirty="0">
              <a:solidFill>
                <a:srgbClr val="CC0099"/>
              </a:solidFill>
              <a:latin typeface="+mj-lt"/>
            </a:endParaRPr>
          </a:p>
        </p:txBody>
      </p:sp>
      <p:sp>
        <p:nvSpPr>
          <p:cNvPr id="89" name="Rectangle 88"/>
          <p:cNvSpPr/>
          <p:nvPr/>
        </p:nvSpPr>
        <p:spPr>
          <a:xfrm>
            <a:off x="1884164" y="901983"/>
            <a:ext cx="3003946" cy="1323439"/>
          </a:xfrm>
          <a:prstGeom prst="rect">
            <a:avLst/>
          </a:prstGeom>
        </p:spPr>
        <p:txBody>
          <a:bodyPr wrap="square">
            <a:spAutoFit/>
          </a:bodyPr>
          <a:lstStyle/>
          <a:p>
            <a:pPr algn="ctr"/>
            <a:r>
              <a:rPr lang="nl-NL" sz="2000" dirty="0" smtClean="0">
                <a:solidFill>
                  <a:srgbClr val="663300"/>
                </a:solidFill>
                <a:highlight>
                  <a:srgbClr val="FFFFFF"/>
                </a:highlight>
                <a:latin typeface="+mj-lt"/>
                <a:ea typeface="Calibri" panose="020F0502020204030204" pitchFamily="34" charset="0"/>
              </a:rPr>
              <a:t>Định </a:t>
            </a:r>
            <a:r>
              <a:rPr lang="nl-NL" sz="2000" dirty="0">
                <a:solidFill>
                  <a:srgbClr val="663300"/>
                </a:solidFill>
                <a:highlight>
                  <a:srgbClr val="FFFFFF"/>
                </a:highlight>
                <a:latin typeface="+mj-lt"/>
                <a:ea typeface="Calibri" panose="020F0502020204030204" pitchFamily="34" charset="0"/>
              </a:rPr>
              <a:t>hướng và điều tiết nền kinh tế, thúc đẩy sản xuất kinh doanh và bảo vệ môi trường</a:t>
            </a:r>
            <a:endParaRPr lang="en-US" sz="2000" dirty="0">
              <a:solidFill>
                <a:srgbClr val="663300"/>
              </a:solidFill>
              <a:latin typeface="+mj-lt"/>
            </a:endParaRPr>
          </a:p>
        </p:txBody>
      </p:sp>
      <p:sp>
        <p:nvSpPr>
          <p:cNvPr id="90" name="Rectangle 89"/>
          <p:cNvSpPr/>
          <p:nvPr/>
        </p:nvSpPr>
        <p:spPr>
          <a:xfrm>
            <a:off x="4122945" y="3820061"/>
            <a:ext cx="2921663" cy="1323439"/>
          </a:xfrm>
          <a:prstGeom prst="rect">
            <a:avLst/>
          </a:prstGeom>
        </p:spPr>
        <p:txBody>
          <a:bodyPr wrap="square">
            <a:spAutoFit/>
          </a:bodyPr>
          <a:lstStyle/>
          <a:p>
            <a:pPr algn="ctr"/>
            <a:r>
              <a:rPr lang="nl-NL" sz="2000" dirty="0" smtClean="0">
                <a:solidFill>
                  <a:srgbClr val="008000"/>
                </a:solidFill>
                <a:highlight>
                  <a:srgbClr val="FFFFFF"/>
                </a:highlight>
                <a:latin typeface="+mj-lt"/>
                <a:ea typeface="Calibri" panose="020F0502020204030204" pitchFamily="34" charset="0"/>
              </a:rPr>
              <a:t>Thực </a:t>
            </a:r>
            <a:r>
              <a:rPr lang="nl-NL" sz="2000" dirty="0">
                <a:solidFill>
                  <a:srgbClr val="008000"/>
                </a:solidFill>
                <a:highlight>
                  <a:srgbClr val="FFFFFF"/>
                </a:highlight>
                <a:latin typeface="+mj-lt"/>
                <a:ea typeface="Calibri" panose="020F0502020204030204" pitchFamily="34" charset="0"/>
              </a:rPr>
              <a:t>hiện tiến bộ, công bằng xã hội trong từng bước, từng chính sách phát triển</a:t>
            </a:r>
            <a:endParaRPr lang="en-US" sz="2000" dirty="0">
              <a:solidFill>
                <a:srgbClr val="008000"/>
              </a:solidFill>
              <a:latin typeface="+mj-lt"/>
            </a:endParaRPr>
          </a:p>
        </p:txBody>
      </p:sp>
      <p:sp>
        <p:nvSpPr>
          <p:cNvPr id="91" name="Rectangle 90"/>
          <p:cNvSpPr/>
          <p:nvPr/>
        </p:nvSpPr>
        <p:spPr>
          <a:xfrm>
            <a:off x="5724025" y="1023089"/>
            <a:ext cx="2763402" cy="1118255"/>
          </a:xfrm>
          <a:prstGeom prst="rect">
            <a:avLst/>
          </a:prstGeom>
        </p:spPr>
        <p:txBody>
          <a:bodyPr wrap="square">
            <a:spAutoFit/>
          </a:bodyPr>
          <a:lstStyle/>
          <a:p>
            <a:pPr indent="457200" algn="ctr">
              <a:lnSpc>
                <a:spcPts val="2000"/>
              </a:lnSpc>
            </a:pPr>
            <a:r>
              <a:rPr lang="nl-NL" sz="2000" dirty="0">
                <a:solidFill>
                  <a:srgbClr val="3333FF"/>
                </a:solidFill>
                <a:highlight>
                  <a:srgbClr val="FFFFFF"/>
                </a:highlight>
                <a:latin typeface="+mj-lt"/>
                <a:ea typeface="Calibri" panose="020F0502020204030204" pitchFamily="34" charset="0"/>
                <a:cs typeface="Times New Roman" panose="02020603050405020304" pitchFamily="18" charset="0"/>
              </a:rPr>
              <a:t>Phát huy vai trò làm chủ của nhân dân trong phát triển kinh tế, xã hội.</a:t>
            </a:r>
            <a:endParaRPr lang="en-US" sz="2000" dirty="0">
              <a:solidFill>
                <a:srgbClr val="3333FF"/>
              </a:solidFill>
              <a:latin typeface="+mj-l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252782148"/>
      </p:ext>
    </p:extLst>
  </p:cSld>
  <p:clrMapOvr>
    <a:masterClrMapping/>
  </p:clrMapOvr>
  <p:timing>
    <p:tnLst>
      <p:par>
        <p:cTn id="1" dur="indefinite" restart="never" nodeType="tmRoot"/>
      </p:par>
    </p:tn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360714" y="614474"/>
            <a:ext cx="6781800" cy="605294"/>
          </a:xfrm>
          <a:prstGeom prst="rect">
            <a:avLst/>
          </a:prstGeom>
        </p:spPr>
        <p:txBody>
          <a:bodyPr wrap="square">
            <a:spAutoFit/>
          </a:bodyPr>
          <a:lstStyle/>
          <a:p>
            <a:pPr lvl="0" algn="ctr">
              <a:lnSpc>
                <a:spcPts val="2000"/>
              </a:lnSpc>
            </a:pPr>
            <a:r>
              <a:rPr lang="nl-NL" sz="2000" b="1" i="1" dirty="0">
                <a:solidFill>
                  <a:srgbClr val="663300"/>
                </a:solidFill>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Tiếp tục hoàn thiện thể chế về sở hữu, phát triển các thành phần kinh tế, các loại hình doanh nghiệp</a:t>
            </a:r>
            <a:endParaRPr lang="en-US" sz="2000" b="1" dirty="0">
              <a:solidFill>
                <a:srgbClr val="663300"/>
              </a:solidFill>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2" name="Rectangle 1"/>
          <p:cNvSpPr/>
          <p:nvPr/>
        </p:nvSpPr>
        <p:spPr>
          <a:xfrm>
            <a:off x="1580225" y="1465570"/>
            <a:ext cx="1464817" cy="2677656"/>
          </a:xfrm>
          <a:prstGeom prst="rect">
            <a:avLst/>
          </a:prstGeom>
        </p:spPr>
        <p:txBody>
          <a:bodyPr wrap="square">
            <a:spAutoFit/>
          </a:bodyPr>
          <a:lstStyle/>
          <a:p>
            <a:pPr marL="285750" indent="-285750">
              <a:buFont typeface="Wingdings" panose="05000000000000000000" pitchFamily="2" charset="2"/>
              <a:buChar char="§"/>
            </a:pPr>
            <a:r>
              <a:rPr lang="nl-NL" dirty="0">
                <a:latin typeface="+mj-lt"/>
                <a:ea typeface="Times New Roman" panose="02020603050405020304" pitchFamily="18" charset="0"/>
              </a:rPr>
              <a:t>Thể chế hóa </a:t>
            </a:r>
            <a:r>
              <a:rPr lang="nl-NL" b="1" dirty="0">
                <a:solidFill>
                  <a:srgbClr val="C00000"/>
                </a:solidFill>
                <a:latin typeface="+mj-lt"/>
                <a:ea typeface="Times New Roman" panose="02020603050405020304" pitchFamily="18" charset="0"/>
              </a:rPr>
              <a:t>quyền sở hữu, quyền sử dụng, quyền định đoạt </a:t>
            </a:r>
            <a:r>
              <a:rPr lang="nl-NL" dirty="0">
                <a:latin typeface="+mj-lt"/>
                <a:ea typeface="Times New Roman" panose="02020603050405020304" pitchFamily="18" charset="0"/>
              </a:rPr>
              <a:t>và hưởng lợi từ sử dụng tài sản của Nhà nước, tổ chức và cá nhân</a:t>
            </a:r>
            <a:endParaRPr lang="en-US" dirty="0">
              <a:latin typeface="+mj-lt"/>
            </a:endParaRPr>
          </a:p>
        </p:txBody>
      </p:sp>
      <p:pic>
        <p:nvPicPr>
          <p:cNvPr id="1026" name="Picture 2" descr="Quyền sử dụng và định đoạt tài sản theo quy định của Bộ luật dân sự 201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93616" y="1465570"/>
            <a:ext cx="5015883" cy="307979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49229135"/>
      </p:ext>
    </p:extLst>
  </p:cSld>
  <p:clrMapOvr>
    <a:masterClrMapping/>
  </p:clrMapOvr>
  <p:timing>
    <p:tnLst>
      <p:par>
        <p:cTn id="1" dur="indefinite" restart="never" nodeType="tmRoot"/>
      </p:par>
    </p:tn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589103" y="506783"/>
            <a:ext cx="6427433" cy="1015663"/>
          </a:xfrm>
          <a:prstGeom prst="rect">
            <a:avLst/>
          </a:prstGeom>
        </p:spPr>
        <p:txBody>
          <a:bodyPr wrap="square">
            <a:spAutoFit/>
          </a:bodyPr>
          <a:lstStyle/>
          <a:p>
            <a:pPr algn="ctr"/>
            <a:r>
              <a:rPr lang="nl-NL" sz="2000" i="1" dirty="0">
                <a:latin typeface="+mj-lt"/>
                <a:ea typeface="Times New Roman" panose="02020603050405020304" pitchFamily="18" charset="0"/>
              </a:rPr>
              <a:t>Mọi doanh nghiệp thuộc các thành phần kinh tế đều phải hoạt động theo cơ chế thị trường, bình đẳng và cạnh tranh theo pháp luật</a:t>
            </a:r>
            <a:endParaRPr lang="en-US" sz="2000" i="1" dirty="0">
              <a:latin typeface="+mj-lt"/>
            </a:endParaRPr>
          </a:p>
        </p:txBody>
      </p:sp>
    </p:spTree>
    <p:extLst>
      <p:ext uri="{BB962C8B-B14F-4D97-AF65-F5344CB8AC3E}">
        <p14:creationId xmlns:p14="http://schemas.microsoft.com/office/powerpoint/2010/main" val="32076783"/>
      </p:ext>
    </p:extLst>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38204" y="518041"/>
            <a:ext cx="6890028" cy="400110"/>
          </a:xfrm>
          <a:prstGeom prst="rect">
            <a:avLst/>
          </a:prstGeom>
        </p:spPr>
        <p:txBody>
          <a:bodyPr wrap="none">
            <a:spAutoFit/>
          </a:bodyPr>
          <a:lstStyle/>
          <a:p>
            <a:r>
              <a:rPr lang="nl-NL" sz="2000" dirty="0">
                <a:latin typeface="+mj-lt"/>
                <a:ea typeface="Times New Roman" panose="02020603050405020304" pitchFamily="18" charset="0"/>
              </a:rPr>
              <a:t>Khuyến khích đẩy mạnh quá trình khởi nghiệp kinh doanh. </a:t>
            </a:r>
            <a:endParaRPr lang="en-US" sz="2000" dirty="0">
              <a:latin typeface="+mj-lt"/>
            </a:endParaRPr>
          </a:p>
        </p:txBody>
      </p:sp>
      <p:pic>
        <p:nvPicPr>
          <p:cNvPr id="2050" name="Picture 2" descr="Phát động Cuộc thi Dự án khởi nghiệp sáng tạo thanh niên nông thô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15231" y="1038687"/>
            <a:ext cx="5930284" cy="351555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33795192"/>
      </p:ext>
    </p:extLst>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5887" y="490218"/>
            <a:ext cx="6280952" cy="707886"/>
          </a:xfrm>
          <a:prstGeom prst="rect">
            <a:avLst/>
          </a:prstGeom>
        </p:spPr>
        <p:txBody>
          <a:bodyPr wrap="square">
            <a:spAutoFit/>
          </a:bodyPr>
          <a:lstStyle/>
          <a:p>
            <a:pPr algn="ctr"/>
            <a:r>
              <a:rPr lang="nl-NL" sz="2000" dirty="0">
                <a:solidFill>
                  <a:srgbClr val="C00000"/>
                </a:solidFill>
                <a:latin typeface="+mj-lt"/>
                <a:ea typeface="Times New Roman" panose="02020603050405020304" pitchFamily="18" charset="0"/>
              </a:rPr>
              <a:t>Có </a:t>
            </a:r>
            <a:r>
              <a:rPr lang="nl-NL" sz="2000" b="1" dirty="0">
                <a:solidFill>
                  <a:srgbClr val="0000FF"/>
                </a:solidFill>
                <a:latin typeface="+mj-lt"/>
                <a:ea typeface="Times New Roman" panose="02020603050405020304" pitchFamily="18" charset="0"/>
              </a:rPr>
              <a:t>chính sách </a:t>
            </a:r>
            <a:r>
              <a:rPr lang="nl-NL" sz="2000" dirty="0">
                <a:solidFill>
                  <a:srgbClr val="C00000"/>
                </a:solidFill>
                <a:latin typeface="+mj-lt"/>
                <a:ea typeface="Times New Roman" panose="02020603050405020304" pitchFamily="18" charset="0"/>
              </a:rPr>
              <a:t>thúc đẩy phát triển các doanh nghiệp Việt Nam cả về số lượng và chất lượng</a:t>
            </a:r>
            <a:endParaRPr lang="en-US" sz="2000" dirty="0">
              <a:solidFill>
                <a:srgbClr val="C00000"/>
              </a:solidFill>
              <a:latin typeface="+mj-lt"/>
            </a:endParaRPr>
          </a:p>
        </p:txBody>
      </p:sp>
      <p:sp>
        <p:nvSpPr>
          <p:cNvPr id="5" name="Rectangle 4"/>
          <p:cNvSpPr/>
          <p:nvPr/>
        </p:nvSpPr>
        <p:spPr>
          <a:xfrm>
            <a:off x="2069607" y="1410515"/>
            <a:ext cx="5987988" cy="707886"/>
          </a:xfrm>
          <a:prstGeom prst="rect">
            <a:avLst/>
          </a:prstGeom>
        </p:spPr>
        <p:txBody>
          <a:bodyPr wrap="square">
            <a:spAutoFit/>
          </a:bodyPr>
          <a:lstStyle/>
          <a:p>
            <a:pPr marL="285750" indent="-285750">
              <a:buFont typeface="Wingdings" panose="05000000000000000000" pitchFamily="2" charset="2"/>
              <a:buChar char="ü"/>
            </a:pPr>
            <a:r>
              <a:rPr lang="vi-VN" sz="2000" dirty="0">
                <a:latin typeface="opensans"/>
              </a:rPr>
              <a:t>Nhà nước tạo lập môi trường đầu tư, kinh doanh thuận lợi </a:t>
            </a:r>
            <a:endParaRPr lang="en-US" sz="2000" dirty="0"/>
          </a:p>
        </p:txBody>
      </p:sp>
      <p:sp>
        <p:nvSpPr>
          <p:cNvPr id="6" name="Rectangle 5"/>
          <p:cNvSpPr/>
          <p:nvPr/>
        </p:nvSpPr>
        <p:spPr>
          <a:xfrm>
            <a:off x="2069606" y="2235862"/>
            <a:ext cx="6053461" cy="1015663"/>
          </a:xfrm>
          <a:prstGeom prst="rect">
            <a:avLst/>
          </a:prstGeom>
        </p:spPr>
        <p:txBody>
          <a:bodyPr wrap="square">
            <a:spAutoFit/>
          </a:bodyPr>
          <a:lstStyle/>
          <a:p>
            <a:pPr marL="285750" indent="-285750">
              <a:buFont typeface="Wingdings" panose="05000000000000000000" pitchFamily="2" charset="2"/>
              <a:buChar char="ü"/>
            </a:pPr>
            <a:r>
              <a:rPr lang="en-US" sz="2000" dirty="0" smtClean="0">
                <a:latin typeface="opensans"/>
              </a:rPr>
              <a:t>T</a:t>
            </a:r>
            <a:r>
              <a:rPr lang="vi-VN" sz="2000" dirty="0" smtClean="0">
                <a:latin typeface="opensans"/>
              </a:rPr>
              <a:t>iếp </a:t>
            </a:r>
            <a:r>
              <a:rPr lang="vi-VN" sz="2000" dirty="0">
                <a:latin typeface="opensans"/>
              </a:rPr>
              <a:t>tục có các chính sách hỗ trợ </a:t>
            </a:r>
            <a:r>
              <a:rPr lang="en-US" sz="2000" dirty="0" err="1" smtClean="0">
                <a:latin typeface="opensans"/>
              </a:rPr>
              <a:t>các</a:t>
            </a:r>
            <a:r>
              <a:rPr lang="en-US" sz="2000" dirty="0" smtClean="0">
                <a:latin typeface="opensans"/>
              </a:rPr>
              <a:t> DN</a:t>
            </a:r>
            <a:r>
              <a:rPr lang="vi-VN" sz="2000" dirty="0" smtClean="0">
                <a:latin typeface="opensans"/>
              </a:rPr>
              <a:t> </a:t>
            </a:r>
            <a:r>
              <a:rPr lang="vi-VN" sz="2000" dirty="0">
                <a:latin typeface="opensans"/>
              </a:rPr>
              <a:t>phù hợp với yêu cầu thực tiễn của DN cũng như môi trường kinh doanh.</a:t>
            </a:r>
            <a:endParaRPr lang="en-US" sz="2000" dirty="0"/>
          </a:p>
        </p:txBody>
      </p:sp>
      <p:sp>
        <p:nvSpPr>
          <p:cNvPr id="7" name="Rectangle 6"/>
          <p:cNvSpPr/>
          <p:nvPr/>
        </p:nvSpPr>
        <p:spPr>
          <a:xfrm>
            <a:off x="2069607" y="3349504"/>
            <a:ext cx="5197257" cy="400110"/>
          </a:xfrm>
          <a:prstGeom prst="rect">
            <a:avLst/>
          </a:prstGeom>
        </p:spPr>
        <p:txBody>
          <a:bodyPr wrap="none">
            <a:spAutoFit/>
          </a:bodyPr>
          <a:lstStyle/>
          <a:p>
            <a:pPr marL="285750" indent="-285750">
              <a:buFont typeface="Wingdings" panose="05000000000000000000" pitchFamily="2" charset="2"/>
              <a:buChar char="ü"/>
            </a:pPr>
            <a:r>
              <a:rPr lang="en-US" sz="2000" dirty="0" smtClean="0">
                <a:latin typeface="opensans"/>
              </a:rPr>
              <a:t>T</a:t>
            </a:r>
            <a:r>
              <a:rPr lang="vi-VN" sz="2000" dirty="0" smtClean="0">
                <a:latin typeface="opensans"/>
              </a:rPr>
              <a:t>húc </a:t>
            </a:r>
            <a:r>
              <a:rPr lang="vi-VN" sz="2000" dirty="0">
                <a:latin typeface="opensans"/>
              </a:rPr>
              <a:t>đẩy sự phát triển của thị trường vốn</a:t>
            </a:r>
            <a:endParaRPr lang="en-US" sz="2000" dirty="0"/>
          </a:p>
        </p:txBody>
      </p:sp>
      <p:sp>
        <p:nvSpPr>
          <p:cNvPr id="8" name="Rectangle 7"/>
          <p:cNvSpPr/>
          <p:nvPr/>
        </p:nvSpPr>
        <p:spPr>
          <a:xfrm>
            <a:off x="2069607" y="3769096"/>
            <a:ext cx="6053461" cy="707886"/>
          </a:xfrm>
          <a:prstGeom prst="rect">
            <a:avLst/>
          </a:prstGeom>
        </p:spPr>
        <p:txBody>
          <a:bodyPr wrap="square">
            <a:spAutoFit/>
          </a:bodyPr>
          <a:lstStyle/>
          <a:p>
            <a:pPr marL="285750" indent="-285750">
              <a:buFont typeface="Wingdings" panose="05000000000000000000" pitchFamily="2" charset="2"/>
              <a:buChar char="ü"/>
            </a:pPr>
            <a:r>
              <a:rPr lang="en-US" sz="2000" dirty="0">
                <a:latin typeface="opensans"/>
              </a:rPr>
              <a:t> </a:t>
            </a:r>
            <a:r>
              <a:rPr lang="en-US" sz="2000" dirty="0" err="1" smtClean="0">
                <a:latin typeface="opensans"/>
              </a:rPr>
              <a:t>Cải</a:t>
            </a:r>
            <a:r>
              <a:rPr lang="en-US" sz="2000" dirty="0" smtClean="0">
                <a:latin typeface="opensans"/>
              </a:rPr>
              <a:t> </a:t>
            </a:r>
            <a:r>
              <a:rPr lang="en-US" sz="2000" dirty="0" err="1">
                <a:latin typeface="opensans"/>
              </a:rPr>
              <a:t>cách</a:t>
            </a:r>
            <a:r>
              <a:rPr lang="en-US" sz="2000" dirty="0">
                <a:latin typeface="opensans"/>
              </a:rPr>
              <a:t> </a:t>
            </a:r>
            <a:r>
              <a:rPr lang="en-US" sz="2000" dirty="0" err="1">
                <a:latin typeface="opensans"/>
              </a:rPr>
              <a:t>thủ</a:t>
            </a:r>
            <a:r>
              <a:rPr lang="en-US" sz="2000" dirty="0">
                <a:latin typeface="opensans"/>
              </a:rPr>
              <a:t> </a:t>
            </a:r>
            <a:r>
              <a:rPr lang="en-US" sz="2000" dirty="0" err="1">
                <a:latin typeface="opensans"/>
              </a:rPr>
              <a:t>tục</a:t>
            </a:r>
            <a:r>
              <a:rPr lang="en-US" sz="2000" dirty="0">
                <a:latin typeface="opensans"/>
              </a:rPr>
              <a:t> </a:t>
            </a:r>
            <a:r>
              <a:rPr lang="en-US" sz="2000" dirty="0" err="1">
                <a:latin typeface="opensans"/>
              </a:rPr>
              <a:t>hành</a:t>
            </a:r>
            <a:r>
              <a:rPr lang="en-US" sz="2000" dirty="0">
                <a:latin typeface="opensans"/>
              </a:rPr>
              <a:t> </a:t>
            </a:r>
            <a:r>
              <a:rPr lang="en-US" sz="2000" dirty="0" err="1">
                <a:latin typeface="opensans"/>
              </a:rPr>
              <a:t>chính</a:t>
            </a:r>
            <a:r>
              <a:rPr lang="en-US" sz="2000" dirty="0">
                <a:latin typeface="opensans"/>
              </a:rPr>
              <a:t> </a:t>
            </a:r>
            <a:r>
              <a:rPr lang="en-US" sz="2000" dirty="0" err="1">
                <a:latin typeface="opensans"/>
              </a:rPr>
              <a:t>trong</a:t>
            </a:r>
            <a:r>
              <a:rPr lang="en-US" sz="2000" dirty="0">
                <a:latin typeface="opensans"/>
              </a:rPr>
              <a:t> </a:t>
            </a:r>
            <a:r>
              <a:rPr lang="en-US" sz="2000" dirty="0" err="1">
                <a:latin typeface="opensans"/>
              </a:rPr>
              <a:t>lĩnh</a:t>
            </a:r>
            <a:r>
              <a:rPr lang="en-US" sz="2000" dirty="0">
                <a:latin typeface="opensans"/>
              </a:rPr>
              <a:t> </a:t>
            </a:r>
            <a:r>
              <a:rPr lang="en-US" sz="2000" dirty="0" err="1">
                <a:latin typeface="opensans"/>
              </a:rPr>
              <a:t>vực</a:t>
            </a:r>
            <a:r>
              <a:rPr lang="en-US" sz="2000" dirty="0">
                <a:latin typeface="opensans"/>
              </a:rPr>
              <a:t> </a:t>
            </a:r>
            <a:r>
              <a:rPr lang="en-US" sz="2000" dirty="0" err="1">
                <a:latin typeface="opensans"/>
              </a:rPr>
              <a:t>thuế</a:t>
            </a:r>
            <a:r>
              <a:rPr lang="en-US" sz="2000" dirty="0">
                <a:latin typeface="opensans"/>
              </a:rPr>
              <a:t>, </a:t>
            </a:r>
            <a:r>
              <a:rPr lang="en-US" sz="2000" dirty="0" err="1">
                <a:latin typeface="opensans"/>
              </a:rPr>
              <a:t>hải</a:t>
            </a:r>
            <a:r>
              <a:rPr lang="en-US" sz="2000" dirty="0">
                <a:latin typeface="opensans"/>
              </a:rPr>
              <a:t> </a:t>
            </a:r>
            <a:r>
              <a:rPr lang="en-US" sz="2000" dirty="0" err="1">
                <a:latin typeface="opensans"/>
              </a:rPr>
              <a:t>quan</a:t>
            </a:r>
            <a:endParaRPr lang="en-US" sz="2000" dirty="0"/>
          </a:p>
        </p:txBody>
      </p:sp>
    </p:spTree>
    <p:extLst>
      <p:ext uri="{BB962C8B-B14F-4D97-AF65-F5344CB8AC3E}">
        <p14:creationId xmlns:p14="http://schemas.microsoft.com/office/powerpoint/2010/main" val="883675291"/>
      </p:ext>
    </p:extLst>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691196" y="533416"/>
            <a:ext cx="6165541" cy="923330"/>
          </a:xfrm>
          <a:prstGeom prst="rect">
            <a:avLst/>
          </a:prstGeom>
        </p:spPr>
        <p:txBody>
          <a:bodyPr wrap="square">
            <a:spAutoFit/>
          </a:bodyPr>
          <a:lstStyle/>
          <a:p>
            <a:pPr algn="ctr"/>
            <a:r>
              <a:rPr lang="nl-NL" sz="1800" dirty="0">
                <a:solidFill>
                  <a:srgbClr val="0000FF"/>
                </a:solidFill>
                <a:latin typeface="+mj-lt"/>
                <a:ea typeface="Times New Roman" panose="02020603050405020304" pitchFamily="18" charset="0"/>
              </a:rPr>
              <a:t>Doanh nghiệp nhà nước tập trung vào những </a:t>
            </a:r>
            <a:r>
              <a:rPr lang="nl-NL" sz="1800" b="1" dirty="0">
                <a:solidFill>
                  <a:srgbClr val="FF00FF"/>
                </a:solidFill>
                <a:latin typeface="+mj-lt"/>
                <a:ea typeface="Times New Roman" panose="02020603050405020304" pitchFamily="18" charset="0"/>
              </a:rPr>
              <a:t>lĩnh vực then chốt, thiết yếu</a:t>
            </a:r>
            <a:r>
              <a:rPr lang="nl-NL" sz="1800" dirty="0">
                <a:solidFill>
                  <a:srgbClr val="0000FF"/>
                </a:solidFill>
                <a:latin typeface="+mj-lt"/>
                <a:ea typeface="Times New Roman" panose="02020603050405020304" pitchFamily="18" charset="0"/>
              </a:rPr>
              <a:t>; những </a:t>
            </a:r>
            <a:r>
              <a:rPr lang="nl-NL" sz="1800" b="1" dirty="0">
                <a:solidFill>
                  <a:srgbClr val="663300"/>
                </a:solidFill>
                <a:latin typeface="+mj-lt"/>
                <a:ea typeface="Times New Roman" panose="02020603050405020304" pitchFamily="18" charset="0"/>
              </a:rPr>
              <a:t>địa bàn </a:t>
            </a:r>
            <a:r>
              <a:rPr lang="nl-NL" sz="1800" dirty="0">
                <a:solidFill>
                  <a:srgbClr val="0000FF"/>
                </a:solidFill>
                <a:latin typeface="+mj-lt"/>
                <a:ea typeface="Times New Roman" panose="02020603050405020304" pitchFamily="18" charset="0"/>
              </a:rPr>
              <a:t>quan trọng và quốc phòng, an ninh</a:t>
            </a:r>
            <a:endParaRPr lang="en-US" sz="1800" dirty="0">
              <a:solidFill>
                <a:srgbClr val="0000FF"/>
              </a:solidFill>
              <a:latin typeface="+mj-lt"/>
            </a:endParaRPr>
          </a:p>
        </p:txBody>
      </p:sp>
      <p:pic>
        <p:nvPicPr>
          <p:cNvPr id="16390" name="Picture 6" descr="https://baodansinh.mediacdn.vn/Images/2018/11/21/vankhanhpv/pho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03461" y="1456746"/>
            <a:ext cx="5763802" cy="31277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88649856"/>
      </p:ext>
    </p:extLst>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723082" y="492343"/>
            <a:ext cx="6024406" cy="348813"/>
          </a:xfrm>
          <a:prstGeom prst="rect">
            <a:avLst/>
          </a:prstGeom>
        </p:spPr>
        <p:txBody>
          <a:bodyPr wrap="none">
            <a:spAutoFit/>
          </a:bodyPr>
          <a:lstStyle/>
          <a:p>
            <a:pPr lvl="0" algn="just">
              <a:lnSpc>
                <a:spcPts val="2000"/>
              </a:lnSpc>
            </a:pPr>
            <a:r>
              <a:rPr lang="nl-NL" sz="2000" b="1" i="1" dirty="0">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Đẩy mạnh, nâng cao hiệu quả hội nhập kinh tế quốc tế</a:t>
            </a:r>
            <a:endParaRPr lang="en-US" sz="2000" b="1" dirty="0">
              <a:latin typeface="Times New Roman" panose="02020603050405020304" pitchFamily="18" charset="0"/>
              <a:ea typeface="Times New Roman" panose="02020603050405020304" pitchFamily="18" charset="0"/>
              <a:cs typeface="Times New Roman" panose="02020603050405020304" pitchFamily="18" charset="0"/>
            </a:endParaRPr>
          </a:p>
        </p:txBody>
      </p:sp>
      <p:graphicFrame>
        <p:nvGraphicFramePr>
          <p:cNvPr id="5" name="Diagram 4"/>
          <p:cNvGraphicFramePr/>
          <p:nvPr>
            <p:extLst>
              <p:ext uri="{D42A27DB-BD31-4B8C-83A1-F6EECF244321}">
                <p14:modId xmlns:p14="http://schemas.microsoft.com/office/powerpoint/2010/main" val="2100493394"/>
              </p:ext>
            </p:extLst>
          </p:nvPr>
        </p:nvGraphicFramePr>
        <p:xfrm>
          <a:off x="1284514" y="957943"/>
          <a:ext cx="7336972" cy="375557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72096232"/>
      </p:ext>
    </p:extLst>
  </p:cSld>
  <p:clrMapOvr>
    <a:masterClrMapping/>
  </p:clrMapOvr>
  <p:timing>
    <p:tnLst>
      <p:par>
        <p:cTn id="1" dur="indefinite" restart="never" nodeType="tmRoot"/>
      </p:par>
    </p:tn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a:spLocks noChangeArrowheads="1"/>
          </p:cNvSpPr>
          <p:nvPr/>
        </p:nvSpPr>
        <p:spPr bwMode="auto">
          <a:xfrm>
            <a:off x="1447801" y="511289"/>
            <a:ext cx="6934200" cy="923330"/>
          </a:xfrm>
          <a:prstGeom prst="rect">
            <a:avLst/>
          </a:prstGeom>
          <a:solidFill>
            <a:srgbClr val="FFFFFF"/>
          </a:solidFill>
          <a:ln>
            <a:noFill/>
          </a:ln>
        </p:spPr>
        <p:txBody>
          <a:bodyPr wrap="square">
            <a:spAutoFit/>
          </a:bodyPr>
          <a:lstStyle>
            <a:lvl1pPr>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742950" indent="-28575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1143000" indent="-228600">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600200" indent="-2286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2057400" indent="-228600">
              <a:spcBef>
                <a:spcPts val="350"/>
              </a:spcBef>
              <a:buClr>
                <a:schemeClr val="accent2"/>
              </a:buClr>
              <a:buFont typeface="Wingdings 2" panose="05020102010507070707" pitchFamily="18" charset="2"/>
              <a:buChar char=""/>
              <a:defRPr>
                <a:solidFill>
                  <a:schemeClr val="tx1"/>
                </a:solidFill>
                <a:latin typeface="Lucida Sans Unicode" panose="020B0602030504020204" pitchFamily="34" charset="0"/>
              </a:defRPr>
            </a:lvl5pPr>
            <a:lvl6pPr marL="25146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6pPr>
            <a:lvl7pPr marL="29718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7pPr>
            <a:lvl8pPr marL="34290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8pPr>
            <a:lvl9pPr marL="38862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9pPr>
          </a:lstStyle>
          <a:p>
            <a:pPr algn="ctr" eaLnBrk="1" hangingPunct="1">
              <a:spcBef>
                <a:spcPct val="0"/>
              </a:spcBef>
              <a:buClrTx/>
              <a:buSzTx/>
              <a:buFontTx/>
              <a:buNone/>
            </a:pPr>
            <a:r>
              <a:rPr lang="nl-NL" altLang="en-US" sz="1800" b="1" i="1" dirty="0" smtClean="0">
                <a:solidFill>
                  <a:srgbClr val="006600"/>
                </a:solidFill>
                <a:latin typeface="Times New Roman" panose="02020603050405020304" pitchFamily="18" charset="0"/>
              </a:rPr>
              <a:t> </a:t>
            </a:r>
            <a:r>
              <a:rPr lang="nl-NL" altLang="en-US" sz="1800" b="1" i="1" dirty="0">
                <a:solidFill>
                  <a:srgbClr val="006600"/>
                </a:solidFill>
                <a:latin typeface="Times New Roman" panose="02020603050405020304" pitchFamily="18" charset="0"/>
              </a:rPr>
              <a:t>Nâng cao vai trò lãnh đạo của Đảng, năng lực và hiệu lực quản lý của nhà </a:t>
            </a:r>
            <a:r>
              <a:rPr lang="nl-NL" altLang="en-US" sz="1800" b="1" i="1" dirty="0" smtClean="0">
                <a:solidFill>
                  <a:srgbClr val="006600"/>
                </a:solidFill>
                <a:latin typeface="Times New Roman" panose="02020603050405020304" pitchFamily="18" charset="0"/>
              </a:rPr>
              <a:t>nước, vai trò làm chủ của nhân dân </a:t>
            </a:r>
            <a:r>
              <a:rPr lang="nl-NL" altLang="en-US" sz="1800" b="1" i="1" dirty="0">
                <a:solidFill>
                  <a:srgbClr val="006600"/>
                </a:solidFill>
                <a:latin typeface="Times New Roman" panose="02020603050405020304" pitchFamily="18" charset="0"/>
              </a:rPr>
              <a:t>đối với nền kinh tế thị trường định hướng xã hội chủ nghĩa</a:t>
            </a:r>
            <a:endParaRPr lang="en-US" altLang="en-US" sz="1800" dirty="0">
              <a:solidFill>
                <a:srgbClr val="006600"/>
              </a:solidFill>
              <a:latin typeface="Times New Roman" panose="02020603050405020304" pitchFamily="18" charset="0"/>
            </a:endParaRPr>
          </a:p>
        </p:txBody>
      </p:sp>
      <p:sp>
        <p:nvSpPr>
          <p:cNvPr id="5" name="Rectangle 4"/>
          <p:cNvSpPr>
            <a:spLocks noChangeArrowheads="1"/>
          </p:cNvSpPr>
          <p:nvPr/>
        </p:nvSpPr>
        <p:spPr bwMode="auto">
          <a:xfrm>
            <a:off x="1439467" y="1815704"/>
            <a:ext cx="810815" cy="1754326"/>
          </a:xfrm>
          <a:prstGeom prst="rect">
            <a:avLst/>
          </a:prstGeom>
          <a:noFill/>
          <a:ln w="9525">
            <a:solidFill>
              <a:srgbClr val="CC0099"/>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742950" indent="-28575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1143000" indent="-228600">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600200" indent="-2286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2057400" indent="-228600">
              <a:spcBef>
                <a:spcPts val="350"/>
              </a:spcBef>
              <a:buClr>
                <a:schemeClr val="accent2"/>
              </a:buClr>
              <a:buFont typeface="Wingdings 2" panose="05020102010507070707" pitchFamily="18" charset="2"/>
              <a:buChar char=""/>
              <a:defRPr>
                <a:solidFill>
                  <a:schemeClr val="tx1"/>
                </a:solidFill>
                <a:latin typeface="Lucida Sans Unicode" panose="020B0602030504020204" pitchFamily="34" charset="0"/>
              </a:defRPr>
            </a:lvl5pPr>
            <a:lvl6pPr marL="25146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6pPr>
            <a:lvl7pPr marL="29718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7pPr>
            <a:lvl8pPr marL="34290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8pPr>
            <a:lvl9pPr marL="38862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9pPr>
          </a:lstStyle>
          <a:p>
            <a:pPr algn="ctr" eaLnBrk="1" hangingPunct="1">
              <a:spcBef>
                <a:spcPct val="0"/>
              </a:spcBef>
              <a:buClrTx/>
              <a:buSzTx/>
              <a:buFontTx/>
              <a:buNone/>
            </a:pPr>
            <a:r>
              <a:rPr lang="nl-NL" altLang="en-US" sz="1800" b="1">
                <a:solidFill>
                  <a:srgbClr val="C00000"/>
                </a:solidFill>
                <a:latin typeface="Arial" panose="020B0604020202020204" pitchFamily="34" charset="0"/>
                <a:cs typeface="Arial" panose="020B0604020202020204" pitchFamily="34" charset="0"/>
              </a:rPr>
              <a:t>Vai trò lãnh đạo của Đảng</a:t>
            </a:r>
            <a:endParaRPr lang="en-US" altLang="en-US" sz="1800" b="1">
              <a:solidFill>
                <a:srgbClr val="C00000"/>
              </a:solidFill>
              <a:latin typeface="Arial" panose="020B0604020202020204" pitchFamily="34" charset="0"/>
              <a:cs typeface="Arial" panose="020B0604020202020204" pitchFamily="34" charset="0"/>
            </a:endParaRPr>
          </a:p>
        </p:txBody>
      </p:sp>
      <p:sp>
        <p:nvSpPr>
          <p:cNvPr id="6" name="Rectangle 5"/>
          <p:cNvSpPr>
            <a:spLocks noChangeArrowheads="1"/>
          </p:cNvSpPr>
          <p:nvPr/>
        </p:nvSpPr>
        <p:spPr bwMode="auto">
          <a:xfrm>
            <a:off x="3383757" y="1600200"/>
            <a:ext cx="4361260" cy="369332"/>
          </a:xfrm>
          <a:prstGeom prst="rect">
            <a:avLst/>
          </a:prstGeom>
          <a:noFill/>
          <a:ln w="9525">
            <a:solidFill>
              <a:srgbClr val="CC0099"/>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marL="342900" indent="-342900">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742950" indent="-28575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1143000" indent="-228600">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600200" indent="-2286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2057400" indent="-228600">
              <a:spcBef>
                <a:spcPts val="350"/>
              </a:spcBef>
              <a:buClr>
                <a:schemeClr val="accent2"/>
              </a:buClr>
              <a:buFont typeface="Wingdings 2" panose="05020102010507070707" pitchFamily="18" charset="2"/>
              <a:buChar char=""/>
              <a:defRPr>
                <a:solidFill>
                  <a:schemeClr val="tx1"/>
                </a:solidFill>
                <a:latin typeface="Lucida Sans Unicode" panose="020B0602030504020204" pitchFamily="34" charset="0"/>
              </a:defRPr>
            </a:lvl5pPr>
            <a:lvl6pPr marL="25146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6pPr>
            <a:lvl7pPr marL="29718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7pPr>
            <a:lvl8pPr marL="34290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8pPr>
            <a:lvl9pPr marL="38862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9pPr>
          </a:lstStyle>
          <a:p>
            <a:pPr eaLnBrk="1" hangingPunct="1">
              <a:spcBef>
                <a:spcPct val="0"/>
              </a:spcBef>
              <a:buClrTx/>
              <a:buSzTx/>
              <a:buFont typeface="Wingdings" panose="05000000000000000000" pitchFamily="2" charset="2"/>
              <a:buChar char="§"/>
            </a:pPr>
            <a:r>
              <a:rPr lang="nl-NL" altLang="en-US" sz="1800" dirty="0">
                <a:solidFill>
                  <a:srgbClr val="800000"/>
                </a:solidFill>
                <a:latin typeface="Arial" panose="020B0604020202020204" pitchFamily="34" charset="0"/>
                <a:cs typeface="Arial" panose="020B0604020202020204" pitchFamily="34" charset="0"/>
              </a:rPr>
              <a:t>Tiếp tục đổi mới tư duy lý luận</a:t>
            </a:r>
            <a:endParaRPr lang="en-US" altLang="en-US" sz="1800" dirty="0">
              <a:solidFill>
                <a:srgbClr val="800000"/>
              </a:solidFill>
              <a:latin typeface="Arial" panose="020B0604020202020204" pitchFamily="34" charset="0"/>
              <a:cs typeface="Arial" panose="020B0604020202020204" pitchFamily="34" charset="0"/>
            </a:endParaRPr>
          </a:p>
        </p:txBody>
      </p:sp>
      <p:sp>
        <p:nvSpPr>
          <p:cNvPr id="7" name="Rectangle 6"/>
          <p:cNvSpPr>
            <a:spLocks noChangeArrowheads="1"/>
          </p:cNvSpPr>
          <p:nvPr/>
        </p:nvSpPr>
        <p:spPr bwMode="auto">
          <a:xfrm>
            <a:off x="3398044" y="2369344"/>
            <a:ext cx="4360069" cy="646331"/>
          </a:xfrm>
          <a:prstGeom prst="rect">
            <a:avLst/>
          </a:prstGeom>
          <a:noFill/>
          <a:ln w="9525">
            <a:solidFill>
              <a:srgbClr val="CC0099"/>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marL="342900" indent="-342900">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742950" indent="-28575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1143000" indent="-228600">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600200" indent="-2286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2057400" indent="-228600">
              <a:spcBef>
                <a:spcPts val="350"/>
              </a:spcBef>
              <a:buClr>
                <a:schemeClr val="accent2"/>
              </a:buClr>
              <a:buFont typeface="Wingdings 2" panose="05020102010507070707" pitchFamily="18" charset="2"/>
              <a:buChar char=""/>
              <a:defRPr>
                <a:solidFill>
                  <a:schemeClr val="tx1"/>
                </a:solidFill>
                <a:latin typeface="Lucida Sans Unicode" panose="020B0602030504020204" pitchFamily="34" charset="0"/>
              </a:defRPr>
            </a:lvl5pPr>
            <a:lvl6pPr marL="25146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6pPr>
            <a:lvl7pPr marL="29718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7pPr>
            <a:lvl8pPr marL="34290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8pPr>
            <a:lvl9pPr marL="38862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9pPr>
          </a:lstStyle>
          <a:p>
            <a:pPr algn="just" eaLnBrk="1" hangingPunct="1">
              <a:spcBef>
                <a:spcPct val="0"/>
              </a:spcBef>
              <a:buClrTx/>
              <a:buSzTx/>
              <a:buFont typeface="Wingdings" panose="05000000000000000000" pitchFamily="2" charset="2"/>
              <a:buChar char="§"/>
            </a:pPr>
            <a:r>
              <a:rPr lang="nl-NL" altLang="en-US" sz="1800">
                <a:solidFill>
                  <a:srgbClr val="000099"/>
                </a:solidFill>
                <a:latin typeface="Arial" panose="020B0604020202020204" pitchFamily="34" charset="0"/>
                <a:cs typeface="Arial" panose="020B0604020202020204" pitchFamily="34" charset="0"/>
              </a:rPr>
              <a:t>Đẩy mạnh công tác nghiên cứu tổng kết thực tiễn, nghiên cứu lý luận</a:t>
            </a:r>
            <a:endParaRPr lang="en-US" altLang="en-US" sz="1800">
              <a:solidFill>
                <a:srgbClr val="000099"/>
              </a:solidFill>
              <a:latin typeface="Arial" panose="020B0604020202020204" pitchFamily="34" charset="0"/>
              <a:cs typeface="Arial" panose="020B0604020202020204" pitchFamily="34" charset="0"/>
            </a:endParaRPr>
          </a:p>
        </p:txBody>
      </p:sp>
      <p:sp>
        <p:nvSpPr>
          <p:cNvPr id="8" name="Rectangle 7"/>
          <p:cNvSpPr>
            <a:spLocks noChangeArrowheads="1"/>
          </p:cNvSpPr>
          <p:nvPr/>
        </p:nvSpPr>
        <p:spPr bwMode="auto">
          <a:xfrm>
            <a:off x="3383757" y="3381375"/>
            <a:ext cx="4374356" cy="923330"/>
          </a:xfrm>
          <a:prstGeom prst="rect">
            <a:avLst/>
          </a:prstGeom>
          <a:noFill/>
          <a:ln w="9525">
            <a:solidFill>
              <a:srgbClr val="CC0099"/>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marL="342900" indent="-342900">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742950" indent="-28575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1143000" indent="-228600">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600200" indent="-2286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2057400" indent="-228600">
              <a:spcBef>
                <a:spcPts val="350"/>
              </a:spcBef>
              <a:buClr>
                <a:schemeClr val="accent2"/>
              </a:buClr>
              <a:buFont typeface="Wingdings 2" panose="05020102010507070707" pitchFamily="18" charset="2"/>
              <a:buChar char=""/>
              <a:defRPr>
                <a:solidFill>
                  <a:schemeClr val="tx1"/>
                </a:solidFill>
                <a:latin typeface="Lucida Sans Unicode" panose="020B0602030504020204" pitchFamily="34" charset="0"/>
              </a:defRPr>
            </a:lvl5pPr>
            <a:lvl6pPr marL="25146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6pPr>
            <a:lvl7pPr marL="29718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7pPr>
            <a:lvl8pPr marL="34290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8pPr>
            <a:lvl9pPr marL="38862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9pPr>
          </a:lstStyle>
          <a:p>
            <a:pPr algn="just" eaLnBrk="1" hangingPunct="1">
              <a:spcBef>
                <a:spcPct val="0"/>
              </a:spcBef>
              <a:buClrTx/>
              <a:buSzTx/>
              <a:buFont typeface="Wingdings" panose="05000000000000000000" pitchFamily="2" charset="2"/>
              <a:buChar char="§"/>
            </a:pPr>
            <a:r>
              <a:rPr lang="nl-NL" altLang="en-US" sz="1800">
                <a:solidFill>
                  <a:srgbClr val="808000"/>
                </a:solidFill>
                <a:latin typeface="Arial" panose="020B0604020202020204" pitchFamily="34" charset="0"/>
                <a:cs typeface="Arial" panose="020B0604020202020204" pitchFamily="34" charset="0"/>
              </a:rPr>
              <a:t>Cung cấp những luận cứ khoa học, lý luận cho hoạch định, phát triển đường lối, chính sách của Đảng </a:t>
            </a:r>
            <a:endParaRPr lang="en-US" altLang="en-US" sz="1800">
              <a:solidFill>
                <a:srgbClr val="808000"/>
              </a:solidFill>
              <a:latin typeface="Arial" panose="020B0604020202020204" pitchFamily="34" charset="0"/>
              <a:cs typeface="Arial" panose="020B0604020202020204" pitchFamily="34" charset="0"/>
            </a:endParaRPr>
          </a:p>
        </p:txBody>
      </p:sp>
      <p:cxnSp>
        <p:nvCxnSpPr>
          <p:cNvPr id="9" name="Straight Arrow Connector 8"/>
          <p:cNvCxnSpPr/>
          <p:nvPr/>
        </p:nvCxnSpPr>
        <p:spPr>
          <a:xfrm flipV="1">
            <a:off x="2250282" y="1784866"/>
            <a:ext cx="1133475" cy="908001"/>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0" name="Straight Arrow Connector 9"/>
          <p:cNvCxnSpPr/>
          <p:nvPr/>
        </p:nvCxnSpPr>
        <p:spPr>
          <a:xfrm>
            <a:off x="2250282" y="2692867"/>
            <a:ext cx="1133475" cy="1150173"/>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1" name="Straight Arrow Connector 10"/>
          <p:cNvCxnSpPr/>
          <p:nvPr/>
        </p:nvCxnSpPr>
        <p:spPr>
          <a:xfrm flipV="1">
            <a:off x="2250282" y="2692510"/>
            <a:ext cx="1147762" cy="357"/>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63081091"/>
      </p:ext>
    </p:extLst>
  </p:cSld>
  <p:clrMapOvr>
    <a:masterClrMapping/>
  </p:clrMapOvr>
  <p:timing>
    <p:tnLst>
      <p:par>
        <p:cTn id="1" dur="indefinite" restart="never" nodeType="tmRoot"/>
      </p:par>
    </p:tn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p:cNvSpPr>
            <a:spLocks noChangeArrowheads="1"/>
          </p:cNvSpPr>
          <p:nvPr/>
        </p:nvSpPr>
        <p:spPr bwMode="auto">
          <a:xfrm>
            <a:off x="1446610" y="1112044"/>
            <a:ext cx="921544" cy="2308324"/>
          </a:xfrm>
          <a:prstGeom prst="rect">
            <a:avLst/>
          </a:prstGeom>
          <a:noFill/>
          <a:ln w="9525">
            <a:solidFill>
              <a:srgbClr val="CC0099"/>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742950" indent="-28575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1143000" indent="-228600">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600200" indent="-2286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2057400" indent="-228600">
              <a:spcBef>
                <a:spcPts val="350"/>
              </a:spcBef>
              <a:buClr>
                <a:schemeClr val="accent2"/>
              </a:buClr>
              <a:buFont typeface="Wingdings 2" panose="05020102010507070707" pitchFamily="18" charset="2"/>
              <a:buChar char=""/>
              <a:defRPr>
                <a:solidFill>
                  <a:schemeClr val="tx1"/>
                </a:solidFill>
                <a:latin typeface="Lucida Sans Unicode" panose="020B0602030504020204" pitchFamily="34" charset="0"/>
              </a:defRPr>
            </a:lvl5pPr>
            <a:lvl6pPr marL="25146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6pPr>
            <a:lvl7pPr marL="29718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7pPr>
            <a:lvl8pPr marL="34290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8pPr>
            <a:lvl9pPr marL="38862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9pPr>
          </a:lstStyle>
          <a:p>
            <a:pPr algn="ctr" eaLnBrk="1" hangingPunct="1">
              <a:spcBef>
                <a:spcPct val="0"/>
              </a:spcBef>
              <a:buClrTx/>
              <a:buSzTx/>
              <a:buFontTx/>
              <a:buNone/>
            </a:pPr>
            <a:r>
              <a:rPr lang="nl-NL" altLang="en-US" sz="1800" b="1" dirty="0">
                <a:solidFill>
                  <a:srgbClr val="C00000"/>
                </a:solidFill>
                <a:latin typeface="Arial" panose="020B0604020202020204" pitchFamily="34" charset="0"/>
                <a:cs typeface="Arial" panose="020B0604020202020204" pitchFamily="34" charset="0"/>
              </a:rPr>
              <a:t>Năng lực và hiệu lực quản lý của nhà nước </a:t>
            </a:r>
            <a:endParaRPr lang="en-US" altLang="en-US" sz="1800" b="1" dirty="0">
              <a:solidFill>
                <a:srgbClr val="C00000"/>
              </a:solidFill>
              <a:latin typeface="Arial" panose="020B0604020202020204" pitchFamily="34" charset="0"/>
              <a:cs typeface="Arial" panose="020B0604020202020204" pitchFamily="34" charset="0"/>
            </a:endParaRPr>
          </a:p>
        </p:txBody>
      </p:sp>
      <p:sp>
        <p:nvSpPr>
          <p:cNvPr id="5" name="Rectangle 2"/>
          <p:cNvSpPr>
            <a:spLocks noChangeArrowheads="1"/>
          </p:cNvSpPr>
          <p:nvPr/>
        </p:nvSpPr>
        <p:spPr bwMode="auto">
          <a:xfrm>
            <a:off x="3372021" y="718117"/>
            <a:ext cx="4977322" cy="923330"/>
          </a:xfrm>
          <a:prstGeom prst="rect">
            <a:avLst/>
          </a:prstGeom>
          <a:noFill/>
          <a:ln w="9525">
            <a:solidFill>
              <a:srgbClr val="CC0099"/>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742950" indent="-28575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1143000" indent="-228600">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600200" indent="-2286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2057400" indent="-228600">
              <a:spcBef>
                <a:spcPts val="350"/>
              </a:spcBef>
              <a:buClr>
                <a:schemeClr val="accent2"/>
              </a:buClr>
              <a:buFont typeface="Wingdings 2" panose="05020102010507070707" pitchFamily="18" charset="2"/>
              <a:buChar char=""/>
              <a:defRPr>
                <a:solidFill>
                  <a:schemeClr val="tx1"/>
                </a:solidFill>
                <a:latin typeface="Lucida Sans Unicode" panose="020B0602030504020204" pitchFamily="34" charset="0"/>
              </a:defRPr>
            </a:lvl5pPr>
            <a:lvl6pPr marL="25146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6pPr>
            <a:lvl7pPr marL="29718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7pPr>
            <a:lvl8pPr marL="34290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8pPr>
            <a:lvl9pPr marL="38862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9pPr>
          </a:lstStyle>
          <a:p>
            <a:pPr algn="just" eaLnBrk="1" hangingPunct="1">
              <a:spcBef>
                <a:spcPct val="0"/>
              </a:spcBef>
              <a:buClrTx/>
              <a:buSzTx/>
              <a:buFontTx/>
              <a:buNone/>
            </a:pPr>
            <a:r>
              <a:rPr lang="nl-NL" altLang="en-US" sz="1800" dirty="0">
                <a:solidFill>
                  <a:srgbClr val="006600"/>
                </a:solidFill>
                <a:latin typeface="Arial" panose="020B0604020202020204" pitchFamily="34" charset="0"/>
                <a:cs typeface="Arial" panose="020B0604020202020204" pitchFamily="34" charset="0"/>
              </a:rPr>
              <a:t>Tiếp tục hoàn thiện luật pháp, cơ chế, chính sách tạo điều kiện để kinh tế thị trường định hướng xã hội chủ nghĩa phát triển</a:t>
            </a:r>
            <a:endParaRPr lang="en-US" altLang="en-US" sz="1800" dirty="0">
              <a:solidFill>
                <a:srgbClr val="006600"/>
              </a:solidFill>
              <a:latin typeface="Arial" panose="020B0604020202020204" pitchFamily="34" charset="0"/>
              <a:cs typeface="Arial" panose="020B0604020202020204" pitchFamily="34" charset="0"/>
            </a:endParaRPr>
          </a:p>
        </p:txBody>
      </p:sp>
      <p:sp>
        <p:nvSpPr>
          <p:cNvPr id="6" name="Rectangle 3"/>
          <p:cNvSpPr>
            <a:spLocks noChangeArrowheads="1"/>
          </p:cNvSpPr>
          <p:nvPr/>
        </p:nvSpPr>
        <p:spPr bwMode="auto">
          <a:xfrm>
            <a:off x="3372021" y="1896109"/>
            <a:ext cx="4977322" cy="1200329"/>
          </a:xfrm>
          <a:prstGeom prst="rect">
            <a:avLst/>
          </a:prstGeom>
          <a:noFill/>
          <a:ln w="9525">
            <a:solidFill>
              <a:srgbClr val="CC0099"/>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742950" indent="-28575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1143000" indent="-228600">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600200" indent="-2286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2057400" indent="-228600">
              <a:spcBef>
                <a:spcPts val="350"/>
              </a:spcBef>
              <a:buClr>
                <a:schemeClr val="accent2"/>
              </a:buClr>
              <a:buFont typeface="Wingdings 2" panose="05020102010507070707" pitchFamily="18" charset="2"/>
              <a:buChar char=""/>
              <a:defRPr>
                <a:solidFill>
                  <a:schemeClr val="tx1"/>
                </a:solidFill>
                <a:latin typeface="Lucida Sans Unicode" panose="020B0602030504020204" pitchFamily="34" charset="0"/>
              </a:defRPr>
            </a:lvl5pPr>
            <a:lvl6pPr marL="25146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6pPr>
            <a:lvl7pPr marL="29718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7pPr>
            <a:lvl8pPr marL="34290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8pPr>
            <a:lvl9pPr marL="38862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9pPr>
          </a:lstStyle>
          <a:p>
            <a:pPr algn="just" eaLnBrk="1" hangingPunct="1">
              <a:spcBef>
                <a:spcPct val="0"/>
              </a:spcBef>
              <a:buClrTx/>
              <a:buSzTx/>
              <a:buFontTx/>
              <a:buNone/>
            </a:pPr>
            <a:r>
              <a:rPr lang="nl-NL" altLang="en-US" sz="1800" dirty="0">
                <a:solidFill>
                  <a:srgbClr val="CC0099"/>
                </a:solidFill>
                <a:latin typeface="Arial" panose="020B0604020202020204" pitchFamily="34" charset="0"/>
                <a:cs typeface="Arial" panose="020B0604020202020204" pitchFamily="34" charset="0"/>
              </a:rPr>
              <a:t>Tăng cường kiểm tra, kiểm soát để điều chỉnh kịp thời sự vận hành của nền kinh tế khi cần thiết, kịp thời ngăn ngừa, khắc phục những tác động tiêu cực của cơ chế thị trường. </a:t>
            </a:r>
            <a:endParaRPr lang="en-US" altLang="en-US" sz="1800" dirty="0">
              <a:solidFill>
                <a:srgbClr val="CC0099"/>
              </a:solidFill>
              <a:latin typeface="Arial" panose="020B0604020202020204" pitchFamily="34" charset="0"/>
              <a:cs typeface="Arial" panose="020B0604020202020204" pitchFamily="34" charset="0"/>
            </a:endParaRPr>
          </a:p>
        </p:txBody>
      </p:sp>
      <p:sp>
        <p:nvSpPr>
          <p:cNvPr id="7" name="Rectangle 4"/>
          <p:cNvSpPr>
            <a:spLocks noChangeArrowheads="1"/>
          </p:cNvSpPr>
          <p:nvPr/>
        </p:nvSpPr>
        <p:spPr bwMode="auto">
          <a:xfrm>
            <a:off x="3372021" y="3267415"/>
            <a:ext cx="4977322" cy="1200329"/>
          </a:xfrm>
          <a:prstGeom prst="rect">
            <a:avLst/>
          </a:prstGeom>
          <a:noFill/>
          <a:ln w="9525">
            <a:solidFill>
              <a:srgbClr val="CC0099"/>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742950" indent="-28575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1143000" indent="-228600">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600200" indent="-2286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2057400" indent="-228600">
              <a:spcBef>
                <a:spcPts val="350"/>
              </a:spcBef>
              <a:buClr>
                <a:schemeClr val="accent2"/>
              </a:buClr>
              <a:buFont typeface="Wingdings 2" panose="05020102010507070707" pitchFamily="18" charset="2"/>
              <a:buChar char=""/>
              <a:defRPr>
                <a:solidFill>
                  <a:schemeClr val="tx1"/>
                </a:solidFill>
                <a:latin typeface="Lucida Sans Unicode" panose="020B0602030504020204" pitchFamily="34" charset="0"/>
              </a:defRPr>
            </a:lvl5pPr>
            <a:lvl6pPr marL="25146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6pPr>
            <a:lvl7pPr marL="29718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7pPr>
            <a:lvl8pPr marL="34290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8pPr>
            <a:lvl9pPr marL="38862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9pPr>
          </a:lstStyle>
          <a:p>
            <a:pPr algn="just" eaLnBrk="1" hangingPunct="1">
              <a:spcBef>
                <a:spcPct val="0"/>
              </a:spcBef>
              <a:buClrTx/>
              <a:buSzTx/>
              <a:buFontTx/>
              <a:buNone/>
            </a:pPr>
            <a:r>
              <a:rPr lang="nl-NL" altLang="en-US" sz="1800">
                <a:solidFill>
                  <a:srgbClr val="000099"/>
                </a:solidFill>
                <a:latin typeface="Arial" panose="020B0604020202020204" pitchFamily="34" charset="0"/>
                <a:cs typeface="Arial" panose="020B0604020202020204" pitchFamily="34" charset="0"/>
              </a:rPr>
              <a:t>Nâng cao vai trò của các cơ quan dân cử, tổ chức chính trị - xã hội, các tổ chức xã hội – nghề nghiệp và của nhân dân trong phát triển kinh tế thị trường định hướng xã hội chủ nghĩa. </a:t>
            </a:r>
            <a:endParaRPr lang="en-US" altLang="en-US" sz="1800">
              <a:solidFill>
                <a:srgbClr val="000099"/>
              </a:solidFill>
              <a:latin typeface="Arial" panose="020B0604020202020204" pitchFamily="34" charset="0"/>
              <a:cs typeface="Arial" panose="020B0604020202020204" pitchFamily="34" charset="0"/>
            </a:endParaRPr>
          </a:p>
        </p:txBody>
      </p:sp>
      <p:cxnSp>
        <p:nvCxnSpPr>
          <p:cNvPr id="8" name="Straight Arrow Connector 7"/>
          <p:cNvCxnSpPr>
            <a:endCxn id="5" idx="1"/>
          </p:cNvCxnSpPr>
          <p:nvPr/>
        </p:nvCxnSpPr>
        <p:spPr>
          <a:xfrm flipV="1">
            <a:off x="2368154" y="1179782"/>
            <a:ext cx="1003867" cy="108642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0" name="Straight Arrow Connector 9"/>
          <p:cNvCxnSpPr>
            <a:endCxn id="6" idx="1"/>
          </p:cNvCxnSpPr>
          <p:nvPr/>
        </p:nvCxnSpPr>
        <p:spPr>
          <a:xfrm>
            <a:off x="2368154" y="2266206"/>
            <a:ext cx="1003867" cy="23006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2" name="Straight Arrow Connector 11"/>
          <p:cNvCxnSpPr>
            <a:endCxn id="7" idx="1"/>
          </p:cNvCxnSpPr>
          <p:nvPr/>
        </p:nvCxnSpPr>
        <p:spPr>
          <a:xfrm>
            <a:off x="2368154" y="2266206"/>
            <a:ext cx="1003867" cy="160137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5944571"/>
      </p:ext>
    </p:extLst>
  </p:cSld>
  <p:clrMapOvr>
    <a:masterClrMapping/>
  </p:clrMapOvr>
  <p:timing>
    <p:tnLst>
      <p:par>
        <p:cTn id="1" dur="indefinite" restart="never" nodeType="tmRoot"/>
      </p:par>
    </p:tnLst>
  </p:timing>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p:cNvSpPr>
            <a:spLocks noChangeArrowheads="1"/>
          </p:cNvSpPr>
          <p:nvPr/>
        </p:nvSpPr>
        <p:spPr bwMode="auto">
          <a:xfrm>
            <a:off x="1435724" y="1427729"/>
            <a:ext cx="921544" cy="1754326"/>
          </a:xfrm>
          <a:prstGeom prst="rect">
            <a:avLst/>
          </a:prstGeom>
          <a:noFill/>
          <a:ln w="9525">
            <a:solidFill>
              <a:srgbClr val="CC0099"/>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742950" indent="-28575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1143000" indent="-228600">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600200" indent="-2286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2057400" indent="-228600">
              <a:spcBef>
                <a:spcPts val="350"/>
              </a:spcBef>
              <a:buClr>
                <a:schemeClr val="accent2"/>
              </a:buClr>
              <a:buFont typeface="Wingdings 2" panose="05020102010507070707" pitchFamily="18" charset="2"/>
              <a:buChar char=""/>
              <a:defRPr>
                <a:solidFill>
                  <a:schemeClr val="tx1"/>
                </a:solidFill>
                <a:latin typeface="Lucida Sans Unicode" panose="020B0602030504020204" pitchFamily="34" charset="0"/>
              </a:defRPr>
            </a:lvl5pPr>
            <a:lvl6pPr marL="25146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6pPr>
            <a:lvl7pPr marL="29718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7pPr>
            <a:lvl8pPr marL="34290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8pPr>
            <a:lvl9pPr marL="38862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9pPr>
          </a:lstStyle>
          <a:p>
            <a:pPr algn="ctr" eaLnBrk="1" hangingPunct="1">
              <a:spcBef>
                <a:spcPct val="0"/>
              </a:spcBef>
              <a:buClrTx/>
              <a:buSzTx/>
              <a:buFontTx/>
              <a:buNone/>
            </a:pPr>
            <a:r>
              <a:rPr lang="nl-NL" sz="1800" dirty="0">
                <a:solidFill>
                  <a:srgbClr val="663300"/>
                </a:solidFill>
                <a:latin typeface="+mj-lt"/>
              </a:rPr>
              <a:t>V</a:t>
            </a:r>
            <a:r>
              <a:rPr lang="nl-NL" sz="1800" dirty="0" smtClean="0">
                <a:solidFill>
                  <a:srgbClr val="663300"/>
                </a:solidFill>
                <a:latin typeface="+mj-lt"/>
              </a:rPr>
              <a:t>ai </a:t>
            </a:r>
            <a:r>
              <a:rPr lang="nl-NL" sz="1800" dirty="0">
                <a:solidFill>
                  <a:srgbClr val="663300"/>
                </a:solidFill>
                <a:latin typeface="+mj-lt"/>
              </a:rPr>
              <a:t>trò làm chủ của nhân dân</a:t>
            </a:r>
            <a:endParaRPr lang="en-US" altLang="en-US" sz="1800" b="1" dirty="0">
              <a:solidFill>
                <a:srgbClr val="663300"/>
              </a:solidFill>
              <a:latin typeface="+mj-lt"/>
              <a:cs typeface="Arial" panose="020B0604020202020204" pitchFamily="34" charset="0"/>
            </a:endParaRPr>
          </a:p>
        </p:txBody>
      </p:sp>
      <p:sp>
        <p:nvSpPr>
          <p:cNvPr id="5" name="Rectangle 2"/>
          <p:cNvSpPr>
            <a:spLocks noChangeArrowheads="1"/>
          </p:cNvSpPr>
          <p:nvPr/>
        </p:nvSpPr>
        <p:spPr bwMode="auto">
          <a:xfrm>
            <a:off x="3448220" y="919897"/>
            <a:ext cx="4302919" cy="646331"/>
          </a:xfrm>
          <a:prstGeom prst="rect">
            <a:avLst/>
          </a:prstGeom>
          <a:noFill/>
          <a:ln w="9525">
            <a:solidFill>
              <a:srgbClr val="CC0099"/>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742950" indent="-28575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1143000" indent="-228600">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600200" indent="-2286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2057400" indent="-228600">
              <a:spcBef>
                <a:spcPts val="350"/>
              </a:spcBef>
              <a:buClr>
                <a:schemeClr val="accent2"/>
              </a:buClr>
              <a:buFont typeface="Wingdings 2" panose="05020102010507070707" pitchFamily="18" charset="2"/>
              <a:buChar char=""/>
              <a:defRPr>
                <a:solidFill>
                  <a:schemeClr val="tx1"/>
                </a:solidFill>
                <a:latin typeface="Lucida Sans Unicode" panose="020B0602030504020204" pitchFamily="34" charset="0"/>
              </a:defRPr>
            </a:lvl5pPr>
            <a:lvl6pPr marL="25146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6pPr>
            <a:lvl7pPr marL="29718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7pPr>
            <a:lvl8pPr marL="34290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8pPr>
            <a:lvl9pPr marL="38862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9pPr>
          </a:lstStyle>
          <a:p>
            <a:pPr algn="just" eaLnBrk="1" hangingPunct="1">
              <a:spcBef>
                <a:spcPct val="0"/>
              </a:spcBef>
              <a:buClrTx/>
              <a:buSzTx/>
              <a:buFontTx/>
              <a:buNone/>
            </a:pPr>
            <a:r>
              <a:rPr lang="nl-NL" sz="1800" dirty="0">
                <a:latin typeface="+mj-lt"/>
              </a:rPr>
              <a:t>B</a:t>
            </a:r>
            <a:r>
              <a:rPr lang="nl-NL" sz="1800" dirty="0" smtClean="0">
                <a:latin typeface="+mj-lt"/>
              </a:rPr>
              <a:t>ảo </a:t>
            </a:r>
            <a:r>
              <a:rPr lang="nl-NL" sz="1800" dirty="0">
                <a:latin typeface="+mj-lt"/>
              </a:rPr>
              <a:t>đảm quyền tự do, dân chủ trong hoạt động kinh tế </a:t>
            </a:r>
            <a:endParaRPr lang="en-US" altLang="en-US" sz="1800" dirty="0">
              <a:solidFill>
                <a:srgbClr val="006600"/>
              </a:solidFill>
              <a:latin typeface="+mj-lt"/>
              <a:cs typeface="Arial" panose="020B0604020202020204" pitchFamily="34" charset="0"/>
            </a:endParaRPr>
          </a:p>
        </p:txBody>
      </p:sp>
      <p:sp>
        <p:nvSpPr>
          <p:cNvPr id="6" name="Rectangle 3"/>
          <p:cNvSpPr>
            <a:spLocks noChangeArrowheads="1"/>
          </p:cNvSpPr>
          <p:nvPr/>
        </p:nvSpPr>
        <p:spPr bwMode="auto">
          <a:xfrm>
            <a:off x="3448221" y="2304892"/>
            <a:ext cx="4302919" cy="1477328"/>
          </a:xfrm>
          <a:prstGeom prst="rect">
            <a:avLst/>
          </a:prstGeom>
          <a:noFill/>
          <a:ln w="9525">
            <a:solidFill>
              <a:srgbClr val="CC0099"/>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742950" indent="-28575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1143000" indent="-228600">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600200" indent="-2286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2057400" indent="-228600">
              <a:spcBef>
                <a:spcPts val="350"/>
              </a:spcBef>
              <a:buClr>
                <a:schemeClr val="accent2"/>
              </a:buClr>
              <a:buFont typeface="Wingdings 2" panose="05020102010507070707" pitchFamily="18" charset="2"/>
              <a:buChar char=""/>
              <a:defRPr>
                <a:solidFill>
                  <a:schemeClr val="tx1"/>
                </a:solidFill>
                <a:latin typeface="Lucida Sans Unicode" panose="020B0602030504020204" pitchFamily="34" charset="0"/>
              </a:defRPr>
            </a:lvl5pPr>
            <a:lvl6pPr marL="25146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6pPr>
            <a:lvl7pPr marL="29718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7pPr>
            <a:lvl8pPr marL="34290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8pPr>
            <a:lvl9pPr marL="38862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9pPr>
          </a:lstStyle>
          <a:p>
            <a:pPr algn="just">
              <a:spcBef>
                <a:spcPct val="0"/>
              </a:spcBef>
              <a:buClrTx/>
              <a:buSzTx/>
              <a:buNone/>
            </a:pPr>
            <a:r>
              <a:rPr lang="nl-NL" sz="1800" dirty="0">
                <a:latin typeface="+mj-lt"/>
              </a:rPr>
              <a:t>S</a:t>
            </a:r>
            <a:r>
              <a:rPr lang="nl-NL" sz="1800" dirty="0" smtClean="0">
                <a:latin typeface="+mj-lt"/>
              </a:rPr>
              <a:t>ự </a:t>
            </a:r>
            <a:r>
              <a:rPr lang="nl-NL" sz="1800" dirty="0">
                <a:latin typeface="+mj-lt"/>
              </a:rPr>
              <a:t>tham gia có hiệu quả của Mặt trận Tổ quốc và các tổ chức chính trị-xã hội trong xây dựng và giám sát việc thực hiện thể chế kinh tế và phát triển kinh tế-xã hội</a:t>
            </a:r>
            <a:r>
              <a:rPr lang="nl-NL" sz="1800" dirty="0" smtClean="0">
                <a:latin typeface="+mj-lt"/>
              </a:rPr>
              <a:t>.</a:t>
            </a:r>
            <a:endParaRPr lang="en-US" altLang="en-US" sz="1800" dirty="0">
              <a:solidFill>
                <a:srgbClr val="CC0099"/>
              </a:solidFill>
              <a:latin typeface="+mj-lt"/>
              <a:cs typeface="Arial" panose="020B0604020202020204" pitchFamily="34" charset="0"/>
            </a:endParaRPr>
          </a:p>
        </p:txBody>
      </p:sp>
      <p:cxnSp>
        <p:nvCxnSpPr>
          <p:cNvPr id="8" name="Straight Arrow Connector 7"/>
          <p:cNvCxnSpPr>
            <a:stCxn id="4" idx="3"/>
            <a:endCxn id="5" idx="1"/>
          </p:cNvCxnSpPr>
          <p:nvPr/>
        </p:nvCxnSpPr>
        <p:spPr>
          <a:xfrm flipV="1">
            <a:off x="2357268" y="1243063"/>
            <a:ext cx="1090952" cy="106182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0" name="Straight Arrow Connector 9"/>
          <p:cNvCxnSpPr>
            <a:stCxn id="4" idx="3"/>
            <a:endCxn id="6" idx="1"/>
          </p:cNvCxnSpPr>
          <p:nvPr/>
        </p:nvCxnSpPr>
        <p:spPr>
          <a:xfrm>
            <a:off x="2357268" y="2304892"/>
            <a:ext cx="1090953" cy="73866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38733656"/>
      </p:ext>
    </p:extLst>
  </p:cSld>
  <p:clrMapOvr>
    <a:masterClrMapping/>
  </p:clrMapOvr>
  <p:timing>
    <p:tnLst>
      <p:par>
        <p:cTn id="1" dur="indefinite" restart="never" nodeType="tmRoot"/>
      </p:par>
    </p:tn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21"/>
          <p:cNvGrpSpPr>
            <a:grpSpLocks/>
          </p:cNvGrpSpPr>
          <p:nvPr/>
        </p:nvGrpSpPr>
        <p:grpSpPr bwMode="auto">
          <a:xfrm>
            <a:off x="1338269" y="994024"/>
            <a:ext cx="6634312" cy="45719"/>
            <a:chOff x="240" y="576"/>
            <a:chExt cx="4740" cy="0"/>
          </a:xfrm>
        </p:grpSpPr>
        <p:sp>
          <p:nvSpPr>
            <p:cNvPr id="5" name="Line 7"/>
            <p:cNvSpPr>
              <a:spLocks noChangeShapeType="1"/>
            </p:cNvSpPr>
            <p:nvPr/>
          </p:nvSpPr>
          <p:spPr bwMode="auto">
            <a:xfrm>
              <a:off x="240" y="576"/>
              <a:ext cx="2688" cy="0"/>
            </a:xfrm>
            <a:prstGeom prst="line">
              <a:avLst/>
            </a:prstGeom>
            <a:noFill/>
            <a:ln w="127000">
              <a:solidFill>
                <a:srgbClr val="CC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6" name="Line 8"/>
            <p:cNvSpPr>
              <a:spLocks noChangeShapeType="1"/>
            </p:cNvSpPr>
            <p:nvPr/>
          </p:nvSpPr>
          <p:spPr bwMode="auto">
            <a:xfrm>
              <a:off x="240" y="576"/>
              <a:ext cx="4740" cy="0"/>
            </a:xfrm>
            <a:prstGeom prst="line">
              <a:avLst/>
            </a:prstGeom>
            <a:noFill/>
            <a:ln w="12700">
              <a:solidFill>
                <a:srgbClr val="CC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sp>
        <p:nvSpPr>
          <p:cNvPr id="2" name="Rectangle 1"/>
          <p:cNvSpPr/>
          <p:nvPr/>
        </p:nvSpPr>
        <p:spPr>
          <a:xfrm>
            <a:off x="1338269" y="493601"/>
            <a:ext cx="6634312" cy="348813"/>
          </a:xfrm>
          <a:prstGeom prst="rect">
            <a:avLst/>
          </a:prstGeom>
        </p:spPr>
        <p:txBody>
          <a:bodyPr wrap="square">
            <a:spAutoFit/>
          </a:bodyPr>
          <a:lstStyle/>
          <a:p>
            <a:pPr indent="457200" algn="just">
              <a:lnSpc>
                <a:spcPts val="2000"/>
              </a:lnSpc>
            </a:pPr>
            <a:r>
              <a:rPr lang="nl-NL" sz="2000" b="1" i="1" dirty="0">
                <a:solidFill>
                  <a:srgbClr val="66330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c) Quản lý, phát triển xã hội, thực hiện công bằng xã hội </a:t>
            </a:r>
            <a:endParaRPr lang="en-US" sz="2000" dirty="0">
              <a:solidFill>
                <a:srgbClr val="663300"/>
              </a:solidFill>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1026" name="Picture 2" descr="Thực hiện quản lý phát triển xã hội gắn với tiến bộ, công bằng xã hội theo  quan điểm Đại hội XII của Đả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16288" y="1224643"/>
            <a:ext cx="6854825" cy="29432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92765539"/>
      </p:ext>
    </p:extLst>
  </p:cSld>
  <p:clrMapOvr>
    <a:masterClrMapping/>
  </p:clrMapOvr>
  <p:timing>
    <p:tnLst>
      <p:par>
        <p:cTn id="1" dur="indefinite" restart="never" nodeType="tmRoot"/>
      </p:par>
    </p:tnLst>
  </p:timing>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387010" y="466085"/>
            <a:ext cx="6688477" cy="923330"/>
          </a:xfrm>
          <a:prstGeom prst="rect">
            <a:avLst/>
          </a:prstGeom>
        </p:spPr>
        <p:txBody>
          <a:bodyPr wrap="square">
            <a:spAutoFit/>
          </a:bodyPr>
          <a:lstStyle/>
          <a:p>
            <a:pPr algn="ctr"/>
            <a:r>
              <a:rPr lang="nl-NL" sz="1800" dirty="0">
                <a:solidFill>
                  <a:srgbClr val="CC0099"/>
                </a:solidFill>
                <a:latin typeface="+mj-lt"/>
                <a:ea typeface="Times New Roman" panose="02020603050405020304" pitchFamily="18" charset="0"/>
              </a:rPr>
              <a:t>Quan tâm thích đáng đến các tầng lớp, bộ phận yếu thế trong xã hội, khắc phục xu hướng gia tăng phân hóa giàu-nghèo, bảo đảm sự ổn định và phát triển xã hội bền vững. </a:t>
            </a:r>
            <a:endParaRPr lang="en-US" sz="1800" dirty="0">
              <a:solidFill>
                <a:srgbClr val="CC0099"/>
              </a:solidFill>
              <a:latin typeface="+mj-lt"/>
            </a:endParaRPr>
          </a:p>
        </p:txBody>
      </p:sp>
      <p:pic>
        <p:nvPicPr>
          <p:cNvPr id="5122" name="Picture 2" descr="Quan điểm của Đảng về công bằng xã hội trong nền kinh tế thị trường định  hướng xã hội chủ nghĩa ở Việt Nam | Nghiên cứu | Tạp chí mặt trận Onlin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87010" y="1443287"/>
            <a:ext cx="3226087" cy="3159536"/>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Giảm chính sách hỗ trợ cho không đối với người nghèo"/>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31248" y="1489842"/>
            <a:ext cx="3611368" cy="311298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33291940"/>
      </p:ext>
    </p:extLst>
  </p:cSld>
  <p:clrMapOvr>
    <a:masterClrMapping/>
  </p:clrMapOvr>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443518" y="481340"/>
            <a:ext cx="6888823" cy="369332"/>
          </a:xfrm>
          <a:prstGeom prst="rect">
            <a:avLst/>
          </a:prstGeom>
        </p:spPr>
        <p:txBody>
          <a:bodyPr wrap="square">
            <a:spAutoFit/>
          </a:bodyPr>
          <a:lstStyle/>
          <a:p>
            <a:pPr algn="ctr"/>
            <a:r>
              <a:rPr lang="nl-NL" sz="1800" dirty="0">
                <a:latin typeface="+mj-lt"/>
                <a:ea typeface="Times New Roman" panose="02020603050405020304" pitchFamily="18" charset="0"/>
              </a:rPr>
              <a:t>Kịp thời kiểm soát và xử lý các rủi ro, mâu thuẫn, xung đột xã hội</a:t>
            </a:r>
            <a:endParaRPr lang="en-US" sz="1800" dirty="0">
              <a:latin typeface="+mj-lt"/>
            </a:endParaRPr>
          </a:p>
        </p:txBody>
      </p:sp>
      <p:pic>
        <p:nvPicPr>
          <p:cNvPr id="6146" name="Picture 2" descr="Về vấn đề giải quyết mâu thuẫn, xung đột xã hội ở Việt Nam hiện nay -  Redsvn.ne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5711" y="1097819"/>
            <a:ext cx="3364787" cy="3453633"/>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XUNG ĐỘT XÃ HỘI VÀ GIẢI QUYẾT XUNG ĐỘT XÃ HỘI | Mõ Là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66621" y="1097818"/>
            <a:ext cx="3265719" cy="345363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29011005"/>
      </p:ext>
    </p:extLst>
  </p:cSld>
  <p:clrMapOvr>
    <a:masterClrMapping/>
  </p:clrMapOvr>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3"/>
          <p:cNvSpPr>
            <a:spLocks noChangeArrowheads="1"/>
          </p:cNvSpPr>
          <p:nvPr/>
        </p:nvSpPr>
        <p:spPr bwMode="auto">
          <a:xfrm>
            <a:off x="1469204" y="501280"/>
            <a:ext cx="6750122"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algn="ctr">
              <a:buFont typeface="Wingdings" panose="05000000000000000000" pitchFamily="2" charset="2"/>
              <a:buChar char="Ø"/>
            </a:pPr>
            <a:r>
              <a:rPr lang="nl-NL" sz="1800" dirty="0">
                <a:solidFill>
                  <a:srgbClr val="000099"/>
                </a:solidFill>
                <a:latin typeface="Arial" panose="020B0604020202020204" pitchFamily="34" charset="0"/>
                <a:cs typeface="Arial" panose="020B0604020202020204" pitchFamily="34" charset="0"/>
              </a:rPr>
              <a:t> Đẩy mạnh các giải pháp đấu tranh </a:t>
            </a:r>
            <a:r>
              <a:rPr lang="nl-NL" sz="1800" b="1" dirty="0">
                <a:solidFill>
                  <a:srgbClr val="FF0000"/>
                </a:solidFill>
                <a:latin typeface="Arial" panose="020B0604020202020204" pitchFamily="34" charset="0"/>
                <a:cs typeface="Arial" panose="020B0604020202020204" pitchFamily="34" charset="0"/>
              </a:rPr>
              <a:t>phòng, chống tội phạm và tệ nạn xã hội</a:t>
            </a:r>
            <a:r>
              <a:rPr lang="nl-NL" sz="1800" dirty="0">
                <a:solidFill>
                  <a:srgbClr val="000099"/>
                </a:solidFill>
                <a:latin typeface="Arial" panose="020B0604020202020204" pitchFamily="34" charset="0"/>
                <a:cs typeface="Arial" panose="020B0604020202020204" pitchFamily="34" charset="0"/>
              </a:rPr>
              <a:t>; giảm thiểu </a:t>
            </a:r>
            <a:r>
              <a:rPr lang="nl-NL" sz="1800" b="1" dirty="0">
                <a:solidFill>
                  <a:srgbClr val="CC0099"/>
                </a:solidFill>
                <a:latin typeface="Arial" panose="020B0604020202020204" pitchFamily="34" charset="0"/>
                <a:cs typeface="Arial" panose="020B0604020202020204" pitchFamily="34" charset="0"/>
              </a:rPr>
              <a:t>tai nạn giao thông</a:t>
            </a:r>
            <a:r>
              <a:rPr lang="nl-NL" sz="1800" dirty="0">
                <a:solidFill>
                  <a:srgbClr val="000099"/>
                </a:solidFill>
                <a:latin typeface="Arial" panose="020B0604020202020204" pitchFamily="34" charset="0"/>
                <a:cs typeface="Arial" panose="020B0604020202020204" pitchFamily="34" charset="0"/>
              </a:rPr>
              <a:t>; bảo đảm an toàn xã hội, an ninh con người.</a:t>
            </a:r>
            <a:endParaRPr lang="en-US" sz="1800" dirty="0">
              <a:solidFill>
                <a:srgbClr val="000099"/>
              </a:solidFill>
              <a:latin typeface="Arial" panose="020B0604020202020204" pitchFamily="34" charset="0"/>
              <a:ea typeface="Calibri" panose="020F0502020204030204" pitchFamily="34" charset="0"/>
              <a:cs typeface="Arial" panose="020B0604020202020204" pitchFamily="34" charset="0"/>
            </a:endParaRPr>
          </a:p>
        </p:txBody>
      </p:sp>
      <p:pic>
        <p:nvPicPr>
          <p:cNvPr id="4" name="Picture 4" descr="Image result for Đẩy mạnh các giải pháp đấu tranh phòng, chống tội phạm và tệ nạn xã hộ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69204" y="1519532"/>
            <a:ext cx="3132535" cy="30301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6" descr="Image result for giảm thiểu tai nạn giao thô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25579" y="1519532"/>
            <a:ext cx="3778682" cy="30301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008421497"/>
      </p:ext>
    </p:extLst>
  </p:cSld>
  <p:clrMapOvr>
    <a:masterClrMapping/>
  </p:clrMapOvr>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628454" y="476359"/>
            <a:ext cx="6714162" cy="646331"/>
          </a:xfrm>
          <a:prstGeom prst="rect">
            <a:avLst/>
          </a:prstGeom>
        </p:spPr>
        <p:txBody>
          <a:bodyPr wrap="square">
            <a:spAutoFit/>
          </a:bodyPr>
          <a:lstStyle/>
          <a:p>
            <a:pPr algn="ctr"/>
            <a:r>
              <a:rPr lang="nl-NL" sz="1800" dirty="0">
                <a:latin typeface="+mj-lt"/>
                <a:ea typeface="Times New Roman" panose="02020603050405020304" pitchFamily="18" charset="0"/>
              </a:rPr>
              <a:t>Gắn kết chặt chẽ chính sách kinh tế với chính sách xã hội, phát triển kinh tế với nâng cao chất lượng cuộc sống của nhân dân</a:t>
            </a:r>
            <a:endParaRPr lang="en-US" sz="1800" dirty="0">
              <a:latin typeface="+mj-lt"/>
            </a:endParaRPr>
          </a:p>
        </p:txBody>
      </p:sp>
      <p:pic>
        <p:nvPicPr>
          <p:cNvPr id="8194" name="Picture 2" descr="Kinh tế - Xã hộ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29571" y="1272122"/>
            <a:ext cx="3347912" cy="3320426"/>
          </a:xfrm>
          <a:prstGeom prst="rect">
            <a:avLst/>
          </a:prstGeom>
          <a:noFill/>
          <a:extLst>
            <a:ext uri="{909E8E84-426E-40DD-AFC4-6F175D3DCCD1}">
              <a14:hiddenFill xmlns:a14="http://schemas.microsoft.com/office/drawing/2010/main">
                <a:solidFill>
                  <a:srgbClr val="FFFFFF"/>
                </a:solidFill>
              </a14:hiddenFill>
            </a:ext>
          </a:extLst>
        </p:spPr>
      </p:pic>
      <p:pic>
        <p:nvPicPr>
          <p:cNvPr id="8196" name="Picture 4" descr="Nâng cao chất lượng cuộc sống người dân là ưu tiên hàng đầu của Hải Dương |  VTV.V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85534" y="1272122"/>
            <a:ext cx="3357081" cy="33337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09347570"/>
      </p:ext>
    </p:extLst>
  </p:cSld>
  <p:clrMapOvr>
    <a:masterClrMapping/>
  </p:clrMapOvr>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4" descr="Image result for việc là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31119" y="462338"/>
            <a:ext cx="2970610" cy="30964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descr="Image result for việc làm"/>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95091" y="1880171"/>
            <a:ext cx="3929718" cy="25312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1"/>
          <p:cNvSpPr>
            <a:spLocks noChangeArrowheads="1"/>
          </p:cNvSpPr>
          <p:nvPr/>
        </p:nvSpPr>
        <p:spPr bwMode="auto">
          <a:xfrm>
            <a:off x="4495092" y="523875"/>
            <a:ext cx="3847524"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342900" indent="-342900">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742950" indent="-28575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1143000" indent="-228600">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600200" indent="-2286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2057400" indent="-228600">
              <a:spcBef>
                <a:spcPts val="350"/>
              </a:spcBef>
              <a:buClr>
                <a:schemeClr val="accent2"/>
              </a:buClr>
              <a:buFont typeface="Wingdings 2" panose="05020102010507070707" pitchFamily="18" charset="2"/>
              <a:buChar char=""/>
              <a:defRPr>
                <a:solidFill>
                  <a:schemeClr val="tx1"/>
                </a:solidFill>
                <a:latin typeface="Lucida Sans Unicode" panose="020B0602030504020204" pitchFamily="34" charset="0"/>
              </a:defRPr>
            </a:lvl5pPr>
            <a:lvl6pPr marL="25146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6pPr>
            <a:lvl7pPr marL="29718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7pPr>
            <a:lvl8pPr marL="34290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8pPr>
            <a:lvl9pPr marL="38862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9pPr>
          </a:lstStyle>
          <a:p>
            <a:pPr algn="ctr" eaLnBrk="1" hangingPunct="1">
              <a:spcBef>
                <a:spcPct val="0"/>
              </a:spcBef>
              <a:buClrTx/>
              <a:buSzTx/>
              <a:buFont typeface="Wingdings" panose="05000000000000000000" pitchFamily="2" charset="2"/>
              <a:buChar char="Ø"/>
            </a:pPr>
            <a:r>
              <a:rPr lang="nl-NL" altLang="en-US" sz="1800" dirty="0">
                <a:solidFill>
                  <a:srgbClr val="000099"/>
                </a:solidFill>
                <a:latin typeface="Arial" panose="020B0604020202020204" pitchFamily="34" charset="0"/>
                <a:cs typeface="Arial" panose="020B0604020202020204" pitchFamily="34" charset="0"/>
              </a:rPr>
              <a:t>Tạo môi trường và điều kiện để mọi người lao động </a:t>
            </a:r>
            <a:r>
              <a:rPr lang="nl-NL" altLang="en-US" sz="1800" b="1" u="sng" dirty="0">
                <a:solidFill>
                  <a:srgbClr val="FF0000"/>
                </a:solidFill>
                <a:latin typeface="Arial" panose="020B0604020202020204" pitchFamily="34" charset="0"/>
                <a:cs typeface="Arial" panose="020B0604020202020204" pitchFamily="34" charset="0"/>
              </a:rPr>
              <a:t>có việc làm và thu nhập tốt hơn</a:t>
            </a:r>
            <a:r>
              <a:rPr lang="nl-NL" altLang="en-US" sz="1800" dirty="0">
                <a:solidFill>
                  <a:srgbClr val="000099"/>
                </a:solidFill>
                <a:latin typeface="Arial" panose="020B0604020202020204" pitchFamily="34" charset="0"/>
                <a:cs typeface="Arial" panose="020B0604020202020204" pitchFamily="34" charset="0"/>
              </a:rPr>
              <a:t>. </a:t>
            </a:r>
            <a:endParaRPr lang="en-US" altLang="en-US" sz="1800" dirty="0">
              <a:solidFill>
                <a:srgbClr val="00009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338780810"/>
      </p:ext>
    </p:extLst>
  </p:cSld>
  <p:clrMapOvr>
    <a:masterClrMapping/>
  </p:clrMapOvr>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371599" y="481340"/>
            <a:ext cx="6940193" cy="646331"/>
          </a:xfrm>
          <a:prstGeom prst="rect">
            <a:avLst/>
          </a:prstGeom>
        </p:spPr>
        <p:txBody>
          <a:bodyPr wrap="square">
            <a:spAutoFit/>
          </a:bodyPr>
          <a:lstStyle/>
          <a:p>
            <a:pPr algn="ctr"/>
            <a:r>
              <a:rPr lang="nl-NL" sz="1800" dirty="0">
                <a:solidFill>
                  <a:srgbClr val="CC0099"/>
                </a:solidFill>
                <a:latin typeface="+mj-lt"/>
                <a:ea typeface="Times New Roman" panose="02020603050405020304" pitchFamily="18" charset="0"/>
              </a:rPr>
              <a:t>Tiếp tục hoàn thiện chính sách an sinh xã hội phù hợp với quá trình phát triển kinh tế-xã hội. </a:t>
            </a:r>
            <a:endParaRPr lang="en-US" sz="1800" dirty="0">
              <a:solidFill>
                <a:srgbClr val="CC0099"/>
              </a:solidFill>
              <a:latin typeface="+mj-lt"/>
            </a:endParaRPr>
          </a:p>
        </p:txBody>
      </p:sp>
      <p:pic>
        <p:nvPicPr>
          <p:cNvPr id="14340" name="Picture 4" descr="Đẩy mạnh chính sách an sinh xã hội bảo đảm tiến bộ và công bằng xã hội ở  nước ta hiện na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07664" y="1202076"/>
            <a:ext cx="5957549" cy="334504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86402670"/>
      </p:ext>
    </p:extLst>
  </p:cSld>
  <p:clrMapOvr>
    <a:masterClrMapping/>
  </p:clrMapOvr>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351051" y="382670"/>
            <a:ext cx="6919645" cy="923330"/>
          </a:xfrm>
          <a:prstGeom prst="rect">
            <a:avLst/>
          </a:prstGeom>
        </p:spPr>
        <p:txBody>
          <a:bodyPr wrap="square">
            <a:spAutoFit/>
          </a:bodyPr>
          <a:lstStyle/>
          <a:p>
            <a:pPr algn="ctr"/>
            <a:r>
              <a:rPr lang="nl-NL" sz="1800" dirty="0">
                <a:solidFill>
                  <a:srgbClr val="CC0099"/>
                </a:solidFill>
                <a:latin typeface="+mj-lt"/>
                <a:ea typeface="Times New Roman" panose="02020603050405020304" pitchFamily="18" charset="0"/>
              </a:rPr>
              <a:t>Coi trọng chăm sóc sức khoẻ nhân dân, công tác dân số-kế hoạch hóa gia đình, bảo vệ và chăm sóc sức khoẻ bà mẹ, trẻ em; xây dựng gia đình hạnh phúc.</a:t>
            </a:r>
            <a:endParaRPr lang="en-US" sz="1800" dirty="0">
              <a:solidFill>
                <a:srgbClr val="CC0099"/>
              </a:solidFill>
              <a:latin typeface="+mj-lt"/>
              <a:ea typeface="Times New Roman" panose="02020603050405020304" pitchFamily="18" charset="0"/>
            </a:endParaRPr>
          </a:p>
        </p:txBody>
      </p:sp>
      <p:pic>
        <p:nvPicPr>
          <p:cNvPr id="15364" name="Picture 4" descr="Tăng cường công tác bảo vệ, chăm sóc và nâng cao sức khỏe nhân dân trong  tình hình mớ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18527" y="1510301"/>
            <a:ext cx="6010381" cy="29274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93907180"/>
      </p:ext>
    </p:extLst>
  </p:cSld>
  <p:clrMapOvr>
    <a:masterClrMapping/>
  </p:clrMapOvr>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392147" y="435263"/>
            <a:ext cx="7176500" cy="646331"/>
          </a:xfrm>
          <a:prstGeom prst="rect">
            <a:avLst/>
          </a:prstGeom>
        </p:spPr>
        <p:txBody>
          <a:bodyPr wrap="square">
            <a:spAutoFit/>
          </a:bodyPr>
          <a:lstStyle/>
          <a:p>
            <a:pPr algn="ctr"/>
            <a:r>
              <a:rPr lang="nl-NL" sz="1800" dirty="0">
                <a:solidFill>
                  <a:srgbClr val="CC0099"/>
                </a:solidFill>
                <a:latin typeface="+mj-lt"/>
                <a:ea typeface="Times New Roman" panose="02020603050405020304" pitchFamily="18" charset="0"/>
              </a:rPr>
              <a:t>Tiếp tục đổi mới, hoàn thiện chính sách dân số-kế hoạch hóa gia đình, chế độ thai sản, nghỉ dưỡng, khám, chữa bệnh, bình đẳng giới</a:t>
            </a:r>
            <a:endParaRPr lang="en-US" sz="1800" dirty="0">
              <a:solidFill>
                <a:srgbClr val="CC0099"/>
              </a:solidFill>
              <a:latin typeface="+mj-lt"/>
            </a:endParaRPr>
          </a:p>
        </p:txBody>
      </p:sp>
      <p:pic>
        <p:nvPicPr>
          <p:cNvPr id="4100" name="Picture 4" descr="Tất tần tật về chế độ thai sản áp dụng trong năm 201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02235" y="1216098"/>
            <a:ext cx="3389009" cy="3314805"/>
          </a:xfrm>
          <a:prstGeom prst="rect">
            <a:avLst/>
          </a:prstGeom>
          <a:noFill/>
          <a:extLst>
            <a:ext uri="{909E8E84-426E-40DD-AFC4-6F175D3DCCD1}">
              <a14:hiddenFill xmlns:a14="http://schemas.microsoft.com/office/drawing/2010/main">
                <a:solidFill>
                  <a:srgbClr val="FFFFFF"/>
                </a:solidFill>
              </a14:hiddenFill>
            </a:ext>
          </a:extLst>
        </p:spPr>
      </p:pic>
      <p:pic>
        <p:nvPicPr>
          <p:cNvPr id="4102" name="Picture 6" descr="Cuộc “bẻ ghi” chính sách dân số"/>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92147" y="1216098"/>
            <a:ext cx="3512299" cy="33148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04256513"/>
      </p:ext>
    </p:extLst>
  </p:cSld>
  <p:clrMapOvr>
    <a:masterClrMapping/>
  </p:clrMapOvr>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464066" y="445537"/>
            <a:ext cx="6662791" cy="923330"/>
          </a:xfrm>
          <a:prstGeom prst="rect">
            <a:avLst/>
          </a:prstGeom>
        </p:spPr>
        <p:txBody>
          <a:bodyPr wrap="square">
            <a:spAutoFit/>
          </a:bodyPr>
          <a:lstStyle/>
          <a:p>
            <a:pPr algn="ctr"/>
            <a:r>
              <a:rPr lang="nl-NL" sz="1800" dirty="0">
                <a:solidFill>
                  <a:srgbClr val="CC0099"/>
                </a:solidFill>
                <a:latin typeface="+mj-lt"/>
                <a:ea typeface="Times New Roman" panose="02020603050405020304" pitchFamily="18" charset="0"/>
              </a:rPr>
              <a:t>Huy động các nguồn lực, tiếp tục xây dựng, phát triển hệ thống bệnh viện, trạm y tế, phòng khám bệnh, coi trọng chăm sóc sức khoẻ ban đầu</a:t>
            </a:r>
            <a:endParaRPr lang="en-US" sz="1800" dirty="0">
              <a:solidFill>
                <a:srgbClr val="CC0099"/>
              </a:solidFill>
              <a:latin typeface="+mj-lt"/>
            </a:endParaRPr>
          </a:p>
        </p:txBody>
      </p:sp>
      <p:pic>
        <p:nvPicPr>
          <p:cNvPr id="3074" name="Picture 2" descr="14 công trình mới đã khởi công và đang xây dựng của Ngành Y tế thành phố |  Sở Y tế TP. Hồ Chí Minh"/>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64066" y="1558908"/>
            <a:ext cx="2399017" cy="2961722"/>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Người dân quay lưng với trạm y tế xã | VTC1 - YouTub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48584" y="1558908"/>
            <a:ext cx="1938507" cy="2961722"/>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Danh sách các bệnh viện và phòng khám đa khoa tư nhân uy tín tại Hà"/>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972592" y="1558909"/>
            <a:ext cx="2433513" cy="29617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39971784"/>
      </p:ext>
    </p:extLst>
  </p:cSld>
  <p:clrMapOvr>
    <a:masterClrMapping/>
  </p:clrMapOvr>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489753" y="440243"/>
            <a:ext cx="6431622" cy="646331"/>
          </a:xfrm>
          <a:prstGeom prst="rect">
            <a:avLst/>
          </a:prstGeom>
        </p:spPr>
        <p:txBody>
          <a:bodyPr wrap="square">
            <a:spAutoFit/>
          </a:bodyPr>
          <a:lstStyle/>
          <a:p>
            <a:pPr algn="ctr"/>
            <a:r>
              <a:rPr lang="nl-NL" sz="1800" dirty="0">
                <a:solidFill>
                  <a:srgbClr val="CC0099"/>
                </a:solidFill>
                <a:latin typeface="+mj-lt"/>
                <a:ea typeface="Times New Roman" panose="02020603050405020304" pitchFamily="18" charset="0"/>
              </a:rPr>
              <a:t>Có chính sách hợp lý trong đào tạo, bồi dưỡng, luân chuyển và đãi ngộ thỏa đáng đối với đội ngũ cán bộ y tế. </a:t>
            </a:r>
            <a:endParaRPr lang="en-US" sz="1800" dirty="0">
              <a:solidFill>
                <a:srgbClr val="CC0099"/>
              </a:solidFill>
              <a:latin typeface="+mj-lt"/>
            </a:endParaRPr>
          </a:p>
        </p:txBody>
      </p:sp>
      <p:pic>
        <p:nvPicPr>
          <p:cNvPr id="2050" name="Picture 2" descr="Phát triển nguồn nhân lực ngành y tế: Thực trạng và giải pháp - Tạp chí  Cộng sả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89753" y="1440591"/>
            <a:ext cx="3164440" cy="3025936"/>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Giao lưu trực tuyến về đào tạo nhân lực y tế theo chương trình mới"/>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08306" y="1404829"/>
            <a:ext cx="3355332" cy="31157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0977841"/>
      </p:ext>
    </p:extLst>
  </p:cSld>
  <p:clrMapOvr>
    <a:masterClrMapping/>
  </p:clrMapOvr>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Lan tỏa phong trào thể dục thể tha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42837" y="1097739"/>
            <a:ext cx="3509307" cy="171738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1442837" y="375687"/>
            <a:ext cx="6387267" cy="646331"/>
          </a:xfrm>
          <a:prstGeom prst="rect">
            <a:avLst/>
          </a:prstGeom>
        </p:spPr>
        <p:txBody>
          <a:bodyPr wrap="square">
            <a:spAutoFit/>
          </a:bodyPr>
          <a:lstStyle/>
          <a:p>
            <a:pPr algn="ctr"/>
            <a:r>
              <a:rPr lang="nl-NL" sz="1800" dirty="0">
                <a:solidFill>
                  <a:srgbClr val="CC0099"/>
                </a:solidFill>
                <a:latin typeface="+mj-lt"/>
                <a:ea typeface="Times New Roman" panose="02020603050405020304" pitchFamily="18" charset="0"/>
              </a:rPr>
              <a:t>Phát triển thể dục, thể thao toàn dân </a:t>
            </a:r>
            <a:r>
              <a:rPr lang="nl-NL" sz="1800" dirty="0" smtClean="0">
                <a:solidFill>
                  <a:srgbClr val="CC0099"/>
                </a:solidFill>
                <a:latin typeface="Times New Roman" panose="02020603050405020304" pitchFamily="18" charset="0"/>
                <a:ea typeface="Times New Roman" panose="02020603050405020304" pitchFamily="18" charset="0"/>
                <a:cs typeface="Times New Roman" panose="02020603050405020304" pitchFamily="18" charset="0"/>
              </a:rPr>
              <a:t>→</a:t>
            </a:r>
            <a:r>
              <a:rPr lang="nl-NL" sz="1800" dirty="0" smtClean="0">
                <a:solidFill>
                  <a:srgbClr val="CC0099"/>
                </a:solidFill>
                <a:latin typeface="+mj-lt"/>
                <a:ea typeface="Times New Roman" panose="02020603050405020304" pitchFamily="18" charset="0"/>
              </a:rPr>
              <a:t> </a:t>
            </a:r>
            <a:r>
              <a:rPr lang="nl-NL" sz="1800" dirty="0">
                <a:solidFill>
                  <a:srgbClr val="CC0099"/>
                </a:solidFill>
                <a:latin typeface="+mj-lt"/>
                <a:ea typeface="Times New Roman" panose="02020603050405020304" pitchFamily="18" charset="0"/>
              </a:rPr>
              <a:t>nâng cao sức khoẻ cho nhân </a:t>
            </a:r>
            <a:r>
              <a:rPr lang="nl-NL" sz="1800" dirty="0" smtClean="0">
                <a:solidFill>
                  <a:srgbClr val="CC0099"/>
                </a:solidFill>
                <a:latin typeface="+mj-lt"/>
                <a:ea typeface="Times New Roman" panose="02020603050405020304" pitchFamily="18" charset="0"/>
              </a:rPr>
              <a:t>dân </a:t>
            </a:r>
            <a:r>
              <a:rPr lang="nl-NL" sz="1800" dirty="0" smtClean="0">
                <a:solidFill>
                  <a:srgbClr val="CC0099"/>
                </a:solidFill>
                <a:latin typeface="Times New Roman" panose="02020603050405020304" pitchFamily="18" charset="0"/>
                <a:ea typeface="Times New Roman" panose="02020603050405020304" pitchFamily="18" charset="0"/>
                <a:cs typeface="Times New Roman" panose="02020603050405020304" pitchFamily="18" charset="0"/>
              </a:rPr>
              <a:t>→</a:t>
            </a:r>
            <a:r>
              <a:rPr lang="nl-NL" sz="1800" dirty="0" smtClean="0">
                <a:solidFill>
                  <a:srgbClr val="CC0099"/>
                </a:solidFill>
                <a:latin typeface="+mj-lt"/>
                <a:ea typeface="Times New Roman" panose="02020603050405020304" pitchFamily="18" charset="0"/>
              </a:rPr>
              <a:t> </a:t>
            </a:r>
            <a:r>
              <a:rPr lang="nl-NL" sz="1800" dirty="0">
                <a:solidFill>
                  <a:srgbClr val="CC0099"/>
                </a:solidFill>
                <a:latin typeface="+mj-lt"/>
                <a:ea typeface="Times New Roman" panose="02020603050405020304" pitchFamily="18" charset="0"/>
              </a:rPr>
              <a:t>để phát triển thể thao thành tích cao.</a:t>
            </a:r>
            <a:endParaRPr lang="en-US" sz="1800" dirty="0">
              <a:solidFill>
                <a:srgbClr val="CC0099"/>
              </a:solidFill>
              <a:latin typeface="+mj-lt"/>
              <a:ea typeface="Times New Roman" panose="02020603050405020304" pitchFamily="18" charset="0"/>
            </a:endParaRPr>
          </a:p>
        </p:txBody>
      </p:sp>
      <p:pic>
        <p:nvPicPr>
          <p:cNvPr id="1028" name="Picture 4" descr="Đẩy mạnh các hoạt động thể dục, thể thao quần chú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34338" y="1097739"/>
            <a:ext cx="3226084" cy="1717380"/>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Báo Cao Bằng điện tử"/>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42837" y="2890840"/>
            <a:ext cx="3509307" cy="1699767"/>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Thành phố phát triển thể dục thể thao quần chúng - Báo Thái Bình điện tử"/>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034338" y="2890840"/>
            <a:ext cx="3226084" cy="16997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05729864"/>
      </p:ext>
    </p:extLst>
  </p:cSld>
  <p:clrMapOvr>
    <a:masterClrMapping/>
  </p:clrMapOvr>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21"/>
          <p:cNvGrpSpPr>
            <a:grpSpLocks/>
          </p:cNvGrpSpPr>
          <p:nvPr/>
        </p:nvGrpSpPr>
        <p:grpSpPr bwMode="auto">
          <a:xfrm>
            <a:off x="1305612" y="1026681"/>
            <a:ext cx="6634312" cy="45719"/>
            <a:chOff x="240" y="576"/>
            <a:chExt cx="4740" cy="0"/>
          </a:xfrm>
        </p:grpSpPr>
        <p:sp>
          <p:nvSpPr>
            <p:cNvPr id="5" name="Line 7"/>
            <p:cNvSpPr>
              <a:spLocks noChangeShapeType="1"/>
            </p:cNvSpPr>
            <p:nvPr/>
          </p:nvSpPr>
          <p:spPr bwMode="auto">
            <a:xfrm>
              <a:off x="240" y="576"/>
              <a:ext cx="2688" cy="0"/>
            </a:xfrm>
            <a:prstGeom prst="line">
              <a:avLst/>
            </a:prstGeom>
            <a:noFill/>
            <a:ln w="127000">
              <a:solidFill>
                <a:srgbClr val="CC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6" name="Line 8"/>
            <p:cNvSpPr>
              <a:spLocks noChangeShapeType="1"/>
            </p:cNvSpPr>
            <p:nvPr/>
          </p:nvSpPr>
          <p:spPr bwMode="auto">
            <a:xfrm>
              <a:off x="240" y="576"/>
              <a:ext cx="4740" cy="0"/>
            </a:xfrm>
            <a:prstGeom prst="line">
              <a:avLst/>
            </a:prstGeom>
            <a:noFill/>
            <a:ln w="12700">
              <a:solidFill>
                <a:srgbClr val="CC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sp>
        <p:nvSpPr>
          <p:cNvPr id="3" name="Rectangle 2"/>
          <p:cNvSpPr/>
          <p:nvPr/>
        </p:nvSpPr>
        <p:spPr>
          <a:xfrm>
            <a:off x="1545770" y="579430"/>
            <a:ext cx="6139543" cy="348813"/>
          </a:xfrm>
          <a:prstGeom prst="rect">
            <a:avLst/>
          </a:prstGeom>
        </p:spPr>
        <p:txBody>
          <a:bodyPr wrap="square">
            <a:spAutoFit/>
          </a:bodyPr>
          <a:lstStyle/>
          <a:p>
            <a:pPr indent="457200" algn="just">
              <a:lnSpc>
                <a:spcPts val="2000"/>
              </a:lnSpc>
            </a:pPr>
            <a:r>
              <a:rPr lang="nl-NL" sz="2000" b="1" dirty="0">
                <a:highlight>
                  <a:srgbClr val="FFFFFF"/>
                </a:highlight>
                <a:latin typeface="+mj-lt"/>
                <a:ea typeface="Calibri" panose="020F0502020204030204" pitchFamily="34" charset="0"/>
                <a:cs typeface="Times New Roman" panose="02020603050405020304" pitchFamily="18" charset="0"/>
              </a:rPr>
              <a:t>2</a:t>
            </a:r>
            <a:r>
              <a:rPr lang="vi-VN" sz="2000" b="1" dirty="0">
                <a:highlight>
                  <a:srgbClr val="FFFFFF"/>
                </a:highlight>
                <a:latin typeface="+mj-lt"/>
                <a:ea typeface="Calibri" panose="020F0502020204030204" pitchFamily="34" charset="0"/>
                <a:cs typeface="Times New Roman" panose="02020603050405020304" pitchFamily="18" charset="0"/>
              </a:rPr>
              <a:t>.</a:t>
            </a:r>
            <a:r>
              <a:rPr lang="nl-NL" sz="2000" b="1" dirty="0">
                <a:highlight>
                  <a:srgbClr val="FFFFFF"/>
                </a:highlight>
                <a:latin typeface="+mj-lt"/>
                <a:ea typeface="Calibri" panose="020F0502020204030204" pitchFamily="34" charset="0"/>
                <a:cs typeface="Times New Roman" panose="02020603050405020304" pitchFamily="18" charset="0"/>
              </a:rPr>
              <a:t>2. Nội dung phát triển văn hóa, con người </a:t>
            </a:r>
            <a:endParaRPr lang="en-US" sz="2000" dirty="0">
              <a:latin typeface="+mj-lt"/>
              <a:ea typeface="Calibri" panose="020F0502020204030204" pitchFamily="34" charset="0"/>
              <a:cs typeface="Times New Roman" panose="02020603050405020304" pitchFamily="18" charset="0"/>
            </a:endParaRPr>
          </a:p>
        </p:txBody>
      </p:sp>
      <p:sp>
        <p:nvSpPr>
          <p:cNvPr id="7" name="Rectangle 6"/>
          <p:cNvSpPr/>
          <p:nvPr/>
        </p:nvSpPr>
        <p:spPr>
          <a:xfrm>
            <a:off x="1425103" y="1319949"/>
            <a:ext cx="6433457" cy="348813"/>
          </a:xfrm>
          <a:prstGeom prst="rect">
            <a:avLst/>
          </a:prstGeom>
        </p:spPr>
        <p:txBody>
          <a:bodyPr wrap="square">
            <a:spAutoFit/>
          </a:bodyPr>
          <a:lstStyle/>
          <a:p>
            <a:pPr indent="457200" algn="just" fontAlgn="base">
              <a:lnSpc>
                <a:spcPts val="2000"/>
              </a:lnSpc>
            </a:pPr>
            <a:r>
              <a:rPr lang="nl-NL" sz="2000" b="1" i="1" dirty="0" smtClean="0">
                <a:solidFill>
                  <a:srgbClr val="3333FF"/>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 </a:t>
            </a:r>
            <a:r>
              <a:rPr lang="nl-NL" sz="1800" b="1" i="1" dirty="0">
                <a:solidFill>
                  <a:srgbClr val="FF00FF"/>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Xây dựng con người Việt Nam phát triển toàn diện</a:t>
            </a:r>
            <a:endParaRPr lang="en-US" sz="1800" dirty="0">
              <a:solidFill>
                <a:srgbClr val="FF00FF"/>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8" name="Rectangle 7"/>
          <p:cNvSpPr/>
          <p:nvPr/>
        </p:nvSpPr>
        <p:spPr>
          <a:xfrm>
            <a:off x="1425103" y="1845966"/>
            <a:ext cx="4674678" cy="348813"/>
          </a:xfrm>
          <a:prstGeom prst="rect">
            <a:avLst/>
          </a:prstGeom>
        </p:spPr>
        <p:txBody>
          <a:bodyPr wrap="none">
            <a:spAutoFit/>
          </a:bodyPr>
          <a:lstStyle/>
          <a:p>
            <a:pPr indent="457200" algn="just" fontAlgn="base">
              <a:lnSpc>
                <a:spcPts val="2000"/>
              </a:lnSpc>
            </a:pPr>
            <a:r>
              <a:rPr lang="nl-NL" b="1" i="1" dirty="0"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 </a:t>
            </a:r>
            <a:r>
              <a:rPr lang="nl-NL" sz="1800" b="1" i="1" dirty="0">
                <a:solidFill>
                  <a:srgbClr val="FF000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Xây dựng môi trường văn hóa lành mạnh</a:t>
            </a:r>
            <a:endParaRPr lang="en-US" sz="1800" dirty="0">
              <a:solidFill>
                <a:srgbClr val="FF000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9" name="Rectangle 8"/>
          <p:cNvSpPr/>
          <p:nvPr/>
        </p:nvSpPr>
        <p:spPr>
          <a:xfrm>
            <a:off x="1425103" y="2391368"/>
            <a:ext cx="4842992" cy="348813"/>
          </a:xfrm>
          <a:prstGeom prst="rect">
            <a:avLst/>
          </a:prstGeom>
        </p:spPr>
        <p:txBody>
          <a:bodyPr wrap="none">
            <a:spAutoFit/>
          </a:bodyPr>
          <a:lstStyle/>
          <a:p>
            <a:pPr indent="457200" fontAlgn="base">
              <a:lnSpc>
                <a:spcPts val="2000"/>
              </a:lnSpc>
            </a:pPr>
            <a:r>
              <a:rPr lang="nl-NL" sz="1800" b="1" i="1" dirty="0" smtClean="0">
                <a:solidFill>
                  <a:srgbClr val="C0000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Xây </a:t>
            </a:r>
            <a:r>
              <a:rPr lang="nl-NL" sz="1800" b="1" i="1" dirty="0">
                <a:solidFill>
                  <a:srgbClr val="C0000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dựng văn hóa trong chính trị và kinh tế</a:t>
            </a:r>
            <a:endParaRPr lang="en-US" sz="1800" dirty="0">
              <a:solidFill>
                <a:srgbClr val="C0000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10" name="Rectangle 9"/>
          <p:cNvSpPr/>
          <p:nvPr/>
        </p:nvSpPr>
        <p:spPr>
          <a:xfrm>
            <a:off x="1390699" y="3052545"/>
            <a:ext cx="5702074" cy="348813"/>
          </a:xfrm>
          <a:prstGeom prst="rect">
            <a:avLst/>
          </a:prstGeom>
        </p:spPr>
        <p:txBody>
          <a:bodyPr wrap="square">
            <a:spAutoFit/>
          </a:bodyPr>
          <a:lstStyle/>
          <a:p>
            <a:pPr indent="457200" algn="just" fontAlgn="base">
              <a:lnSpc>
                <a:spcPts val="2000"/>
              </a:lnSpc>
            </a:pPr>
            <a:r>
              <a:rPr lang="nl-NL" sz="1800" b="1" i="1" dirty="0" smtClean="0">
                <a:solidFill>
                  <a:srgbClr val="00800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Nâng </a:t>
            </a:r>
            <a:r>
              <a:rPr lang="nl-NL" sz="1800" b="1" i="1" dirty="0">
                <a:solidFill>
                  <a:srgbClr val="00800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cao chất lượng, hiệu quả hoạt động văn hóa</a:t>
            </a:r>
            <a:endParaRPr lang="en-US" sz="1800" dirty="0">
              <a:solidFill>
                <a:srgbClr val="00800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11" name="Rectangle 10"/>
          <p:cNvSpPr/>
          <p:nvPr/>
        </p:nvSpPr>
        <p:spPr>
          <a:xfrm>
            <a:off x="1711382" y="3510070"/>
            <a:ext cx="6724761" cy="646331"/>
          </a:xfrm>
          <a:prstGeom prst="rect">
            <a:avLst/>
          </a:prstGeom>
        </p:spPr>
        <p:txBody>
          <a:bodyPr wrap="square">
            <a:spAutoFit/>
          </a:bodyPr>
          <a:lstStyle/>
          <a:p>
            <a:pPr algn="ctr" fontAlgn="base"/>
            <a:r>
              <a:rPr lang="nl-NL" sz="1800" b="1" i="1" dirty="0" smtClean="0">
                <a:solidFill>
                  <a:srgbClr val="00B0F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Phát </a:t>
            </a:r>
            <a:r>
              <a:rPr lang="nl-NL" sz="1800" b="1" i="1" dirty="0">
                <a:solidFill>
                  <a:srgbClr val="00B0F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triển công nghiệp văn hóa đi đôi với xây dựng, hoàn thiện thị trường văn hóa </a:t>
            </a:r>
            <a:endParaRPr lang="en-US" sz="1800" dirty="0">
              <a:solidFill>
                <a:srgbClr val="00B0F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12" name="Rectangle 11"/>
          <p:cNvSpPr/>
          <p:nvPr/>
        </p:nvSpPr>
        <p:spPr>
          <a:xfrm>
            <a:off x="1415143" y="4184680"/>
            <a:ext cx="7021000" cy="605294"/>
          </a:xfrm>
          <a:prstGeom prst="rect">
            <a:avLst/>
          </a:prstGeom>
        </p:spPr>
        <p:txBody>
          <a:bodyPr wrap="square">
            <a:spAutoFit/>
          </a:bodyPr>
          <a:lstStyle/>
          <a:p>
            <a:pPr indent="457200" algn="ctr" fontAlgn="base">
              <a:lnSpc>
                <a:spcPts val="2000"/>
              </a:lnSpc>
            </a:pPr>
            <a:r>
              <a:rPr lang="nl-NL" b="1" i="1" dirty="0"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 </a:t>
            </a:r>
            <a:r>
              <a:rPr lang="nl-NL" sz="1800" b="1" i="1" dirty="0">
                <a:solidFill>
                  <a:srgbClr val="3333FF"/>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Chủ động hội nhập quốc tế về văn hóa, tiếp thu tinh hoa văn hóa nhân loại</a:t>
            </a:r>
            <a:endParaRPr lang="en-US" sz="1800" dirty="0">
              <a:solidFill>
                <a:srgbClr val="3333FF"/>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14" name="Rectangle 13"/>
          <p:cNvSpPr/>
          <p:nvPr/>
        </p:nvSpPr>
        <p:spPr>
          <a:xfrm>
            <a:off x="1402216" y="1164154"/>
            <a:ext cx="481012" cy="481013"/>
          </a:xfrm>
          <a:prstGeom prst="rect">
            <a:avLst/>
          </a:prstGeom>
          <a:solidFill>
            <a:srgbClr val="FF7C80"/>
          </a:solidFill>
          <a:ln w="9525" cmpd="sng">
            <a:noFill/>
          </a:ln>
          <a:effectLst/>
        </p:spPr>
        <p:style>
          <a:lnRef idx="2">
            <a:schemeClr val="accent1"/>
          </a:lnRef>
          <a:fillRef idx="0">
            <a:schemeClr val="accent1"/>
          </a:fillRef>
          <a:effectRef idx="1">
            <a:schemeClr val="accent1"/>
          </a:effectRef>
          <a:fontRef idx="minor">
            <a:schemeClr val="tx1"/>
          </a:fontRef>
        </p:style>
        <p:txBody>
          <a:bodyPr anchor="ctr"/>
          <a:lstStyle/>
          <a:p>
            <a:pPr algn="ctr">
              <a:defRPr/>
            </a:pPr>
            <a:r>
              <a:rPr lang="en-US" sz="2700" b="1" dirty="0">
                <a:solidFill>
                  <a:prstClr val="white"/>
                </a:solidFill>
                <a:latin typeface="Sosa Regular" charset="0"/>
                <a:cs typeface="Roboto Black"/>
              </a:rPr>
              <a:t>a</a:t>
            </a:r>
            <a:endParaRPr lang="en-US" sz="2700" b="1" dirty="0">
              <a:solidFill>
                <a:prstClr val="white"/>
              </a:solidFill>
              <a:latin typeface="Roboto Black"/>
              <a:cs typeface="Roboto Black"/>
            </a:endParaRPr>
          </a:p>
        </p:txBody>
      </p:sp>
      <p:sp>
        <p:nvSpPr>
          <p:cNvPr id="15" name="Rectangle 14"/>
          <p:cNvSpPr/>
          <p:nvPr/>
        </p:nvSpPr>
        <p:spPr>
          <a:xfrm>
            <a:off x="1415143" y="1733178"/>
            <a:ext cx="481012" cy="479425"/>
          </a:xfrm>
          <a:prstGeom prst="rect">
            <a:avLst/>
          </a:prstGeom>
          <a:solidFill>
            <a:srgbClr val="FF0000"/>
          </a:solidFill>
          <a:ln w="9525" cmpd="sng">
            <a:noFill/>
          </a:ln>
          <a:effectLst/>
        </p:spPr>
        <p:style>
          <a:lnRef idx="2">
            <a:schemeClr val="accent1"/>
          </a:lnRef>
          <a:fillRef idx="0">
            <a:schemeClr val="accent1"/>
          </a:fillRef>
          <a:effectRef idx="1">
            <a:schemeClr val="accent1"/>
          </a:effectRef>
          <a:fontRef idx="minor">
            <a:schemeClr val="tx1"/>
          </a:fontRef>
        </p:style>
        <p:txBody>
          <a:bodyPr anchor="ctr"/>
          <a:lstStyle/>
          <a:p>
            <a:pPr algn="ctr">
              <a:defRPr/>
            </a:pPr>
            <a:r>
              <a:rPr lang="en-US" sz="2700" b="1" dirty="0">
                <a:solidFill>
                  <a:prstClr val="white"/>
                </a:solidFill>
                <a:latin typeface="Sosa Regular" charset="0"/>
                <a:cs typeface="Roboto Black"/>
              </a:rPr>
              <a:t>b</a:t>
            </a:r>
            <a:endParaRPr lang="en-US" sz="2700" b="1" dirty="0">
              <a:solidFill>
                <a:prstClr val="white"/>
              </a:solidFill>
              <a:latin typeface="Roboto Black"/>
              <a:cs typeface="Roboto Black"/>
            </a:endParaRPr>
          </a:p>
        </p:txBody>
      </p:sp>
      <p:sp>
        <p:nvSpPr>
          <p:cNvPr id="16" name="Rectangle 15"/>
          <p:cNvSpPr/>
          <p:nvPr/>
        </p:nvSpPr>
        <p:spPr>
          <a:xfrm>
            <a:off x="1402216" y="2334905"/>
            <a:ext cx="481012" cy="479425"/>
          </a:xfrm>
          <a:prstGeom prst="rect">
            <a:avLst/>
          </a:prstGeom>
          <a:solidFill>
            <a:srgbClr val="800000"/>
          </a:solidFill>
          <a:ln w="9525" cmpd="sng">
            <a:noFill/>
          </a:ln>
          <a:effectLst/>
        </p:spPr>
        <p:style>
          <a:lnRef idx="2">
            <a:schemeClr val="accent1"/>
          </a:lnRef>
          <a:fillRef idx="0">
            <a:schemeClr val="accent1"/>
          </a:fillRef>
          <a:effectRef idx="1">
            <a:schemeClr val="accent1"/>
          </a:effectRef>
          <a:fontRef idx="minor">
            <a:schemeClr val="tx1"/>
          </a:fontRef>
        </p:style>
        <p:txBody>
          <a:bodyPr anchor="ctr"/>
          <a:lstStyle/>
          <a:p>
            <a:pPr algn="ctr">
              <a:defRPr/>
            </a:pPr>
            <a:r>
              <a:rPr lang="en-US" sz="2700" b="1" dirty="0">
                <a:solidFill>
                  <a:srgbClr val="FFFFFF"/>
                </a:solidFill>
                <a:latin typeface="Sosa Regular" charset="0"/>
                <a:cs typeface="Roboto Black"/>
              </a:rPr>
              <a:t>c</a:t>
            </a:r>
            <a:endParaRPr lang="en-US" sz="2700" b="1" dirty="0">
              <a:solidFill>
                <a:srgbClr val="FFFFFF"/>
              </a:solidFill>
              <a:latin typeface="Roboto Black"/>
              <a:cs typeface="Roboto Black"/>
            </a:endParaRPr>
          </a:p>
        </p:txBody>
      </p:sp>
      <p:sp>
        <p:nvSpPr>
          <p:cNvPr id="17" name="Rectangle 16"/>
          <p:cNvSpPr/>
          <p:nvPr/>
        </p:nvSpPr>
        <p:spPr>
          <a:xfrm>
            <a:off x="1402216" y="2966640"/>
            <a:ext cx="479425" cy="481013"/>
          </a:xfrm>
          <a:prstGeom prst="rect">
            <a:avLst/>
          </a:prstGeom>
          <a:solidFill>
            <a:srgbClr val="008000"/>
          </a:solidFill>
          <a:ln w="9525" cmpd="sng">
            <a:noFill/>
          </a:ln>
          <a:effectLst/>
        </p:spPr>
        <p:style>
          <a:lnRef idx="2">
            <a:schemeClr val="accent1"/>
          </a:lnRef>
          <a:fillRef idx="0">
            <a:schemeClr val="accent1"/>
          </a:fillRef>
          <a:effectRef idx="1">
            <a:schemeClr val="accent1"/>
          </a:effectRef>
          <a:fontRef idx="minor">
            <a:schemeClr val="tx1"/>
          </a:fontRef>
        </p:style>
        <p:txBody>
          <a:bodyPr anchor="ctr"/>
          <a:lstStyle/>
          <a:p>
            <a:pPr algn="ctr">
              <a:defRPr/>
            </a:pPr>
            <a:r>
              <a:rPr lang="en-US" sz="2700" b="1" dirty="0">
                <a:solidFill>
                  <a:prstClr val="white"/>
                </a:solidFill>
                <a:latin typeface="Sosa Regular" charset="0"/>
                <a:cs typeface="Roboto Black"/>
              </a:rPr>
              <a:t>d</a:t>
            </a:r>
            <a:endParaRPr lang="en-US" sz="2700" b="1" dirty="0">
              <a:solidFill>
                <a:prstClr val="white"/>
              </a:solidFill>
              <a:latin typeface="Roboto Black"/>
              <a:cs typeface="Roboto Black"/>
            </a:endParaRPr>
          </a:p>
        </p:txBody>
      </p:sp>
      <p:sp>
        <p:nvSpPr>
          <p:cNvPr id="18" name="Rectangle 17"/>
          <p:cNvSpPr/>
          <p:nvPr/>
        </p:nvSpPr>
        <p:spPr>
          <a:xfrm>
            <a:off x="1390699" y="3559756"/>
            <a:ext cx="479425" cy="479425"/>
          </a:xfrm>
          <a:prstGeom prst="rect">
            <a:avLst/>
          </a:prstGeom>
          <a:solidFill>
            <a:srgbClr val="0099FF"/>
          </a:solidFill>
          <a:ln w="9525" cmpd="sng">
            <a:noFill/>
          </a:ln>
          <a:effectLst/>
        </p:spPr>
        <p:style>
          <a:lnRef idx="2">
            <a:schemeClr val="accent1"/>
          </a:lnRef>
          <a:fillRef idx="0">
            <a:schemeClr val="accent1"/>
          </a:fillRef>
          <a:effectRef idx="1">
            <a:schemeClr val="accent1"/>
          </a:effectRef>
          <a:fontRef idx="minor">
            <a:schemeClr val="tx1"/>
          </a:fontRef>
        </p:style>
        <p:txBody>
          <a:bodyPr anchor="ctr"/>
          <a:lstStyle/>
          <a:p>
            <a:pPr algn="ctr">
              <a:defRPr/>
            </a:pPr>
            <a:r>
              <a:rPr lang="en-US" sz="2700" b="1" dirty="0">
                <a:solidFill>
                  <a:prstClr val="white"/>
                </a:solidFill>
                <a:latin typeface="Sosa Regular" charset="0"/>
                <a:cs typeface="Roboto Black"/>
              </a:rPr>
              <a:t>e</a:t>
            </a:r>
            <a:endParaRPr lang="en-US" sz="2700" b="1" dirty="0">
              <a:solidFill>
                <a:prstClr val="white"/>
              </a:solidFill>
              <a:latin typeface="Roboto Black"/>
              <a:cs typeface="Roboto Black"/>
            </a:endParaRPr>
          </a:p>
        </p:txBody>
      </p:sp>
      <p:sp>
        <p:nvSpPr>
          <p:cNvPr id="19" name="Rectangle 18"/>
          <p:cNvSpPr/>
          <p:nvPr/>
        </p:nvSpPr>
        <p:spPr>
          <a:xfrm>
            <a:off x="1416730" y="4192384"/>
            <a:ext cx="479425" cy="479425"/>
          </a:xfrm>
          <a:prstGeom prst="rect">
            <a:avLst/>
          </a:prstGeom>
          <a:solidFill>
            <a:srgbClr val="003366"/>
          </a:solidFill>
          <a:ln w="9525" cmpd="sng">
            <a:noFill/>
          </a:ln>
          <a:effectLst/>
        </p:spPr>
        <p:style>
          <a:lnRef idx="2">
            <a:schemeClr val="accent1"/>
          </a:lnRef>
          <a:fillRef idx="0">
            <a:schemeClr val="accent1"/>
          </a:fillRef>
          <a:effectRef idx="1">
            <a:schemeClr val="accent1"/>
          </a:effectRef>
          <a:fontRef idx="minor">
            <a:schemeClr val="tx1"/>
          </a:fontRef>
        </p:style>
        <p:txBody>
          <a:bodyPr anchor="ctr"/>
          <a:lstStyle/>
          <a:p>
            <a:pPr algn="ctr">
              <a:defRPr/>
            </a:pPr>
            <a:r>
              <a:rPr lang="en-US" sz="2700" b="1" dirty="0">
                <a:solidFill>
                  <a:prstClr val="white"/>
                </a:solidFill>
                <a:latin typeface="Sosa Regular" charset="0"/>
                <a:cs typeface="Roboto Black"/>
              </a:rPr>
              <a:t>g</a:t>
            </a:r>
            <a:endParaRPr lang="en-US" sz="2700" b="1" dirty="0">
              <a:solidFill>
                <a:prstClr val="white"/>
              </a:solidFill>
              <a:latin typeface="Roboto Black"/>
              <a:cs typeface="Roboto Black"/>
            </a:endParaRPr>
          </a:p>
        </p:txBody>
      </p:sp>
    </p:spTree>
    <p:extLst>
      <p:ext uri="{BB962C8B-B14F-4D97-AF65-F5344CB8AC3E}">
        <p14:creationId xmlns:p14="http://schemas.microsoft.com/office/powerpoint/2010/main" val="3031713806"/>
      </p:ext>
    </p:extLst>
  </p:cSld>
  <p:clrMapOvr>
    <a:masterClrMapping/>
  </p:clrMapOvr>
  <p:timing>
    <p:tnLst>
      <p:par>
        <p:cTn id="1" dur="indefinite" restart="never" nodeType="tmRoot"/>
      </p:par>
    </p:tnLst>
  </p:timing>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349828" y="396760"/>
            <a:ext cx="6335485" cy="348813"/>
          </a:xfrm>
          <a:prstGeom prst="rect">
            <a:avLst/>
          </a:prstGeom>
        </p:spPr>
        <p:txBody>
          <a:bodyPr wrap="square">
            <a:spAutoFit/>
          </a:bodyPr>
          <a:lstStyle/>
          <a:p>
            <a:pPr indent="457200" algn="ctr" fontAlgn="base">
              <a:lnSpc>
                <a:spcPts val="2000"/>
              </a:lnSpc>
            </a:pPr>
            <a:r>
              <a:rPr lang="nl-NL" sz="2000" b="1" i="1" dirty="0">
                <a:solidFill>
                  <a:srgbClr val="66330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a) Xây dựng con người Việt Nam phát triển toàn diện</a:t>
            </a:r>
            <a:endParaRPr lang="en-US" sz="2000" dirty="0">
              <a:solidFill>
                <a:srgbClr val="66330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5" name="Rectangle 4"/>
          <p:cNvSpPr/>
          <p:nvPr/>
        </p:nvSpPr>
        <p:spPr>
          <a:xfrm>
            <a:off x="1839686" y="745573"/>
            <a:ext cx="6096000" cy="584775"/>
          </a:xfrm>
          <a:prstGeom prst="rect">
            <a:avLst/>
          </a:prstGeom>
        </p:spPr>
        <p:txBody>
          <a:bodyPr wrap="square">
            <a:spAutoFit/>
          </a:bodyPr>
          <a:lstStyle/>
          <a:p>
            <a:pPr marL="285750" indent="-285750" algn="ctr" fontAlgn="base">
              <a:buFont typeface="Wingdings" panose="05000000000000000000" pitchFamily="2" charset="2"/>
              <a:buChar char="v"/>
            </a:pPr>
            <a:r>
              <a:rPr lang="nl-NL" sz="1600" dirty="0" smtClean="0">
                <a:solidFill>
                  <a:srgbClr val="000066"/>
                </a:solidFill>
                <a:highlight>
                  <a:srgbClr val="FFFFFF"/>
                </a:highlight>
                <a:latin typeface="+mj-lt"/>
                <a:ea typeface="Calibri" panose="020F0502020204030204" pitchFamily="34" charset="0"/>
                <a:cs typeface="Times New Roman" panose="02020603050405020304" pitchFamily="18" charset="0"/>
              </a:rPr>
              <a:t>Bồi </a:t>
            </a:r>
            <a:r>
              <a:rPr lang="nl-NL" sz="1600" dirty="0">
                <a:solidFill>
                  <a:srgbClr val="000066"/>
                </a:solidFill>
                <a:highlight>
                  <a:srgbClr val="FFFFFF"/>
                </a:highlight>
                <a:latin typeface="+mj-lt"/>
                <a:ea typeface="Calibri" panose="020F0502020204030204" pitchFamily="34" charset="0"/>
                <a:cs typeface="Times New Roman" panose="02020603050405020304" pitchFamily="18" charset="0"/>
              </a:rPr>
              <a:t>dưỡng tinh thần yêu nước, lòng tự hào dân tộc, đạo đức, lối sống và nhân cách. </a:t>
            </a:r>
            <a:endParaRPr lang="en-US" sz="1600" dirty="0">
              <a:solidFill>
                <a:srgbClr val="000066"/>
              </a:solidFill>
              <a:latin typeface="+mj-lt"/>
              <a:ea typeface="Calibri" panose="020F0502020204030204" pitchFamily="34" charset="0"/>
              <a:cs typeface="Times New Roman" panose="02020603050405020304" pitchFamily="18" charset="0"/>
            </a:endParaRPr>
          </a:p>
        </p:txBody>
      </p:sp>
      <p:pic>
        <p:nvPicPr>
          <p:cNvPr id="11268" name="Picture 4" descr="http://tuyengiao.vn/Uploads/2016/8/28/0chao-co-quoc-ca.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16288" y="1426028"/>
            <a:ext cx="6419397" cy="317862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35785609"/>
      </p:ext>
    </p:extLst>
  </p:cSld>
  <p:clrMapOvr>
    <a:masterClrMapping/>
  </p:clrMapOvr>
  <p:timing>
    <p:tnLst>
      <p:par>
        <p:cTn id="1" dur="indefinite" restart="never" nodeType="tmRoot"/>
      </p:par>
    </p:tnLst>
  </p:timing>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58685" y="410034"/>
            <a:ext cx="7043058" cy="861774"/>
          </a:xfrm>
          <a:prstGeom prst="rect">
            <a:avLst/>
          </a:prstGeom>
        </p:spPr>
        <p:txBody>
          <a:bodyPr wrap="square">
            <a:spAutoFit/>
          </a:bodyPr>
          <a:lstStyle/>
          <a:p>
            <a:pPr marL="285750" indent="-285750" algn="ctr" fontAlgn="base">
              <a:lnSpc>
                <a:spcPts val="2000"/>
              </a:lnSpc>
              <a:buFont typeface="Wingdings" panose="05000000000000000000" pitchFamily="2" charset="2"/>
              <a:buChar char="v"/>
            </a:pPr>
            <a:r>
              <a:rPr lang="nl-NL" sz="1600" dirty="0">
                <a:solidFill>
                  <a:srgbClr val="663300"/>
                </a:solidFill>
                <a:highlight>
                  <a:srgbClr val="FFFFFF"/>
                </a:highlight>
                <a:latin typeface="+mj-lt"/>
                <a:ea typeface="Calibri" panose="020F0502020204030204" pitchFamily="34" charset="0"/>
                <a:cs typeface="Times New Roman" panose="02020603050405020304" pitchFamily="18" charset="0"/>
              </a:rPr>
              <a:t>Tạo chuyển biến mạnh mẽ về nhận thức, ý thức tôn trọng pháp luật, mọi người Việt Nam đều hiểu biết sâu sắc, tự hào, tôn vinh lịch sử, văn hóa dân tộc.</a:t>
            </a:r>
            <a:r>
              <a:rPr lang="nl-NL" sz="1800" dirty="0">
                <a:solidFill>
                  <a:srgbClr val="663300"/>
                </a:solidFill>
                <a:highlight>
                  <a:srgbClr val="FFFFFF"/>
                </a:highlight>
                <a:latin typeface="+mj-lt"/>
                <a:ea typeface="Calibri" panose="020F0502020204030204" pitchFamily="34" charset="0"/>
                <a:cs typeface="Times New Roman" panose="02020603050405020304" pitchFamily="18" charset="0"/>
              </a:rPr>
              <a:t> </a:t>
            </a:r>
            <a:endParaRPr lang="en-US" sz="1800" dirty="0">
              <a:solidFill>
                <a:srgbClr val="663300"/>
              </a:solidFill>
              <a:latin typeface="+mj-lt"/>
              <a:ea typeface="Calibri" panose="020F0502020204030204" pitchFamily="34" charset="0"/>
              <a:cs typeface="Times New Roman" panose="02020603050405020304" pitchFamily="18" charset="0"/>
            </a:endParaRPr>
          </a:p>
        </p:txBody>
      </p:sp>
      <p:pic>
        <p:nvPicPr>
          <p:cNvPr id="14338" name="Picture 2" descr="Tôn vinh lòng tự hào và văn hóa dân tộc"/>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55775" y="1271808"/>
            <a:ext cx="6190796" cy="326753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51980350"/>
      </p:ext>
    </p:extLst>
  </p:cSld>
  <p:clrMapOvr>
    <a:masterClrMapping/>
  </p:clrMapOvr>
  <p:timing>
    <p:tnLst>
      <p:par>
        <p:cTn id="1" dur="indefinite" restart="never" nodeType="tmRoot"/>
      </p:par>
    </p:tnLst>
  </p:timing>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15142" y="482475"/>
            <a:ext cx="6520543" cy="923330"/>
          </a:xfrm>
          <a:prstGeom prst="rect">
            <a:avLst/>
          </a:prstGeom>
        </p:spPr>
        <p:txBody>
          <a:bodyPr wrap="square">
            <a:spAutoFit/>
          </a:bodyPr>
          <a:lstStyle/>
          <a:p>
            <a:pPr marL="285750" indent="-285750" algn="ctr">
              <a:buFont typeface="Wingdings" panose="05000000000000000000" pitchFamily="2" charset="2"/>
              <a:buChar char="v"/>
            </a:pPr>
            <a:r>
              <a:rPr lang="nl-NL" sz="1800" dirty="0">
                <a:solidFill>
                  <a:srgbClr val="663300"/>
                </a:solidFill>
                <a:highlight>
                  <a:srgbClr val="FFFFFF"/>
                </a:highlight>
                <a:latin typeface="+mj-lt"/>
                <a:ea typeface="Calibri" panose="020F0502020204030204" pitchFamily="34" charset="0"/>
              </a:rPr>
              <a:t>Hướng các hoạt động văn hóa, giáo dục, khoa học vào việc xây dựng con người có thế giới quan khoa học, hướng tới </a:t>
            </a:r>
            <a:r>
              <a:rPr lang="nl-NL" sz="1800" b="1" u="sng" dirty="0">
                <a:solidFill>
                  <a:srgbClr val="008000"/>
                </a:solidFill>
                <a:highlight>
                  <a:srgbClr val="FFFFFF"/>
                </a:highlight>
                <a:latin typeface="+mj-lt"/>
                <a:ea typeface="Calibri" panose="020F0502020204030204" pitchFamily="34" charset="0"/>
              </a:rPr>
              <a:t>chân-thiện-mỹ</a:t>
            </a:r>
            <a:endParaRPr lang="en-US" sz="1800" b="1" u="sng" dirty="0">
              <a:solidFill>
                <a:srgbClr val="008000"/>
              </a:solidFill>
              <a:latin typeface="+mj-lt"/>
            </a:endParaRPr>
          </a:p>
        </p:txBody>
      </p:sp>
      <p:sp>
        <p:nvSpPr>
          <p:cNvPr id="5" name="Rectangle 4"/>
          <p:cNvSpPr/>
          <p:nvPr/>
        </p:nvSpPr>
        <p:spPr>
          <a:xfrm>
            <a:off x="2062842" y="1488641"/>
            <a:ext cx="6351814" cy="646331"/>
          </a:xfrm>
          <a:prstGeom prst="rect">
            <a:avLst/>
          </a:prstGeom>
        </p:spPr>
        <p:txBody>
          <a:bodyPr wrap="square">
            <a:spAutoFit/>
          </a:bodyPr>
          <a:lstStyle/>
          <a:p>
            <a:r>
              <a:rPr lang="vi-VN" sz="1800" b="1" u="sng" dirty="0">
                <a:solidFill>
                  <a:srgbClr val="CC0099"/>
                </a:solidFill>
                <a:latin typeface="Arial" panose="020B0604020202020204" pitchFamily="34" charset="0"/>
              </a:rPr>
              <a:t>Chân</a:t>
            </a:r>
            <a:r>
              <a:rPr lang="vi-VN" sz="1800" b="1" dirty="0">
                <a:solidFill>
                  <a:srgbClr val="CC0099"/>
                </a:solidFill>
                <a:latin typeface="Arial" panose="020B0604020202020204" pitchFamily="34" charset="0"/>
              </a:rPr>
              <a:t>:</a:t>
            </a:r>
            <a:r>
              <a:rPr lang="vi-VN" sz="1800" dirty="0">
                <a:solidFill>
                  <a:srgbClr val="00B0F0"/>
                </a:solidFill>
                <a:latin typeface="Arial" panose="020B0604020202020204" pitchFamily="34" charset="0"/>
              </a:rPr>
              <a:t> </a:t>
            </a:r>
            <a:r>
              <a:rPr lang="vi-VN" sz="1800" dirty="0" smtClean="0">
                <a:solidFill>
                  <a:srgbClr val="00B0F0"/>
                </a:solidFill>
                <a:latin typeface="Arial" panose="020B0604020202020204" pitchFamily="34" charset="0"/>
              </a:rPr>
              <a:t> </a:t>
            </a:r>
            <a:r>
              <a:rPr lang="vi-VN" sz="1800" dirty="0">
                <a:solidFill>
                  <a:srgbClr val="00B0F0"/>
                </a:solidFill>
                <a:latin typeface="Arial" panose="020B0604020202020204" pitchFamily="34" charset="0"/>
              </a:rPr>
              <a:t>là chân lý, là những gì đúng đắn, chân thật, thể hiện một cách chính xác về một sự vật, hiện tượng đó</a:t>
            </a:r>
            <a:endParaRPr lang="en-US" sz="1800" dirty="0">
              <a:solidFill>
                <a:srgbClr val="00B0F0"/>
              </a:solidFill>
            </a:endParaRPr>
          </a:p>
        </p:txBody>
      </p:sp>
      <p:sp>
        <p:nvSpPr>
          <p:cNvPr id="6" name="Rectangle 5"/>
          <p:cNvSpPr/>
          <p:nvPr/>
        </p:nvSpPr>
        <p:spPr>
          <a:xfrm>
            <a:off x="2062842" y="2412567"/>
            <a:ext cx="6128657" cy="923330"/>
          </a:xfrm>
          <a:prstGeom prst="rect">
            <a:avLst/>
          </a:prstGeom>
        </p:spPr>
        <p:txBody>
          <a:bodyPr wrap="square">
            <a:spAutoFit/>
          </a:bodyPr>
          <a:lstStyle/>
          <a:p>
            <a:pPr algn="just"/>
            <a:r>
              <a:rPr lang="vi-VN" sz="1800" b="1" u="sng" dirty="0" smtClean="0">
                <a:solidFill>
                  <a:srgbClr val="008000"/>
                </a:solidFill>
                <a:latin typeface="Arial" panose="020B0604020202020204" pitchFamily="34" charset="0"/>
              </a:rPr>
              <a:t>Thiện</a:t>
            </a:r>
            <a:r>
              <a:rPr lang="vi-VN" sz="1800" b="1" dirty="0" smtClean="0">
                <a:solidFill>
                  <a:srgbClr val="008000"/>
                </a:solidFill>
                <a:latin typeface="Arial" panose="020B0604020202020204" pitchFamily="34" charset="0"/>
              </a:rPr>
              <a:t>: </a:t>
            </a:r>
            <a:r>
              <a:rPr lang="vi-VN" sz="1800" dirty="0" smtClean="0">
                <a:solidFill>
                  <a:srgbClr val="C00000"/>
                </a:solidFill>
                <a:latin typeface="Arial" panose="020B0604020202020204" pitchFamily="34" charset="0"/>
              </a:rPr>
              <a:t>là </a:t>
            </a:r>
            <a:r>
              <a:rPr lang="vi-VN" sz="1800" dirty="0">
                <a:solidFill>
                  <a:srgbClr val="C00000"/>
                </a:solidFill>
                <a:latin typeface="Arial" panose="020B0604020202020204" pitchFamily="34" charset="0"/>
              </a:rPr>
              <a:t>lương thiện, làm điều tốt, không tà niệm, không </a:t>
            </a:r>
            <a:r>
              <a:rPr lang="vi-VN" sz="1800" dirty="0" smtClean="0">
                <a:solidFill>
                  <a:srgbClr val="C00000"/>
                </a:solidFill>
                <a:latin typeface="Arial" panose="020B0604020202020204" pitchFamily="34" charset="0"/>
              </a:rPr>
              <a:t>làm </a:t>
            </a:r>
            <a:r>
              <a:rPr lang="vi-VN" sz="1800" dirty="0">
                <a:solidFill>
                  <a:srgbClr val="C00000"/>
                </a:solidFill>
                <a:latin typeface="Arial" panose="020B0604020202020204" pitchFamily="34" charset="0"/>
              </a:rPr>
              <a:t>điều xấu. ở cuộc đời này, hãy sống chân chính, hướng thiện và đạo đức để cuộc sống thêm ý nghĩa.</a:t>
            </a:r>
          </a:p>
        </p:txBody>
      </p:sp>
      <p:sp>
        <p:nvSpPr>
          <p:cNvPr id="7" name="Rectangle 6"/>
          <p:cNvSpPr/>
          <p:nvPr/>
        </p:nvSpPr>
        <p:spPr>
          <a:xfrm>
            <a:off x="2188028" y="3651354"/>
            <a:ext cx="6226627" cy="923330"/>
          </a:xfrm>
          <a:prstGeom prst="rect">
            <a:avLst/>
          </a:prstGeom>
        </p:spPr>
        <p:txBody>
          <a:bodyPr wrap="square">
            <a:spAutoFit/>
          </a:bodyPr>
          <a:lstStyle/>
          <a:p>
            <a:pPr algn="just"/>
            <a:r>
              <a:rPr lang="vi-VN" sz="1800" b="1" u="sng" dirty="0" smtClean="0">
                <a:solidFill>
                  <a:srgbClr val="FF0000"/>
                </a:solidFill>
                <a:latin typeface="Arial" panose="020B0604020202020204" pitchFamily="34" charset="0"/>
              </a:rPr>
              <a:t>Mỹ</a:t>
            </a:r>
            <a:r>
              <a:rPr lang="en-US" sz="1800" b="1" dirty="0">
                <a:solidFill>
                  <a:srgbClr val="FF0000"/>
                </a:solidFill>
                <a:latin typeface="Arial" panose="020B0604020202020204" pitchFamily="34" charset="0"/>
              </a:rPr>
              <a:t>:</a:t>
            </a:r>
            <a:r>
              <a:rPr lang="vi-VN" sz="1800" dirty="0" smtClean="0">
                <a:solidFill>
                  <a:srgbClr val="000066"/>
                </a:solidFill>
                <a:latin typeface="Arial" panose="020B0604020202020204" pitchFamily="34" charset="0"/>
              </a:rPr>
              <a:t> </a:t>
            </a:r>
            <a:r>
              <a:rPr lang="vi-VN" sz="1800" dirty="0">
                <a:solidFill>
                  <a:srgbClr val="000066"/>
                </a:solidFill>
                <a:latin typeface="Arial" panose="020B0604020202020204" pitchFamily="34" charset="0"/>
              </a:rPr>
              <a:t>là cái đẹp, cái thẩm </a:t>
            </a:r>
            <a:r>
              <a:rPr lang="vi-VN" sz="1800" dirty="0" smtClean="0">
                <a:solidFill>
                  <a:srgbClr val="000066"/>
                </a:solidFill>
                <a:latin typeface="Arial" panose="020B0604020202020204" pitchFamily="34" charset="0"/>
              </a:rPr>
              <a:t>mỹ</a:t>
            </a:r>
            <a:r>
              <a:rPr lang="en-US" sz="1800" dirty="0" smtClean="0">
                <a:solidFill>
                  <a:srgbClr val="000066"/>
                </a:solidFill>
                <a:latin typeface="Arial" panose="020B0604020202020204" pitchFamily="34" charset="0"/>
              </a:rPr>
              <a:t>, </a:t>
            </a:r>
            <a:r>
              <a:rPr lang="vi-VN" sz="1800" dirty="0" smtClean="0">
                <a:solidFill>
                  <a:srgbClr val="000066"/>
                </a:solidFill>
                <a:latin typeface="Arial" panose="020B0604020202020204" pitchFamily="34" charset="0"/>
              </a:rPr>
              <a:t>ý </a:t>
            </a:r>
            <a:r>
              <a:rPr lang="vi-VN" sz="1800" dirty="0">
                <a:solidFill>
                  <a:srgbClr val="000066"/>
                </a:solidFill>
                <a:latin typeface="Arial" panose="020B0604020202020204" pitchFamily="34" charset="0"/>
              </a:rPr>
              <a:t>nói con người sống trên đời không nên quá khô khan, xuề xòa mà hãy biết dành chút thời gian cho bản thân để thưởng thức cái đẹp.</a:t>
            </a:r>
          </a:p>
        </p:txBody>
      </p:sp>
      <p:sp>
        <p:nvSpPr>
          <p:cNvPr id="8" name="Freeform 7"/>
          <p:cNvSpPr/>
          <p:nvPr/>
        </p:nvSpPr>
        <p:spPr>
          <a:xfrm>
            <a:off x="1567542" y="1560544"/>
            <a:ext cx="495300" cy="379413"/>
          </a:xfrm>
          <a:custGeom>
            <a:avLst/>
            <a:gdLst>
              <a:gd name="connsiteX0" fmla="*/ 169069 w 397669"/>
              <a:gd name="connsiteY0" fmla="*/ 176212 h 280987"/>
              <a:gd name="connsiteX1" fmla="*/ 73819 w 397669"/>
              <a:gd name="connsiteY1" fmla="*/ 97631 h 280987"/>
              <a:gd name="connsiteX2" fmla="*/ 0 w 397669"/>
              <a:gd name="connsiteY2" fmla="*/ 169068 h 280987"/>
              <a:gd name="connsiteX3" fmla="*/ 126206 w 397669"/>
              <a:gd name="connsiteY3" fmla="*/ 280987 h 280987"/>
              <a:gd name="connsiteX4" fmla="*/ 219075 w 397669"/>
              <a:gd name="connsiteY4" fmla="*/ 273843 h 280987"/>
              <a:gd name="connsiteX5" fmla="*/ 397669 w 397669"/>
              <a:gd name="connsiteY5" fmla="*/ 35718 h 280987"/>
              <a:gd name="connsiteX6" fmla="*/ 376237 w 397669"/>
              <a:gd name="connsiteY6" fmla="*/ 0 h 280987"/>
              <a:gd name="connsiteX7" fmla="*/ 169069 w 397669"/>
              <a:gd name="connsiteY7" fmla="*/ 176212 h 280987"/>
              <a:gd name="connsiteX0" fmla="*/ 169069 w 397669"/>
              <a:gd name="connsiteY0" fmla="*/ 176212 h 289079"/>
              <a:gd name="connsiteX1" fmla="*/ 73819 w 397669"/>
              <a:gd name="connsiteY1" fmla="*/ 97631 h 289079"/>
              <a:gd name="connsiteX2" fmla="*/ 0 w 397669"/>
              <a:gd name="connsiteY2" fmla="*/ 169068 h 289079"/>
              <a:gd name="connsiteX3" fmla="*/ 126206 w 397669"/>
              <a:gd name="connsiteY3" fmla="*/ 280987 h 289079"/>
              <a:gd name="connsiteX4" fmla="*/ 219075 w 397669"/>
              <a:gd name="connsiteY4" fmla="*/ 273843 h 289079"/>
              <a:gd name="connsiteX5" fmla="*/ 397669 w 397669"/>
              <a:gd name="connsiteY5" fmla="*/ 35718 h 289079"/>
              <a:gd name="connsiteX6" fmla="*/ 376237 w 397669"/>
              <a:gd name="connsiteY6" fmla="*/ 0 h 289079"/>
              <a:gd name="connsiteX7" fmla="*/ 169069 w 397669"/>
              <a:gd name="connsiteY7" fmla="*/ 176212 h 289079"/>
              <a:gd name="connsiteX0" fmla="*/ 169069 w 397669"/>
              <a:gd name="connsiteY0" fmla="*/ 176212 h 297100"/>
              <a:gd name="connsiteX1" fmla="*/ 73819 w 397669"/>
              <a:gd name="connsiteY1" fmla="*/ 97631 h 297100"/>
              <a:gd name="connsiteX2" fmla="*/ 0 w 397669"/>
              <a:gd name="connsiteY2" fmla="*/ 169068 h 297100"/>
              <a:gd name="connsiteX3" fmla="*/ 126206 w 397669"/>
              <a:gd name="connsiteY3" fmla="*/ 280987 h 297100"/>
              <a:gd name="connsiteX4" fmla="*/ 219075 w 397669"/>
              <a:gd name="connsiteY4" fmla="*/ 273843 h 297100"/>
              <a:gd name="connsiteX5" fmla="*/ 397669 w 397669"/>
              <a:gd name="connsiteY5" fmla="*/ 35718 h 297100"/>
              <a:gd name="connsiteX6" fmla="*/ 376237 w 397669"/>
              <a:gd name="connsiteY6" fmla="*/ 0 h 297100"/>
              <a:gd name="connsiteX7" fmla="*/ 169069 w 397669"/>
              <a:gd name="connsiteY7" fmla="*/ 176212 h 297100"/>
              <a:gd name="connsiteX0" fmla="*/ 177436 w 406036"/>
              <a:gd name="connsiteY0" fmla="*/ 176212 h 297100"/>
              <a:gd name="connsiteX1" fmla="*/ 82186 w 406036"/>
              <a:gd name="connsiteY1" fmla="*/ 97631 h 297100"/>
              <a:gd name="connsiteX2" fmla="*/ 8367 w 406036"/>
              <a:gd name="connsiteY2" fmla="*/ 169068 h 297100"/>
              <a:gd name="connsiteX3" fmla="*/ 134573 w 406036"/>
              <a:gd name="connsiteY3" fmla="*/ 280987 h 297100"/>
              <a:gd name="connsiteX4" fmla="*/ 227442 w 406036"/>
              <a:gd name="connsiteY4" fmla="*/ 273843 h 297100"/>
              <a:gd name="connsiteX5" fmla="*/ 406036 w 406036"/>
              <a:gd name="connsiteY5" fmla="*/ 35718 h 297100"/>
              <a:gd name="connsiteX6" fmla="*/ 384604 w 406036"/>
              <a:gd name="connsiteY6" fmla="*/ 0 h 297100"/>
              <a:gd name="connsiteX7" fmla="*/ 177436 w 406036"/>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25397"/>
              <a:gd name="connsiteY0" fmla="*/ 176212 h 297100"/>
              <a:gd name="connsiteX1" fmla="*/ 84721 w 425397"/>
              <a:gd name="connsiteY1" fmla="*/ 97631 h 297100"/>
              <a:gd name="connsiteX2" fmla="*/ 10902 w 425397"/>
              <a:gd name="connsiteY2" fmla="*/ 169068 h 297100"/>
              <a:gd name="connsiteX3" fmla="*/ 137108 w 425397"/>
              <a:gd name="connsiteY3" fmla="*/ 280987 h 297100"/>
              <a:gd name="connsiteX4" fmla="*/ 229977 w 425397"/>
              <a:gd name="connsiteY4" fmla="*/ 273843 h 297100"/>
              <a:gd name="connsiteX5" fmla="*/ 408571 w 425397"/>
              <a:gd name="connsiteY5" fmla="*/ 35718 h 297100"/>
              <a:gd name="connsiteX6" fmla="*/ 387139 w 425397"/>
              <a:gd name="connsiteY6" fmla="*/ 0 h 297100"/>
              <a:gd name="connsiteX7" fmla="*/ 179971 w 425397"/>
              <a:gd name="connsiteY7" fmla="*/ 176212 h 297100"/>
              <a:gd name="connsiteX0" fmla="*/ 179971 w 445220"/>
              <a:gd name="connsiteY0" fmla="*/ 184370 h 305258"/>
              <a:gd name="connsiteX1" fmla="*/ 84721 w 445220"/>
              <a:gd name="connsiteY1" fmla="*/ 105789 h 305258"/>
              <a:gd name="connsiteX2" fmla="*/ 10902 w 445220"/>
              <a:gd name="connsiteY2" fmla="*/ 177226 h 305258"/>
              <a:gd name="connsiteX3" fmla="*/ 137108 w 445220"/>
              <a:gd name="connsiteY3" fmla="*/ 289145 h 305258"/>
              <a:gd name="connsiteX4" fmla="*/ 229977 w 445220"/>
              <a:gd name="connsiteY4" fmla="*/ 282001 h 305258"/>
              <a:gd name="connsiteX5" fmla="*/ 408571 w 445220"/>
              <a:gd name="connsiteY5" fmla="*/ 43876 h 305258"/>
              <a:gd name="connsiteX6" fmla="*/ 387139 w 445220"/>
              <a:gd name="connsiteY6" fmla="*/ 8158 h 305258"/>
              <a:gd name="connsiteX7" fmla="*/ 179971 w 445220"/>
              <a:gd name="connsiteY7" fmla="*/ 184370 h 3052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45220" h="305258">
                <a:moveTo>
                  <a:pt x="179971" y="184370"/>
                </a:moveTo>
                <a:lnTo>
                  <a:pt x="84721" y="105789"/>
                </a:lnTo>
                <a:cubicBezTo>
                  <a:pt x="31540" y="79595"/>
                  <a:pt x="-24023" y="115314"/>
                  <a:pt x="10902" y="177226"/>
                </a:cubicBezTo>
                <a:lnTo>
                  <a:pt x="137108" y="289145"/>
                </a:lnTo>
                <a:cubicBezTo>
                  <a:pt x="170445" y="310576"/>
                  <a:pt x="199021" y="312957"/>
                  <a:pt x="229977" y="282001"/>
                </a:cubicBezTo>
                <a:cubicBezTo>
                  <a:pt x="277602" y="197863"/>
                  <a:pt x="322846" y="108963"/>
                  <a:pt x="408571" y="43876"/>
                </a:cubicBezTo>
                <a:cubicBezTo>
                  <a:pt x="453815" y="17683"/>
                  <a:pt x="468102" y="-15654"/>
                  <a:pt x="387139" y="8158"/>
                </a:cubicBezTo>
                <a:cubicBezTo>
                  <a:pt x="287127" y="35939"/>
                  <a:pt x="234739" y="125633"/>
                  <a:pt x="179971" y="184370"/>
                </a:cubicBezTo>
                <a:close/>
              </a:path>
            </a:pathLst>
          </a:custGeom>
          <a:solidFill>
            <a:srgbClr val="00B0F0"/>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a:solidFill>
                <a:srgbClr val="000066"/>
              </a:solidFill>
            </a:endParaRPr>
          </a:p>
        </p:txBody>
      </p:sp>
      <p:sp>
        <p:nvSpPr>
          <p:cNvPr id="9" name="Freeform 8"/>
          <p:cNvSpPr/>
          <p:nvPr/>
        </p:nvSpPr>
        <p:spPr>
          <a:xfrm>
            <a:off x="1567542" y="3924106"/>
            <a:ext cx="496887" cy="377825"/>
          </a:xfrm>
          <a:custGeom>
            <a:avLst/>
            <a:gdLst>
              <a:gd name="connsiteX0" fmla="*/ 169069 w 397669"/>
              <a:gd name="connsiteY0" fmla="*/ 176212 h 280987"/>
              <a:gd name="connsiteX1" fmla="*/ 73819 w 397669"/>
              <a:gd name="connsiteY1" fmla="*/ 97631 h 280987"/>
              <a:gd name="connsiteX2" fmla="*/ 0 w 397669"/>
              <a:gd name="connsiteY2" fmla="*/ 169068 h 280987"/>
              <a:gd name="connsiteX3" fmla="*/ 126206 w 397669"/>
              <a:gd name="connsiteY3" fmla="*/ 280987 h 280987"/>
              <a:gd name="connsiteX4" fmla="*/ 219075 w 397669"/>
              <a:gd name="connsiteY4" fmla="*/ 273843 h 280987"/>
              <a:gd name="connsiteX5" fmla="*/ 397669 w 397669"/>
              <a:gd name="connsiteY5" fmla="*/ 35718 h 280987"/>
              <a:gd name="connsiteX6" fmla="*/ 376237 w 397669"/>
              <a:gd name="connsiteY6" fmla="*/ 0 h 280987"/>
              <a:gd name="connsiteX7" fmla="*/ 169069 w 397669"/>
              <a:gd name="connsiteY7" fmla="*/ 176212 h 280987"/>
              <a:gd name="connsiteX0" fmla="*/ 169069 w 397669"/>
              <a:gd name="connsiteY0" fmla="*/ 176212 h 289079"/>
              <a:gd name="connsiteX1" fmla="*/ 73819 w 397669"/>
              <a:gd name="connsiteY1" fmla="*/ 97631 h 289079"/>
              <a:gd name="connsiteX2" fmla="*/ 0 w 397669"/>
              <a:gd name="connsiteY2" fmla="*/ 169068 h 289079"/>
              <a:gd name="connsiteX3" fmla="*/ 126206 w 397669"/>
              <a:gd name="connsiteY3" fmla="*/ 280987 h 289079"/>
              <a:gd name="connsiteX4" fmla="*/ 219075 w 397669"/>
              <a:gd name="connsiteY4" fmla="*/ 273843 h 289079"/>
              <a:gd name="connsiteX5" fmla="*/ 397669 w 397669"/>
              <a:gd name="connsiteY5" fmla="*/ 35718 h 289079"/>
              <a:gd name="connsiteX6" fmla="*/ 376237 w 397669"/>
              <a:gd name="connsiteY6" fmla="*/ 0 h 289079"/>
              <a:gd name="connsiteX7" fmla="*/ 169069 w 397669"/>
              <a:gd name="connsiteY7" fmla="*/ 176212 h 289079"/>
              <a:gd name="connsiteX0" fmla="*/ 169069 w 397669"/>
              <a:gd name="connsiteY0" fmla="*/ 176212 h 297100"/>
              <a:gd name="connsiteX1" fmla="*/ 73819 w 397669"/>
              <a:gd name="connsiteY1" fmla="*/ 97631 h 297100"/>
              <a:gd name="connsiteX2" fmla="*/ 0 w 397669"/>
              <a:gd name="connsiteY2" fmla="*/ 169068 h 297100"/>
              <a:gd name="connsiteX3" fmla="*/ 126206 w 397669"/>
              <a:gd name="connsiteY3" fmla="*/ 280987 h 297100"/>
              <a:gd name="connsiteX4" fmla="*/ 219075 w 397669"/>
              <a:gd name="connsiteY4" fmla="*/ 273843 h 297100"/>
              <a:gd name="connsiteX5" fmla="*/ 397669 w 397669"/>
              <a:gd name="connsiteY5" fmla="*/ 35718 h 297100"/>
              <a:gd name="connsiteX6" fmla="*/ 376237 w 397669"/>
              <a:gd name="connsiteY6" fmla="*/ 0 h 297100"/>
              <a:gd name="connsiteX7" fmla="*/ 169069 w 397669"/>
              <a:gd name="connsiteY7" fmla="*/ 176212 h 297100"/>
              <a:gd name="connsiteX0" fmla="*/ 177436 w 406036"/>
              <a:gd name="connsiteY0" fmla="*/ 176212 h 297100"/>
              <a:gd name="connsiteX1" fmla="*/ 82186 w 406036"/>
              <a:gd name="connsiteY1" fmla="*/ 97631 h 297100"/>
              <a:gd name="connsiteX2" fmla="*/ 8367 w 406036"/>
              <a:gd name="connsiteY2" fmla="*/ 169068 h 297100"/>
              <a:gd name="connsiteX3" fmla="*/ 134573 w 406036"/>
              <a:gd name="connsiteY3" fmla="*/ 280987 h 297100"/>
              <a:gd name="connsiteX4" fmla="*/ 227442 w 406036"/>
              <a:gd name="connsiteY4" fmla="*/ 273843 h 297100"/>
              <a:gd name="connsiteX5" fmla="*/ 406036 w 406036"/>
              <a:gd name="connsiteY5" fmla="*/ 35718 h 297100"/>
              <a:gd name="connsiteX6" fmla="*/ 384604 w 406036"/>
              <a:gd name="connsiteY6" fmla="*/ 0 h 297100"/>
              <a:gd name="connsiteX7" fmla="*/ 177436 w 406036"/>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25397"/>
              <a:gd name="connsiteY0" fmla="*/ 176212 h 297100"/>
              <a:gd name="connsiteX1" fmla="*/ 84721 w 425397"/>
              <a:gd name="connsiteY1" fmla="*/ 97631 h 297100"/>
              <a:gd name="connsiteX2" fmla="*/ 10902 w 425397"/>
              <a:gd name="connsiteY2" fmla="*/ 169068 h 297100"/>
              <a:gd name="connsiteX3" fmla="*/ 137108 w 425397"/>
              <a:gd name="connsiteY3" fmla="*/ 280987 h 297100"/>
              <a:gd name="connsiteX4" fmla="*/ 229977 w 425397"/>
              <a:gd name="connsiteY4" fmla="*/ 273843 h 297100"/>
              <a:gd name="connsiteX5" fmla="*/ 408571 w 425397"/>
              <a:gd name="connsiteY5" fmla="*/ 35718 h 297100"/>
              <a:gd name="connsiteX6" fmla="*/ 387139 w 425397"/>
              <a:gd name="connsiteY6" fmla="*/ 0 h 297100"/>
              <a:gd name="connsiteX7" fmla="*/ 179971 w 425397"/>
              <a:gd name="connsiteY7" fmla="*/ 176212 h 297100"/>
              <a:gd name="connsiteX0" fmla="*/ 179971 w 445220"/>
              <a:gd name="connsiteY0" fmla="*/ 184370 h 305258"/>
              <a:gd name="connsiteX1" fmla="*/ 84721 w 445220"/>
              <a:gd name="connsiteY1" fmla="*/ 105789 h 305258"/>
              <a:gd name="connsiteX2" fmla="*/ 10902 w 445220"/>
              <a:gd name="connsiteY2" fmla="*/ 177226 h 305258"/>
              <a:gd name="connsiteX3" fmla="*/ 137108 w 445220"/>
              <a:gd name="connsiteY3" fmla="*/ 289145 h 305258"/>
              <a:gd name="connsiteX4" fmla="*/ 229977 w 445220"/>
              <a:gd name="connsiteY4" fmla="*/ 282001 h 305258"/>
              <a:gd name="connsiteX5" fmla="*/ 408571 w 445220"/>
              <a:gd name="connsiteY5" fmla="*/ 43876 h 305258"/>
              <a:gd name="connsiteX6" fmla="*/ 387139 w 445220"/>
              <a:gd name="connsiteY6" fmla="*/ 8158 h 305258"/>
              <a:gd name="connsiteX7" fmla="*/ 179971 w 445220"/>
              <a:gd name="connsiteY7" fmla="*/ 184370 h 3052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45220" h="305258">
                <a:moveTo>
                  <a:pt x="179971" y="184370"/>
                </a:moveTo>
                <a:lnTo>
                  <a:pt x="84721" y="105789"/>
                </a:lnTo>
                <a:cubicBezTo>
                  <a:pt x="31540" y="79595"/>
                  <a:pt x="-24023" y="115314"/>
                  <a:pt x="10902" y="177226"/>
                </a:cubicBezTo>
                <a:lnTo>
                  <a:pt x="137108" y="289145"/>
                </a:lnTo>
                <a:cubicBezTo>
                  <a:pt x="170445" y="310576"/>
                  <a:pt x="199021" y="312957"/>
                  <a:pt x="229977" y="282001"/>
                </a:cubicBezTo>
                <a:cubicBezTo>
                  <a:pt x="277602" y="197863"/>
                  <a:pt x="322846" y="108963"/>
                  <a:pt x="408571" y="43876"/>
                </a:cubicBezTo>
                <a:cubicBezTo>
                  <a:pt x="453815" y="17683"/>
                  <a:pt x="468102" y="-15654"/>
                  <a:pt x="387139" y="8158"/>
                </a:cubicBezTo>
                <a:cubicBezTo>
                  <a:pt x="287127" y="35939"/>
                  <a:pt x="234739" y="125633"/>
                  <a:pt x="179971" y="184370"/>
                </a:cubicBezTo>
                <a:close/>
              </a:path>
            </a:pathLst>
          </a:custGeom>
          <a:solidFill>
            <a:srgbClr val="000066"/>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10" name="Freeform 9"/>
          <p:cNvSpPr/>
          <p:nvPr/>
        </p:nvSpPr>
        <p:spPr>
          <a:xfrm>
            <a:off x="1567542" y="2650126"/>
            <a:ext cx="495300" cy="379413"/>
          </a:xfrm>
          <a:custGeom>
            <a:avLst/>
            <a:gdLst>
              <a:gd name="connsiteX0" fmla="*/ 169069 w 397669"/>
              <a:gd name="connsiteY0" fmla="*/ 176212 h 280987"/>
              <a:gd name="connsiteX1" fmla="*/ 73819 w 397669"/>
              <a:gd name="connsiteY1" fmla="*/ 97631 h 280987"/>
              <a:gd name="connsiteX2" fmla="*/ 0 w 397669"/>
              <a:gd name="connsiteY2" fmla="*/ 169068 h 280987"/>
              <a:gd name="connsiteX3" fmla="*/ 126206 w 397669"/>
              <a:gd name="connsiteY3" fmla="*/ 280987 h 280987"/>
              <a:gd name="connsiteX4" fmla="*/ 219075 w 397669"/>
              <a:gd name="connsiteY4" fmla="*/ 273843 h 280987"/>
              <a:gd name="connsiteX5" fmla="*/ 397669 w 397669"/>
              <a:gd name="connsiteY5" fmla="*/ 35718 h 280987"/>
              <a:gd name="connsiteX6" fmla="*/ 376237 w 397669"/>
              <a:gd name="connsiteY6" fmla="*/ 0 h 280987"/>
              <a:gd name="connsiteX7" fmla="*/ 169069 w 397669"/>
              <a:gd name="connsiteY7" fmla="*/ 176212 h 280987"/>
              <a:gd name="connsiteX0" fmla="*/ 169069 w 397669"/>
              <a:gd name="connsiteY0" fmla="*/ 176212 h 289079"/>
              <a:gd name="connsiteX1" fmla="*/ 73819 w 397669"/>
              <a:gd name="connsiteY1" fmla="*/ 97631 h 289079"/>
              <a:gd name="connsiteX2" fmla="*/ 0 w 397669"/>
              <a:gd name="connsiteY2" fmla="*/ 169068 h 289079"/>
              <a:gd name="connsiteX3" fmla="*/ 126206 w 397669"/>
              <a:gd name="connsiteY3" fmla="*/ 280987 h 289079"/>
              <a:gd name="connsiteX4" fmla="*/ 219075 w 397669"/>
              <a:gd name="connsiteY4" fmla="*/ 273843 h 289079"/>
              <a:gd name="connsiteX5" fmla="*/ 397669 w 397669"/>
              <a:gd name="connsiteY5" fmla="*/ 35718 h 289079"/>
              <a:gd name="connsiteX6" fmla="*/ 376237 w 397669"/>
              <a:gd name="connsiteY6" fmla="*/ 0 h 289079"/>
              <a:gd name="connsiteX7" fmla="*/ 169069 w 397669"/>
              <a:gd name="connsiteY7" fmla="*/ 176212 h 289079"/>
              <a:gd name="connsiteX0" fmla="*/ 169069 w 397669"/>
              <a:gd name="connsiteY0" fmla="*/ 176212 h 297100"/>
              <a:gd name="connsiteX1" fmla="*/ 73819 w 397669"/>
              <a:gd name="connsiteY1" fmla="*/ 97631 h 297100"/>
              <a:gd name="connsiteX2" fmla="*/ 0 w 397669"/>
              <a:gd name="connsiteY2" fmla="*/ 169068 h 297100"/>
              <a:gd name="connsiteX3" fmla="*/ 126206 w 397669"/>
              <a:gd name="connsiteY3" fmla="*/ 280987 h 297100"/>
              <a:gd name="connsiteX4" fmla="*/ 219075 w 397669"/>
              <a:gd name="connsiteY4" fmla="*/ 273843 h 297100"/>
              <a:gd name="connsiteX5" fmla="*/ 397669 w 397669"/>
              <a:gd name="connsiteY5" fmla="*/ 35718 h 297100"/>
              <a:gd name="connsiteX6" fmla="*/ 376237 w 397669"/>
              <a:gd name="connsiteY6" fmla="*/ 0 h 297100"/>
              <a:gd name="connsiteX7" fmla="*/ 169069 w 397669"/>
              <a:gd name="connsiteY7" fmla="*/ 176212 h 297100"/>
              <a:gd name="connsiteX0" fmla="*/ 177436 w 406036"/>
              <a:gd name="connsiteY0" fmla="*/ 176212 h 297100"/>
              <a:gd name="connsiteX1" fmla="*/ 82186 w 406036"/>
              <a:gd name="connsiteY1" fmla="*/ 97631 h 297100"/>
              <a:gd name="connsiteX2" fmla="*/ 8367 w 406036"/>
              <a:gd name="connsiteY2" fmla="*/ 169068 h 297100"/>
              <a:gd name="connsiteX3" fmla="*/ 134573 w 406036"/>
              <a:gd name="connsiteY3" fmla="*/ 280987 h 297100"/>
              <a:gd name="connsiteX4" fmla="*/ 227442 w 406036"/>
              <a:gd name="connsiteY4" fmla="*/ 273843 h 297100"/>
              <a:gd name="connsiteX5" fmla="*/ 406036 w 406036"/>
              <a:gd name="connsiteY5" fmla="*/ 35718 h 297100"/>
              <a:gd name="connsiteX6" fmla="*/ 384604 w 406036"/>
              <a:gd name="connsiteY6" fmla="*/ 0 h 297100"/>
              <a:gd name="connsiteX7" fmla="*/ 177436 w 406036"/>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25397"/>
              <a:gd name="connsiteY0" fmla="*/ 176212 h 297100"/>
              <a:gd name="connsiteX1" fmla="*/ 84721 w 425397"/>
              <a:gd name="connsiteY1" fmla="*/ 97631 h 297100"/>
              <a:gd name="connsiteX2" fmla="*/ 10902 w 425397"/>
              <a:gd name="connsiteY2" fmla="*/ 169068 h 297100"/>
              <a:gd name="connsiteX3" fmla="*/ 137108 w 425397"/>
              <a:gd name="connsiteY3" fmla="*/ 280987 h 297100"/>
              <a:gd name="connsiteX4" fmla="*/ 229977 w 425397"/>
              <a:gd name="connsiteY4" fmla="*/ 273843 h 297100"/>
              <a:gd name="connsiteX5" fmla="*/ 408571 w 425397"/>
              <a:gd name="connsiteY5" fmla="*/ 35718 h 297100"/>
              <a:gd name="connsiteX6" fmla="*/ 387139 w 425397"/>
              <a:gd name="connsiteY6" fmla="*/ 0 h 297100"/>
              <a:gd name="connsiteX7" fmla="*/ 179971 w 425397"/>
              <a:gd name="connsiteY7" fmla="*/ 176212 h 297100"/>
              <a:gd name="connsiteX0" fmla="*/ 179971 w 445220"/>
              <a:gd name="connsiteY0" fmla="*/ 184370 h 305258"/>
              <a:gd name="connsiteX1" fmla="*/ 84721 w 445220"/>
              <a:gd name="connsiteY1" fmla="*/ 105789 h 305258"/>
              <a:gd name="connsiteX2" fmla="*/ 10902 w 445220"/>
              <a:gd name="connsiteY2" fmla="*/ 177226 h 305258"/>
              <a:gd name="connsiteX3" fmla="*/ 137108 w 445220"/>
              <a:gd name="connsiteY3" fmla="*/ 289145 h 305258"/>
              <a:gd name="connsiteX4" fmla="*/ 229977 w 445220"/>
              <a:gd name="connsiteY4" fmla="*/ 282001 h 305258"/>
              <a:gd name="connsiteX5" fmla="*/ 408571 w 445220"/>
              <a:gd name="connsiteY5" fmla="*/ 43876 h 305258"/>
              <a:gd name="connsiteX6" fmla="*/ 387139 w 445220"/>
              <a:gd name="connsiteY6" fmla="*/ 8158 h 305258"/>
              <a:gd name="connsiteX7" fmla="*/ 179971 w 445220"/>
              <a:gd name="connsiteY7" fmla="*/ 184370 h 3052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45220" h="305258">
                <a:moveTo>
                  <a:pt x="179971" y="184370"/>
                </a:moveTo>
                <a:lnTo>
                  <a:pt x="84721" y="105789"/>
                </a:lnTo>
                <a:cubicBezTo>
                  <a:pt x="31540" y="79595"/>
                  <a:pt x="-24023" y="115314"/>
                  <a:pt x="10902" y="177226"/>
                </a:cubicBezTo>
                <a:lnTo>
                  <a:pt x="137108" y="289145"/>
                </a:lnTo>
                <a:cubicBezTo>
                  <a:pt x="170445" y="310576"/>
                  <a:pt x="199021" y="312957"/>
                  <a:pt x="229977" y="282001"/>
                </a:cubicBezTo>
                <a:cubicBezTo>
                  <a:pt x="277602" y="197863"/>
                  <a:pt x="322846" y="108963"/>
                  <a:pt x="408571" y="43876"/>
                </a:cubicBezTo>
                <a:cubicBezTo>
                  <a:pt x="453815" y="17683"/>
                  <a:pt x="468102" y="-15654"/>
                  <a:pt x="387139" y="8158"/>
                </a:cubicBezTo>
                <a:cubicBezTo>
                  <a:pt x="287127" y="35939"/>
                  <a:pt x="234739" y="125633"/>
                  <a:pt x="179971" y="184370"/>
                </a:cubicBezTo>
                <a:close/>
              </a:path>
            </a:pathLst>
          </a:custGeom>
          <a:solidFill>
            <a:schemeClr val="accent1"/>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Tree>
    <p:extLst>
      <p:ext uri="{BB962C8B-B14F-4D97-AF65-F5344CB8AC3E}">
        <p14:creationId xmlns:p14="http://schemas.microsoft.com/office/powerpoint/2010/main" val="573299421"/>
      </p:ext>
    </p:extLst>
  </p:cSld>
  <p:clrMapOvr>
    <a:masterClrMapping/>
  </p:clrMapOvr>
  <p:timing>
    <p:tnLst>
      <p:par>
        <p:cTn id="1" dur="indefinite" restart="never" nodeType="tmRoot"/>
      </p:par>
    </p:tnLst>
  </p:timing>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354726" y="501977"/>
            <a:ext cx="6712094" cy="369332"/>
          </a:xfrm>
          <a:prstGeom prst="rect">
            <a:avLst/>
          </a:prstGeom>
        </p:spPr>
        <p:txBody>
          <a:bodyPr wrap="none">
            <a:spAutoFit/>
          </a:bodyPr>
          <a:lstStyle/>
          <a:p>
            <a:pPr marL="285750" indent="-285750">
              <a:buFont typeface="Wingdings" panose="05000000000000000000" pitchFamily="2" charset="2"/>
              <a:buChar char="v"/>
            </a:pPr>
            <a:r>
              <a:rPr lang="nl-NL" sz="1800" dirty="0">
                <a:solidFill>
                  <a:srgbClr val="663300"/>
                </a:solidFill>
                <a:highlight>
                  <a:srgbClr val="FFFFFF"/>
                </a:highlight>
                <a:latin typeface="+mj-lt"/>
                <a:ea typeface="Calibri" panose="020F0502020204030204" pitchFamily="34" charset="0"/>
              </a:rPr>
              <a:t>Nâng cao trí lực, bồi dưỡng tri thức cho con người Việt Nam </a:t>
            </a:r>
            <a:endParaRPr lang="en-US" sz="1800" dirty="0">
              <a:solidFill>
                <a:srgbClr val="663300"/>
              </a:solidFill>
              <a:latin typeface="+mj-lt"/>
            </a:endParaRPr>
          </a:p>
        </p:txBody>
      </p:sp>
      <p:pic>
        <p:nvPicPr>
          <p:cNvPr id="15362" name="Picture 2" descr="Nâng cao dân trí, đào tạo nhân lực, bồi dưỡng nhân tà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73217" y="1055914"/>
            <a:ext cx="5875111" cy="33487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13675775"/>
      </p:ext>
    </p:extLst>
  </p:cSld>
  <p:clrMapOvr>
    <a:masterClrMapping/>
  </p:clrMapOvr>
  <p:timing>
    <p:tnLst>
      <p:par>
        <p:cTn id="1" dur="indefinite" restart="never" nodeType="tmRoot"/>
      </p:par>
    </p:tnLst>
  </p:timing>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1"/>
          <p:cNvSpPr>
            <a:spLocks noChangeArrowheads="1"/>
          </p:cNvSpPr>
          <p:nvPr/>
        </p:nvSpPr>
        <p:spPr bwMode="auto">
          <a:xfrm>
            <a:off x="1234167" y="439285"/>
            <a:ext cx="7165522"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85750" indent="-285750">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marL="342900" indent="-342900" algn="ctr">
              <a:buFont typeface="Wingdings" panose="05000000000000000000" pitchFamily="2" charset="2"/>
              <a:buChar char="v"/>
            </a:pPr>
            <a:r>
              <a:rPr lang="nl-NL" sz="1600" dirty="0" smtClean="0">
                <a:solidFill>
                  <a:srgbClr val="000099"/>
                </a:solidFill>
                <a:latin typeface="Arial" panose="020B0604020202020204" pitchFamily="34" charset="0"/>
                <a:ea typeface="Calibri" panose="020F0502020204030204" pitchFamily="34" charset="0"/>
                <a:cs typeface="Arial" panose="020B0604020202020204" pitchFamily="34" charset="0"/>
              </a:rPr>
              <a:t>Xây </a:t>
            </a:r>
            <a:r>
              <a:rPr lang="nl-NL" sz="1600" dirty="0">
                <a:solidFill>
                  <a:srgbClr val="000099"/>
                </a:solidFill>
                <a:latin typeface="Arial" panose="020B0604020202020204" pitchFamily="34" charset="0"/>
                <a:ea typeface="Calibri" panose="020F0502020204030204" pitchFamily="34" charset="0"/>
                <a:cs typeface="Arial" panose="020B0604020202020204" pitchFamily="34" charset="0"/>
              </a:rPr>
              <a:t>dựng và phát huy lối sống “</a:t>
            </a:r>
            <a:r>
              <a:rPr lang="nl-NL" sz="1600" b="1" u="sng" dirty="0">
                <a:solidFill>
                  <a:srgbClr val="FF0000"/>
                </a:solidFill>
                <a:latin typeface="Arial" panose="020B0604020202020204" pitchFamily="34" charset="0"/>
                <a:ea typeface="Calibri" panose="020F0502020204030204" pitchFamily="34" charset="0"/>
                <a:cs typeface="Arial" panose="020B0604020202020204" pitchFamily="34" charset="0"/>
              </a:rPr>
              <a:t>Mỗi người vì mọi người, mọi người vì mỗi người”</a:t>
            </a:r>
            <a:r>
              <a:rPr lang="nl-NL" sz="1600" dirty="0">
                <a:solidFill>
                  <a:srgbClr val="000099"/>
                </a:solidFill>
                <a:latin typeface="Arial" panose="020B0604020202020204" pitchFamily="34" charset="0"/>
                <a:ea typeface="Calibri" panose="020F0502020204030204" pitchFamily="34" charset="0"/>
                <a:cs typeface="Arial" panose="020B0604020202020204" pitchFamily="34" charset="0"/>
              </a:rPr>
              <a:t>; hình thành lối sống có ý thức tự trọng, tự chủ, sống và làm việc theo Hiến pháp và pháp luật, bảo vệ môi trường. </a:t>
            </a:r>
            <a:endParaRPr lang="en-US" sz="1600" dirty="0">
              <a:solidFill>
                <a:srgbClr val="000099"/>
              </a:solidFill>
              <a:latin typeface="Arial" panose="020B0604020202020204" pitchFamily="34" charset="0"/>
              <a:ea typeface="Calibri" panose="020F0502020204030204" pitchFamily="34" charset="0"/>
              <a:cs typeface="Arial" panose="020B0604020202020204" pitchFamily="34" charset="0"/>
            </a:endParaRPr>
          </a:p>
        </p:txBody>
      </p:sp>
      <p:pic>
        <p:nvPicPr>
          <p:cNvPr id="6" name="Picture 4" descr="Image result for “Mỗi người vì mọi người, mọi người vì mỗi ngườ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6721" y="1363663"/>
            <a:ext cx="3404508" cy="15210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2" descr="Nghị luận suy nghĩ về câu &quot;Chỉ có sống vì người khác mới là cuộc sống đáng quý&quo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61857" y="1363663"/>
            <a:ext cx="3337832" cy="15210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6" descr="Image result for sống và làm việc theo Hiến pháp và pháp luật, bảo vệ môi trườ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26721" y="2978095"/>
            <a:ext cx="3404508" cy="17463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8" descr="Image result for bảo vệ môi trườ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061857" y="2978095"/>
            <a:ext cx="3418114" cy="16701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037416535"/>
      </p:ext>
    </p:extLst>
  </p:cSld>
  <p:clrMapOvr>
    <a:masterClrMapping/>
  </p:clrMapOvr>
  <p:timing>
    <p:tnLst>
      <p:par>
        <p:cTn id="1" dur="indefinite" restart="never" nodeType="tmRoot"/>
      </p:par>
    </p:tnLst>
  </p:timing>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36915" y="459568"/>
            <a:ext cx="6520542" cy="707886"/>
          </a:xfrm>
          <a:prstGeom prst="rect">
            <a:avLst/>
          </a:prstGeom>
        </p:spPr>
        <p:txBody>
          <a:bodyPr wrap="square">
            <a:spAutoFit/>
          </a:bodyPr>
          <a:lstStyle/>
          <a:p>
            <a:pPr marL="342900" indent="-342900" algn="ctr">
              <a:buFont typeface="Wingdings" panose="05000000000000000000" pitchFamily="2" charset="2"/>
              <a:buChar char="v"/>
            </a:pPr>
            <a:r>
              <a:rPr lang="nl-NL" sz="2000" dirty="0">
                <a:solidFill>
                  <a:srgbClr val="663300"/>
                </a:solidFill>
                <a:highlight>
                  <a:srgbClr val="FFFFFF"/>
                </a:highlight>
                <a:latin typeface="+mj-lt"/>
                <a:ea typeface="Calibri" panose="020F0502020204030204" pitchFamily="34" charset="0"/>
              </a:rPr>
              <a:t>Đ</a:t>
            </a:r>
            <a:r>
              <a:rPr lang="nl-NL" sz="2000" dirty="0" smtClean="0">
                <a:solidFill>
                  <a:srgbClr val="663300"/>
                </a:solidFill>
                <a:highlight>
                  <a:srgbClr val="FFFFFF"/>
                </a:highlight>
                <a:latin typeface="+mj-lt"/>
                <a:ea typeface="Calibri" panose="020F0502020204030204" pitchFamily="34" charset="0"/>
              </a:rPr>
              <a:t>ề </a:t>
            </a:r>
            <a:r>
              <a:rPr lang="nl-NL" sz="2000" dirty="0">
                <a:solidFill>
                  <a:srgbClr val="663300"/>
                </a:solidFill>
                <a:highlight>
                  <a:srgbClr val="FFFFFF"/>
                </a:highlight>
                <a:latin typeface="+mj-lt"/>
                <a:ea typeface="Calibri" panose="020F0502020204030204" pitchFamily="34" charset="0"/>
              </a:rPr>
              <a:t>cao trách nhiệm cá nhân đối với bản thân, gia đình và xã hội</a:t>
            </a:r>
            <a:endParaRPr lang="en-US" sz="2000" dirty="0">
              <a:solidFill>
                <a:srgbClr val="663300"/>
              </a:solidFill>
              <a:latin typeface="+mj-lt"/>
            </a:endParaRPr>
          </a:p>
        </p:txBody>
      </p:sp>
      <p:pic>
        <p:nvPicPr>
          <p:cNvPr id="17410" name="Picture 2" descr="Trách nhiệm là gì? Tìm hiểu để trở thành người sống có trách nhiệm |  Lafactoria Web"/>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74232" y="1422626"/>
            <a:ext cx="4762500" cy="27336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47464557"/>
      </p:ext>
    </p:extLst>
  </p:cSld>
  <p:clrMapOvr>
    <a:masterClrMapping/>
  </p:clrMapOvr>
  <p:timing>
    <p:tnLst>
      <p:par>
        <p:cTn id="1" dur="indefinite" restart="never" nodeType="tmRoot"/>
      </p:par>
    </p:tnLst>
  </p:timing>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ChangeArrowheads="1"/>
          </p:cNvSpPr>
          <p:nvPr/>
        </p:nvSpPr>
        <p:spPr bwMode="auto">
          <a:xfrm>
            <a:off x="1438382" y="507412"/>
            <a:ext cx="6585736" cy="1323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indent="-285750">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algn="ctr">
              <a:buFont typeface="Wingdings" panose="05000000000000000000" pitchFamily="2" charset="2"/>
              <a:buChar char="q"/>
            </a:pPr>
            <a:r>
              <a:rPr lang="nl-NL" dirty="0">
                <a:solidFill>
                  <a:srgbClr val="000099"/>
                </a:solidFill>
                <a:latin typeface="Arial" panose="020B0604020202020204" pitchFamily="34" charset="0"/>
                <a:ea typeface="Calibri" panose="020F0502020204030204" pitchFamily="34" charset="0"/>
                <a:cs typeface="Arial" panose="020B0604020202020204" pitchFamily="34" charset="0"/>
              </a:rPr>
              <a:t> </a:t>
            </a:r>
            <a:r>
              <a:rPr lang="nl-NL" sz="2000" dirty="0">
                <a:solidFill>
                  <a:srgbClr val="000099"/>
                </a:solidFill>
                <a:latin typeface="Arial" panose="020B0604020202020204" pitchFamily="34" charset="0"/>
                <a:ea typeface="Calibri" panose="020F0502020204030204" pitchFamily="34" charset="0"/>
                <a:cs typeface="Arial" panose="020B0604020202020204" pitchFamily="34" charset="0"/>
              </a:rPr>
              <a:t>Tăng cường </a:t>
            </a:r>
            <a:r>
              <a:rPr lang="nl-NL" sz="2000" b="1" u="sng" dirty="0">
                <a:solidFill>
                  <a:srgbClr val="CC0066"/>
                </a:solidFill>
                <a:latin typeface="Arial" panose="020B0604020202020204" pitchFamily="34" charset="0"/>
                <a:ea typeface="Calibri" panose="020F0502020204030204" pitchFamily="34" charset="0"/>
                <a:cs typeface="Arial" panose="020B0604020202020204" pitchFamily="34" charset="0"/>
              </a:rPr>
              <a:t>giáo dục nghệ thuật</a:t>
            </a:r>
            <a:r>
              <a:rPr lang="nl-NL" sz="2000" dirty="0">
                <a:solidFill>
                  <a:srgbClr val="000099"/>
                </a:solidFill>
                <a:latin typeface="Arial" panose="020B0604020202020204" pitchFamily="34" charset="0"/>
                <a:ea typeface="Calibri" panose="020F0502020204030204" pitchFamily="34" charset="0"/>
                <a:cs typeface="Arial" panose="020B0604020202020204" pitchFamily="34" charset="0"/>
              </a:rPr>
              <a:t>, </a:t>
            </a:r>
            <a:r>
              <a:rPr lang="nl-NL" sz="2000" b="1" u="sng" dirty="0">
                <a:solidFill>
                  <a:srgbClr val="CC0066"/>
                </a:solidFill>
                <a:latin typeface="Arial" panose="020B0604020202020204" pitchFamily="34" charset="0"/>
                <a:ea typeface="Calibri" panose="020F0502020204030204" pitchFamily="34" charset="0"/>
                <a:cs typeface="Arial" panose="020B0604020202020204" pitchFamily="34" charset="0"/>
              </a:rPr>
              <a:t>nâng cao năng lực cảm thụ thẩm mỹ </a:t>
            </a:r>
            <a:r>
              <a:rPr lang="nl-NL" sz="2000" dirty="0">
                <a:solidFill>
                  <a:srgbClr val="000099"/>
                </a:solidFill>
                <a:latin typeface="Arial" panose="020B0604020202020204" pitchFamily="34" charset="0"/>
                <a:ea typeface="Calibri" panose="020F0502020204030204" pitchFamily="34" charset="0"/>
                <a:cs typeface="Arial" panose="020B0604020202020204" pitchFamily="34" charset="0"/>
              </a:rPr>
              <a:t>cho nhân dân, đặc biệt là thanh thiếu niên. Phát huy vai trò của văn học - nghệ thuật trong việc bồi dưỡng tâm hồn, tình cảm của con người. </a:t>
            </a:r>
            <a:endParaRPr lang="en-US" sz="2000" dirty="0">
              <a:solidFill>
                <a:srgbClr val="000099"/>
              </a:solidFill>
              <a:latin typeface="Arial" panose="020B0604020202020204" pitchFamily="34" charset="0"/>
              <a:ea typeface="Calibri" panose="020F0502020204030204" pitchFamily="34" charset="0"/>
              <a:cs typeface="Arial" panose="020B0604020202020204" pitchFamily="34" charset="0"/>
            </a:endParaRPr>
          </a:p>
        </p:txBody>
      </p:sp>
      <p:pic>
        <p:nvPicPr>
          <p:cNvPr id="3" name="Picture 4" descr="Image result for TRẺ EM VỚI NGHỆ THUẬT TRUYỀN THỐ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38382" y="1968590"/>
            <a:ext cx="3349518" cy="26136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2" descr="Image result for Phát huy vai trò của văn học - nghệ thuật trong việc bồi dưỡng tâm hồn, tình cảm của con người."/>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87900" y="1989138"/>
            <a:ext cx="3657457" cy="25931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027720857"/>
      </p:ext>
    </p:extLst>
  </p:cSld>
  <p:clrMapOvr>
    <a:masterClrMapping/>
  </p:clrMapOvr>
  <p:timing>
    <p:tnLst>
      <p:par>
        <p:cTn id="1" dur="indefinite" restart="never" nodeType="tmRoot"/>
      </p:par>
    </p:tnLst>
  </p:timing>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ChangeArrowheads="1"/>
          </p:cNvSpPr>
          <p:nvPr/>
        </p:nvSpPr>
        <p:spPr bwMode="auto">
          <a:xfrm>
            <a:off x="1438382" y="414462"/>
            <a:ext cx="6811767"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342900" indent="-342900">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algn="ctr">
              <a:buFont typeface="Wingdings" panose="05000000000000000000" pitchFamily="2" charset="2"/>
              <a:buChar char="q"/>
            </a:pPr>
            <a:r>
              <a:rPr lang="nl-NL" sz="1800" b="1" u="sng" dirty="0">
                <a:solidFill>
                  <a:srgbClr val="FF0000"/>
                </a:solidFill>
                <a:latin typeface="Arial" panose="020B0604020202020204" pitchFamily="34" charset="0"/>
                <a:ea typeface="Calibri" panose="020F0502020204030204" pitchFamily="34" charset="0"/>
                <a:cs typeface="Arial" panose="020B0604020202020204" pitchFamily="34" charset="0"/>
              </a:rPr>
              <a:t>Nâng cao thể lực, tầm vóc </a:t>
            </a:r>
            <a:r>
              <a:rPr lang="nl-NL" sz="1800" dirty="0">
                <a:solidFill>
                  <a:srgbClr val="000099"/>
                </a:solidFill>
                <a:latin typeface="Arial" panose="020B0604020202020204" pitchFamily="34" charset="0"/>
                <a:ea typeface="Calibri" panose="020F0502020204030204" pitchFamily="34" charset="0"/>
                <a:cs typeface="Arial" panose="020B0604020202020204" pitchFamily="34" charset="0"/>
              </a:rPr>
              <a:t>con người Việt Nam, gắn giáo dục thể chất với giáo dục tri thức, đạo đức, kỹ năng sống, đáp ứng yêu cầu xây dựng và bảo vệ Tổ quốc. </a:t>
            </a:r>
            <a:endParaRPr lang="en-US" sz="1800" dirty="0">
              <a:solidFill>
                <a:srgbClr val="000099"/>
              </a:solidFill>
              <a:latin typeface="Arial" panose="020B0604020202020204" pitchFamily="34" charset="0"/>
              <a:ea typeface="Calibri" panose="020F0502020204030204" pitchFamily="34" charset="0"/>
              <a:cs typeface="Arial" panose="020B0604020202020204" pitchFamily="34" charset="0"/>
            </a:endParaRPr>
          </a:p>
        </p:txBody>
      </p:sp>
      <p:pic>
        <p:nvPicPr>
          <p:cNvPr id="3" name="Picture 6" descr="Chiều cao trung bình của người dân Việt Nam so với chuẩn thế giớ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2220" y="1337793"/>
            <a:ext cx="6667929" cy="30903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44945174"/>
      </p:ext>
    </p:extLst>
  </p:cSld>
  <p:clrMapOvr>
    <a:masterClrMapping/>
  </p:clrMapOvr>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464314" y="465772"/>
            <a:ext cx="4887877" cy="400110"/>
          </a:xfrm>
          <a:prstGeom prst="rect">
            <a:avLst/>
          </a:prstGeom>
        </p:spPr>
        <p:txBody>
          <a:bodyPr wrap="none">
            <a:spAutoFit/>
          </a:bodyPr>
          <a:lstStyle/>
          <a:p>
            <a:r>
              <a:rPr lang="nl-NL" sz="2000" b="1" i="1" dirty="0">
                <a:solidFill>
                  <a:srgbClr val="FF0000"/>
                </a:solidFill>
                <a:latin typeface="Times New Roman" panose="02020603050405020304" pitchFamily="18" charset="0"/>
                <a:ea typeface="Times New Roman" panose="02020603050405020304" pitchFamily="18" charset="0"/>
              </a:rPr>
              <a:t>b) Xây dựng môi trường văn hóa lành mạnh</a:t>
            </a:r>
            <a:endParaRPr lang="en-US" sz="2000" dirty="0">
              <a:solidFill>
                <a:srgbClr val="FF0000"/>
              </a:solidFill>
            </a:endParaRPr>
          </a:p>
        </p:txBody>
      </p:sp>
      <p:sp>
        <p:nvSpPr>
          <p:cNvPr id="3" name="Rectangle 2"/>
          <p:cNvSpPr/>
          <p:nvPr/>
        </p:nvSpPr>
        <p:spPr>
          <a:xfrm>
            <a:off x="2015810" y="1233901"/>
            <a:ext cx="5936388" cy="848915"/>
          </a:xfrm>
          <a:prstGeom prst="rect">
            <a:avLst/>
          </a:prstGeom>
          <a:solidFill>
            <a:srgbClr val="FFFFFF"/>
          </a:solidFill>
          <a:ln>
            <a:solidFill>
              <a:srgbClr val="CC0099"/>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257175" indent="-257175">
              <a:buFont typeface="Wingdings" panose="05000000000000000000" pitchFamily="2" charset="2"/>
              <a:buChar char="§"/>
              <a:defRPr/>
            </a:pPr>
            <a:r>
              <a:rPr lang="nl-NL" sz="1800" dirty="0">
                <a:solidFill>
                  <a:srgbClr val="0000FF"/>
                </a:solidFill>
                <a:latin typeface="Arial" panose="020B0604020202020204" pitchFamily="34" charset="0"/>
                <a:cs typeface="Arial" panose="020B0604020202020204" pitchFamily="34" charset="0"/>
              </a:rPr>
              <a:t>Trong hệ thống chính trị, trong mỗi địa phương, trong từng cộng đồng, cơ quan, đơn vị, doanh nghiệp, khu công nghiệp và mỗi gia đình. </a:t>
            </a:r>
            <a:endParaRPr lang="en-US" sz="1800" dirty="0">
              <a:solidFill>
                <a:srgbClr val="0000FF"/>
              </a:solidFill>
              <a:latin typeface="Arial" panose="020B0604020202020204" pitchFamily="34" charset="0"/>
              <a:cs typeface="Arial" panose="020B0604020202020204" pitchFamily="34" charset="0"/>
            </a:endParaRPr>
          </a:p>
        </p:txBody>
      </p:sp>
      <p:sp>
        <p:nvSpPr>
          <p:cNvPr id="4" name="Rectangle 3"/>
          <p:cNvSpPr/>
          <p:nvPr/>
        </p:nvSpPr>
        <p:spPr>
          <a:xfrm>
            <a:off x="2015810" y="2722629"/>
            <a:ext cx="5936388" cy="644129"/>
          </a:xfrm>
          <a:prstGeom prst="rect">
            <a:avLst/>
          </a:prstGeom>
          <a:solidFill>
            <a:srgbClr val="FFFFFF"/>
          </a:solidFill>
          <a:ln>
            <a:solidFill>
              <a:srgbClr val="99663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257175" indent="-257175">
              <a:buFont typeface="Wingdings" panose="05000000000000000000" pitchFamily="2" charset="2"/>
              <a:buChar char="§"/>
              <a:defRPr/>
            </a:pPr>
            <a:r>
              <a:rPr lang="nl-NL" sz="1800" dirty="0">
                <a:solidFill>
                  <a:srgbClr val="660066"/>
                </a:solidFill>
                <a:latin typeface="Arial" panose="020B0604020202020204" pitchFamily="34" charset="0"/>
                <a:cs typeface="Arial" panose="020B0604020202020204" pitchFamily="34" charset="0"/>
              </a:rPr>
              <a:t>Chiến lược phát triển gia đình Việt Nam.</a:t>
            </a:r>
            <a:endParaRPr lang="en-US" sz="1800" dirty="0">
              <a:solidFill>
                <a:srgbClr val="660066"/>
              </a:solidFill>
              <a:latin typeface="Arial" panose="020B0604020202020204" pitchFamily="34" charset="0"/>
              <a:cs typeface="Arial" panose="020B0604020202020204" pitchFamily="34" charset="0"/>
            </a:endParaRPr>
          </a:p>
        </p:txBody>
      </p:sp>
      <p:sp>
        <p:nvSpPr>
          <p:cNvPr id="5" name="Rectangle 4"/>
          <p:cNvSpPr/>
          <p:nvPr/>
        </p:nvSpPr>
        <p:spPr>
          <a:xfrm>
            <a:off x="2015810" y="3734777"/>
            <a:ext cx="5936388" cy="701278"/>
          </a:xfrm>
          <a:prstGeom prst="rect">
            <a:avLst/>
          </a:prstGeom>
          <a:solidFill>
            <a:srgbClr val="FFFFFF"/>
          </a:solidFill>
          <a:ln>
            <a:solidFill>
              <a:srgbClr val="0033C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257175" indent="-257175">
              <a:buFont typeface="Wingdings" panose="05000000000000000000" pitchFamily="2" charset="2"/>
              <a:buChar char="§"/>
              <a:defRPr/>
            </a:pPr>
            <a:r>
              <a:rPr lang="nl-NL" sz="1800" dirty="0">
                <a:solidFill>
                  <a:srgbClr val="000099"/>
                </a:solidFill>
                <a:latin typeface="Arial" panose="020B0604020202020204" pitchFamily="34" charset="0"/>
                <a:cs typeface="Arial" panose="020B0604020202020204" pitchFamily="34" charset="0"/>
              </a:rPr>
              <a:t>Mỗi trường học thật sự là một trung tâm văn hóa giáo dục, rèn luyện con người</a:t>
            </a:r>
            <a:r>
              <a:rPr lang="en-US" sz="1800" dirty="0">
                <a:solidFill>
                  <a:schemeClr val="accent4">
                    <a:lumMod val="75000"/>
                  </a:schemeClr>
                </a:solidFill>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1616820603"/>
      </p:ext>
    </p:extLst>
  </p:cSld>
  <p:clrMapOvr>
    <a:masterClrMapping/>
  </p:clrMapOvr>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87414" y="472214"/>
            <a:ext cx="6558206" cy="347211"/>
          </a:xfrm>
          <a:prstGeom prst="rect">
            <a:avLst/>
          </a:prstGeom>
        </p:spPr>
        <p:txBody>
          <a:bodyPr wrap="none">
            <a:spAutoFit/>
          </a:bodyPr>
          <a:lstStyle/>
          <a:p>
            <a:pPr indent="457200" algn="just" fontAlgn="base">
              <a:lnSpc>
                <a:spcPts val="1900"/>
              </a:lnSpc>
              <a:spcBef>
                <a:spcPts val="600"/>
              </a:spcBef>
              <a:spcAft>
                <a:spcPts val="600"/>
              </a:spcAft>
            </a:pPr>
            <a:r>
              <a:rPr lang="nl-NL" sz="2400" b="1" i="1" dirty="0">
                <a:solidFill>
                  <a:srgbClr val="FF0000"/>
                </a:solidFill>
                <a:latin typeface="Times New Roman" panose="02020603050405020304" pitchFamily="18" charset="0"/>
                <a:ea typeface="Times New Roman" panose="02020603050405020304" pitchFamily="18" charset="0"/>
              </a:rPr>
              <a:t>c) Xây dựng văn hóa trong chính trị và kinh tế</a:t>
            </a:r>
            <a:endParaRPr lang="en-US" sz="2400" dirty="0">
              <a:solidFill>
                <a:srgbClr val="FF0000"/>
              </a:solidFill>
              <a:latin typeface="Times New Roman" panose="02020603050405020304" pitchFamily="18" charset="0"/>
              <a:ea typeface="Times New Roman" panose="02020603050405020304" pitchFamily="18" charset="0"/>
            </a:endParaRPr>
          </a:p>
        </p:txBody>
      </p:sp>
      <p:sp>
        <p:nvSpPr>
          <p:cNvPr id="5" name="Rectangle 4"/>
          <p:cNvSpPr>
            <a:spLocks noChangeArrowheads="1"/>
          </p:cNvSpPr>
          <p:nvPr/>
        </p:nvSpPr>
        <p:spPr bwMode="auto">
          <a:xfrm>
            <a:off x="1705511" y="983811"/>
            <a:ext cx="2299788" cy="3477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indent="457200">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algn="ctr"/>
            <a:r>
              <a:rPr lang="nl-NL" sz="2000" b="1" dirty="0">
                <a:solidFill>
                  <a:srgbClr val="CC0066"/>
                </a:solidFill>
                <a:latin typeface="Arial" panose="020B0604020202020204" pitchFamily="34" charset="0"/>
                <a:ea typeface="Calibri" panose="020F0502020204030204" pitchFamily="34" charset="0"/>
                <a:cs typeface="Arial" panose="020B0604020202020204" pitchFamily="34" charset="0"/>
              </a:rPr>
              <a:t>Trong thời kỳ mới</a:t>
            </a:r>
            <a:r>
              <a:rPr lang="nl-NL" sz="2000" dirty="0">
                <a:solidFill>
                  <a:srgbClr val="000099"/>
                </a:solidFill>
                <a:latin typeface="Arial" panose="020B0604020202020204" pitchFamily="34" charset="0"/>
                <a:ea typeface="Calibri" panose="020F0502020204030204" pitchFamily="34" charset="0"/>
                <a:cs typeface="Arial" panose="020B0604020202020204" pitchFamily="34" charset="0"/>
              </a:rPr>
              <a:t>, văn hóa phải </a:t>
            </a:r>
            <a:r>
              <a:rPr lang="nl-NL" sz="2000" b="1" u="sng" dirty="0">
                <a:solidFill>
                  <a:srgbClr val="FF0000"/>
                </a:solidFill>
                <a:latin typeface="Arial" panose="020B0604020202020204" pitchFamily="34" charset="0"/>
                <a:ea typeface="Calibri" panose="020F0502020204030204" pitchFamily="34" charset="0"/>
                <a:cs typeface="Arial" panose="020B0604020202020204" pitchFamily="34" charset="0"/>
              </a:rPr>
              <a:t>thôi thúc con người tự nhận thức được trách nhiệm</a:t>
            </a:r>
            <a:r>
              <a:rPr lang="nl-NL" sz="2000" dirty="0">
                <a:solidFill>
                  <a:srgbClr val="000099"/>
                </a:solidFill>
                <a:latin typeface="Arial" panose="020B0604020202020204" pitchFamily="34" charset="0"/>
                <a:ea typeface="Calibri" panose="020F0502020204030204" pitchFamily="34" charset="0"/>
                <a:cs typeface="Arial" panose="020B0604020202020204" pitchFamily="34" charset="0"/>
              </a:rPr>
              <a:t> của mình và thực thi trách nhiệm đó một cách tốt nhất trong mọi lĩnh vực hoạt động. </a:t>
            </a:r>
            <a:endParaRPr lang="en-US" sz="2000" dirty="0">
              <a:solidFill>
                <a:srgbClr val="000099"/>
              </a:solidFill>
              <a:latin typeface="Arial" panose="020B0604020202020204" pitchFamily="34" charset="0"/>
              <a:ea typeface="Calibri" panose="020F0502020204030204" pitchFamily="34" charset="0"/>
              <a:cs typeface="Arial" panose="020B0604020202020204" pitchFamily="34" charset="0"/>
            </a:endParaRPr>
          </a:p>
        </p:txBody>
      </p:sp>
      <p:pic>
        <p:nvPicPr>
          <p:cNvPr id="6" name="Picture 39" descr="Image result for Trong thời kỳ mới, văn hóa phải thôi thúc con người tự nhận thức được trách nhiệm của mình và thực thi trách nhiệm đó một cách tốt nhất trong mọi lĩnh vực hoạt độ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30675" y="983811"/>
            <a:ext cx="4160570" cy="36601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05545056"/>
      </p:ext>
    </p:extLst>
  </p:cSld>
  <p:clrMapOvr>
    <a:masterClrMapping/>
  </p:clrMapOvr>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 name="TextBox 43"/>
          <p:cNvSpPr txBox="1">
            <a:spLocks noChangeArrowheads="1"/>
          </p:cNvSpPr>
          <p:nvPr/>
        </p:nvSpPr>
        <p:spPr bwMode="auto">
          <a:xfrm flipH="1">
            <a:off x="5438775" y="2783681"/>
            <a:ext cx="280846" cy="300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eaLnBrk="0" fontAlgn="base" hangingPunct="0">
              <a:spcBef>
                <a:spcPct val="0"/>
              </a:spcBef>
              <a:spcAft>
                <a:spcPct val="0"/>
              </a:spcAft>
              <a:buClrTx/>
              <a:buFontTx/>
              <a:buNone/>
            </a:pPr>
            <a:r>
              <a:rPr lang="id-ID" sz="1350" b="1" kern="1200">
                <a:solidFill>
                  <a:srgbClr val="FFC000"/>
                </a:solidFill>
                <a:latin typeface="Norwester"/>
              </a:rPr>
              <a:t>5</a:t>
            </a:r>
          </a:p>
        </p:txBody>
      </p:sp>
      <p:sp>
        <p:nvSpPr>
          <p:cNvPr id="45" name="TextBox 44"/>
          <p:cNvSpPr txBox="1">
            <a:spLocks noChangeArrowheads="1"/>
          </p:cNvSpPr>
          <p:nvPr/>
        </p:nvSpPr>
        <p:spPr bwMode="auto">
          <a:xfrm flipH="1">
            <a:off x="5434012" y="1944291"/>
            <a:ext cx="280846" cy="300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eaLnBrk="0" fontAlgn="base" hangingPunct="0">
              <a:spcBef>
                <a:spcPct val="0"/>
              </a:spcBef>
              <a:spcAft>
                <a:spcPct val="0"/>
              </a:spcAft>
              <a:buClrTx/>
              <a:buFontTx/>
              <a:buNone/>
            </a:pPr>
            <a:r>
              <a:rPr lang="id-ID" sz="1350" b="1" kern="1200">
                <a:solidFill>
                  <a:srgbClr val="4472C4"/>
                </a:solidFill>
                <a:latin typeface="Norwester"/>
              </a:rPr>
              <a:t>3</a:t>
            </a:r>
          </a:p>
        </p:txBody>
      </p:sp>
      <p:sp>
        <p:nvSpPr>
          <p:cNvPr id="46" name="TextBox 45"/>
          <p:cNvSpPr txBox="1">
            <a:spLocks noChangeAspect="1"/>
          </p:cNvSpPr>
          <p:nvPr/>
        </p:nvSpPr>
        <p:spPr bwMode="auto">
          <a:xfrm flipH="1">
            <a:off x="5434012" y="1089422"/>
            <a:ext cx="280846" cy="300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eaLnBrk="0" fontAlgn="base" hangingPunct="0">
              <a:spcBef>
                <a:spcPct val="0"/>
              </a:spcBef>
              <a:spcAft>
                <a:spcPct val="0"/>
              </a:spcAft>
              <a:buClrTx/>
              <a:buFontTx/>
              <a:buNone/>
            </a:pPr>
            <a:r>
              <a:rPr lang="id-ID" sz="1350" b="1" kern="1200">
                <a:solidFill>
                  <a:srgbClr val="FF0000"/>
                </a:solidFill>
                <a:latin typeface="Norwester"/>
              </a:rPr>
              <a:t>1</a:t>
            </a:r>
          </a:p>
        </p:txBody>
      </p:sp>
      <p:sp>
        <p:nvSpPr>
          <p:cNvPr id="47" name="TextBox 46"/>
          <p:cNvSpPr txBox="1">
            <a:spLocks noChangeArrowheads="1"/>
          </p:cNvSpPr>
          <p:nvPr/>
        </p:nvSpPr>
        <p:spPr bwMode="auto">
          <a:xfrm flipH="1">
            <a:off x="3559969" y="2375297"/>
            <a:ext cx="280846" cy="300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eaLnBrk="0" fontAlgn="base" hangingPunct="0">
              <a:spcBef>
                <a:spcPct val="0"/>
              </a:spcBef>
              <a:spcAft>
                <a:spcPct val="0"/>
              </a:spcAft>
              <a:buClrTx/>
              <a:buFontTx/>
              <a:buNone/>
            </a:pPr>
            <a:r>
              <a:rPr lang="id-ID" sz="1350" b="1" kern="1200">
                <a:solidFill>
                  <a:srgbClr val="70AD47"/>
                </a:solidFill>
                <a:latin typeface="Norwester"/>
              </a:rPr>
              <a:t>4</a:t>
            </a:r>
          </a:p>
        </p:txBody>
      </p:sp>
      <p:sp>
        <p:nvSpPr>
          <p:cNvPr id="48" name="TextBox 47"/>
          <p:cNvSpPr txBox="1">
            <a:spLocks noChangeArrowheads="1"/>
          </p:cNvSpPr>
          <p:nvPr/>
        </p:nvSpPr>
        <p:spPr bwMode="auto">
          <a:xfrm flipH="1">
            <a:off x="3512414" y="1531144"/>
            <a:ext cx="280847" cy="300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algn="ctr" eaLnBrk="0" fontAlgn="base" hangingPunct="0">
              <a:spcBef>
                <a:spcPct val="0"/>
              </a:spcBef>
              <a:spcAft>
                <a:spcPct val="0"/>
              </a:spcAft>
              <a:buClrTx/>
              <a:buFontTx/>
              <a:buNone/>
            </a:pPr>
            <a:r>
              <a:rPr lang="id-ID" sz="1350" b="1" kern="1200">
                <a:solidFill>
                  <a:srgbClr val="7030A0"/>
                </a:solidFill>
                <a:latin typeface="Norwester"/>
              </a:rPr>
              <a:t>2</a:t>
            </a:r>
          </a:p>
        </p:txBody>
      </p:sp>
      <p:sp>
        <p:nvSpPr>
          <p:cNvPr id="58" name="TextBox 57"/>
          <p:cNvSpPr txBox="1">
            <a:spLocks noChangeArrowheads="1"/>
          </p:cNvSpPr>
          <p:nvPr/>
        </p:nvSpPr>
        <p:spPr bwMode="auto">
          <a:xfrm flipH="1">
            <a:off x="5675710" y="807244"/>
            <a:ext cx="1565672"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algn="ctr" eaLnBrk="0" fontAlgn="base" hangingPunct="0">
              <a:spcBef>
                <a:spcPct val="0"/>
              </a:spcBef>
              <a:spcAft>
                <a:spcPct val="0"/>
              </a:spcAft>
              <a:buClrTx/>
              <a:buFontTx/>
              <a:buNone/>
            </a:pPr>
            <a:r>
              <a:rPr lang="nl-NL" sz="1500" kern="1200">
                <a:solidFill>
                  <a:srgbClr val="CC0066"/>
                </a:solidFill>
                <a:latin typeface="Arial" panose="020B0604020202020204" pitchFamily="34" charset="0"/>
                <a:cs typeface="Arial" panose="020B0604020202020204" pitchFamily="34" charset="0"/>
              </a:rPr>
              <a:t>Mọi mặt của đời sống xã hội</a:t>
            </a:r>
            <a:r>
              <a:rPr lang="en-US" sz="1500" b="1" kern="1200">
                <a:solidFill>
                  <a:srgbClr val="CC0066"/>
                </a:solidFill>
                <a:latin typeface="Arial" panose="020B0604020202020204" pitchFamily="34" charset="0"/>
                <a:cs typeface="Arial" panose="020B0604020202020204" pitchFamily="34" charset="0"/>
              </a:rPr>
              <a:t>.</a:t>
            </a:r>
            <a:endParaRPr lang="id-ID" sz="1500" b="1" kern="1200">
              <a:solidFill>
                <a:srgbClr val="CC0066"/>
              </a:solidFill>
              <a:latin typeface="Arial" panose="020B0604020202020204" pitchFamily="34" charset="0"/>
              <a:cs typeface="Arial" panose="020B0604020202020204" pitchFamily="34" charset="0"/>
            </a:endParaRPr>
          </a:p>
        </p:txBody>
      </p:sp>
      <p:sp>
        <p:nvSpPr>
          <p:cNvPr id="26" name="ghjh 3"/>
          <p:cNvSpPr>
            <a:spLocks noChangeArrowheads="1"/>
          </p:cNvSpPr>
          <p:nvPr/>
        </p:nvSpPr>
        <p:spPr bwMode="auto">
          <a:xfrm rot="5400000" flipH="1">
            <a:off x="3248620" y="3910608"/>
            <a:ext cx="386954" cy="342900"/>
          </a:xfrm>
          <a:prstGeom prst="rect">
            <a:avLst/>
          </a:prstGeom>
          <a:solidFill>
            <a:schemeClr val="accent6"/>
          </a:solidFill>
          <a:ln>
            <a:noFill/>
          </a:ln>
        </p:spPr>
        <p:txBody>
          <a:bodyPr lIns="38576" tIns="19289" rIns="38576" bIns="19289"/>
          <a:lstStyle/>
          <a:p>
            <a:pPr eaLnBrk="0" fontAlgn="base" hangingPunct="0">
              <a:spcBef>
                <a:spcPct val="0"/>
              </a:spcBef>
              <a:spcAft>
                <a:spcPct val="0"/>
              </a:spcAft>
              <a:buClrTx/>
              <a:buFontTx/>
              <a:buNone/>
              <a:defRPr/>
            </a:pPr>
            <a:endParaRPr lang="id-ID" sz="760" kern="1200">
              <a:solidFill>
                <a:prstClr val="black"/>
              </a:solidFill>
              <a:latin typeface="Times New Roman" panose="02020603050405020304" pitchFamily="18" charset="0"/>
            </a:endParaRPr>
          </a:p>
        </p:txBody>
      </p:sp>
      <p:sp>
        <p:nvSpPr>
          <p:cNvPr id="21" name="Freeform 20"/>
          <p:cNvSpPr>
            <a:spLocks/>
          </p:cNvSpPr>
          <p:nvPr/>
        </p:nvSpPr>
        <p:spPr bwMode="auto">
          <a:xfrm rot="5400000" flipH="1">
            <a:off x="3692129" y="3165872"/>
            <a:ext cx="303609" cy="1141809"/>
          </a:xfrm>
          <a:custGeom>
            <a:avLst/>
            <a:gdLst>
              <a:gd name="T0" fmla="*/ 203 w 203"/>
              <a:gd name="T1" fmla="*/ 0 h 764"/>
              <a:gd name="T2" fmla="*/ 0 w 203"/>
              <a:gd name="T3" fmla="*/ 536 h 764"/>
              <a:gd name="T4" fmla="*/ 0 w 203"/>
              <a:gd name="T5" fmla="*/ 764 h 764"/>
              <a:gd name="T6" fmla="*/ 203 w 203"/>
              <a:gd name="T7" fmla="*/ 35 h 764"/>
              <a:gd name="T8" fmla="*/ 203 w 203"/>
              <a:gd name="T9" fmla="*/ 0 h 764"/>
            </a:gdLst>
            <a:ahLst/>
            <a:cxnLst>
              <a:cxn ang="0">
                <a:pos x="T0" y="T1"/>
              </a:cxn>
              <a:cxn ang="0">
                <a:pos x="T2" y="T3"/>
              </a:cxn>
              <a:cxn ang="0">
                <a:pos x="T4" y="T5"/>
              </a:cxn>
              <a:cxn ang="0">
                <a:pos x="T6" y="T7"/>
              </a:cxn>
              <a:cxn ang="0">
                <a:pos x="T8" y="T9"/>
              </a:cxn>
            </a:cxnLst>
            <a:rect l="0" t="0" r="r" b="b"/>
            <a:pathLst>
              <a:path w="203" h="764">
                <a:moveTo>
                  <a:pt x="203" y="0"/>
                </a:moveTo>
                <a:lnTo>
                  <a:pt x="0" y="536"/>
                </a:lnTo>
                <a:lnTo>
                  <a:pt x="0" y="764"/>
                </a:lnTo>
                <a:lnTo>
                  <a:pt x="203" y="35"/>
                </a:lnTo>
                <a:lnTo>
                  <a:pt x="203" y="0"/>
                </a:lnTo>
                <a:close/>
              </a:path>
            </a:pathLst>
          </a:custGeom>
          <a:solidFill>
            <a:schemeClr val="accent6"/>
          </a:solidFill>
          <a:ln>
            <a:noFill/>
          </a:ln>
        </p:spPr>
        <p:txBody>
          <a:bodyPr lIns="38576" tIns="19289" rIns="38576" bIns="19289"/>
          <a:lstStyle/>
          <a:p>
            <a:pPr eaLnBrk="0" fontAlgn="base" hangingPunct="0">
              <a:spcBef>
                <a:spcPct val="0"/>
              </a:spcBef>
              <a:spcAft>
                <a:spcPct val="0"/>
              </a:spcAft>
              <a:buClrTx/>
              <a:buFontTx/>
              <a:buNone/>
              <a:defRPr/>
            </a:pPr>
            <a:endParaRPr lang="id-ID" sz="760" kern="1200">
              <a:solidFill>
                <a:prstClr val="black"/>
              </a:solidFill>
              <a:latin typeface="Times New Roman" panose="02020603050405020304" pitchFamily="18" charset="0"/>
            </a:endParaRPr>
          </a:p>
        </p:txBody>
      </p:sp>
      <p:sp>
        <p:nvSpPr>
          <p:cNvPr id="41" name="Freeform 54"/>
          <p:cNvSpPr>
            <a:spLocks/>
          </p:cNvSpPr>
          <p:nvPr/>
        </p:nvSpPr>
        <p:spPr bwMode="auto">
          <a:xfrm rot="5400000" flipH="1">
            <a:off x="4176712" y="2450306"/>
            <a:ext cx="242888" cy="233363"/>
          </a:xfrm>
          <a:custGeom>
            <a:avLst/>
            <a:gdLst>
              <a:gd name="T0" fmla="*/ 69 w 69"/>
              <a:gd name="T1" fmla="*/ 64 h 66"/>
              <a:gd name="T2" fmla="*/ 1 w 69"/>
              <a:gd name="T3" fmla="*/ 0 h 66"/>
              <a:gd name="T4" fmla="*/ 0 w 69"/>
              <a:gd name="T5" fmla="*/ 0 h 66"/>
              <a:gd name="T6" fmla="*/ 0 w 69"/>
              <a:gd name="T7" fmla="*/ 15 h 66"/>
              <a:gd name="T8" fmla="*/ 1 w 69"/>
              <a:gd name="T9" fmla="*/ 15 h 66"/>
              <a:gd name="T10" fmla="*/ 53 w 69"/>
              <a:gd name="T11" fmla="*/ 64 h 66"/>
              <a:gd name="T12" fmla="*/ 53 w 69"/>
              <a:gd name="T13" fmla="*/ 66 h 66"/>
              <a:gd name="T14" fmla="*/ 69 w 69"/>
              <a:gd name="T15" fmla="*/ 66 h 66"/>
              <a:gd name="T16" fmla="*/ 69 w 69"/>
              <a:gd name="T17" fmla="*/ 64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9" h="66">
                <a:moveTo>
                  <a:pt x="69" y="64"/>
                </a:moveTo>
                <a:cubicBezTo>
                  <a:pt x="69" y="28"/>
                  <a:pt x="31" y="0"/>
                  <a:pt x="1" y="0"/>
                </a:cubicBezTo>
                <a:cubicBezTo>
                  <a:pt x="0" y="0"/>
                  <a:pt x="0" y="0"/>
                  <a:pt x="0" y="0"/>
                </a:cubicBezTo>
                <a:cubicBezTo>
                  <a:pt x="0" y="15"/>
                  <a:pt x="0" y="15"/>
                  <a:pt x="0" y="15"/>
                </a:cubicBezTo>
                <a:cubicBezTo>
                  <a:pt x="1" y="15"/>
                  <a:pt x="1" y="15"/>
                  <a:pt x="1" y="15"/>
                </a:cubicBezTo>
                <a:cubicBezTo>
                  <a:pt x="21" y="15"/>
                  <a:pt x="53" y="36"/>
                  <a:pt x="53" y="64"/>
                </a:cubicBezTo>
                <a:cubicBezTo>
                  <a:pt x="53" y="65"/>
                  <a:pt x="53" y="66"/>
                  <a:pt x="53" y="66"/>
                </a:cubicBezTo>
                <a:cubicBezTo>
                  <a:pt x="69" y="66"/>
                  <a:pt x="69" y="66"/>
                  <a:pt x="69" y="66"/>
                </a:cubicBezTo>
                <a:cubicBezTo>
                  <a:pt x="69" y="66"/>
                  <a:pt x="69" y="65"/>
                  <a:pt x="69" y="64"/>
                </a:cubicBezTo>
                <a:close/>
              </a:path>
            </a:pathLst>
          </a:custGeom>
          <a:solidFill>
            <a:schemeClr val="accent6"/>
          </a:solidFill>
          <a:ln>
            <a:noFill/>
          </a:ln>
        </p:spPr>
        <p:txBody>
          <a:bodyPr lIns="38576" tIns="19289" rIns="38576" bIns="19289"/>
          <a:lstStyle/>
          <a:p>
            <a:pPr eaLnBrk="0" fontAlgn="base" hangingPunct="0">
              <a:spcBef>
                <a:spcPct val="0"/>
              </a:spcBef>
              <a:spcAft>
                <a:spcPct val="0"/>
              </a:spcAft>
              <a:buClrTx/>
              <a:buFontTx/>
              <a:buNone/>
              <a:defRPr/>
            </a:pPr>
            <a:endParaRPr lang="id-ID" sz="760" kern="1200">
              <a:solidFill>
                <a:prstClr val="black"/>
              </a:solidFill>
              <a:latin typeface="Times New Roman" panose="02020603050405020304" pitchFamily="18" charset="0"/>
            </a:endParaRPr>
          </a:p>
        </p:txBody>
      </p:sp>
      <p:sp>
        <p:nvSpPr>
          <p:cNvPr id="42" name="Rectangle 55"/>
          <p:cNvSpPr>
            <a:spLocks noChangeArrowheads="1"/>
          </p:cNvSpPr>
          <p:nvPr/>
        </p:nvSpPr>
        <p:spPr bwMode="auto">
          <a:xfrm rot="5400000" flipH="1">
            <a:off x="3940373" y="3110508"/>
            <a:ext cx="896541" cy="52388"/>
          </a:xfrm>
          <a:prstGeom prst="rect">
            <a:avLst/>
          </a:prstGeom>
          <a:solidFill>
            <a:schemeClr val="accent6"/>
          </a:solidFill>
          <a:ln>
            <a:noFill/>
          </a:ln>
        </p:spPr>
        <p:txBody>
          <a:bodyPr lIns="38576" tIns="19289" rIns="38576" bIns="19289"/>
          <a:lstStyle/>
          <a:p>
            <a:pPr eaLnBrk="0" fontAlgn="base" hangingPunct="0">
              <a:spcBef>
                <a:spcPct val="0"/>
              </a:spcBef>
              <a:spcAft>
                <a:spcPct val="0"/>
              </a:spcAft>
              <a:buClrTx/>
              <a:buFontTx/>
              <a:buNone/>
              <a:defRPr/>
            </a:pPr>
            <a:endParaRPr lang="id-ID" sz="760" kern="1200">
              <a:solidFill>
                <a:prstClr val="black"/>
              </a:solidFill>
              <a:latin typeface="Times New Roman" panose="02020603050405020304" pitchFamily="18" charset="0"/>
            </a:endParaRPr>
          </a:p>
        </p:txBody>
      </p:sp>
      <p:sp>
        <p:nvSpPr>
          <p:cNvPr id="43" name="Freeform 56"/>
          <p:cNvSpPr>
            <a:spLocks noEditPoints="1"/>
          </p:cNvSpPr>
          <p:nvPr/>
        </p:nvSpPr>
        <p:spPr bwMode="auto">
          <a:xfrm rot="5400000" flipH="1">
            <a:off x="3671293" y="2133005"/>
            <a:ext cx="328613" cy="691753"/>
          </a:xfrm>
          <a:custGeom>
            <a:avLst/>
            <a:gdLst>
              <a:gd name="T0" fmla="*/ 55 w 93"/>
              <a:gd name="T1" fmla="*/ 103 h 195"/>
              <a:gd name="T2" fmla="*/ 56 w 93"/>
              <a:gd name="T3" fmla="*/ 0 h 195"/>
              <a:gd name="T4" fmla="*/ 40 w 93"/>
              <a:gd name="T5" fmla="*/ 0 h 195"/>
              <a:gd name="T6" fmla="*/ 39 w 93"/>
              <a:gd name="T7" fmla="*/ 102 h 195"/>
              <a:gd name="T8" fmla="*/ 0 w 93"/>
              <a:gd name="T9" fmla="*/ 148 h 195"/>
              <a:gd name="T10" fmla="*/ 47 w 93"/>
              <a:gd name="T11" fmla="*/ 195 h 195"/>
              <a:gd name="T12" fmla="*/ 93 w 93"/>
              <a:gd name="T13" fmla="*/ 148 h 195"/>
              <a:gd name="T14" fmla="*/ 55 w 93"/>
              <a:gd name="T15" fmla="*/ 103 h 195"/>
              <a:gd name="T16" fmla="*/ 47 w 93"/>
              <a:gd name="T17" fmla="*/ 176 h 195"/>
              <a:gd name="T18" fmla="*/ 19 w 93"/>
              <a:gd name="T19" fmla="*/ 148 h 195"/>
              <a:gd name="T20" fmla="*/ 47 w 93"/>
              <a:gd name="T21" fmla="*/ 121 h 195"/>
              <a:gd name="T22" fmla="*/ 74 w 93"/>
              <a:gd name="T23" fmla="*/ 148 h 195"/>
              <a:gd name="T24" fmla="*/ 47 w 93"/>
              <a:gd name="T25" fmla="*/ 176 h 1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3" h="195">
                <a:moveTo>
                  <a:pt x="55" y="103"/>
                </a:moveTo>
                <a:cubicBezTo>
                  <a:pt x="55" y="81"/>
                  <a:pt x="56" y="27"/>
                  <a:pt x="56" y="0"/>
                </a:cubicBezTo>
                <a:cubicBezTo>
                  <a:pt x="40" y="0"/>
                  <a:pt x="40" y="0"/>
                  <a:pt x="40" y="0"/>
                </a:cubicBezTo>
                <a:cubicBezTo>
                  <a:pt x="40" y="27"/>
                  <a:pt x="39" y="81"/>
                  <a:pt x="39" y="102"/>
                </a:cubicBezTo>
                <a:cubicBezTo>
                  <a:pt x="17" y="106"/>
                  <a:pt x="0" y="125"/>
                  <a:pt x="0" y="148"/>
                </a:cubicBezTo>
                <a:cubicBezTo>
                  <a:pt x="0" y="174"/>
                  <a:pt x="21" y="195"/>
                  <a:pt x="47" y="195"/>
                </a:cubicBezTo>
                <a:cubicBezTo>
                  <a:pt x="72" y="195"/>
                  <a:pt x="93" y="174"/>
                  <a:pt x="93" y="148"/>
                </a:cubicBezTo>
                <a:cubicBezTo>
                  <a:pt x="93" y="125"/>
                  <a:pt x="77" y="106"/>
                  <a:pt x="55" y="103"/>
                </a:cubicBezTo>
                <a:close/>
                <a:moveTo>
                  <a:pt x="47" y="176"/>
                </a:moveTo>
                <a:cubicBezTo>
                  <a:pt x="32" y="176"/>
                  <a:pt x="19" y="163"/>
                  <a:pt x="19" y="148"/>
                </a:cubicBezTo>
                <a:cubicBezTo>
                  <a:pt x="19" y="133"/>
                  <a:pt x="32" y="121"/>
                  <a:pt x="47" y="121"/>
                </a:cubicBezTo>
                <a:cubicBezTo>
                  <a:pt x="62" y="121"/>
                  <a:pt x="74" y="133"/>
                  <a:pt x="74" y="148"/>
                </a:cubicBezTo>
                <a:cubicBezTo>
                  <a:pt x="74" y="163"/>
                  <a:pt x="62" y="176"/>
                  <a:pt x="47" y="176"/>
                </a:cubicBezTo>
                <a:close/>
              </a:path>
            </a:pathLst>
          </a:custGeom>
          <a:solidFill>
            <a:schemeClr val="accent6"/>
          </a:solidFill>
          <a:ln>
            <a:noFill/>
          </a:ln>
        </p:spPr>
        <p:txBody>
          <a:bodyPr lIns="38576" tIns="19289" rIns="38576" bIns="19289"/>
          <a:lstStyle/>
          <a:p>
            <a:pPr eaLnBrk="0" fontAlgn="base" hangingPunct="0">
              <a:spcBef>
                <a:spcPct val="0"/>
              </a:spcBef>
              <a:spcAft>
                <a:spcPct val="0"/>
              </a:spcAft>
              <a:buClrTx/>
              <a:buFontTx/>
              <a:buNone/>
              <a:defRPr/>
            </a:pPr>
            <a:endParaRPr lang="id-ID" sz="760" kern="1200">
              <a:solidFill>
                <a:prstClr val="black"/>
              </a:solidFill>
              <a:latin typeface="Times New Roman" panose="02020603050405020304" pitchFamily="18" charset="0"/>
            </a:endParaRPr>
          </a:p>
        </p:txBody>
      </p:sp>
      <p:sp>
        <p:nvSpPr>
          <p:cNvPr id="25" name="ghjh 2"/>
          <p:cNvSpPr>
            <a:spLocks noChangeArrowheads="1"/>
          </p:cNvSpPr>
          <p:nvPr/>
        </p:nvSpPr>
        <p:spPr bwMode="auto">
          <a:xfrm rot="5400000" flipH="1">
            <a:off x="3815953" y="3912394"/>
            <a:ext cx="392906" cy="338138"/>
          </a:xfrm>
          <a:prstGeom prst="rect">
            <a:avLst/>
          </a:prstGeom>
          <a:solidFill>
            <a:srgbClr val="7030A0"/>
          </a:solidFill>
          <a:ln>
            <a:noFill/>
          </a:ln>
        </p:spPr>
        <p:txBody>
          <a:bodyPr lIns="38576" tIns="19289" rIns="38576" bIns="19289"/>
          <a:lstStyle/>
          <a:p>
            <a:pPr eaLnBrk="0" fontAlgn="base" hangingPunct="0">
              <a:spcBef>
                <a:spcPct val="0"/>
              </a:spcBef>
              <a:spcAft>
                <a:spcPct val="0"/>
              </a:spcAft>
              <a:buClrTx/>
              <a:buFontTx/>
              <a:buNone/>
              <a:defRPr/>
            </a:pPr>
            <a:endParaRPr lang="id-ID" sz="760" kern="1200">
              <a:solidFill>
                <a:prstClr val="black"/>
              </a:solidFill>
              <a:latin typeface="Times New Roman" panose="02020603050405020304" pitchFamily="18" charset="0"/>
            </a:endParaRPr>
          </a:p>
        </p:txBody>
      </p:sp>
      <p:sp>
        <p:nvSpPr>
          <p:cNvPr id="20" name="Freeform 19"/>
          <p:cNvSpPr>
            <a:spLocks/>
          </p:cNvSpPr>
          <p:nvPr/>
        </p:nvSpPr>
        <p:spPr bwMode="auto">
          <a:xfrm rot="5400000" flipH="1">
            <a:off x="4031456" y="3400425"/>
            <a:ext cx="296466" cy="672704"/>
          </a:xfrm>
          <a:custGeom>
            <a:avLst/>
            <a:gdLst>
              <a:gd name="T0" fmla="*/ 199 w 199"/>
              <a:gd name="T1" fmla="*/ 0 h 443"/>
              <a:gd name="T2" fmla="*/ 0 w 199"/>
              <a:gd name="T3" fmla="*/ 218 h 443"/>
              <a:gd name="T4" fmla="*/ 0 w 199"/>
              <a:gd name="T5" fmla="*/ 443 h 443"/>
              <a:gd name="T6" fmla="*/ 199 w 199"/>
              <a:gd name="T7" fmla="*/ 35 h 443"/>
              <a:gd name="T8" fmla="*/ 199 w 199"/>
              <a:gd name="T9" fmla="*/ 0 h 443"/>
            </a:gdLst>
            <a:ahLst/>
            <a:cxnLst>
              <a:cxn ang="0">
                <a:pos x="T0" y="T1"/>
              </a:cxn>
              <a:cxn ang="0">
                <a:pos x="T2" y="T3"/>
              </a:cxn>
              <a:cxn ang="0">
                <a:pos x="T4" y="T5"/>
              </a:cxn>
              <a:cxn ang="0">
                <a:pos x="T6" y="T7"/>
              </a:cxn>
              <a:cxn ang="0">
                <a:pos x="T8" y="T9"/>
              </a:cxn>
            </a:cxnLst>
            <a:rect l="0" t="0" r="r" b="b"/>
            <a:pathLst>
              <a:path w="199" h="443">
                <a:moveTo>
                  <a:pt x="199" y="0"/>
                </a:moveTo>
                <a:lnTo>
                  <a:pt x="0" y="218"/>
                </a:lnTo>
                <a:lnTo>
                  <a:pt x="0" y="443"/>
                </a:lnTo>
                <a:lnTo>
                  <a:pt x="199" y="35"/>
                </a:lnTo>
                <a:lnTo>
                  <a:pt x="199" y="0"/>
                </a:lnTo>
                <a:close/>
              </a:path>
            </a:pathLst>
          </a:custGeom>
          <a:solidFill>
            <a:srgbClr val="7030A0"/>
          </a:solidFill>
          <a:ln>
            <a:noFill/>
          </a:ln>
        </p:spPr>
        <p:txBody>
          <a:bodyPr lIns="38576" tIns="19289" rIns="38576" bIns="19289"/>
          <a:lstStyle/>
          <a:p>
            <a:pPr eaLnBrk="0" fontAlgn="base" hangingPunct="0">
              <a:spcBef>
                <a:spcPct val="0"/>
              </a:spcBef>
              <a:spcAft>
                <a:spcPct val="0"/>
              </a:spcAft>
              <a:buClrTx/>
              <a:buFontTx/>
              <a:buNone/>
              <a:defRPr/>
            </a:pPr>
            <a:endParaRPr lang="id-ID" sz="760" kern="1200">
              <a:solidFill>
                <a:prstClr val="black"/>
              </a:solidFill>
              <a:latin typeface="Times New Roman" panose="02020603050405020304" pitchFamily="18" charset="0"/>
            </a:endParaRPr>
          </a:p>
        </p:txBody>
      </p:sp>
      <p:sp>
        <p:nvSpPr>
          <p:cNvPr id="37" name="Freeform 51"/>
          <p:cNvSpPr>
            <a:spLocks/>
          </p:cNvSpPr>
          <p:nvPr/>
        </p:nvSpPr>
        <p:spPr bwMode="auto">
          <a:xfrm rot="5400000" flipH="1">
            <a:off x="4271368" y="1566267"/>
            <a:ext cx="215504" cy="283369"/>
          </a:xfrm>
          <a:custGeom>
            <a:avLst/>
            <a:gdLst>
              <a:gd name="T0" fmla="*/ 61 w 61"/>
              <a:gd name="T1" fmla="*/ 78 h 80"/>
              <a:gd name="T2" fmla="*/ 4 w 61"/>
              <a:gd name="T3" fmla="*/ 1 h 80"/>
              <a:gd name="T4" fmla="*/ 0 w 61"/>
              <a:gd name="T5" fmla="*/ 0 h 80"/>
              <a:gd name="T6" fmla="*/ 0 w 61"/>
              <a:gd name="T7" fmla="*/ 16 h 80"/>
              <a:gd name="T8" fmla="*/ 3 w 61"/>
              <a:gd name="T9" fmla="*/ 16 h 80"/>
              <a:gd name="T10" fmla="*/ 46 w 61"/>
              <a:gd name="T11" fmla="*/ 78 h 80"/>
              <a:gd name="T12" fmla="*/ 46 w 61"/>
              <a:gd name="T13" fmla="*/ 80 h 80"/>
              <a:gd name="T14" fmla="*/ 61 w 61"/>
              <a:gd name="T15" fmla="*/ 80 h 80"/>
              <a:gd name="T16" fmla="*/ 61 w 61"/>
              <a:gd name="T17" fmla="*/ 78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1" h="80">
                <a:moveTo>
                  <a:pt x="61" y="78"/>
                </a:moveTo>
                <a:cubicBezTo>
                  <a:pt x="61" y="26"/>
                  <a:pt x="45" y="3"/>
                  <a:pt x="4" y="1"/>
                </a:cubicBezTo>
                <a:cubicBezTo>
                  <a:pt x="3" y="1"/>
                  <a:pt x="2" y="1"/>
                  <a:pt x="0" y="0"/>
                </a:cubicBezTo>
                <a:cubicBezTo>
                  <a:pt x="0" y="16"/>
                  <a:pt x="0" y="16"/>
                  <a:pt x="0" y="16"/>
                </a:cubicBezTo>
                <a:cubicBezTo>
                  <a:pt x="1" y="16"/>
                  <a:pt x="2" y="16"/>
                  <a:pt x="3" y="16"/>
                </a:cubicBezTo>
                <a:cubicBezTo>
                  <a:pt x="26" y="18"/>
                  <a:pt x="46" y="24"/>
                  <a:pt x="46" y="78"/>
                </a:cubicBezTo>
                <a:cubicBezTo>
                  <a:pt x="46" y="80"/>
                  <a:pt x="46" y="80"/>
                  <a:pt x="46" y="80"/>
                </a:cubicBezTo>
                <a:cubicBezTo>
                  <a:pt x="61" y="80"/>
                  <a:pt x="61" y="80"/>
                  <a:pt x="61" y="80"/>
                </a:cubicBezTo>
                <a:lnTo>
                  <a:pt x="61" y="78"/>
                </a:lnTo>
                <a:close/>
              </a:path>
            </a:pathLst>
          </a:custGeom>
          <a:solidFill>
            <a:srgbClr val="7030A0"/>
          </a:solidFill>
          <a:ln>
            <a:noFill/>
          </a:ln>
        </p:spPr>
        <p:txBody>
          <a:bodyPr lIns="38576" tIns="19289" rIns="38576" bIns="19289"/>
          <a:lstStyle/>
          <a:p>
            <a:pPr eaLnBrk="0" fontAlgn="base" hangingPunct="0">
              <a:spcBef>
                <a:spcPct val="0"/>
              </a:spcBef>
              <a:spcAft>
                <a:spcPct val="0"/>
              </a:spcAft>
              <a:buClrTx/>
              <a:buFontTx/>
              <a:buNone/>
              <a:defRPr/>
            </a:pPr>
            <a:endParaRPr lang="id-ID" sz="760" kern="1200">
              <a:solidFill>
                <a:prstClr val="black"/>
              </a:solidFill>
              <a:latin typeface="Times New Roman" panose="02020603050405020304" pitchFamily="18" charset="0"/>
            </a:endParaRPr>
          </a:p>
        </p:txBody>
      </p:sp>
      <p:sp>
        <p:nvSpPr>
          <p:cNvPr id="38" name="Freeform 52"/>
          <p:cNvSpPr>
            <a:spLocks/>
          </p:cNvSpPr>
          <p:nvPr/>
        </p:nvSpPr>
        <p:spPr bwMode="auto">
          <a:xfrm rot="5400000" flipH="1">
            <a:off x="3605213" y="2672954"/>
            <a:ext cx="1774031" cy="57150"/>
          </a:xfrm>
          <a:custGeom>
            <a:avLst/>
            <a:gdLst>
              <a:gd name="T0" fmla="*/ 0 w 501"/>
              <a:gd name="T1" fmla="*/ 2 h 17"/>
              <a:gd name="T2" fmla="*/ 0 w 501"/>
              <a:gd name="T3" fmla="*/ 17 h 17"/>
              <a:gd name="T4" fmla="*/ 501 w 501"/>
              <a:gd name="T5" fmla="*/ 17 h 17"/>
              <a:gd name="T6" fmla="*/ 501 w 501"/>
              <a:gd name="T7" fmla="*/ 1 h 17"/>
              <a:gd name="T8" fmla="*/ 0 w 501"/>
              <a:gd name="T9" fmla="*/ 2 h 17"/>
            </a:gdLst>
            <a:ahLst/>
            <a:cxnLst>
              <a:cxn ang="0">
                <a:pos x="T0" y="T1"/>
              </a:cxn>
              <a:cxn ang="0">
                <a:pos x="T2" y="T3"/>
              </a:cxn>
              <a:cxn ang="0">
                <a:pos x="T4" y="T5"/>
              </a:cxn>
              <a:cxn ang="0">
                <a:pos x="T6" y="T7"/>
              </a:cxn>
              <a:cxn ang="0">
                <a:pos x="T8" y="T9"/>
              </a:cxn>
            </a:cxnLst>
            <a:rect l="0" t="0" r="r" b="b"/>
            <a:pathLst>
              <a:path w="501" h="17">
                <a:moveTo>
                  <a:pt x="0" y="2"/>
                </a:moveTo>
                <a:cubicBezTo>
                  <a:pt x="0" y="17"/>
                  <a:pt x="0" y="17"/>
                  <a:pt x="0" y="17"/>
                </a:cubicBezTo>
                <a:cubicBezTo>
                  <a:pt x="4" y="17"/>
                  <a:pt x="447" y="15"/>
                  <a:pt x="501" y="17"/>
                </a:cubicBezTo>
                <a:cubicBezTo>
                  <a:pt x="501" y="1"/>
                  <a:pt x="501" y="1"/>
                  <a:pt x="501" y="1"/>
                </a:cubicBezTo>
                <a:cubicBezTo>
                  <a:pt x="443" y="0"/>
                  <a:pt x="18" y="2"/>
                  <a:pt x="0" y="2"/>
                </a:cubicBezTo>
                <a:close/>
              </a:path>
            </a:pathLst>
          </a:custGeom>
          <a:solidFill>
            <a:srgbClr val="7030A0"/>
          </a:solidFill>
          <a:ln>
            <a:noFill/>
          </a:ln>
        </p:spPr>
        <p:txBody>
          <a:bodyPr lIns="38576" tIns="19289" rIns="38576" bIns="19289"/>
          <a:lstStyle/>
          <a:p>
            <a:pPr eaLnBrk="0" fontAlgn="base" hangingPunct="0">
              <a:spcBef>
                <a:spcPct val="0"/>
              </a:spcBef>
              <a:spcAft>
                <a:spcPct val="0"/>
              </a:spcAft>
              <a:buClrTx/>
              <a:buFontTx/>
              <a:buNone/>
              <a:defRPr/>
            </a:pPr>
            <a:endParaRPr lang="id-ID" sz="760" kern="1200">
              <a:solidFill>
                <a:prstClr val="black"/>
              </a:solidFill>
              <a:latin typeface="Times New Roman" panose="02020603050405020304" pitchFamily="18" charset="0"/>
            </a:endParaRPr>
          </a:p>
        </p:txBody>
      </p:sp>
      <p:sp>
        <p:nvSpPr>
          <p:cNvPr id="39" name="Freeform 53"/>
          <p:cNvSpPr>
            <a:spLocks noEditPoints="1"/>
          </p:cNvSpPr>
          <p:nvPr/>
        </p:nvSpPr>
        <p:spPr bwMode="auto">
          <a:xfrm rot="5400000" flipH="1">
            <a:off x="3698081" y="1259681"/>
            <a:ext cx="329804" cy="748904"/>
          </a:xfrm>
          <a:custGeom>
            <a:avLst/>
            <a:gdLst>
              <a:gd name="T0" fmla="*/ 56 w 93"/>
              <a:gd name="T1" fmla="*/ 119 h 211"/>
              <a:gd name="T2" fmla="*/ 56 w 93"/>
              <a:gd name="T3" fmla="*/ 0 h 211"/>
              <a:gd name="T4" fmla="*/ 41 w 93"/>
              <a:gd name="T5" fmla="*/ 0 h 211"/>
              <a:gd name="T6" fmla="*/ 41 w 93"/>
              <a:gd name="T7" fmla="*/ 118 h 211"/>
              <a:gd name="T8" fmla="*/ 0 w 93"/>
              <a:gd name="T9" fmla="*/ 164 h 211"/>
              <a:gd name="T10" fmla="*/ 46 w 93"/>
              <a:gd name="T11" fmla="*/ 211 h 211"/>
              <a:gd name="T12" fmla="*/ 93 w 93"/>
              <a:gd name="T13" fmla="*/ 164 h 211"/>
              <a:gd name="T14" fmla="*/ 56 w 93"/>
              <a:gd name="T15" fmla="*/ 119 h 211"/>
              <a:gd name="T16" fmla="*/ 46 w 93"/>
              <a:gd name="T17" fmla="*/ 191 h 211"/>
              <a:gd name="T18" fmla="*/ 19 w 93"/>
              <a:gd name="T19" fmla="*/ 164 h 211"/>
              <a:gd name="T20" fmla="*/ 46 w 93"/>
              <a:gd name="T21" fmla="*/ 137 h 211"/>
              <a:gd name="T22" fmla="*/ 74 w 93"/>
              <a:gd name="T23" fmla="*/ 164 h 211"/>
              <a:gd name="T24" fmla="*/ 46 w 93"/>
              <a:gd name="T25" fmla="*/ 191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3" h="211">
                <a:moveTo>
                  <a:pt x="56" y="119"/>
                </a:moveTo>
                <a:cubicBezTo>
                  <a:pt x="56" y="0"/>
                  <a:pt x="56" y="0"/>
                  <a:pt x="56" y="0"/>
                </a:cubicBezTo>
                <a:cubicBezTo>
                  <a:pt x="41" y="0"/>
                  <a:pt x="41" y="0"/>
                  <a:pt x="41" y="0"/>
                </a:cubicBezTo>
                <a:cubicBezTo>
                  <a:pt x="41" y="118"/>
                  <a:pt x="41" y="118"/>
                  <a:pt x="41" y="118"/>
                </a:cubicBezTo>
                <a:cubicBezTo>
                  <a:pt x="18" y="121"/>
                  <a:pt x="0" y="141"/>
                  <a:pt x="0" y="164"/>
                </a:cubicBezTo>
                <a:cubicBezTo>
                  <a:pt x="0" y="190"/>
                  <a:pt x="21" y="211"/>
                  <a:pt x="46" y="211"/>
                </a:cubicBezTo>
                <a:cubicBezTo>
                  <a:pt x="72" y="211"/>
                  <a:pt x="93" y="190"/>
                  <a:pt x="93" y="164"/>
                </a:cubicBezTo>
                <a:cubicBezTo>
                  <a:pt x="93" y="142"/>
                  <a:pt x="77" y="123"/>
                  <a:pt x="56" y="119"/>
                </a:cubicBezTo>
                <a:close/>
                <a:moveTo>
                  <a:pt x="46" y="191"/>
                </a:moveTo>
                <a:cubicBezTo>
                  <a:pt x="31" y="191"/>
                  <a:pt x="19" y="179"/>
                  <a:pt x="19" y="164"/>
                </a:cubicBezTo>
                <a:cubicBezTo>
                  <a:pt x="19" y="149"/>
                  <a:pt x="31" y="137"/>
                  <a:pt x="46" y="137"/>
                </a:cubicBezTo>
                <a:cubicBezTo>
                  <a:pt x="61" y="137"/>
                  <a:pt x="74" y="149"/>
                  <a:pt x="74" y="164"/>
                </a:cubicBezTo>
                <a:cubicBezTo>
                  <a:pt x="74" y="179"/>
                  <a:pt x="61" y="191"/>
                  <a:pt x="46" y="191"/>
                </a:cubicBezTo>
                <a:close/>
              </a:path>
            </a:pathLst>
          </a:custGeom>
          <a:solidFill>
            <a:srgbClr val="7030A0"/>
          </a:solidFill>
          <a:ln>
            <a:noFill/>
          </a:ln>
        </p:spPr>
        <p:txBody>
          <a:bodyPr lIns="38576" tIns="19289" rIns="38576" bIns="19289"/>
          <a:lstStyle/>
          <a:p>
            <a:pPr eaLnBrk="0" fontAlgn="base" hangingPunct="0">
              <a:spcBef>
                <a:spcPct val="0"/>
              </a:spcBef>
              <a:spcAft>
                <a:spcPct val="0"/>
              </a:spcAft>
              <a:buClrTx/>
              <a:buFontTx/>
              <a:buNone/>
              <a:defRPr/>
            </a:pPr>
            <a:endParaRPr lang="id-ID" sz="760" kern="1200">
              <a:solidFill>
                <a:prstClr val="black"/>
              </a:solidFill>
              <a:latin typeface="Times New Roman" panose="02020603050405020304" pitchFamily="18" charset="0"/>
            </a:endParaRPr>
          </a:p>
        </p:txBody>
      </p:sp>
      <p:sp>
        <p:nvSpPr>
          <p:cNvPr id="19" name="Freeform 18"/>
          <p:cNvSpPr>
            <a:spLocks/>
          </p:cNvSpPr>
          <p:nvPr/>
        </p:nvSpPr>
        <p:spPr bwMode="auto">
          <a:xfrm rot="5400000" flipH="1">
            <a:off x="4449961" y="3571280"/>
            <a:ext cx="289322" cy="338138"/>
          </a:xfrm>
          <a:custGeom>
            <a:avLst/>
            <a:gdLst>
              <a:gd name="T0" fmla="*/ 194 w 194"/>
              <a:gd name="T1" fmla="*/ 98 h 226"/>
              <a:gd name="T2" fmla="*/ 0 w 194"/>
              <a:gd name="T3" fmla="*/ 0 h 226"/>
              <a:gd name="T4" fmla="*/ 0 w 194"/>
              <a:gd name="T5" fmla="*/ 226 h 226"/>
              <a:gd name="T6" fmla="*/ 194 w 194"/>
              <a:gd name="T7" fmla="*/ 133 h 226"/>
              <a:gd name="T8" fmla="*/ 194 w 194"/>
              <a:gd name="T9" fmla="*/ 98 h 226"/>
            </a:gdLst>
            <a:ahLst/>
            <a:cxnLst>
              <a:cxn ang="0">
                <a:pos x="T0" y="T1"/>
              </a:cxn>
              <a:cxn ang="0">
                <a:pos x="T2" y="T3"/>
              </a:cxn>
              <a:cxn ang="0">
                <a:pos x="T4" y="T5"/>
              </a:cxn>
              <a:cxn ang="0">
                <a:pos x="T6" y="T7"/>
              </a:cxn>
              <a:cxn ang="0">
                <a:pos x="T8" y="T9"/>
              </a:cxn>
            </a:cxnLst>
            <a:rect l="0" t="0" r="r" b="b"/>
            <a:pathLst>
              <a:path w="194" h="226">
                <a:moveTo>
                  <a:pt x="194" y="98"/>
                </a:moveTo>
                <a:lnTo>
                  <a:pt x="0" y="0"/>
                </a:lnTo>
                <a:lnTo>
                  <a:pt x="0" y="226"/>
                </a:lnTo>
                <a:lnTo>
                  <a:pt x="194" y="133"/>
                </a:lnTo>
                <a:lnTo>
                  <a:pt x="194" y="98"/>
                </a:lnTo>
                <a:close/>
              </a:path>
            </a:pathLst>
          </a:custGeom>
          <a:solidFill>
            <a:srgbClr val="FF0000"/>
          </a:solidFill>
          <a:ln>
            <a:noFill/>
          </a:ln>
        </p:spPr>
        <p:txBody>
          <a:bodyPr lIns="38576" tIns="19289" rIns="38576" bIns="19289"/>
          <a:lstStyle/>
          <a:p>
            <a:pPr eaLnBrk="0" fontAlgn="base" hangingPunct="0">
              <a:spcBef>
                <a:spcPct val="0"/>
              </a:spcBef>
              <a:spcAft>
                <a:spcPct val="0"/>
              </a:spcAft>
              <a:buClrTx/>
              <a:buFontTx/>
              <a:buNone/>
              <a:defRPr/>
            </a:pPr>
            <a:endParaRPr lang="id-ID" sz="760" kern="1200">
              <a:solidFill>
                <a:prstClr val="black"/>
              </a:solidFill>
              <a:latin typeface="Times New Roman" panose="02020603050405020304" pitchFamily="18" charset="0"/>
            </a:endParaRPr>
          </a:p>
        </p:txBody>
      </p:sp>
      <p:sp>
        <p:nvSpPr>
          <p:cNvPr id="34" name="Rectangle 48"/>
          <p:cNvSpPr>
            <a:spLocks noChangeArrowheads="1"/>
          </p:cNvSpPr>
          <p:nvPr/>
        </p:nvSpPr>
        <p:spPr bwMode="auto">
          <a:xfrm rot="5400000" flipH="1">
            <a:off x="3505200" y="2483644"/>
            <a:ext cx="2171700" cy="52388"/>
          </a:xfrm>
          <a:prstGeom prst="rect">
            <a:avLst/>
          </a:prstGeom>
          <a:solidFill>
            <a:srgbClr val="FF0000"/>
          </a:solidFill>
          <a:ln>
            <a:noFill/>
          </a:ln>
        </p:spPr>
        <p:txBody>
          <a:bodyPr lIns="38576" tIns="19289" rIns="38576" bIns="19289"/>
          <a:lstStyle/>
          <a:p>
            <a:pPr eaLnBrk="0" fontAlgn="base" hangingPunct="0">
              <a:spcBef>
                <a:spcPct val="0"/>
              </a:spcBef>
              <a:spcAft>
                <a:spcPct val="0"/>
              </a:spcAft>
              <a:buClrTx/>
              <a:buFontTx/>
              <a:buNone/>
              <a:defRPr/>
            </a:pPr>
            <a:endParaRPr lang="id-ID" sz="760" kern="1200">
              <a:solidFill>
                <a:prstClr val="black"/>
              </a:solidFill>
              <a:latin typeface="Times New Roman" panose="02020603050405020304" pitchFamily="18" charset="0"/>
            </a:endParaRPr>
          </a:p>
        </p:txBody>
      </p:sp>
      <p:sp>
        <p:nvSpPr>
          <p:cNvPr id="35" name="Freeform 49"/>
          <p:cNvSpPr>
            <a:spLocks noEditPoints="1"/>
          </p:cNvSpPr>
          <p:nvPr/>
        </p:nvSpPr>
        <p:spPr bwMode="auto">
          <a:xfrm rot="5400000" flipH="1">
            <a:off x="5123855" y="786408"/>
            <a:ext cx="328613" cy="815578"/>
          </a:xfrm>
          <a:custGeom>
            <a:avLst/>
            <a:gdLst>
              <a:gd name="T0" fmla="*/ 54 w 93"/>
              <a:gd name="T1" fmla="*/ 92 h 230"/>
              <a:gd name="T2" fmla="*/ 93 w 93"/>
              <a:gd name="T3" fmla="*/ 47 h 230"/>
              <a:gd name="T4" fmla="*/ 47 w 93"/>
              <a:gd name="T5" fmla="*/ 0 h 230"/>
              <a:gd name="T6" fmla="*/ 0 w 93"/>
              <a:gd name="T7" fmla="*/ 47 h 230"/>
              <a:gd name="T8" fmla="*/ 39 w 93"/>
              <a:gd name="T9" fmla="*/ 92 h 230"/>
              <a:gd name="T10" fmla="*/ 39 w 93"/>
              <a:gd name="T11" fmla="*/ 230 h 230"/>
              <a:gd name="T12" fmla="*/ 54 w 93"/>
              <a:gd name="T13" fmla="*/ 230 h 230"/>
              <a:gd name="T14" fmla="*/ 54 w 93"/>
              <a:gd name="T15" fmla="*/ 92 h 230"/>
              <a:gd name="T16" fmla="*/ 19 w 93"/>
              <a:gd name="T17" fmla="*/ 47 h 230"/>
              <a:gd name="T18" fmla="*/ 47 w 93"/>
              <a:gd name="T19" fmla="*/ 19 h 230"/>
              <a:gd name="T20" fmla="*/ 74 w 93"/>
              <a:gd name="T21" fmla="*/ 47 h 230"/>
              <a:gd name="T22" fmla="*/ 47 w 93"/>
              <a:gd name="T23" fmla="*/ 74 h 230"/>
              <a:gd name="T24" fmla="*/ 19 w 93"/>
              <a:gd name="T25" fmla="*/ 47 h 2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3" h="230">
                <a:moveTo>
                  <a:pt x="54" y="92"/>
                </a:moveTo>
                <a:cubicBezTo>
                  <a:pt x="76" y="89"/>
                  <a:pt x="93" y="70"/>
                  <a:pt x="93" y="47"/>
                </a:cubicBezTo>
                <a:cubicBezTo>
                  <a:pt x="93" y="21"/>
                  <a:pt x="72" y="0"/>
                  <a:pt x="47" y="0"/>
                </a:cubicBezTo>
                <a:cubicBezTo>
                  <a:pt x="21" y="0"/>
                  <a:pt x="0" y="21"/>
                  <a:pt x="0" y="47"/>
                </a:cubicBezTo>
                <a:cubicBezTo>
                  <a:pt x="0" y="70"/>
                  <a:pt x="17" y="89"/>
                  <a:pt x="39" y="92"/>
                </a:cubicBezTo>
                <a:cubicBezTo>
                  <a:pt x="39" y="230"/>
                  <a:pt x="39" y="230"/>
                  <a:pt x="39" y="230"/>
                </a:cubicBezTo>
                <a:cubicBezTo>
                  <a:pt x="54" y="230"/>
                  <a:pt x="54" y="230"/>
                  <a:pt x="54" y="230"/>
                </a:cubicBezTo>
                <a:lnTo>
                  <a:pt x="54" y="92"/>
                </a:lnTo>
                <a:close/>
                <a:moveTo>
                  <a:pt x="19" y="47"/>
                </a:moveTo>
                <a:cubicBezTo>
                  <a:pt x="19" y="32"/>
                  <a:pt x="31" y="19"/>
                  <a:pt x="47" y="19"/>
                </a:cubicBezTo>
                <a:cubicBezTo>
                  <a:pt x="62" y="19"/>
                  <a:pt x="74" y="32"/>
                  <a:pt x="74" y="47"/>
                </a:cubicBezTo>
                <a:cubicBezTo>
                  <a:pt x="74" y="62"/>
                  <a:pt x="62" y="74"/>
                  <a:pt x="47" y="74"/>
                </a:cubicBezTo>
                <a:cubicBezTo>
                  <a:pt x="31" y="74"/>
                  <a:pt x="19" y="62"/>
                  <a:pt x="19" y="47"/>
                </a:cubicBezTo>
                <a:close/>
              </a:path>
            </a:pathLst>
          </a:custGeom>
          <a:solidFill>
            <a:srgbClr val="FF0000"/>
          </a:solidFill>
          <a:ln>
            <a:noFill/>
          </a:ln>
        </p:spPr>
        <p:txBody>
          <a:bodyPr lIns="38576" tIns="19289" rIns="38576" bIns="19289"/>
          <a:lstStyle/>
          <a:p>
            <a:pPr eaLnBrk="0" fontAlgn="base" hangingPunct="0">
              <a:spcBef>
                <a:spcPct val="0"/>
              </a:spcBef>
              <a:spcAft>
                <a:spcPct val="0"/>
              </a:spcAft>
              <a:buClrTx/>
              <a:buFontTx/>
              <a:buNone/>
              <a:defRPr/>
            </a:pPr>
            <a:endParaRPr lang="id-ID" sz="760" kern="1200">
              <a:solidFill>
                <a:prstClr val="black"/>
              </a:solidFill>
              <a:latin typeface="Times New Roman" panose="02020603050405020304" pitchFamily="18" charset="0"/>
            </a:endParaRPr>
          </a:p>
        </p:txBody>
      </p:sp>
      <p:sp>
        <p:nvSpPr>
          <p:cNvPr id="36" name="Freeform 50"/>
          <p:cNvSpPr>
            <a:spLocks/>
          </p:cNvSpPr>
          <p:nvPr/>
        </p:nvSpPr>
        <p:spPr bwMode="auto">
          <a:xfrm rot="5400000" flipH="1">
            <a:off x="4594027" y="1137642"/>
            <a:ext cx="257175" cy="315516"/>
          </a:xfrm>
          <a:custGeom>
            <a:avLst/>
            <a:gdLst>
              <a:gd name="T0" fmla="*/ 58 w 73"/>
              <a:gd name="T1" fmla="*/ 0 h 89"/>
              <a:gd name="T2" fmla="*/ 58 w 73"/>
              <a:gd name="T3" fmla="*/ 1 h 89"/>
              <a:gd name="T4" fmla="*/ 1 w 73"/>
              <a:gd name="T5" fmla="*/ 74 h 89"/>
              <a:gd name="T6" fmla="*/ 0 w 73"/>
              <a:gd name="T7" fmla="*/ 74 h 89"/>
              <a:gd name="T8" fmla="*/ 0 w 73"/>
              <a:gd name="T9" fmla="*/ 89 h 89"/>
              <a:gd name="T10" fmla="*/ 1 w 73"/>
              <a:gd name="T11" fmla="*/ 89 h 89"/>
              <a:gd name="T12" fmla="*/ 58 w 73"/>
              <a:gd name="T13" fmla="*/ 60 h 89"/>
              <a:gd name="T14" fmla="*/ 73 w 73"/>
              <a:gd name="T15" fmla="*/ 1 h 89"/>
              <a:gd name="T16" fmla="*/ 73 w 73"/>
              <a:gd name="T17" fmla="*/ 0 h 89"/>
              <a:gd name="T18" fmla="*/ 58 w 73"/>
              <a:gd name="T19" fmla="*/ 0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3" h="89">
                <a:moveTo>
                  <a:pt x="58" y="0"/>
                </a:moveTo>
                <a:cubicBezTo>
                  <a:pt x="58" y="1"/>
                  <a:pt x="58" y="1"/>
                  <a:pt x="58" y="1"/>
                </a:cubicBezTo>
                <a:cubicBezTo>
                  <a:pt x="58" y="23"/>
                  <a:pt x="52" y="74"/>
                  <a:pt x="1" y="74"/>
                </a:cubicBezTo>
                <a:cubicBezTo>
                  <a:pt x="0" y="74"/>
                  <a:pt x="0" y="74"/>
                  <a:pt x="0" y="74"/>
                </a:cubicBezTo>
                <a:cubicBezTo>
                  <a:pt x="0" y="89"/>
                  <a:pt x="0" y="89"/>
                  <a:pt x="0" y="89"/>
                </a:cubicBezTo>
                <a:cubicBezTo>
                  <a:pt x="1" y="89"/>
                  <a:pt x="1" y="89"/>
                  <a:pt x="1" y="89"/>
                </a:cubicBezTo>
                <a:cubicBezTo>
                  <a:pt x="26" y="89"/>
                  <a:pt x="45" y="79"/>
                  <a:pt x="58" y="60"/>
                </a:cubicBezTo>
                <a:cubicBezTo>
                  <a:pt x="71" y="41"/>
                  <a:pt x="73" y="17"/>
                  <a:pt x="73" y="1"/>
                </a:cubicBezTo>
                <a:cubicBezTo>
                  <a:pt x="73" y="0"/>
                  <a:pt x="73" y="0"/>
                  <a:pt x="73" y="0"/>
                </a:cubicBezTo>
                <a:lnTo>
                  <a:pt x="58" y="0"/>
                </a:lnTo>
                <a:close/>
              </a:path>
            </a:pathLst>
          </a:custGeom>
          <a:solidFill>
            <a:srgbClr val="FF0000"/>
          </a:solidFill>
          <a:ln>
            <a:noFill/>
          </a:ln>
        </p:spPr>
        <p:txBody>
          <a:bodyPr lIns="38576" tIns="19289" rIns="38576" bIns="19289"/>
          <a:lstStyle/>
          <a:p>
            <a:pPr eaLnBrk="0" fontAlgn="base" hangingPunct="0">
              <a:spcBef>
                <a:spcPct val="0"/>
              </a:spcBef>
              <a:spcAft>
                <a:spcPct val="0"/>
              </a:spcAft>
              <a:buClrTx/>
              <a:buFontTx/>
              <a:buNone/>
              <a:defRPr/>
            </a:pPr>
            <a:endParaRPr lang="id-ID" sz="760" kern="1200">
              <a:solidFill>
                <a:prstClr val="black"/>
              </a:solidFill>
              <a:latin typeface="Times New Roman" panose="02020603050405020304" pitchFamily="18" charset="0"/>
            </a:endParaRPr>
          </a:p>
        </p:txBody>
      </p:sp>
      <p:sp>
        <p:nvSpPr>
          <p:cNvPr id="99" name="ghjh 1"/>
          <p:cNvSpPr>
            <a:spLocks noChangeAspect="1" noChangeArrowheads="1"/>
          </p:cNvSpPr>
          <p:nvPr/>
        </p:nvSpPr>
        <p:spPr bwMode="auto">
          <a:xfrm flipH="1">
            <a:off x="4425553" y="3885010"/>
            <a:ext cx="338138" cy="398859"/>
          </a:xfrm>
          <a:prstGeom prst="rect">
            <a:avLst/>
          </a:prstGeom>
          <a:solidFill>
            <a:srgbClr val="FF0000"/>
          </a:solidFill>
          <a:ln>
            <a:noFill/>
          </a:ln>
        </p:spPr>
        <p:txBody>
          <a:bodyPr lIns="38576" tIns="19289" rIns="38576" bIns="19289"/>
          <a:lstStyle/>
          <a:p>
            <a:pPr eaLnBrk="0" fontAlgn="base" hangingPunct="0">
              <a:spcBef>
                <a:spcPct val="0"/>
              </a:spcBef>
              <a:spcAft>
                <a:spcPct val="0"/>
              </a:spcAft>
              <a:buClrTx/>
              <a:buFontTx/>
              <a:buNone/>
              <a:defRPr/>
            </a:pPr>
            <a:endParaRPr lang="id-ID" sz="760" kern="1200">
              <a:solidFill>
                <a:prstClr val="black"/>
              </a:solidFill>
              <a:latin typeface="Times New Roman" panose="02020603050405020304" pitchFamily="18" charset="0"/>
            </a:endParaRPr>
          </a:p>
        </p:txBody>
      </p:sp>
      <p:sp>
        <p:nvSpPr>
          <p:cNvPr id="23" name="Rectangle 38"/>
          <p:cNvSpPr>
            <a:spLocks noChangeArrowheads="1"/>
          </p:cNvSpPr>
          <p:nvPr/>
        </p:nvSpPr>
        <p:spPr bwMode="auto">
          <a:xfrm rot="5400000" flipH="1">
            <a:off x="4960145" y="3910013"/>
            <a:ext cx="390525" cy="340519"/>
          </a:xfrm>
          <a:prstGeom prst="rect">
            <a:avLst/>
          </a:prstGeom>
          <a:solidFill>
            <a:srgbClr val="3082BA"/>
          </a:solidFill>
          <a:ln>
            <a:noFill/>
          </a:ln>
        </p:spPr>
        <p:txBody>
          <a:bodyPr lIns="38576" tIns="19289" rIns="38576" bIns="19289"/>
          <a:lstStyle/>
          <a:p>
            <a:pPr eaLnBrk="0" fontAlgn="base" hangingPunct="0">
              <a:spcBef>
                <a:spcPct val="0"/>
              </a:spcBef>
              <a:spcAft>
                <a:spcPct val="0"/>
              </a:spcAft>
              <a:buClrTx/>
              <a:buFontTx/>
              <a:buNone/>
              <a:defRPr/>
            </a:pPr>
            <a:endParaRPr lang="id-ID" sz="760" kern="1200">
              <a:solidFill>
                <a:prstClr val="black"/>
              </a:solidFill>
              <a:latin typeface="Times New Roman" panose="02020603050405020304" pitchFamily="18" charset="0"/>
            </a:endParaRPr>
          </a:p>
        </p:txBody>
      </p:sp>
      <p:sp>
        <p:nvSpPr>
          <p:cNvPr id="18" name="Freeform 17"/>
          <p:cNvSpPr>
            <a:spLocks/>
          </p:cNvSpPr>
          <p:nvPr/>
        </p:nvSpPr>
        <p:spPr bwMode="auto">
          <a:xfrm rot="5400000" flipH="1">
            <a:off x="4848821" y="3404592"/>
            <a:ext cx="296466" cy="664369"/>
          </a:xfrm>
          <a:custGeom>
            <a:avLst/>
            <a:gdLst>
              <a:gd name="T0" fmla="*/ 199 w 199"/>
              <a:gd name="T1" fmla="*/ 408 h 444"/>
              <a:gd name="T2" fmla="*/ 0 w 199"/>
              <a:gd name="T3" fmla="*/ 0 h 444"/>
              <a:gd name="T4" fmla="*/ 0 w 199"/>
              <a:gd name="T5" fmla="*/ 228 h 444"/>
              <a:gd name="T6" fmla="*/ 199 w 199"/>
              <a:gd name="T7" fmla="*/ 444 h 444"/>
              <a:gd name="T8" fmla="*/ 199 w 199"/>
              <a:gd name="T9" fmla="*/ 408 h 444"/>
            </a:gdLst>
            <a:ahLst/>
            <a:cxnLst>
              <a:cxn ang="0">
                <a:pos x="T0" y="T1"/>
              </a:cxn>
              <a:cxn ang="0">
                <a:pos x="T2" y="T3"/>
              </a:cxn>
              <a:cxn ang="0">
                <a:pos x="T4" y="T5"/>
              </a:cxn>
              <a:cxn ang="0">
                <a:pos x="T6" y="T7"/>
              </a:cxn>
              <a:cxn ang="0">
                <a:pos x="T8" y="T9"/>
              </a:cxn>
            </a:cxnLst>
            <a:rect l="0" t="0" r="r" b="b"/>
            <a:pathLst>
              <a:path w="199" h="444">
                <a:moveTo>
                  <a:pt x="199" y="408"/>
                </a:moveTo>
                <a:lnTo>
                  <a:pt x="0" y="0"/>
                </a:lnTo>
                <a:lnTo>
                  <a:pt x="0" y="228"/>
                </a:lnTo>
                <a:lnTo>
                  <a:pt x="199" y="444"/>
                </a:lnTo>
                <a:lnTo>
                  <a:pt x="199" y="408"/>
                </a:lnTo>
                <a:close/>
              </a:path>
            </a:pathLst>
          </a:custGeom>
          <a:solidFill>
            <a:schemeClr val="accent5"/>
          </a:solidFill>
          <a:ln>
            <a:noFill/>
          </a:ln>
        </p:spPr>
        <p:txBody>
          <a:bodyPr lIns="38576" tIns="19289" rIns="38576" bIns="19289"/>
          <a:lstStyle/>
          <a:p>
            <a:pPr eaLnBrk="0" fontAlgn="base" hangingPunct="0">
              <a:spcBef>
                <a:spcPct val="0"/>
              </a:spcBef>
              <a:spcAft>
                <a:spcPct val="0"/>
              </a:spcAft>
              <a:buClrTx/>
              <a:buFontTx/>
              <a:buNone/>
              <a:defRPr/>
            </a:pPr>
            <a:endParaRPr lang="id-ID" sz="760" kern="1200">
              <a:solidFill>
                <a:prstClr val="black"/>
              </a:solidFill>
              <a:latin typeface="Times New Roman" panose="02020603050405020304" pitchFamily="18" charset="0"/>
            </a:endParaRPr>
          </a:p>
        </p:txBody>
      </p:sp>
      <p:sp>
        <p:nvSpPr>
          <p:cNvPr id="31" name="Rectangle 45"/>
          <p:cNvSpPr>
            <a:spLocks noChangeArrowheads="1"/>
          </p:cNvSpPr>
          <p:nvPr/>
        </p:nvSpPr>
        <p:spPr bwMode="auto">
          <a:xfrm rot="5400000" flipH="1">
            <a:off x="4018955" y="2889052"/>
            <a:ext cx="1345406" cy="53579"/>
          </a:xfrm>
          <a:prstGeom prst="rect">
            <a:avLst/>
          </a:prstGeom>
          <a:solidFill>
            <a:schemeClr val="accent5"/>
          </a:solidFill>
          <a:ln>
            <a:noFill/>
          </a:ln>
        </p:spPr>
        <p:txBody>
          <a:bodyPr lIns="38576" tIns="19289" rIns="38576" bIns="19289"/>
          <a:lstStyle/>
          <a:p>
            <a:pPr eaLnBrk="0" fontAlgn="base" hangingPunct="0">
              <a:spcBef>
                <a:spcPct val="0"/>
              </a:spcBef>
              <a:spcAft>
                <a:spcPct val="0"/>
              </a:spcAft>
              <a:buClrTx/>
              <a:buFontTx/>
              <a:buNone/>
              <a:defRPr/>
            </a:pPr>
            <a:endParaRPr lang="id-ID" sz="760" kern="1200">
              <a:solidFill>
                <a:prstClr val="black"/>
              </a:solidFill>
              <a:latin typeface="Times New Roman" panose="02020603050405020304" pitchFamily="18" charset="0"/>
            </a:endParaRPr>
          </a:p>
        </p:txBody>
      </p:sp>
      <p:sp>
        <p:nvSpPr>
          <p:cNvPr id="32" name="Freeform 46"/>
          <p:cNvSpPr>
            <a:spLocks/>
          </p:cNvSpPr>
          <p:nvPr/>
        </p:nvSpPr>
        <p:spPr bwMode="auto">
          <a:xfrm rot="5400000" flipH="1">
            <a:off x="4691063" y="1999060"/>
            <a:ext cx="219075" cy="269081"/>
          </a:xfrm>
          <a:custGeom>
            <a:avLst/>
            <a:gdLst>
              <a:gd name="T0" fmla="*/ 46 w 62"/>
              <a:gd name="T1" fmla="*/ 0 h 76"/>
              <a:gd name="T2" fmla="*/ 46 w 62"/>
              <a:gd name="T3" fmla="*/ 0 h 76"/>
              <a:gd name="T4" fmla="*/ 1 w 62"/>
              <a:gd name="T5" fmla="*/ 61 h 76"/>
              <a:gd name="T6" fmla="*/ 0 w 62"/>
              <a:gd name="T7" fmla="*/ 61 h 76"/>
              <a:gd name="T8" fmla="*/ 0 w 62"/>
              <a:gd name="T9" fmla="*/ 76 h 76"/>
              <a:gd name="T10" fmla="*/ 1 w 62"/>
              <a:gd name="T11" fmla="*/ 76 h 76"/>
              <a:gd name="T12" fmla="*/ 62 w 62"/>
              <a:gd name="T13" fmla="*/ 0 h 76"/>
              <a:gd name="T14" fmla="*/ 62 w 62"/>
              <a:gd name="T15" fmla="*/ 0 h 76"/>
              <a:gd name="T16" fmla="*/ 46 w 62"/>
              <a:gd name="T17" fmla="*/ 0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2" h="76">
                <a:moveTo>
                  <a:pt x="46" y="0"/>
                </a:moveTo>
                <a:cubicBezTo>
                  <a:pt x="46" y="0"/>
                  <a:pt x="46" y="0"/>
                  <a:pt x="46" y="0"/>
                </a:cubicBezTo>
                <a:cubicBezTo>
                  <a:pt x="46" y="55"/>
                  <a:pt x="14" y="61"/>
                  <a:pt x="1" y="61"/>
                </a:cubicBezTo>
                <a:cubicBezTo>
                  <a:pt x="0" y="61"/>
                  <a:pt x="0" y="61"/>
                  <a:pt x="0" y="61"/>
                </a:cubicBezTo>
                <a:cubicBezTo>
                  <a:pt x="0" y="76"/>
                  <a:pt x="0" y="76"/>
                  <a:pt x="0" y="76"/>
                </a:cubicBezTo>
                <a:cubicBezTo>
                  <a:pt x="1" y="76"/>
                  <a:pt x="1" y="76"/>
                  <a:pt x="1" y="76"/>
                </a:cubicBezTo>
                <a:cubicBezTo>
                  <a:pt x="38" y="76"/>
                  <a:pt x="62" y="47"/>
                  <a:pt x="62" y="0"/>
                </a:cubicBezTo>
                <a:cubicBezTo>
                  <a:pt x="62" y="0"/>
                  <a:pt x="62" y="0"/>
                  <a:pt x="62" y="0"/>
                </a:cubicBezTo>
                <a:lnTo>
                  <a:pt x="46" y="0"/>
                </a:lnTo>
                <a:close/>
              </a:path>
            </a:pathLst>
          </a:custGeom>
          <a:solidFill>
            <a:schemeClr val="accent5"/>
          </a:solidFill>
          <a:ln>
            <a:noFill/>
          </a:ln>
        </p:spPr>
        <p:txBody>
          <a:bodyPr lIns="38576" tIns="19289" rIns="38576" bIns="19289"/>
          <a:lstStyle/>
          <a:p>
            <a:pPr eaLnBrk="0" fontAlgn="base" hangingPunct="0">
              <a:spcBef>
                <a:spcPct val="0"/>
              </a:spcBef>
              <a:spcAft>
                <a:spcPct val="0"/>
              </a:spcAft>
              <a:buClrTx/>
              <a:buFontTx/>
              <a:buNone/>
              <a:defRPr/>
            </a:pPr>
            <a:endParaRPr lang="id-ID" sz="760" kern="1200">
              <a:solidFill>
                <a:prstClr val="black"/>
              </a:solidFill>
              <a:latin typeface="Times New Roman" panose="02020603050405020304" pitchFamily="18" charset="0"/>
            </a:endParaRPr>
          </a:p>
        </p:txBody>
      </p:sp>
      <p:sp>
        <p:nvSpPr>
          <p:cNvPr id="33" name="Freeform 47"/>
          <p:cNvSpPr>
            <a:spLocks noEditPoints="1"/>
          </p:cNvSpPr>
          <p:nvPr/>
        </p:nvSpPr>
        <p:spPr bwMode="auto">
          <a:xfrm rot="5400000" flipH="1">
            <a:off x="5150644" y="1670447"/>
            <a:ext cx="325041" cy="756047"/>
          </a:xfrm>
          <a:custGeom>
            <a:avLst/>
            <a:gdLst>
              <a:gd name="T0" fmla="*/ 53 w 92"/>
              <a:gd name="T1" fmla="*/ 93 h 213"/>
              <a:gd name="T2" fmla="*/ 92 w 92"/>
              <a:gd name="T3" fmla="*/ 47 h 213"/>
              <a:gd name="T4" fmla="*/ 46 w 92"/>
              <a:gd name="T5" fmla="*/ 0 h 213"/>
              <a:gd name="T6" fmla="*/ 0 w 92"/>
              <a:gd name="T7" fmla="*/ 47 h 213"/>
              <a:gd name="T8" fmla="*/ 37 w 92"/>
              <a:gd name="T9" fmla="*/ 92 h 213"/>
              <a:gd name="T10" fmla="*/ 37 w 92"/>
              <a:gd name="T11" fmla="*/ 213 h 213"/>
              <a:gd name="T12" fmla="*/ 53 w 92"/>
              <a:gd name="T13" fmla="*/ 213 h 213"/>
              <a:gd name="T14" fmla="*/ 53 w 92"/>
              <a:gd name="T15" fmla="*/ 93 h 213"/>
              <a:gd name="T16" fmla="*/ 19 w 92"/>
              <a:gd name="T17" fmla="*/ 47 h 213"/>
              <a:gd name="T18" fmla="*/ 46 w 92"/>
              <a:gd name="T19" fmla="*/ 19 h 213"/>
              <a:gd name="T20" fmla="*/ 73 w 92"/>
              <a:gd name="T21" fmla="*/ 47 h 213"/>
              <a:gd name="T22" fmla="*/ 46 w 92"/>
              <a:gd name="T23" fmla="*/ 74 h 213"/>
              <a:gd name="T24" fmla="*/ 19 w 92"/>
              <a:gd name="T25" fmla="*/ 47 h 2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2" h="213">
                <a:moveTo>
                  <a:pt x="53" y="93"/>
                </a:moveTo>
                <a:cubicBezTo>
                  <a:pt x="75" y="89"/>
                  <a:pt x="92" y="70"/>
                  <a:pt x="92" y="47"/>
                </a:cubicBezTo>
                <a:cubicBezTo>
                  <a:pt x="92" y="21"/>
                  <a:pt x="72" y="0"/>
                  <a:pt x="46" y="0"/>
                </a:cubicBezTo>
                <a:cubicBezTo>
                  <a:pt x="20" y="0"/>
                  <a:pt x="0" y="21"/>
                  <a:pt x="0" y="47"/>
                </a:cubicBezTo>
                <a:cubicBezTo>
                  <a:pt x="0" y="69"/>
                  <a:pt x="16" y="88"/>
                  <a:pt x="37" y="92"/>
                </a:cubicBezTo>
                <a:cubicBezTo>
                  <a:pt x="37" y="213"/>
                  <a:pt x="37" y="213"/>
                  <a:pt x="37" y="213"/>
                </a:cubicBezTo>
                <a:cubicBezTo>
                  <a:pt x="53" y="213"/>
                  <a:pt x="53" y="213"/>
                  <a:pt x="53" y="213"/>
                </a:cubicBezTo>
                <a:lnTo>
                  <a:pt x="53" y="93"/>
                </a:lnTo>
                <a:close/>
                <a:moveTo>
                  <a:pt x="19" y="47"/>
                </a:moveTo>
                <a:cubicBezTo>
                  <a:pt x="19" y="32"/>
                  <a:pt x="31" y="19"/>
                  <a:pt x="46" y="19"/>
                </a:cubicBezTo>
                <a:cubicBezTo>
                  <a:pt x="61" y="19"/>
                  <a:pt x="73" y="32"/>
                  <a:pt x="73" y="47"/>
                </a:cubicBezTo>
                <a:cubicBezTo>
                  <a:pt x="73" y="62"/>
                  <a:pt x="61" y="74"/>
                  <a:pt x="46" y="74"/>
                </a:cubicBezTo>
                <a:cubicBezTo>
                  <a:pt x="31" y="74"/>
                  <a:pt x="19" y="62"/>
                  <a:pt x="19" y="47"/>
                </a:cubicBezTo>
                <a:close/>
              </a:path>
            </a:pathLst>
          </a:custGeom>
          <a:solidFill>
            <a:schemeClr val="accent5"/>
          </a:solidFill>
          <a:ln>
            <a:noFill/>
          </a:ln>
        </p:spPr>
        <p:txBody>
          <a:bodyPr lIns="38576" tIns="19289" rIns="38576" bIns="19289"/>
          <a:lstStyle/>
          <a:p>
            <a:pPr eaLnBrk="0" fontAlgn="base" hangingPunct="0">
              <a:spcBef>
                <a:spcPct val="0"/>
              </a:spcBef>
              <a:spcAft>
                <a:spcPct val="0"/>
              </a:spcAft>
              <a:buClrTx/>
              <a:buFontTx/>
              <a:buNone/>
              <a:defRPr/>
            </a:pPr>
            <a:endParaRPr lang="id-ID" sz="760" kern="1200">
              <a:solidFill>
                <a:prstClr val="black"/>
              </a:solidFill>
              <a:latin typeface="Times New Roman" panose="02020603050405020304" pitchFamily="18" charset="0"/>
            </a:endParaRPr>
          </a:p>
        </p:txBody>
      </p:sp>
      <p:sp>
        <p:nvSpPr>
          <p:cNvPr id="22" name="Rectangle 37"/>
          <p:cNvSpPr>
            <a:spLocks noChangeArrowheads="1"/>
          </p:cNvSpPr>
          <p:nvPr/>
        </p:nvSpPr>
        <p:spPr bwMode="auto">
          <a:xfrm rot="5400000" flipH="1">
            <a:off x="5542359" y="3910013"/>
            <a:ext cx="397669" cy="333375"/>
          </a:xfrm>
          <a:prstGeom prst="rect">
            <a:avLst/>
          </a:prstGeom>
          <a:solidFill>
            <a:schemeClr val="accent4"/>
          </a:solidFill>
          <a:ln>
            <a:noFill/>
          </a:ln>
        </p:spPr>
        <p:txBody>
          <a:bodyPr lIns="38576" tIns="19289" rIns="38576" bIns="19289"/>
          <a:lstStyle/>
          <a:p>
            <a:pPr eaLnBrk="0" fontAlgn="base" hangingPunct="0">
              <a:spcBef>
                <a:spcPct val="0"/>
              </a:spcBef>
              <a:spcAft>
                <a:spcPct val="0"/>
              </a:spcAft>
              <a:buClrTx/>
              <a:buFontTx/>
              <a:buNone/>
              <a:defRPr/>
            </a:pPr>
            <a:endParaRPr lang="id-ID" sz="760" kern="1200">
              <a:solidFill>
                <a:prstClr val="black"/>
              </a:solidFill>
              <a:latin typeface="Times New Roman" panose="02020603050405020304" pitchFamily="18" charset="0"/>
            </a:endParaRPr>
          </a:p>
        </p:txBody>
      </p:sp>
      <p:sp>
        <p:nvSpPr>
          <p:cNvPr id="17" name="Freeform 16"/>
          <p:cNvSpPr>
            <a:spLocks/>
          </p:cNvSpPr>
          <p:nvPr/>
        </p:nvSpPr>
        <p:spPr bwMode="auto">
          <a:xfrm rot="5400000" flipH="1">
            <a:off x="5195888" y="3165872"/>
            <a:ext cx="286941" cy="1137047"/>
          </a:xfrm>
          <a:custGeom>
            <a:avLst/>
            <a:gdLst>
              <a:gd name="T0" fmla="*/ 192 w 192"/>
              <a:gd name="T1" fmla="*/ 724 h 761"/>
              <a:gd name="T2" fmla="*/ 0 w 192"/>
              <a:gd name="T3" fmla="*/ 0 h 761"/>
              <a:gd name="T4" fmla="*/ 0 w 192"/>
              <a:gd name="T5" fmla="*/ 223 h 761"/>
              <a:gd name="T6" fmla="*/ 192 w 192"/>
              <a:gd name="T7" fmla="*/ 761 h 761"/>
              <a:gd name="T8" fmla="*/ 192 w 192"/>
              <a:gd name="T9" fmla="*/ 724 h 761"/>
            </a:gdLst>
            <a:ahLst/>
            <a:cxnLst>
              <a:cxn ang="0">
                <a:pos x="T0" y="T1"/>
              </a:cxn>
              <a:cxn ang="0">
                <a:pos x="T2" y="T3"/>
              </a:cxn>
              <a:cxn ang="0">
                <a:pos x="T4" y="T5"/>
              </a:cxn>
              <a:cxn ang="0">
                <a:pos x="T6" y="T7"/>
              </a:cxn>
              <a:cxn ang="0">
                <a:pos x="T8" y="T9"/>
              </a:cxn>
            </a:cxnLst>
            <a:rect l="0" t="0" r="r" b="b"/>
            <a:pathLst>
              <a:path w="192" h="761">
                <a:moveTo>
                  <a:pt x="192" y="724"/>
                </a:moveTo>
                <a:lnTo>
                  <a:pt x="0" y="0"/>
                </a:lnTo>
                <a:lnTo>
                  <a:pt x="0" y="223"/>
                </a:lnTo>
                <a:lnTo>
                  <a:pt x="192" y="761"/>
                </a:lnTo>
                <a:lnTo>
                  <a:pt x="192" y="724"/>
                </a:lnTo>
                <a:close/>
              </a:path>
            </a:pathLst>
          </a:custGeom>
          <a:solidFill>
            <a:schemeClr val="accent4"/>
          </a:solidFill>
          <a:ln>
            <a:noFill/>
          </a:ln>
        </p:spPr>
        <p:txBody>
          <a:bodyPr lIns="38576" tIns="19289" rIns="38576" bIns="19289"/>
          <a:lstStyle/>
          <a:p>
            <a:pPr eaLnBrk="0" fontAlgn="base" hangingPunct="0">
              <a:spcBef>
                <a:spcPct val="0"/>
              </a:spcBef>
              <a:spcAft>
                <a:spcPct val="0"/>
              </a:spcAft>
              <a:buClrTx/>
              <a:buFontTx/>
              <a:buNone/>
              <a:defRPr/>
            </a:pPr>
            <a:endParaRPr lang="id-ID" sz="760" kern="1200">
              <a:solidFill>
                <a:prstClr val="black"/>
              </a:solidFill>
              <a:latin typeface="Times New Roman" panose="02020603050405020304" pitchFamily="18" charset="0"/>
            </a:endParaRPr>
          </a:p>
        </p:txBody>
      </p:sp>
      <p:sp>
        <p:nvSpPr>
          <p:cNvPr id="27" name="Rectangle 42"/>
          <p:cNvSpPr>
            <a:spLocks noChangeArrowheads="1"/>
          </p:cNvSpPr>
          <p:nvPr/>
        </p:nvSpPr>
        <p:spPr bwMode="auto">
          <a:xfrm rot="5400000" flipH="1">
            <a:off x="4554142" y="3319463"/>
            <a:ext cx="488156" cy="54769"/>
          </a:xfrm>
          <a:prstGeom prst="rect">
            <a:avLst/>
          </a:prstGeom>
          <a:solidFill>
            <a:schemeClr val="accent4"/>
          </a:solidFill>
          <a:ln>
            <a:noFill/>
          </a:ln>
        </p:spPr>
        <p:txBody>
          <a:bodyPr lIns="38576" tIns="19289" rIns="38576" bIns="19289"/>
          <a:lstStyle/>
          <a:p>
            <a:pPr eaLnBrk="0" fontAlgn="base" hangingPunct="0">
              <a:spcBef>
                <a:spcPct val="0"/>
              </a:spcBef>
              <a:spcAft>
                <a:spcPct val="0"/>
              </a:spcAft>
              <a:buClrTx/>
              <a:buFontTx/>
              <a:buNone/>
              <a:defRPr/>
            </a:pPr>
            <a:endParaRPr lang="id-ID" sz="760" kern="1200">
              <a:solidFill>
                <a:prstClr val="black"/>
              </a:solidFill>
              <a:latin typeface="Times New Roman" panose="02020603050405020304" pitchFamily="18" charset="0"/>
            </a:endParaRPr>
          </a:p>
        </p:txBody>
      </p:sp>
      <p:sp>
        <p:nvSpPr>
          <p:cNvPr id="28" name="Freeform 43"/>
          <p:cNvSpPr>
            <a:spLocks noEditPoints="1"/>
          </p:cNvSpPr>
          <p:nvPr/>
        </p:nvSpPr>
        <p:spPr bwMode="auto">
          <a:xfrm rot="5400000" flipH="1">
            <a:off x="5204223" y="2561035"/>
            <a:ext cx="329803" cy="653653"/>
          </a:xfrm>
          <a:custGeom>
            <a:avLst/>
            <a:gdLst>
              <a:gd name="T0" fmla="*/ 51 w 93"/>
              <a:gd name="T1" fmla="*/ 93 h 184"/>
              <a:gd name="T2" fmla="*/ 93 w 93"/>
              <a:gd name="T3" fmla="*/ 47 h 184"/>
              <a:gd name="T4" fmla="*/ 46 w 93"/>
              <a:gd name="T5" fmla="*/ 0 h 184"/>
              <a:gd name="T6" fmla="*/ 0 w 93"/>
              <a:gd name="T7" fmla="*/ 47 h 184"/>
              <a:gd name="T8" fmla="*/ 36 w 93"/>
              <a:gd name="T9" fmla="*/ 92 h 184"/>
              <a:gd name="T10" fmla="*/ 36 w 93"/>
              <a:gd name="T11" fmla="*/ 184 h 184"/>
              <a:gd name="T12" fmla="*/ 51 w 93"/>
              <a:gd name="T13" fmla="*/ 184 h 184"/>
              <a:gd name="T14" fmla="*/ 51 w 93"/>
              <a:gd name="T15" fmla="*/ 93 h 184"/>
              <a:gd name="T16" fmla="*/ 19 w 93"/>
              <a:gd name="T17" fmla="*/ 47 h 184"/>
              <a:gd name="T18" fmla="*/ 46 w 93"/>
              <a:gd name="T19" fmla="*/ 19 h 184"/>
              <a:gd name="T20" fmla="*/ 74 w 93"/>
              <a:gd name="T21" fmla="*/ 47 h 184"/>
              <a:gd name="T22" fmla="*/ 46 w 93"/>
              <a:gd name="T23" fmla="*/ 74 h 184"/>
              <a:gd name="T24" fmla="*/ 19 w 93"/>
              <a:gd name="T25" fmla="*/ 47 h 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3" h="184">
                <a:moveTo>
                  <a:pt x="51" y="93"/>
                </a:moveTo>
                <a:cubicBezTo>
                  <a:pt x="75" y="90"/>
                  <a:pt x="93" y="71"/>
                  <a:pt x="93" y="47"/>
                </a:cubicBezTo>
                <a:cubicBezTo>
                  <a:pt x="93" y="21"/>
                  <a:pt x="72" y="0"/>
                  <a:pt x="46" y="0"/>
                </a:cubicBezTo>
                <a:cubicBezTo>
                  <a:pt x="21" y="0"/>
                  <a:pt x="0" y="21"/>
                  <a:pt x="0" y="47"/>
                </a:cubicBezTo>
                <a:cubicBezTo>
                  <a:pt x="0" y="69"/>
                  <a:pt x="15" y="87"/>
                  <a:pt x="36" y="92"/>
                </a:cubicBezTo>
                <a:cubicBezTo>
                  <a:pt x="36" y="184"/>
                  <a:pt x="36" y="184"/>
                  <a:pt x="36" y="184"/>
                </a:cubicBezTo>
                <a:cubicBezTo>
                  <a:pt x="51" y="184"/>
                  <a:pt x="51" y="184"/>
                  <a:pt x="51" y="184"/>
                </a:cubicBezTo>
                <a:lnTo>
                  <a:pt x="51" y="93"/>
                </a:lnTo>
                <a:close/>
                <a:moveTo>
                  <a:pt x="19" y="47"/>
                </a:moveTo>
                <a:cubicBezTo>
                  <a:pt x="19" y="32"/>
                  <a:pt x="31" y="19"/>
                  <a:pt x="46" y="19"/>
                </a:cubicBezTo>
                <a:cubicBezTo>
                  <a:pt x="61" y="19"/>
                  <a:pt x="74" y="32"/>
                  <a:pt x="74" y="47"/>
                </a:cubicBezTo>
                <a:cubicBezTo>
                  <a:pt x="74" y="62"/>
                  <a:pt x="61" y="74"/>
                  <a:pt x="46" y="74"/>
                </a:cubicBezTo>
                <a:cubicBezTo>
                  <a:pt x="31" y="74"/>
                  <a:pt x="19" y="62"/>
                  <a:pt x="19" y="47"/>
                </a:cubicBezTo>
                <a:close/>
              </a:path>
            </a:pathLst>
          </a:custGeom>
          <a:solidFill>
            <a:schemeClr val="accent4"/>
          </a:solidFill>
          <a:ln>
            <a:noFill/>
          </a:ln>
        </p:spPr>
        <p:txBody>
          <a:bodyPr lIns="38576" tIns="19289" rIns="38576" bIns="19289"/>
          <a:lstStyle/>
          <a:p>
            <a:pPr eaLnBrk="0" fontAlgn="base" hangingPunct="0">
              <a:spcBef>
                <a:spcPct val="0"/>
              </a:spcBef>
              <a:spcAft>
                <a:spcPct val="0"/>
              </a:spcAft>
              <a:buClrTx/>
              <a:buFontTx/>
              <a:buNone/>
              <a:defRPr/>
            </a:pPr>
            <a:endParaRPr lang="id-ID" sz="760" kern="1200">
              <a:solidFill>
                <a:prstClr val="black"/>
              </a:solidFill>
              <a:latin typeface="Times New Roman" panose="02020603050405020304" pitchFamily="18" charset="0"/>
            </a:endParaRPr>
          </a:p>
        </p:txBody>
      </p:sp>
      <p:sp>
        <p:nvSpPr>
          <p:cNvPr id="30" name="Freeform 44"/>
          <p:cNvSpPr>
            <a:spLocks/>
          </p:cNvSpPr>
          <p:nvPr/>
        </p:nvSpPr>
        <p:spPr bwMode="auto">
          <a:xfrm rot="5400000" flipH="1">
            <a:off x="4791671" y="2852143"/>
            <a:ext cx="229790" cy="271463"/>
          </a:xfrm>
          <a:custGeom>
            <a:avLst/>
            <a:gdLst>
              <a:gd name="T0" fmla="*/ 50 w 65"/>
              <a:gd name="T1" fmla="*/ 0 h 77"/>
              <a:gd name="T2" fmla="*/ 50 w 65"/>
              <a:gd name="T3" fmla="*/ 0 h 77"/>
              <a:gd name="T4" fmla="*/ 2 w 65"/>
              <a:gd name="T5" fmla="*/ 61 h 77"/>
              <a:gd name="T6" fmla="*/ 0 w 65"/>
              <a:gd name="T7" fmla="*/ 61 h 77"/>
              <a:gd name="T8" fmla="*/ 0 w 65"/>
              <a:gd name="T9" fmla="*/ 77 h 77"/>
              <a:gd name="T10" fmla="*/ 2 w 65"/>
              <a:gd name="T11" fmla="*/ 77 h 77"/>
              <a:gd name="T12" fmla="*/ 43 w 65"/>
              <a:gd name="T13" fmla="*/ 63 h 77"/>
              <a:gd name="T14" fmla="*/ 65 w 65"/>
              <a:gd name="T15" fmla="*/ 0 h 77"/>
              <a:gd name="T16" fmla="*/ 65 w 65"/>
              <a:gd name="T17" fmla="*/ 0 h 77"/>
              <a:gd name="T18" fmla="*/ 50 w 65"/>
              <a:gd name="T19" fmla="*/ 0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5" h="77">
                <a:moveTo>
                  <a:pt x="50" y="0"/>
                </a:moveTo>
                <a:cubicBezTo>
                  <a:pt x="50" y="0"/>
                  <a:pt x="50" y="0"/>
                  <a:pt x="50" y="0"/>
                </a:cubicBezTo>
                <a:cubicBezTo>
                  <a:pt x="50" y="23"/>
                  <a:pt x="44" y="61"/>
                  <a:pt x="2" y="61"/>
                </a:cubicBezTo>
                <a:cubicBezTo>
                  <a:pt x="0" y="61"/>
                  <a:pt x="0" y="61"/>
                  <a:pt x="0" y="61"/>
                </a:cubicBezTo>
                <a:cubicBezTo>
                  <a:pt x="0" y="77"/>
                  <a:pt x="0" y="77"/>
                  <a:pt x="0" y="77"/>
                </a:cubicBezTo>
                <a:cubicBezTo>
                  <a:pt x="2" y="77"/>
                  <a:pt x="2" y="77"/>
                  <a:pt x="2" y="77"/>
                </a:cubicBezTo>
                <a:cubicBezTo>
                  <a:pt x="13" y="77"/>
                  <a:pt x="29" y="75"/>
                  <a:pt x="43" y="63"/>
                </a:cubicBezTo>
                <a:cubicBezTo>
                  <a:pt x="58" y="50"/>
                  <a:pt x="65" y="29"/>
                  <a:pt x="65" y="0"/>
                </a:cubicBezTo>
                <a:cubicBezTo>
                  <a:pt x="65" y="0"/>
                  <a:pt x="65" y="0"/>
                  <a:pt x="65" y="0"/>
                </a:cubicBezTo>
                <a:lnTo>
                  <a:pt x="50" y="0"/>
                </a:lnTo>
                <a:close/>
              </a:path>
            </a:pathLst>
          </a:custGeom>
          <a:solidFill>
            <a:schemeClr val="accent4"/>
          </a:solidFill>
          <a:ln>
            <a:noFill/>
          </a:ln>
        </p:spPr>
        <p:txBody>
          <a:bodyPr lIns="38576" tIns="19289" rIns="38576" bIns="19289"/>
          <a:lstStyle/>
          <a:p>
            <a:pPr eaLnBrk="0" fontAlgn="base" hangingPunct="0">
              <a:spcBef>
                <a:spcPct val="0"/>
              </a:spcBef>
              <a:spcAft>
                <a:spcPct val="0"/>
              </a:spcAft>
              <a:buClrTx/>
              <a:buFontTx/>
              <a:buNone/>
              <a:defRPr/>
            </a:pPr>
            <a:endParaRPr lang="id-ID" sz="760" kern="1200">
              <a:solidFill>
                <a:prstClr val="black"/>
              </a:solidFill>
              <a:latin typeface="Times New Roman" panose="02020603050405020304" pitchFamily="18" charset="0"/>
            </a:endParaRPr>
          </a:p>
        </p:txBody>
      </p:sp>
      <p:sp>
        <p:nvSpPr>
          <p:cNvPr id="117" name="Freeform 204"/>
          <p:cNvSpPr>
            <a:spLocks noEditPoints="1"/>
          </p:cNvSpPr>
          <p:nvPr/>
        </p:nvSpPr>
        <p:spPr bwMode="auto">
          <a:xfrm>
            <a:off x="3368279" y="3912394"/>
            <a:ext cx="164306" cy="576263"/>
          </a:xfrm>
          <a:custGeom>
            <a:avLst/>
            <a:gdLst>
              <a:gd name="T0" fmla="*/ 280 w 287"/>
              <a:gd name="T1" fmla="*/ 271 h 1160"/>
              <a:gd name="T2" fmla="*/ 247 w 287"/>
              <a:gd name="T3" fmla="*/ 188 h 1160"/>
              <a:gd name="T4" fmla="*/ 213 w 287"/>
              <a:gd name="T5" fmla="*/ 135 h 1160"/>
              <a:gd name="T6" fmla="*/ 181 w 287"/>
              <a:gd name="T7" fmla="*/ 23 h 1160"/>
              <a:gd name="T8" fmla="*/ 82 w 287"/>
              <a:gd name="T9" fmla="*/ 57 h 1160"/>
              <a:gd name="T10" fmla="*/ 76 w 287"/>
              <a:gd name="T11" fmla="*/ 189 h 1160"/>
              <a:gd name="T12" fmla="*/ 40 w 287"/>
              <a:gd name="T13" fmla="*/ 237 h 1160"/>
              <a:gd name="T14" fmla="*/ 4 w 287"/>
              <a:gd name="T15" fmla="*/ 366 h 1160"/>
              <a:gd name="T16" fmla="*/ 7 w 287"/>
              <a:gd name="T17" fmla="*/ 412 h 1160"/>
              <a:gd name="T18" fmla="*/ 40 w 287"/>
              <a:gd name="T19" fmla="*/ 467 h 1160"/>
              <a:gd name="T20" fmla="*/ 35 w 287"/>
              <a:gd name="T21" fmla="*/ 546 h 1160"/>
              <a:gd name="T22" fmla="*/ 27 w 287"/>
              <a:gd name="T23" fmla="*/ 759 h 1160"/>
              <a:gd name="T24" fmla="*/ 47 w 287"/>
              <a:gd name="T25" fmla="*/ 843 h 1160"/>
              <a:gd name="T26" fmla="*/ 75 w 287"/>
              <a:gd name="T27" fmla="*/ 1036 h 1160"/>
              <a:gd name="T28" fmla="*/ 44 w 287"/>
              <a:gd name="T29" fmla="*/ 1127 h 1160"/>
              <a:gd name="T30" fmla="*/ 70 w 287"/>
              <a:gd name="T31" fmla="*/ 1155 h 1160"/>
              <a:gd name="T32" fmla="*/ 108 w 287"/>
              <a:gd name="T33" fmla="*/ 1107 h 1160"/>
              <a:gd name="T34" fmla="*/ 107 w 287"/>
              <a:gd name="T35" fmla="*/ 1141 h 1160"/>
              <a:gd name="T36" fmla="*/ 119 w 287"/>
              <a:gd name="T37" fmla="*/ 1132 h 1160"/>
              <a:gd name="T38" fmla="*/ 117 w 287"/>
              <a:gd name="T39" fmla="*/ 1050 h 1160"/>
              <a:gd name="T40" fmla="*/ 115 w 287"/>
              <a:gd name="T41" fmla="*/ 885 h 1160"/>
              <a:gd name="T42" fmla="*/ 167 w 287"/>
              <a:gd name="T43" fmla="*/ 851 h 1160"/>
              <a:gd name="T44" fmla="*/ 169 w 287"/>
              <a:gd name="T45" fmla="*/ 977 h 1160"/>
              <a:gd name="T46" fmla="*/ 154 w 287"/>
              <a:gd name="T47" fmla="*/ 1096 h 1160"/>
              <a:gd name="T48" fmla="*/ 148 w 287"/>
              <a:gd name="T49" fmla="*/ 1159 h 1160"/>
              <a:gd name="T50" fmla="*/ 205 w 287"/>
              <a:gd name="T51" fmla="*/ 1104 h 1160"/>
              <a:gd name="T52" fmla="*/ 202 w 287"/>
              <a:gd name="T53" fmla="*/ 1043 h 1160"/>
              <a:gd name="T54" fmla="*/ 234 w 287"/>
              <a:gd name="T55" fmla="*/ 852 h 1160"/>
              <a:gd name="T56" fmla="*/ 251 w 287"/>
              <a:gd name="T57" fmla="*/ 721 h 1160"/>
              <a:gd name="T58" fmla="*/ 265 w 287"/>
              <a:gd name="T59" fmla="*/ 535 h 1160"/>
              <a:gd name="T60" fmla="*/ 258 w 287"/>
              <a:gd name="T61" fmla="*/ 449 h 1160"/>
              <a:gd name="T62" fmla="*/ 244 w 287"/>
              <a:gd name="T63" fmla="*/ 388 h 1160"/>
              <a:gd name="T64" fmla="*/ 102 w 287"/>
              <a:gd name="T65" fmla="*/ 452 h 1160"/>
              <a:gd name="T66" fmla="*/ 114 w 287"/>
              <a:gd name="T67" fmla="*/ 452 h 1160"/>
              <a:gd name="T68" fmla="*/ 168 w 287"/>
              <a:gd name="T69" fmla="*/ 213 h 1160"/>
              <a:gd name="T70" fmla="*/ 117 w 287"/>
              <a:gd name="T71" fmla="*/ 344 h 1160"/>
              <a:gd name="T72" fmla="*/ 114 w 287"/>
              <a:gd name="T73" fmla="*/ 257 h 1160"/>
              <a:gd name="T74" fmla="*/ 102 w 287"/>
              <a:gd name="T75" fmla="*/ 205 h 1160"/>
              <a:gd name="T76" fmla="*/ 134 w 287"/>
              <a:gd name="T77" fmla="*/ 223 h 1160"/>
              <a:gd name="T78" fmla="*/ 152 w 287"/>
              <a:gd name="T79" fmla="*/ 222 h 1160"/>
              <a:gd name="T80" fmla="*/ 159 w 287"/>
              <a:gd name="T81" fmla="*/ 184 h 1160"/>
              <a:gd name="T82" fmla="*/ 189 w 287"/>
              <a:gd name="T83" fmla="*/ 176 h 1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87" h="1160">
                <a:moveTo>
                  <a:pt x="257" y="366"/>
                </a:moveTo>
                <a:cubicBezTo>
                  <a:pt x="258" y="353"/>
                  <a:pt x="279" y="285"/>
                  <a:pt x="280" y="271"/>
                </a:cubicBezTo>
                <a:cubicBezTo>
                  <a:pt x="281" y="257"/>
                  <a:pt x="287" y="214"/>
                  <a:pt x="282" y="199"/>
                </a:cubicBezTo>
                <a:cubicBezTo>
                  <a:pt x="277" y="183"/>
                  <a:pt x="247" y="188"/>
                  <a:pt x="247" y="188"/>
                </a:cubicBezTo>
                <a:cubicBezTo>
                  <a:pt x="247" y="188"/>
                  <a:pt x="240" y="172"/>
                  <a:pt x="226" y="168"/>
                </a:cubicBezTo>
                <a:cubicBezTo>
                  <a:pt x="211" y="164"/>
                  <a:pt x="229" y="145"/>
                  <a:pt x="213" y="135"/>
                </a:cubicBezTo>
                <a:cubicBezTo>
                  <a:pt x="203" y="128"/>
                  <a:pt x="206" y="92"/>
                  <a:pt x="202" y="78"/>
                </a:cubicBezTo>
                <a:cubicBezTo>
                  <a:pt x="199" y="64"/>
                  <a:pt x="190" y="35"/>
                  <a:pt x="181" y="23"/>
                </a:cubicBezTo>
                <a:cubicBezTo>
                  <a:pt x="171" y="10"/>
                  <a:pt x="152" y="17"/>
                  <a:pt x="152" y="17"/>
                </a:cubicBezTo>
                <a:cubicBezTo>
                  <a:pt x="108" y="0"/>
                  <a:pt x="86" y="37"/>
                  <a:pt x="82" y="57"/>
                </a:cubicBezTo>
                <a:cubicBezTo>
                  <a:pt x="79" y="77"/>
                  <a:pt x="89" y="114"/>
                  <a:pt x="77" y="140"/>
                </a:cubicBezTo>
                <a:cubicBezTo>
                  <a:pt x="66" y="165"/>
                  <a:pt x="91" y="174"/>
                  <a:pt x="76" y="189"/>
                </a:cubicBezTo>
                <a:cubicBezTo>
                  <a:pt x="60" y="203"/>
                  <a:pt x="74" y="208"/>
                  <a:pt x="59" y="215"/>
                </a:cubicBezTo>
                <a:cubicBezTo>
                  <a:pt x="45" y="221"/>
                  <a:pt x="40" y="224"/>
                  <a:pt x="40" y="237"/>
                </a:cubicBezTo>
                <a:cubicBezTo>
                  <a:pt x="40" y="250"/>
                  <a:pt x="28" y="284"/>
                  <a:pt x="22" y="314"/>
                </a:cubicBezTo>
                <a:cubicBezTo>
                  <a:pt x="15" y="344"/>
                  <a:pt x="8" y="355"/>
                  <a:pt x="4" y="366"/>
                </a:cubicBezTo>
                <a:cubicBezTo>
                  <a:pt x="0" y="378"/>
                  <a:pt x="2" y="382"/>
                  <a:pt x="4" y="388"/>
                </a:cubicBezTo>
                <a:cubicBezTo>
                  <a:pt x="6" y="393"/>
                  <a:pt x="7" y="394"/>
                  <a:pt x="7" y="412"/>
                </a:cubicBezTo>
                <a:cubicBezTo>
                  <a:pt x="7" y="431"/>
                  <a:pt x="38" y="434"/>
                  <a:pt x="38" y="434"/>
                </a:cubicBezTo>
                <a:cubicBezTo>
                  <a:pt x="38" y="434"/>
                  <a:pt x="40" y="451"/>
                  <a:pt x="40" y="467"/>
                </a:cubicBezTo>
                <a:cubicBezTo>
                  <a:pt x="40" y="482"/>
                  <a:pt x="30" y="526"/>
                  <a:pt x="28" y="538"/>
                </a:cubicBezTo>
                <a:cubicBezTo>
                  <a:pt x="26" y="550"/>
                  <a:pt x="35" y="546"/>
                  <a:pt x="35" y="546"/>
                </a:cubicBezTo>
                <a:cubicBezTo>
                  <a:pt x="35" y="546"/>
                  <a:pt x="35" y="559"/>
                  <a:pt x="33" y="578"/>
                </a:cubicBezTo>
                <a:cubicBezTo>
                  <a:pt x="30" y="597"/>
                  <a:pt x="27" y="724"/>
                  <a:pt x="27" y="759"/>
                </a:cubicBezTo>
                <a:cubicBezTo>
                  <a:pt x="27" y="794"/>
                  <a:pt x="23" y="842"/>
                  <a:pt x="27" y="842"/>
                </a:cubicBezTo>
                <a:cubicBezTo>
                  <a:pt x="32" y="842"/>
                  <a:pt x="47" y="843"/>
                  <a:pt x="47" y="843"/>
                </a:cubicBezTo>
                <a:cubicBezTo>
                  <a:pt x="47" y="843"/>
                  <a:pt x="45" y="866"/>
                  <a:pt x="46" y="895"/>
                </a:cubicBezTo>
                <a:cubicBezTo>
                  <a:pt x="47" y="923"/>
                  <a:pt x="70" y="1014"/>
                  <a:pt x="75" y="1036"/>
                </a:cubicBezTo>
                <a:cubicBezTo>
                  <a:pt x="79" y="1059"/>
                  <a:pt x="78" y="1079"/>
                  <a:pt x="70" y="1091"/>
                </a:cubicBezTo>
                <a:cubicBezTo>
                  <a:pt x="63" y="1103"/>
                  <a:pt x="57" y="1118"/>
                  <a:pt x="44" y="1127"/>
                </a:cubicBezTo>
                <a:cubicBezTo>
                  <a:pt x="31" y="1137"/>
                  <a:pt x="26" y="1141"/>
                  <a:pt x="28" y="1150"/>
                </a:cubicBezTo>
                <a:cubicBezTo>
                  <a:pt x="30" y="1158"/>
                  <a:pt x="46" y="1156"/>
                  <a:pt x="70" y="1155"/>
                </a:cubicBezTo>
                <a:cubicBezTo>
                  <a:pt x="94" y="1154"/>
                  <a:pt x="91" y="1139"/>
                  <a:pt x="94" y="1132"/>
                </a:cubicBezTo>
                <a:cubicBezTo>
                  <a:pt x="97" y="1125"/>
                  <a:pt x="108" y="1107"/>
                  <a:pt x="108" y="1107"/>
                </a:cubicBezTo>
                <a:cubicBezTo>
                  <a:pt x="108" y="1107"/>
                  <a:pt x="111" y="1110"/>
                  <a:pt x="111" y="1118"/>
                </a:cubicBezTo>
                <a:cubicBezTo>
                  <a:pt x="111" y="1127"/>
                  <a:pt x="107" y="1141"/>
                  <a:pt x="107" y="1141"/>
                </a:cubicBezTo>
                <a:cubicBezTo>
                  <a:pt x="117" y="1141"/>
                  <a:pt x="117" y="1141"/>
                  <a:pt x="117" y="1141"/>
                </a:cubicBezTo>
                <a:cubicBezTo>
                  <a:pt x="117" y="1141"/>
                  <a:pt x="120" y="1140"/>
                  <a:pt x="119" y="1132"/>
                </a:cubicBezTo>
                <a:cubicBezTo>
                  <a:pt x="118" y="1124"/>
                  <a:pt x="123" y="1106"/>
                  <a:pt x="127" y="1091"/>
                </a:cubicBezTo>
                <a:cubicBezTo>
                  <a:pt x="132" y="1075"/>
                  <a:pt x="123" y="1057"/>
                  <a:pt x="117" y="1050"/>
                </a:cubicBezTo>
                <a:cubicBezTo>
                  <a:pt x="112" y="1044"/>
                  <a:pt x="114" y="1009"/>
                  <a:pt x="115" y="974"/>
                </a:cubicBezTo>
                <a:cubicBezTo>
                  <a:pt x="117" y="939"/>
                  <a:pt x="119" y="901"/>
                  <a:pt x="115" y="885"/>
                </a:cubicBezTo>
                <a:cubicBezTo>
                  <a:pt x="112" y="868"/>
                  <a:pt x="107" y="846"/>
                  <a:pt x="107" y="846"/>
                </a:cubicBezTo>
                <a:cubicBezTo>
                  <a:pt x="167" y="851"/>
                  <a:pt x="167" y="851"/>
                  <a:pt x="167" y="851"/>
                </a:cubicBezTo>
                <a:cubicBezTo>
                  <a:pt x="167" y="851"/>
                  <a:pt x="169" y="863"/>
                  <a:pt x="169" y="889"/>
                </a:cubicBezTo>
                <a:cubicBezTo>
                  <a:pt x="169" y="916"/>
                  <a:pt x="169" y="934"/>
                  <a:pt x="169" y="977"/>
                </a:cubicBezTo>
                <a:cubicBezTo>
                  <a:pt x="169" y="1019"/>
                  <a:pt x="165" y="1035"/>
                  <a:pt x="160" y="1051"/>
                </a:cubicBezTo>
                <a:cubicBezTo>
                  <a:pt x="156" y="1068"/>
                  <a:pt x="159" y="1080"/>
                  <a:pt x="154" y="1096"/>
                </a:cubicBezTo>
                <a:cubicBezTo>
                  <a:pt x="149" y="1113"/>
                  <a:pt x="140" y="1125"/>
                  <a:pt x="135" y="1134"/>
                </a:cubicBezTo>
                <a:cubicBezTo>
                  <a:pt x="129" y="1143"/>
                  <a:pt x="127" y="1158"/>
                  <a:pt x="148" y="1159"/>
                </a:cubicBezTo>
                <a:cubicBezTo>
                  <a:pt x="170" y="1160"/>
                  <a:pt x="196" y="1150"/>
                  <a:pt x="196" y="1140"/>
                </a:cubicBezTo>
                <a:cubicBezTo>
                  <a:pt x="196" y="1131"/>
                  <a:pt x="198" y="1119"/>
                  <a:pt x="205" y="1104"/>
                </a:cubicBezTo>
                <a:cubicBezTo>
                  <a:pt x="213" y="1088"/>
                  <a:pt x="206" y="1075"/>
                  <a:pt x="204" y="1069"/>
                </a:cubicBezTo>
                <a:cubicBezTo>
                  <a:pt x="201" y="1062"/>
                  <a:pt x="202" y="1055"/>
                  <a:pt x="202" y="1043"/>
                </a:cubicBezTo>
                <a:cubicBezTo>
                  <a:pt x="202" y="1031"/>
                  <a:pt x="213" y="991"/>
                  <a:pt x="225" y="947"/>
                </a:cubicBezTo>
                <a:cubicBezTo>
                  <a:pt x="237" y="903"/>
                  <a:pt x="234" y="852"/>
                  <a:pt x="234" y="852"/>
                </a:cubicBezTo>
                <a:cubicBezTo>
                  <a:pt x="243" y="852"/>
                  <a:pt x="243" y="852"/>
                  <a:pt x="243" y="852"/>
                </a:cubicBezTo>
                <a:cubicBezTo>
                  <a:pt x="243" y="852"/>
                  <a:pt x="244" y="787"/>
                  <a:pt x="251" y="721"/>
                </a:cubicBezTo>
                <a:cubicBezTo>
                  <a:pt x="258" y="654"/>
                  <a:pt x="248" y="585"/>
                  <a:pt x="248" y="566"/>
                </a:cubicBezTo>
                <a:cubicBezTo>
                  <a:pt x="248" y="547"/>
                  <a:pt x="255" y="539"/>
                  <a:pt x="265" y="535"/>
                </a:cubicBezTo>
                <a:cubicBezTo>
                  <a:pt x="276" y="530"/>
                  <a:pt x="277" y="528"/>
                  <a:pt x="272" y="510"/>
                </a:cubicBezTo>
                <a:cubicBezTo>
                  <a:pt x="266" y="492"/>
                  <a:pt x="258" y="449"/>
                  <a:pt x="258" y="449"/>
                </a:cubicBezTo>
                <a:cubicBezTo>
                  <a:pt x="258" y="449"/>
                  <a:pt x="257" y="443"/>
                  <a:pt x="251" y="424"/>
                </a:cubicBezTo>
                <a:cubicBezTo>
                  <a:pt x="244" y="406"/>
                  <a:pt x="244" y="388"/>
                  <a:pt x="244" y="388"/>
                </a:cubicBezTo>
                <a:cubicBezTo>
                  <a:pt x="244" y="388"/>
                  <a:pt x="256" y="378"/>
                  <a:pt x="257" y="366"/>
                </a:cubicBezTo>
                <a:close/>
                <a:moveTo>
                  <a:pt x="102" y="452"/>
                </a:moveTo>
                <a:cubicBezTo>
                  <a:pt x="110" y="434"/>
                  <a:pt x="110" y="434"/>
                  <a:pt x="110" y="434"/>
                </a:cubicBezTo>
                <a:cubicBezTo>
                  <a:pt x="114" y="452"/>
                  <a:pt x="114" y="452"/>
                  <a:pt x="114" y="452"/>
                </a:cubicBezTo>
                <a:lnTo>
                  <a:pt x="102" y="452"/>
                </a:lnTo>
                <a:close/>
                <a:moveTo>
                  <a:pt x="168" y="213"/>
                </a:moveTo>
                <a:cubicBezTo>
                  <a:pt x="158" y="230"/>
                  <a:pt x="141" y="260"/>
                  <a:pt x="135" y="285"/>
                </a:cubicBezTo>
                <a:cubicBezTo>
                  <a:pt x="128" y="309"/>
                  <a:pt x="117" y="344"/>
                  <a:pt x="117" y="344"/>
                </a:cubicBezTo>
                <a:cubicBezTo>
                  <a:pt x="117" y="344"/>
                  <a:pt x="116" y="338"/>
                  <a:pt x="115" y="329"/>
                </a:cubicBezTo>
                <a:cubicBezTo>
                  <a:pt x="114" y="320"/>
                  <a:pt x="114" y="277"/>
                  <a:pt x="114" y="257"/>
                </a:cubicBezTo>
                <a:cubicBezTo>
                  <a:pt x="114" y="237"/>
                  <a:pt x="115" y="220"/>
                  <a:pt x="112" y="219"/>
                </a:cubicBezTo>
                <a:cubicBezTo>
                  <a:pt x="108" y="217"/>
                  <a:pt x="102" y="205"/>
                  <a:pt x="102" y="205"/>
                </a:cubicBezTo>
                <a:cubicBezTo>
                  <a:pt x="124" y="175"/>
                  <a:pt x="124" y="175"/>
                  <a:pt x="124" y="175"/>
                </a:cubicBezTo>
                <a:cubicBezTo>
                  <a:pt x="117" y="218"/>
                  <a:pt x="129" y="210"/>
                  <a:pt x="134" y="223"/>
                </a:cubicBezTo>
                <a:cubicBezTo>
                  <a:pt x="138" y="236"/>
                  <a:pt x="133" y="269"/>
                  <a:pt x="136" y="253"/>
                </a:cubicBezTo>
                <a:cubicBezTo>
                  <a:pt x="138" y="238"/>
                  <a:pt x="146" y="237"/>
                  <a:pt x="152" y="222"/>
                </a:cubicBezTo>
                <a:cubicBezTo>
                  <a:pt x="159" y="207"/>
                  <a:pt x="139" y="196"/>
                  <a:pt x="139" y="196"/>
                </a:cubicBezTo>
                <a:cubicBezTo>
                  <a:pt x="139" y="196"/>
                  <a:pt x="150" y="192"/>
                  <a:pt x="159" y="184"/>
                </a:cubicBezTo>
                <a:cubicBezTo>
                  <a:pt x="169" y="175"/>
                  <a:pt x="182" y="164"/>
                  <a:pt x="182" y="164"/>
                </a:cubicBezTo>
                <a:cubicBezTo>
                  <a:pt x="189" y="176"/>
                  <a:pt x="189" y="176"/>
                  <a:pt x="189" y="176"/>
                </a:cubicBezTo>
                <a:cubicBezTo>
                  <a:pt x="189" y="176"/>
                  <a:pt x="178" y="196"/>
                  <a:pt x="168" y="213"/>
                </a:cubicBezTo>
                <a:close/>
              </a:path>
            </a:pathLst>
          </a:custGeom>
          <a:solidFill>
            <a:schemeClr val="tx1">
              <a:lumMod val="95000"/>
              <a:lumOff val="5000"/>
            </a:schemeClr>
          </a:solidFill>
          <a:ln>
            <a:noFill/>
          </a:ln>
          <a:effectLst>
            <a:outerShdw blurRad="76200" dir="13500000" sy="23000" kx="1200000" algn="br" rotWithShape="0">
              <a:prstClr val="black">
                <a:alpha val="6000"/>
              </a:prstClr>
            </a:outerShdw>
          </a:effectLst>
        </p:spPr>
        <p:txBody>
          <a:bodyPr lIns="51435" tIns="25718" rIns="51435" bIns="25718"/>
          <a:lstStyle/>
          <a:p>
            <a:pPr eaLnBrk="0" fontAlgn="base" hangingPunct="0">
              <a:spcBef>
                <a:spcPct val="0"/>
              </a:spcBef>
              <a:spcAft>
                <a:spcPct val="0"/>
              </a:spcAft>
              <a:buClrTx/>
              <a:buFontTx/>
              <a:buNone/>
              <a:defRPr/>
            </a:pPr>
            <a:endParaRPr lang="id-ID" sz="1350" kern="1200">
              <a:solidFill>
                <a:prstClr val="black"/>
              </a:solidFill>
              <a:latin typeface="Times New Roman" panose="02020603050405020304" pitchFamily="18" charset="0"/>
            </a:endParaRPr>
          </a:p>
        </p:txBody>
      </p:sp>
      <p:sp>
        <p:nvSpPr>
          <p:cNvPr id="118" name="Freeform 196"/>
          <p:cNvSpPr>
            <a:spLocks noEditPoints="1"/>
          </p:cNvSpPr>
          <p:nvPr/>
        </p:nvSpPr>
        <p:spPr bwMode="auto">
          <a:xfrm>
            <a:off x="3901678" y="3912394"/>
            <a:ext cx="223838" cy="610791"/>
          </a:xfrm>
          <a:custGeom>
            <a:avLst/>
            <a:gdLst>
              <a:gd name="T0" fmla="*/ 379 w 386"/>
              <a:gd name="T1" fmla="*/ 464 h 1210"/>
              <a:gd name="T2" fmla="*/ 364 w 386"/>
              <a:gd name="T3" fmla="*/ 267 h 1210"/>
              <a:gd name="T4" fmla="*/ 269 w 386"/>
              <a:gd name="T5" fmla="*/ 191 h 1210"/>
              <a:gd name="T6" fmla="*/ 251 w 386"/>
              <a:gd name="T7" fmla="*/ 145 h 1210"/>
              <a:gd name="T8" fmla="*/ 266 w 386"/>
              <a:gd name="T9" fmla="*/ 116 h 1210"/>
              <a:gd name="T10" fmla="*/ 263 w 386"/>
              <a:gd name="T11" fmla="*/ 82 h 1210"/>
              <a:gd name="T12" fmla="*/ 205 w 386"/>
              <a:gd name="T13" fmla="*/ 0 h 1210"/>
              <a:gd name="T14" fmla="*/ 155 w 386"/>
              <a:gd name="T15" fmla="*/ 90 h 1210"/>
              <a:gd name="T16" fmla="*/ 174 w 386"/>
              <a:gd name="T17" fmla="*/ 126 h 1210"/>
              <a:gd name="T18" fmla="*/ 176 w 386"/>
              <a:gd name="T19" fmla="*/ 167 h 1210"/>
              <a:gd name="T20" fmla="*/ 177 w 386"/>
              <a:gd name="T21" fmla="*/ 167 h 1210"/>
              <a:gd name="T22" fmla="*/ 156 w 386"/>
              <a:gd name="T23" fmla="*/ 186 h 1210"/>
              <a:gd name="T24" fmla="*/ 99 w 386"/>
              <a:gd name="T25" fmla="*/ 207 h 1210"/>
              <a:gd name="T26" fmla="*/ 57 w 386"/>
              <a:gd name="T27" fmla="*/ 370 h 1210"/>
              <a:gd name="T28" fmla="*/ 38 w 386"/>
              <a:gd name="T29" fmla="*/ 604 h 1210"/>
              <a:gd name="T30" fmla="*/ 68 w 386"/>
              <a:gd name="T31" fmla="*/ 598 h 1210"/>
              <a:gd name="T32" fmla="*/ 68 w 386"/>
              <a:gd name="T33" fmla="*/ 607 h 1210"/>
              <a:gd name="T34" fmla="*/ 41 w 386"/>
              <a:gd name="T35" fmla="*/ 619 h 1210"/>
              <a:gd name="T36" fmla="*/ 47 w 386"/>
              <a:gd name="T37" fmla="*/ 662 h 1210"/>
              <a:gd name="T38" fmla="*/ 3 w 386"/>
              <a:gd name="T39" fmla="*/ 849 h 1210"/>
              <a:gd name="T40" fmla="*/ 99 w 386"/>
              <a:gd name="T41" fmla="*/ 898 h 1210"/>
              <a:gd name="T42" fmla="*/ 118 w 386"/>
              <a:gd name="T43" fmla="*/ 899 h 1210"/>
              <a:gd name="T44" fmla="*/ 127 w 386"/>
              <a:gd name="T45" fmla="*/ 1051 h 1210"/>
              <a:gd name="T46" fmla="*/ 118 w 386"/>
              <a:gd name="T47" fmla="*/ 1153 h 1210"/>
              <a:gd name="T48" fmla="*/ 181 w 386"/>
              <a:gd name="T49" fmla="*/ 1159 h 1210"/>
              <a:gd name="T50" fmla="*/ 194 w 386"/>
              <a:gd name="T51" fmla="*/ 1084 h 1210"/>
              <a:gd name="T52" fmla="*/ 192 w 386"/>
              <a:gd name="T53" fmla="*/ 968 h 1210"/>
              <a:gd name="T54" fmla="*/ 222 w 386"/>
              <a:gd name="T55" fmla="*/ 712 h 1210"/>
              <a:gd name="T56" fmla="*/ 252 w 386"/>
              <a:gd name="T57" fmla="*/ 767 h 1210"/>
              <a:gd name="T58" fmla="*/ 285 w 386"/>
              <a:gd name="T59" fmla="*/ 1024 h 1210"/>
              <a:gd name="T60" fmla="*/ 277 w 386"/>
              <a:gd name="T61" fmla="*/ 1067 h 1210"/>
              <a:gd name="T62" fmla="*/ 298 w 386"/>
              <a:gd name="T63" fmla="*/ 1146 h 1210"/>
              <a:gd name="T64" fmla="*/ 355 w 386"/>
              <a:gd name="T65" fmla="*/ 1205 h 1210"/>
              <a:gd name="T66" fmla="*/ 347 w 386"/>
              <a:gd name="T67" fmla="*/ 1105 h 1210"/>
              <a:gd name="T68" fmla="*/ 351 w 386"/>
              <a:gd name="T69" fmla="*/ 1046 h 1210"/>
              <a:gd name="T70" fmla="*/ 356 w 386"/>
              <a:gd name="T71" fmla="*/ 829 h 1210"/>
              <a:gd name="T72" fmla="*/ 354 w 386"/>
              <a:gd name="T73" fmla="*/ 603 h 1210"/>
              <a:gd name="T74" fmla="*/ 367 w 386"/>
              <a:gd name="T75" fmla="*/ 565 h 1210"/>
              <a:gd name="T76" fmla="*/ 109 w 386"/>
              <a:gd name="T77" fmla="*/ 669 h 1210"/>
              <a:gd name="T78" fmla="*/ 91 w 386"/>
              <a:gd name="T79" fmla="*/ 666 h 1210"/>
              <a:gd name="T80" fmla="*/ 90 w 386"/>
              <a:gd name="T81" fmla="*/ 617 h 1210"/>
              <a:gd name="T82" fmla="*/ 101 w 386"/>
              <a:gd name="T83" fmla="*/ 628 h 1210"/>
              <a:gd name="T84" fmla="*/ 108 w 386"/>
              <a:gd name="T85" fmla="*/ 649 h 1210"/>
              <a:gd name="T86" fmla="*/ 223 w 386"/>
              <a:gd name="T87" fmla="*/ 505 h 1210"/>
              <a:gd name="T88" fmla="*/ 221 w 386"/>
              <a:gd name="T89" fmla="*/ 232 h 1210"/>
              <a:gd name="T90" fmla="*/ 215 w 386"/>
              <a:gd name="T91" fmla="*/ 208 h 1210"/>
              <a:gd name="T92" fmla="*/ 205 w 386"/>
              <a:gd name="T93" fmla="*/ 231 h 1210"/>
              <a:gd name="T94" fmla="*/ 199 w 386"/>
              <a:gd name="T95" fmla="*/ 505 h 1210"/>
              <a:gd name="T96" fmla="*/ 190 w 386"/>
              <a:gd name="T97" fmla="*/ 325 h 1210"/>
              <a:gd name="T98" fmla="*/ 173 w 386"/>
              <a:gd name="T99" fmla="*/ 188 h 1210"/>
              <a:gd name="T100" fmla="*/ 182 w 386"/>
              <a:gd name="T101" fmla="*/ 176 h 1210"/>
              <a:gd name="T102" fmla="*/ 248 w 386"/>
              <a:gd name="T103" fmla="*/ 179 h 1210"/>
              <a:gd name="T104" fmla="*/ 259 w 386"/>
              <a:gd name="T105" fmla="*/ 196 h 1210"/>
              <a:gd name="T106" fmla="*/ 258 w 386"/>
              <a:gd name="T107" fmla="*/ 201 h 1210"/>
              <a:gd name="T108" fmla="*/ 260 w 386"/>
              <a:gd name="T109" fmla="*/ 256 h 1210"/>
              <a:gd name="T110" fmla="*/ 301 w 386"/>
              <a:gd name="T111" fmla="*/ 488 h 1210"/>
              <a:gd name="T112" fmla="*/ 360 w 386"/>
              <a:gd name="T113" fmla="*/ 585 h 1210"/>
              <a:gd name="T114" fmla="*/ 328 w 386"/>
              <a:gd name="T115" fmla="*/ 554 h 1210"/>
              <a:gd name="T116" fmla="*/ 360 w 386"/>
              <a:gd name="T117" fmla="*/ 585 h 1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86" h="1210">
                <a:moveTo>
                  <a:pt x="379" y="512"/>
                </a:moveTo>
                <a:cubicBezTo>
                  <a:pt x="385" y="497"/>
                  <a:pt x="386" y="471"/>
                  <a:pt x="379" y="464"/>
                </a:cubicBezTo>
                <a:cubicBezTo>
                  <a:pt x="372" y="456"/>
                  <a:pt x="383" y="413"/>
                  <a:pt x="376" y="380"/>
                </a:cubicBezTo>
                <a:cubicBezTo>
                  <a:pt x="370" y="347"/>
                  <a:pt x="365" y="295"/>
                  <a:pt x="364" y="267"/>
                </a:cubicBezTo>
                <a:cubicBezTo>
                  <a:pt x="364" y="239"/>
                  <a:pt x="362" y="219"/>
                  <a:pt x="326" y="210"/>
                </a:cubicBezTo>
                <a:cubicBezTo>
                  <a:pt x="302" y="204"/>
                  <a:pt x="282" y="197"/>
                  <a:pt x="269" y="191"/>
                </a:cubicBezTo>
                <a:cubicBezTo>
                  <a:pt x="269" y="191"/>
                  <a:pt x="255" y="179"/>
                  <a:pt x="252" y="168"/>
                </a:cubicBezTo>
                <a:cubicBezTo>
                  <a:pt x="251" y="159"/>
                  <a:pt x="251" y="150"/>
                  <a:pt x="251" y="145"/>
                </a:cubicBezTo>
                <a:cubicBezTo>
                  <a:pt x="253" y="136"/>
                  <a:pt x="253" y="129"/>
                  <a:pt x="253" y="124"/>
                </a:cubicBezTo>
                <a:cubicBezTo>
                  <a:pt x="253" y="118"/>
                  <a:pt x="264" y="126"/>
                  <a:pt x="266" y="116"/>
                </a:cubicBezTo>
                <a:cubicBezTo>
                  <a:pt x="269" y="107"/>
                  <a:pt x="271" y="85"/>
                  <a:pt x="269" y="84"/>
                </a:cubicBezTo>
                <a:cubicBezTo>
                  <a:pt x="267" y="82"/>
                  <a:pt x="265" y="82"/>
                  <a:pt x="263" y="82"/>
                </a:cubicBezTo>
                <a:cubicBezTo>
                  <a:pt x="263" y="79"/>
                  <a:pt x="265" y="59"/>
                  <a:pt x="263" y="38"/>
                </a:cubicBezTo>
                <a:cubicBezTo>
                  <a:pt x="262" y="18"/>
                  <a:pt x="242" y="2"/>
                  <a:pt x="205" y="0"/>
                </a:cubicBezTo>
                <a:cubicBezTo>
                  <a:pt x="184" y="0"/>
                  <a:pt x="160" y="16"/>
                  <a:pt x="157" y="38"/>
                </a:cubicBezTo>
                <a:cubicBezTo>
                  <a:pt x="154" y="60"/>
                  <a:pt x="155" y="90"/>
                  <a:pt x="155" y="90"/>
                </a:cubicBezTo>
                <a:cubicBezTo>
                  <a:pt x="155" y="90"/>
                  <a:pt x="148" y="105"/>
                  <a:pt x="154" y="117"/>
                </a:cubicBezTo>
                <a:cubicBezTo>
                  <a:pt x="160" y="129"/>
                  <a:pt x="174" y="126"/>
                  <a:pt x="174" y="126"/>
                </a:cubicBezTo>
                <a:cubicBezTo>
                  <a:pt x="174" y="126"/>
                  <a:pt x="177" y="145"/>
                  <a:pt x="177" y="155"/>
                </a:cubicBezTo>
                <a:cubicBezTo>
                  <a:pt x="177" y="160"/>
                  <a:pt x="177" y="164"/>
                  <a:pt x="176" y="167"/>
                </a:cubicBezTo>
                <a:cubicBezTo>
                  <a:pt x="176" y="167"/>
                  <a:pt x="176" y="167"/>
                  <a:pt x="176" y="167"/>
                </a:cubicBezTo>
                <a:cubicBezTo>
                  <a:pt x="176" y="167"/>
                  <a:pt x="177" y="167"/>
                  <a:pt x="177" y="167"/>
                </a:cubicBezTo>
                <a:cubicBezTo>
                  <a:pt x="176" y="167"/>
                  <a:pt x="176" y="167"/>
                  <a:pt x="176" y="167"/>
                </a:cubicBezTo>
                <a:cubicBezTo>
                  <a:pt x="176" y="167"/>
                  <a:pt x="164" y="182"/>
                  <a:pt x="156" y="186"/>
                </a:cubicBezTo>
                <a:cubicBezTo>
                  <a:pt x="143" y="192"/>
                  <a:pt x="123" y="200"/>
                  <a:pt x="107" y="205"/>
                </a:cubicBezTo>
                <a:cubicBezTo>
                  <a:pt x="104" y="206"/>
                  <a:pt x="102" y="206"/>
                  <a:pt x="99" y="207"/>
                </a:cubicBezTo>
                <a:cubicBezTo>
                  <a:pt x="80" y="213"/>
                  <a:pt x="65" y="218"/>
                  <a:pt x="65" y="244"/>
                </a:cubicBezTo>
                <a:cubicBezTo>
                  <a:pt x="64" y="274"/>
                  <a:pt x="61" y="331"/>
                  <a:pt x="57" y="370"/>
                </a:cubicBezTo>
                <a:cubicBezTo>
                  <a:pt x="53" y="408"/>
                  <a:pt x="41" y="490"/>
                  <a:pt x="41" y="516"/>
                </a:cubicBezTo>
                <a:cubicBezTo>
                  <a:pt x="40" y="542"/>
                  <a:pt x="37" y="598"/>
                  <a:pt x="38" y="604"/>
                </a:cubicBezTo>
                <a:cubicBezTo>
                  <a:pt x="38" y="609"/>
                  <a:pt x="42" y="609"/>
                  <a:pt x="42" y="615"/>
                </a:cubicBezTo>
                <a:cubicBezTo>
                  <a:pt x="43" y="612"/>
                  <a:pt x="48" y="598"/>
                  <a:pt x="68" y="598"/>
                </a:cubicBezTo>
                <a:cubicBezTo>
                  <a:pt x="90" y="598"/>
                  <a:pt x="90" y="614"/>
                  <a:pt x="90" y="614"/>
                </a:cubicBezTo>
                <a:cubicBezTo>
                  <a:pt x="83" y="607"/>
                  <a:pt x="83" y="607"/>
                  <a:pt x="68" y="607"/>
                </a:cubicBezTo>
                <a:cubicBezTo>
                  <a:pt x="54" y="606"/>
                  <a:pt x="43" y="614"/>
                  <a:pt x="42" y="615"/>
                </a:cubicBezTo>
                <a:cubicBezTo>
                  <a:pt x="42" y="616"/>
                  <a:pt x="42" y="618"/>
                  <a:pt x="41" y="619"/>
                </a:cubicBezTo>
                <a:cubicBezTo>
                  <a:pt x="39" y="630"/>
                  <a:pt x="39" y="639"/>
                  <a:pt x="45" y="646"/>
                </a:cubicBezTo>
                <a:cubicBezTo>
                  <a:pt x="50" y="653"/>
                  <a:pt x="47" y="662"/>
                  <a:pt x="47" y="662"/>
                </a:cubicBezTo>
                <a:cubicBezTo>
                  <a:pt x="0" y="660"/>
                  <a:pt x="0" y="660"/>
                  <a:pt x="0" y="660"/>
                </a:cubicBezTo>
                <a:cubicBezTo>
                  <a:pt x="3" y="849"/>
                  <a:pt x="3" y="849"/>
                  <a:pt x="3" y="849"/>
                </a:cubicBezTo>
                <a:cubicBezTo>
                  <a:pt x="78" y="907"/>
                  <a:pt x="78" y="907"/>
                  <a:pt x="78" y="907"/>
                </a:cubicBezTo>
                <a:cubicBezTo>
                  <a:pt x="78" y="907"/>
                  <a:pt x="89" y="899"/>
                  <a:pt x="99" y="898"/>
                </a:cubicBezTo>
                <a:cubicBezTo>
                  <a:pt x="100" y="898"/>
                  <a:pt x="101" y="898"/>
                  <a:pt x="101" y="898"/>
                </a:cubicBezTo>
                <a:cubicBezTo>
                  <a:pt x="112" y="898"/>
                  <a:pt x="118" y="899"/>
                  <a:pt x="118" y="899"/>
                </a:cubicBezTo>
                <a:cubicBezTo>
                  <a:pt x="118" y="899"/>
                  <a:pt x="115" y="955"/>
                  <a:pt x="115" y="977"/>
                </a:cubicBezTo>
                <a:cubicBezTo>
                  <a:pt x="115" y="1000"/>
                  <a:pt x="117" y="1035"/>
                  <a:pt x="127" y="1051"/>
                </a:cubicBezTo>
                <a:cubicBezTo>
                  <a:pt x="136" y="1067"/>
                  <a:pt x="138" y="1073"/>
                  <a:pt x="138" y="1087"/>
                </a:cubicBezTo>
                <a:cubicBezTo>
                  <a:pt x="138" y="1101"/>
                  <a:pt x="117" y="1140"/>
                  <a:pt x="118" y="1153"/>
                </a:cubicBezTo>
                <a:cubicBezTo>
                  <a:pt x="118" y="1166"/>
                  <a:pt x="121" y="1186"/>
                  <a:pt x="143" y="1186"/>
                </a:cubicBezTo>
                <a:cubicBezTo>
                  <a:pt x="165" y="1185"/>
                  <a:pt x="181" y="1176"/>
                  <a:pt x="181" y="1159"/>
                </a:cubicBezTo>
                <a:cubicBezTo>
                  <a:pt x="181" y="1141"/>
                  <a:pt x="178" y="1130"/>
                  <a:pt x="185" y="1124"/>
                </a:cubicBezTo>
                <a:cubicBezTo>
                  <a:pt x="193" y="1117"/>
                  <a:pt x="181" y="1101"/>
                  <a:pt x="194" y="1084"/>
                </a:cubicBezTo>
                <a:cubicBezTo>
                  <a:pt x="206" y="1067"/>
                  <a:pt x="193" y="1066"/>
                  <a:pt x="196" y="1050"/>
                </a:cubicBezTo>
                <a:cubicBezTo>
                  <a:pt x="199" y="1034"/>
                  <a:pt x="193" y="987"/>
                  <a:pt x="192" y="968"/>
                </a:cubicBezTo>
                <a:cubicBezTo>
                  <a:pt x="191" y="949"/>
                  <a:pt x="194" y="926"/>
                  <a:pt x="204" y="846"/>
                </a:cubicBezTo>
                <a:cubicBezTo>
                  <a:pt x="213" y="765"/>
                  <a:pt x="219" y="729"/>
                  <a:pt x="222" y="712"/>
                </a:cubicBezTo>
                <a:cubicBezTo>
                  <a:pt x="225" y="694"/>
                  <a:pt x="229" y="672"/>
                  <a:pt x="229" y="672"/>
                </a:cubicBezTo>
                <a:cubicBezTo>
                  <a:pt x="229" y="672"/>
                  <a:pt x="242" y="748"/>
                  <a:pt x="252" y="767"/>
                </a:cubicBezTo>
                <a:cubicBezTo>
                  <a:pt x="262" y="785"/>
                  <a:pt x="274" y="879"/>
                  <a:pt x="277" y="907"/>
                </a:cubicBezTo>
                <a:cubicBezTo>
                  <a:pt x="280" y="934"/>
                  <a:pt x="278" y="1015"/>
                  <a:pt x="285" y="1024"/>
                </a:cubicBezTo>
                <a:cubicBezTo>
                  <a:pt x="291" y="1032"/>
                  <a:pt x="294" y="1044"/>
                  <a:pt x="294" y="1044"/>
                </a:cubicBezTo>
                <a:cubicBezTo>
                  <a:pt x="294" y="1044"/>
                  <a:pt x="277" y="1054"/>
                  <a:pt x="277" y="1067"/>
                </a:cubicBezTo>
                <a:cubicBezTo>
                  <a:pt x="277" y="1081"/>
                  <a:pt x="290" y="1092"/>
                  <a:pt x="289" y="1110"/>
                </a:cubicBezTo>
                <a:cubicBezTo>
                  <a:pt x="289" y="1128"/>
                  <a:pt x="291" y="1143"/>
                  <a:pt x="298" y="1146"/>
                </a:cubicBezTo>
                <a:cubicBezTo>
                  <a:pt x="305" y="1150"/>
                  <a:pt x="304" y="1180"/>
                  <a:pt x="313" y="1191"/>
                </a:cubicBezTo>
                <a:cubicBezTo>
                  <a:pt x="322" y="1201"/>
                  <a:pt x="337" y="1210"/>
                  <a:pt x="355" y="1205"/>
                </a:cubicBezTo>
                <a:cubicBezTo>
                  <a:pt x="373" y="1199"/>
                  <a:pt x="373" y="1175"/>
                  <a:pt x="364" y="1152"/>
                </a:cubicBezTo>
                <a:cubicBezTo>
                  <a:pt x="355" y="1129"/>
                  <a:pt x="344" y="1114"/>
                  <a:pt x="347" y="1105"/>
                </a:cubicBezTo>
                <a:cubicBezTo>
                  <a:pt x="351" y="1096"/>
                  <a:pt x="354" y="1082"/>
                  <a:pt x="345" y="1073"/>
                </a:cubicBezTo>
                <a:cubicBezTo>
                  <a:pt x="336" y="1064"/>
                  <a:pt x="345" y="1054"/>
                  <a:pt x="351" y="1046"/>
                </a:cubicBezTo>
                <a:cubicBezTo>
                  <a:pt x="357" y="1038"/>
                  <a:pt x="356" y="1002"/>
                  <a:pt x="356" y="982"/>
                </a:cubicBezTo>
                <a:cubicBezTo>
                  <a:pt x="357" y="962"/>
                  <a:pt x="354" y="864"/>
                  <a:pt x="356" y="829"/>
                </a:cubicBezTo>
                <a:cubicBezTo>
                  <a:pt x="357" y="793"/>
                  <a:pt x="360" y="685"/>
                  <a:pt x="355" y="655"/>
                </a:cubicBezTo>
                <a:cubicBezTo>
                  <a:pt x="350" y="625"/>
                  <a:pt x="354" y="603"/>
                  <a:pt x="354" y="603"/>
                </a:cubicBezTo>
                <a:cubicBezTo>
                  <a:pt x="354" y="603"/>
                  <a:pt x="366" y="609"/>
                  <a:pt x="366" y="597"/>
                </a:cubicBezTo>
                <a:cubicBezTo>
                  <a:pt x="366" y="586"/>
                  <a:pt x="362" y="584"/>
                  <a:pt x="367" y="565"/>
                </a:cubicBezTo>
                <a:cubicBezTo>
                  <a:pt x="372" y="545"/>
                  <a:pt x="373" y="527"/>
                  <a:pt x="379" y="512"/>
                </a:cubicBezTo>
                <a:close/>
                <a:moveTo>
                  <a:pt x="109" y="669"/>
                </a:moveTo>
                <a:cubicBezTo>
                  <a:pt x="99" y="668"/>
                  <a:pt x="99" y="668"/>
                  <a:pt x="99" y="668"/>
                </a:cubicBezTo>
                <a:cubicBezTo>
                  <a:pt x="91" y="666"/>
                  <a:pt x="91" y="666"/>
                  <a:pt x="91" y="666"/>
                </a:cubicBezTo>
                <a:cubicBezTo>
                  <a:pt x="91" y="666"/>
                  <a:pt x="93" y="653"/>
                  <a:pt x="90" y="644"/>
                </a:cubicBezTo>
                <a:cubicBezTo>
                  <a:pt x="87" y="635"/>
                  <a:pt x="88" y="627"/>
                  <a:pt x="90" y="617"/>
                </a:cubicBezTo>
                <a:cubicBezTo>
                  <a:pt x="90" y="617"/>
                  <a:pt x="93" y="627"/>
                  <a:pt x="99" y="628"/>
                </a:cubicBezTo>
                <a:cubicBezTo>
                  <a:pt x="100" y="628"/>
                  <a:pt x="100" y="628"/>
                  <a:pt x="101" y="628"/>
                </a:cubicBezTo>
                <a:cubicBezTo>
                  <a:pt x="108" y="628"/>
                  <a:pt x="111" y="629"/>
                  <a:pt x="111" y="629"/>
                </a:cubicBezTo>
                <a:cubicBezTo>
                  <a:pt x="111" y="629"/>
                  <a:pt x="108" y="640"/>
                  <a:pt x="108" y="649"/>
                </a:cubicBezTo>
                <a:cubicBezTo>
                  <a:pt x="108" y="659"/>
                  <a:pt x="109" y="669"/>
                  <a:pt x="109" y="669"/>
                </a:cubicBezTo>
                <a:close/>
                <a:moveTo>
                  <a:pt x="223" y="505"/>
                </a:moveTo>
                <a:cubicBezTo>
                  <a:pt x="225" y="464"/>
                  <a:pt x="224" y="347"/>
                  <a:pt x="223" y="322"/>
                </a:cubicBezTo>
                <a:cubicBezTo>
                  <a:pt x="223" y="296"/>
                  <a:pt x="218" y="239"/>
                  <a:pt x="221" y="232"/>
                </a:cubicBezTo>
                <a:cubicBezTo>
                  <a:pt x="224" y="224"/>
                  <a:pt x="232" y="218"/>
                  <a:pt x="241" y="223"/>
                </a:cubicBezTo>
                <a:cubicBezTo>
                  <a:pt x="241" y="223"/>
                  <a:pt x="231" y="208"/>
                  <a:pt x="215" y="208"/>
                </a:cubicBezTo>
                <a:cubicBezTo>
                  <a:pt x="199" y="208"/>
                  <a:pt x="188" y="223"/>
                  <a:pt x="188" y="223"/>
                </a:cubicBezTo>
                <a:cubicBezTo>
                  <a:pt x="188" y="223"/>
                  <a:pt x="206" y="219"/>
                  <a:pt x="205" y="231"/>
                </a:cubicBezTo>
                <a:cubicBezTo>
                  <a:pt x="205" y="243"/>
                  <a:pt x="199" y="305"/>
                  <a:pt x="199" y="346"/>
                </a:cubicBezTo>
                <a:cubicBezTo>
                  <a:pt x="199" y="383"/>
                  <a:pt x="196" y="472"/>
                  <a:pt x="199" y="505"/>
                </a:cubicBezTo>
                <a:cubicBezTo>
                  <a:pt x="187" y="504"/>
                  <a:pt x="183" y="503"/>
                  <a:pt x="183" y="503"/>
                </a:cubicBezTo>
                <a:cubicBezTo>
                  <a:pt x="183" y="503"/>
                  <a:pt x="194" y="386"/>
                  <a:pt x="190" y="325"/>
                </a:cubicBezTo>
                <a:cubicBezTo>
                  <a:pt x="186" y="279"/>
                  <a:pt x="178" y="220"/>
                  <a:pt x="173" y="188"/>
                </a:cubicBezTo>
                <a:cubicBezTo>
                  <a:pt x="173" y="188"/>
                  <a:pt x="173" y="188"/>
                  <a:pt x="173" y="188"/>
                </a:cubicBezTo>
                <a:cubicBezTo>
                  <a:pt x="173" y="188"/>
                  <a:pt x="178" y="170"/>
                  <a:pt x="182" y="176"/>
                </a:cubicBezTo>
                <a:cubicBezTo>
                  <a:pt x="182" y="176"/>
                  <a:pt x="182" y="176"/>
                  <a:pt x="182" y="176"/>
                </a:cubicBezTo>
                <a:cubicBezTo>
                  <a:pt x="190" y="189"/>
                  <a:pt x="203" y="204"/>
                  <a:pt x="212" y="204"/>
                </a:cubicBezTo>
                <a:cubicBezTo>
                  <a:pt x="222" y="204"/>
                  <a:pt x="238" y="193"/>
                  <a:pt x="248" y="179"/>
                </a:cubicBezTo>
                <a:cubicBezTo>
                  <a:pt x="248" y="179"/>
                  <a:pt x="248" y="179"/>
                  <a:pt x="248" y="179"/>
                </a:cubicBezTo>
                <a:cubicBezTo>
                  <a:pt x="248" y="179"/>
                  <a:pt x="258" y="182"/>
                  <a:pt x="259" y="196"/>
                </a:cubicBezTo>
                <a:cubicBezTo>
                  <a:pt x="259" y="197"/>
                  <a:pt x="258" y="199"/>
                  <a:pt x="258" y="201"/>
                </a:cubicBezTo>
                <a:cubicBezTo>
                  <a:pt x="258" y="201"/>
                  <a:pt x="258" y="201"/>
                  <a:pt x="258" y="201"/>
                </a:cubicBezTo>
                <a:cubicBezTo>
                  <a:pt x="258" y="201"/>
                  <a:pt x="258" y="201"/>
                  <a:pt x="258" y="201"/>
                </a:cubicBezTo>
                <a:cubicBezTo>
                  <a:pt x="258" y="213"/>
                  <a:pt x="258" y="230"/>
                  <a:pt x="260" y="256"/>
                </a:cubicBezTo>
                <a:cubicBezTo>
                  <a:pt x="263" y="335"/>
                  <a:pt x="277" y="429"/>
                  <a:pt x="284" y="450"/>
                </a:cubicBezTo>
                <a:cubicBezTo>
                  <a:pt x="292" y="472"/>
                  <a:pt x="301" y="488"/>
                  <a:pt x="301" y="488"/>
                </a:cubicBezTo>
                <a:cubicBezTo>
                  <a:pt x="301" y="488"/>
                  <a:pt x="251" y="504"/>
                  <a:pt x="223" y="505"/>
                </a:cubicBezTo>
                <a:close/>
                <a:moveTo>
                  <a:pt x="360" y="585"/>
                </a:moveTo>
                <a:cubicBezTo>
                  <a:pt x="358" y="573"/>
                  <a:pt x="361" y="568"/>
                  <a:pt x="352" y="561"/>
                </a:cubicBezTo>
                <a:cubicBezTo>
                  <a:pt x="343" y="554"/>
                  <a:pt x="328" y="554"/>
                  <a:pt x="328" y="554"/>
                </a:cubicBezTo>
                <a:cubicBezTo>
                  <a:pt x="328" y="554"/>
                  <a:pt x="350" y="545"/>
                  <a:pt x="360" y="557"/>
                </a:cubicBezTo>
                <a:cubicBezTo>
                  <a:pt x="369" y="570"/>
                  <a:pt x="360" y="585"/>
                  <a:pt x="360" y="585"/>
                </a:cubicBezTo>
                <a:close/>
              </a:path>
            </a:pathLst>
          </a:custGeom>
          <a:solidFill>
            <a:schemeClr val="tx1">
              <a:lumMod val="95000"/>
              <a:lumOff val="5000"/>
            </a:schemeClr>
          </a:solidFill>
          <a:ln>
            <a:noFill/>
          </a:ln>
          <a:effectLst>
            <a:outerShdw blurRad="76200" dir="13500000" sy="23000" kx="1200000" algn="br" rotWithShape="0">
              <a:prstClr val="black">
                <a:alpha val="6000"/>
              </a:prstClr>
            </a:outerShdw>
          </a:effectLst>
        </p:spPr>
        <p:txBody>
          <a:bodyPr lIns="51435" tIns="25718" rIns="51435" bIns="25718"/>
          <a:lstStyle/>
          <a:p>
            <a:pPr eaLnBrk="0" fontAlgn="base" hangingPunct="0">
              <a:spcBef>
                <a:spcPct val="0"/>
              </a:spcBef>
              <a:spcAft>
                <a:spcPct val="0"/>
              </a:spcAft>
              <a:buClrTx/>
              <a:buFontTx/>
              <a:buNone/>
              <a:defRPr/>
            </a:pPr>
            <a:endParaRPr lang="id-ID" sz="1350" kern="1200">
              <a:solidFill>
                <a:prstClr val="black"/>
              </a:solidFill>
              <a:latin typeface="Times New Roman" panose="02020603050405020304" pitchFamily="18" charset="0"/>
            </a:endParaRPr>
          </a:p>
        </p:txBody>
      </p:sp>
      <p:sp>
        <p:nvSpPr>
          <p:cNvPr id="119" name="Freeform 200"/>
          <p:cNvSpPr>
            <a:spLocks noEditPoints="1"/>
          </p:cNvSpPr>
          <p:nvPr/>
        </p:nvSpPr>
        <p:spPr bwMode="auto">
          <a:xfrm>
            <a:off x="5634037" y="3912394"/>
            <a:ext cx="214313" cy="590550"/>
          </a:xfrm>
          <a:custGeom>
            <a:avLst/>
            <a:gdLst>
              <a:gd name="T0" fmla="*/ 412 w 463"/>
              <a:gd name="T1" fmla="*/ 379 h 1470"/>
              <a:gd name="T2" fmla="*/ 323 w 463"/>
              <a:gd name="T3" fmla="*/ 262 h 1470"/>
              <a:gd name="T4" fmla="*/ 285 w 463"/>
              <a:gd name="T5" fmla="*/ 285 h 1470"/>
              <a:gd name="T6" fmla="*/ 267 w 463"/>
              <a:gd name="T7" fmla="*/ 261 h 1470"/>
              <a:gd name="T8" fmla="*/ 184 w 463"/>
              <a:gd name="T9" fmla="*/ 204 h 1470"/>
              <a:gd name="T10" fmla="*/ 217 w 463"/>
              <a:gd name="T11" fmla="*/ 229 h 1470"/>
              <a:gd name="T12" fmla="*/ 275 w 463"/>
              <a:gd name="T13" fmla="*/ 231 h 1470"/>
              <a:gd name="T14" fmla="*/ 275 w 463"/>
              <a:gd name="T15" fmla="*/ 231 h 1470"/>
              <a:gd name="T16" fmla="*/ 280 w 463"/>
              <a:gd name="T17" fmla="*/ 213 h 1470"/>
              <a:gd name="T18" fmla="*/ 313 w 463"/>
              <a:gd name="T19" fmla="*/ 121 h 1470"/>
              <a:gd name="T20" fmla="*/ 312 w 463"/>
              <a:gd name="T21" fmla="*/ 65 h 1470"/>
              <a:gd name="T22" fmla="*/ 194 w 463"/>
              <a:gd name="T23" fmla="*/ 42 h 1470"/>
              <a:gd name="T24" fmla="*/ 186 w 463"/>
              <a:gd name="T25" fmla="*/ 51 h 1470"/>
              <a:gd name="T26" fmla="*/ 175 w 463"/>
              <a:gd name="T27" fmla="*/ 119 h 1470"/>
              <a:gd name="T28" fmla="*/ 178 w 463"/>
              <a:gd name="T29" fmla="*/ 165 h 1470"/>
              <a:gd name="T30" fmla="*/ 181 w 463"/>
              <a:gd name="T31" fmla="*/ 201 h 1470"/>
              <a:gd name="T32" fmla="*/ 175 w 463"/>
              <a:gd name="T33" fmla="*/ 217 h 1470"/>
              <a:gd name="T34" fmla="*/ 79 w 463"/>
              <a:gd name="T35" fmla="*/ 333 h 1470"/>
              <a:gd name="T36" fmla="*/ 104 w 463"/>
              <a:gd name="T37" fmla="*/ 477 h 1470"/>
              <a:gd name="T38" fmla="*/ 99 w 463"/>
              <a:gd name="T39" fmla="*/ 610 h 1470"/>
              <a:gd name="T40" fmla="*/ 85 w 463"/>
              <a:gd name="T41" fmla="*/ 763 h 1470"/>
              <a:gd name="T42" fmla="*/ 69 w 463"/>
              <a:gd name="T43" fmla="*/ 975 h 1470"/>
              <a:gd name="T44" fmla="*/ 8 w 463"/>
              <a:gd name="T45" fmla="*/ 1383 h 1470"/>
              <a:gd name="T46" fmla="*/ 11 w 463"/>
              <a:gd name="T47" fmla="*/ 1423 h 1470"/>
              <a:gd name="T48" fmla="*/ 108 w 463"/>
              <a:gd name="T49" fmla="*/ 1468 h 1470"/>
              <a:gd name="T50" fmla="*/ 96 w 463"/>
              <a:gd name="T51" fmla="*/ 1398 h 1470"/>
              <a:gd name="T52" fmla="*/ 153 w 463"/>
              <a:gd name="T53" fmla="*/ 1231 h 1470"/>
              <a:gd name="T54" fmla="*/ 220 w 463"/>
              <a:gd name="T55" fmla="*/ 1100 h 1470"/>
              <a:gd name="T56" fmla="*/ 215 w 463"/>
              <a:gd name="T57" fmla="*/ 1363 h 1470"/>
              <a:gd name="T58" fmla="*/ 242 w 463"/>
              <a:gd name="T59" fmla="*/ 1391 h 1470"/>
              <a:gd name="T60" fmla="*/ 297 w 463"/>
              <a:gd name="T61" fmla="*/ 1388 h 1470"/>
              <a:gd name="T62" fmla="*/ 429 w 463"/>
              <a:gd name="T63" fmla="*/ 1397 h 1470"/>
              <a:gd name="T64" fmla="*/ 342 w 463"/>
              <a:gd name="T65" fmla="*/ 1344 h 1470"/>
              <a:gd name="T66" fmla="*/ 316 w 463"/>
              <a:gd name="T67" fmla="*/ 1300 h 1470"/>
              <a:gd name="T68" fmla="*/ 337 w 463"/>
              <a:gd name="T69" fmla="*/ 1080 h 1470"/>
              <a:gd name="T70" fmla="*/ 376 w 463"/>
              <a:gd name="T71" fmla="*/ 792 h 1470"/>
              <a:gd name="T72" fmla="*/ 388 w 463"/>
              <a:gd name="T73" fmla="*/ 747 h 1470"/>
              <a:gd name="T74" fmla="*/ 359 w 463"/>
              <a:gd name="T75" fmla="*/ 534 h 1470"/>
              <a:gd name="T76" fmla="*/ 385 w 463"/>
              <a:gd name="T77" fmla="*/ 500 h 1470"/>
              <a:gd name="T78" fmla="*/ 454 w 463"/>
              <a:gd name="T79" fmla="*/ 422 h 1470"/>
              <a:gd name="T80" fmla="*/ 330 w 463"/>
              <a:gd name="T81" fmla="*/ 437 h 1470"/>
              <a:gd name="T82" fmla="*/ 327 w 463"/>
              <a:gd name="T83" fmla="*/ 411 h 1470"/>
              <a:gd name="T84" fmla="*/ 311 w 463"/>
              <a:gd name="T85" fmla="*/ 458 h 1470"/>
              <a:gd name="T86" fmla="*/ 353 w 463"/>
              <a:gd name="T87" fmla="*/ 483 h 1470"/>
              <a:gd name="T88" fmla="*/ 350 w 463"/>
              <a:gd name="T89" fmla="*/ 540 h 14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463" h="1470">
                <a:moveTo>
                  <a:pt x="454" y="422"/>
                </a:moveTo>
                <a:cubicBezTo>
                  <a:pt x="448" y="394"/>
                  <a:pt x="430" y="395"/>
                  <a:pt x="412" y="379"/>
                </a:cubicBezTo>
                <a:cubicBezTo>
                  <a:pt x="395" y="363"/>
                  <a:pt x="381" y="350"/>
                  <a:pt x="379" y="321"/>
                </a:cubicBezTo>
                <a:cubicBezTo>
                  <a:pt x="376" y="291"/>
                  <a:pt x="344" y="267"/>
                  <a:pt x="323" y="262"/>
                </a:cubicBezTo>
                <a:cubicBezTo>
                  <a:pt x="304" y="258"/>
                  <a:pt x="286" y="248"/>
                  <a:pt x="281" y="246"/>
                </a:cubicBezTo>
                <a:cubicBezTo>
                  <a:pt x="280" y="254"/>
                  <a:pt x="283" y="272"/>
                  <a:pt x="285" y="285"/>
                </a:cubicBezTo>
                <a:cubicBezTo>
                  <a:pt x="284" y="286"/>
                  <a:pt x="282" y="284"/>
                  <a:pt x="281" y="281"/>
                </a:cubicBezTo>
                <a:cubicBezTo>
                  <a:pt x="274" y="266"/>
                  <a:pt x="272" y="258"/>
                  <a:pt x="267" y="261"/>
                </a:cubicBezTo>
                <a:cubicBezTo>
                  <a:pt x="263" y="263"/>
                  <a:pt x="260" y="273"/>
                  <a:pt x="257" y="282"/>
                </a:cubicBezTo>
                <a:cubicBezTo>
                  <a:pt x="241" y="262"/>
                  <a:pt x="203" y="221"/>
                  <a:pt x="184" y="204"/>
                </a:cubicBezTo>
                <a:cubicBezTo>
                  <a:pt x="185" y="202"/>
                  <a:pt x="187" y="200"/>
                  <a:pt x="189" y="199"/>
                </a:cubicBezTo>
                <a:cubicBezTo>
                  <a:pt x="194" y="208"/>
                  <a:pt x="205" y="223"/>
                  <a:pt x="217" y="229"/>
                </a:cubicBezTo>
                <a:cubicBezTo>
                  <a:pt x="232" y="237"/>
                  <a:pt x="266" y="257"/>
                  <a:pt x="266" y="257"/>
                </a:cubicBezTo>
                <a:cubicBezTo>
                  <a:pt x="266" y="257"/>
                  <a:pt x="273" y="241"/>
                  <a:pt x="275" y="231"/>
                </a:cubicBezTo>
                <a:cubicBezTo>
                  <a:pt x="275" y="230"/>
                  <a:pt x="275" y="230"/>
                  <a:pt x="275" y="230"/>
                </a:cubicBezTo>
                <a:cubicBezTo>
                  <a:pt x="275" y="231"/>
                  <a:pt x="275" y="231"/>
                  <a:pt x="275" y="231"/>
                </a:cubicBezTo>
                <a:cubicBezTo>
                  <a:pt x="275" y="230"/>
                  <a:pt x="275" y="228"/>
                  <a:pt x="275" y="227"/>
                </a:cubicBezTo>
                <a:cubicBezTo>
                  <a:pt x="275" y="220"/>
                  <a:pt x="273" y="215"/>
                  <a:pt x="280" y="213"/>
                </a:cubicBezTo>
                <a:cubicBezTo>
                  <a:pt x="288" y="211"/>
                  <a:pt x="299" y="185"/>
                  <a:pt x="302" y="169"/>
                </a:cubicBezTo>
                <a:cubicBezTo>
                  <a:pt x="306" y="153"/>
                  <a:pt x="306" y="139"/>
                  <a:pt x="313" y="121"/>
                </a:cubicBezTo>
                <a:cubicBezTo>
                  <a:pt x="321" y="104"/>
                  <a:pt x="320" y="87"/>
                  <a:pt x="312" y="65"/>
                </a:cubicBezTo>
                <a:cubicBezTo>
                  <a:pt x="312" y="65"/>
                  <a:pt x="312" y="65"/>
                  <a:pt x="312" y="65"/>
                </a:cubicBezTo>
                <a:cubicBezTo>
                  <a:pt x="300" y="14"/>
                  <a:pt x="277" y="28"/>
                  <a:pt x="277" y="28"/>
                </a:cubicBezTo>
                <a:cubicBezTo>
                  <a:pt x="246" y="0"/>
                  <a:pt x="210" y="26"/>
                  <a:pt x="194" y="42"/>
                </a:cubicBezTo>
                <a:cubicBezTo>
                  <a:pt x="194" y="42"/>
                  <a:pt x="194" y="42"/>
                  <a:pt x="193" y="42"/>
                </a:cubicBezTo>
                <a:cubicBezTo>
                  <a:pt x="190" y="44"/>
                  <a:pt x="188" y="47"/>
                  <a:pt x="186" y="51"/>
                </a:cubicBezTo>
                <a:cubicBezTo>
                  <a:pt x="186" y="51"/>
                  <a:pt x="186" y="51"/>
                  <a:pt x="186" y="51"/>
                </a:cubicBezTo>
                <a:cubicBezTo>
                  <a:pt x="171" y="73"/>
                  <a:pt x="175" y="119"/>
                  <a:pt x="175" y="119"/>
                </a:cubicBezTo>
                <a:cubicBezTo>
                  <a:pt x="175" y="119"/>
                  <a:pt x="173" y="120"/>
                  <a:pt x="171" y="131"/>
                </a:cubicBezTo>
                <a:cubicBezTo>
                  <a:pt x="170" y="142"/>
                  <a:pt x="175" y="159"/>
                  <a:pt x="178" y="165"/>
                </a:cubicBezTo>
                <a:cubicBezTo>
                  <a:pt x="180" y="171"/>
                  <a:pt x="185" y="172"/>
                  <a:pt x="186" y="177"/>
                </a:cubicBezTo>
                <a:cubicBezTo>
                  <a:pt x="186" y="177"/>
                  <a:pt x="184" y="189"/>
                  <a:pt x="181" y="201"/>
                </a:cubicBezTo>
                <a:cubicBezTo>
                  <a:pt x="181" y="201"/>
                  <a:pt x="181" y="201"/>
                  <a:pt x="180" y="201"/>
                </a:cubicBezTo>
                <a:cubicBezTo>
                  <a:pt x="179" y="203"/>
                  <a:pt x="181" y="206"/>
                  <a:pt x="175" y="217"/>
                </a:cubicBezTo>
                <a:cubicBezTo>
                  <a:pt x="166" y="231"/>
                  <a:pt x="153" y="236"/>
                  <a:pt x="121" y="253"/>
                </a:cubicBezTo>
                <a:cubicBezTo>
                  <a:pt x="90" y="269"/>
                  <a:pt x="82" y="302"/>
                  <a:pt x="79" y="333"/>
                </a:cubicBezTo>
                <a:cubicBezTo>
                  <a:pt x="76" y="365"/>
                  <a:pt x="71" y="389"/>
                  <a:pt x="76" y="396"/>
                </a:cubicBezTo>
                <a:cubicBezTo>
                  <a:pt x="81" y="403"/>
                  <a:pt x="93" y="443"/>
                  <a:pt x="104" y="477"/>
                </a:cubicBezTo>
                <a:cubicBezTo>
                  <a:pt x="116" y="510"/>
                  <a:pt x="111" y="549"/>
                  <a:pt x="109" y="564"/>
                </a:cubicBezTo>
                <a:cubicBezTo>
                  <a:pt x="107" y="578"/>
                  <a:pt x="98" y="591"/>
                  <a:pt x="99" y="610"/>
                </a:cubicBezTo>
                <a:cubicBezTo>
                  <a:pt x="100" y="629"/>
                  <a:pt x="98" y="648"/>
                  <a:pt x="95" y="677"/>
                </a:cubicBezTo>
                <a:cubicBezTo>
                  <a:pt x="93" y="705"/>
                  <a:pt x="76" y="759"/>
                  <a:pt x="85" y="763"/>
                </a:cubicBezTo>
                <a:cubicBezTo>
                  <a:pt x="93" y="768"/>
                  <a:pt x="96" y="767"/>
                  <a:pt x="96" y="780"/>
                </a:cubicBezTo>
                <a:cubicBezTo>
                  <a:pt x="96" y="793"/>
                  <a:pt x="90" y="876"/>
                  <a:pt x="69" y="975"/>
                </a:cubicBezTo>
                <a:cubicBezTo>
                  <a:pt x="48" y="1075"/>
                  <a:pt x="16" y="1296"/>
                  <a:pt x="9" y="1338"/>
                </a:cubicBezTo>
                <a:cubicBezTo>
                  <a:pt x="2" y="1379"/>
                  <a:pt x="8" y="1383"/>
                  <a:pt x="8" y="1383"/>
                </a:cubicBezTo>
                <a:cubicBezTo>
                  <a:pt x="8" y="1383"/>
                  <a:pt x="8" y="1386"/>
                  <a:pt x="4" y="1398"/>
                </a:cubicBezTo>
                <a:cubicBezTo>
                  <a:pt x="0" y="1410"/>
                  <a:pt x="4" y="1418"/>
                  <a:pt x="11" y="1423"/>
                </a:cubicBezTo>
                <a:cubicBezTo>
                  <a:pt x="18" y="1428"/>
                  <a:pt x="19" y="1438"/>
                  <a:pt x="34" y="1449"/>
                </a:cubicBezTo>
                <a:cubicBezTo>
                  <a:pt x="48" y="1460"/>
                  <a:pt x="90" y="1470"/>
                  <a:pt x="108" y="1468"/>
                </a:cubicBezTo>
                <a:cubicBezTo>
                  <a:pt x="126" y="1466"/>
                  <a:pt x="121" y="1460"/>
                  <a:pt x="120" y="1442"/>
                </a:cubicBezTo>
                <a:cubicBezTo>
                  <a:pt x="119" y="1424"/>
                  <a:pt x="96" y="1398"/>
                  <a:pt x="96" y="1398"/>
                </a:cubicBezTo>
                <a:cubicBezTo>
                  <a:pt x="96" y="1398"/>
                  <a:pt x="95" y="1393"/>
                  <a:pt x="101" y="1390"/>
                </a:cubicBezTo>
                <a:cubicBezTo>
                  <a:pt x="107" y="1386"/>
                  <a:pt x="132" y="1306"/>
                  <a:pt x="153" y="1231"/>
                </a:cubicBezTo>
                <a:cubicBezTo>
                  <a:pt x="175" y="1157"/>
                  <a:pt x="214" y="1022"/>
                  <a:pt x="214" y="1022"/>
                </a:cubicBezTo>
                <a:cubicBezTo>
                  <a:pt x="214" y="1022"/>
                  <a:pt x="217" y="1061"/>
                  <a:pt x="220" y="1100"/>
                </a:cubicBezTo>
                <a:cubicBezTo>
                  <a:pt x="222" y="1139"/>
                  <a:pt x="224" y="1267"/>
                  <a:pt x="220" y="1300"/>
                </a:cubicBezTo>
                <a:cubicBezTo>
                  <a:pt x="215" y="1333"/>
                  <a:pt x="215" y="1363"/>
                  <a:pt x="215" y="1363"/>
                </a:cubicBezTo>
                <a:cubicBezTo>
                  <a:pt x="215" y="1363"/>
                  <a:pt x="215" y="1367"/>
                  <a:pt x="215" y="1378"/>
                </a:cubicBezTo>
                <a:cubicBezTo>
                  <a:pt x="215" y="1389"/>
                  <a:pt x="223" y="1389"/>
                  <a:pt x="242" y="1391"/>
                </a:cubicBezTo>
                <a:cubicBezTo>
                  <a:pt x="261" y="1393"/>
                  <a:pt x="287" y="1392"/>
                  <a:pt x="287" y="1392"/>
                </a:cubicBezTo>
                <a:cubicBezTo>
                  <a:pt x="287" y="1392"/>
                  <a:pt x="286" y="1383"/>
                  <a:pt x="297" y="1388"/>
                </a:cubicBezTo>
                <a:cubicBezTo>
                  <a:pt x="307" y="1392"/>
                  <a:pt x="329" y="1403"/>
                  <a:pt x="349" y="1403"/>
                </a:cubicBezTo>
                <a:cubicBezTo>
                  <a:pt x="369" y="1403"/>
                  <a:pt x="429" y="1412"/>
                  <a:pt x="429" y="1397"/>
                </a:cubicBezTo>
                <a:cubicBezTo>
                  <a:pt x="429" y="1382"/>
                  <a:pt x="406" y="1376"/>
                  <a:pt x="385" y="1376"/>
                </a:cubicBezTo>
                <a:cubicBezTo>
                  <a:pt x="365" y="1376"/>
                  <a:pt x="342" y="1344"/>
                  <a:pt x="342" y="1344"/>
                </a:cubicBezTo>
                <a:cubicBezTo>
                  <a:pt x="342" y="1344"/>
                  <a:pt x="342" y="1344"/>
                  <a:pt x="348" y="1340"/>
                </a:cubicBezTo>
                <a:cubicBezTo>
                  <a:pt x="353" y="1337"/>
                  <a:pt x="320" y="1312"/>
                  <a:pt x="316" y="1300"/>
                </a:cubicBezTo>
                <a:cubicBezTo>
                  <a:pt x="311" y="1288"/>
                  <a:pt x="312" y="1286"/>
                  <a:pt x="316" y="1257"/>
                </a:cubicBezTo>
                <a:cubicBezTo>
                  <a:pt x="319" y="1229"/>
                  <a:pt x="327" y="1136"/>
                  <a:pt x="337" y="1080"/>
                </a:cubicBezTo>
                <a:cubicBezTo>
                  <a:pt x="346" y="1023"/>
                  <a:pt x="358" y="968"/>
                  <a:pt x="365" y="920"/>
                </a:cubicBezTo>
                <a:cubicBezTo>
                  <a:pt x="372" y="871"/>
                  <a:pt x="376" y="792"/>
                  <a:pt x="376" y="792"/>
                </a:cubicBezTo>
                <a:cubicBezTo>
                  <a:pt x="376" y="792"/>
                  <a:pt x="380" y="791"/>
                  <a:pt x="387" y="785"/>
                </a:cubicBezTo>
                <a:cubicBezTo>
                  <a:pt x="394" y="779"/>
                  <a:pt x="392" y="764"/>
                  <a:pt x="388" y="747"/>
                </a:cubicBezTo>
                <a:cubicBezTo>
                  <a:pt x="385" y="729"/>
                  <a:pt x="380" y="656"/>
                  <a:pt x="377" y="621"/>
                </a:cubicBezTo>
                <a:cubicBezTo>
                  <a:pt x="373" y="586"/>
                  <a:pt x="359" y="534"/>
                  <a:pt x="359" y="534"/>
                </a:cubicBezTo>
                <a:cubicBezTo>
                  <a:pt x="359" y="534"/>
                  <a:pt x="370" y="529"/>
                  <a:pt x="377" y="522"/>
                </a:cubicBezTo>
                <a:cubicBezTo>
                  <a:pt x="384" y="516"/>
                  <a:pt x="385" y="500"/>
                  <a:pt x="385" y="500"/>
                </a:cubicBezTo>
                <a:cubicBezTo>
                  <a:pt x="385" y="500"/>
                  <a:pt x="428" y="504"/>
                  <a:pt x="446" y="496"/>
                </a:cubicBezTo>
                <a:cubicBezTo>
                  <a:pt x="463" y="489"/>
                  <a:pt x="460" y="450"/>
                  <a:pt x="454" y="422"/>
                </a:cubicBezTo>
                <a:close/>
                <a:moveTo>
                  <a:pt x="311" y="458"/>
                </a:moveTo>
                <a:cubicBezTo>
                  <a:pt x="311" y="458"/>
                  <a:pt x="330" y="452"/>
                  <a:pt x="330" y="437"/>
                </a:cubicBezTo>
                <a:cubicBezTo>
                  <a:pt x="330" y="421"/>
                  <a:pt x="315" y="411"/>
                  <a:pt x="308" y="410"/>
                </a:cubicBezTo>
                <a:cubicBezTo>
                  <a:pt x="301" y="410"/>
                  <a:pt x="313" y="399"/>
                  <a:pt x="327" y="411"/>
                </a:cubicBezTo>
                <a:cubicBezTo>
                  <a:pt x="342" y="423"/>
                  <a:pt x="353" y="475"/>
                  <a:pt x="353" y="475"/>
                </a:cubicBezTo>
                <a:cubicBezTo>
                  <a:pt x="353" y="475"/>
                  <a:pt x="323" y="463"/>
                  <a:pt x="311" y="458"/>
                </a:cubicBezTo>
                <a:close/>
                <a:moveTo>
                  <a:pt x="350" y="540"/>
                </a:moveTo>
                <a:cubicBezTo>
                  <a:pt x="350" y="540"/>
                  <a:pt x="352" y="500"/>
                  <a:pt x="353" y="483"/>
                </a:cubicBezTo>
                <a:cubicBezTo>
                  <a:pt x="362" y="531"/>
                  <a:pt x="362" y="531"/>
                  <a:pt x="362" y="531"/>
                </a:cubicBezTo>
                <a:lnTo>
                  <a:pt x="350" y="540"/>
                </a:lnTo>
                <a:close/>
              </a:path>
            </a:pathLst>
          </a:custGeom>
          <a:solidFill>
            <a:schemeClr val="tx1">
              <a:lumMod val="95000"/>
              <a:lumOff val="5000"/>
            </a:schemeClr>
          </a:solidFill>
          <a:ln>
            <a:noFill/>
          </a:ln>
          <a:effectLst>
            <a:outerShdw blurRad="76200" dir="13500000" sy="23000" kx="1200000" algn="br" rotWithShape="0">
              <a:prstClr val="black">
                <a:alpha val="6000"/>
              </a:prstClr>
            </a:outerShdw>
          </a:effectLst>
        </p:spPr>
        <p:txBody>
          <a:bodyPr lIns="51435" tIns="25718" rIns="51435" bIns="25718"/>
          <a:lstStyle/>
          <a:p>
            <a:pPr eaLnBrk="0" fontAlgn="base" hangingPunct="0">
              <a:spcBef>
                <a:spcPct val="0"/>
              </a:spcBef>
              <a:spcAft>
                <a:spcPct val="0"/>
              </a:spcAft>
              <a:buClrTx/>
              <a:buFontTx/>
              <a:buNone/>
              <a:defRPr/>
            </a:pPr>
            <a:endParaRPr lang="id-ID" sz="1350" kern="1200">
              <a:solidFill>
                <a:prstClr val="black"/>
              </a:solidFill>
              <a:latin typeface="Times New Roman" panose="02020603050405020304" pitchFamily="18" charset="0"/>
            </a:endParaRPr>
          </a:p>
        </p:txBody>
      </p:sp>
      <p:sp>
        <p:nvSpPr>
          <p:cNvPr id="120" name="Freeform 208"/>
          <p:cNvSpPr>
            <a:spLocks noEditPoints="1"/>
          </p:cNvSpPr>
          <p:nvPr/>
        </p:nvSpPr>
        <p:spPr bwMode="auto">
          <a:xfrm>
            <a:off x="5061347" y="3912394"/>
            <a:ext cx="190500" cy="620316"/>
          </a:xfrm>
          <a:custGeom>
            <a:avLst/>
            <a:gdLst>
              <a:gd name="T0" fmla="*/ 221 w 224"/>
              <a:gd name="T1" fmla="*/ 237 h 906"/>
              <a:gd name="T2" fmla="*/ 178 w 224"/>
              <a:gd name="T3" fmla="*/ 151 h 906"/>
              <a:gd name="T4" fmla="*/ 161 w 224"/>
              <a:gd name="T5" fmla="*/ 98 h 906"/>
              <a:gd name="T6" fmla="*/ 148 w 224"/>
              <a:gd name="T7" fmla="*/ 36 h 906"/>
              <a:gd name="T8" fmla="*/ 107 w 224"/>
              <a:gd name="T9" fmla="*/ 0 h 906"/>
              <a:gd name="T10" fmla="*/ 63 w 224"/>
              <a:gd name="T11" fmla="*/ 101 h 906"/>
              <a:gd name="T12" fmla="*/ 48 w 224"/>
              <a:gd name="T13" fmla="*/ 145 h 906"/>
              <a:gd name="T14" fmla="*/ 7 w 224"/>
              <a:gd name="T15" fmla="*/ 204 h 906"/>
              <a:gd name="T16" fmla="*/ 2 w 224"/>
              <a:gd name="T17" fmla="*/ 302 h 906"/>
              <a:gd name="T18" fmla="*/ 28 w 224"/>
              <a:gd name="T19" fmla="*/ 360 h 906"/>
              <a:gd name="T20" fmla="*/ 31 w 224"/>
              <a:gd name="T21" fmla="*/ 411 h 906"/>
              <a:gd name="T22" fmla="*/ 35 w 224"/>
              <a:gd name="T23" fmla="*/ 565 h 906"/>
              <a:gd name="T24" fmla="*/ 54 w 224"/>
              <a:gd name="T25" fmla="*/ 607 h 906"/>
              <a:gd name="T26" fmla="*/ 81 w 224"/>
              <a:gd name="T27" fmla="*/ 790 h 906"/>
              <a:gd name="T28" fmla="*/ 89 w 224"/>
              <a:gd name="T29" fmla="*/ 869 h 906"/>
              <a:gd name="T30" fmla="*/ 112 w 224"/>
              <a:gd name="T31" fmla="*/ 906 h 906"/>
              <a:gd name="T32" fmla="*/ 122 w 224"/>
              <a:gd name="T33" fmla="*/ 847 h 906"/>
              <a:gd name="T34" fmla="*/ 157 w 224"/>
              <a:gd name="T35" fmla="*/ 853 h 906"/>
              <a:gd name="T36" fmla="*/ 124 w 224"/>
              <a:gd name="T37" fmla="*/ 764 h 906"/>
              <a:gd name="T38" fmla="*/ 156 w 224"/>
              <a:gd name="T39" fmla="*/ 611 h 906"/>
              <a:gd name="T40" fmla="*/ 166 w 224"/>
              <a:gd name="T41" fmla="*/ 582 h 906"/>
              <a:gd name="T42" fmla="*/ 190 w 224"/>
              <a:gd name="T43" fmla="*/ 474 h 906"/>
              <a:gd name="T44" fmla="*/ 206 w 224"/>
              <a:gd name="T45" fmla="*/ 414 h 906"/>
              <a:gd name="T46" fmla="*/ 192 w 224"/>
              <a:gd name="T47" fmla="*/ 313 h 906"/>
              <a:gd name="T48" fmla="*/ 73 w 224"/>
              <a:gd name="T49" fmla="*/ 279 h 906"/>
              <a:gd name="T50" fmla="*/ 63 w 224"/>
              <a:gd name="T51" fmla="*/ 289 h 906"/>
              <a:gd name="T52" fmla="*/ 73 w 224"/>
              <a:gd name="T53" fmla="*/ 269 h 906"/>
              <a:gd name="T54" fmla="*/ 110 w 224"/>
              <a:gd name="T55" fmla="*/ 621 h 906"/>
              <a:gd name="T56" fmla="*/ 107 w 224"/>
              <a:gd name="T57" fmla="*/ 646 h 906"/>
              <a:gd name="T58" fmla="*/ 104 w 224"/>
              <a:gd name="T59" fmla="*/ 612 h 906"/>
              <a:gd name="T60" fmla="*/ 110 w 224"/>
              <a:gd name="T61" fmla="*/ 580 h 906"/>
              <a:gd name="T62" fmla="*/ 116 w 224"/>
              <a:gd name="T63" fmla="*/ 225 h 906"/>
              <a:gd name="T64" fmla="*/ 91 w 224"/>
              <a:gd name="T65" fmla="*/ 130 h 906"/>
              <a:gd name="T66" fmla="*/ 115 w 224"/>
              <a:gd name="T67" fmla="*/ 200 h 906"/>
              <a:gd name="T68" fmla="*/ 128 w 224"/>
              <a:gd name="T69" fmla="*/ 156 h 906"/>
              <a:gd name="T70" fmla="*/ 143 w 224"/>
              <a:gd name="T71" fmla="*/ 147 h 906"/>
              <a:gd name="T72" fmla="*/ 116 w 224"/>
              <a:gd name="T73" fmla="*/ 225 h 906"/>
              <a:gd name="T74" fmla="*/ 138 w 224"/>
              <a:gd name="T75" fmla="*/ 333 h 906"/>
              <a:gd name="T76" fmla="*/ 149 w 224"/>
              <a:gd name="T77" fmla="*/ 315 h 9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224" h="906">
                <a:moveTo>
                  <a:pt x="215" y="296"/>
                </a:moveTo>
                <a:cubicBezTo>
                  <a:pt x="222" y="281"/>
                  <a:pt x="224" y="258"/>
                  <a:pt x="221" y="237"/>
                </a:cubicBezTo>
                <a:cubicBezTo>
                  <a:pt x="219" y="217"/>
                  <a:pt x="217" y="187"/>
                  <a:pt x="211" y="170"/>
                </a:cubicBezTo>
                <a:cubicBezTo>
                  <a:pt x="204" y="152"/>
                  <a:pt x="178" y="151"/>
                  <a:pt x="178" y="151"/>
                </a:cubicBezTo>
                <a:cubicBezTo>
                  <a:pt x="178" y="151"/>
                  <a:pt x="180" y="142"/>
                  <a:pt x="172" y="133"/>
                </a:cubicBezTo>
                <a:cubicBezTo>
                  <a:pt x="164" y="124"/>
                  <a:pt x="163" y="113"/>
                  <a:pt x="161" y="98"/>
                </a:cubicBezTo>
                <a:cubicBezTo>
                  <a:pt x="159" y="82"/>
                  <a:pt x="155" y="72"/>
                  <a:pt x="155" y="62"/>
                </a:cubicBezTo>
                <a:cubicBezTo>
                  <a:pt x="155" y="52"/>
                  <a:pt x="152" y="53"/>
                  <a:pt x="148" y="36"/>
                </a:cubicBezTo>
                <a:cubicBezTo>
                  <a:pt x="144" y="19"/>
                  <a:pt x="127" y="0"/>
                  <a:pt x="107" y="0"/>
                </a:cubicBezTo>
                <a:cubicBezTo>
                  <a:pt x="107" y="0"/>
                  <a:pt x="107" y="0"/>
                  <a:pt x="107" y="0"/>
                </a:cubicBezTo>
                <a:cubicBezTo>
                  <a:pt x="75" y="0"/>
                  <a:pt x="67" y="48"/>
                  <a:pt x="64" y="64"/>
                </a:cubicBezTo>
                <a:cubicBezTo>
                  <a:pt x="62" y="79"/>
                  <a:pt x="58" y="89"/>
                  <a:pt x="63" y="101"/>
                </a:cubicBezTo>
                <a:cubicBezTo>
                  <a:pt x="68" y="113"/>
                  <a:pt x="62" y="116"/>
                  <a:pt x="50" y="125"/>
                </a:cubicBezTo>
                <a:cubicBezTo>
                  <a:pt x="39" y="135"/>
                  <a:pt x="48" y="145"/>
                  <a:pt x="48" y="145"/>
                </a:cubicBezTo>
                <a:cubicBezTo>
                  <a:pt x="48" y="145"/>
                  <a:pt x="37" y="152"/>
                  <a:pt x="28" y="154"/>
                </a:cubicBezTo>
                <a:cubicBezTo>
                  <a:pt x="19" y="155"/>
                  <a:pt x="9" y="186"/>
                  <a:pt x="7" y="204"/>
                </a:cubicBezTo>
                <a:cubicBezTo>
                  <a:pt x="5" y="221"/>
                  <a:pt x="4" y="220"/>
                  <a:pt x="2" y="233"/>
                </a:cubicBezTo>
                <a:cubicBezTo>
                  <a:pt x="0" y="247"/>
                  <a:pt x="1" y="279"/>
                  <a:pt x="2" y="302"/>
                </a:cubicBezTo>
                <a:cubicBezTo>
                  <a:pt x="4" y="324"/>
                  <a:pt x="31" y="326"/>
                  <a:pt x="31" y="326"/>
                </a:cubicBezTo>
                <a:cubicBezTo>
                  <a:pt x="31" y="326"/>
                  <a:pt x="31" y="348"/>
                  <a:pt x="28" y="360"/>
                </a:cubicBezTo>
                <a:cubicBezTo>
                  <a:pt x="24" y="373"/>
                  <a:pt x="7" y="405"/>
                  <a:pt x="12" y="407"/>
                </a:cubicBezTo>
                <a:cubicBezTo>
                  <a:pt x="16" y="409"/>
                  <a:pt x="31" y="411"/>
                  <a:pt x="31" y="411"/>
                </a:cubicBezTo>
                <a:cubicBezTo>
                  <a:pt x="31" y="411"/>
                  <a:pt x="28" y="447"/>
                  <a:pt x="30" y="465"/>
                </a:cubicBezTo>
                <a:cubicBezTo>
                  <a:pt x="31" y="483"/>
                  <a:pt x="35" y="544"/>
                  <a:pt x="35" y="565"/>
                </a:cubicBezTo>
                <a:cubicBezTo>
                  <a:pt x="35" y="586"/>
                  <a:pt x="50" y="579"/>
                  <a:pt x="50" y="579"/>
                </a:cubicBezTo>
                <a:cubicBezTo>
                  <a:pt x="50" y="579"/>
                  <a:pt x="52" y="592"/>
                  <a:pt x="54" y="607"/>
                </a:cubicBezTo>
                <a:cubicBezTo>
                  <a:pt x="56" y="622"/>
                  <a:pt x="54" y="641"/>
                  <a:pt x="52" y="663"/>
                </a:cubicBezTo>
                <a:cubicBezTo>
                  <a:pt x="51" y="685"/>
                  <a:pt x="75" y="770"/>
                  <a:pt x="81" y="790"/>
                </a:cubicBezTo>
                <a:cubicBezTo>
                  <a:pt x="88" y="809"/>
                  <a:pt x="92" y="819"/>
                  <a:pt x="88" y="831"/>
                </a:cubicBezTo>
                <a:cubicBezTo>
                  <a:pt x="85" y="844"/>
                  <a:pt x="90" y="848"/>
                  <a:pt x="89" y="869"/>
                </a:cubicBezTo>
                <a:cubicBezTo>
                  <a:pt x="89" y="888"/>
                  <a:pt x="96" y="902"/>
                  <a:pt x="107" y="905"/>
                </a:cubicBezTo>
                <a:cubicBezTo>
                  <a:pt x="109" y="906"/>
                  <a:pt x="111" y="906"/>
                  <a:pt x="112" y="906"/>
                </a:cubicBezTo>
                <a:cubicBezTo>
                  <a:pt x="126" y="906"/>
                  <a:pt x="129" y="872"/>
                  <a:pt x="126" y="865"/>
                </a:cubicBezTo>
                <a:cubicBezTo>
                  <a:pt x="123" y="857"/>
                  <a:pt x="122" y="847"/>
                  <a:pt x="122" y="847"/>
                </a:cubicBezTo>
                <a:cubicBezTo>
                  <a:pt x="122" y="847"/>
                  <a:pt x="127" y="853"/>
                  <a:pt x="134" y="855"/>
                </a:cubicBezTo>
                <a:cubicBezTo>
                  <a:pt x="140" y="857"/>
                  <a:pt x="150" y="857"/>
                  <a:pt x="157" y="853"/>
                </a:cubicBezTo>
                <a:cubicBezTo>
                  <a:pt x="164" y="848"/>
                  <a:pt x="151" y="828"/>
                  <a:pt x="141" y="818"/>
                </a:cubicBezTo>
                <a:cubicBezTo>
                  <a:pt x="132" y="808"/>
                  <a:pt x="124" y="784"/>
                  <a:pt x="124" y="764"/>
                </a:cubicBezTo>
                <a:cubicBezTo>
                  <a:pt x="124" y="745"/>
                  <a:pt x="141" y="698"/>
                  <a:pt x="149" y="670"/>
                </a:cubicBezTo>
                <a:cubicBezTo>
                  <a:pt x="158" y="643"/>
                  <a:pt x="153" y="617"/>
                  <a:pt x="156" y="611"/>
                </a:cubicBezTo>
                <a:cubicBezTo>
                  <a:pt x="158" y="605"/>
                  <a:pt x="158" y="582"/>
                  <a:pt x="158" y="582"/>
                </a:cubicBezTo>
                <a:cubicBezTo>
                  <a:pt x="158" y="582"/>
                  <a:pt x="160" y="582"/>
                  <a:pt x="166" y="582"/>
                </a:cubicBezTo>
                <a:cubicBezTo>
                  <a:pt x="172" y="582"/>
                  <a:pt x="172" y="585"/>
                  <a:pt x="172" y="570"/>
                </a:cubicBezTo>
                <a:cubicBezTo>
                  <a:pt x="172" y="555"/>
                  <a:pt x="184" y="497"/>
                  <a:pt x="190" y="474"/>
                </a:cubicBezTo>
                <a:cubicBezTo>
                  <a:pt x="195" y="452"/>
                  <a:pt x="195" y="416"/>
                  <a:pt x="195" y="416"/>
                </a:cubicBezTo>
                <a:cubicBezTo>
                  <a:pt x="195" y="416"/>
                  <a:pt x="199" y="416"/>
                  <a:pt x="206" y="414"/>
                </a:cubicBezTo>
                <a:cubicBezTo>
                  <a:pt x="214" y="413"/>
                  <a:pt x="208" y="399"/>
                  <a:pt x="199" y="371"/>
                </a:cubicBezTo>
                <a:cubicBezTo>
                  <a:pt x="189" y="344"/>
                  <a:pt x="192" y="313"/>
                  <a:pt x="192" y="313"/>
                </a:cubicBezTo>
                <a:cubicBezTo>
                  <a:pt x="192" y="313"/>
                  <a:pt x="208" y="311"/>
                  <a:pt x="215" y="296"/>
                </a:cubicBezTo>
                <a:close/>
                <a:moveTo>
                  <a:pt x="73" y="279"/>
                </a:moveTo>
                <a:cubicBezTo>
                  <a:pt x="73" y="286"/>
                  <a:pt x="71" y="292"/>
                  <a:pt x="71" y="292"/>
                </a:cubicBezTo>
                <a:cubicBezTo>
                  <a:pt x="71" y="292"/>
                  <a:pt x="67" y="292"/>
                  <a:pt x="63" y="289"/>
                </a:cubicBezTo>
                <a:cubicBezTo>
                  <a:pt x="65" y="285"/>
                  <a:pt x="65" y="271"/>
                  <a:pt x="65" y="271"/>
                </a:cubicBezTo>
                <a:cubicBezTo>
                  <a:pt x="73" y="269"/>
                  <a:pt x="73" y="269"/>
                  <a:pt x="73" y="269"/>
                </a:cubicBezTo>
                <a:cubicBezTo>
                  <a:pt x="73" y="269"/>
                  <a:pt x="73" y="272"/>
                  <a:pt x="73" y="279"/>
                </a:cubicBezTo>
                <a:close/>
                <a:moveTo>
                  <a:pt x="110" y="621"/>
                </a:moveTo>
                <a:cubicBezTo>
                  <a:pt x="109" y="625"/>
                  <a:pt x="108" y="631"/>
                  <a:pt x="107" y="637"/>
                </a:cubicBezTo>
                <a:cubicBezTo>
                  <a:pt x="107" y="642"/>
                  <a:pt x="107" y="646"/>
                  <a:pt x="107" y="646"/>
                </a:cubicBezTo>
                <a:cubicBezTo>
                  <a:pt x="107" y="646"/>
                  <a:pt x="106" y="638"/>
                  <a:pt x="106" y="632"/>
                </a:cubicBezTo>
                <a:cubicBezTo>
                  <a:pt x="106" y="626"/>
                  <a:pt x="102" y="620"/>
                  <a:pt x="104" y="612"/>
                </a:cubicBezTo>
                <a:cubicBezTo>
                  <a:pt x="105" y="608"/>
                  <a:pt x="106" y="602"/>
                  <a:pt x="107" y="596"/>
                </a:cubicBezTo>
                <a:cubicBezTo>
                  <a:pt x="109" y="588"/>
                  <a:pt x="110" y="580"/>
                  <a:pt x="110" y="580"/>
                </a:cubicBezTo>
                <a:cubicBezTo>
                  <a:pt x="110" y="601"/>
                  <a:pt x="112" y="615"/>
                  <a:pt x="110" y="621"/>
                </a:cubicBezTo>
                <a:close/>
                <a:moveTo>
                  <a:pt x="116" y="225"/>
                </a:moveTo>
                <a:cubicBezTo>
                  <a:pt x="115" y="231"/>
                  <a:pt x="108" y="214"/>
                  <a:pt x="103" y="195"/>
                </a:cubicBezTo>
                <a:cubicBezTo>
                  <a:pt x="99" y="176"/>
                  <a:pt x="91" y="148"/>
                  <a:pt x="91" y="130"/>
                </a:cubicBezTo>
                <a:cubicBezTo>
                  <a:pt x="91" y="130"/>
                  <a:pt x="105" y="142"/>
                  <a:pt x="105" y="151"/>
                </a:cubicBezTo>
                <a:cubicBezTo>
                  <a:pt x="105" y="161"/>
                  <a:pt x="112" y="191"/>
                  <a:pt x="115" y="200"/>
                </a:cubicBezTo>
                <a:cubicBezTo>
                  <a:pt x="117" y="209"/>
                  <a:pt x="119" y="189"/>
                  <a:pt x="124" y="180"/>
                </a:cubicBezTo>
                <a:cubicBezTo>
                  <a:pt x="129" y="171"/>
                  <a:pt x="131" y="163"/>
                  <a:pt x="128" y="156"/>
                </a:cubicBezTo>
                <a:cubicBezTo>
                  <a:pt x="125" y="149"/>
                  <a:pt x="136" y="146"/>
                  <a:pt x="143" y="128"/>
                </a:cubicBezTo>
                <a:cubicBezTo>
                  <a:pt x="144" y="135"/>
                  <a:pt x="144" y="140"/>
                  <a:pt x="143" y="147"/>
                </a:cubicBezTo>
                <a:cubicBezTo>
                  <a:pt x="143" y="153"/>
                  <a:pt x="132" y="186"/>
                  <a:pt x="129" y="192"/>
                </a:cubicBezTo>
                <a:cubicBezTo>
                  <a:pt x="125" y="199"/>
                  <a:pt x="117" y="219"/>
                  <a:pt x="116" y="225"/>
                </a:cubicBezTo>
                <a:close/>
                <a:moveTo>
                  <a:pt x="149" y="333"/>
                </a:moveTo>
                <a:cubicBezTo>
                  <a:pt x="149" y="333"/>
                  <a:pt x="138" y="338"/>
                  <a:pt x="138" y="333"/>
                </a:cubicBezTo>
                <a:cubicBezTo>
                  <a:pt x="139" y="329"/>
                  <a:pt x="141" y="315"/>
                  <a:pt x="141" y="315"/>
                </a:cubicBezTo>
                <a:cubicBezTo>
                  <a:pt x="149" y="315"/>
                  <a:pt x="149" y="315"/>
                  <a:pt x="149" y="315"/>
                </a:cubicBezTo>
                <a:lnTo>
                  <a:pt x="149" y="333"/>
                </a:lnTo>
                <a:close/>
              </a:path>
            </a:pathLst>
          </a:custGeom>
          <a:solidFill>
            <a:schemeClr val="tx1">
              <a:lumMod val="95000"/>
              <a:lumOff val="5000"/>
            </a:schemeClr>
          </a:solidFill>
          <a:ln>
            <a:noFill/>
          </a:ln>
          <a:effectLst>
            <a:outerShdw blurRad="76200" dir="13500000" sy="23000" kx="1200000" algn="br" rotWithShape="0">
              <a:prstClr val="black">
                <a:alpha val="6000"/>
              </a:prstClr>
            </a:outerShdw>
          </a:effectLst>
        </p:spPr>
        <p:txBody>
          <a:bodyPr lIns="51435" tIns="25718" rIns="51435" bIns="25718"/>
          <a:lstStyle/>
          <a:p>
            <a:pPr eaLnBrk="0" fontAlgn="base" hangingPunct="0">
              <a:spcBef>
                <a:spcPct val="0"/>
              </a:spcBef>
              <a:spcAft>
                <a:spcPct val="0"/>
              </a:spcAft>
              <a:buClrTx/>
              <a:buFontTx/>
              <a:buNone/>
              <a:defRPr/>
            </a:pPr>
            <a:endParaRPr lang="id-ID" sz="1350" kern="1200">
              <a:solidFill>
                <a:prstClr val="black"/>
              </a:solidFill>
              <a:latin typeface="Times New Roman" panose="02020603050405020304" pitchFamily="18" charset="0"/>
            </a:endParaRPr>
          </a:p>
        </p:txBody>
      </p:sp>
      <p:sp>
        <p:nvSpPr>
          <p:cNvPr id="121" name="Freeform 192"/>
          <p:cNvSpPr>
            <a:spLocks noEditPoints="1"/>
          </p:cNvSpPr>
          <p:nvPr/>
        </p:nvSpPr>
        <p:spPr bwMode="auto">
          <a:xfrm>
            <a:off x="4448175" y="3908823"/>
            <a:ext cx="315516" cy="650081"/>
          </a:xfrm>
          <a:custGeom>
            <a:avLst/>
            <a:gdLst>
              <a:gd name="T0" fmla="*/ 625 w 693"/>
              <a:gd name="T1" fmla="*/ 1522 h 1641"/>
              <a:gd name="T2" fmla="*/ 520 w 693"/>
              <a:gd name="T3" fmla="*/ 985 h 1641"/>
              <a:gd name="T4" fmla="*/ 498 w 693"/>
              <a:gd name="T5" fmla="*/ 789 h 1641"/>
              <a:gd name="T6" fmla="*/ 532 w 693"/>
              <a:gd name="T7" fmla="*/ 760 h 1641"/>
              <a:gd name="T8" fmla="*/ 571 w 693"/>
              <a:gd name="T9" fmla="*/ 506 h 1641"/>
              <a:gd name="T10" fmla="*/ 505 w 693"/>
              <a:gd name="T11" fmla="*/ 282 h 1641"/>
              <a:gd name="T12" fmla="*/ 394 w 693"/>
              <a:gd name="T13" fmla="*/ 243 h 1641"/>
              <a:gd name="T14" fmla="*/ 344 w 693"/>
              <a:gd name="T15" fmla="*/ 214 h 1641"/>
              <a:gd name="T16" fmla="*/ 341 w 693"/>
              <a:gd name="T17" fmla="*/ 204 h 1641"/>
              <a:gd name="T18" fmla="*/ 354 w 693"/>
              <a:gd name="T19" fmla="*/ 65 h 1641"/>
              <a:gd name="T20" fmla="*/ 313 w 693"/>
              <a:gd name="T21" fmla="*/ 0 h 1641"/>
              <a:gd name="T22" fmla="*/ 228 w 693"/>
              <a:gd name="T23" fmla="*/ 24 h 1641"/>
              <a:gd name="T24" fmla="*/ 214 w 693"/>
              <a:gd name="T25" fmla="*/ 121 h 1641"/>
              <a:gd name="T26" fmla="*/ 240 w 693"/>
              <a:gd name="T27" fmla="*/ 200 h 1641"/>
              <a:gd name="T28" fmla="*/ 240 w 693"/>
              <a:gd name="T29" fmla="*/ 215 h 1641"/>
              <a:gd name="T30" fmla="*/ 147 w 693"/>
              <a:gd name="T31" fmla="*/ 272 h 1641"/>
              <a:gd name="T32" fmla="*/ 22 w 693"/>
              <a:gd name="T33" fmla="*/ 531 h 1641"/>
              <a:gd name="T34" fmla="*/ 113 w 693"/>
              <a:gd name="T35" fmla="*/ 777 h 1641"/>
              <a:gd name="T36" fmla="*/ 143 w 693"/>
              <a:gd name="T37" fmla="*/ 802 h 1641"/>
              <a:gd name="T38" fmla="*/ 220 w 693"/>
              <a:gd name="T39" fmla="*/ 1183 h 1641"/>
              <a:gd name="T40" fmla="*/ 267 w 693"/>
              <a:gd name="T41" fmla="*/ 1470 h 1641"/>
              <a:gd name="T42" fmla="*/ 231 w 693"/>
              <a:gd name="T43" fmla="*/ 1602 h 1641"/>
              <a:gd name="T44" fmla="*/ 343 w 693"/>
              <a:gd name="T45" fmla="*/ 1595 h 1641"/>
              <a:gd name="T46" fmla="*/ 351 w 693"/>
              <a:gd name="T47" fmla="*/ 1504 h 1641"/>
              <a:gd name="T48" fmla="*/ 342 w 693"/>
              <a:gd name="T49" fmla="*/ 1327 h 1641"/>
              <a:gd name="T50" fmla="*/ 334 w 693"/>
              <a:gd name="T51" fmla="*/ 1168 h 1641"/>
              <a:gd name="T52" fmla="*/ 372 w 693"/>
              <a:gd name="T53" fmla="*/ 991 h 1641"/>
              <a:gd name="T54" fmla="*/ 495 w 693"/>
              <a:gd name="T55" fmla="*/ 1455 h 1641"/>
              <a:gd name="T56" fmla="*/ 553 w 693"/>
              <a:gd name="T57" fmla="*/ 1595 h 1641"/>
              <a:gd name="T58" fmla="*/ 693 w 693"/>
              <a:gd name="T59" fmla="*/ 1628 h 1641"/>
              <a:gd name="T60" fmla="*/ 115 w 693"/>
              <a:gd name="T61" fmla="*/ 608 h 1641"/>
              <a:gd name="T62" fmla="*/ 125 w 693"/>
              <a:gd name="T63" fmla="*/ 524 h 1641"/>
              <a:gd name="T64" fmla="*/ 395 w 693"/>
              <a:gd name="T65" fmla="*/ 690 h 1641"/>
              <a:gd name="T66" fmla="*/ 314 w 693"/>
              <a:gd name="T67" fmla="*/ 307 h 1641"/>
              <a:gd name="T68" fmla="*/ 280 w 693"/>
              <a:gd name="T69" fmla="*/ 291 h 1641"/>
              <a:gd name="T70" fmla="*/ 295 w 693"/>
              <a:gd name="T71" fmla="*/ 485 h 1641"/>
              <a:gd name="T72" fmla="*/ 274 w 693"/>
              <a:gd name="T73" fmla="*/ 687 h 1641"/>
              <a:gd name="T74" fmla="*/ 235 w 693"/>
              <a:gd name="T75" fmla="*/ 542 h 1641"/>
              <a:gd name="T76" fmla="*/ 248 w 693"/>
              <a:gd name="T77" fmla="*/ 225 h 1641"/>
              <a:gd name="T78" fmla="*/ 334 w 693"/>
              <a:gd name="T79" fmla="*/ 227 h 1641"/>
              <a:gd name="T80" fmla="*/ 381 w 693"/>
              <a:gd name="T81" fmla="*/ 413 h 1641"/>
              <a:gd name="T82" fmla="*/ 411 w 693"/>
              <a:gd name="T83" fmla="*/ 689 h 1641"/>
              <a:gd name="T84" fmla="*/ 473 w 693"/>
              <a:gd name="T85" fmla="*/ 485 h 1641"/>
              <a:gd name="T86" fmla="*/ 501 w 693"/>
              <a:gd name="T87" fmla="*/ 576 h 16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693" h="1641">
                <a:moveTo>
                  <a:pt x="669" y="1590"/>
                </a:moveTo>
                <a:cubicBezTo>
                  <a:pt x="650" y="1579"/>
                  <a:pt x="636" y="1550"/>
                  <a:pt x="629" y="1542"/>
                </a:cubicBezTo>
                <a:cubicBezTo>
                  <a:pt x="622" y="1535"/>
                  <a:pt x="631" y="1537"/>
                  <a:pt x="625" y="1522"/>
                </a:cubicBezTo>
                <a:cubicBezTo>
                  <a:pt x="619" y="1507"/>
                  <a:pt x="600" y="1419"/>
                  <a:pt x="597" y="1391"/>
                </a:cubicBezTo>
                <a:cubicBezTo>
                  <a:pt x="593" y="1362"/>
                  <a:pt x="595" y="1265"/>
                  <a:pt x="582" y="1219"/>
                </a:cubicBezTo>
                <a:cubicBezTo>
                  <a:pt x="568" y="1173"/>
                  <a:pt x="526" y="1025"/>
                  <a:pt x="520" y="985"/>
                </a:cubicBezTo>
                <a:cubicBezTo>
                  <a:pt x="514" y="944"/>
                  <a:pt x="505" y="903"/>
                  <a:pt x="505" y="881"/>
                </a:cubicBezTo>
                <a:cubicBezTo>
                  <a:pt x="505" y="858"/>
                  <a:pt x="503" y="843"/>
                  <a:pt x="496" y="827"/>
                </a:cubicBezTo>
                <a:cubicBezTo>
                  <a:pt x="490" y="811"/>
                  <a:pt x="498" y="789"/>
                  <a:pt x="498" y="789"/>
                </a:cubicBezTo>
                <a:cubicBezTo>
                  <a:pt x="498" y="789"/>
                  <a:pt x="514" y="801"/>
                  <a:pt x="524" y="810"/>
                </a:cubicBezTo>
                <a:cubicBezTo>
                  <a:pt x="534" y="819"/>
                  <a:pt x="534" y="805"/>
                  <a:pt x="529" y="785"/>
                </a:cubicBezTo>
                <a:cubicBezTo>
                  <a:pt x="524" y="765"/>
                  <a:pt x="527" y="754"/>
                  <a:pt x="532" y="760"/>
                </a:cubicBezTo>
                <a:cubicBezTo>
                  <a:pt x="537" y="767"/>
                  <a:pt x="541" y="728"/>
                  <a:pt x="553" y="705"/>
                </a:cubicBezTo>
                <a:cubicBezTo>
                  <a:pt x="566" y="681"/>
                  <a:pt x="593" y="633"/>
                  <a:pt x="587" y="606"/>
                </a:cubicBezTo>
                <a:cubicBezTo>
                  <a:pt x="581" y="578"/>
                  <a:pt x="578" y="530"/>
                  <a:pt x="571" y="506"/>
                </a:cubicBezTo>
                <a:cubicBezTo>
                  <a:pt x="563" y="483"/>
                  <a:pt x="556" y="441"/>
                  <a:pt x="547" y="415"/>
                </a:cubicBezTo>
                <a:cubicBezTo>
                  <a:pt x="538" y="389"/>
                  <a:pt x="540" y="376"/>
                  <a:pt x="529" y="350"/>
                </a:cubicBezTo>
                <a:cubicBezTo>
                  <a:pt x="517" y="324"/>
                  <a:pt x="505" y="295"/>
                  <a:pt x="505" y="282"/>
                </a:cubicBezTo>
                <a:cubicBezTo>
                  <a:pt x="505" y="275"/>
                  <a:pt x="502" y="269"/>
                  <a:pt x="491" y="265"/>
                </a:cubicBezTo>
                <a:cubicBezTo>
                  <a:pt x="483" y="261"/>
                  <a:pt x="469" y="258"/>
                  <a:pt x="449" y="255"/>
                </a:cubicBezTo>
                <a:cubicBezTo>
                  <a:pt x="428" y="252"/>
                  <a:pt x="409" y="248"/>
                  <a:pt x="394" y="243"/>
                </a:cubicBezTo>
                <a:cubicBezTo>
                  <a:pt x="393" y="243"/>
                  <a:pt x="392" y="242"/>
                  <a:pt x="391" y="242"/>
                </a:cubicBezTo>
                <a:cubicBezTo>
                  <a:pt x="391" y="242"/>
                  <a:pt x="390" y="242"/>
                  <a:pt x="390" y="242"/>
                </a:cubicBezTo>
                <a:cubicBezTo>
                  <a:pt x="370" y="235"/>
                  <a:pt x="344" y="214"/>
                  <a:pt x="344" y="214"/>
                </a:cubicBezTo>
                <a:cubicBezTo>
                  <a:pt x="336" y="225"/>
                  <a:pt x="336" y="225"/>
                  <a:pt x="336" y="225"/>
                </a:cubicBezTo>
                <a:cubicBezTo>
                  <a:pt x="339" y="221"/>
                  <a:pt x="341" y="218"/>
                  <a:pt x="344" y="214"/>
                </a:cubicBezTo>
                <a:cubicBezTo>
                  <a:pt x="341" y="211"/>
                  <a:pt x="336" y="204"/>
                  <a:pt x="341" y="204"/>
                </a:cubicBezTo>
                <a:cubicBezTo>
                  <a:pt x="352" y="203"/>
                  <a:pt x="354" y="159"/>
                  <a:pt x="360" y="146"/>
                </a:cubicBezTo>
                <a:cubicBezTo>
                  <a:pt x="366" y="133"/>
                  <a:pt x="364" y="124"/>
                  <a:pt x="360" y="112"/>
                </a:cubicBezTo>
                <a:cubicBezTo>
                  <a:pt x="356" y="101"/>
                  <a:pt x="364" y="84"/>
                  <a:pt x="354" y="65"/>
                </a:cubicBezTo>
                <a:cubicBezTo>
                  <a:pt x="344" y="47"/>
                  <a:pt x="358" y="24"/>
                  <a:pt x="344" y="22"/>
                </a:cubicBezTo>
                <a:cubicBezTo>
                  <a:pt x="330" y="20"/>
                  <a:pt x="335" y="3"/>
                  <a:pt x="322" y="3"/>
                </a:cubicBezTo>
                <a:cubicBezTo>
                  <a:pt x="318" y="3"/>
                  <a:pt x="315" y="2"/>
                  <a:pt x="313" y="0"/>
                </a:cubicBezTo>
                <a:cubicBezTo>
                  <a:pt x="302" y="21"/>
                  <a:pt x="285" y="14"/>
                  <a:pt x="285" y="14"/>
                </a:cubicBezTo>
                <a:cubicBezTo>
                  <a:pt x="259" y="8"/>
                  <a:pt x="242" y="14"/>
                  <a:pt x="230" y="23"/>
                </a:cubicBezTo>
                <a:cubicBezTo>
                  <a:pt x="230" y="23"/>
                  <a:pt x="229" y="24"/>
                  <a:pt x="228" y="24"/>
                </a:cubicBezTo>
                <a:cubicBezTo>
                  <a:pt x="213" y="38"/>
                  <a:pt x="208" y="57"/>
                  <a:pt x="208" y="58"/>
                </a:cubicBezTo>
                <a:cubicBezTo>
                  <a:pt x="207" y="65"/>
                  <a:pt x="206" y="72"/>
                  <a:pt x="206" y="77"/>
                </a:cubicBezTo>
                <a:cubicBezTo>
                  <a:pt x="208" y="95"/>
                  <a:pt x="213" y="113"/>
                  <a:pt x="214" y="121"/>
                </a:cubicBezTo>
                <a:cubicBezTo>
                  <a:pt x="215" y="128"/>
                  <a:pt x="219" y="158"/>
                  <a:pt x="225" y="158"/>
                </a:cubicBezTo>
                <a:cubicBezTo>
                  <a:pt x="231" y="158"/>
                  <a:pt x="233" y="159"/>
                  <a:pt x="233" y="159"/>
                </a:cubicBezTo>
                <a:cubicBezTo>
                  <a:pt x="233" y="159"/>
                  <a:pt x="240" y="182"/>
                  <a:pt x="240" y="200"/>
                </a:cubicBezTo>
                <a:cubicBezTo>
                  <a:pt x="240" y="208"/>
                  <a:pt x="240" y="212"/>
                  <a:pt x="240" y="215"/>
                </a:cubicBezTo>
                <a:cubicBezTo>
                  <a:pt x="240" y="215"/>
                  <a:pt x="240" y="215"/>
                  <a:pt x="240" y="215"/>
                </a:cubicBezTo>
                <a:cubicBezTo>
                  <a:pt x="240" y="215"/>
                  <a:pt x="240" y="215"/>
                  <a:pt x="240" y="215"/>
                </a:cubicBezTo>
                <a:cubicBezTo>
                  <a:pt x="240" y="215"/>
                  <a:pt x="240" y="215"/>
                  <a:pt x="240" y="215"/>
                </a:cubicBezTo>
                <a:cubicBezTo>
                  <a:pt x="240" y="215"/>
                  <a:pt x="224" y="238"/>
                  <a:pt x="206" y="246"/>
                </a:cubicBezTo>
                <a:cubicBezTo>
                  <a:pt x="188" y="255"/>
                  <a:pt x="162" y="268"/>
                  <a:pt x="147" y="272"/>
                </a:cubicBezTo>
                <a:cubicBezTo>
                  <a:pt x="136" y="275"/>
                  <a:pt x="124" y="279"/>
                  <a:pt x="115" y="285"/>
                </a:cubicBezTo>
                <a:cubicBezTo>
                  <a:pt x="103" y="293"/>
                  <a:pt x="93" y="305"/>
                  <a:pt x="89" y="326"/>
                </a:cubicBezTo>
                <a:cubicBezTo>
                  <a:pt x="82" y="365"/>
                  <a:pt x="42" y="495"/>
                  <a:pt x="22" y="531"/>
                </a:cubicBezTo>
                <a:cubicBezTo>
                  <a:pt x="3" y="567"/>
                  <a:pt x="0" y="616"/>
                  <a:pt x="20" y="646"/>
                </a:cubicBezTo>
                <a:cubicBezTo>
                  <a:pt x="39" y="676"/>
                  <a:pt x="86" y="750"/>
                  <a:pt x="93" y="760"/>
                </a:cubicBezTo>
                <a:cubicBezTo>
                  <a:pt x="100" y="770"/>
                  <a:pt x="102" y="778"/>
                  <a:pt x="113" y="777"/>
                </a:cubicBezTo>
                <a:cubicBezTo>
                  <a:pt x="113" y="777"/>
                  <a:pt x="114" y="776"/>
                  <a:pt x="115" y="776"/>
                </a:cubicBezTo>
                <a:cubicBezTo>
                  <a:pt x="124" y="776"/>
                  <a:pt x="130" y="777"/>
                  <a:pt x="130" y="777"/>
                </a:cubicBezTo>
                <a:cubicBezTo>
                  <a:pt x="130" y="777"/>
                  <a:pt x="135" y="796"/>
                  <a:pt x="143" y="802"/>
                </a:cubicBezTo>
                <a:cubicBezTo>
                  <a:pt x="151" y="808"/>
                  <a:pt x="161" y="828"/>
                  <a:pt x="163" y="821"/>
                </a:cubicBezTo>
                <a:cubicBezTo>
                  <a:pt x="166" y="814"/>
                  <a:pt x="173" y="872"/>
                  <a:pt x="180" y="903"/>
                </a:cubicBezTo>
                <a:cubicBezTo>
                  <a:pt x="187" y="934"/>
                  <a:pt x="220" y="1152"/>
                  <a:pt x="220" y="1183"/>
                </a:cubicBezTo>
                <a:cubicBezTo>
                  <a:pt x="220" y="1214"/>
                  <a:pt x="232" y="1246"/>
                  <a:pt x="231" y="1268"/>
                </a:cubicBezTo>
                <a:cubicBezTo>
                  <a:pt x="230" y="1291"/>
                  <a:pt x="235" y="1349"/>
                  <a:pt x="236" y="1381"/>
                </a:cubicBezTo>
                <a:cubicBezTo>
                  <a:pt x="237" y="1413"/>
                  <a:pt x="267" y="1447"/>
                  <a:pt x="267" y="1470"/>
                </a:cubicBezTo>
                <a:cubicBezTo>
                  <a:pt x="267" y="1494"/>
                  <a:pt x="260" y="1505"/>
                  <a:pt x="263" y="1519"/>
                </a:cubicBezTo>
                <a:cubicBezTo>
                  <a:pt x="267" y="1532"/>
                  <a:pt x="266" y="1542"/>
                  <a:pt x="251" y="1558"/>
                </a:cubicBezTo>
                <a:cubicBezTo>
                  <a:pt x="236" y="1574"/>
                  <a:pt x="230" y="1589"/>
                  <a:pt x="231" y="1602"/>
                </a:cubicBezTo>
                <a:cubicBezTo>
                  <a:pt x="232" y="1614"/>
                  <a:pt x="236" y="1619"/>
                  <a:pt x="266" y="1620"/>
                </a:cubicBezTo>
                <a:cubicBezTo>
                  <a:pt x="296" y="1621"/>
                  <a:pt x="324" y="1613"/>
                  <a:pt x="324" y="1605"/>
                </a:cubicBezTo>
                <a:cubicBezTo>
                  <a:pt x="324" y="1598"/>
                  <a:pt x="334" y="1595"/>
                  <a:pt x="343" y="1595"/>
                </a:cubicBezTo>
                <a:cubicBezTo>
                  <a:pt x="351" y="1595"/>
                  <a:pt x="350" y="1587"/>
                  <a:pt x="346" y="1569"/>
                </a:cubicBezTo>
                <a:cubicBezTo>
                  <a:pt x="343" y="1552"/>
                  <a:pt x="330" y="1528"/>
                  <a:pt x="338" y="1531"/>
                </a:cubicBezTo>
                <a:cubicBezTo>
                  <a:pt x="345" y="1533"/>
                  <a:pt x="351" y="1528"/>
                  <a:pt x="351" y="1504"/>
                </a:cubicBezTo>
                <a:cubicBezTo>
                  <a:pt x="351" y="1479"/>
                  <a:pt x="355" y="1471"/>
                  <a:pt x="344" y="1457"/>
                </a:cubicBezTo>
                <a:cubicBezTo>
                  <a:pt x="333" y="1442"/>
                  <a:pt x="335" y="1415"/>
                  <a:pt x="338" y="1392"/>
                </a:cubicBezTo>
                <a:cubicBezTo>
                  <a:pt x="340" y="1370"/>
                  <a:pt x="348" y="1354"/>
                  <a:pt x="342" y="1327"/>
                </a:cubicBezTo>
                <a:cubicBezTo>
                  <a:pt x="335" y="1299"/>
                  <a:pt x="334" y="1266"/>
                  <a:pt x="338" y="1252"/>
                </a:cubicBezTo>
                <a:cubicBezTo>
                  <a:pt x="342" y="1239"/>
                  <a:pt x="339" y="1222"/>
                  <a:pt x="329" y="1211"/>
                </a:cubicBezTo>
                <a:cubicBezTo>
                  <a:pt x="319" y="1200"/>
                  <a:pt x="334" y="1180"/>
                  <a:pt x="334" y="1168"/>
                </a:cubicBezTo>
                <a:cubicBezTo>
                  <a:pt x="334" y="1156"/>
                  <a:pt x="330" y="1104"/>
                  <a:pt x="337" y="1052"/>
                </a:cubicBezTo>
                <a:cubicBezTo>
                  <a:pt x="343" y="999"/>
                  <a:pt x="344" y="960"/>
                  <a:pt x="345" y="946"/>
                </a:cubicBezTo>
                <a:cubicBezTo>
                  <a:pt x="346" y="933"/>
                  <a:pt x="354" y="939"/>
                  <a:pt x="372" y="991"/>
                </a:cubicBezTo>
                <a:cubicBezTo>
                  <a:pt x="391" y="1043"/>
                  <a:pt x="438" y="1205"/>
                  <a:pt x="447" y="1241"/>
                </a:cubicBezTo>
                <a:cubicBezTo>
                  <a:pt x="454" y="1272"/>
                  <a:pt x="480" y="1385"/>
                  <a:pt x="491" y="1436"/>
                </a:cubicBezTo>
                <a:cubicBezTo>
                  <a:pt x="493" y="1444"/>
                  <a:pt x="494" y="1451"/>
                  <a:pt x="495" y="1455"/>
                </a:cubicBezTo>
                <a:cubicBezTo>
                  <a:pt x="501" y="1486"/>
                  <a:pt x="509" y="1548"/>
                  <a:pt x="517" y="1548"/>
                </a:cubicBezTo>
                <a:cubicBezTo>
                  <a:pt x="526" y="1548"/>
                  <a:pt x="524" y="1554"/>
                  <a:pt x="525" y="1572"/>
                </a:cubicBezTo>
                <a:cubicBezTo>
                  <a:pt x="526" y="1589"/>
                  <a:pt x="543" y="1592"/>
                  <a:pt x="553" y="1595"/>
                </a:cubicBezTo>
                <a:cubicBezTo>
                  <a:pt x="563" y="1599"/>
                  <a:pt x="566" y="1589"/>
                  <a:pt x="566" y="1589"/>
                </a:cubicBezTo>
                <a:cubicBezTo>
                  <a:pt x="566" y="1589"/>
                  <a:pt x="582" y="1623"/>
                  <a:pt x="610" y="1626"/>
                </a:cubicBezTo>
                <a:cubicBezTo>
                  <a:pt x="639" y="1630"/>
                  <a:pt x="693" y="1641"/>
                  <a:pt x="693" y="1628"/>
                </a:cubicBezTo>
                <a:cubicBezTo>
                  <a:pt x="693" y="1614"/>
                  <a:pt x="687" y="1602"/>
                  <a:pt x="669" y="1590"/>
                </a:cubicBezTo>
                <a:close/>
                <a:moveTo>
                  <a:pt x="128" y="644"/>
                </a:moveTo>
                <a:cubicBezTo>
                  <a:pt x="128" y="632"/>
                  <a:pt x="122" y="619"/>
                  <a:pt x="115" y="608"/>
                </a:cubicBezTo>
                <a:cubicBezTo>
                  <a:pt x="105" y="594"/>
                  <a:pt x="95" y="582"/>
                  <a:pt x="99" y="575"/>
                </a:cubicBezTo>
                <a:cubicBezTo>
                  <a:pt x="105" y="563"/>
                  <a:pt x="110" y="563"/>
                  <a:pt x="115" y="554"/>
                </a:cubicBezTo>
                <a:cubicBezTo>
                  <a:pt x="118" y="549"/>
                  <a:pt x="121" y="541"/>
                  <a:pt x="125" y="524"/>
                </a:cubicBezTo>
                <a:cubicBezTo>
                  <a:pt x="124" y="559"/>
                  <a:pt x="136" y="611"/>
                  <a:pt x="128" y="644"/>
                </a:cubicBezTo>
                <a:close/>
                <a:moveTo>
                  <a:pt x="411" y="689"/>
                </a:moveTo>
                <a:cubicBezTo>
                  <a:pt x="407" y="690"/>
                  <a:pt x="402" y="690"/>
                  <a:pt x="395" y="690"/>
                </a:cubicBezTo>
                <a:cubicBezTo>
                  <a:pt x="395" y="685"/>
                  <a:pt x="395" y="680"/>
                  <a:pt x="393" y="674"/>
                </a:cubicBezTo>
                <a:cubicBezTo>
                  <a:pt x="389" y="655"/>
                  <a:pt x="367" y="523"/>
                  <a:pt x="351" y="448"/>
                </a:cubicBezTo>
                <a:cubicBezTo>
                  <a:pt x="335" y="373"/>
                  <a:pt x="318" y="317"/>
                  <a:pt x="314" y="307"/>
                </a:cubicBezTo>
                <a:cubicBezTo>
                  <a:pt x="310" y="297"/>
                  <a:pt x="323" y="293"/>
                  <a:pt x="323" y="293"/>
                </a:cubicBezTo>
                <a:cubicBezTo>
                  <a:pt x="299" y="269"/>
                  <a:pt x="299" y="269"/>
                  <a:pt x="299" y="269"/>
                </a:cubicBezTo>
                <a:cubicBezTo>
                  <a:pt x="288" y="274"/>
                  <a:pt x="280" y="291"/>
                  <a:pt x="280" y="291"/>
                </a:cubicBezTo>
                <a:cubicBezTo>
                  <a:pt x="280" y="291"/>
                  <a:pt x="292" y="299"/>
                  <a:pt x="294" y="307"/>
                </a:cubicBezTo>
                <a:cubicBezTo>
                  <a:pt x="296" y="315"/>
                  <a:pt x="292" y="325"/>
                  <a:pt x="286" y="343"/>
                </a:cubicBezTo>
                <a:cubicBezTo>
                  <a:pt x="281" y="362"/>
                  <a:pt x="288" y="443"/>
                  <a:pt x="295" y="485"/>
                </a:cubicBezTo>
                <a:cubicBezTo>
                  <a:pt x="302" y="527"/>
                  <a:pt x="315" y="621"/>
                  <a:pt x="323" y="669"/>
                </a:cubicBezTo>
                <a:cubicBezTo>
                  <a:pt x="324" y="677"/>
                  <a:pt x="326" y="683"/>
                  <a:pt x="327" y="689"/>
                </a:cubicBezTo>
                <a:cubicBezTo>
                  <a:pt x="308" y="688"/>
                  <a:pt x="289" y="687"/>
                  <a:pt x="274" y="687"/>
                </a:cubicBezTo>
                <a:cubicBezTo>
                  <a:pt x="232" y="687"/>
                  <a:pt x="191" y="692"/>
                  <a:pt x="191" y="692"/>
                </a:cubicBezTo>
                <a:cubicBezTo>
                  <a:pt x="191" y="692"/>
                  <a:pt x="199" y="672"/>
                  <a:pt x="212" y="643"/>
                </a:cubicBezTo>
                <a:cubicBezTo>
                  <a:pt x="224" y="615"/>
                  <a:pt x="226" y="589"/>
                  <a:pt x="235" y="542"/>
                </a:cubicBezTo>
                <a:cubicBezTo>
                  <a:pt x="245" y="495"/>
                  <a:pt x="237" y="463"/>
                  <a:pt x="237" y="406"/>
                </a:cubicBezTo>
                <a:cubicBezTo>
                  <a:pt x="237" y="361"/>
                  <a:pt x="234" y="300"/>
                  <a:pt x="231" y="263"/>
                </a:cubicBezTo>
                <a:cubicBezTo>
                  <a:pt x="231" y="257"/>
                  <a:pt x="231" y="235"/>
                  <a:pt x="248" y="225"/>
                </a:cubicBezTo>
                <a:cubicBezTo>
                  <a:pt x="257" y="236"/>
                  <a:pt x="268" y="248"/>
                  <a:pt x="281" y="257"/>
                </a:cubicBezTo>
                <a:cubicBezTo>
                  <a:pt x="304" y="273"/>
                  <a:pt x="306" y="261"/>
                  <a:pt x="320" y="244"/>
                </a:cubicBezTo>
                <a:cubicBezTo>
                  <a:pt x="326" y="237"/>
                  <a:pt x="330" y="232"/>
                  <a:pt x="334" y="227"/>
                </a:cubicBezTo>
                <a:cubicBezTo>
                  <a:pt x="334" y="227"/>
                  <a:pt x="334" y="227"/>
                  <a:pt x="334" y="227"/>
                </a:cubicBezTo>
                <a:cubicBezTo>
                  <a:pt x="353" y="218"/>
                  <a:pt x="370" y="255"/>
                  <a:pt x="370" y="255"/>
                </a:cubicBezTo>
                <a:cubicBezTo>
                  <a:pt x="382" y="288"/>
                  <a:pt x="381" y="349"/>
                  <a:pt x="381" y="413"/>
                </a:cubicBezTo>
                <a:cubicBezTo>
                  <a:pt x="381" y="478"/>
                  <a:pt x="393" y="542"/>
                  <a:pt x="406" y="589"/>
                </a:cubicBezTo>
                <a:cubicBezTo>
                  <a:pt x="418" y="636"/>
                  <a:pt x="437" y="678"/>
                  <a:pt x="437" y="678"/>
                </a:cubicBezTo>
                <a:cubicBezTo>
                  <a:pt x="437" y="678"/>
                  <a:pt x="426" y="684"/>
                  <a:pt x="411" y="689"/>
                </a:cubicBezTo>
                <a:close/>
                <a:moveTo>
                  <a:pt x="491" y="631"/>
                </a:moveTo>
                <a:cubicBezTo>
                  <a:pt x="489" y="627"/>
                  <a:pt x="490" y="600"/>
                  <a:pt x="484" y="579"/>
                </a:cubicBezTo>
                <a:cubicBezTo>
                  <a:pt x="477" y="556"/>
                  <a:pt x="474" y="524"/>
                  <a:pt x="473" y="485"/>
                </a:cubicBezTo>
                <a:cubicBezTo>
                  <a:pt x="473" y="485"/>
                  <a:pt x="482" y="518"/>
                  <a:pt x="491" y="538"/>
                </a:cubicBezTo>
                <a:cubicBezTo>
                  <a:pt x="495" y="547"/>
                  <a:pt x="498" y="553"/>
                  <a:pt x="501" y="553"/>
                </a:cubicBezTo>
                <a:cubicBezTo>
                  <a:pt x="511" y="556"/>
                  <a:pt x="512" y="570"/>
                  <a:pt x="501" y="576"/>
                </a:cubicBezTo>
                <a:cubicBezTo>
                  <a:pt x="490" y="582"/>
                  <a:pt x="498" y="624"/>
                  <a:pt x="493" y="630"/>
                </a:cubicBezTo>
                <a:cubicBezTo>
                  <a:pt x="492" y="631"/>
                  <a:pt x="491" y="631"/>
                  <a:pt x="491" y="631"/>
                </a:cubicBezTo>
                <a:close/>
              </a:path>
            </a:pathLst>
          </a:custGeom>
          <a:solidFill>
            <a:schemeClr val="tx1">
              <a:lumMod val="95000"/>
              <a:lumOff val="5000"/>
            </a:schemeClr>
          </a:solidFill>
          <a:ln>
            <a:noFill/>
          </a:ln>
          <a:effectLst>
            <a:outerShdw blurRad="76200" dir="13500000" sy="23000" kx="1200000" algn="br" rotWithShape="0">
              <a:prstClr val="black">
                <a:alpha val="6000"/>
              </a:prstClr>
            </a:outerShdw>
          </a:effectLst>
        </p:spPr>
        <p:txBody>
          <a:bodyPr lIns="51435" tIns="25718" rIns="51435" bIns="25718"/>
          <a:lstStyle/>
          <a:p>
            <a:pPr eaLnBrk="0" fontAlgn="base" hangingPunct="0">
              <a:spcBef>
                <a:spcPct val="0"/>
              </a:spcBef>
              <a:spcAft>
                <a:spcPct val="0"/>
              </a:spcAft>
              <a:buClrTx/>
              <a:buFontTx/>
              <a:buNone/>
              <a:defRPr/>
            </a:pPr>
            <a:endParaRPr lang="id-ID" sz="1350" kern="1200">
              <a:solidFill>
                <a:prstClr val="black"/>
              </a:solidFill>
              <a:latin typeface="Times New Roman" panose="02020603050405020304" pitchFamily="18" charset="0"/>
            </a:endParaRPr>
          </a:p>
        </p:txBody>
      </p:sp>
      <p:sp>
        <p:nvSpPr>
          <p:cNvPr id="109606" name="Rectangle 1"/>
          <p:cNvSpPr>
            <a:spLocks noChangeArrowheads="1"/>
          </p:cNvSpPr>
          <p:nvPr/>
        </p:nvSpPr>
        <p:spPr bwMode="auto">
          <a:xfrm>
            <a:off x="2917032" y="192881"/>
            <a:ext cx="424988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eaLnBrk="0" fontAlgn="base" hangingPunct="0">
              <a:spcBef>
                <a:spcPct val="0"/>
              </a:spcBef>
              <a:spcAft>
                <a:spcPct val="0"/>
              </a:spcAft>
              <a:buClrTx/>
              <a:buFontTx/>
              <a:buNone/>
            </a:pPr>
            <a:r>
              <a:rPr lang="nl-NL" sz="1800" b="1" kern="1200" dirty="0">
                <a:solidFill>
                  <a:srgbClr val="7030A0"/>
                </a:solidFill>
                <a:latin typeface="Arial" panose="020B0604020202020204" pitchFamily="34" charset="0"/>
                <a:ea typeface="Calibri" panose="020F0502020204030204" pitchFamily="34" charset="0"/>
                <a:cs typeface="Arial" panose="020B0604020202020204" pitchFamily="34" charset="0"/>
              </a:rPr>
              <a:t>Cần phải làm cho văn hóa thấm vào: </a:t>
            </a:r>
            <a:endParaRPr lang="en-US" sz="1800" b="1" kern="1200" dirty="0">
              <a:solidFill>
                <a:srgbClr val="7030A0"/>
              </a:solidFill>
              <a:latin typeface="Arial" panose="020B0604020202020204" pitchFamily="34" charset="0"/>
              <a:ea typeface="Calibri" panose="020F0502020204030204" pitchFamily="34" charset="0"/>
              <a:cs typeface="Arial" panose="020B0604020202020204" pitchFamily="34" charset="0"/>
            </a:endParaRPr>
          </a:p>
        </p:txBody>
      </p:sp>
      <p:grpSp>
        <p:nvGrpSpPr>
          <p:cNvPr id="49" name="Group 48"/>
          <p:cNvGrpSpPr/>
          <p:nvPr/>
        </p:nvGrpSpPr>
        <p:grpSpPr>
          <a:xfrm>
            <a:off x="2465766" y="193223"/>
            <a:ext cx="347214" cy="256026"/>
            <a:chOff x="5210175" y="2278856"/>
            <a:chExt cx="235744" cy="173831"/>
          </a:xfrm>
          <a:solidFill>
            <a:schemeClr val="tx2"/>
          </a:solidFill>
        </p:grpSpPr>
        <p:sp>
          <p:nvSpPr>
            <p:cNvPr id="50" name="Frame 49"/>
            <p:cNvSpPr/>
            <p:nvPr/>
          </p:nvSpPr>
          <p:spPr>
            <a:xfrm>
              <a:off x="5226244" y="2278856"/>
              <a:ext cx="163128" cy="159546"/>
            </a:xfrm>
            <a:prstGeom prst="frame">
              <a:avLst>
                <a:gd name="adj1" fmla="val 5556"/>
              </a:avLst>
            </a:prstGeom>
            <a:grp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fontAlgn="base" hangingPunct="0">
                <a:spcBef>
                  <a:spcPct val="0"/>
                </a:spcBef>
                <a:spcAft>
                  <a:spcPct val="0"/>
                </a:spcAft>
                <a:buClrTx/>
                <a:buFontTx/>
                <a:buNone/>
                <a:defRPr/>
              </a:pPr>
              <a:endParaRPr lang="en-US" sz="1350" kern="1200">
                <a:solidFill>
                  <a:prstClr val="black"/>
                </a:solidFill>
              </a:endParaRPr>
            </a:p>
          </p:txBody>
        </p:sp>
        <p:sp>
          <p:nvSpPr>
            <p:cNvPr id="51" name="Freeform 50"/>
            <p:cNvSpPr/>
            <p:nvPr/>
          </p:nvSpPr>
          <p:spPr>
            <a:xfrm>
              <a:off x="5210175" y="2297000"/>
              <a:ext cx="235744" cy="155687"/>
            </a:xfrm>
            <a:custGeom>
              <a:avLst/>
              <a:gdLst>
                <a:gd name="connsiteX0" fmla="*/ 66675 w 235744"/>
                <a:gd name="connsiteY0" fmla="*/ 78582 h 154782"/>
                <a:gd name="connsiteX1" fmla="*/ 0 w 235744"/>
                <a:gd name="connsiteY1" fmla="*/ 50007 h 154782"/>
                <a:gd name="connsiteX2" fmla="*/ 80963 w 235744"/>
                <a:gd name="connsiteY2" fmla="*/ 154782 h 154782"/>
                <a:gd name="connsiteX3" fmla="*/ 235744 w 235744"/>
                <a:gd name="connsiteY3" fmla="*/ 0 h 154782"/>
                <a:gd name="connsiteX4" fmla="*/ 66675 w 235744"/>
                <a:gd name="connsiteY4" fmla="*/ 78582 h 154782"/>
                <a:gd name="connsiteX0" fmla="*/ 66675 w 235744"/>
                <a:gd name="connsiteY0" fmla="*/ 85726 h 154782"/>
                <a:gd name="connsiteX1" fmla="*/ 0 w 235744"/>
                <a:gd name="connsiteY1" fmla="*/ 50007 h 154782"/>
                <a:gd name="connsiteX2" fmla="*/ 80963 w 235744"/>
                <a:gd name="connsiteY2" fmla="*/ 154782 h 154782"/>
                <a:gd name="connsiteX3" fmla="*/ 235744 w 235744"/>
                <a:gd name="connsiteY3" fmla="*/ 0 h 154782"/>
                <a:gd name="connsiteX4" fmla="*/ 66675 w 235744"/>
                <a:gd name="connsiteY4" fmla="*/ 85726 h 154782"/>
                <a:gd name="connsiteX0" fmla="*/ 66675 w 235744"/>
                <a:gd name="connsiteY0" fmla="*/ 85726 h 154782"/>
                <a:gd name="connsiteX1" fmla="*/ 0 w 235744"/>
                <a:gd name="connsiteY1" fmla="*/ 50007 h 154782"/>
                <a:gd name="connsiteX2" fmla="*/ 80963 w 235744"/>
                <a:gd name="connsiteY2" fmla="*/ 154782 h 154782"/>
                <a:gd name="connsiteX3" fmla="*/ 235744 w 235744"/>
                <a:gd name="connsiteY3" fmla="*/ 0 h 154782"/>
                <a:gd name="connsiteX4" fmla="*/ 66675 w 235744"/>
                <a:gd name="connsiteY4" fmla="*/ 85726 h 154782"/>
                <a:gd name="connsiteX0" fmla="*/ 66675 w 235744"/>
                <a:gd name="connsiteY0" fmla="*/ 85726 h 154782"/>
                <a:gd name="connsiteX1" fmla="*/ 0 w 235744"/>
                <a:gd name="connsiteY1" fmla="*/ 50007 h 154782"/>
                <a:gd name="connsiteX2" fmla="*/ 80963 w 235744"/>
                <a:gd name="connsiteY2" fmla="*/ 154782 h 154782"/>
                <a:gd name="connsiteX3" fmla="*/ 235744 w 235744"/>
                <a:gd name="connsiteY3" fmla="*/ 0 h 154782"/>
                <a:gd name="connsiteX4" fmla="*/ 66675 w 235744"/>
                <a:gd name="connsiteY4" fmla="*/ 85726 h 154782"/>
                <a:gd name="connsiteX0" fmla="*/ 66675 w 235744"/>
                <a:gd name="connsiteY0" fmla="*/ 85726 h 154782"/>
                <a:gd name="connsiteX1" fmla="*/ 0 w 235744"/>
                <a:gd name="connsiteY1" fmla="*/ 50007 h 154782"/>
                <a:gd name="connsiteX2" fmla="*/ 80963 w 235744"/>
                <a:gd name="connsiteY2" fmla="*/ 154782 h 154782"/>
                <a:gd name="connsiteX3" fmla="*/ 235744 w 235744"/>
                <a:gd name="connsiteY3" fmla="*/ 0 h 154782"/>
                <a:gd name="connsiteX4" fmla="*/ 66675 w 235744"/>
                <a:gd name="connsiteY4" fmla="*/ 85726 h 154782"/>
                <a:gd name="connsiteX0" fmla="*/ 66675 w 235744"/>
                <a:gd name="connsiteY0" fmla="*/ 86631 h 155687"/>
                <a:gd name="connsiteX1" fmla="*/ 0 w 235744"/>
                <a:gd name="connsiteY1" fmla="*/ 50912 h 155687"/>
                <a:gd name="connsiteX2" fmla="*/ 80963 w 235744"/>
                <a:gd name="connsiteY2" fmla="*/ 155687 h 155687"/>
                <a:gd name="connsiteX3" fmla="*/ 235744 w 235744"/>
                <a:gd name="connsiteY3" fmla="*/ 905 h 155687"/>
                <a:gd name="connsiteX4" fmla="*/ 66675 w 235744"/>
                <a:gd name="connsiteY4" fmla="*/ 86631 h 155687"/>
                <a:gd name="connsiteX0" fmla="*/ 66675 w 235744"/>
                <a:gd name="connsiteY0" fmla="*/ 86631 h 155687"/>
                <a:gd name="connsiteX1" fmla="*/ 0 w 235744"/>
                <a:gd name="connsiteY1" fmla="*/ 50912 h 155687"/>
                <a:gd name="connsiteX2" fmla="*/ 80963 w 235744"/>
                <a:gd name="connsiteY2" fmla="*/ 155687 h 155687"/>
                <a:gd name="connsiteX3" fmla="*/ 235744 w 235744"/>
                <a:gd name="connsiteY3" fmla="*/ 905 h 155687"/>
                <a:gd name="connsiteX4" fmla="*/ 66675 w 235744"/>
                <a:gd name="connsiteY4" fmla="*/ 86631 h 155687"/>
                <a:gd name="connsiteX0" fmla="*/ 66675 w 235744"/>
                <a:gd name="connsiteY0" fmla="*/ 86631 h 155687"/>
                <a:gd name="connsiteX1" fmla="*/ 0 w 235744"/>
                <a:gd name="connsiteY1" fmla="*/ 50912 h 155687"/>
                <a:gd name="connsiteX2" fmla="*/ 80963 w 235744"/>
                <a:gd name="connsiteY2" fmla="*/ 155687 h 155687"/>
                <a:gd name="connsiteX3" fmla="*/ 235744 w 235744"/>
                <a:gd name="connsiteY3" fmla="*/ 905 h 155687"/>
                <a:gd name="connsiteX4" fmla="*/ 66675 w 235744"/>
                <a:gd name="connsiteY4" fmla="*/ 86631 h 155687"/>
                <a:gd name="connsiteX0" fmla="*/ 66675 w 235744"/>
                <a:gd name="connsiteY0" fmla="*/ 86631 h 155687"/>
                <a:gd name="connsiteX1" fmla="*/ 0 w 235744"/>
                <a:gd name="connsiteY1" fmla="*/ 50912 h 155687"/>
                <a:gd name="connsiteX2" fmla="*/ 80963 w 235744"/>
                <a:gd name="connsiteY2" fmla="*/ 155687 h 155687"/>
                <a:gd name="connsiteX3" fmla="*/ 235744 w 235744"/>
                <a:gd name="connsiteY3" fmla="*/ 905 h 155687"/>
                <a:gd name="connsiteX4" fmla="*/ 66675 w 235744"/>
                <a:gd name="connsiteY4" fmla="*/ 86631 h 155687"/>
                <a:gd name="connsiteX0" fmla="*/ 66675 w 235744"/>
                <a:gd name="connsiteY0" fmla="*/ 86631 h 155687"/>
                <a:gd name="connsiteX1" fmla="*/ 0 w 235744"/>
                <a:gd name="connsiteY1" fmla="*/ 50912 h 155687"/>
                <a:gd name="connsiteX2" fmla="*/ 80963 w 235744"/>
                <a:gd name="connsiteY2" fmla="*/ 155687 h 155687"/>
                <a:gd name="connsiteX3" fmla="*/ 235744 w 235744"/>
                <a:gd name="connsiteY3" fmla="*/ 905 h 155687"/>
                <a:gd name="connsiteX4" fmla="*/ 66675 w 235744"/>
                <a:gd name="connsiteY4" fmla="*/ 86631 h 15568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5744" h="155687">
                  <a:moveTo>
                    <a:pt x="66675" y="86631"/>
                  </a:moveTo>
                  <a:cubicBezTo>
                    <a:pt x="49212" y="67581"/>
                    <a:pt x="34131" y="53293"/>
                    <a:pt x="0" y="50912"/>
                  </a:cubicBezTo>
                  <a:cubicBezTo>
                    <a:pt x="34132" y="78693"/>
                    <a:pt x="65881" y="113618"/>
                    <a:pt x="80963" y="155687"/>
                  </a:cubicBezTo>
                  <a:cubicBezTo>
                    <a:pt x="108745" y="94568"/>
                    <a:pt x="141287" y="31068"/>
                    <a:pt x="235744" y="905"/>
                  </a:cubicBezTo>
                  <a:cubicBezTo>
                    <a:pt x="157957" y="-6239"/>
                    <a:pt x="103981" y="29481"/>
                    <a:pt x="66675" y="86631"/>
                  </a:cubicBezTo>
                  <a:close/>
                </a:path>
              </a:pathLst>
            </a:custGeom>
            <a:grp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fontAlgn="base" hangingPunct="0">
                <a:spcBef>
                  <a:spcPct val="0"/>
                </a:spcBef>
                <a:spcAft>
                  <a:spcPct val="0"/>
                </a:spcAft>
                <a:buClrTx/>
                <a:buFontTx/>
                <a:buNone/>
                <a:defRPr/>
              </a:pPr>
              <a:endParaRPr lang="en-US" sz="1350" kern="1200">
                <a:solidFill>
                  <a:srgbClr val="7030A0"/>
                </a:solidFill>
              </a:endParaRPr>
            </a:p>
          </p:txBody>
        </p:sp>
      </p:grpSp>
      <p:sp>
        <p:nvSpPr>
          <p:cNvPr id="109608" name="Rectangle 2"/>
          <p:cNvSpPr>
            <a:spLocks noChangeArrowheads="1"/>
          </p:cNvSpPr>
          <p:nvPr/>
        </p:nvSpPr>
        <p:spPr bwMode="auto">
          <a:xfrm>
            <a:off x="1922860" y="1157288"/>
            <a:ext cx="1574470"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eaLnBrk="0" fontAlgn="base" hangingPunct="0">
              <a:spcBef>
                <a:spcPct val="0"/>
              </a:spcBef>
              <a:spcAft>
                <a:spcPct val="0"/>
              </a:spcAft>
              <a:buClrTx/>
              <a:buFontTx/>
              <a:buNone/>
            </a:pPr>
            <a:r>
              <a:rPr lang="nl-NL" sz="1500" kern="1200">
                <a:solidFill>
                  <a:srgbClr val="FF0000"/>
                </a:solidFill>
                <a:latin typeface="Arial" panose="020B0604020202020204" pitchFamily="34" charset="0"/>
                <a:ea typeface="Calibri" panose="020F0502020204030204" pitchFamily="34" charset="0"/>
                <a:cs typeface="Arial" panose="020B0604020202020204" pitchFamily="34" charset="0"/>
              </a:rPr>
              <a:t>Từng con người</a:t>
            </a:r>
            <a:endParaRPr lang="en-US" sz="1500" kern="1200">
              <a:solidFill>
                <a:srgbClr val="FF0000"/>
              </a:solidFill>
              <a:latin typeface="Arial" panose="020B0604020202020204" pitchFamily="34" charset="0"/>
              <a:ea typeface="Calibri" panose="020F0502020204030204" pitchFamily="34" charset="0"/>
              <a:cs typeface="Arial" panose="020B0604020202020204" pitchFamily="34" charset="0"/>
            </a:endParaRPr>
          </a:p>
        </p:txBody>
      </p:sp>
      <p:sp>
        <p:nvSpPr>
          <p:cNvPr id="109609" name="Rectangle 3"/>
          <p:cNvSpPr>
            <a:spLocks noChangeArrowheads="1"/>
          </p:cNvSpPr>
          <p:nvPr/>
        </p:nvSpPr>
        <p:spPr bwMode="auto">
          <a:xfrm>
            <a:off x="5845969" y="1574006"/>
            <a:ext cx="1858566"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algn="ctr" eaLnBrk="0" fontAlgn="base" hangingPunct="0">
              <a:spcBef>
                <a:spcPct val="0"/>
              </a:spcBef>
              <a:spcAft>
                <a:spcPct val="0"/>
              </a:spcAft>
              <a:buClrTx/>
              <a:buFontTx/>
              <a:buNone/>
            </a:pPr>
            <a:r>
              <a:rPr lang="nl-NL" sz="1500" kern="1200">
                <a:solidFill>
                  <a:srgbClr val="000099"/>
                </a:solidFill>
                <a:latin typeface="Arial" panose="020B0604020202020204" pitchFamily="34" charset="0"/>
                <a:ea typeface="Calibri" panose="020F0502020204030204" pitchFamily="34" charset="0"/>
                <a:cs typeface="Arial" panose="020B0604020202020204" pitchFamily="34" charset="0"/>
              </a:rPr>
              <a:t>Kinh tế với tư cách là văn hóa kinh doanh, văn hóa doanh nghiệp</a:t>
            </a:r>
            <a:endParaRPr lang="en-US" sz="1500" kern="1200">
              <a:solidFill>
                <a:srgbClr val="000099"/>
              </a:solidFill>
              <a:latin typeface="Arial" panose="020B0604020202020204" pitchFamily="34" charset="0"/>
              <a:ea typeface="Calibri" panose="020F0502020204030204" pitchFamily="34" charset="0"/>
              <a:cs typeface="Arial" panose="020B0604020202020204" pitchFamily="34" charset="0"/>
            </a:endParaRPr>
          </a:p>
        </p:txBody>
      </p:sp>
      <p:sp>
        <p:nvSpPr>
          <p:cNvPr id="109610" name="Rectangle 4"/>
          <p:cNvSpPr>
            <a:spLocks noChangeArrowheads="1"/>
          </p:cNvSpPr>
          <p:nvPr/>
        </p:nvSpPr>
        <p:spPr bwMode="auto">
          <a:xfrm>
            <a:off x="1731169" y="2093119"/>
            <a:ext cx="1674019" cy="7848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algn="ctr" eaLnBrk="0" fontAlgn="base" hangingPunct="0">
              <a:spcBef>
                <a:spcPct val="0"/>
              </a:spcBef>
              <a:spcAft>
                <a:spcPct val="0"/>
              </a:spcAft>
              <a:buClrTx/>
              <a:buFontTx/>
              <a:buNone/>
            </a:pPr>
            <a:r>
              <a:rPr lang="nl-NL" sz="1500" kern="1200">
                <a:solidFill>
                  <a:srgbClr val="996633"/>
                </a:solidFill>
                <a:latin typeface="Arial" panose="020B0604020202020204" pitchFamily="34" charset="0"/>
                <a:ea typeface="Calibri" panose="020F0502020204030204" pitchFamily="34" charset="0"/>
                <a:cs typeface="Arial" panose="020B0604020202020204" pitchFamily="34" charset="0"/>
              </a:rPr>
              <a:t>Tổ chức, quản trị và điều hành đất nước</a:t>
            </a:r>
            <a:endParaRPr lang="en-US" sz="1500" kern="1200">
              <a:solidFill>
                <a:srgbClr val="996633"/>
              </a:solidFill>
              <a:latin typeface="Arial" panose="020B0604020202020204" pitchFamily="34" charset="0"/>
              <a:ea typeface="Calibri" panose="020F0502020204030204" pitchFamily="34" charset="0"/>
              <a:cs typeface="Arial" panose="020B0604020202020204" pitchFamily="34" charset="0"/>
            </a:endParaRPr>
          </a:p>
        </p:txBody>
      </p:sp>
      <p:sp>
        <p:nvSpPr>
          <p:cNvPr id="109611" name="Rectangle 5"/>
          <p:cNvSpPr>
            <a:spLocks noChangeArrowheads="1"/>
          </p:cNvSpPr>
          <p:nvPr/>
        </p:nvSpPr>
        <p:spPr bwMode="auto">
          <a:xfrm>
            <a:off x="5580460" y="2945606"/>
            <a:ext cx="1516856" cy="8617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indent="457200">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algn="ctr" eaLnBrk="0" fontAlgn="base" hangingPunct="0">
              <a:lnSpc>
                <a:spcPts val="1500"/>
              </a:lnSpc>
              <a:spcBef>
                <a:spcPct val="0"/>
              </a:spcBef>
              <a:spcAft>
                <a:spcPct val="0"/>
              </a:spcAft>
              <a:buClrTx/>
            </a:pPr>
            <a:r>
              <a:rPr lang="nl-NL" sz="1500" kern="1200">
                <a:solidFill>
                  <a:srgbClr val="008000"/>
                </a:solidFill>
                <a:latin typeface="Arial" panose="020B0604020202020204" pitchFamily="34" charset="0"/>
                <a:ea typeface="Calibri" panose="020F0502020204030204" pitchFamily="34" charset="0"/>
                <a:cs typeface="Arial" panose="020B0604020202020204" pitchFamily="34" charset="0"/>
              </a:rPr>
              <a:t>Lĩnh vực chính trị với tư cách là văn hóa chính trị. </a:t>
            </a:r>
            <a:endParaRPr lang="en-US" sz="1500" kern="1200">
              <a:solidFill>
                <a:srgbClr val="008000"/>
              </a:solidFill>
              <a:latin typeface="Arial" panose="020B060402020202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4259357484"/>
      </p:ext>
    </p:extLst>
  </p:cSld>
  <p:clrMapOvr>
    <a:masterClrMapping/>
  </p:clrMapOvr>
  <p:transition spd="slow">
    <p:blinds dir="ver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decel="100000" fill="hold" nodeType="clickEffect">
                                  <p:stCondLst>
                                    <p:cond delay="0"/>
                                  </p:stCondLst>
                                  <p:childTnLst>
                                    <p:set>
                                      <p:cBhvr>
                                        <p:cTn id="6" dur="1" fill="hold">
                                          <p:stCondLst>
                                            <p:cond delay="0"/>
                                          </p:stCondLst>
                                        </p:cTn>
                                        <p:tgtEl>
                                          <p:spTgt spid="121"/>
                                        </p:tgtEl>
                                        <p:attrNameLst>
                                          <p:attrName>style.visibility</p:attrName>
                                        </p:attrNameLst>
                                      </p:cBhvr>
                                      <p:to>
                                        <p:strVal val="visible"/>
                                      </p:to>
                                    </p:set>
                                    <p:anim calcmode="lin" valueType="num">
                                      <p:cBhvr additive="base">
                                        <p:cTn id="7" dur="1000" fill="hold"/>
                                        <p:tgtEl>
                                          <p:spTgt spid="121"/>
                                        </p:tgtEl>
                                        <p:attrNameLst>
                                          <p:attrName>ppt_x</p:attrName>
                                        </p:attrNameLst>
                                      </p:cBhvr>
                                      <p:tavLst>
                                        <p:tav tm="0">
                                          <p:val>
                                            <p:strVal val="#ppt_x"/>
                                          </p:val>
                                        </p:tav>
                                        <p:tav tm="100000">
                                          <p:val>
                                            <p:strVal val="#ppt_x"/>
                                          </p:val>
                                        </p:tav>
                                      </p:tavLst>
                                    </p:anim>
                                    <p:anim calcmode="lin" valueType="num">
                                      <p:cBhvr additive="base">
                                        <p:cTn id="8" dur="1000" fill="hold"/>
                                        <p:tgtEl>
                                          <p:spTgt spid="121"/>
                                        </p:tgtEl>
                                        <p:attrNameLst>
                                          <p:attrName>ppt_y</p:attrName>
                                        </p:attrNameLst>
                                      </p:cBhvr>
                                      <p:tavLst>
                                        <p:tav tm="0">
                                          <p:val>
                                            <p:strVal val="1+#ppt_h/2"/>
                                          </p:val>
                                        </p:tav>
                                        <p:tav tm="100000">
                                          <p:val>
                                            <p:strVal val="#ppt_y"/>
                                          </p:val>
                                        </p:tav>
                                      </p:tavLst>
                                    </p:anim>
                                  </p:childTnLst>
                                </p:cTn>
                              </p:par>
                              <p:par>
                                <p:cTn id="9" presetID="2" presetClass="entr" presetSubtype="4" decel="100000" fill="hold" nodeType="withEffect">
                                  <p:stCondLst>
                                    <p:cond delay="100"/>
                                  </p:stCondLst>
                                  <p:childTnLst>
                                    <p:set>
                                      <p:cBhvr>
                                        <p:cTn id="10" dur="1" fill="hold">
                                          <p:stCondLst>
                                            <p:cond delay="0"/>
                                          </p:stCondLst>
                                        </p:cTn>
                                        <p:tgtEl>
                                          <p:spTgt spid="120"/>
                                        </p:tgtEl>
                                        <p:attrNameLst>
                                          <p:attrName>style.visibility</p:attrName>
                                        </p:attrNameLst>
                                      </p:cBhvr>
                                      <p:to>
                                        <p:strVal val="visible"/>
                                      </p:to>
                                    </p:set>
                                    <p:anim calcmode="lin" valueType="num">
                                      <p:cBhvr additive="base">
                                        <p:cTn id="11" dur="1000" fill="hold"/>
                                        <p:tgtEl>
                                          <p:spTgt spid="120"/>
                                        </p:tgtEl>
                                        <p:attrNameLst>
                                          <p:attrName>ppt_x</p:attrName>
                                        </p:attrNameLst>
                                      </p:cBhvr>
                                      <p:tavLst>
                                        <p:tav tm="0">
                                          <p:val>
                                            <p:strVal val="#ppt_x"/>
                                          </p:val>
                                        </p:tav>
                                        <p:tav tm="100000">
                                          <p:val>
                                            <p:strVal val="#ppt_x"/>
                                          </p:val>
                                        </p:tav>
                                      </p:tavLst>
                                    </p:anim>
                                    <p:anim calcmode="lin" valueType="num">
                                      <p:cBhvr additive="base">
                                        <p:cTn id="12" dur="1000" fill="hold"/>
                                        <p:tgtEl>
                                          <p:spTgt spid="120"/>
                                        </p:tgtEl>
                                        <p:attrNameLst>
                                          <p:attrName>ppt_y</p:attrName>
                                        </p:attrNameLst>
                                      </p:cBhvr>
                                      <p:tavLst>
                                        <p:tav tm="0">
                                          <p:val>
                                            <p:strVal val="1+#ppt_h/2"/>
                                          </p:val>
                                        </p:tav>
                                        <p:tav tm="100000">
                                          <p:val>
                                            <p:strVal val="#ppt_y"/>
                                          </p:val>
                                        </p:tav>
                                      </p:tavLst>
                                    </p:anim>
                                  </p:childTnLst>
                                </p:cTn>
                              </p:par>
                              <p:par>
                                <p:cTn id="13" presetID="2" presetClass="entr" presetSubtype="4" decel="100000" fill="hold" nodeType="withEffect">
                                  <p:stCondLst>
                                    <p:cond delay="200"/>
                                  </p:stCondLst>
                                  <p:childTnLst>
                                    <p:set>
                                      <p:cBhvr>
                                        <p:cTn id="14" dur="1" fill="hold">
                                          <p:stCondLst>
                                            <p:cond delay="0"/>
                                          </p:stCondLst>
                                        </p:cTn>
                                        <p:tgtEl>
                                          <p:spTgt spid="119"/>
                                        </p:tgtEl>
                                        <p:attrNameLst>
                                          <p:attrName>style.visibility</p:attrName>
                                        </p:attrNameLst>
                                      </p:cBhvr>
                                      <p:to>
                                        <p:strVal val="visible"/>
                                      </p:to>
                                    </p:set>
                                    <p:anim calcmode="lin" valueType="num">
                                      <p:cBhvr additive="base">
                                        <p:cTn id="15" dur="1000" fill="hold"/>
                                        <p:tgtEl>
                                          <p:spTgt spid="119"/>
                                        </p:tgtEl>
                                        <p:attrNameLst>
                                          <p:attrName>ppt_x</p:attrName>
                                        </p:attrNameLst>
                                      </p:cBhvr>
                                      <p:tavLst>
                                        <p:tav tm="0">
                                          <p:val>
                                            <p:strVal val="#ppt_x"/>
                                          </p:val>
                                        </p:tav>
                                        <p:tav tm="100000">
                                          <p:val>
                                            <p:strVal val="#ppt_x"/>
                                          </p:val>
                                        </p:tav>
                                      </p:tavLst>
                                    </p:anim>
                                    <p:anim calcmode="lin" valueType="num">
                                      <p:cBhvr additive="base">
                                        <p:cTn id="16" dur="1000" fill="hold"/>
                                        <p:tgtEl>
                                          <p:spTgt spid="119"/>
                                        </p:tgtEl>
                                        <p:attrNameLst>
                                          <p:attrName>ppt_y</p:attrName>
                                        </p:attrNameLst>
                                      </p:cBhvr>
                                      <p:tavLst>
                                        <p:tav tm="0">
                                          <p:val>
                                            <p:strVal val="1+#ppt_h/2"/>
                                          </p:val>
                                        </p:tav>
                                        <p:tav tm="100000">
                                          <p:val>
                                            <p:strVal val="#ppt_y"/>
                                          </p:val>
                                        </p:tav>
                                      </p:tavLst>
                                    </p:anim>
                                  </p:childTnLst>
                                </p:cTn>
                              </p:par>
                              <p:par>
                                <p:cTn id="17" presetID="2" presetClass="entr" presetSubtype="4" decel="100000" fill="hold" nodeType="withEffect">
                                  <p:stCondLst>
                                    <p:cond delay="100"/>
                                  </p:stCondLst>
                                  <p:childTnLst>
                                    <p:set>
                                      <p:cBhvr>
                                        <p:cTn id="18" dur="1" fill="hold">
                                          <p:stCondLst>
                                            <p:cond delay="0"/>
                                          </p:stCondLst>
                                        </p:cTn>
                                        <p:tgtEl>
                                          <p:spTgt spid="118"/>
                                        </p:tgtEl>
                                        <p:attrNameLst>
                                          <p:attrName>style.visibility</p:attrName>
                                        </p:attrNameLst>
                                      </p:cBhvr>
                                      <p:to>
                                        <p:strVal val="visible"/>
                                      </p:to>
                                    </p:set>
                                    <p:anim calcmode="lin" valueType="num">
                                      <p:cBhvr additive="base">
                                        <p:cTn id="19" dur="1000" fill="hold"/>
                                        <p:tgtEl>
                                          <p:spTgt spid="118"/>
                                        </p:tgtEl>
                                        <p:attrNameLst>
                                          <p:attrName>ppt_x</p:attrName>
                                        </p:attrNameLst>
                                      </p:cBhvr>
                                      <p:tavLst>
                                        <p:tav tm="0">
                                          <p:val>
                                            <p:strVal val="#ppt_x"/>
                                          </p:val>
                                        </p:tav>
                                        <p:tav tm="100000">
                                          <p:val>
                                            <p:strVal val="#ppt_x"/>
                                          </p:val>
                                        </p:tav>
                                      </p:tavLst>
                                    </p:anim>
                                    <p:anim calcmode="lin" valueType="num">
                                      <p:cBhvr additive="base">
                                        <p:cTn id="20" dur="1000" fill="hold"/>
                                        <p:tgtEl>
                                          <p:spTgt spid="118"/>
                                        </p:tgtEl>
                                        <p:attrNameLst>
                                          <p:attrName>ppt_y</p:attrName>
                                        </p:attrNameLst>
                                      </p:cBhvr>
                                      <p:tavLst>
                                        <p:tav tm="0">
                                          <p:val>
                                            <p:strVal val="1+#ppt_h/2"/>
                                          </p:val>
                                        </p:tav>
                                        <p:tav tm="100000">
                                          <p:val>
                                            <p:strVal val="#ppt_y"/>
                                          </p:val>
                                        </p:tav>
                                      </p:tavLst>
                                    </p:anim>
                                  </p:childTnLst>
                                </p:cTn>
                              </p:par>
                              <p:par>
                                <p:cTn id="21" presetID="2" presetClass="entr" presetSubtype="4" decel="100000" fill="hold" nodeType="withEffect">
                                  <p:stCondLst>
                                    <p:cond delay="200"/>
                                  </p:stCondLst>
                                  <p:childTnLst>
                                    <p:set>
                                      <p:cBhvr>
                                        <p:cTn id="22" dur="1" fill="hold">
                                          <p:stCondLst>
                                            <p:cond delay="0"/>
                                          </p:stCondLst>
                                        </p:cTn>
                                        <p:tgtEl>
                                          <p:spTgt spid="117"/>
                                        </p:tgtEl>
                                        <p:attrNameLst>
                                          <p:attrName>style.visibility</p:attrName>
                                        </p:attrNameLst>
                                      </p:cBhvr>
                                      <p:to>
                                        <p:strVal val="visible"/>
                                      </p:to>
                                    </p:set>
                                    <p:anim calcmode="lin" valueType="num">
                                      <p:cBhvr additive="base">
                                        <p:cTn id="23" dur="1000" fill="hold"/>
                                        <p:tgtEl>
                                          <p:spTgt spid="117"/>
                                        </p:tgtEl>
                                        <p:attrNameLst>
                                          <p:attrName>ppt_x</p:attrName>
                                        </p:attrNameLst>
                                      </p:cBhvr>
                                      <p:tavLst>
                                        <p:tav tm="0">
                                          <p:val>
                                            <p:strVal val="#ppt_x"/>
                                          </p:val>
                                        </p:tav>
                                        <p:tav tm="100000">
                                          <p:val>
                                            <p:strVal val="#ppt_x"/>
                                          </p:val>
                                        </p:tav>
                                      </p:tavLst>
                                    </p:anim>
                                    <p:anim calcmode="lin" valueType="num">
                                      <p:cBhvr additive="base">
                                        <p:cTn id="24" dur="1000" fill="hold"/>
                                        <p:tgtEl>
                                          <p:spTgt spid="117"/>
                                        </p:tgtEl>
                                        <p:attrNameLst>
                                          <p:attrName>ppt_y</p:attrName>
                                        </p:attrNameLst>
                                      </p:cBhvr>
                                      <p:tavLst>
                                        <p:tav tm="0">
                                          <p:val>
                                            <p:strVal val="1+#ppt_h/2"/>
                                          </p:val>
                                        </p:tav>
                                        <p:tav tm="100000">
                                          <p:val>
                                            <p:strVal val="#ppt_y"/>
                                          </p:val>
                                        </p:tav>
                                      </p:tavLst>
                                    </p:anim>
                                  </p:childTnLst>
                                </p:cTn>
                              </p:par>
                              <p:par>
                                <p:cTn id="25" presetID="17" presetClass="entr" presetSubtype="4" fill="hold" grpId="0" nodeType="withEffect">
                                  <p:stCondLst>
                                    <p:cond delay="200"/>
                                  </p:stCondLst>
                                  <p:childTnLst>
                                    <p:set>
                                      <p:cBhvr>
                                        <p:cTn id="26" dur="1" fill="hold">
                                          <p:stCondLst>
                                            <p:cond delay="0"/>
                                          </p:stCondLst>
                                        </p:cTn>
                                        <p:tgtEl>
                                          <p:spTgt spid="99"/>
                                        </p:tgtEl>
                                        <p:attrNameLst>
                                          <p:attrName>style.visibility</p:attrName>
                                        </p:attrNameLst>
                                      </p:cBhvr>
                                      <p:to>
                                        <p:strVal val="visible"/>
                                      </p:to>
                                    </p:set>
                                    <p:anim calcmode="lin" valueType="num">
                                      <p:cBhvr>
                                        <p:cTn id="27" dur="250" fill="hold"/>
                                        <p:tgtEl>
                                          <p:spTgt spid="99"/>
                                        </p:tgtEl>
                                        <p:attrNameLst>
                                          <p:attrName>ppt_x</p:attrName>
                                        </p:attrNameLst>
                                      </p:cBhvr>
                                      <p:tavLst>
                                        <p:tav tm="0">
                                          <p:val>
                                            <p:strVal val="#ppt_x"/>
                                          </p:val>
                                        </p:tav>
                                        <p:tav tm="100000">
                                          <p:val>
                                            <p:strVal val="#ppt_x"/>
                                          </p:val>
                                        </p:tav>
                                      </p:tavLst>
                                    </p:anim>
                                    <p:anim calcmode="lin" valueType="num">
                                      <p:cBhvr>
                                        <p:cTn id="28" dur="250" fill="hold"/>
                                        <p:tgtEl>
                                          <p:spTgt spid="99"/>
                                        </p:tgtEl>
                                        <p:attrNameLst>
                                          <p:attrName>ppt_y</p:attrName>
                                        </p:attrNameLst>
                                      </p:cBhvr>
                                      <p:tavLst>
                                        <p:tav tm="0">
                                          <p:val>
                                            <p:strVal val="#ppt_y+#ppt_h/2"/>
                                          </p:val>
                                        </p:tav>
                                        <p:tav tm="100000">
                                          <p:val>
                                            <p:strVal val="#ppt_y"/>
                                          </p:val>
                                        </p:tav>
                                      </p:tavLst>
                                    </p:anim>
                                    <p:anim calcmode="lin" valueType="num">
                                      <p:cBhvr>
                                        <p:cTn id="29" dur="250" fill="hold"/>
                                        <p:tgtEl>
                                          <p:spTgt spid="99"/>
                                        </p:tgtEl>
                                        <p:attrNameLst>
                                          <p:attrName>ppt_w</p:attrName>
                                        </p:attrNameLst>
                                      </p:cBhvr>
                                      <p:tavLst>
                                        <p:tav tm="0">
                                          <p:val>
                                            <p:strVal val="#ppt_w"/>
                                          </p:val>
                                        </p:tav>
                                        <p:tav tm="100000">
                                          <p:val>
                                            <p:strVal val="#ppt_w"/>
                                          </p:val>
                                        </p:tav>
                                      </p:tavLst>
                                    </p:anim>
                                    <p:anim calcmode="lin" valueType="num">
                                      <p:cBhvr>
                                        <p:cTn id="30" dur="250" fill="hold"/>
                                        <p:tgtEl>
                                          <p:spTgt spid="99"/>
                                        </p:tgtEl>
                                        <p:attrNameLst>
                                          <p:attrName>ppt_h</p:attrName>
                                        </p:attrNameLst>
                                      </p:cBhvr>
                                      <p:tavLst>
                                        <p:tav tm="0">
                                          <p:val>
                                            <p:fltVal val="0"/>
                                          </p:val>
                                        </p:tav>
                                        <p:tav tm="100000">
                                          <p:val>
                                            <p:strVal val="#ppt_h"/>
                                          </p:val>
                                        </p:tav>
                                      </p:tavLst>
                                    </p:anim>
                                  </p:childTnLst>
                                </p:cTn>
                              </p:par>
                              <p:par>
                                <p:cTn id="31" presetID="17" presetClass="entr" presetSubtype="4" fill="hold" grpId="0" nodeType="withEffect">
                                  <p:stCondLst>
                                    <p:cond delay="300"/>
                                  </p:stCondLst>
                                  <p:childTnLst>
                                    <p:set>
                                      <p:cBhvr>
                                        <p:cTn id="32" dur="1" fill="hold">
                                          <p:stCondLst>
                                            <p:cond delay="0"/>
                                          </p:stCondLst>
                                        </p:cTn>
                                        <p:tgtEl>
                                          <p:spTgt spid="25"/>
                                        </p:tgtEl>
                                        <p:attrNameLst>
                                          <p:attrName>style.visibility</p:attrName>
                                        </p:attrNameLst>
                                      </p:cBhvr>
                                      <p:to>
                                        <p:strVal val="visible"/>
                                      </p:to>
                                    </p:set>
                                    <p:anim calcmode="lin" valueType="num">
                                      <p:cBhvr>
                                        <p:cTn id="33" dur="250" fill="hold"/>
                                        <p:tgtEl>
                                          <p:spTgt spid="25"/>
                                        </p:tgtEl>
                                        <p:attrNameLst>
                                          <p:attrName>ppt_x</p:attrName>
                                        </p:attrNameLst>
                                      </p:cBhvr>
                                      <p:tavLst>
                                        <p:tav tm="0">
                                          <p:val>
                                            <p:strVal val="#ppt_x"/>
                                          </p:val>
                                        </p:tav>
                                        <p:tav tm="100000">
                                          <p:val>
                                            <p:strVal val="#ppt_x"/>
                                          </p:val>
                                        </p:tav>
                                      </p:tavLst>
                                    </p:anim>
                                    <p:anim calcmode="lin" valueType="num">
                                      <p:cBhvr>
                                        <p:cTn id="34" dur="250" fill="hold"/>
                                        <p:tgtEl>
                                          <p:spTgt spid="25"/>
                                        </p:tgtEl>
                                        <p:attrNameLst>
                                          <p:attrName>ppt_y</p:attrName>
                                        </p:attrNameLst>
                                      </p:cBhvr>
                                      <p:tavLst>
                                        <p:tav tm="0">
                                          <p:val>
                                            <p:strVal val="#ppt_y+#ppt_h/2"/>
                                          </p:val>
                                        </p:tav>
                                        <p:tav tm="100000">
                                          <p:val>
                                            <p:strVal val="#ppt_y"/>
                                          </p:val>
                                        </p:tav>
                                      </p:tavLst>
                                    </p:anim>
                                    <p:anim calcmode="lin" valueType="num">
                                      <p:cBhvr>
                                        <p:cTn id="35" dur="250" fill="hold"/>
                                        <p:tgtEl>
                                          <p:spTgt spid="25"/>
                                        </p:tgtEl>
                                        <p:attrNameLst>
                                          <p:attrName>ppt_w</p:attrName>
                                        </p:attrNameLst>
                                      </p:cBhvr>
                                      <p:tavLst>
                                        <p:tav tm="0">
                                          <p:val>
                                            <p:strVal val="#ppt_w"/>
                                          </p:val>
                                        </p:tav>
                                        <p:tav tm="100000">
                                          <p:val>
                                            <p:strVal val="#ppt_w"/>
                                          </p:val>
                                        </p:tav>
                                      </p:tavLst>
                                    </p:anim>
                                    <p:anim calcmode="lin" valueType="num">
                                      <p:cBhvr>
                                        <p:cTn id="36" dur="250" fill="hold"/>
                                        <p:tgtEl>
                                          <p:spTgt spid="25"/>
                                        </p:tgtEl>
                                        <p:attrNameLst>
                                          <p:attrName>ppt_h</p:attrName>
                                        </p:attrNameLst>
                                      </p:cBhvr>
                                      <p:tavLst>
                                        <p:tav tm="0">
                                          <p:val>
                                            <p:fltVal val="0"/>
                                          </p:val>
                                        </p:tav>
                                        <p:tav tm="100000">
                                          <p:val>
                                            <p:strVal val="#ppt_h"/>
                                          </p:val>
                                        </p:tav>
                                      </p:tavLst>
                                    </p:anim>
                                  </p:childTnLst>
                                </p:cTn>
                              </p:par>
                              <p:par>
                                <p:cTn id="37" presetID="17" presetClass="entr" presetSubtype="4" fill="hold" grpId="0" nodeType="withEffect">
                                  <p:stCondLst>
                                    <p:cond delay="400"/>
                                  </p:stCondLst>
                                  <p:childTnLst>
                                    <p:set>
                                      <p:cBhvr>
                                        <p:cTn id="38" dur="1" fill="hold">
                                          <p:stCondLst>
                                            <p:cond delay="0"/>
                                          </p:stCondLst>
                                        </p:cTn>
                                        <p:tgtEl>
                                          <p:spTgt spid="26"/>
                                        </p:tgtEl>
                                        <p:attrNameLst>
                                          <p:attrName>style.visibility</p:attrName>
                                        </p:attrNameLst>
                                      </p:cBhvr>
                                      <p:to>
                                        <p:strVal val="visible"/>
                                      </p:to>
                                    </p:set>
                                    <p:anim calcmode="lin" valueType="num">
                                      <p:cBhvr>
                                        <p:cTn id="39" dur="250" fill="hold"/>
                                        <p:tgtEl>
                                          <p:spTgt spid="26"/>
                                        </p:tgtEl>
                                        <p:attrNameLst>
                                          <p:attrName>ppt_x</p:attrName>
                                        </p:attrNameLst>
                                      </p:cBhvr>
                                      <p:tavLst>
                                        <p:tav tm="0">
                                          <p:val>
                                            <p:strVal val="#ppt_x"/>
                                          </p:val>
                                        </p:tav>
                                        <p:tav tm="100000">
                                          <p:val>
                                            <p:strVal val="#ppt_x"/>
                                          </p:val>
                                        </p:tav>
                                      </p:tavLst>
                                    </p:anim>
                                    <p:anim calcmode="lin" valueType="num">
                                      <p:cBhvr>
                                        <p:cTn id="40" dur="250" fill="hold"/>
                                        <p:tgtEl>
                                          <p:spTgt spid="26"/>
                                        </p:tgtEl>
                                        <p:attrNameLst>
                                          <p:attrName>ppt_y</p:attrName>
                                        </p:attrNameLst>
                                      </p:cBhvr>
                                      <p:tavLst>
                                        <p:tav tm="0">
                                          <p:val>
                                            <p:strVal val="#ppt_y+#ppt_h/2"/>
                                          </p:val>
                                        </p:tav>
                                        <p:tav tm="100000">
                                          <p:val>
                                            <p:strVal val="#ppt_y"/>
                                          </p:val>
                                        </p:tav>
                                      </p:tavLst>
                                    </p:anim>
                                    <p:anim calcmode="lin" valueType="num">
                                      <p:cBhvr>
                                        <p:cTn id="41" dur="250" fill="hold"/>
                                        <p:tgtEl>
                                          <p:spTgt spid="26"/>
                                        </p:tgtEl>
                                        <p:attrNameLst>
                                          <p:attrName>ppt_w</p:attrName>
                                        </p:attrNameLst>
                                      </p:cBhvr>
                                      <p:tavLst>
                                        <p:tav tm="0">
                                          <p:val>
                                            <p:strVal val="#ppt_w"/>
                                          </p:val>
                                        </p:tav>
                                        <p:tav tm="100000">
                                          <p:val>
                                            <p:strVal val="#ppt_w"/>
                                          </p:val>
                                        </p:tav>
                                      </p:tavLst>
                                    </p:anim>
                                    <p:anim calcmode="lin" valueType="num">
                                      <p:cBhvr>
                                        <p:cTn id="42" dur="250" fill="hold"/>
                                        <p:tgtEl>
                                          <p:spTgt spid="26"/>
                                        </p:tgtEl>
                                        <p:attrNameLst>
                                          <p:attrName>ppt_h</p:attrName>
                                        </p:attrNameLst>
                                      </p:cBhvr>
                                      <p:tavLst>
                                        <p:tav tm="0">
                                          <p:val>
                                            <p:fltVal val="0"/>
                                          </p:val>
                                        </p:tav>
                                        <p:tav tm="100000">
                                          <p:val>
                                            <p:strVal val="#ppt_h"/>
                                          </p:val>
                                        </p:tav>
                                      </p:tavLst>
                                    </p:anim>
                                  </p:childTnLst>
                                </p:cTn>
                              </p:par>
                              <p:par>
                                <p:cTn id="43" presetID="17" presetClass="entr" presetSubtype="4" fill="hold" grpId="0" nodeType="withEffect">
                                  <p:stCondLst>
                                    <p:cond delay="300"/>
                                  </p:stCondLst>
                                  <p:childTnLst>
                                    <p:set>
                                      <p:cBhvr>
                                        <p:cTn id="44" dur="1" fill="hold">
                                          <p:stCondLst>
                                            <p:cond delay="0"/>
                                          </p:stCondLst>
                                        </p:cTn>
                                        <p:tgtEl>
                                          <p:spTgt spid="23"/>
                                        </p:tgtEl>
                                        <p:attrNameLst>
                                          <p:attrName>style.visibility</p:attrName>
                                        </p:attrNameLst>
                                      </p:cBhvr>
                                      <p:to>
                                        <p:strVal val="visible"/>
                                      </p:to>
                                    </p:set>
                                    <p:anim calcmode="lin" valueType="num">
                                      <p:cBhvr>
                                        <p:cTn id="45" dur="250" fill="hold"/>
                                        <p:tgtEl>
                                          <p:spTgt spid="23"/>
                                        </p:tgtEl>
                                        <p:attrNameLst>
                                          <p:attrName>ppt_x</p:attrName>
                                        </p:attrNameLst>
                                      </p:cBhvr>
                                      <p:tavLst>
                                        <p:tav tm="0">
                                          <p:val>
                                            <p:strVal val="#ppt_x"/>
                                          </p:val>
                                        </p:tav>
                                        <p:tav tm="100000">
                                          <p:val>
                                            <p:strVal val="#ppt_x"/>
                                          </p:val>
                                        </p:tav>
                                      </p:tavLst>
                                    </p:anim>
                                    <p:anim calcmode="lin" valueType="num">
                                      <p:cBhvr>
                                        <p:cTn id="46" dur="250" fill="hold"/>
                                        <p:tgtEl>
                                          <p:spTgt spid="23"/>
                                        </p:tgtEl>
                                        <p:attrNameLst>
                                          <p:attrName>ppt_y</p:attrName>
                                        </p:attrNameLst>
                                      </p:cBhvr>
                                      <p:tavLst>
                                        <p:tav tm="0">
                                          <p:val>
                                            <p:strVal val="#ppt_y+#ppt_h/2"/>
                                          </p:val>
                                        </p:tav>
                                        <p:tav tm="100000">
                                          <p:val>
                                            <p:strVal val="#ppt_y"/>
                                          </p:val>
                                        </p:tav>
                                      </p:tavLst>
                                    </p:anim>
                                    <p:anim calcmode="lin" valueType="num">
                                      <p:cBhvr>
                                        <p:cTn id="47" dur="250" fill="hold"/>
                                        <p:tgtEl>
                                          <p:spTgt spid="23"/>
                                        </p:tgtEl>
                                        <p:attrNameLst>
                                          <p:attrName>ppt_w</p:attrName>
                                        </p:attrNameLst>
                                      </p:cBhvr>
                                      <p:tavLst>
                                        <p:tav tm="0">
                                          <p:val>
                                            <p:strVal val="#ppt_w"/>
                                          </p:val>
                                        </p:tav>
                                        <p:tav tm="100000">
                                          <p:val>
                                            <p:strVal val="#ppt_w"/>
                                          </p:val>
                                        </p:tav>
                                      </p:tavLst>
                                    </p:anim>
                                    <p:anim calcmode="lin" valueType="num">
                                      <p:cBhvr>
                                        <p:cTn id="48" dur="250" fill="hold"/>
                                        <p:tgtEl>
                                          <p:spTgt spid="23"/>
                                        </p:tgtEl>
                                        <p:attrNameLst>
                                          <p:attrName>ppt_h</p:attrName>
                                        </p:attrNameLst>
                                      </p:cBhvr>
                                      <p:tavLst>
                                        <p:tav tm="0">
                                          <p:val>
                                            <p:fltVal val="0"/>
                                          </p:val>
                                        </p:tav>
                                        <p:tav tm="100000">
                                          <p:val>
                                            <p:strVal val="#ppt_h"/>
                                          </p:val>
                                        </p:tav>
                                      </p:tavLst>
                                    </p:anim>
                                  </p:childTnLst>
                                </p:cTn>
                              </p:par>
                              <p:par>
                                <p:cTn id="49" presetID="17" presetClass="entr" presetSubtype="4" fill="hold" grpId="0" nodeType="withEffect">
                                  <p:stCondLst>
                                    <p:cond delay="400"/>
                                  </p:stCondLst>
                                  <p:childTnLst>
                                    <p:set>
                                      <p:cBhvr>
                                        <p:cTn id="50" dur="1" fill="hold">
                                          <p:stCondLst>
                                            <p:cond delay="0"/>
                                          </p:stCondLst>
                                        </p:cTn>
                                        <p:tgtEl>
                                          <p:spTgt spid="22"/>
                                        </p:tgtEl>
                                        <p:attrNameLst>
                                          <p:attrName>style.visibility</p:attrName>
                                        </p:attrNameLst>
                                      </p:cBhvr>
                                      <p:to>
                                        <p:strVal val="visible"/>
                                      </p:to>
                                    </p:set>
                                    <p:anim calcmode="lin" valueType="num">
                                      <p:cBhvr>
                                        <p:cTn id="51" dur="250" fill="hold"/>
                                        <p:tgtEl>
                                          <p:spTgt spid="22"/>
                                        </p:tgtEl>
                                        <p:attrNameLst>
                                          <p:attrName>ppt_x</p:attrName>
                                        </p:attrNameLst>
                                      </p:cBhvr>
                                      <p:tavLst>
                                        <p:tav tm="0">
                                          <p:val>
                                            <p:strVal val="#ppt_x"/>
                                          </p:val>
                                        </p:tav>
                                        <p:tav tm="100000">
                                          <p:val>
                                            <p:strVal val="#ppt_x"/>
                                          </p:val>
                                        </p:tav>
                                      </p:tavLst>
                                    </p:anim>
                                    <p:anim calcmode="lin" valueType="num">
                                      <p:cBhvr>
                                        <p:cTn id="52" dur="250" fill="hold"/>
                                        <p:tgtEl>
                                          <p:spTgt spid="22"/>
                                        </p:tgtEl>
                                        <p:attrNameLst>
                                          <p:attrName>ppt_y</p:attrName>
                                        </p:attrNameLst>
                                      </p:cBhvr>
                                      <p:tavLst>
                                        <p:tav tm="0">
                                          <p:val>
                                            <p:strVal val="#ppt_y+#ppt_h/2"/>
                                          </p:val>
                                        </p:tav>
                                        <p:tav tm="100000">
                                          <p:val>
                                            <p:strVal val="#ppt_y"/>
                                          </p:val>
                                        </p:tav>
                                      </p:tavLst>
                                    </p:anim>
                                    <p:anim calcmode="lin" valueType="num">
                                      <p:cBhvr>
                                        <p:cTn id="53" dur="250" fill="hold"/>
                                        <p:tgtEl>
                                          <p:spTgt spid="22"/>
                                        </p:tgtEl>
                                        <p:attrNameLst>
                                          <p:attrName>ppt_w</p:attrName>
                                        </p:attrNameLst>
                                      </p:cBhvr>
                                      <p:tavLst>
                                        <p:tav tm="0">
                                          <p:val>
                                            <p:strVal val="#ppt_w"/>
                                          </p:val>
                                        </p:tav>
                                        <p:tav tm="100000">
                                          <p:val>
                                            <p:strVal val="#ppt_w"/>
                                          </p:val>
                                        </p:tav>
                                      </p:tavLst>
                                    </p:anim>
                                    <p:anim calcmode="lin" valueType="num">
                                      <p:cBhvr>
                                        <p:cTn id="54" dur="250" fill="hold"/>
                                        <p:tgtEl>
                                          <p:spTgt spid="22"/>
                                        </p:tgtEl>
                                        <p:attrNameLst>
                                          <p:attrName>ppt_h</p:attrName>
                                        </p:attrNameLst>
                                      </p:cBhvr>
                                      <p:tavLst>
                                        <p:tav tm="0">
                                          <p:val>
                                            <p:fltVal val="0"/>
                                          </p:val>
                                        </p:tav>
                                        <p:tav tm="100000">
                                          <p:val>
                                            <p:strVal val="#ppt_h"/>
                                          </p:val>
                                        </p:tav>
                                      </p:tavLst>
                                    </p:anim>
                                  </p:childTnLst>
                                </p:cTn>
                              </p:par>
                              <p:par>
                                <p:cTn id="55" presetID="17" presetClass="entr" presetSubtype="4" fill="hold" nodeType="withEffect">
                                  <p:stCondLst>
                                    <p:cond delay="400"/>
                                  </p:stCondLst>
                                  <p:childTnLst>
                                    <p:set>
                                      <p:cBhvr>
                                        <p:cTn id="56" dur="1" fill="hold">
                                          <p:stCondLst>
                                            <p:cond delay="0"/>
                                          </p:stCondLst>
                                        </p:cTn>
                                        <p:tgtEl>
                                          <p:spTgt spid="19"/>
                                        </p:tgtEl>
                                        <p:attrNameLst>
                                          <p:attrName>style.visibility</p:attrName>
                                        </p:attrNameLst>
                                      </p:cBhvr>
                                      <p:to>
                                        <p:strVal val="visible"/>
                                      </p:to>
                                    </p:set>
                                    <p:anim calcmode="lin" valueType="num">
                                      <p:cBhvr>
                                        <p:cTn id="57" dur="250" fill="hold"/>
                                        <p:tgtEl>
                                          <p:spTgt spid="19"/>
                                        </p:tgtEl>
                                        <p:attrNameLst>
                                          <p:attrName>ppt_x</p:attrName>
                                        </p:attrNameLst>
                                      </p:cBhvr>
                                      <p:tavLst>
                                        <p:tav tm="0">
                                          <p:val>
                                            <p:strVal val="#ppt_x"/>
                                          </p:val>
                                        </p:tav>
                                        <p:tav tm="100000">
                                          <p:val>
                                            <p:strVal val="#ppt_x"/>
                                          </p:val>
                                        </p:tav>
                                      </p:tavLst>
                                    </p:anim>
                                    <p:anim calcmode="lin" valueType="num">
                                      <p:cBhvr>
                                        <p:cTn id="58" dur="250" fill="hold"/>
                                        <p:tgtEl>
                                          <p:spTgt spid="19"/>
                                        </p:tgtEl>
                                        <p:attrNameLst>
                                          <p:attrName>ppt_y</p:attrName>
                                        </p:attrNameLst>
                                      </p:cBhvr>
                                      <p:tavLst>
                                        <p:tav tm="0">
                                          <p:val>
                                            <p:strVal val="#ppt_y+#ppt_h/2"/>
                                          </p:val>
                                        </p:tav>
                                        <p:tav tm="100000">
                                          <p:val>
                                            <p:strVal val="#ppt_y"/>
                                          </p:val>
                                        </p:tav>
                                      </p:tavLst>
                                    </p:anim>
                                    <p:anim calcmode="lin" valueType="num">
                                      <p:cBhvr>
                                        <p:cTn id="59" dur="250" fill="hold"/>
                                        <p:tgtEl>
                                          <p:spTgt spid="19"/>
                                        </p:tgtEl>
                                        <p:attrNameLst>
                                          <p:attrName>ppt_w</p:attrName>
                                        </p:attrNameLst>
                                      </p:cBhvr>
                                      <p:tavLst>
                                        <p:tav tm="0">
                                          <p:val>
                                            <p:strVal val="#ppt_w"/>
                                          </p:val>
                                        </p:tav>
                                        <p:tav tm="100000">
                                          <p:val>
                                            <p:strVal val="#ppt_w"/>
                                          </p:val>
                                        </p:tav>
                                      </p:tavLst>
                                    </p:anim>
                                    <p:anim calcmode="lin" valueType="num">
                                      <p:cBhvr>
                                        <p:cTn id="60" dur="250" fill="hold"/>
                                        <p:tgtEl>
                                          <p:spTgt spid="19"/>
                                        </p:tgtEl>
                                        <p:attrNameLst>
                                          <p:attrName>ppt_h</p:attrName>
                                        </p:attrNameLst>
                                      </p:cBhvr>
                                      <p:tavLst>
                                        <p:tav tm="0">
                                          <p:val>
                                            <p:fltVal val="0"/>
                                          </p:val>
                                        </p:tav>
                                        <p:tav tm="100000">
                                          <p:val>
                                            <p:strVal val="#ppt_h"/>
                                          </p:val>
                                        </p:tav>
                                      </p:tavLst>
                                    </p:anim>
                                  </p:childTnLst>
                                </p:cTn>
                              </p:par>
                              <p:par>
                                <p:cTn id="61" presetID="17" presetClass="entr" presetSubtype="4" fill="hold" nodeType="withEffect">
                                  <p:stCondLst>
                                    <p:cond delay="500"/>
                                  </p:stCondLst>
                                  <p:childTnLst>
                                    <p:set>
                                      <p:cBhvr>
                                        <p:cTn id="62" dur="1" fill="hold">
                                          <p:stCondLst>
                                            <p:cond delay="0"/>
                                          </p:stCondLst>
                                        </p:cTn>
                                        <p:tgtEl>
                                          <p:spTgt spid="20"/>
                                        </p:tgtEl>
                                        <p:attrNameLst>
                                          <p:attrName>style.visibility</p:attrName>
                                        </p:attrNameLst>
                                      </p:cBhvr>
                                      <p:to>
                                        <p:strVal val="visible"/>
                                      </p:to>
                                    </p:set>
                                    <p:anim calcmode="lin" valueType="num">
                                      <p:cBhvr>
                                        <p:cTn id="63" dur="250" fill="hold"/>
                                        <p:tgtEl>
                                          <p:spTgt spid="20"/>
                                        </p:tgtEl>
                                        <p:attrNameLst>
                                          <p:attrName>ppt_x</p:attrName>
                                        </p:attrNameLst>
                                      </p:cBhvr>
                                      <p:tavLst>
                                        <p:tav tm="0">
                                          <p:val>
                                            <p:strVal val="#ppt_x"/>
                                          </p:val>
                                        </p:tav>
                                        <p:tav tm="100000">
                                          <p:val>
                                            <p:strVal val="#ppt_x"/>
                                          </p:val>
                                        </p:tav>
                                      </p:tavLst>
                                    </p:anim>
                                    <p:anim calcmode="lin" valueType="num">
                                      <p:cBhvr>
                                        <p:cTn id="64" dur="250" fill="hold"/>
                                        <p:tgtEl>
                                          <p:spTgt spid="20"/>
                                        </p:tgtEl>
                                        <p:attrNameLst>
                                          <p:attrName>ppt_y</p:attrName>
                                        </p:attrNameLst>
                                      </p:cBhvr>
                                      <p:tavLst>
                                        <p:tav tm="0">
                                          <p:val>
                                            <p:strVal val="#ppt_y+#ppt_h/2"/>
                                          </p:val>
                                        </p:tav>
                                        <p:tav tm="100000">
                                          <p:val>
                                            <p:strVal val="#ppt_y"/>
                                          </p:val>
                                        </p:tav>
                                      </p:tavLst>
                                    </p:anim>
                                    <p:anim calcmode="lin" valueType="num">
                                      <p:cBhvr>
                                        <p:cTn id="65" dur="250" fill="hold"/>
                                        <p:tgtEl>
                                          <p:spTgt spid="20"/>
                                        </p:tgtEl>
                                        <p:attrNameLst>
                                          <p:attrName>ppt_w</p:attrName>
                                        </p:attrNameLst>
                                      </p:cBhvr>
                                      <p:tavLst>
                                        <p:tav tm="0">
                                          <p:val>
                                            <p:strVal val="#ppt_w"/>
                                          </p:val>
                                        </p:tav>
                                        <p:tav tm="100000">
                                          <p:val>
                                            <p:strVal val="#ppt_w"/>
                                          </p:val>
                                        </p:tav>
                                      </p:tavLst>
                                    </p:anim>
                                    <p:anim calcmode="lin" valueType="num">
                                      <p:cBhvr>
                                        <p:cTn id="66" dur="250" fill="hold"/>
                                        <p:tgtEl>
                                          <p:spTgt spid="20"/>
                                        </p:tgtEl>
                                        <p:attrNameLst>
                                          <p:attrName>ppt_h</p:attrName>
                                        </p:attrNameLst>
                                      </p:cBhvr>
                                      <p:tavLst>
                                        <p:tav tm="0">
                                          <p:val>
                                            <p:fltVal val="0"/>
                                          </p:val>
                                        </p:tav>
                                        <p:tav tm="100000">
                                          <p:val>
                                            <p:strVal val="#ppt_h"/>
                                          </p:val>
                                        </p:tav>
                                      </p:tavLst>
                                    </p:anim>
                                  </p:childTnLst>
                                </p:cTn>
                              </p:par>
                              <p:par>
                                <p:cTn id="67" presetID="17" presetClass="entr" presetSubtype="4" fill="hold" nodeType="withEffect">
                                  <p:stCondLst>
                                    <p:cond delay="600"/>
                                  </p:stCondLst>
                                  <p:childTnLst>
                                    <p:set>
                                      <p:cBhvr>
                                        <p:cTn id="68" dur="1" fill="hold">
                                          <p:stCondLst>
                                            <p:cond delay="0"/>
                                          </p:stCondLst>
                                        </p:cTn>
                                        <p:tgtEl>
                                          <p:spTgt spid="21"/>
                                        </p:tgtEl>
                                        <p:attrNameLst>
                                          <p:attrName>style.visibility</p:attrName>
                                        </p:attrNameLst>
                                      </p:cBhvr>
                                      <p:to>
                                        <p:strVal val="visible"/>
                                      </p:to>
                                    </p:set>
                                    <p:anim calcmode="lin" valueType="num">
                                      <p:cBhvr>
                                        <p:cTn id="69" dur="250" fill="hold"/>
                                        <p:tgtEl>
                                          <p:spTgt spid="21"/>
                                        </p:tgtEl>
                                        <p:attrNameLst>
                                          <p:attrName>ppt_x</p:attrName>
                                        </p:attrNameLst>
                                      </p:cBhvr>
                                      <p:tavLst>
                                        <p:tav tm="0">
                                          <p:val>
                                            <p:strVal val="#ppt_x"/>
                                          </p:val>
                                        </p:tav>
                                        <p:tav tm="100000">
                                          <p:val>
                                            <p:strVal val="#ppt_x"/>
                                          </p:val>
                                        </p:tav>
                                      </p:tavLst>
                                    </p:anim>
                                    <p:anim calcmode="lin" valueType="num">
                                      <p:cBhvr>
                                        <p:cTn id="70" dur="250" fill="hold"/>
                                        <p:tgtEl>
                                          <p:spTgt spid="21"/>
                                        </p:tgtEl>
                                        <p:attrNameLst>
                                          <p:attrName>ppt_y</p:attrName>
                                        </p:attrNameLst>
                                      </p:cBhvr>
                                      <p:tavLst>
                                        <p:tav tm="0">
                                          <p:val>
                                            <p:strVal val="#ppt_y+#ppt_h/2"/>
                                          </p:val>
                                        </p:tav>
                                        <p:tav tm="100000">
                                          <p:val>
                                            <p:strVal val="#ppt_y"/>
                                          </p:val>
                                        </p:tav>
                                      </p:tavLst>
                                    </p:anim>
                                    <p:anim calcmode="lin" valueType="num">
                                      <p:cBhvr>
                                        <p:cTn id="71" dur="250" fill="hold"/>
                                        <p:tgtEl>
                                          <p:spTgt spid="21"/>
                                        </p:tgtEl>
                                        <p:attrNameLst>
                                          <p:attrName>ppt_w</p:attrName>
                                        </p:attrNameLst>
                                      </p:cBhvr>
                                      <p:tavLst>
                                        <p:tav tm="0">
                                          <p:val>
                                            <p:strVal val="#ppt_w"/>
                                          </p:val>
                                        </p:tav>
                                        <p:tav tm="100000">
                                          <p:val>
                                            <p:strVal val="#ppt_w"/>
                                          </p:val>
                                        </p:tav>
                                      </p:tavLst>
                                    </p:anim>
                                    <p:anim calcmode="lin" valueType="num">
                                      <p:cBhvr>
                                        <p:cTn id="72" dur="250" fill="hold"/>
                                        <p:tgtEl>
                                          <p:spTgt spid="21"/>
                                        </p:tgtEl>
                                        <p:attrNameLst>
                                          <p:attrName>ppt_h</p:attrName>
                                        </p:attrNameLst>
                                      </p:cBhvr>
                                      <p:tavLst>
                                        <p:tav tm="0">
                                          <p:val>
                                            <p:fltVal val="0"/>
                                          </p:val>
                                        </p:tav>
                                        <p:tav tm="100000">
                                          <p:val>
                                            <p:strVal val="#ppt_h"/>
                                          </p:val>
                                        </p:tav>
                                      </p:tavLst>
                                    </p:anim>
                                  </p:childTnLst>
                                </p:cTn>
                              </p:par>
                              <p:par>
                                <p:cTn id="73" presetID="17" presetClass="entr" presetSubtype="4" fill="hold" nodeType="withEffect">
                                  <p:stCondLst>
                                    <p:cond delay="500"/>
                                  </p:stCondLst>
                                  <p:childTnLst>
                                    <p:set>
                                      <p:cBhvr>
                                        <p:cTn id="74" dur="1" fill="hold">
                                          <p:stCondLst>
                                            <p:cond delay="0"/>
                                          </p:stCondLst>
                                        </p:cTn>
                                        <p:tgtEl>
                                          <p:spTgt spid="18"/>
                                        </p:tgtEl>
                                        <p:attrNameLst>
                                          <p:attrName>style.visibility</p:attrName>
                                        </p:attrNameLst>
                                      </p:cBhvr>
                                      <p:to>
                                        <p:strVal val="visible"/>
                                      </p:to>
                                    </p:set>
                                    <p:anim calcmode="lin" valueType="num">
                                      <p:cBhvr>
                                        <p:cTn id="75" dur="250" fill="hold"/>
                                        <p:tgtEl>
                                          <p:spTgt spid="18"/>
                                        </p:tgtEl>
                                        <p:attrNameLst>
                                          <p:attrName>ppt_x</p:attrName>
                                        </p:attrNameLst>
                                      </p:cBhvr>
                                      <p:tavLst>
                                        <p:tav tm="0">
                                          <p:val>
                                            <p:strVal val="#ppt_x"/>
                                          </p:val>
                                        </p:tav>
                                        <p:tav tm="100000">
                                          <p:val>
                                            <p:strVal val="#ppt_x"/>
                                          </p:val>
                                        </p:tav>
                                      </p:tavLst>
                                    </p:anim>
                                    <p:anim calcmode="lin" valueType="num">
                                      <p:cBhvr>
                                        <p:cTn id="76" dur="250" fill="hold"/>
                                        <p:tgtEl>
                                          <p:spTgt spid="18"/>
                                        </p:tgtEl>
                                        <p:attrNameLst>
                                          <p:attrName>ppt_y</p:attrName>
                                        </p:attrNameLst>
                                      </p:cBhvr>
                                      <p:tavLst>
                                        <p:tav tm="0">
                                          <p:val>
                                            <p:strVal val="#ppt_y+#ppt_h/2"/>
                                          </p:val>
                                        </p:tav>
                                        <p:tav tm="100000">
                                          <p:val>
                                            <p:strVal val="#ppt_y"/>
                                          </p:val>
                                        </p:tav>
                                      </p:tavLst>
                                    </p:anim>
                                    <p:anim calcmode="lin" valueType="num">
                                      <p:cBhvr>
                                        <p:cTn id="77" dur="250" fill="hold"/>
                                        <p:tgtEl>
                                          <p:spTgt spid="18"/>
                                        </p:tgtEl>
                                        <p:attrNameLst>
                                          <p:attrName>ppt_w</p:attrName>
                                        </p:attrNameLst>
                                      </p:cBhvr>
                                      <p:tavLst>
                                        <p:tav tm="0">
                                          <p:val>
                                            <p:strVal val="#ppt_w"/>
                                          </p:val>
                                        </p:tav>
                                        <p:tav tm="100000">
                                          <p:val>
                                            <p:strVal val="#ppt_w"/>
                                          </p:val>
                                        </p:tav>
                                      </p:tavLst>
                                    </p:anim>
                                    <p:anim calcmode="lin" valueType="num">
                                      <p:cBhvr>
                                        <p:cTn id="78" dur="250" fill="hold"/>
                                        <p:tgtEl>
                                          <p:spTgt spid="18"/>
                                        </p:tgtEl>
                                        <p:attrNameLst>
                                          <p:attrName>ppt_h</p:attrName>
                                        </p:attrNameLst>
                                      </p:cBhvr>
                                      <p:tavLst>
                                        <p:tav tm="0">
                                          <p:val>
                                            <p:fltVal val="0"/>
                                          </p:val>
                                        </p:tav>
                                        <p:tav tm="100000">
                                          <p:val>
                                            <p:strVal val="#ppt_h"/>
                                          </p:val>
                                        </p:tav>
                                      </p:tavLst>
                                    </p:anim>
                                  </p:childTnLst>
                                </p:cTn>
                              </p:par>
                              <p:par>
                                <p:cTn id="79" presetID="17" presetClass="entr" presetSubtype="4" fill="hold" nodeType="withEffect">
                                  <p:stCondLst>
                                    <p:cond delay="600"/>
                                  </p:stCondLst>
                                  <p:childTnLst>
                                    <p:set>
                                      <p:cBhvr>
                                        <p:cTn id="80" dur="1" fill="hold">
                                          <p:stCondLst>
                                            <p:cond delay="0"/>
                                          </p:stCondLst>
                                        </p:cTn>
                                        <p:tgtEl>
                                          <p:spTgt spid="17"/>
                                        </p:tgtEl>
                                        <p:attrNameLst>
                                          <p:attrName>style.visibility</p:attrName>
                                        </p:attrNameLst>
                                      </p:cBhvr>
                                      <p:to>
                                        <p:strVal val="visible"/>
                                      </p:to>
                                    </p:set>
                                    <p:anim calcmode="lin" valueType="num">
                                      <p:cBhvr>
                                        <p:cTn id="81" dur="250" fill="hold"/>
                                        <p:tgtEl>
                                          <p:spTgt spid="17"/>
                                        </p:tgtEl>
                                        <p:attrNameLst>
                                          <p:attrName>ppt_x</p:attrName>
                                        </p:attrNameLst>
                                      </p:cBhvr>
                                      <p:tavLst>
                                        <p:tav tm="0">
                                          <p:val>
                                            <p:strVal val="#ppt_x"/>
                                          </p:val>
                                        </p:tav>
                                        <p:tav tm="100000">
                                          <p:val>
                                            <p:strVal val="#ppt_x"/>
                                          </p:val>
                                        </p:tav>
                                      </p:tavLst>
                                    </p:anim>
                                    <p:anim calcmode="lin" valueType="num">
                                      <p:cBhvr>
                                        <p:cTn id="82" dur="250" fill="hold"/>
                                        <p:tgtEl>
                                          <p:spTgt spid="17"/>
                                        </p:tgtEl>
                                        <p:attrNameLst>
                                          <p:attrName>ppt_y</p:attrName>
                                        </p:attrNameLst>
                                      </p:cBhvr>
                                      <p:tavLst>
                                        <p:tav tm="0">
                                          <p:val>
                                            <p:strVal val="#ppt_y+#ppt_h/2"/>
                                          </p:val>
                                        </p:tav>
                                        <p:tav tm="100000">
                                          <p:val>
                                            <p:strVal val="#ppt_y"/>
                                          </p:val>
                                        </p:tav>
                                      </p:tavLst>
                                    </p:anim>
                                    <p:anim calcmode="lin" valueType="num">
                                      <p:cBhvr>
                                        <p:cTn id="83" dur="250" fill="hold"/>
                                        <p:tgtEl>
                                          <p:spTgt spid="17"/>
                                        </p:tgtEl>
                                        <p:attrNameLst>
                                          <p:attrName>ppt_w</p:attrName>
                                        </p:attrNameLst>
                                      </p:cBhvr>
                                      <p:tavLst>
                                        <p:tav tm="0">
                                          <p:val>
                                            <p:strVal val="#ppt_w"/>
                                          </p:val>
                                        </p:tav>
                                        <p:tav tm="100000">
                                          <p:val>
                                            <p:strVal val="#ppt_w"/>
                                          </p:val>
                                        </p:tav>
                                      </p:tavLst>
                                    </p:anim>
                                    <p:anim calcmode="lin" valueType="num">
                                      <p:cBhvr>
                                        <p:cTn id="84" dur="250" fill="hold"/>
                                        <p:tgtEl>
                                          <p:spTgt spid="17"/>
                                        </p:tgtEl>
                                        <p:attrNameLst>
                                          <p:attrName>ppt_h</p:attrName>
                                        </p:attrNameLst>
                                      </p:cBhvr>
                                      <p:tavLst>
                                        <p:tav tm="0">
                                          <p:val>
                                            <p:fltVal val="0"/>
                                          </p:val>
                                        </p:tav>
                                        <p:tav tm="100000">
                                          <p:val>
                                            <p:strVal val="#ppt_h"/>
                                          </p:val>
                                        </p:tav>
                                      </p:tavLst>
                                    </p:anim>
                                  </p:childTnLst>
                                </p:cTn>
                              </p:par>
                              <p:par>
                                <p:cTn id="85" presetID="17" presetClass="entr" presetSubtype="4" fill="hold" grpId="0" nodeType="withEffect">
                                  <p:stCondLst>
                                    <p:cond delay="600"/>
                                  </p:stCondLst>
                                  <p:childTnLst>
                                    <p:set>
                                      <p:cBhvr>
                                        <p:cTn id="86" dur="1" fill="hold">
                                          <p:stCondLst>
                                            <p:cond delay="0"/>
                                          </p:stCondLst>
                                        </p:cTn>
                                        <p:tgtEl>
                                          <p:spTgt spid="34"/>
                                        </p:tgtEl>
                                        <p:attrNameLst>
                                          <p:attrName>style.visibility</p:attrName>
                                        </p:attrNameLst>
                                      </p:cBhvr>
                                      <p:to>
                                        <p:strVal val="visible"/>
                                      </p:to>
                                    </p:set>
                                    <p:anim calcmode="lin" valueType="num">
                                      <p:cBhvr>
                                        <p:cTn id="87" dur="500" fill="hold"/>
                                        <p:tgtEl>
                                          <p:spTgt spid="34"/>
                                        </p:tgtEl>
                                        <p:attrNameLst>
                                          <p:attrName>ppt_x</p:attrName>
                                        </p:attrNameLst>
                                      </p:cBhvr>
                                      <p:tavLst>
                                        <p:tav tm="0">
                                          <p:val>
                                            <p:strVal val="#ppt_x"/>
                                          </p:val>
                                        </p:tav>
                                        <p:tav tm="100000">
                                          <p:val>
                                            <p:strVal val="#ppt_x"/>
                                          </p:val>
                                        </p:tav>
                                      </p:tavLst>
                                    </p:anim>
                                    <p:anim calcmode="lin" valueType="num">
                                      <p:cBhvr>
                                        <p:cTn id="88" dur="500" fill="hold"/>
                                        <p:tgtEl>
                                          <p:spTgt spid="34"/>
                                        </p:tgtEl>
                                        <p:attrNameLst>
                                          <p:attrName>ppt_y</p:attrName>
                                        </p:attrNameLst>
                                      </p:cBhvr>
                                      <p:tavLst>
                                        <p:tav tm="0">
                                          <p:val>
                                            <p:strVal val="#ppt_y+#ppt_h/2"/>
                                          </p:val>
                                        </p:tav>
                                        <p:tav tm="100000">
                                          <p:val>
                                            <p:strVal val="#ppt_y"/>
                                          </p:val>
                                        </p:tav>
                                      </p:tavLst>
                                    </p:anim>
                                    <p:anim calcmode="lin" valueType="num">
                                      <p:cBhvr>
                                        <p:cTn id="89" dur="500" fill="hold"/>
                                        <p:tgtEl>
                                          <p:spTgt spid="34"/>
                                        </p:tgtEl>
                                        <p:attrNameLst>
                                          <p:attrName>ppt_w</p:attrName>
                                        </p:attrNameLst>
                                      </p:cBhvr>
                                      <p:tavLst>
                                        <p:tav tm="0">
                                          <p:val>
                                            <p:strVal val="#ppt_w"/>
                                          </p:val>
                                        </p:tav>
                                        <p:tav tm="100000">
                                          <p:val>
                                            <p:strVal val="#ppt_w"/>
                                          </p:val>
                                        </p:tav>
                                      </p:tavLst>
                                    </p:anim>
                                    <p:anim calcmode="lin" valueType="num">
                                      <p:cBhvr>
                                        <p:cTn id="90" dur="500" fill="hold"/>
                                        <p:tgtEl>
                                          <p:spTgt spid="34"/>
                                        </p:tgtEl>
                                        <p:attrNameLst>
                                          <p:attrName>ppt_h</p:attrName>
                                        </p:attrNameLst>
                                      </p:cBhvr>
                                      <p:tavLst>
                                        <p:tav tm="0">
                                          <p:val>
                                            <p:fltVal val="0"/>
                                          </p:val>
                                        </p:tav>
                                        <p:tav tm="100000">
                                          <p:val>
                                            <p:strVal val="#ppt_h"/>
                                          </p:val>
                                        </p:tav>
                                      </p:tavLst>
                                    </p:anim>
                                  </p:childTnLst>
                                </p:cTn>
                              </p:par>
                              <p:par>
                                <p:cTn id="91" presetID="17" presetClass="entr" presetSubtype="4" fill="hold" nodeType="withEffect">
                                  <p:stCondLst>
                                    <p:cond delay="700"/>
                                  </p:stCondLst>
                                  <p:childTnLst>
                                    <p:set>
                                      <p:cBhvr>
                                        <p:cTn id="92" dur="1" fill="hold">
                                          <p:stCondLst>
                                            <p:cond delay="0"/>
                                          </p:stCondLst>
                                        </p:cTn>
                                        <p:tgtEl>
                                          <p:spTgt spid="38"/>
                                        </p:tgtEl>
                                        <p:attrNameLst>
                                          <p:attrName>style.visibility</p:attrName>
                                        </p:attrNameLst>
                                      </p:cBhvr>
                                      <p:to>
                                        <p:strVal val="visible"/>
                                      </p:to>
                                    </p:set>
                                    <p:anim calcmode="lin" valueType="num">
                                      <p:cBhvr>
                                        <p:cTn id="93" dur="500" fill="hold"/>
                                        <p:tgtEl>
                                          <p:spTgt spid="38"/>
                                        </p:tgtEl>
                                        <p:attrNameLst>
                                          <p:attrName>ppt_x</p:attrName>
                                        </p:attrNameLst>
                                      </p:cBhvr>
                                      <p:tavLst>
                                        <p:tav tm="0">
                                          <p:val>
                                            <p:strVal val="#ppt_x"/>
                                          </p:val>
                                        </p:tav>
                                        <p:tav tm="100000">
                                          <p:val>
                                            <p:strVal val="#ppt_x"/>
                                          </p:val>
                                        </p:tav>
                                      </p:tavLst>
                                    </p:anim>
                                    <p:anim calcmode="lin" valueType="num">
                                      <p:cBhvr>
                                        <p:cTn id="94" dur="500" fill="hold"/>
                                        <p:tgtEl>
                                          <p:spTgt spid="38"/>
                                        </p:tgtEl>
                                        <p:attrNameLst>
                                          <p:attrName>ppt_y</p:attrName>
                                        </p:attrNameLst>
                                      </p:cBhvr>
                                      <p:tavLst>
                                        <p:tav tm="0">
                                          <p:val>
                                            <p:strVal val="#ppt_y+#ppt_h/2"/>
                                          </p:val>
                                        </p:tav>
                                        <p:tav tm="100000">
                                          <p:val>
                                            <p:strVal val="#ppt_y"/>
                                          </p:val>
                                        </p:tav>
                                      </p:tavLst>
                                    </p:anim>
                                    <p:anim calcmode="lin" valueType="num">
                                      <p:cBhvr>
                                        <p:cTn id="95" dur="500" fill="hold"/>
                                        <p:tgtEl>
                                          <p:spTgt spid="38"/>
                                        </p:tgtEl>
                                        <p:attrNameLst>
                                          <p:attrName>ppt_w</p:attrName>
                                        </p:attrNameLst>
                                      </p:cBhvr>
                                      <p:tavLst>
                                        <p:tav tm="0">
                                          <p:val>
                                            <p:strVal val="#ppt_w"/>
                                          </p:val>
                                        </p:tav>
                                        <p:tav tm="100000">
                                          <p:val>
                                            <p:strVal val="#ppt_w"/>
                                          </p:val>
                                        </p:tav>
                                      </p:tavLst>
                                    </p:anim>
                                    <p:anim calcmode="lin" valueType="num">
                                      <p:cBhvr>
                                        <p:cTn id="96" dur="500" fill="hold"/>
                                        <p:tgtEl>
                                          <p:spTgt spid="38"/>
                                        </p:tgtEl>
                                        <p:attrNameLst>
                                          <p:attrName>ppt_h</p:attrName>
                                        </p:attrNameLst>
                                      </p:cBhvr>
                                      <p:tavLst>
                                        <p:tav tm="0">
                                          <p:val>
                                            <p:fltVal val="0"/>
                                          </p:val>
                                        </p:tav>
                                        <p:tav tm="100000">
                                          <p:val>
                                            <p:strVal val="#ppt_h"/>
                                          </p:val>
                                        </p:tav>
                                      </p:tavLst>
                                    </p:anim>
                                  </p:childTnLst>
                                </p:cTn>
                              </p:par>
                              <p:par>
                                <p:cTn id="97" presetID="17" presetClass="entr" presetSubtype="4" fill="hold" grpId="0" nodeType="withEffect">
                                  <p:stCondLst>
                                    <p:cond delay="800"/>
                                  </p:stCondLst>
                                  <p:childTnLst>
                                    <p:set>
                                      <p:cBhvr>
                                        <p:cTn id="98" dur="1" fill="hold">
                                          <p:stCondLst>
                                            <p:cond delay="0"/>
                                          </p:stCondLst>
                                        </p:cTn>
                                        <p:tgtEl>
                                          <p:spTgt spid="42"/>
                                        </p:tgtEl>
                                        <p:attrNameLst>
                                          <p:attrName>style.visibility</p:attrName>
                                        </p:attrNameLst>
                                      </p:cBhvr>
                                      <p:to>
                                        <p:strVal val="visible"/>
                                      </p:to>
                                    </p:set>
                                    <p:anim calcmode="lin" valueType="num">
                                      <p:cBhvr>
                                        <p:cTn id="99" dur="500" fill="hold"/>
                                        <p:tgtEl>
                                          <p:spTgt spid="42"/>
                                        </p:tgtEl>
                                        <p:attrNameLst>
                                          <p:attrName>ppt_x</p:attrName>
                                        </p:attrNameLst>
                                      </p:cBhvr>
                                      <p:tavLst>
                                        <p:tav tm="0">
                                          <p:val>
                                            <p:strVal val="#ppt_x"/>
                                          </p:val>
                                        </p:tav>
                                        <p:tav tm="100000">
                                          <p:val>
                                            <p:strVal val="#ppt_x"/>
                                          </p:val>
                                        </p:tav>
                                      </p:tavLst>
                                    </p:anim>
                                    <p:anim calcmode="lin" valueType="num">
                                      <p:cBhvr>
                                        <p:cTn id="100" dur="500" fill="hold"/>
                                        <p:tgtEl>
                                          <p:spTgt spid="42"/>
                                        </p:tgtEl>
                                        <p:attrNameLst>
                                          <p:attrName>ppt_y</p:attrName>
                                        </p:attrNameLst>
                                      </p:cBhvr>
                                      <p:tavLst>
                                        <p:tav tm="0">
                                          <p:val>
                                            <p:strVal val="#ppt_y+#ppt_h/2"/>
                                          </p:val>
                                        </p:tav>
                                        <p:tav tm="100000">
                                          <p:val>
                                            <p:strVal val="#ppt_y"/>
                                          </p:val>
                                        </p:tav>
                                      </p:tavLst>
                                    </p:anim>
                                    <p:anim calcmode="lin" valueType="num">
                                      <p:cBhvr>
                                        <p:cTn id="101" dur="500" fill="hold"/>
                                        <p:tgtEl>
                                          <p:spTgt spid="42"/>
                                        </p:tgtEl>
                                        <p:attrNameLst>
                                          <p:attrName>ppt_w</p:attrName>
                                        </p:attrNameLst>
                                      </p:cBhvr>
                                      <p:tavLst>
                                        <p:tav tm="0">
                                          <p:val>
                                            <p:strVal val="#ppt_w"/>
                                          </p:val>
                                        </p:tav>
                                        <p:tav tm="100000">
                                          <p:val>
                                            <p:strVal val="#ppt_w"/>
                                          </p:val>
                                        </p:tav>
                                      </p:tavLst>
                                    </p:anim>
                                    <p:anim calcmode="lin" valueType="num">
                                      <p:cBhvr>
                                        <p:cTn id="102" dur="500" fill="hold"/>
                                        <p:tgtEl>
                                          <p:spTgt spid="42"/>
                                        </p:tgtEl>
                                        <p:attrNameLst>
                                          <p:attrName>ppt_h</p:attrName>
                                        </p:attrNameLst>
                                      </p:cBhvr>
                                      <p:tavLst>
                                        <p:tav tm="0">
                                          <p:val>
                                            <p:fltVal val="0"/>
                                          </p:val>
                                        </p:tav>
                                        <p:tav tm="100000">
                                          <p:val>
                                            <p:strVal val="#ppt_h"/>
                                          </p:val>
                                        </p:tav>
                                      </p:tavLst>
                                    </p:anim>
                                  </p:childTnLst>
                                </p:cTn>
                              </p:par>
                              <p:par>
                                <p:cTn id="103" presetID="17" presetClass="entr" presetSubtype="4" fill="hold" grpId="0" nodeType="withEffect">
                                  <p:stCondLst>
                                    <p:cond delay="700"/>
                                  </p:stCondLst>
                                  <p:childTnLst>
                                    <p:set>
                                      <p:cBhvr>
                                        <p:cTn id="104" dur="1" fill="hold">
                                          <p:stCondLst>
                                            <p:cond delay="0"/>
                                          </p:stCondLst>
                                        </p:cTn>
                                        <p:tgtEl>
                                          <p:spTgt spid="31"/>
                                        </p:tgtEl>
                                        <p:attrNameLst>
                                          <p:attrName>style.visibility</p:attrName>
                                        </p:attrNameLst>
                                      </p:cBhvr>
                                      <p:to>
                                        <p:strVal val="visible"/>
                                      </p:to>
                                    </p:set>
                                    <p:anim calcmode="lin" valueType="num">
                                      <p:cBhvr>
                                        <p:cTn id="105" dur="500" fill="hold"/>
                                        <p:tgtEl>
                                          <p:spTgt spid="31"/>
                                        </p:tgtEl>
                                        <p:attrNameLst>
                                          <p:attrName>ppt_x</p:attrName>
                                        </p:attrNameLst>
                                      </p:cBhvr>
                                      <p:tavLst>
                                        <p:tav tm="0">
                                          <p:val>
                                            <p:strVal val="#ppt_x"/>
                                          </p:val>
                                        </p:tav>
                                        <p:tav tm="100000">
                                          <p:val>
                                            <p:strVal val="#ppt_x"/>
                                          </p:val>
                                        </p:tav>
                                      </p:tavLst>
                                    </p:anim>
                                    <p:anim calcmode="lin" valueType="num">
                                      <p:cBhvr>
                                        <p:cTn id="106" dur="500" fill="hold"/>
                                        <p:tgtEl>
                                          <p:spTgt spid="31"/>
                                        </p:tgtEl>
                                        <p:attrNameLst>
                                          <p:attrName>ppt_y</p:attrName>
                                        </p:attrNameLst>
                                      </p:cBhvr>
                                      <p:tavLst>
                                        <p:tav tm="0">
                                          <p:val>
                                            <p:strVal val="#ppt_y+#ppt_h/2"/>
                                          </p:val>
                                        </p:tav>
                                        <p:tav tm="100000">
                                          <p:val>
                                            <p:strVal val="#ppt_y"/>
                                          </p:val>
                                        </p:tav>
                                      </p:tavLst>
                                    </p:anim>
                                    <p:anim calcmode="lin" valueType="num">
                                      <p:cBhvr>
                                        <p:cTn id="107" dur="500" fill="hold"/>
                                        <p:tgtEl>
                                          <p:spTgt spid="31"/>
                                        </p:tgtEl>
                                        <p:attrNameLst>
                                          <p:attrName>ppt_w</p:attrName>
                                        </p:attrNameLst>
                                      </p:cBhvr>
                                      <p:tavLst>
                                        <p:tav tm="0">
                                          <p:val>
                                            <p:strVal val="#ppt_w"/>
                                          </p:val>
                                        </p:tav>
                                        <p:tav tm="100000">
                                          <p:val>
                                            <p:strVal val="#ppt_w"/>
                                          </p:val>
                                        </p:tav>
                                      </p:tavLst>
                                    </p:anim>
                                    <p:anim calcmode="lin" valueType="num">
                                      <p:cBhvr>
                                        <p:cTn id="108" dur="500" fill="hold"/>
                                        <p:tgtEl>
                                          <p:spTgt spid="31"/>
                                        </p:tgtEl>
                                        <p:attrNameLst>
                                          <p:attrName>ppt_h</p:attrName>
                                        </p:attrNameLst>
                                      </p:cBhvr>
                                      <p:tavLst>
                                        <p:tav tm="0">
                                          <p:val>
                                            <p:fltVal val="0"/>
                                          </p:val>
                                        </p:tav>
                                        <p:tav tm="100000">
                                          <p:val>
                                            <p:strVal val="#ppt_h"/>
                                          </p:val>
                                        </p:tav>
                                      </p:tavLst>
                                    </p:anim>
                                  </p:childTnLst>
                                </p:cTn>
                              </p:par>
                              <p:par>
                                <p:cTn id="109" presetID="17" presetClass="entr" presetSubtype="4" fill="hold" grpId="0" nodeType="withEffect">
                                  <p:stCondLst>
                                    <p:cond delay="800"/>
                                  </p:stCondLst>
                                  <p:childTnLst>
                                    <p:set>
                                      <p:cBhvr>
                                        <p:cTn id="110" dur="1" fill="hold">
                                          <p:stCondLst>
                                            <p:cond delay="0"/>
                                          </p:stCondLst>
                                        </p:cTn>
                                        <p:tgtEl>
                                          <p:spTgt spid="27"/>
                                        </p:tgtEl>
                                        <p:attrNameLst>
                                          <p:attrName>style.visibility</p:attrName>
                                        </p:attrNameLst>
                                      </p:cBhvr>
                                      <p:to>
                                        <p:strVal val="visible"/>
                                      </p:to>
                                    </p:set>
                                    <p:anim calcmode="lin" valueType="num">
                                      <p:cBhvr>
                                        <p:cTn id="111" dur="500" fill="hold"/>
                                        <p:tgtEl>
                                          <p:spTgt spid="27"/>
                                        </p:tgtEl>
                                        <p:attrNameLst>
                                          <p:attrName>ppt_x</p:attrName>
                                        </p:attrNameLst>
                                      </p:cBhvr>
                                      <p:tavLst>
                                        <p:tav tm="0">
                                          <p:val>
                                            <p:strVal val="#ppt_x"/>
                                          </p:val>
                                        </p:tav>
                                        <p:tav tm="100000">
                                          <p:val>
                                            <p:strVal val="#ppt_x"/>
                                          </p:val>
                                        </p:tav>
                                      </p:tavLst>
                                    </p:anim>
                                    <p:anim calcmode="lin" valueType="num">
                                      <p:cBhvr>
                                        <p:cTn id="112" dur="500" fill="hold"/>
                                        <p:tgtEl>
                                          <p:spTgt spid="27"/>
                                        </p:tgtEl>
                                        <p:attrNameLst>
                                          <p:attrName>ppt_y</p:attrName>
                                        </p:attrNameLst>
                                      </p:cBhvr>
                                      <p:tavLst>
                                        <p:tav tm="0">
                                          <p:val>
                                            <p:strVal val="#ppt_y+#ppt_h/2"/>
                                          </p:val>
                                        </p:tav>
                                        <p:tav tm="100000">
                                          <p:val>
                                            <p:strVal val="#ppt_y"/>
                                          </p:val>
                                        </p:tav>
                                      </p:tavLst>
                                    </p:anim>
                                    <p:anim calcmode="lin" valueType="num">
                                      <p:cBhvr>
                                        <p:cTn id="113" dur="500" fill="hold"/>
                                        <p:tgtEl>
                                          <p:spTgt spid="27"/>
                                        </p:tgtEl>
                                        <p:attrNameLst>
                                          <p:attrName>ppt_w</p:attrName>
                                        </p:attrNameLst>
                                      </p:cBhvr>
                                      <p:tavLst>
                                        <p:tav tm="0">
                                          <p:val>
                                            <p:strVal val="#ppt_w"/>
                                          </p:val>
                                        </p:tav>
                                        <p:tav tm="100000">
                                          <p:val>
                                            <p:strVal val="#ppt_w"/>
                                          </p:val>
                                        </p:tav>
                                      </p:tavLst>
                                    </p:anim>
                                    <p:anim calcmode="lin" valueType="num">
                                      <p:cBhvr>
                                        <p:cTn id="114" dur="500" fill="hold"/>
                                        <p:tgtEl>
                                          <p:spTgt spid="27"/>
                                        </p:tgtEl>
                                        <p:attrNameLst>
                                          <p:attrName>ppt_h</p:attrName>
                                        </p:attrNameLst>
                                      </p:cBhvr>
                                      <p:tavLst>
                                        <p:tav tm="0">
                                          <p:val>
                                            <p:fltVal val="0"/>
                                          </p:val>
                                        </p:tav>
                                        <p:tav tm="100000">
                                          <p:val>
                                            <p:strVal val="#ppt_h"/>
                                          </p:val>
                                        </p:tav>
                                      </p:tavLst>
                                    </p:anim>
                                  </p:childTnLst>
                                </p:cTn>
                              </p:par>
                              <p:par>
                                <p:cTn id="115" presetID="17" presetClass="entr" presetSubtype="4" fill="hold" nodeType="withEffect">
                                  <p:stCondLst>
                                    <p:cond delay="1100"/>
                                  </p:stCondLst>
                                  <p:childTnLst>
                                    <p:set>
                                      <p:cBhvr>
                                        <p:cTn id="116" dur="1" fill="hold">
                                          <p:stCondLst>
                                            <p:cond delay="0"/>
                                          </p:stCondLst>
                                        </p:cTn>
                                        <p:tgtEl>
                                          <p:spTgt spid="36"/>
                                        </p:tgtEl>
                                        <p:attrNameLst>
                                          <p:attrName>style.visibility</p:attrName>
                                        </p:attrNameLst>
                                      </p:cBhvr>
                                      <p:to>
                                        <p:strVal val="visible"/>
                                      </p:to>
                                    </p:set>
                                    <p:anim calcmode="lin" valueType="num">
                                      <p:cBhvr>
                                        <p:cTn id="117" dur="250" fill="hold"/>
                                        <p:tgtEl>
                                          <p:spTgt spid="36"/>
                                        </p:tgtEl>
                                        <p:attrNameLst>
                                          <p:attrName>ppt_x</p:attrName>
                                        </p:attrNameLst>
                                      </p:cBhvr>
                                      <p:tavLst>
                                        <p:tav tm="0">
                                          <p:val>
                                            <p:strVal val="#ppt_x"/>
                                          </p:val>
                                        </p:tav>
                                        <p:tav tm="100000">
                                          <p:val>
                                            <p:strVal val="#ppt_x"/>
                                          </p:val>
                                        </p:tav>
                                      </p:tavLst>
                                    </p:anim>
                                    <p:anim calcmode="lin" valueType="num">
                                      <p:cBhvr>
                                        <p:cTn id="118" dur="250" fill="hold"/>
                                        <p:tgtEl>
                                          <p:spTgt spid="36"/>
                                        </p:tgtEl>
                                        <p:attrNameLst>
                                          <p:attrName>ppt_y</p:attrName>
                                        </p:attrNameLst>
                                      </p:cBhvr>
                                      <p:tavLst>
                                        <p:tav tm="0">
                                          <p:val>
                                            <p:strVal val="#ppt_y+#ppt_h/2"/>
                                          </p:val>
                                        </p:tav>
                                        <p:tav tm="100000">
                                          <p:val>
                                            <p:strVal val="#ppt_y"/>
                                          </p:val>
                                        </p:tav>
                                      </p:tavLst>
                                    </p:anim>
                                    <p:anim calcmode="lin" valueType="num">
                                      <p:cBhvr>
                                        <p:cTn id="119" dur="250" fill="hold"/>
                                        <p:tgtEl>
                                          <p:spTgt spid="36"/>
                                        </p:tgtEl>
                                        <p:attrNameLst>
                                          <p:attrName>ppt_w</p:attrName>
                                        </p:attrNameLst>
                                      </p:cBhvr>
                                      <p:tavLst>
                                        <p:tav tm="0">
                                          <p:val>
                                            <p:strVal val="#ppt_w"/>
                                          </p:val>
                                        </p:tav>
                                        <p:tav tm="100000">
                                          <p:val>
                                            <p:strVal val="#ppt_w"/>
                                          </p:val>
                                        </p:tav>
                                      </p:tavLst>
                                    </p:anim>
                                    <p:anim calcmode="lin" valueType="num">
                                      <p:cBhvr>
                                        <p:cTn id="120" dur="250" fill="hold"/>
                                        <p:tgtEl>
                                          <p:spTgt spid="36"/>
                                        </p:tgtEl>
                                        <p:attrNameLst>
                                          <p:attrName>ppt_h</p:attrName>
                                        </p:attrNameLst>
                                      </p:cBhvr>
                                      <p:tavLst>
                                        <p:tav tm="0">
                                          <p:val>
                                            <p:fltVal val="0"/>
                                          </p:val>
                                        </p:tav>
                                        <p:tav tm="100000">
                                          <p:val>
                                            <p:strVal val="#ppt_h"/>
                                          </p:val>
                                        </p:tav>
                                      </p:tavLst>
                                    </p:anim>
                                  </p:childTnLst>
                                </p:cTn>
                              </p:par>
                              <p:par>
                                <p:cTn id="121" presetID="17" presetClass="entr" presetSubtype="4" fill="hold" nodeType="withEffect">
                                  <p:stCondLst>
                                    <p:cond delay="1200"/>
                                  </p:stCondLst>
                                  <p:childTnLst>
                                    <p:set>
                                      <p:cBhvr>
                                        <p:cTn id="122" dur="1" fill="hold">
                                          <p:stCondLst>
                                            <p:cond delay="0"/>
                                          </p:stCondLst>
                                        </p:cTn>
                                        <p:tgtEl>
                                          <p:spTgt spid="37"/>
                                        </p:tgtEl>
                                        <p:attrNameLst>
                                          <p:attrName>style.visibility</p:attrName>
                                        </p:attrNameLst>
                                      </p:cBhvr>
                                      <p:to>
                                        <p:strVal val="visible"/>
                                      </p:to>
                                    </p:set>
                                    <p:anim calcmode="lin" valueType="num">
                                      <p:cBhvr>
                                        <p:cTn id="123" dur="250" fill="hold"/>
                                        <p:tgtEl>
                                          <p:spTgt spid="37"/>
                                        </p:tgtEl>
                                        <p:attrNameLst>
                                          <p:attrName>ppt_x</p:attrName>
                                        </p:attrNameLst>
                                      </p:cBhvr>
                                      <p:tavLst>
                                        <p:tav tm="0">
                                          <p:val>
                                            <p:strVal val="#ppt_x"/>
                                          </p:val>
                                        </p:tav>
                                        <p:tav tm="100000">
                                          <p:val>
                                            <p:strVal val="#ppt_x"/>
                                          </p:val>
                                        </p:tav>
                                      </p:tavLst>
                                    </p:anim>
                                    <p:anim calcmode="lin" valueType="num">
                                      <p:cBhvr>
                                        <p:cTn id="124" dur="250" fill="hold"/>
                                        <p:tgtEl>
                                          <p:spTgt spid="37"/>
                                        </p:tgtEl>
                                        <p:attrNameLst>
                                          <p:attrName>ppt_y</p:attrName>
                                        </p:attrNameLst>
                                      </p:cBhvr>
                                      <p:tavLst>
                                        <p:tav tm="0">
                                          <p:val>
                                            <p:strVal val="#ppt_y+#ppt_h/2"/>
                                          </p:val>
                                        </p:tav>
                                        <p:tav tm="100000">
                                          <p:val>
                                            <p:strVal val="#ppt_y"/>
                                          </p:val>
                                        </p:tav>
                                      </p:tavLst>
                                    </p:anim>
                                    <p:anim calcmode="lin" valueType="num">
                                      <p:cBhvr>
                                        <p:cTn id="125" dur="250" fill="hold"/>
                                        <p:tgtEl>
                                          <p:spTgt spid="37"/>
                                        </p:tgtEl>
                                        <p:attrNameLst>
                                          <p:attrName>ppt_w</p:attrName>
                                        </p:attrNameLst>
                                      </p:cBhvr>
                                      <p:tavLst>
                                        <p:tav tm="0">
                                          <p:val>
                                            <p:strVal val="#ppt_w"/>
                                          </p:val>
                                        </p:tav>
                                        <p:tav tm="100000">
                                          <p:val>
                                            <p:strVal val="#ppt_w"/>
                                          </p:val>
                                        </p:tav>
                                      </p:tavLst>
                                    </p:anim>
                                    <p:anim calcmode="lin" valueType="num">
                                      <p:cBhvr>
                                        <p:cTn id="126" dur="250" fill="hold"/>
                                        <p:tgtEl>
                                          <p:spTgt spid="37"/>
                                        </p:tgtEl>
                                        <p:attrNameLst>
                                          <p:attrName>ppt_h</p:attrName>
                                        </p:attrNameLst>
                                      </p:cBhvr>
                                      <p:tavLst>
                                        <p:tav tm="0">
                                          <p:val>
                                            <p:fltVal val="0"/>
                                          </p:val>
                                        </p:tav>
                                        <p:tav tm="100000">
                                          <p:val>
                                            <p:strVal val="#ppt_h"/>
                                          </p:val>
                                        </p:tav>
                                      </p:tavLst>
                                    </p:anim>
                                  </p:childTnLst>
                                </p:cTn>
                              </p:par>
                              <p:par>
                                <p:cTn id="127" presetID="17" presetClass="entr" presetSubtype="4" fill="hold" nodeType="withEffect">
                                  <p:stCondLst>
                                    <p:cond delay="1300"/>
                                  </p:stCondLst>
                                  <p:childTnLst>
                                    <p:set>
                                      <p:cBhvr>
                                        <p:cTn id="128" dur="1" fill="hold">
                                          <p:stCondLst>
                                            <p:cond delay="0"/>
                                          </p:stCondLst>
                                        </p:cTn>
                                        <p:tgtEl>
                                          <p:spTgt spid="41"/>
                                        </p:tgtEl>
                                        <p:attrNameLst>
                                          <p:attrName>style.visibility</p:attrName>
                                        </p:attrNameLst>
                                      </p:cBhvr>
                                      <p:to>
                                        <p:strVal val="visible"/>
                                      </p:to>
                                    </p:set>
                                    <p:anim calcmode="lin" valueType="num">
                                      <p:cBhvr>
                                        <p:cTn id="129" dur="250" fill="hold"/>
                                        <p:tgtEl>
                                          <p:spTgt spid="41"/>
                                        </p:tgtEl>
                                        <p:attrNameLst>
                                          <p:attrName>ppt_x</p:attrName>
                                        </p:attrNameLst>
                                      </p:cBhvr>
                                      <p:tavLst>
                                        <p:tav tm="0">
                                          <p:val>
                                            <p:strVal val="#ppt_x"/>
                                          </p:val>
                                        </p:tav>
                                        <p:tav tm="100000">
                                          <p:val>
                                            <p:strVal val="#ppt_x"/>
                                          </p:val>
                                        </p:tav>
                                      </p:tavLst>
                                    </p:anim>
                                    <p:anim calcmode="lin" valueType="num">
                                      <p:cBhvr>
                                        <p:cTn id="130" dur="250" fill="hold"/>
                                        <p:tgtEl>
                                          <p:spTgt spid="41"/>
                                        </p:tgtEl>
                                        <p:attrNameLst>
                                          <p:attrName>ppt_y</p:attrName>
                                        </p:attrNameLst>
                                      </p:cBhvr>
                                      <p:tavLst>
                                        <p:tav tm="0">
                                          <p:val>
                                            <p:strVal val="#ppt_y+#ppt_h/2"/>
                                          </p:val>
                                        </p:tav>
                                        <p:tav tm="100000">
                                          <p:val>
                                            <p:strVal val="#ppt_y"/>
                                          </p:val>
                                        </p:tav>
                                      </p:tavLst>
                                    </p:anim>
                                    <p:anim calcmode="lin" valueType="num">
                                      <p:cBhvr>
                                        <p:cTn id="131" dur="250" fill="hold"/>
                                        <p:tgtEl>
                                          <p:spTgt spid="41"/>
                                        </p:tgtEl>
                                        <p:attrNameLst>
                                          <p:attrName>ppt_w</p:attrName>
                                        </p:attrNameLst>
                                      </p:cBhvr>
                                      <p:tavLst>
                                        <p:tav tm="0">
                                          <p:val>
                                            <p:strVal val="#ppt_w"/>
                                          </p:val>
                                        </p:tav>
                                        <p:tav tm="100000">
                                          <p:val>
                                            <p:strVal val="#ppt_w"/>
                                          </p:val>
                                        </p:tav>
                                      </p:tavLst>
                                    </p:anim>
                                    <p:anim calcmode="lin" valueType="num">
                                      <p:cBhvr>
                                        <p:cTn id="132" dur="250" fill="hold"/>
                                        <p:tgtEl>
                                          <p:spTgt spid="41"/>
                                        </p:tgtEl>
                                        <p:attrNameLst>
                                          <p:attrName>ppt_h</p:attrName>
                                        </p:attrNameLst>
                                      </p:cBhvr>
                                      <p:tavLst>
                                        <p:tav tm="0">
                                          <p:val>
                                            <p:fltVal val="0"/>
                                          </p:val>
                                        </p:tav>
                                        <p:tav tm="100000">
                                          <p:val>
                                            <p:strVal val="#ppt_h"/>
                                          </p:val>
                                        </p:tav>
                                      </p:tavLst>
                                    </p:anim>
                                  </p:childTnLst>
                                </p:cTn>
                              </p:par>
                              <p:par>
                                <p:cTn id="133" presetID="17" presetClass="entr" presetSubtype="4" fill="hold" nodeType="withEffect">
                                  <p:stCondLst>
                                    <p:cond delay="1200"/>
                                  </p:stCondLst>
                                  <p:childTnLst>
                                    <p:set>
                                      <p:cBhvr>
                                        <p:cTn id="134" dur="1" fill="hold">
                                          <p:stCondLst>
                                            <p:cond delay="0"/>
                                          </p:stCondLst>
                                        </p:cTn>
                                        <p:tgtEl>
                                          <p:spTgt spid="32"/>
                                        </p:tgtEl>
                                        <p:attrNameLst>
                                          <p:attrName>style.visibility</p:attrName>
                                        </p:attrNameLst>
                                      </p:cBhvr>
                                      <p:to>
                                        <p:strVal val="visible"/>
                                      </p:to>
                                    </p:set>
                                    <p:anim calcmode="lin" valueType="num">
                                      <p:cBhvr>
                                        <p:cTn id="135" dur="250" fill="hold"/>
                                        <p:tgtEl>
                                          <p:spTgt spid="32"/>
                                        </p:tgtEl>
                                        <p:attrNameLst>
                                          <p:attrName>ppt_x</p:attrName>
                                        </p:attrNameLst>
                                      </p:cBhvr>
                                      <p:tavLst>
                                        <p:tav tm="0">
                                          <p:val>
                                            <p:strVal val="#ppt_x"/>
                                          </p:val>
                                        </p:tav>
                                        <p:tav tm="100000">
                                          <p:val>
                                            <p:strVal val="#ppt_x"/>
                                          </p:val>
                                        </p:tav>
                                      </p:tavLst>
                                    </p:anim>
                                    <p:anim calcmode="lin" valueType="num">
                                      <p:cBhvr>
                                        <p:cTn id="136" dur="250" fill="hold"/>
                                        <p:tgtEl>
                                          <p:spTgt spid="32"/>
                                        </p:tgtEl>
                                        <p:attrNameLst>
                                          <p:attrName>ppt_y</p:attrName>
                                        </p:attrNameLst>
                                      </p:cBhvr>
                                      <p:tavLst>
                                        <p:tav tm="0">
                                          <p:val>
                                            <p:strVal val="#ppt_y+#ppt_h/2"/>
                                          </p:val>
                                        </p:tav>
                                        <p:tav tm="100000">
                                          <p:val>
                                            <p:strVal val="#ppt_y"/>
                                          </p:val>
                                        </p:tav>
                                      </p:tavLst>
                                    </p:anim>
                                    <p:anim calcmode="lin" valueType="num">
                                      <p:cBhvr>
                                        <p:cTn id="137" dur="250" fill="hold"/>
                                        <p:tgtEl>
                                          <p:spTgt spid="32"/>
                                        </p:tgtEl>
                                        <p:attrNameLst>
                                          <p:attrName>ppt_w</p:attrName>
                                        </p:attrNameLst>
                                      </p:cBhvr>
                                      <p:tavLst>
                                        <p:tav tm="0">
                                          <p:val>
                                            <p:strVal val="#ppt_w"/>
                                          </p:val>
                                        </p:tav>
                                        <p:tav tm="100000">
                                          <p:val>
                                            <p:strVal val="#ppt_w"/>
                                          </p:val>
                                        </p:tav>
                                      </p:tavLst>
                                    </p:anim>
                                    <p:anim calcmode="lin" valueType="num">
                                      <p:cBhvr>
                                        <p:cTn id="138" dur="250" fill="hold"/>
                                        <p:tgtEl>
                                          <p:spTgt spid="32"/>
                                        </p:tgtEl>
                                        <p:attrNameLst>
                                          <p:attrName>ppt_h</p:attrName>
                                        </p:attrNameLst>
                                      </p:cBhvr>
                                      <p:tavLst>
                                        <p:tav tm="0">
                                          <p:val>
                                            <p:fltVal val="0"/>
                                          </p:val>
                                        </p:tav>
                                        <p:tav tm="100000">
                                          <p:val>
                                            <p:strVal val="#ppt_h"/>
                                          </p:val>
                                        </p:tav>
                                      </p:tavLst>
                                    </p:anim>
                                  </p:childTnLst>
                                </p:cTn>
                              </p:par>
                              <p:par>
                                <p:cTn id="139" presetID="17" presetClass="entr" presetSubtype="4" fill="hold" nodeType="withEffect">
                                  <p:stCondLst>
                                    <p:cond delay="1300"/>
                                  </p:stCondLst>
                                  <p:childTnLst>
                                    <p:set>
                                      <p:cBhvr>
                                        <p:cTn id="140" dur="1" fill="hold">
                                          <p:stCondLst>
                                            <p:cond delay="0"/>
                                          </p:stCondLst>
                                        </p:cTn>
                                        <p:tgtEl>
                                          <p:spTgt spid="30"/>
                                        </p:tgtEl>
                                        <p:attrNameLst>
                                          <p:attrName>style.visibility</p:attrName>
                                        </p:attrNameLst>
                                      </p:cBhvr>
                                      <p:to>
                                        <p:strVal val="visible"/>
                                      </p:to>
                                    </p:set>
                                    <p:anim calcmode="lin" valueType="num">
                                      <p:cBhvr>
                                        <p:cTn id="141" dur="250" fill="hold"/>
                                        <p:tgtEl>
                                          <p:spTgt spid="30"/>
                                        </p:tgtEl>
                                        <p:attrNameLst>
                                          <p:attrName>ppt_x</p:attrName>
                                        </p:attrNameLst>
                                      </p:cBhvr>
                                      <p:tavLst>
                                        <p:tav tm="0">
                                          <p:val>
                                            <p:strVal val="#ppt_x"/>
                                          </p:val>
                                        </p:tav>
                                        <p:tav tm="100000">
                                          <p:val>
                                            <p:strVal val="#ppt_x"/>
                                          </p:val>
                                        </p:tav>
                                      </p:tavLst>
                                    </p:anim>
                                    <p:anim calcmode="lin" valueType="num">
                                      <p:cBhvr>
                                        <p:cTn id="142" dur="250" fill="hold"/>
                                        <p:tgtEl>
                                          <p:spTgt spid="30"/>
                                        </p:tgtEl>
                                        <p:attrNameLst>
                                          <p:attrName>ppt_y</p:attrName>
                                        </p:attrNameLst>
                                      </p:cBhvr>
                                      <p:tavLst>
                                        <p:tav tm="0">
                                          <p:val>
                                            <p:strVal val="#ppt_y+#ppt_h/2"/>
                                          </p:val>
                                        </p:tav>
                                        <p:tav tm="100000">
                                          <p:val>
                                            <p:strVal val="#ppt_y"/>
                                          </p:val>
                                        </p:tav>
                                      </p:tavLst>
                                    </p:anim>
                                    <p:anim calcmode="lin" valueType="num">
                                      <p:cBhvr>
                                        <p:cTn id="143" dur="250" fill="hold"/>
                                        <p:tgtEl>
                                          <p:spTgt spid="30"/>
                                        </p:tgtEl>
                                        <p:attrNameLst>
                                          <p:attrName>ppt_w</p:attrName>
                                        </p:attrNameLst>
                                      </p:cBhvr>
                                      <p:tavLst>
                                        <p:tav tm="0">
                                          <p:val>
                                            <p:strVal val="#ppt_w"/>
                                          </p:val>
                                        </p:tav>
                                        <p:tav tm="100000">
                                          <p:val>
                                            <p:strVal val="#ppt_w"/>
                                          </p:val>
                                        </p:tav>
                                      </p:tavLst>
                                    </p:anim>
                                    <p:anim calcmode="lin" valueType="num">
                                      <p:cBhvr>
                                        <p:cTn id="144" dur="250" fill="hold"/>
                                        <p:tgtEl>
                                          <p:spTgt spid="30"/>
                                        </p:tgtEl>
                                        <p:attrNameLst>
                                          <p:attrName>ppt_h</p:attrName>
                                        </p:attrNameLst>
                                      </p:cBhvr>
                                      <p:tavLst>
                                        <p:tav tm="0">
                                          <p:val>
                                            <p:fltVal val="0"/>
                                          </p:val>
                                        </p:tav>
                                        <p:tav tm="100000">
                                          <p:val>
                                            <p:strVal val="#ppt_h"/>
                                          </p:val>
                                        </p:tav>
                                      </p:tavLst>
                                    </p:anim>
                                  </p:childTnLst>
                                </p:cTn>
                              </p:par>
                              <p:par>
                                <p:cTn id="145" presetID="17" presetClass="entr" presetSubtype="8" fill="hold" nodeType="withEffect">
                                  <p:stCondLst>
                                    <p:cond delay="1300"/>
                                  </p:stCondLst>
                                  <p:childTnLst>
                                    <p:set>
                                      <p:cBhvr>
                                        <p:cTn id="146" dur="1" fill="hold">
                                          <p:stCondLst>
                                            <p:cond delay="0"/>
                                          </p:stCondLst>
                                        </p:cTn>
                                        <p:tgtEl>
                                          <p:spTgt spid="35"/>
                                        </p:tgtEl>
                                        <p:attrNameLst>
                                          <p:attrName>style.visibility</p:attrName>
                                        </p:attrNameLst>
                                      </p:cBhvr>
                                      <p:to>
                                        <p:strVal val="visible"/>
                                      </p:to>
                                    </p:set>
                                    <p:anim calcmode="lin" valueType="num">
                                      <p:cBhvr>
                                        <p:cTn id="147" dur="500" fill="hold"/>
                                        <p:tgtEl>
                                          <p:spTgt spid="35"/>
                                        </p:tgtEl>
                                        <p:attrNameLst>
                                          <p:attrName>ppt_x</p:attrName>
                                        </p:attrNameLst>
                                      </p:cBhvr>
                                      <p:tavLst>
                                        <p:tav tm="0">
                                          <p:val>
                                            <p:strVal val="#ppt_x-#ppt_w/2"/>
                                          </p:val>
                                        </p:tav>
                                        <p:tav tm="100000">
                                          <p:val>
                                            <p:strVal val="#ppt_x"/>
                                          </p:val>
                                        </p:tav>
                                      </p:tavLst>
                                    </p:anim>
                                    <p:anim calcmode="lin" valueType="num">
                                      <p:cBhvr>
                                        <p:cTn id="148" dur="500" fill="hold"/>
                                        <p:tgtEl>
                                          <p:spTgt spid="35"/>
                                        </p:tgtEl>
                                        <p:attrNameLst>
                                          <p:attrName>ppt_y</p:attrName>
                                        </p:attrNameLst>
                                      </p:cBhvr>
                                      <p:tavLst>
                                        <p:tav tm="0">
                                          <p:val>
                                            <p:strVal val="#ppt_y"/>
                                          </p:val>
                                        </p:tav>
                                        <p:tav tm="100000">
                                          <p:val>
                                            <p:strVal val="#ppt_y"/>
                                          </p:val>
                                        </p:tav>
                                      </p:tavLst>
                                    </p:anim>
                                    <p:anim calcmode="lin" valueType="num">
                                      <p:cBhvr>
                                        <p:cTn id="149" dur="500" fill="hold"/>
                                        <p:tgtEl>
                                          <p:spTgt spid="35"/>
                                        </p:tgtEl>
                                        <p:attrNameLst>
                                          <p:attrName>ppt_w</p:attrName>
                                        </p:attrNameLst>
                                      </p:cBhvr>
                                      <p:tavLst>
                                        <p:tav tm="0">
                                          <p:val>
                                            <p:fltVal val="0"/>
                                          </p:val>
                                        </p:tav>
                                        <p:tav tm="100000">
                                          <p:val>
                                            <p:strVal val="#ppt_w"/>
                                          </p:val>
                                        </p:tav>
                                      </p:tavLst>
                                    </p:anim>
                                    <p:anim calcmode="lin" valueType="num">
                                      <p:cBhvr>
                                        <p:cTn id="150" dur="500" fill="hold"/>
                                        <p:tgtEl>
                                          <p:spTgt spid="35"/>
                                        </p:tgtEl>
                                        <p:attrNameLst>
                                          <p:attrName>ppt_h</p:attrName>
                                        </p:attrNameLst>
                                      </p:cBhvr>
                                      <p:tavLst>
                                        <p:tav tm="0">
                                          <p:val>
                                            <p:strVal val="#ppt_h"/>
                                          </p:val>
                                        </p:tav>
                                        <p:tav tm="100000">
                                          <p:val>
                                            <p:strVal val="#ppt_h"/>
                                          </p:val>
                                        </p:tav>
                                      </p:tavLst>
                                    </p:anim>
                                  </p:childTnLst>
                                </p:cTn>
                              </p:par>
                              <p:par>
                                <p:cTn id="151" presetID="17" presetClass="entr" presetSubtype="2" fill="hold" nodeType="withEffect">
                                  <p:stCondLst>
                                    <p:cond delay="1400"/>
                                  </p:stCondLst>
                                  <p:childTnLst>
                                    <p:set>
                                      <p:cBhvr>
                                        <p:cTn id="152" dur="1" fill="hold">
                                          <p:stCondLst>
                                            <p:cond delay="0"/>
                                          </p:stCondLst>
                                        </p:cTn>
                                        <p:tgtEl>
                                          <p:spTgt spid="39"/>
                                        </p:tgtEl>
                                        <p:attrNameLst>
                                          <p:attrName>style.visibility</p:attrName>
                                        </p:attrNameLst>
                                      </p:cBhvr>
                                      <p:to>
                                        <p:strVal val="visible"/>
                                      </p:to>
                                    </p:set>
                                    <p:anim calcmode="lin" valueType="num">
                                      <p:cBhvr>
                                        <p:cTn id="153" dur="500" fill="hold"/>
                                        <p:tgtEl>
                                          <p:spTgt spid="39"/>
                                        </p:tgtEl>
                                        <p:attrNameLst>
                                          <p:attrName>ppt_x</p:attrName>
                                        </p:attrNameLst>
                                      </p:cBhvr>
                                      <p:tavLst>
                                        <p:tav tm="0">
                                          <p:val>
                                            <p:strVal val="#ppt_x+#ppt_w/2"/>
                                          </p:val>
                                        </p:tav>
                                        <p:tav tm="100000">
                                          <p:val>
                                            <p:strVal val="#ppt_x"/>
                                          </p:val>
                                        </p:tav>
                                      </p:tavLst>
                                    </p:anim>
                                    <p:anim calcmode="lin" valueType="num">
                                      <p:cBhvr>
                                        <p:cTn id="154" dur="500" fill="hold"/>
                                        <p:tgtEl>
                                          <p:spTgt spid="39"/>
                                        </p:tgtEl>
                                        <p:attrNameLst>
                                          <p:attrName>ppt_y</p:attrName>
                                        </p:attrNameLst>
                                      </p:cBhvr>
                                      <p:tavLst>
                                        <p:tav tm="0">
                                          <p:val>
                                            <p:strVal val="#ppt_y"/>
                                          </p:val>
                                        </p:tav>
                                        <p:tav tm="100000">
                                          <p:val>
                                            <p:strVal val="#ppt_y"/>
                                          </p:val>
                                        </p:tav>
                                      </p:tavLst>
                                    </p:anim>
                                    <p:anim calcmode="lin" valueType="num">
                                      <p:cBhvr>
                                        <p:cTn id="155" dur="500" fill="hold"/>
                                        <p:tgtEl>
                                          <p:spTgt spid="39"/>
                                        </p:tgtEl>
                                        <p:attrNameLst>
                                          <p:attrName>ppt_w</p:attrName>
                                        </p:attrNameLst>
                                      </p:cBhvr>
                                      <p:tavLst>
                                        <p:tav tm="0">
                                          <p:val>
                                            <p:fltVal val="0"/>
                                          </p:val>
                                        </p:tav>
                                        <p:tav tm="100000">
                                          <p:val>
                                            <p:strVal val="#ppt_w"/>
                                          </p:val>
                                        </p:tav>
                                      </p:tavLst>
                                    </p:anim>
                                    <p:anim calcmode="lin" valueType="num">
                                      <p:cBhvr>
                                        <p:cTn id="156" dur="500" fill="hold"/>
                                        <p:tgtEl>
                                          <p:spTgt spid="39"/>
                                        </p:tgtEl>
                                        <p:attrNameLst>
                                          <p:attrName>ppt_h</p:attrName>
                                        </p:attrNameLst>
                                      </p:cBhvr>
                                      <p:tavLst>
                                        <p:tav tm="0">
                                          <p:val>
                                            <p:strVal val="#ppt_h"/>
                                          </p:val>
                                        </p:tav>
                                        <p:tav tm="100000">
                                          <p:val>
                                            <p:strVal val="#ppt_h"/>
                                          </p:val>
                                        </p:tav>
                                      </p:tavLst>
                                    </p:anim>
                                  </p:childTnLst>
                                </p:cTn>
                              </p:par>
                              <p:par>
                                <p:cTn id="157" presetID="17" presetClass="entr" presetSubtype="2" fill="hold" nodeType="withEffect">
                                  <p:stCondLst>
                                    <p:cond delay="1500"/>
                                  </p:stCondLst>
                                  <p:childTnLst>
                                    <p:set>
                                      <p:cBhvr>
                                        <p:cTn id="158" dur="1" fill="hold">
                                          <p:stCondLst>
                                            <p:cond delay="0"/>
                                          </p:stCondLst>
                                        </p:cTn>
                                        <p:tgtEl>
                                          <p:spTgt spid="43"/>
                                        </p:tgtEl>
                                        <p:attrNameLst>
                                          <p:attrName>style.visibility</p:attrName>
                                        </p:attrNameLst>
                                      </p:cBhvr>
                                      <p:to>
                                        <p:strVal val="visible"/>
                                      </p:to>
                                    </p:set>
                                    <p:anim calcmode="lin" valueType="num">
                                      <p:cBhvr>
                                        <p:cTn id="159" dur="500" fill="hold"/>
                                        <p:tgtEl>
                                          <p:spTgt spid="43"/>
                                        </p:tgtEl>
                                        <p:attrNameLst>
                                          <p:attrName>ppt_x</p:attrName>
                                        </p:attrNameLst>
                                      </p:cBhvr>
                                      <p:tavLst>
                                        <p:tav tm="0">
                                          <p:val>
                                            <p:strVal val="#ppt_x+#ppt_w/2"/>
                                          </p:val>
                                        </p:tav>
                                        <p:tav tm="100000">
                                          <p:val>
                                            <p:strVal val="#ppt_x"/>
                                          </p:val>
                                        </p:tav>
                                      </p:tavLst>
                                    </p:anim>
                                    <p:anim calcmode="lin" valueType="num">
                                      <p:cBhvr>
                                        <p:cTn id="160" dur="500" fill="hold"/>
                                        <p:tgtEl>
                                          <p:spTgt spid="43"/>
                                        </p:tgtEl>
                                        <p:attrNameLst>
                                          <p:attrName>ppt_y</p:attrName>
                                        </p:attrNameLst>
                                      </p:cBhvr>
                                      <p:tavLst>
                                        <p:tav tm="0">
                                          <p:val>
                                            <p:strVal val="#ppt_y"/>
                                          </p:val>
                                        </p:tav>
                                        <p:tav tm="100000">
                                          <p:val>
                                            <p:strVal val="#ppt_y"/>
                                          </p:val>
                                        </p:tav>
                                      </p:tavLst>
                                    </p:anim>
                                    <p:anim calcmode="lin" valueType="num">
                                      <p:cBhvr>
                                        <p:cTn id="161" dur="500" fill="hold"/>
                                        <p:tgtEl>
                                          <p:spTgt spid="43"/>
                                        </p:tgtEl>
                                        <p:attrNameLst>
                                          <p:attrName>ppt_w</p:attrName>
                                        </p:attrNameLst>
                                      </p:cBhvr>
                                      <p:tavLst>
                                        <p:tav tm="0">
                                          <p:val>
                                            <p:fltVal val="0"/>
                                          </p:val>
                                        </p:tav>
                                        <p:tav tm="100000">
                                          <p:val>
                                            <p:strVal val="#ppt_w"/>
                                          </p:val>
                                        </p:tav>
                                      </p:tavLst>
                                    </p:anim>
                                    <p:anim calcmode="lin" valueType="num">
                                      <p:cBhvr>
                                        <p:cTn id="162" dur="500" fill="hold"/>
                                        <p:tgtEl>
                                          <p:spTgt spid="43"/>
                                        </p:tgtEl>
                                        <p:attrNameLst>
                                          <p:attrName>ppt_h</p:attrName>
                                        </p:attrNameLst>
                                      </p:cBhvr>
                                      <p:tavLst>
                                        <p:tav tm="0">
                                          <p:val>
                                            <p:strVal val="#ppt_h"/>
                                          </p:val>
                                        </p:tav>
                                        <p:tav tm="100000">
                                          <p:val>
                                            <p:strVal val="#ppt_h"/>
                                          </p:val>
                                        </p:tav>
                                      </p:tavLst>
                                    </p:anim>
                                  </p:childTnLst>
                                </p:cTn>
                              </p:par>
                              <p:par>
                                <p:cTn id="163" presetID="17" presetClass="entr" presetSubtype="8" fill="hold" nodeType="withEffect">
                                  <p:stCondLst>
                                    <p:cond delay="1400"/>
                                  </p:stCondLst>
                                  <p:childTnLst>
                                    <p:set>
                                      <p:cBhvr>
                                        <p:cTn id="164" dur="1" fill="hold">
                                          <p:stCondLst>
                                            <p:cond delay="0"/>
                                          </p:stCondLst>
                                        </p:cTn>
                                        <p:tgtEl>
                                          <p:spTgt spid="33"/>
                                        </p:tgtEl>
                                        <p:attrNameLst>
                                          <p:attrName>style.visibility</p:attrName>
                                        </p:attrNameLst>
                                      </p:cBhvr>
                                      <p:to>
                                        <p:strVal val="visible"/>
                                      </p:to>
                                    </p:set>
                                    <p:anim calcmode="lin" valueType="num">
                                      <p:cBhvr>
                                        <p:cTn id="165" dur="500" fill="hold"/>
                                        <p:tgtEl>
                                          <p:spTgt spid="33"/>
                                        </p:tgtEl>
                                        <p:attrNameLst>
                                          <p:attrName>ppt_x</p:attrName>
                                        </p:attrNameLst>
                                      </p:cBhvr>
                                      <p:tavLst>
                                        <p:tav tm="0">
                                          <p:val>
                                            <p:strVal val="#ppt_x-#ppt_w/2"/>
                                          </p:val>
                                        </p:tav>
                                        <p:tav tm="100000">
                                          <p:val>
                                            <p:strVal val="#ppt_x"/>
                                          </p:val>
                                        </p:tav>
                                      </p:tavLst>
                                    </p:anim>
                                    <p:anim calcmode="lin" valueType="num">
                                      <p:cBhvr>
                                        <p:cTn id="166" dur="500" fill="hold"/>
                                        <p:tgtEl>
                                          <p:spTgt spid="33"/>
                                        </p:tgtEl>
                                        <p:attrNameLst>
                                          <p:attrName>ppt_y</p:attrName>
                                        </p:attrNameLst>
                                      </p:cBhvr>
                                      <p:tavLst>
                                        <p:tav tm="0">
                                          <p:val>
                                            <p:strVal val="#ppt_y"/>
                                          </p:val>
                                        </p:tav>
                                        <p:tav tm="100000">
                                          <p:val>
                                            <p:strVal val="#ppt_y"/>
                                          </p:val>
                                        </p:tav>
                                      </p:tavLst>
                                    </p:anim>
                                    <p:anim calcmode="lin" valueType="num">
                                      <p:cBhvr>
                                        <p:cTn id="167" dur="500" fill="hold"/>
                                        <p:tgtEl>
                                          <p:spTgt spid="33"/>
                                        </p:tgtEl>
                                        <p:attrNameLst>
                                          <p:attrName>ppt_w</p:attrName>
                                        </p:attrNameLst>
                                      </p:cBhvr>
                                      <p:tavLst>
                                        <p:tav tm="0">
                                          <p:val>
                                            <p:fltVal val="0"/>
                                          </p:val>
                                        </p:tav>
                                        <p:tav tm="100000">
                                          <p:val>
                                            <p:strVal val="#ppt_w"/>
                                          </p:val>
                                        </p:tav>
                                      </p:tavLst>
                                    </p:anim>
                                    <p:anim calcmode="lin" valueType="num">
                                      <p:cBhvr>
                                        <p:cTn id="168" dur="500" fill="hold"/>
                                        <p:tgtEl>
                                          <p:spTgt spid="33"/>
                                        </p:tgtEl>
                                        <p:attrNameLst>
                                          <p:attrName>ppt_h</p:attrName>
                                        </p:attrNameLst>
                                      </p:cBhvr>
                                      <p:tavLst>
                                        <p:tav tm="0">
                                          <p:val>
                                            <p:strVal val="#ppt_h"/>
                                          </p:val>
                                        </p:tav>
                                        <p:tav tm="100000">
                                          <p:val>
                                            <p:strVal val="#ppt_h"/>
                                          </p:val>
                                        </p:tav>
                                      </p:tavLst>
                                    </p:anim>
                                  </p:childTnLst>
                                </p:cTn>
                              </p:par>
                              <p:par>
                                <p:cTn id="169" presetID="17" presetClass="entr" presetSubtype="8" fill="hold" nodeType="withEffect">
                                  <p:stCondLst>
                                    <p:cond delay="1500"/>
                                  </p:stCondLst>
                                  <p:childTnLst>
                                    <p:set>
                                      <p:cBhvr>
                                        <p:cTn id="170" dur="1" fill="hold">
                                          <p:stCondLst>
                                            <p:cond delay="0"/>
                                          </p:stCondLst>
                                        </p:cTn>
                                        <p:tgtEl>
                                          <p:spTgt spid="28"/>
                                        </p:tgtEl>
                                        <p:attrNameLst>
                                          <p:attrName>style.visibility</p:attrName>
                                        </p:attrNameLst>
                                      </p:cBhvr>
                                      <p:to>
                                        <p:strVal val="visible"/>
                                      </p:to>
                                    </p:set>
                                    <p:anim calcmode="lin" valueType="num">
                                      <p:cBhvr>
                                        <p:cTn id="171" dur="500" fill="hold"/>
                                        <p:tgtEl>
                                          <p:spTgt spid="28"/>
                                        </p:tgtEl>
                                        <p:attrNameLst>
                                          <p:attrName>ppt_x</p:attrName>
                                        </p:attrNameLst>
                                      </p:cBhvr>
                                      <p:tavLst>
                                        <p:tav tm="0">
                                          <p:val>
                                            <p:strVal val="#ppt_x-#ppt_w/2"/>
                                          </p:val>
                                        </p:tav>
                                        <p:tav tm="100000">
                                          <p:val>
                                            <p:strVal val="#ppt_x"/>
                                          </p:val>
                                        </p:tav>
                                      </p:tavLst>
                                    </p:anim>
                                    <p:anim calcmode="lin" valueType="num">
                                      <p:cBhvr>
                                        <p:cTn id="172" dur="500" fill="hold"/>
                                        <p:tgtEl>
                                          <p:spTgt spid="28"/>
                                        </p:tgtEl>
                                        <p:attrNameLst>
                                          <p:attrName>ppt_y</p:attrName>
                                        </p:attrNameLst>
                                      </p:cBhvr>
                                      <p:tavLst>
                                        <p:tav tm="0">
                                          <p:val>
                                            <p:strVal val="#ppt_y"/>
                                          </p:val>
                                        </p:tav>
                                        <p:tav tm="100000">
                                          <p:val>
                                            <p:strVal val="#ppt_y"/>
                                          </p:val>
                                        </p:tav>
                                      </p:tavLst>
                                    </p:anim>
                                    <p:anim calcmode="lin" valueType="num">
                                      <p:cBhvr>
                                        <p:cTn id="173" dur="500" fill="hold"/>
                                        <p:tgtEl>
                                          <p:spTgt spid="28"/>
                                        </p:tgtEl>
                                        <p:attrNameLst>
                                          <p:attrName>ppt_w</p:attrName>
                                        </p:attrNameLst>
                                      </p:cBhvr>
                                      <p:tavLst>
                                        <p:tav tm="0">
                                          <p:val>
                                            <p:fltVal val="0"/>
                                          </p:val>
                                        </p:tav>
                                        <p:tav tm="100000">
                                          <p:val>
                                            <p:strVal val="#ppt_w"/>
                                          </p:val>
                                        </p:tav>
                                      </p:tavLst>
                                    </p:anim>
                                    <p:anim calcmode="lin" valueType="num">
                                      <p:cBhvr>
                                        <p:cTn id="174" dur="500" fill="hold"/>
                                        <p:tgtEl>
                                          <p:spTgt spid="28"/>
                                        </p:tgtEl>
                                        <p:attrNameLst>
                                          <p:attrName>ppt_h</p:attrName>
                                        </p:attrNameLst>
                                      </p:cBhvr>
                                      <p:tavLst>
                                        <p:tav tm="0">
                                          <p:val>
                                            <p:strVal val="#ppt_h"/>
                                          </p:val>
                                        </p:tav>
                                        <p:tav tm="100000">
                                          <p:val>
                                            <p:strVal val="#ppt_h"/>
                                          </p:val>
                                        </p:tav>
                                      </p:tavLst>
                                    </p:anim>
                                  </p:childTnLst>
                                </p:cTn>
                              </p:par>
                              <p:par>
                                <p:cTn id="175" presetID="23" presetClass="entr" presetSubtype="16" fill="hold" grpId="0" nodeType="withEffect">
                                  <p:stCondLst>
                                    <p:cond delay="1400"/>
                                  </p:stCondLst>
                                  <p:childTnLst>
                                    <p:set>
                                      <p:cBhvr>
                                        <p:cTn id="176" dur="1" fill="hold">
                                          <p:stCondLst>
                                            <p:cond delay="0"/>
                                          </p:stCondLst>
                                        </p:cTn>
                                        <p:tgtEl>
                                          <p:spTgt spid="46"/>
                                        </p:tgtEl>
                                        <p:attrNameLst>
                                          <p:attrName>style.visibility</p:attrName>
                                        </p:attrNameLst>
                                      </p:cBhvr>
                                      <p:to>
                                        <p:strVal val="visible"/>
                                      </p:to>
                                    </p:set>
                                    <p:anim calcmode="lin" valueType="num">
                                      <p:cBhvr>
                                        <p:cTn id="177" dur="500" fill="hold"/>
                                        <p:tgtEl>
                                          <p:spTgt spid="46"/>
                                        </p:tgtEl>
                                        <p:attrNameLst>
                                          <p:attrName>ppt_w</p:attrName>
                                        </p:attrNameLst>
                                      </p:cBhvr>
                                      <p:tavLst>
                                        <p:tav tm="0">
                                          <p:val>
                                            <p:fltVal val="0"/>
                                          </p:val>
                                        </p:tav>
                                        <p:tav tm="100000">
                                          <p:val>
                                            <p:strVal val="#ppt_w"/>
                                          </p:val>
                                        </p:tav>
                                      </p:tavLst>
                                    </p:anim>
                                    <p:anim calcmode="lin" valueType="num">
                                      <p:cBhvr>
                                        <p:cTn id="178" dur="500" fill="hold"/>
                                        <p:tgtEl>
                                          <p:spTgt spid="46"/>
                                        </p:tgtEl>
                                        <p:attrNameLst>
                                          <p:attrName>ppt_h</p:attrName>
                                        </p:attrNameLst>
                                      </p:cBhvr>
                                      <p:tavLst>
                                        <p:tav tm="0">
                                          <p:val>
                                            <p:fltVal val="0"/>
                                          </p:val>
                                        </p:tav>
                                        <p:tav tm="100000">
                                          <p:val>
                                            <p:strVal val="#ppt_h"/>
                                          </p:val>
                                        </p:tav>
                                      </p:tavLst>
                                    </p:anim>
                                  </p:childTnLst>
                                </p:cTn>
                              </p:par>
                              <p:par>
                                <p:cTn id="179" presetID="23" presetClass="entr" presetSubtype="16" fill="hold" grpId="0" nodeType="withEffect">
                                  <p:stCondLst>
                                    <p:cond delay="1500"/>
                                  </p:stCondLst>
                                  <p:childTnLst>
                                    <p:set>
                                      <p:cBhvr>
                                        <p:cTn id="180" dur="1" fill="hold">
                                          <p:stCondLst>
                                            <p:cond delay="0"/>
                                          </p:stCondLst>
                                        </p:cTn>
                                        <p:tgtEl>
                                          <p:spTgt spid="48"/>
                                        </p:tgtEl>
                                        <p:attrNameLst>
                                          <p:attrName>style.visibility</p:attrName>
                                        </p:attrNameLst>
                                      </p:cBhvr>
                                      <p:to>
                                        <p:strVal val="visible"/>
                                      </p:to>
                                    </p:set>
                                    <p:anim calcmode="lin" valueType="num">
                                      <p:cBhvr>
                                        <p:cTn id="181" dur="500" fill="hold"/>
                                        <p:tgtEl>
                                          <p:spTgt spid="48"/>
                                        </p:tgtEl>
                                        <p:attrNameLst>
                                          <p:attrName>ppt_w</p:attrName>
                                        </p:attrNameLst>
                                      </p:cBhvr>
                                      <p:tavLst>
                                        <p:tav tm="0">
                                          <p:val>
                                            <p:fltVal val="0"/>
                                          </p:val>
                                        </p:tav>
                                        <p:tav tm="100000">
                                          <p:val>
                                            <p:strVal val="#ppt_w"/>
                                          </p:val>
                                        </p:tav>
                                      </p:tavLst>
                                    </p:anim>
                                    <p:anim calcmode="lin" valueType="num">
                                      <p:cBhvr>
                                        <p:cTn id="182" dur="500" fill="hold"/>
                                        <p:tgtEl>
                                          <p:spTgt spid="48"/>
                                        </p:tgtEl>
                                        <p:attrNameLst>
                                          <p:attrName>ppt_h</p:attrName>
                                        </p:attrNameLst>
                                      </p:cBhvr>
                                      <p:tavLst>
                                        <p:tav tm="0">
                                          <p:val>
                                            <p:fltVal val="0"/>
                                          </p:val>
                                        </p:tav>
                                        <p:tav tm="100000">
                                          <p:val>
                                            <p:strVal val="#ppt_h"/>
                                          </p:val>
                                        </p:tav>
                                      </p:tavLst>
                                    </p:anim>
                                  </p:childTnLst>
                                </p:cTn>
                              </p:par>
                              <p:par>
                                <p:cTn id="183" presetID="23" presetClass="entr" presetSubtype="16" fill="hold" grpId="0" nodeType="withEffect">
                                  <p:stCondLst>
                                    <p:cond delay="1600"/>
                                  </p:stCondLst>
                                  <p:childTnLst>
                                    <p:set>
                                      <p:cBhvr>
                                        <p:cTn id="184" dur="1" fill="hold">
                                          <p:stCondLst>
                                            <p:cond delay="0"/>
                                          </p:stCondLst>
                                        </p:cTn>
                                        <p:tgtEl>
                                          <p:spTgt spid="47"/>
                                        </p:tgtEl>
                                        <p:attrNameLst>
                                          <p:attrName>style.visibility</p:attrName>
                                        </p:attrNameLst>
                                      </p:cBhvr>
                                      <p:to>
                                        <p:strVal val="visible"/>
                                      </p:to>
                                    </p:set>
                                    <p:anim calcmode="lin" valueType="num">
                                      <p:cBhvr>
                                        <p:cTn id="185" dur="500" fill="hold"/>
                                        <p:tgtEl>
                                          <p:spTgt spid="47"/>
                                        </p:tgtEl>
                                        <p:attrNameLst>
                                          <p:attrName>ppt_w</p:attrName>
                                        </p:attrNameLst>
                                      </p:cBhvr>
                                      <p:tavLst>
                                        <p:tav tm="0">
                                          <p:val>
                                            <p:fltVal val="0"/>
                                          </p:val>
                                        </p:tav>
                                        <p:tav tm="100000">
                                          <p:val>
                                            <p:strVal val="#ppt_w"/>
                                          </p:val>
                                        </p:tav>
                                      </p:tavLst>
                                    </p:anim>
                                    <p:anim calcmode="lin" valueType="num">
                                      <p:cBhvr>
                                        <p:cTn id="186" dur="500" fill="hold"/>
                                        <p:tgtEl>
                                          <p:spTgt spid="47"/>
                                        </p:tgtEl>
                                        <p:attrNameLst>
                                          <p:attrName>ppt_h</p:attrName>
                                        </p:attrNameLst>
                                      </p:cBhvr>
                                      <p:tavLst>
                                        <p:tav tm="0">
                                          <p:val>
                                            <p:fltVal val="0"/>
                                          </p:val>
                                        </p:tav>
                                        <p:tav tm="100000">
                                          <p:val>
                                            <p:strVal val="#ppt_h"/>
                                          </p:val>
                                        </p:tav>
                                      </p:tavLst>
                                    </p:anim>
                                  </p:childTnLst>
                                </p:cTn>
                              </p:par>
                              <p:par>
                                <p:cTn id="187" presetID="23" presetClass="entr" presetSubtype="16" fill="hold" grpId="0" nodeType="withEffect">
                                  <p:stCondLst>
                                    <p:cond delay="1500"/>
                                  </p:stCondLst>
                                  <p:childTnLst>
                                    <p:set>
                                      <p:cBhvr>
                                        <p:cTn id="188" dur="1" fill="hold">
                                          <p:stCondLst>
                                            <p:cond delay="0"/>
                                          </p:stCondLst>
                                        </p:cTn>
                                        <p:tgtEl>
                                          <p:spTgt spid="45"/>
                                        </p:tgtEl>
                                        <p:attrNameLst>
                                          <p:attrName>style.visibility</p:attrName>
                                        </p:attrNameLst>
                                      </p:cBhvr>
                                      <p:to>
                                        <p:strVal val="visible"/>
                                      </p:to>
                                    </p:set>
                                    <p:anim calcmode="lin" valueType="num">
                                      <p:cBhvr>
                                        <p:cTn id="189" dur="500" fill="hold"/>
                                        <p:tgtEl>
                                          <p:spTgt spid="45"/>
                                        </p:tgtEl>
                                        <p:attrNameLst>
                                          <p:attrName>ppt_w</p:attrName>
                                        </p:attrNameLst>
                                      </p:cBhvr>
                                      <p:tavLst>
                                        <p:tav tm="0">
                                          <p:val>
                                            <p:fltVal val="0"/>
                                          </p:val>
                                        </p:tav>
                                        <p:tav tm="100000">
                                          <p:val>
                                            <p:strVal val="#ppt_w"/>
                                          </p:val>
                                        </p:tav>
                                      </p:tavLst>
                                    </p:anim>
                                    <p:anim calcmode="lin" valueType="num">
                                      <p:cBhvr>
                                        <p:cTn id="190" dur="500" fill="hold"/>
                                        <p:tgtEl>
                                          <p:spTgt spid="45"/>
                                        </p:tgtEl>
                                        <p:attrNameLst>
                                          <p:attrName>ppt_h</p:attrName>
                                        </p:attrNameLst>
                                      </p:cBhvr>
                                      <p:tavLst>
                                        <p:tav tm="0">
                                          <p:val>
                                            <p:fltVal val="0"/>
                                          </p:val>
                                        </p:tav>
                                        <p:tav tm="100000">
                                          <p:val>
                                            <p:strVal val="#ppt_h"/>
                                          </p:val>
                                        </p:tav>
                                      </p:tavLst>
                                    </p:anim>
                                  </p:childTnLst>
                                </p:cTn>
                              </p:par>
                              <p:par>
                                <p:cTn id="191" presetID="23" presetClass="entr" presetSubtype="16" fill="hold" grpId="0" nodeType="withEffect">
                                  <p:stCondLst>
                                    <p:cond delay="1600"/>
                                  </p:stCondLst>
                                  <p:childTnLst>
                                    <p:set>
                                      <p:cBhvr>
                                        <p:cTn id="192" dur="1" fill="hold">
                                          <p:stCondLst>
                                            <p:cond delay="0"/>
                                          </p:stCondLst>
                                        </p:cTn>
                                        <p:tgtEl>
                                          <p:spTgt spid="44"/>
                                        </p:tgtEl>
                                        <p:attrNameLst>
                                          <p:attrName>style.visibility</p:attrName>
                                        </p:attrNameLst>
                                      </p:cBhvr>
                                      <p:to>
                                        <p:strVal val="visible"/>
                                      </p:to>
                                    </p:set>
                                    <p:anim calcmode="lin" valueType="num">
                                      <p:cBhvr>
                                        <p:cTn id="193" dur="500" fill="hold"/>
                                        <p:tgtEl>
                                          <p:spTgt spid="44"/>
                                        </p:tgtEl>
                                        <p:attrNameLst>
                                          <p:attrName>ppt_w</p:attrName>
                                        </p:attrNameLst>
                                      </p:cBhvr>
                                      <p:tavLst>
                                        <p:tav tm="0">
                                          <p:val>
                                            <p:fltVal val="0"/>
                                          </p:val>
                                        </p:tav>
                                        <p:tav tm="100000">
                                          <p:val>
                                            <p:strVal val="#ppt_w"/>
                                          </p:val>
                                        </p:tav>
                                      </p:tavLst>
                                    </p:anim>
                                    <p:anim calcmode="lin" valueType="num">
                                      <p:cBhvr>
                                        <p:cTn id="194" dur="500" fill="hold"/>
                                        <p:tgtEl>
                                          <p:spTgt spid="44"/>
                                        </p:tgtEl>
                                        <p:attrNameLst>
                                          <p:attrName>ppt_h</p:attrName>
                                        </p:attrNameLst>
                                      </p:cBhvr>
                                      <p:tavLst>
                                        <p:tav tm="0">
                                          <p:val>
                                            <p:fltVal val="0"/>
                                          </p:val>
                                        </p:tav>
                                        <p:tav tm="100000">
                                          <p:val>
                                            <p:strVal val="#ppt_h"/>
                                          </p:val>
                                        </p:tav>
                                      </p:tavLst>
                                    </p:anim>
                                  </p:childTnLst>
                                </p:cTn>
                              </p:par>
                              <p:par>
                                <p:cTn id="195" presetID="12" presetClass="entr" presetSubtype="1" fill="hold" grpId="0" nodeType="withEffect">
                                  <p:stCondLst>
                                    <p:cond delay="1500"/>
                                  </p:stCondLst>
                                  <p:childTnLst>
                                    <p:set>
                                      <p:cBhvr>
                                        <p:cTn id="196" dur="1" fill="hold">
                                          <p:stCondLst>
                                            <p:cond delay="0"/>
                                          </p:stCondLst>
                                        </p:cTn>
                                        <p:tgtEl>
                                          <p:spTgt spid="58"/>
                                        </p:tgtEl>
                                        <p:attrNameLst>
                                          <p:attrName>style.visibility</p:attrName>
                                        </p:attrNameLst>
                                      </p:cBhvr>
                                      <p:to>
                                        <p:strVal val="visible"/>
                                      </p:to>
                                    </p:set>
                                    <p:anim calcmode="lin" valueType="num">
                                      <p:cBhvr additive="base">
                                        <p:cTn id="197" dur="500"/>
                                        <p:tgtEl>
                                          <p:spTgt spid="58"/>
                                        </p:tgtEl>
                                        <p:attrNameLst>
                                          <p:attrName>ppt_y</p:attrName>
                                        </p:attrNameLst>
                                      </p:cBhvr>
                                      <p:tavLst>
                                        <p:tav tm="0">
                                          <p:val>
                                            <p:strVal val="#ppt_y-#ppt_h*1.125000"/>
                                          </p:val>
                                        </p:tav>
                                        <p:tav tm="100000">
                                          <p:val>
                                            <p:strVal val="#ppt_y"/>
                                          </p:val>
                                        </p:tav>
                                      </p:tavLst>
                                    </p:anim>
                                    <p:animEffect transition="in" filter="wipe(down)">
                                      <p:cBhvr>
                                        <p:cTn id="198" dur="500"/>
                                        <p:tgtEl>
                                          <p:spTgt spid="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 grpId="0"/>
      <p:bldP spid="45" grpId="0"/>
      <p:bldP spid="46" grpId="0"/>
      <p:bldP spid="47" grpId="0"/>
      <p:bldP spid="48" grpId="0"/>
      <p:bldP spid="58" grpId="0"/>
      <p:bldP spid="26" grpId="0" animBg="1"/>
      <p:bldP spid="42" grpId="0" animBg="1"/>
      <p:bldP spid="25" grpId="0" animBg="1"/>
      <p:bldP spid="34" grpId="0" animBg="1"/>
      <p:bldP spid="99" grpId="0" animBg="1"/>
      <p:bldP spid="23" grpId="0" animBg="1"/>
      <p:bldP spid="31" grpId="0" animBg="1"/>
      <p:bldP spid="22" grpId="0" animBg="1"/>
      <p:bldP spid="27" grpId="0" animBg="1"/>
    </p:bldLst>
  </p:timing>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62634" y="431118"/>
            <a:ext cx="6258445" cy="335989"/>
          </a:xfrm>
          <a:prstGeom prst="rect">
            <a:avLst/>
          </a:prstGeom>
        </p:spPr>
        <p:txBody>
          <a:bodyPr wrap="none">
            <a:spAutoFit/>
          </a:bodyPr>
          <a:lstStyle/>
          <a:p>
            <a:pPr indent="457200" algn="just" fontAlgn="base">
              <a:lnSpc>
                <a:spcPts val="1900"/>
              </a:lnSpc>
              <a:spcBef>
                <a:spcPts val="600"/>
              </a:spcBef>
              <a:spcAft>
                <a:spcPts val="600"/>
              </a:spcAft>
            </a:pPr>
            <a:r>
              <a:rPr lang="nl-NL" sz="2000" b="1" i="1" dirty="0">
                <a:solidFill>
                  <a:srgbClr val="FF0000"/>
                </a:solidFill>
                <a:latin typeface="Times New Roman" panose="02020603050405020304" pitchFamily="18" charset="0"/>
                <a:ea typeface="Times New Roman" panose="02020603050405020304" pitchFamily="18" charset="0"/>
              </a:rPr>
              <a:t>d) Nâng cao chất lượng, hiệu quả hoạt động văn hóa</a:t>
            </a:r>
            <a:endParaRPr lang="en-US" sz="2000" dirty="0">
              <a:solidFill>
                <a:srgbClr val="FF0000"/>
              </a:solidFill>
              <a:latin typeface="Times New Roman" panose="02020603050405020304" pitchFamily="18" charset="0"/>
              <a:ea typeface="Times New Roman" panose="02020603050405020304" pitchFamily="18" charset="0"/>
            </a:endParaRPr>
          </a:p>
        </p:txBody>
      </p:sp>
      <p:sp>
        <p:nvSpPr>
          <p:cNvPr id="3" name="Rectangle 2"/>
          <p:cNvSpPr>
            <a:spLocks noChangeArrowheads="1"/>
          </p:cNvSpPr>
          <p:nvPr/>
        </p:nvSpPr>
        <p:spPr bwMode="auto">
          <a:xfrm>
            <a:off x="1721990" y="1137007"/>
            <a:ext cx="6230207" cy="461665"/>
          </a:xfrm>
          <a:prstGeom prst="rect">
            <a:avLst/>
          </a:prstGeom>
          <a:noFill/>
          <a:ln w="9525">
            <a:solidFill>
              <a:srgbClr val="800080"/>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742950" indent="-28575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1143000" indent="-228600">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600200" indent="-2286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2057400" indent="-228600">
              <a:spcBef>
                <a:spcPts val="350"/>
              </a:spcBef>
              <a:buClr>
                <a:schemeClr val="accent2"/>
              </a:buClr>
              <a:buFont typeface="Wingdings 2" panose="05020102010507070707" pitchFamily="18" charset="2"/>
              <a:buChar char=""/>
              <a:defRPr>
                <a:solidFill>
                  <a:schemeClr val="tx1"/>
                </a:solidFill>
                <a:latin typeface="Lucida Sans Unicode" panose="020B0602030504020204" pitchFamily="34" charset="0"/>
              </a:defRPr>
            </a:lvl5pPr>
            <a:lvl6pPr marL="25146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6pPr>
            <a:lvl7pPr marL="29718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7pPr>
            <a:lvl8pPr marL="34290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8pPr>
            <a:lvl9pPr marL="38862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9pPr>
          </a:lstStyle>
          <a:p>
            <a:pPr algn="ctr" eaLnBrk="1" hangingPunct="1">
              <a:spcBef>
                <a:spcPct val="0"/>
              </a:spcBef>
              <a:buClrTx/>
              <a:buSzTx/>
              <a:buFontTx/>
              <a:buNone/>
            </a:pPr>
            <a:r>
              <a:rPr lang="nl-NL" altLang="en-US" sz="2400" b="1" dirty="0">
                <a:solidFill>
                  <a:srgbClr val="008000"/>
                </a:solidFill>
                <a:latin typeface="Arial" panose="020B0604020202020204" pitchFamily="34" charset="0"/>
                <a:cs typeface="Arial" panose="020B0604020202020204" pitchFamily="34" charset="0"/>
              </a:rPr>
              <a:t>+ Huy động </a:t>
            </a:r>
            <a:r>
              <a:rPr lang="nl-NL" altLang="en-US" sz="2400" b="1" u="sng" dirty="0">
                <a:solidFill>
                  <a:srgbClr val="008000"/>
                </a:solidFill>
                <a:latin typeface="Arial" panose="020B0604020202020204" pitchFamily="34" charset="0"/>
                <a:cs typeface="Arial" panose="020B0604020202020204" pitchFamily="34" charset="0"/>
              </a:rPr>
              <a:t>sức mạnh </a:t>
            </a:r>
            <a:r>
              <a:rPr lang="nl-NL" altLang="en-US" sz="2400" b="1" dirty="0">
                <a:solidFill>
                  <a:srgbClr val="008000"/>
                </a:solidFill>
                <a:latin typeface="Arial" panose="020B0604020202020204" pitchFamily="34" charset="0"/>
                <a:cs typeface="Arial" panose="020B0604020202020204" pitchFamily="34" charset="0"/>
              </a:rPr>
              <a:t>của toàn xã hội </a:t>
            </a:r>
            <a:endParaRPr lang="en-US" altLang="en-US" sz="2400" b="1" dirty="0">
              <a:solidFill>
                <a:srgbClr val="008000"/>
              </a:solidFill>
              <a:latin typeface="Arial" panose="020B0604020202020204" pitchFamily="34" charset="0"/>
              <a:cs typeface="Arial" panose="020B0604020202020204" pitchFamily="34" charset="0"/>
            </a:endParaRPr>
          </a:p>
        </p:txBody>
      </p:sp>
      <p:sp>
        <p:nvSpPr>
          <p:cNvPr id="4" name="Rectangle 3"/>
          <p:cNvSpPr>
            <a:spLocks noChangeArrowheads="1"/>
          </p:cNvSpPr>
          <p:nvPr/>
        </p:nvSpPr>
        <p:spPr bwMode="auto">
          <a:xfrm>
            <a:off x="1407560" y="2577013"/>
            <a:ext cx="7027523" cy="1200329"/>
          </a:xfrm>
          <a:prstGeom prst="rect">
            <a:avLst/>
          </a:prstGeom>
          <a:noFill/>
          <a:ln w="9525">
            <a:solidFill>
              <a:srgbClr val="000099"/>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742950" indent="-28575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1143000" indent="-228600">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600200" indent="-2286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2057400" indent="-228600">
              <a:spcBef>
                <a:spcPts val="350"/>
              </a:spcBef>
              <a:buClr>
                <a:schemeClr val="accent2"/>
              </a:buClr>
              <a:buFont typeface="Wingdings 2" panose="05020102010507070707" pitchFamily="18" charset="2"/>
              <a:buChar char=""/>
              <a:defRPr>
                <a:solidFill>
                  <a:schemeClr val="tx1"/>
                </a:solidFill>
                <a:latin typeface="Lucida Sans Unicode" panose="020B0602030504020204" pitchFamily="34" charset="0"/>
              </a:defRPr>
            </a:lvl5pPr>
            <a:lvl6pPr marL="25146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6pPr>
            <a:lvl7pPr marL="29718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7pPr>
            <a:lvl8pPr marL="34290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8pPr>
            <a:lvl9pPr marL="38862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9pPr>
          </a:lstStyle>
          <a:p>
            <a:pPr algn="ctr" eaLnBrk="1" hangingPunct="1">
              <a:spcBef>
                <a:spcPct val="0"/>
              </a:spcBef>
              <a:buClrTx/>
              <a:buSzTx/>
              <a:buFontTx/>
              <a:buNone/>
            </a:pPr>
            <a:r>
              <a:rPr lang="nl-NL" altLang="en-US" sz="2400" b="1" dirty="0">
                <a:solidFill>
                  <a:srgbClr val="0000FF"/>
                </a:solidFill>
                <a:latin typeface="Arial" panose="020B0604020202020204" pitchFamily="34" charset="0"/>
                <a:cs typeface="Arial" panose="020B0604020202020204" pitchFamily="34" charset="0"/>
              </a:rPr>
              <a:t>+ </a:t>
            </a:r>
            <a:r>
              <a:rPr lang="nl-NL" altLang="en-US" sz="2400" b="1" u="sng" dirty="0">
                <a:solidFill>
                  <a:srgbClr val="0000FF"/>
                </a:solidFill>
                <a:latin typeface="Arial" panose="020B0604020202020204" pitchFamily="34" charset="0"/>
                <a:cs typeface="Arial" panose="020B0604020202020204" pitchFamily="34" charset="0"/>
              </a:rPr>
              <a:t>Phát triển sự nghiệp</a:t>
            </a:r>
            <a:r>
              <a:rPr lang="nl-NL" altLang="en-US" sz="2400" b="1" dirty="0">
                <a:solidFill>
                  <a:srgbClr val="0000FF"/>
                </a:solidFill>
                <a:latin typeface="Arial" panose="020B0604020202020204" pitchFamily="34" charset="0"/>
                <a:cs typeface="Arial" panose="020B0604020202020204" pitchFamily="34" charset="0"/>
              </a:rPr>
              <a:t> văn học, nghệ thuật, chăm lo </a:t>
            </a:r>
            <a:r>
              <a:rPr lang="nl-NL" altLang="en-US" sz="2400" b="1" u="sng" dirty="0">
                <a:solidFill>
                  <a:srgbClr val="0000FF"/>
                </a:solidFill>
                <a:latin typeface="Arial" panose="020B0604020202020204" pitchFamily="34" charset="0"/>
                <a:cs typeface="Arial" panose="020B0604020202020204" pitchFamily="34" charset="0"/>
              </a:rPr>
              <a:t>bồi dưỡng và tạo mọi điều kiện</a:t>
            </a:r>
            <a:r>
              <a:rPr lang="nl-NL" altLang="en-US" sz="2400" b="1" dirty="0">
                <a:solidFill>
                  <a:srgbClr val="0000FF"/>
                </a:solidFill>
                <a:latin typeface="Arial" panose="020B0604020202020204" pitchFamily="34" charset="0"/>
                <a:cs typeface="Arial" panose="020B0604020202020204" pitchFamily="34" charset="0"/>
              </a:rPr>
              <a:t> cho sự tìm tòi, sáng tạo của đội ngũ văn nghệ sĩ</a:t>
            </a:r>
            <a:endParaRPr lang="en-US" altLang="en-US" sz="2400" b="1" dirty="0">
              <a:solidFill>
                <a:srgbClr val="0000FF"/>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35801981"/>
      </p:ext>
    </p:extLst>
  </p:cSld>
  <p:clrMapOvr>
    <a:masterClrMapping/>
  </p:clrMapOvr>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5"/>
          <p:cNvSpPr>
            <a:spLocks noChangeArrowheads="1"/>
          </p:cNvSpPr>
          <p:nvPr/>
        </p:nvSpPr>
        <p:spPr bwMode="auto">
          <a:xfrm>
            <a:off x="1536628" y="693346"/>
            <a:ext cx="5624459" cy="1323439"/>
          </a:xfrm>
          <a:prstGeom prst="rect">
            <a:avLst/>
          </a:prstGeom>
          <a:noFill/>
          <a:ln w="9525">
            <a:solidFill>
              <a:srgbClr val="0033CC"/>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742950" indent="-28575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1143000" indent="-228600">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600200" indent="-2286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2057400" indent="-228600">
              <a:spcBef>
                <a:spcPts val="350"/>
              </a:spcBef>
              <a:buClr>
                <a:schemeClr val="accent2"/>
              </a:buClr>
              <a:buFont typeface="Wingdings 2" panose="05020102010507070707" pitchFamily="18" charset="2"/>
              <a:buChar char=""/>
              <a:defRPr>
                <a:solidFill>
                  <a:schemeClr val="tx1"/>
                </a:solidFill>
                <a:latin typeface="Lucida Sans Unicode" panose="020B0602030504020204" pitchFamily="34" charset="0"/>
              </a:defRPr>
            </a:lvl5pPr>
            <a:lvl6pPr marL="25146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6pPr>
            <a:lvl7pPr marL="29718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7pPr>
            <a:lvl8pPr marL="34290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8pPr>
            <a:lvl9pPr marL="38862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9pPr>
          </a:lstStyle>
          <a:p>
            <a:pPr algn="just" eaLnBrk="1" hangingPunct="1">
              <a:spcBef>
                <a:spcPct val="0"/>
              </a:spcBef>
              <a:buClrTx/>
              <a:buSzTx/>
              <a:buFontTx/>
              <a:buNone/>
            </a:pPr>
            <a:r>
              <a:rPr lang="nl-NL" altLang="en-US" sz="2000" dirty="0">
                <a:solidFill>
                  <a:srgbClr val="000099"/>
                </a:solidFill>
                <a:latin typeface="Arial" panose="020B0604020202020204" pitchFamily="34" charset="0"/>
                <a:cs typeface="Arial" panose="020B0604020202020204" pitchFamily="34" charset="0"/>
              </a:rPr>
              <a:t>+ Chú trọng chăm lo xây dựng </a:t>
            </a:r>
            <a:r>
              <a:rPr lang="nl-NL" altLang="en-US" sz="2000" b="1" u="sng" dirty="0">
                <a:solidFill>
                  <a:srgbClr val="CC0099"/>
                </a:solidFill>
                <a:latin typeface="Arial" panose="020B0604020202020204" pitchFamily="34" charset="0"/>
                <a:cs typeface="Arial" panose="020B0604020202020204" pitchFamily="34" charset="0"/>
              </a:rPr>
              <a:t>văn hóa trong Đảng</a:t>
            </a:r>
            <a:r>
              <a:rPr lang="nl-NL" altLang="en-US" sz="2000" dirty="0">
                <a:solidFill>
                  <a:srgbClr val="000099"/>
                </a:solidFill>
                <a:latin typeface="Arial" panose="020B0604020202020204" pitchFamily="34" charset="0"/>
                <a:cs typeface="Arial" panose="020B0604020202020204" pitchFamily="34" charset="0"/>
              </a:rPr>
              <a:t>, trong các </a:t>
            </a:r>
            <a:r>
              <a:rPr lang="nl-NL" altLang="en-US" sz="2000" b="1" u="sng" dirty="0">
                <a:solidFill>
                  <a:srgbClr val="996633"/>
                </a:solidFill>
                <a:latin typeface="Arial" panose="020B0604020202020204" pitchFamily="34" charset="0"/>
                <a:cs typeface="Arial" panose="020B0604020202020204" pitchFamily="34" charset="0"/>
              </a:rPr>
              <a:t>cơ quan nhà nước</a:t>
            </a:r>
            <a:r>
              <a:rPr lang="nl-NL" altLang="en-US" sz="2000" dirty="0">
                <a:solidFill>
                  <a:srgbClr val="000099"/>
                </a:solidFill>
                <a:latin typeface="Arial" panose="020B0604020202020204" pitchFamily="34" charset="0"/>
                <a:cs typeface="Arial" panose="020B0604020202020204" pitchFamily="34" charset="0"/>
              </a:rPr>
              <a:t> và </a:t>
            </a:r>
            <a:r>
              <a:rPr lang="nl-NL" altLang="en-US" sz="2000" b="1" u="sng" dirty="0">
                <a:solidFill>
                  <a:srgbClr val="C00000"/>
                </a:solidFill>
                <a:latin typeface="Arial" panose="020B0604020202020204" pitchFamily="34" charset="0"/>
                <a:cs typeface="Arial" panose="020B0604020202020204" pitchFamily="34" charset="0"/>
              </a:rPr>
              <a:t>các đoàn thể</a:t>
            </a:r>
            <a:r>
              <a:rPr lang="nl-NL" altLang="en-US" sz="2000" b="1" dirty="0">
                <a:solidFill>
                  <a:srgbClr val="C00000"/>
                </a:solidFill>
                <a:latin typeface="Arial" panose="020B0604020202020204" pitchFamily="34" charset="0"/>
                <a:cs typeface="Arial" panose="020B0604020202020204" pitchFamily="34" charset="0"/>
              </a:rPr>
              <a:t> </a:t>
            </a:r>
            <a:r>
              <a:rPr lang="nl-NL" altLang="en-US" sz="2000" b="1" dirty="0" smtClean="0">
                <a:solidFill>
                  <a:srgbClr val="C00000"/>
                </a:solidFill>
                <a:latin typeface="Arial" panose="020B0604020202020204" pitchFamily="34" charset="0"/>
                <a:cs typeface="Arial" panose="020B0604020202020204" pitchFamily="34" charset="0"/>
              </a:rPr>
              <a:t> </a:t>
            </a:r>
            <a:r>
              <a:rPr lang="nl-NL" altLang="en-US" sz="2000" dirty="0" smtClean="0">
                <a:solidFill>
                  <a:srgbClr val="000099"/>
                </a:solidFill>
                <a:latin typeface="Arial" panose="020B0604020202020204" pitchFamily="34" charset="0"/>
                <a:cs typeface="Arial" panose="020B0604020202020204" pitchFamily="34" charset="0"/>
              </a:rPr>
              <a:t>→ </a:t>
            </a:r>
            <a:r>
              <a:rPr lang="nl-NL" altLang="en-US" sz="2000" dirty="0">
                <a:solidFill>
                  <a:srgbClr val="000099"/>
                </a:solidFill>
                <a:latin typeface="Arial" panose="020B0604020202020204" pitchFamily="34" charset="0"/>
                <a:cs typeface="Arial" panose="020B0604020202020204" pitchFamily="34" charset="0"/>
              </a:rPr>
              <a:t>nhân tố </a:t>
            </a:r>
            <a:r>
              <a:rPr lang="nl-NL" altLang="en-US" sz="2000" b="1" u="sng" dirty="0">
                <a:solidFill>
                  <a:schemeClr val="accent2"/>
                </a:solidFill>
                <a:latin typeface="Arial" panose="020B0604020202020204" pitchFamily="34" charset="0"/>
                <a:cs typeface="Arial" panose="020B0604020202020204" pitchFamily="34" charset="0"/>
              </a:rPr>
              <a:t>quan trọng</a:t>
            </a:r>
            <a:r>
              <a:rPr lang="nl-NL" altLang="en-US" sz="2000" dirty="0">
                <a:solidFill>
                  <a:srgbClr val="000099"/>
                </a:solidFill>
                <a:latin typeface="Arial" panose="020B0604020202020204" pitchFamily="34" charset="0"/>
                <a:cs typeface="Arial" panose="020B0604020202020204" pitchFamily="34" charset="0"/>
              </a:rPr>
              <a:t> để xây dựng hệ thống chính trị trong sạch, vững mạnh. </a:t>
            </a:r>
            <a:endParaRPr lang="en-US" altLang="en-US" sz="2000" dirty="0">
              <a:solidFill>
                <a:srgbClr val="000099"/>
              </a:solidFill>
              <a:latin typeface="Arial" panose="020B0604020202020204" pitchFamily="34" charset="0"/>
              <a:cs typeface="Arial" panose="020B0604020202020204" pitchFamily="34" charset="0"/>
            </a:endParaRPr>
          </a:p>
        </p:txBody>
      </p:sp>
      <p:sp>
        <p:nvSpPr>
          <p:cNvPr id="3" name="Rectangle 6"/>
          <p:cNvSpPr>
            <a:spLocks noChangeArrowheads="1"/>
          </p:cNvSpPr>
          <p:nvPr/>
        </p:nvSpPr>
        <p:spPr bwMode="auto">
          <a:xfrm>
            <a:off x="3226085" y="2865742"/>
            <a:ext cx="5169435" cy="1323439"/>
          </a:xfrm>
          <a:prstGeom prst="rect">
            <a:avLst/>
          </a:prstGeom>
          <a:noFill/>
          <a:ln w="9525">
            <a:solidFill>
              <a:srgbClr val="800080"/>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742950" indent="-28575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1143000" indent="-228600">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600200" indent="-2286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2057400" indent="-228600">
              <a:spcBef>
                <a:spcPts val="350"/>
              </a:spcBef>
              <a:buClr>
                <a:schemeClr val="accent2"/>
              </a:buClr>
              <a:buFont typeface="Wingdings 2" panose="05020102010507070707" pitchFamily="18" charset="2"/>
              <a:buChar char=""/>
              <a:defRPr>
                <a:solidFill>
                  <a:schemeClr val="tx1"/>
                </a:solidFill>
                <a:latin typeface="Lucida Sans Unicode" panose="020B0602030504020204" pitchFamily="34" charset="0"/>
              </a:defRPr>
            </a:lvl5pPr>
            <a:lvl6pPr marL="25146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6pPr>
            <a:lvl7pPr marL="29718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7pPr>
            <a:lvl8pPr marL="34290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8pPr>
            <a:lvl9pPr marL="38862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9pPr>
          </a:lstStyle>
          <a:p>
            <a:pPr algn="just" eaLnBrk="1" hangingPunct="1">
              <a:spcBef>
                <a:spcPct val="0"/>
              </a:spcBef>
              <a:buClrTx/>
              <a:buSzTx/>
              <a:buFontTx/>
              <a:buNone/>
            </a:pPr>
            <a:r>
              <a:rPr lang="en-US" altLang="en-US" sz="1800" dirty="0">
                <a:latin typeface="Times New Roman" panose="02020603050405020304" pitchFamily="18" charset="0"/>
              </a:rPr>
              <a:t> </a:t>
            </a:r>
            <a:r>
              <a:rPr lang="nl-NL" altLang="en-US" sz="2000" dirty="0">
                <a:solidFill>
                  <a:srgbClr val="000099"/>
                </a:solidFill>
                <a:latin typeface="Arial" panose="020B0604020202020204" pitchFamily="34" charset="0"/>
                <a:cs typeface="Arial" panose="020B0604020202020204" pitchFamily="34" charset="0"/>
              </a:rPr>
              <a:t>+ Xây dựng </a:t>
            </a:r>
            <a:r>
              <a:rPr lang="nl-NL" altLang="en-US" sz="2000" b="1" u="sng" dirty="0">
                <a:solidFill>
                  <a:srgbClr val="CC0099"/>
                </a:solidFill>
                <a:latin typeface="Arial" panose="020B0604020202020204" pitchFamily="34" charset="0"/>
                <a:cs typeface="Arial" panose="020B0604020202020204" pitchFamily="34" charset="0"/>
              </a:rPr>
              <a:t>văn hóa doanh nghiệp</a:t>
            </a:r>
            <a:r>
              <a:rPr lang="nl-NL" altLang="en-US" sz="2000" dirty="0">
                <a:solidFill>
                  <a:srgbClr val="000099"/>
                </a:solidFill>
                <a:latin typeface="Arial" panose="020B0604020202020204" pitchFamily="34" charset="0"/>
                <a:cs typeface="Arial" panose="020B0604020202020204" pitchFamily="34" charset="0"/>
              </a:rPr>
              <a:t>, </a:t>
            </a:r>
            <a:r>
              <a:rPr lang="nl-NL" altLang="en-US" sz="2000" b="1" u="sng" dirty="0">
                <a:solidFill>
                  <a:srgbClr val="000099"/>
                </a:solidFill>
                <a:latin typeface="Arial" panose="020B0604020202020204" pitchFamily="34" charset="0"/>
                <a:cs typeface="Arial" panose="020B0604020202020204" pitchFamily="34" charset="0"/>
              </a:rPr>
              <a:t>văn hóa doanh nhân</a:t>
            </a:r>
            <a:r>
              <a:rPr lang="nl-NL" altLang="en-US" sz="2000" dirty="0">
                <a:solidFill>
                  <a:srgbClr val="000099"/>
                </a:solidFill>
                <a:latin typeface="Arial" panose="020B0604020202020204" pitchFamily="34" charset="0"/>
                <a:cs typeface="Arial" panose="020B0604020202020204" pitchFamily="34" charset="0"/>
              </a:rPr>
              <a:t> với ý thức tôn trọng, </a:t>
            </a:r>
            <a:r>
              <a:rPr lang="nl-NL" altLang="en-US" sz="2000" b="1" u="sng" dirty="0">
                <a:solidFill>
                  <a:srgbClr val="CC6600"/>
                </a:solidFill>
                <a:latin typeface="Arial" panose="020B0604020202020204" pitchFamily="34" charset="0"/>
                <a:cs typeface="Arial" panose="020B0604020202020204" pitchFamily="34" charset="0"/>
              </a:rPr>
              <a:t>chấp hành pháp luậ</a:t>
            </a:r>
            <a:r>
              <a:rPr lang="nl-NL" altLang="en-US" sz="2000" dirty="0">
                <a:solidFill>
                  <a:srgbClr val="000099"/>
                </a:solidFill>
                <a:latin typeface="Arial" panose="020B0604020202020204" pitchFamily="34" charset="0"/>
                <a:cs typeface="Arial" panose="020B0604020202020204" pitchFamily="34" charset="0"/>
              </a:rPr>
              <a:t>t, giữ chữ tín, cạnh tranh lành mạnh</a:t>
            </a:r>
            <a:r>
              <a:rPr lang="nl-NL" altLang="en-US" sz="2000" dirty="0">
                <a:solidFill>
                  <a:srgbClr val="000099"/>
                </a:solidFill>
                <a:latin typeface="Times New Roman" panose="02020603050405020304" pitchFamily="18" charset="0"/>
              </a:rPr>
              <a:t>. </a:t>
            </a:r>
            <a:endParaRPr lang="en-US" altLang="en-US" sz="2000" dirty="0">
              <a:solidFill>
                <a:srgbClr val="000099"/>
              </a:solidFill>
              <a:latin typeface="Times New Roman" panose="02020603050405020304" pitchFamily="18" charset="0"/>
            </a:endParaRPr>
          </a:p>
        </p:txBody>
      </p:sp>
    </p:spTree>
    <p:extLst>
      <p:ext uri="{BB962C8B-B14F-4D97-AF65-F5344CB8AC3E}">
        <p14:creationId xmlns:p14="http://schemas.microsoft.com/office/powerpoint/2010/main" val="820262464"/>
      </p:ext>
    </p:extLst>
  </p:cSld>
  <p:clrMapOvr>
    <a:masterClrMapping/>
  </p:clrMapOvr>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479480" y="412030"/>
            <a:ext cx="6236412" cy="707886"/>
          </a:xfrm>
          <a:prstGeom prst="rect">
            <a:avLst/>
          </a:prstGeom>
        </p:spPr>
        <p:txBody>
          <a:bodyPr wrap="square">
            <a:spAutoFit/>
          </a:bodyPr>
          <a:lstStyle/>
          <a:p>
            <a:pPr indent="457200" algn="ctr" fontAlgn="base">
              <a:spcBef>
                <a:spcPts val="600"/>
              </a:spcBef>
              <a:spcAft>
                <a:spcPts val="600"/>
              </a:spcAft>
            </a:pPr>
            <a:r>
              <a:rPr lang="nl-NL" sz="2000" b="1" i="1" dirty="0">
                <a:solidFill>
                  <a:srgbClr val="FF0000"/>
                </a:solidFill>
                <a:latin typeface="Times New Roman" panose="02020603050405020304" pitchFamily="18" charset="0"/>
                <a:ea typeface="Times New Roman" panose="02020603050405020304" pitchFamily="18" charset="0"/>
              </a:rPr>
              <a:t>e) Phát triển công nghiệp văn hóa đi đôi với xây dựng, hoàn thiện thị trường văn hóa </a:t>
            </a:r>
            <a:endParaRPr lang="en-US" sz="2000" dirty="0">
              <a:solidFill>
                <a:srgbClr val="FF0000"/>
              </a:solidFill>
              <a:latin typeface="Times New Roman" panose="02020603050405020304" pitchFamily="18" charset="0"/>
              <a:ea typeface="Times New Roman" panose="02020603050405020304" pitchFamily="18" charset="0"/>
            </a:endParaRPr>
          </a:p>
        </p:txBody>
      </p:sp>
      <p:sp>
        <p:nvSpPr>
          <p:cNvPr id="4" name="Rounded Rectangle 3"/>
          <p:cNvSpPr/>
          <p:nvPr/>
        </p:nvSpPr>
        <p:spPr>
          <a:xfrm>
            <a:off x="1479480" y="1222625"/>
            <a:ext cx="6822039" cy="3267182"/>
          </a:xfrm>
          <a:prstGeom prst="roundRect">
            <a:avLst/>
          </a:prstGeom>
          <a:solidFill>
            <a:srgbClr val="0000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hangingPunct="1">
              <a:defRPr/>
            </a:pPr>
            <a:endParaRPr lang="en-US" dirty="0">
              <a:latin typeface="Arial" panose="020B0604020202020204" pitchFamily="34" charset="0"/>
              <a:cs typeface="Arial" panose="020B0604020202020204" pitchFamily="34" charset="0"/>
            </a:endParaRPr>
          </a:p>
        </p:txBody>
      </p:sp>
      <p:sp>
        <p:nvSpPr>
          <p:cNvPr id="5" name="Rectangle 4"/>
          <p:cNvSpPr/>
          <p:nvPr/>
        </p:nvSpPr>
        <p:spPr>
          <a:xfrm>
            <a:off x="1777429" y="1663809"/>
            <a:ext cx="6287783" cy="2308324"/>
          </a:xfrm>
          <a:prstGeom prst="rect">
            <a:avLst/>
          </a:prstGeom>
        </p:spPr>
        <p:txBody>
          <a:bodyPr wrap="square">
            <a:spAutoFit/>
          </a:bodyPr>
          <a:lstStyle/>
          <a:p>
            <a:pPr algn="ctr" eaLnBrk="1" hangingPunct="1">
              <a:defRPr/>
            </a:pPr>
            <a:r>
              <a:rPr lang="vi-VN" sz="1800" dirty="0">
                <a:solidFill>
                  <a:srgbClr val="FFFFFF"/>
                </a:solidFill>
                <a:latin typeface="Arial" panose="020B0604020202020204" pitchFamily="34" charset="0"/>
                <a:cs typeface="Arial" panose="020B0604020202020204" pitchFamily="34" charset="0"/>
              </a:rPr>
              <a:t>Công nghiệp văn hóa (Cultural industries</a:t>
            </a:r>
            <a:r>
              <a:rPr lang="vi-VN" sz="1800" dirty="0" smtClean="0">
                <a:solidFill>
                  <a:srgbClr val="FFFFFF"/>
                </a:solidFill>
                <a:latin typeface="Arial" panose="020B0604020202020204" pitchFamily="34" charset="0"/>
                <a:cs typeface="Arial" panose="020B0604020202020204" pitchFamily="34" charset="0"/>
              </a:rPr>
              <a:t>)</a:t>
            </a:r>
            <a:r>
              <a:rPr lang="vi-VN" sz="1800" dirty="0">
                <a:solidFill>
                  <a:srgbClr val="FFFFFF"/>
                </a:solidFill>
                <a:latin typeface="Arial" panose="020B0604020202020204" pitchFamily="34" charset="0"/>
                <a:cs typeface="Arial" panose="020B0604020202020204" pitchFamily="34" charset="0"/>
              </a:rPr>
              <a:t>  là ngành sản xuất, tái sản xuất và truyền bá các dịch vụ văn hóa và sản phẩm văn hóa được tạo ra bằng phương thức công nghiệp hóa, tin học hóa và thương phẩm hóa; là ngành nghề sản xuất sản phẩm văn hóa và cung cấp dịch vụ văn hóa (Thời trang, Điện ảnh, Mỹ thuật công nghiệp, Trò chơi giải trí, Xuất bản, Quảng cáo, Du lịch, Nghệ thuật biểu diễn, Tổ chức sự kiện…). </a:t>
            </a:r>
            <a:endParaRPr lang="en-US" sz="1800" dirty="0">
              <a:solidFill>
                <a:srgbClr val="FFFFFF"/>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349014911"/>
      </p:ext>
    </p:extLst>
  </p:cSld>
  <p:clrMapOvr>
    <a:masterClrMapping/>
  </p:clrMapOvr>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Down Arrow Callout 2"/>
          <p:cNvSpPr/>
          <p:nvPr/>
        </p:nvSpPr>
        <p:spPr>
          <a:xfrm>
            <a:off x="1851332" y="503433"/>
            <a:ext cx="5825447" cy="976045"/>
          </a:xfrm>
          <a:prstGeom prst="downArrowCallout">
            <a:avLst/>
          </a:prstGeom>
          <a:solidFill>
            <a:srgbClr val="CC00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3"/>
          <p:cNvSpPr/>
          <p:nvPr/>
        </p:nvSpPr>
        <p:spPr>
          <a:xfrm>
            <a:off x="1944212" y="591345"/>
            <a:ext cx="5639685" cy="400110"/>
          </a:xfrm>
          <a:prstGeom prst="rect">
            <a:avLst/>
          </a:prstGeom>
        </p:spPr>
        <p:txBody>
          <a:bodyPr wrap="none">
            <a:spAutoFit/>
          </a:bodyPr>
          <a:lstStyle/>
          <a:p>
            <a:r>
              <a:rPr lang="nl-NL" sz="2000" b="1" dirty="0" smtClean="0">
                <a:solidFill>
                  <a:srgbClr val="FFFFFF"/>
                </a:solidFill>
                <a:latin typeface="+mj-lt"/>
                <a:ea typeface="Times New Roman" panose="02020603050405020304" pitchFamily="18" charset="0"/>
              </a:rPr>
              <a:t>Vì sao phải phát </a:t>
            </a:r>
            <a:r>
              <a:rPr lang="nl-NL" sz="2000" b="1" dirty="0">
                <a:solidFill>
                  <a:srgbClr val="FFFFFF"/>
                </a:solidFill>
                <a:latin typeface="+mj-lt"/>
                <a:ea typeface="Times New Roman" panose="02020603050405020304" pitchFamily="18" charset="0"/>
              </a:rPr>
              <a:t>triển công nghiệp văn </a:t>
            </a:r>
            <a:r>
              <a:rPr lang="nl-NL" sz="2000" b="1" dirty="0" smtClean="0">
                <a:solidFill>
                  <a:srgbClr val="FFFFFF"/>
                </a:solidFill>
                <a:latin typeface="+mj-lt"/>
                <a:ea typeface="Times New Roman" panose="02020603050405020304" pitchFamily="18" charset="0"/>
              </a:rPr>
              <a:t>hóa? </a:t>
            </a:r>
            <a:endParaRPr lang="en-US" sz="2000" b="1" dirty="0">
              <a:solidFill>
                <a:srgbClr val="FFFFFF"/>
              </a:solidFill>
              <a:latin typeface="+mj-lt"/>
            </a:endParaRPr>
          </a:p>
        </p:txBody>
      </p:sp>
      <p:sp>
        <p:nvSpPr>
          <p:cNvPr id="5" name="Rectangle 4"/>
          <p:cNvSpPr/>
          <p:nvPr/>
        </p:nvSpPr>
        <p:spPr>
          <a:xfrm>
            <a:off x="1851332" y="1683416"/>
            <a:ext cx="5825447" cy="707886"/>
          </a:xfrm>
          <a:prstGeom prst="rect">
            <a:avLst/>
          </a:prstGeom>
        </p:spPr>
        <p:txBody>
          <a:bodyPr wrap="square">
            <a:spAutoFit/>
          </a:bodyPr>
          <a:lstStyle/>
          <a:p>
            <a:pPr marL="342900" indent="-342900" algn="ctr">
              <a:buFont typeface="Wingdings" panose="05000000000000000000" pitchFamily="2" charset="2"/>
              <a:buChar char="ü"/>
            </a:pPr>
            <a:r>
              <a:rPr lang="nl-NL" sz="2000" dirty="0" smtClean="0">
                <a:solidFill>
                  <a:srgbClr val="663300"/>
                </a:solidFill>
                <a:latin typeface="+mj-lt"/>
                <a:ea typeface="Times New Roman" panose="02020603050405020304" pitchFamily="18" charset="0"/>
              </a:rPr>
              <a:t>Khai </a:t>
            </a:r>
            <a:r>
              <a:rPr lang="nl-NL" sz="2000" dirty="0">
                <a:solidFill>
                  <a:srgbClr val="663300"/>
                </a:solidFill>
                <a:latin typeface="+mj-lt"/>
                <a:ea typeface="Times New Roman" panose="02020603050405020304" pitchFamily="18" charset="0"/>
              </a:rPr>
              <a:t>thác và phát huy những tiềm năng và giá trị đặc sắc của văn hóa Việt Nam</a:t>
            </a:r>
            <a:endParaRPr lang="en-US" sz="2000" dirty="0">
              <a:solidFill>
                <a:srgbClr val="663300"/>
              </a:solidFill>
              <a:latin typeface="+mj-lt"/>
            </a:endParaRPr>
          </a:p>
        </p:txBody>
      </p:sp>
      <p:sp>
        <p:nvSpPr>
          <p:cNvPr id="6" name="Rectangle 5"/>
          <p:cNvSpPr/>
          <p:nvPr/>
        </p:nvSpPr>
        <p:spPr>
          <a:xfrm>
            <a:off x="1851332" y="2822869"/>
            <a:ext cx="5589977" cy="400110"/>
          </a:xfrm>
          <a:prstGeom prst="rect">
            <a:avLst/>
          </a:prstGeom>
        </p:spPr>
        <p:txBody>
          <a:bodyPr wrap="square">
            <a:spAutoFit/>
          </a:bodyPr>
          <a:lstStyle/>
          <a:p>
            <a:pPr marL="342900" indent="-342900">
              <a:buFont typeface="Wingdings" panose="05000000000000000000" pitchFamily="2" charset="2"/>
              <a:buChar char="ü"/>
            </a:pPr>
            <a:r>
              <a:rPr lang="nl-NL" sz="2000" dirty="0" smtClean="0">
                <a:solidFill>
                  <a:srgbClr val="0000FF"/>
                </a:solidFill>
                <a:latin typeface="+mj-lt"/>
                <a:ea typeface="Times New Roman" panose="02020603050405020304" pitchFamily="18" charset="0"/>
              </a:rPr>
              <a:t>Khuyến </a:t>
            </a:r>
            <a:r>
              <a:rPr lang="nl-NL" sz="2000" dirty="0">
                <a:solidFill>
                  <a:srgbClr val="0000FF"/>
                </a:solidFill>
                <a:latin typeface="+mj-lt"/>
                <a:ea typeface="Times New Roman" panose="02020603050405020304" pitchFamily="18" charset="0"/>
              </a:rPr>
              <a:t>khích xuất khẩu sản phẩm văn </a:t>
            </a:r>
            <a:r>
              <a:rPr lang="nl-NL" sz="2000" dirty="0" smtClean="0">
                <a:solidFill>
                  <a:srgbClr val="0000FF"/>
                </a:solidFill>
                <a:latin typeface="+mj-lt"/>
                <a:ea typeface="Times New Roman" panose="02020603050405020304" pitchFamily="18" charset="0"/>
              </a:rPr>
              <a:t>hóa</a:t>
            </a:r>
            <a:endParaRPr lang="en-US" sz="2000" dirty="0">
              <a:latin typeface="+mj-lt"/>
            </a:endParaRPr>
          </a:p>
        </p:txBody>
      </p:sp>
      <p:sp>
        <p:nvSpPr>
          <p:cNvPr id="7" name="Rectangle 6"/>
          <p:cNvSpPr/>
          <p:nvPr/>
        </p:nvSpPr>
        <p:spPr>
          <a:xfrm>
            <a:off x="1851332" y="3711002"/>
            <a:ext cx="5970087" cy="707886"/>
          </a:xfrm>
          <a:prstGeom prst="rect">
            <a:avLst/>
          </a:prstGeom>
        </p:spPr>
        <p:txBody>
          <a:bodyPr wrap="square">
            <a:spAutoFit/>
          </a:bodyPr>
          <a:lstStyle/>
          <a:p>
            <a:pPr marL="342900" indent="-342900">
              <a:buFont typeface="Wingdings" panose="05000000000000000000" pitchFamily="2" charset="2"/>
              <a:buChar char="ü"/>
            </a:pPr>
            <a:r>
              <a:rPr lang="nl-NL" sz="2000" dirty="0" smtClean="0">
                <a:solidFill>
                  <a:srgbClr val="C00000"/>
                </a:solidFill>
                <a:latin typeface="+mj-lt"/>
                <a:ea typeface="Times New Roman" panose="02020603050405020304" pitchFamily="18" charset="0"/>
              </a:rPr>
              <a:t>Góp </a:t>
            </a:r>
            <a:r>
              <a:rPr lang="nl-NL" sz="2000" dirty="0">
                <a:solidFill>
                  <a:srgbClr val="C00000"/>
                </a:solidFill>
                <a:latin typeface="+mj-lt"/>
                <a:ea typeface="Times New Roman" panose="02020603050405020304" pitchFamily="18" charset="0"/>
              </a:rPr>
              <a:t>phần quảng bá văn hóa Việt Nam ra thế giới</a:t>
            </a:r>
            <a:endParaRPr lang="en-US" sz="2000" dirty="0">
              <a:solidFill>
                <a:srgbClr val="C00000"/>
              </a:solidFill>
              <a:latin typeface="+mj-lt"/>
            </a:endParaRPr>
          </a:p>
        </p:txBody>
      </p:sp>
    </p:spTree>
    <p:extLst>
      <p:ext uri="{BB962C8B-B14F-4D97-AF65-F5344CB8AC3E}">
        <p14:creationId xmlns:p14="http://schemas.microsoft.com/office/powerpoint/2010/main" val="3522888794"/>
      </p:ext>
    </p:extLst>
  </p:cSld>
  <p:clrMapOvr>
    <a:masterClrMapping/>
  </p:clrMapOvr>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1498862" y="460325"/>
            <a:ext cx="6833480" cy="1132169"/>
            <a:chOff x="2118343" y="1215916"/>
            <a:chExt cx="4247203" cy="897116"/>
          </a:xfrm>
        </p:grpSpPr>
        <p:sp>
          <p:nvSpPr>
            <p:cNvPr id="5" name="Rounded Rectangle 4"/>
            <p:cNvSpPr/>
            <p:nvPr/>
          </p:nvSpPr>
          <p:spPr>
            <a:xfrm>
              <a:off x="2118343" y="1215916"/>
              <a:ext cx="4247203" cy="897116"/>
            </a:xfrm>
            <a:prstGeom prst="roundRect">
              <a:avLst/>
            </a:prstGeom>
            <a:solidFill>
              <a:srgbClr val="006600"/>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6" name="Rounded Rectangle 4"/>
            <p:cNvSpPr/>
            <p:nvPr/>
          </p:nvSpPr>
          <p:spPr>
            <a:xfrm>
              <a:off x="2162137" y="1259710"/>
              <a:ext cx="4159615" cy="809528"/>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437717" tIns="76200" rIns="76200" bIns="76200" numCol="1" spcCol="1270" anchor="ctr" anchorCtr="0">
              <a:noAutofit/>
            </a:bodyPr>
            <a:lstStyle/>
            <a:p>
              <a:pPr lvl="0" algn="just" defTabSz="889000">
                <a:lnSpc>
                  <a:spcPct val="90000"/>
                </a:lnSpc>
                <a:spcBef>
                  <a:spcPct val="0"/>
                </a:spcBef>
                <a:spcAft>
                  <a:spcPct val="35000"/>
                </a:spcAft>
              </a:pPr>
              <a:r>
                <a:rPr lang="nl-NL" sz="2000" i="1" kern="1200" dirty="0" smtClean="0">
                  <a:latin typeface="Arial" panose="020B0604020202020204" pitchFamily="34" charset="0"/>
                  <a:cs typeface="Arial" panose="020B0604020202020204" pitchFamily="34" charset="0"/>
                </a:rPr>
                <a:t>+ </a:t>
              </a:r>
              <a:r>
                <a:rPr lang="nl-NL" sz="2000" kern="1200" dirty="0" smtClean="0">
                  <a:latin typeface="Arial" panose="020B0604020202020204" pitchFamily="34" charset="0"/>
                  <a:cs typeface="Arial" panose="020B0604020202020204" pitchFamily="34" charset="0"/>
                </a:rPr>
                <a:t>Có cơ chế khuyến khích đầu tư cơ sở vật chất, trang thiết bị kỹ thuật và công nghệ tiên tiến để nâng cao chất lượng sản phẩm, dịch vụ văn hóa. </a:t>
              </a:r>
              <a:endParaRPr lang="en-US" sz="2000" kern="1200" dirty="0">
                <a:latin typeface="Arial" panose="020B0604020202020204" pitchFamily="34" charset="0"/>
                <a:cs typeface="Arial" panose="020B0604020202020204" pitchFamily="34" charset="0"/>
              </a:endParaRPr>
            </a:p>
          </p:txBody>
        </p:sp>
      </p:grpSp>
      <p:sp>
        <p:nvSpPr>
          <p:cNvPr id="8" name="Rounded Rectangle 7"/>
          <p:cNvSpPr/>
          <p:nvPr/>
        </p:nvSpPr>
        <p:spPr>
          <a:xfrm>
            <a:off x="1498862" y="1840821"/>
            <a:ext cx="6833480" cy="1269230"/>
          </a:xfrm>
          <a:prstGeom prst="roundRect">
            <a:avLst/>
          </a:prstGeom>
          <a:solidFill>
            <a:srgbClr val="CC0099"/>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10" name="Rectangle 9"/>
          <p:cNvSpPr/>
          <p:nvPr/>
        </p:nvSpPr>
        <p:spPr>
          <a:xfrm>
            <a:off x="1569324" y="1967604"/>
            <a:ext cx="6495889" cy="1015663"/>
          </a:xfrm>
          <a:prstGeom prst="rect">
            <a:avLst/>
          </a:prstGeom>
        </p:spPr>
        <p:txBody>
          <a:bodyPr wrap="square">
            <a:spAutoFit/>
          </a:bodyPr>
          <a:lstStyle/>
          <a:p>
            <a:pPr indent="457200" algn="just" fontAlgn="base">
              <a:spcBef>
                <a:spcPts val="600"/>
              </a:spcBef>
              <a:spcAft>
                <a:spcPts val="600"/>
              </a:spcAft>
            </a:pPr>
            <a:r>
              <a:rPr lang="nl-NL" sz="2000" dirty="0" smtClean="0">
                <a:solidFill>
                  <a:srgbClr val="FFFF00"/>
                </a:solidFill>
                <a:latin typeface="+mj-lt"/>
                <a:ea typeface="Times New Roman" panose="02020603050405020304" pitchFamily="18" charset="0"/>
              </a:rPr>
              <a:t>+ Đổi </a:t>
            </a:r>
            <a:r>
              <a:rPr lang="nl-NL" sz="2000" dirty="0">
                <a:solidFill>
                  <a:srgbClr val="FFFF00"/>
                </a:solidFill>
                <a:latin typeface="+mj-lt"/>
                <a:ea typeface="Times New Roman" panose="02020603050405020304" pitchFamily="18" charset="0"/>
              </a:rPr>
              <a:t>mới, hoàn thiện thể chế, tạo môi trường pháp lý thuận lợi để xây dựng, phát triển thị trường văn hóa và công nghiệp văn hóa.</a:t>
            </a:r>
            <a:endParaRPr lang="en-US" sz="2000" dirty="0">
              <a:solidFill>
                <a:srgbClr val="FFFF00"/>
              </a:solidFill>
              <a:latin typeface="+mj-lt"/>
              <a:ea typeface="Times New Roman" panose="02020603050405020304" pitchFamily="18" charset="0"/>
            </a:endParaRPr>
          </a:p>
        </p:txBody>
      </p:sp>
      <p:sp>
        <p:nvSpPr>
          <p:cNvPr id="11" name="Rounded Rectangle 10"/>
          <p:cNvSpPr/>
          <p:nvPr/>
        </p:nvSpPr>
        <p:spPr>
          <a:xfrm>
            <a:off x="1498862" y="3358378"/>
            <a:ext cx="6833480" cy="1269230"/>
          </a:xfrm>
          <a:prstGeom prst="roundRect">
            <a:avLst/>
          </a:prstGeom>
          <a:solidFill>
            <a:srgbClr val="0000FF"/>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12" name="Rectangle 11"/>
          <p:cNvSpPr/>
          <p:nvPr/>
        </p:nvSpPr>
        <p:spPr>
          <a:xfrm>
            <a:off x="1762018" y="3485161"/>
            <a:ext cx="6395663" cy="707886"/>
          </a:xfrm>
          <a:prstGeom prst="rect">
            <a:avLst/>
          </a:prstGeom>
        </p:spPr>
        <p:txBody>
          <a:bodyPr wrap="square">
            <a:spAutoFit/>
          </a:bodyPr>
          <a:lstStyle/>
          <a:p>
            <a:r>
              <a:rPr lang="nl-NL" sz="2000" dirty="0" smtClean="0">
                <a:solidFill>
                  <a:srgbClr val="FFFF00"/>
                </a:solidFill>
                <a:latin typeface="+mj-lt"/>
                <a:ea typeface="Times New Roman" panose="02020603050405020304" pitchFamily="18" charset="0"/>
              </a:rPr>
              <a:t>+ Nâng </a:t>
            </a:r>
            <a:r>
              <a:rPr lang="nl-NL" sz="2000" dirty="0">
                <a:solidFill>
                  <a:srgbClr val="FFFF00"/>
                </a:solidFill>
                <a:latin typeface="+mj-lt"/>
                <a:ea typeface="Times New Roman" panose="02020603050405020304" pitchFamily="18" charset="0"/>
              </a:rPr>
              <a:t>cao ý thức thực thi các quy định pháp luật về quyền tác giả và các quyền liên quan trong toàn xã hội</a:t>
            </a:r>
            <a:endParaRPr lang="en-US" sz="2000" dirty="0">
              <a:solidFill>
                <a:srgbClr val="FFFF00"/>
              </a:solidFill>
              <a:latin typeface="+mj-lt"/>
            </a:endParaRPr>
          </a:p>
        </p:txBody>
      </p:sp>
    </p:spTree>
    <p:extLst>
      <p:ext uri="{BB962C8B-B14F-4D97-AF65-F5344CB8AC3E}">
        <p14:creationId xmlns:p14="http://schemas.microsoft.com/office/powerpoint/2010/main" val="2344703648"/>
      </p:ext>
    </p:extLst>
  </p:cSld>
  <p:clrMapOvr>
    <a:masterClrMapping/>
  </p:clrMapOvr>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320230" y="494223"/>
            <a:ext cx="6539500" cy="707886"/>
          </a:xfrm>
          <a:prstGeom prst="rect">
            <a:avLst/>
          </a:prstGeom>
        </p:spPr>
        <p:txBody>
          <a:bodyPr wrap="square">
            <a:spAutoFit/>
          </a:bodyPr>
          <a:lstStyle/>
          <a:p>
            <a:pPr indent="457200" algn="ctr" fontAlgn="base">
              <a:spcBef>
                <a:spcPts val="600"/>
              </a:spcBef>
              <a:spcAft>
                <a:spcPts val="600"/>
              </a:spcAft>
            </a:pPr>
            <a:r>
              <a:rPr lang="nl-NL" sz="2000" b="1" i="1" dirty="0">
                <a:solidFill>
                  <a:srgbClr val="FF0000"/>
                </a:solidFill>
                <a:latin typeface="Times New Roman" panose="02020603050405020304" pitchFamily="18" charset="0"/>
                <a:ea typeface="Times New Roman" panose="02020603050405020304" pitchFamily="18" charset="0"/>
              </a:rPr>
              <a:t>g) Chủ động hội nhập quốc tế về văn hóa, tiếp thu tinh hoa văn hóa nhân loại</a:t>
            </a:r>
            <a:endParaRPr lang="en-US" sz="2000" dirty="0">
              <a:solidFill>
                <a:srgbClr val="FF0000"/>
              </a:solidFill>
              <a:latin typeface="Times New Roman" panose="02020603050405020304" pitchFamily="18" charset="0"/>
              <a:ea typeface="Times New Roman" panose="02020603050405020304" pitchFamily="18" charset="0"/>
            </a:endParaRPr>
          </a:p>
        </p:txBody>
      </p:sp>
      <p:sp>
        <p:nvSpPr>
          <p:cNvPr id="11" name="Rectangle 10"/>
          <p:cNvSpPr/>
          <p:nvPr/>
        </p:nvSpPr>
        <p:spPr>
          <a:xfrm>
            <a:off x="1572632" y="1202503"/>
            <a:ext cx="6821355" cy="3416654"/>
          </a:xfrm>
          <a:prstGeom prst="rect">
            <a:avLst/>
          </a:prstGeom>
          <a:solidFill>
            <a:srgbClr val="CCCC00"/>
          </a:solidFill>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cxnSp>
        <p:nvCxnSpPr>
          <p:cNvPr id="12" name="Straight Connector 11"/>
          <p:cNvCxnSpPr>
            <a:endCxn id="11" idx="2"/>
          </p:cNvCxnSpPr>
          <p:nvPr/>
        </p:nvCxnSpPr>
        <p:spPr>
          <a:xfrm flipH="1">
            <a:off x="4983310" y="1202109"/>
            <a:ext cx="20548" cy="3417048"/>
          </a:xfrm>
          <a:prstGeom prst="line">
            <a:avLst/>
          </a:prstGeom>
          <a:ln>
            <a:solidFill>
              <a:srgbClr val="663300"/>
            </a:solidFill>
          </a:ln>
        </p:spPr>
        <p:style>
          <a:lnRef idx="2">
            <a:schemeClr val="accent2"/>
          </a:lnRef>
          <a:fillRef idx="0">
            <a:schemeClr val="accent2"/>
          </a:fillRef>
          <a:effectRef idx="1">
            <a:schemeClr val="accent2"/>
          </a:effectRef>
          <a:fontRef idx="minor">
            <a:schemeClr val="tx1"/>
          </a:fontRef>
        </p:style>
      </p:cxnSp>
      <p:grpSp>
        <p:nvGrpSpPr>
          <p:cNvPr id="14" name="Group 13"/>
          <p:cNvGrpSpPr/>
          <p:nvPr/>
        </p:nvGrpSpPr>
        <p:grpSpPr>
          <a:xfrm>
            <a:off x="1750610" y="1424581"/>
            <a:ext cx="2954953" cy="3194576"/>
            <a:chOff x="804626" y="1079049"/>
            <a:chExt cx="2802318" cy="3350160"/>
          </a:xfrm>
        </p:grpSpPr>
        <p:sp>
          <p:nvSpPr>
            <p:cNvPr id="15" name="Rectangle 14"/>
            <p:cNvSpPr/>
            <p:nvPr/>
          </p:nvSpPr>
          <p:spPr>
            <a:xfrm>
              <a:off x="804626" y="1079049"/>
              <a:ext cx="2802318" cy="3350160"/>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16" name="Rectangle 15"/>
            <p:cNvSpPr/>
            <p:nvPr/>
          </p:nvSpPr>
          <p:spPr>
            <a:xfrm>
              <a:off x="804626" y="1079049"/>
              <a:ext cx="2802318" cy="3350160"/>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41910" tIns="41910" rIns="41910" bIns="41910" numCol="1" spcCol="1270" anchor="t" anchorCtr="0">
              <a:noAutofit/>
            </a:bodyPr>
            <a:lstStyle/>
            <a:p>
              <a:pPr lvl="0" algn="just" defTabSz="977900">
                <a:lnSpc>
                  <a:spcPct val="90000"/>
                </a:lnSpc>
                <a:spcBef>
                  <a:spcPct val="0"/>
                </a:spcBef>
                <a:spcAft>
                  <a:spcPct val="35000"/>
                </a:spcAft>
              </a:pPr>
              <a:r>
                <a:rPr lang="nl-NL" sz="2200" i="1" kern="1200" dirty="0" smtClean="0">
                  <a:latin typeface="Arial" panose="020B0604020202020204" pitchFamily="34" charset="0"/>
                  <a:cs typeface="Arial" panose="020B0604020202020204" pitchFamily="34" charset="0"/>
                </a:rPr>
                <a:t>+ </a:t>
              </a:r>
              <a:r>
                <a:rPr lang="nl-NL" sz="2200" kern="1200" dirty="0" smtClean="0">
                  <a:latin typeface="Arial" panose="020B0604020202020204" pitchFamily="34" charset="0"/>
                  <a:cs typeface="Arial" panose="020B0604020202020204" pitchFamily="34" charset="0"/>
                </a:rPr>
                <a:t>Chủ động </a:t>
              </a:r>
              <a:r>
                <a:rPr lang="nl-NL" sz="2200" b="1" u="sng" kern="1200" dirty="0" smtClean="0">
                  <a:solidFill>
                    <a:schemeClr val="accent2"/>
                  </a:solidFill>
                  <a:latin typeface="Arial" panose="020B0604020202020204" pitchFamily="34" charset="0"/>
                  <a:cs typeface="Arial" panose="020B0604020202020204" pitchFamily="34" charset="0"/>
                </a:rPr>
                <a:t>mở rộng hợp tác văn hóa </a:t>
              </a:r>
              <a:r>
                <a:rPr lang="nl-NL" sz="2200" kern="1200" dirty="0" smtClean="0">
                  <a:latin typeface="Arial" panose="020B0604020202020204" pitchFamily="34" charset="0"/>
                  <a:cs typeface="Arial" panose="020B0604020202020204" pitchFamily="34" charset="0"/>
                </a:rPr>
                <a:t>với các nước, thực hiện </a:t>
              </a:r>
              <a:r>
                <a:rPr lang="nl-NL" sz="2200" b="1" u="sng" kern="1200" dirty="0" smtClean="0">
                  <a:solidFill>
                    <a:srgbClr val="000099"/>
                  </a:solidFill>
                  <a:latin typeface="Arial" panose="020B0604020202020204" pitchFamily="34" charset="0"/>
                  <a:cs typeface="Arial" panose="020B0604020202020204" pitchFamily="34" charset="0"/>
                </a:rPr>
                <a:t>đa dạng các hình thức văn hóa </a:t>
              </a:r>
              <a:r>
                <a:rPr lang="nl-NL" sz="2200" kern="1200" dirty="0" smtClean="0">
                  <a:latin typeface="Arial" panose="020B0604020202020204" pitchFamily="34" charset="0"/>
                  <a:cs typeface="Arial" panose="020B0604020202020204" pitchFamily="34" charset="0"/>
                </a:rPr>
                <a:t>đối ngoại, đưa các quan hệ quốc tế về văn hóa đi vào chiều sâu, đạt hiệu quả thiết thực. </a:t>
              </a:r>
              <a:endParaRPr lang="en-US" sz="2200" kern="1200" dirty="0">
                <a:latin typeface="Arial" panose="020B0604020202020204" pitchFamily="34" charset="0"/>
                <a:cs typeface="Arial" panose="020B0604020202020204" pitchFamily="34" charset="0"/>
              </a:endParaRPr>
            </a:p>
          </p:txBody>
        </p:sp>
      </p:grpSp>
      <p:grpSp>
        <p:nvGrpSpPr>
          <p:cNvPr id="17" name="Group 16"/>
          <p:cNvGrpSpPr/>
          <p:nvPr/>
        </p:nvGrpSpPr>
        <p:grpSpPr>
          <a:xfrm>
            <a:off x="5256260" y="1471865"/>
            <a:ext cx="2802318" cy="3100008"/>
            <a:chOff x="3669372" y="1204125"/>
            <a:chExt cx="2802318" cy="3100008"/>
          </a:xfrm>
        </p:grpSpPr>
        <p:sp>
          <p:nvSpPr>
            <p:cNvPr id="18" name="Rectangle 17"/>
            <p:cNvSpPr/>
            <p:nvPr/>
          </p:nvSpPr>
          <p:spPr>
            <a:xfrm>
              <a:off x="3669372" y="1204125"/>
              <a:ext cx="2802318" cy="3100008"/>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19" name="Rectangle 18"/>
            <p:cNvSpPr/>
            <p:nvPr/>
          </p:nvSpPr>
          <p:spPr>
            <a:xfrm>
              <a:off x="3669372" y="1204125"/>
              <a:ext cx="2802318" cy="3100008"/>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41910" tIns="41910" rIns="41910" bIns="41910" numCol="1" spcCol="1270" anchor="t" anchorCtr="0">
              <a:noAutofit/>
            </a:bodyPr>
            <a:lstStyle/>
            <a:p>
              <a:pPr lvl="0" algn="l" defTabSz="977900">
                <a:lnSpc>
                  <a:spcPct val="90000"/>
                </a:lnSpc>
                <a:spcBef>
                  <a:spcPct val="0"/>
                </a:spcBef>
                <a:spcAft>
                  <a:spcPct val="35000"/>
                </a:spcAft>
              </a:pPr>
              <a:r>
                <a:rPr lang="nl-NL" sz="2200" kern="1200" dirty="0" smtClean="0">
                  <a:latin typeface="Arial" panose="020B0604020202020204" pitchFamily="34" charset="0"/>
                  <a:cs typeface="Arial" panose="020B0604020202020204" pitchFamily="34" charset="0"/>
                </a:rPr>
                <a:t>+ </a:t>
              </a:r>
              <a:r>
                <a:rPr lang="nl-NL" sz="2200" b="1" u="sng" kern="1200" dirty="0" smtClean="0">
                  <a:solidFill>
                    <a:srgbClr val="CC0099"/>
                  </a:solidFill>
                  <a:latin typeface="Arial" panose="020B0604020202020204" pitchFamily="34" charset="0"/>
                  <a:cs typeface="Arial" panose="020B0604020202020204" pitchFamily="34" charset="0"/>
                </a:rPr>
                <a:t>Tiếp thu có chọn lọc</a:t>
              </a:r>
              <a:r>
                <a:rPr lang="nl-NL" sz="2200" kern="1200" dirty="0" smtClean="0">
                  <a:latin typeface="Arial" panose="020B0604020202020204" pitchFamily="34" charset="0"/>
                  <a:cs typeface="Arial" panose="020B0604020202020204" pitchFamily="34" charset="0"/>
                </a:rPr>
                <a:t> tinh hoa văn hóa thế giới, </a:t>
              </a:r>
              <a:r>
                <a:rPr lang="nl-NL" sz="2200" b="1" u="sng" kern="1200" dirty="0" smtClean="0">
                  <a:solidFill>
                    <a:srgbClr val="800080"/>
                  </a:solidFill>
                  <a:latin typeface="Arial" panose="020B0604020202020204" pitchFamily="34" charset="0"/>
                  <a:cs typeface="Arial" panose="020B0604020202020204" pitchFamily="34" charset="0"/>
                </a:rPr>
                <a:t>làm phong phú thêm văn hóa dân tộc</a:t>
              </a:r>
              <a:r>
                <a:rPr lang="nl-NL" sz="2200" kern="1200" dirty="0" smtClean="0">
                  <a:latin typeface="Arial" panose="020B0604020202020204" pitchFamily="34" charset="0"/>
                  <a:cs typeface="Arial" panose="020B0604020202020204" pitchFamily="34" charset="0"/>
                </a:rPr>
                <a:t>, hạn chế, khắc phục những ảnh hưởng tiêu cực, mặt trái của toàn cầu hóa về văn hóa. </a:t>
              </a:r>
              <a:endParaRPr lang="en-US" sz="2200" kern="1200" dirty="0">
                <a:latin typeface="Arial" panose="020B0604020202020204" pitchFamily="34" charset="0"/>
                <a:cs typeface="Arial" panose="020B0604020202020204" pitchFamily="34" charset="0"/>
              </a:endParaRPr>
            </a:p>
          </p:txBody>
        </p:sp>
      </p:grpSp>
    </p:spTree>
    <p:extLst>
      <p:ext uri="{BB962C8B-B14F-4D97-AF65-F5344CB8AC3E}">
        <p14:creationId xmlns:p14="http://schemas.microsoft.com/office/powerpoint/2010/main" val="2468537043"/>
      </p:ext>
    </p:extLst>
  </p:cSld>
  <p:clrMapOvr>
    <a:masterClrMapping/>
  </p:clrMapOvr>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783151693"/>
      </p:ext>
    </p:extLst>
  </p:cSld>
  <p:clrMapOvr>
    <a:masterClrMapping/>
  </p:clrMapOvr>
</p:sld>
</file>

<file path=ppt/theme/_rels/theme2.xml.rels><?xml version="1.0" encoding="UTF-8" standalone="yes"?>
<Relationships xmlns="http://schemas.openxmlformats.org/package/2006/relationships"><Relationship Id="rId1" Type="http://schemas.openxmlformats.org/officeDocument/2006/relationships/image" Target="../media/image7.jpeg"/></Relationships>
</file>

<file path=ppt/theme/theme1.xml><?xml version="1.0" encoding="utf-8"?>
<a:theme xmlns:a="http://schemas.openxmlformats.org/drawingml/2006/main" name="Notebook Lesson">
  <a:themeElements>
    <a:clrScheme name="Simple Light">
      <a:dk1>
        <a:srgbClr val="595959"/>
      </a:dk1>
      <a:lt1>
        <a:srgbClr val="F1C232"/>
      </a:lt1>
      <a:dk2>
        <a:srgbClr val="595959"/>
      </a:dk2>
      <a:lt2>
        <a:srgbClr val="A8D68C"/>
      </a:lt2>
      <a:accent1>
        <a:srgbClr val="F1C232"/>
      </a:accent1>
      <a:accent2>
        <a:srgbClr val="B44141"/>
      </a:accent2>
      <a:accent3>
        <a:srgbClr val="F1C232"/>
      </a:accent3>
      <a:accent4>
        <a:srgbClr val="DF7070"/>
      </a:accent4>
      <a:accent5>
        <a:srgbClr val="7A9E64"/>
      </a:accent5>
      <a:accent6>
        <a:srgbClr val="595959"/>
      </a:accent6>
      <a:hlink>
        <a:srgbClr val="595959"/>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Concourse">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Concourse">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95000" t="-106500" r="5000" b="2065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3.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2953</TotalTime>
  <Words>5179</Words>
  <Application>Microsoft Office PowerPoint</Application>
  <PresentationFormat>On-screen Show (16:9)</PresentationFormat>
  <Paragraphs>316</Paragraphs>
  <Slides>133</Slides>
  <Notes>5</Notes>
  <HiddenSlides>0</HiddenSlides>
  <MMClips>0</MMClips>
  <ScaleCrop>false</ScaleCrop>
  <HeadingPairs>
    <vt:vector size="6" baseType="variant">
      <vt:variant>
        <vt:lpstr>Fonts Used</vt:lpstr>
      </vt:variant>
      <vt:variant>
        <vt:i4>25</vt:i4>
      </vt:variant>
      <vt:variant>
        <vt:lpstr>Theme</vt:lpstr>
      </vt:variant>
      <vt:variant>
        <vt:i4>2</vt:i4>
      </vt:variant>
      <vt:variant>
        <vt:lpstr>Slide Titles</vt:lpstr>
      </vt:variant>
      <vt:variant>
        <vt:i4>133</vt:i4>
      </vt:variant>
    </vt:vector>
  </HeadingPairs>
  <TitlesOfParts>
    <vt:vector size="160" baseType="lpstr">
      <vt:lpstr>.VnTime</vt:lpstr>
      <vt:lpstr>Arial</vt:lpstr>
      <vt:lpstr>Arial Đen</vt:lpstr>
      <vt:lpstr>Calibri</vt:lpstr>
      <vt:lpstr>Coming Soon</vt:lpstr>
      <vt:lpstr>Concert One</vt:lpstr>
      <vt:lpstr>FontAwesome</vt:lpstr>
      <vt:lpstr>Lato Black</vt:lpstr>
      <vt:lpstr>Lato Light</vt:lpstr>
      <vt:lpstr>Lucida Sans Unicode</vt:lpstr>
      <vt:lpstr>Neris Thin</vt:lpstr>
      <vt:lpstr>Norwester</vt:lpstr>
      <vt:lpstr>Open Sans</vt:lpstr>
      <vt:lpstr>opensans</vt:lpstr>
      <vt:lpstr>Roboto</vt:lpstr>
      <vt:lpstr>Roboto Black</vt:lpstr>
      <vt:lpstr>Roboto Mono Regular</vt:lpstr>
      <vt:lpstr>Sosa Regular</vt:lpstr>
      <vt:lpstr>Times New Roman</vt:lpstr>
      <vt:lpstr>Verdana</vt:lpstr>
      <vt:lpstr>VNbangkok</vt:lpstr>
      <vt:lpstr>VNbritannic</vt:lpstr>
      <vt:lpstr>Wingdings</vt:lpstr>
      <vt:lpstr>Wingdings 2</vt:lpstr>
      <vt:lpstr>Wingdings 3</vt:lpstr>
      <vt:lpstr>Notebook Lesson</vt:lpstr>
      <vt:lpstr>Concourse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CHÀO CÔ VÀ CÁC BẠN ĐẾN VỚI BÀI THUYẾT TRÌNH CỦA NHÓM 1</dc:title>
  <dc:creator>Admin</dc:creator>
  <cp:lastModifiedBy>Admin</cp:lastModifiedBy>
  <cp:revision>152</cp:revision>
  <dcterms:modified xsi:type="dcterms:W3CDTF">2021-01-11T15:55:20Z</dcterms:modified>
</cp:coreProperties>
</file>