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  <p:sldMasterId id="2147483692" r:id="rId3"/>
  </p:sldMasterIdLst>
  <p:notesMasterIdLst>
    <p:notesMasterId r:id="rId31"/>
  </p:notesMasterIdLst>
  <p:sldIdLst>
    <p:sldId id="256" r:id="rId4"/>
    <p:sldId id="266" r:id="rId5"/>
    <p:sldId id="268" r:id="rId6"/>
    <p:sldId id="269" r:id="rId7"/>
    <p:sldId id="267" r:id="rId8"/>
    <p:sldId id="270" r:id="rId9"/>
    <p:sldId id="282" r:id="rId10"/>
    <p:sldId id="283" r:id="rId11"/>
    <p:sldId id="271" r:id="rId12"/>
    <p:sldId id="272" r:id="rId13"/>
    <p:sldId id="284" r:id="rId14"/>
    <p:sldId id="285" r:id="rId15"/>
    <p:sldId id="273" r:id="rId16"/>
    <p:sldId id="274" r:id="rId17"/>
    <p:sldId id="275" r:id="rId18"/>
    <p:sldId id="276" r:id="rId19"/>
    <p:sldId id="286" r:id="rId20"/>
    <p:sldId id="287" r:id="rId21"/>
    <p:sldId id="277" r:id="rId22"/>
    <p:sldId id="288" r:id="rId23"/>
    <p:sldId id="278" r:id="rId24"/>
    <p:sldId id="279" r:id="rId25"/>
    <p:sldId id="289" r:id="rId26"/>
    <p:sldId id="280" r:id="rId27"/>
    <p:sldId id="281" r:id="rId28"/>
    <p:sldId id="265" r:id="rId29"/>
    <p:sldId id="29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559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-21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1FFE6-AA9E-4DF2-AAED-E4AA0FB43B2D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A6C6F-DCC0-4B16-B533-9FEEE06F18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1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7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84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867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71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5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6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87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7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7" y="2737249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4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6" y="2737249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840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94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3" y="514928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939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6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92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51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368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619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85848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901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1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5" y="609603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7" y="609600"/>
            <a:ext cx="7060151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88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2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6" y="5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2" y="4495805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8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2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5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43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4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5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5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9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6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13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5034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8245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5845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93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0097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524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292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5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5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286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66069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00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5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9651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1"/>
            <a:ext cx="8881533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2544234" y="1"/>
            <a:ext cx="144991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12192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10991851" y="4495801"/>
            <a:ext cx="1200149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9745133" y="573405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250" y="6164264"/>
            <a:ext cx="1699683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5715000"/>
            <a:ext cx="235161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7747000" y="1"/>
            <a:ext cx="444500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11338984" y="1125538"/>
            <a:ext cx="853016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69400" y="1"/>
            <a:ext cx="22098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3577167" y="3284539"/>
            <a:ext cx="8128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203200" y="457200"/>
            <a:ext cx="115824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10363201" y="4752975"/>
            <a:ext cx="1132417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304800" y="4953000"/>
            <a:ext cx="22352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2641600" y="2057401"/>
            <a:ext cx="89408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2133600" y="762000"/>
            <a:ext cx="85344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11277600" y="6400801"/>
            <a:ext cx="6096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64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5527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350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2859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901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417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794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370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899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516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28601"/>
            <a:ext cx="27432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1"/>
            <a:ext cx="80264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4307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09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5661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28600"/>
            <a:ext cx="75184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78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18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3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6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9D83-9470-4855-B94D-400B604F652F}" type="datetimeFigureOut">
              <a:rPr lang="en-US" smtClean="0"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6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5" y="6041366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43E4E-2B69-4D21-9FBC-31EE13C9DD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86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8" y="5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70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6" y="147640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1" y="152405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5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77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7924800" y="0"/>
            <a:ext cx="42672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12192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88392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102616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87867" y="1"/>
            <a:ext cx="11904133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122767" y="103188"/>
            <a:ext cx="3409951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131234" y="147639"/>
            <a:ext cx="1246717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371600" y="1066800"/>
            <a:ext cx="82804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10972800" y="152401"/>
            <a:ext cx="984251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 charset="0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81491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1117600" y="228600"/>
            <a:ext cx="8636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379200" y="6324601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6C95E-F4F7-458A-8449-ABBDB627A987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6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CAO ĐẲNG 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>LÝ TỰ TRỌNG</a:t>
            </a:r>
            <a:r>
              <a:rPr lang="vi-VN" sz="4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T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HÀNH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HỐ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Ồ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HÍ </a:t>
            </a:r>
            <a:r>
              <a:rPr lang="vi-VN" sz="4800" b="1" dirty="0" smtClean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INH</a:t>
            </a: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107587" y="2524271"/>
            <a:ext cx="8667476" cy="1442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Môn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600" b="1" kern="0" dirty="0" err="1" smtClean="0">
                <a:solidFill>
                  <a:srgbClr val="000000"/>
                </a:solidFill>
                <a:cs typeface="Arial" charset="0"/>
              </a:rPr>
              <a:t>học</a:t>
            </a:r>
            <a:r>
              <a:rPr lang="en-US" sz="3600" b="1" kern="0" dirty="0" smtClean="0">
                <a:solidFill>
                  <a:srgbClr val="000000"/>
                </a:solidFill>
                <a:cs typeface="Arial" charset="0"/>
              </a:rPr>
              <a:t>: TỔNG QUAN DU LỊCH VÀ KHÁCH SẠN</a:t>
            </a:r>
            <a:endParaRPr lang="en-US" sz="3600" b="1" kern="0" dirty="0">
              <a:solidFill>
                <a:srgbClr val="006666"/>
              </a:solidFill>
              <a:cs typeface="Arial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693567" y="4136481"/>
            <a:ext cx="7518400" cy="22385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LỚP: 20T3-KLB1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HỌC KỲ 1 – NĂM HỌC 2020_2021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cs typeface="Arial" charset="0"/>
              </a:rPr>
              <a:t>GIẢNG VIÊN: PHẠM THỊ THANH THÚY</a:t>
            </a:r>
            <a:endParaRPr lang="en-US" sz="3200" b="1" kern="0" dirty="0">
              <a:cs typeface="Arial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178407" y="1581955"/>
            <a:ext cx="8401319" cy="91674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000" b="1" kern="0" dirty="0">
                <a:solidFill>
                  <a:srgbClr val="FF0000"/>
                </a:solidFill>
                <a:cs typeface="Arial" charset="0"/>
              </a:rPr>
              <a:t>NGÀNH KỸ THUẬT LÀM BÁNH</a:t>
            </a:r>
          </a:p>
        </p:txBody>
      </p:sp>
    </p:spTree>
    <p:extLst>
      <p:ext uri="{BB962C8B-B14F-4D97-AF65-F5344CB8AC3E}">
        <p14:creationId xmlns:p14="http://schemas.microsoft.com/office/powerpoint/2010/main" val="38926683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8000" y="2653048"/>
            <a:ext cx="10972800" cy="27045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4800" b="1" kern="0" dirty="0" smtClean="0">
                <a:solidFill>
                  <a:srgbClr val="FF0000"/>
                </a:solidFill>
                <a:cs typeface="Arial" charset="0"/>
              </a:rPr>
              <a:t>Chương 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1: </a:t>
            </a:r>
            <a:r>
              <a:rPr lang="en-US" sz="4800" b="1" dirty="0">
                <a:solidFill>
                  <a:srgbClr val="FF0000"/>
                </a:solidFill>
              </a:rPr>
              <a:t>KHÁI QUÁT VỀ HOẠT ĐỘNG DU LỊCH VÀ KHÁCH </a:t>
            </a:r>
            <a:r>
              <a:rPr lang="en-US" sz="4800" b="1" dirty="0" smtClean="0">
                <a:solidFill>
                  <a:srgbClr val="FF0000"/>
                </a:solidFill>
              </a:rPr>
              <a:t>SẠN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(3 </a:t>
            </a:r>
            <a:r>
              <a:rPr lang="en-US" sz="4800" b="1" kern="0" dirty="0" err="1" smtClean="0">
                <a:solidFill>
                  <a:srgbClr val="FF0000"/>
                </a:solidFill>
                <a:cs typeface="Arial" charset="0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cs typeface="Arial" charset="0"/>
              </a:rPr>
              <a:t>)</a:t>
            </a:r>
            <a:endParaRPr lang="en-US" sz="4800" b="1" kern="0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468194" y="244700"/>
            <a:ext cx="9813703" cy="2115750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/>
            </a:r>
            <a:b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</a:b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Môn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học</a:t>
            </a:r>
            <a:r>
              <a:rPr lang="en-US" dirty="0" smtClean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: </a:t>
            </a:r>
            <a:r>
              <a:rPr lang="en-US" dirty="0">
                <a:solidFill>
                  <a:srgbClr val="000000"/>
                </a:solidFill>
                <a:latin typeface="Trebuchet MS" pitchFamily="34" charset="0"/>
                <a:cs typeface="Arial" charset="0"/>
              </a:rPr>
              <a:t>TỔNG QUAN DU LỊCH VÀ KHÁCH SẠN</a:t>
            </a:r>
            <a:r>
              <a:rPr lang="en-US" dirty="0">
                <a:solidFill>
                  <a:srgbClr val="006666"/>
                </a:solidFill>
                <a:cs typeface="Arial" charset="0"/>
              </a:rPr>
              <a:t/>
            </a:r>
            <a:br>
              <a:rPr lang="en-US" dirty="0">
                <a:solidFill>
                  <a:srgbClr val="006666"/>
                </a:solidFill>
                <a:cs typeface="Arial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 smtClean="0"/>
              <a:t>MỤC TIÊU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400" y="1600200"/>
            <a:ext cx="76200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vi-VN" dirty="0"/>
              <a:t> </a:t>
            </a:r>
            <a:r>
              <a:rPr lang="vi-VN" dirty="0" smtClean="0"/>
              <a:t>khái niệm du lịch.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vi-VN" dirty="0" smtClean="0"/>
              <a:t>Phát biểu sản phẩm đặc thù của du lịch.</a:t>
            </a:r>
            <a:endParaRPr lang="en-US" dirty="0" smtClean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vi-VN" dirty="0" smtClean="0"/>
              <a:t>T</a:t>
            </a:r>
            <a:r>
              <a:rPr lang="en-US" dirty="0" err="1" smtClean="0"/>
              <a:t>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3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84857"/>
            <a:ext cx="4263971" cy="426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395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25754"/>
            <a:ext cx="9646276" cy="1043369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28033" y="1249252"/>
            <a:ext cx="10406129" cy="5447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1.1 MỘT SỐ KHÁI NIỆM CƠ BẢN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1.1.1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niệm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1.1.2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niệm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về</a:t>
            </a:r>
            <a:r>
              <a:rPr lang="en-US" sz="3200" b="1" kern="0" dirty="0" smtClean="0">
                <a:solidFill>
                  <a:srgbClr val="000000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srgbClr val="000000"/>
                </a:solidFill>
                <a:cs typeface="Arial" charset="0"/>
              </a:rPr>
              <a:t>khách</a:t>
            </a:r>
            <a:endParaRPr lang="en-US" sz="3200" b="1" kern="0" dirty="0" smtClean="0">
              <a:solidFill>
                <a:srgbClr val="000000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srgbClr val="FF0000"/>
                </a:solidFill>
                <a:cs typeface="Arial" charset="0"/>
              </a:rPr>
              <a:t>1.2 SẢN PHẨM DU LỊCH VÀ TÍNH ĐẶC THÙ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1.2.1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Khái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niệm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1.2.2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Những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bộ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phận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hợp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thành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sản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phẩm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1.2.3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Những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đặc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trưng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cơ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bản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của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sản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phẩm</a:t>
            </a:r>
            <a:r>
              <a:rPr lang="en-US" sz="3200" b="1" kern="0" dirty="0" smtClean="0">
                <a:solidFill>
                  <a:prstClr val="black"/>
                </a:solidFill>
                <a:cs typeface="Arial" charset="0"/>
              </a:rPr>
              <a:t> du </a:t>
            </a:r>
            <a:r>
              <a:rPr lang="en-US" sz="3200" b="1" kern="0" dirty="0" err="1" smtClean="0">
                <a:solidFill>
                  <a:prstClr val="black"/>
                </a:solidFill>
                <a:cs typeface="Arial" charset="0"/>
              </a:rPr>
              <a:t>lịch</a:t>
            </a:r>
            <a:endParaRPr lang="en-US" sz="3200" b="1" kern="0" dirty="0" smtClean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194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 MỘT </a:t>
            </a:r>
            <a:r>
              <a:rPr lang="en-US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 KHÁI NIỆM CƠ BẢN</a:t>
            </a:r>
            <a:r>
              <a:rPr lang="en-US" dirty="0">
                <a:solidFill>
                  <a:srgbClr val="92D050"/>
                </a:solidFill>
              </a:rPr>
              <a:t/>
            </a:r>
            <a:br>
              <a:rPr lang="en-US" dirty="0">
                <a:solidFill>
                  <a:srgbClr val="92D050"/>
                </a:solidFill>
              </a:rPr>
            </a:br>
            <a:endParaRPr lang="en-US" b="1" dirty="0">
              <a:solidFill>
                <a:srgbClr val="92D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10330543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>
                <a:solidFill>
                  <a:schemeClr val="tx1"/>
                </a:solidFill>
              </a:rPr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: Theo Mill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Morrison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xảy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khi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 smtClean="0">
                <a:solidFill>
                  <a:schemeClr val="tx1"/>
                </a:solidFill>
              </a:rPr>
              <a:t>ng</a:t>
            </a:r>
            <a:r>
              <a:rPr lang="vi-VN" dirty="0" smtClean="0">
                <a:solidFill>
                  <a:schemeClr val="tx1"/>
                </a:solidFill>
              </a:rPr>
              <a:t>ười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vượt</a:t>
            </a:r>
            <a:r>
              <a:rPr lang="en-US" dirty="0">
                <a:solidFill>
                  <a:schemeClr val="tx1"/>
                </a:solidFill>
              </a:rPr>
              <a:t> qua </a:t>
            </a:r>
            <a:r>
              <a:rPr lang="en-US" dirty="0" err="1">
                <a:solidFill>
                  <a:schemeClr val="tx1"/>
                </a:solidFill>
              </a:rPr>
              <a:t>biên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nước</a:t>
            </a:r>
            <a:r>
              <a:rPr lang="en-US" dirty="0">
                <a:solidFill>
                  <a:schemeClr val="tx1"/>
                </a:solidFill>
              </a:rPr>
              <a:t>, hay </a:t>
            </a:r>
            <a:r>
              <a:rPr lang="en-US" dirty="0" err="1">
                <a:solidFill>
                  <a:schemeClr val="tx1"/>
                </a:solidFill>
              </a:rPr>
              <a:t>ranh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vùng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vực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nhằm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mục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đích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vụ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lưu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ít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24h </a:t>
            </a:r>
            <a:r>
              <a:rPr lang="en-US" dirty="0" err="1">
                <a:solidFill>
                  <a:schemeClr val="tx1"/>
                </a:solidFill>
              </a:rPr>
              <a:t>nhưng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quá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Như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vậy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xem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xét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thông</a:t>
            </a:r>
            <a:r>
              <a:rPr lang="en-US" dirty="0">
                <a:solidFill>
                  <a:schemeClr val="tx1"/>
                </a:solidFill>
              </a:rPr>
              <a:t> qua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đặc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trưng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muốn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804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>
                <a:solidFill>
                  <a:schemeClr val="tx1"/>
                </a:solidFill>
              </a:rPr>
              <a:t>lịch</a:t>
            </a:r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thể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được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hiểu</a:t>
            </a:r>
            <a:r>
              <a:rPr lang="en-US" dirty="0">
                <a:solidFill>
                  <a:schemeClr val="tx1"/>
                </a:solidFill>
              </a:rPr>
              <a:t> “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hoạt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động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con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ngoài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xuyên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nhằm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mãn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cầu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giải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trí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nghỉ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dưỡng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định</a:t>
            </a:r>
            <a:r>
              <a:rPr lang="en-US" dirty="0">
                <a:solidFill>
                  <a:schemeClr val="tx1"/>
                </a:solidFill>
              </a:rPr>
              <a:t>”.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953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lịch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Giá tour du lịch Phú Quốc của Saigontourist tháng 1 2021 - Dịch vụ Hay Dịch  vụ Hay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5855" y="2028625"/>
            <a:ext cx="5943600" cy="39598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515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5" y="991673"/>
            <a:ext cx="9544322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1.1.1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lịch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Ngành Quản trị dịch vụ du lịch và lữ hành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91"/>
          <a:stretch/>
        </p:blipFill>
        <p:spPr bwMode="auto">
          <a:xfrm>
            <a:off x="1861439" y="2073136"/>
            <a:ext cx="6323918" cy="4386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4871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Theo </a:t>
            </a:r>
            <a:r>
              <a:rPr lang="en-US" dirty="0" err="1">
                <a:solidFill>
                  <a:schemeClr val="tx1"/>
                </a:solidFill>
              </a:rPr>
              <a:t>nhà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tế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Anh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du </a:t>
            </a:r>
            <a:r>
              <a:rPr lang="en-US" dirty="0" err="1">
                <a:solidFill>
                  <a:schemeClr val="tx1"/>
                </a:solidFill>
              </a:rPr>
              <a:t>lịch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“</a:t>
            </a:r>
            <a:r>
              <a:rPr lang="en-US" dirty="0" err="1">
                <a:solidFill>
                  <a:schemeClr val="tx1"/>
                </a:solidFill>
              </a:rPr>
              <a:t>tất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cả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người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thỏa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mãn</a:t>
            </a:r>
            <a:r>
              <a:rPr lang="en-US" dirty="0">
                <a:solidFill>
                  <a:schemeClr val="tx1"/>
                </a:solidFill>
              </a:rPr>
              <a:t> 2 </a:t>
            </a:r>
            <a:r>
              <a:rPr lang="en-US" dirty="0" err="1">
                <a:solidFill>
                  <a:schemeClr val="tx1"/>
                </a:solidFill>
              </a:rPr>
              <a:t>điều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kiện</a:t>
            </a:r>
            <a:r>
              <a:rPr lang="en-US" dirty="0">
                <a:solidFill>
                  <a:schemeClr val="tx1"/>
                </a:solidFill>
              </a:rPr>
              <a:t>: </a:t>
            </a:r>
            <a:r>
              <a:rPr lang="en-US" dirty="0" err="1">
                <a:solidFill>
                  <a:schemeClr val="tx1"/>
                </a:solidFill>
              </a:rPr>
              <a:t>rời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khỏi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nơi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trú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thường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xuyên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của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mình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khoảng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dưới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một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và</a:t>
            </a:r>
            <a:r>
              <a:rPr lang="en-US" dirty="0">
                <a:solidFill>
                  <a:schemeClr val="tx1"/>
                </a:solidFill>
              </a:rPr>
              <a:t> chi </a:t>
            </a:r>
            <a:r>
              <a:rPr lang="en-US" dirty="0" err="1">
                <a:solidFill>
                  <a:schemeClr val="tx1"/>
                </a:solidFill>
              </a:rPr>
              <a:t>tiêu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tiền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bạc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họ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kiếm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tiền</a:t>
            </a:r>
            <a:r>
              <a:rPr lang="en-US" dirty="0">
                <a:solidFill>
                  <a:schemeClr val="tx1"/>
                </a:solidFill>
              </a:rPr>
              <a:t> ở </a:t>
            </a:r>
            <a:r>
              <a:rPr lang="en-US" dirty="0" err="1">
                <a:solidFill>
                  <a:schemeClr val="tx1"/>
                </a:solidFill>
              </a:rPr>
              <a:t>đó</a:t>
            </a:r>
            <a:r>
              <a:rPr lang="en-US" dirty="0">
                <a:solidFill>
                  <a:schemeClr val="tx1"/>
                </a:solidFill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3605452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r>
              <a:rPr lang="en-US" sz="3600" dirty="0" err="1" smtClean="0"/>
              <a:t>Nhà</a:t>
            </a:r>
            <a:r>
              <a:rPr lang="en-US" sz="3600" dirty="0" smtClean="0"/>
              <a:t> </a:t>
            </a:r>
            <a:r>
              <a:rPr lang="en-US" sz="3600" dirty="0" err="1"/>
              <a:t>xã</a:t>
            </a:r>
            <a:r>
              <a:rPr lang="en-US" sz="3600" dirty="0"/>
              <a:t> </a:t>
            </a:r>
            <a:r>
              <a:rPr lang="en-US" sz="3600" dirty="0" err="1"/>
              <a:t>hội</a:t>
            </a:r>
            <a:r>
              <a:rPr lang="en-US" sz="3600" dirty="0"/>
              <a:t> </a:t>
            </a:r>
            <a:r>
              <a:rPr lang="en-US" sz="3600" dirty="0" err="1"/>
              <a:t>học</a:t>
            </a:r>
            <a:r>
              <a:rPr lang="en-US" sz="3600" dirty="0"/>
              <a:t> Cohen </a:t>
            </a:r>
            <a:r>
              <a:rPr lang="en-US" sz="3600" dirty="0" err="1"/>
              <a:t>lại</a:t>
            </a:r>
            <a:r>
              <a:rPr lang="en-US" sz="3600" dirty="0"/>
              <a:t> </a:t>
            </a:r>
            <a:r>
              <a:rPr lang="en-US" sz="3600" dirty="0" err="1"/>
              <a:t>quan</a:t>
            </a:r>
            <a:r>
              <a:rPr lang="en-US" sz="3600" dirty="0"/>
              <a:t> </a:t>
            </a:r>
            <a:r>
              <a:rPr lang="en-US" sz="3600" dirty="0" err="1"/>
              <a:t>niệm</a:t>
            </a:r>
            <a:r>
              <a:rPr lang="en-US" sz="3600" dirty="0"/>
              <a:t>: “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người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nguyện</a:t>
            </a:r>
            <a:r>
              <a:rPr lang="en-US" sz="3600" dirty="0"/>
              <a:t>, </a:t>
            </a:r>
            <a:r>
              <a:rPr lang="en-US" sz="3600" dirty="0" err="1"/>
              <a:t>mang</a:t>
            </a:r>
            <a:r>
              <a:rPr lang="en-US" sz="3600" dirty="0"/>
              <a:t>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, </a:t>
            </a:r>
            <a:r>
              <a:rPr lang="en-US" sz="3600" dirty="0" err="1"/>
              <a:t>với</a:t>
            </a:r>
            <a:r>
              <a:rPr lang="en-US" sz="3600" dirty="0"/>
              <a:t> </a:t>
            </a:r>
            <a:r>
              <a:rPr lang="en-US" sz="3600" dirty="0" err="1"/>
              <a:t>mong</a:t>
            </a:r>
            <a:r>
              <a:rPr lang="en-US" sz="3600" dirty="0"/>
              <a:t> </a:t>
            </a:r>
            <a:r>
              <a:rPr lang="en-US" sz="3600" dirty="0" err="1"/>
              <a:t>muốn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giải</a:t>
            </a:r>
            <a:r>
              <a:rPr lang="en-US" sz="3600" dirty="0"/>
              <a:t> </a:t>
            </a:r>
            <a:r>
              <a:rPr lang="en-US" sz="3600" dirty="0" err="1"/>
              <a:t>trí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điều</a:t>
            </a:r>
            <a:r>
              <a:rPr lang="en-US" sz="3600" dirty="0"/>
              <a:t> </a:t>
            </a:r>
            <a:r>
              <a:rPr lang="en-US" sz="3600" dirty="0" err="1"/>
              <a:t>mới</a:t>
            </a:r>
            <a:r>
              <a:rPr lang="en-US" sz="3600" dirty="0"/>
              <a:t> </a:t>
            </a:r>
            <a:r>
              <a:rPr lang="en-US" sz="3600" dirty="0" err="1"/>
              <a:t>lạ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thay</a:t>
            </a:r>
            <a:r>
              <a:rPr lang="en-US" sz="3600" dirty="0"/>
              <a:t> </a:t>
            </a:r>
            <a:r>
              <a:rPr lang="en-US" sz="3600" dirty="0" err="1"/>
              <a:t>đổi</a:t>
            </a:r>
            <a:r>
              <a:rPr lang="en-US" sz="3600" dirty="0"/>
              <a:t> </a:t>
            </a:r>
            <a:r>
              <a:rPr lang="en-US" sz="3600" dirty="0" err="1"/>
              <a:t>thu</a:t>
            </a:r>
            <a:r>
              <a:rPr lang="en-US" sz="3600" dirty="0"/>
              <a:t> </a:t>
            </a:r>
            <a:r>
              <a:rPr lang="en-US" sz="3600" dirty="0" err="1"/>
              <a:t>nhận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chuyến</a:t>
            </a:r>
            <a:r>
              <a:rPr lang="en-US" sz="3600" dirty="0"/>
              <a:t> </a:t>
            </a:r>
            <a:r>
              <a:rPr lang="en-US" sz="3600" dirty="0" err="1"/>
              <a:t>đi</a:t>
            </a:r>
            <a:r>
              <a:rPr lang="en-US" sz="3600" dirty="0"/>
              <a:t>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đối</a:t>
            </a:r>
            <a:r>
              <a:rPr lang="en-US" sz="3600" dirty="0"/>
              <a:t> </a:t>
            </a:r>
            <a:r>
              <a:rPr lang="en-US" sz="3600" dirty="0" err="1"/>
              <a:t>xa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xuyên</a:t>
            </a:r>
            <a:r>
              <a:rPr lang="en-US" sz="3600" dirty="0"/>
              <a:t>”.</a:t>
            </a: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8811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3" descr="Saigontourist đón và phục vụ 2.200 khách tàu biển Celebrity Millennium -  Tổng cục Du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594" y="1815921"/>
            <a:ext cx="5692459" cy="46363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20165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  <p:pic>
        <p:nvPicPr>
          <p:cNvPr id="6" name="Picture 5" descr="Saigontourist - Du lich trong nuoc, Du lich nuoc ngoai, Ve may bay, Thue xe du  lich, Dat phong khach s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460" y="1937202"/>
            <a:ext cx="5943600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325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3" y="146183"/>
            <a:ext cx="10330543" cy="845490"/>
          </a:xfrm>
        </p:spPr>
        <p:txBody>
          <a:bodyPr>
            <a:normAutofit fontScale="90000"/>
          </a:bodyPr>
          <a:lstStyle/>
          <a:p>
            <a:pPr lv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1.1 MỘT SỐ KHÁI NIỆM CƠ BẢN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33774" y="991673"/>
            <a:ext cx="9917809" cy="57182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1"/>
            <a:r>
              <a:rPr lang="en-US" sz="3600" b="1" dirty="0" smtClean="0">
                <a:solidFill>
                  <a:schemeClr val="tx1"/>
                </a:solidFill>
              </a:rPr>
              <a:t>1.1.2 </a:t>
            </a:r>
            <a:r>
              <a:rPr lang="en-US" sz="3600" b="1" dirty="0" err="1" smtClean="0">
                <a:solidFill>
                  <a:schemeClr val="tx1"/>
                </a:solidFill>
              </a:rPr>
              <a:t>Khái</a:t>
            </a:r>
            <a:r>
              <a:rPr lang="en-US" sz="3600" b="1" dirty="0" smtClean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niệm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</a:rPr>
              <a:t>về</a:t>
            </a:r>
            <a:r>
              <a:rPr lang="en-US" sz="3600" b="1" dirty="0" smtClean="0">
                <a:solidFill>
                  <a:schemeClr val="tx1"/>
                </a:solidFill>
              </a:rPr>
              <a:t> du </a:t>
            </a:r>
            <a:r>
              <a:rPr lang="en-US" sz="3600" b="1" dirty="0" err="1" smtClean="0">
                <a:solidFill>
                  <a:schemeClr val="tx1"/>
                </a:solidFill>
              </a:rPr>
              <a:t>khách</a:t>
            </a:r>
            <a:endParaRPr lang="en-US" sz="3600" b="1" dirty="0" smtClean="0">
              <a:solidFill>
                <a:schemeClr val="tx1"/>
              </a:solidFill>
            </a:endParaRPr>
          </a:p>
          <a:p>
            <a:pPr lvl="1"/>
            <a:endParaRPr lang="en-US" sz="3600" dirty="0" smtClean="0"/>
          </a:p>
          <a:p>
            <a:r>
              <a:rPr lang="en-US" dirty="0" err="1">
                <a:solidFill>
                  <a:schemeClr val="tx1"/>
                </a:solidFill>
              </a:rPr>
              <a:t>Khách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tham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quan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là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những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thăm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viếng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chốc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lát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trong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ngày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thời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gian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chuyến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không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đủ</a:t>
            </a:r>
            <a:r>
              <a:rPr lang="en-US" dirty="0">
                <a:solidFill>
                  <a:schemeClr val="tx1"/>
                </a:solidFill>
              </a:rPr>
              <a:t> 24h</a:t>
            </a:r>
            <a:r>
              <a:rPr lang="en-US" dirty="0" smtClean="0">
                <a:solidFill>
                  <a:schemeClr val="tx1"/>
                </a:solidFill>
              </a:rPr>
              <a:t>: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lvl="1"/>
            <a:r>
              <a:rPr lang="en-US" sz="3600" dirty="0" err="1">
                <a:solidFill>
                  <a:schemeClr val="tx1"/>
                </a:solidFill>
              </a:rPr>
              <a:t>Khách</a:t>
            </a:r>
            <a:r>
              <a:rPr lang="en-US" sz="3600" dirty="0">
                <a:solidFill>
                  <a:schemeClr val="tx1"/>
                </a:solidFill>
              </a:rPr>
              <a:t> du </a:t>
            </a:r>
            <a:r>
              <a:rPr lang="en-US" sz="3600" dirty="0" err="1">
                <a:solidFill>
                  <a:schemeClr val="tx1"/>
                </a:solidFill>
              </a:rPr>
              <a:t>lịch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quốc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tế</a:t>
            </a:r>
            <a:endParaRPr lang="en-US" sz="3600" dirty="0">
              <a:solidFill>
                <a:schemeClr val="tx1"/>
              </a:solidFill>
            </a:endParaRPr>
          </a:p>
          <a:p>
            <a:pPr lvl="1"/>
            <a:r>
              <a:rPr lang="en-US" sz="3600" dirty="0" err="1">
                <a:solidFill>
                  <a:schemeClr val="tx1"/>
                </a:solidFill>
              </a:rPr>
              <a:t>Khách</a:t>
            </a:r>
            <a:r>
              <a:rPr lang="en-US" sz="3600" dirty="0">
                <a:solidFill>
                  <a:schemeClr val="tx1"/>
                </a:solidFill>
              </a:rPr>
              <a:t> du </a:t>
            </a:r>
            <a:r>
              <a:rPr lang="en-US" sz="3600" dirty="0" err="1">
                <a:solidFill>
                  <a:schemeClr val="tx1"/>
                </a:solidFill>
              </a:rPr>
              <a:t>lịch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nội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địa</a:t>
            </a:r>
            <a:endParaRPr lang="en-US" sz="3600" dirty="0">
              <a:solidFill>
                <a:schemeClr val="tx1"/>
              </a:solidFill>
            </a:endParaRPr>
          </a:p>
          <a:p>
            <a:pPr lvl="1"/>
            <a:endParaRPr lang="en-US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4153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2" y="991673"/>
            <a:ext cx="8931513" cy="5035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1.2.1 </a:t>
            </a:r>
            <a:r>
              <a:rPr lang="en-US" sz="3600" b="1" dirty="0" err="1" smtClean="0"/>
              <a:t>Khái</a:t>
            </a:r>
            <a:r>
              <a:rPr lang="en-US" sz="3600" b="1" dirty="0" smtClean="0"/>
              <a:t> </a:t>
            </a:r>
            <a:r>
              <a:rPr lang="en-US" sz="3600" b="1" dirty="0" err="1"/>
              <a:t>niệm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/>
          </a:p>
          <a:p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,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 </a:t>
            </a:r>
            <a:r>
              <a:rPr lang="en-US" sz="3600" dirty="0" err="1"/>
              <a:t>bởi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 </a:t>
            </a:r>
            <a:r>
              <a:rPr lang="en-US" sz="3600" dirty="0" err="1"/>
              <a:t>nhiên</a:t>
            </a:r>
            <a:r>
              <a:rPr lang="en-US" sz="3600" dirty="0"/>
              <a:t>, </a:t>
            </a:r>
            <a:r>
              <a:rPr lang="en-US" sz="3600" dirty="0" err="1"/>
              <a:t>cơ</a:t>
            </a:r>
            <a:r>
              <a:rPr lang="en-US" sz="3600" dirty="0"/>
              <a:t> </a:t>
            </a:r>
            <a:r>
              <a:rPr lang="en-US" sz="3600" dirty="0" err="1"/>
              <a:t>sở</a:t>
            </a:r>
            <a:r>
              <a:rPr lang="en-US" sz="3600" dirty="0"/>
              <a:t> </a:t>
            </a:r>
            <a:r>
              <a:rPr lang="en-US" sz="3600" dirty="0" err="1"/>
              <a:t>vật</a:t>
            </a:r>
            <a:r>
              <a:rPr lang="en-US" sz="3600" dirty="0"/>
              <a:t> </a:t>
            </a:r>
            <a:r>
              <a:rPr lang="en-US" sz="3600" dirty="0" err="1"/>
              <a:t>chất</a:t>
            </a:r>
            <a:r>
              <a:rPr lang="en-US" sz="3600" dirty="0"/>
              <a:t> </a:t>
            </a:r>
            <a:r>
              <a:rPr lang="en-US" sz="3600" dirty="0" err="1"/>
              <a:t>kỹ</a:t>
            </a:r>
            <a:r>
              <a:rPr lang="en-US" sz="3600" dirty="0"/>
              <a:t> </a:t>
            </a:r>
            <a:r>
              <a:rPr lang="en-US" sz="3600" dirty="0" err="1"/>
              <a:t>thuật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lao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vùng</a:t>
            </a:r>
            <a:r>
              <a:rPr lang="en-US" sz="3600" dirty="0"/>
              <a:t> hay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phương</a:t>
            </a:r>
            <a:r>
              <a:rPr lang="en-US" sz="3600" dirty="0"/>
              <a:t> </a:t>
            </a:r>
            <a:r>
              <a:rPr lang="en-US" sz="3600" dirty="0" err="1"/>
              <a:t>nào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796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2" y="991673"/>
            <a:ext cx="8931513" cy="5035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1.2.1 </a:t>
            </a:r>
            <a:r>
              <a:rPr lang="en-US" sz="3600" b="1" dirty="0" err="1" smtClean="0"/>
              <a:t>Khái</a:t>
            </a:r>
            <a:r>
              <a:rPr lang="en-US" sz="3600" b="1" dirty="0" smtClean="0"/>
              <a:t> </a:t>
            </a:r>
            <a:r>
              <a:rPr lang="en-US" sz="3600" b="1" dirty="0" err="1"/>
              <a:t>niệm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/>
          </a:p>
          <a:p>
            <a:r>
              <a:rPr lang="en-US" sz="3600" dirty="0" err="1"/>
              <a:t>Như</a:t>
            </a:r>
            <a:r>
              <a:rPr lang="en-US" sz="3600" dirty="0"/>
              <a:t>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những</a:t>
            </a:r>
            <a:r>
              <a:rPr lang="en-US" sz="3600" dirty="0"/>
              <a:t> </a:t>
            </a:r>
            <a:r>
              <a:rPr lang="en-US" sz="3600" dirty="0" err="1"/>
              <a:t>yếu</a:t>
            </a:r>
            <a:r>
              <a:rPr lang="en-US" sz="3600" dirty="0"/>
              <a:t> </a:t>
            </a:r>
            <a:r>
              <a:rPr lang="en-US" sz="3600" dirty="0" err="1"/>
              <a:t>tố</a:t>
            </a:r>
            <a:r>
              <a:rPr lang="en-US" sz="3600" dirty="0"/>
              <a:t> </a:t>
            </a:r>
            <a:r>
              <a:rPr lang="en-US" sz="3600" dirty="0" err="1"/>
              <a:t>hữu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(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)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vô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(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)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cấp</a:t>
            </a:r>
            <a:r>
              <a:rPr lang="en-US" sz="3600" dirty="0"/>
              <a:t> </a:t>
            </a:r>
            <a:r>
              <a:rPr lang="en-US" sz="3600" dirty="0" err="1"/>
              <a:t>cho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hay </a:t>
            </a:r>
            <a:r>
              <a:rPr lang="en-US" sz="3600" dirty="0" err="1"/>
              <a:t>nó</a:t>
            </a:r>
            <a:r>
              <a:rPr lang="en-US" sz="3600" dirty="0"/>
              <a:t> </a:t>
            </a:r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</a:t>
            </a:r>
            <a:r>
              <a:rPr lang="en-US" sz="3600" dirty="0" err="1"/>
              <a:t>hàng</a:t>
            </a:r>
            <a:r>
              <a:rPr lang="en-US" sz="3600" dirty="0"/>
              <a:t> </a:t>
            </a:r>
            <a:r>
              <a:rPr lang="en-US" sz="3600" dirty="0" err="1"/>
              <a:t>hóa</a:t>
            </a:r>
            <a:r>
              <a:rPr lang="en-US" sz="3600" dirty="0"/>
              <a:t>,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tiện</a:t>
            </a:r>
            <a:r>
              <a:rPr lang="en-US" sz="3600" dirty="0"/>
              <a:t> </a:t>
            </a:r>
            <a:r>
              <a:rPr lang="en-US" sz="3600" dirty="0" err="1"/>
              <a:t>nghi</a:t>
            </a:r>
            <a:r>
              <a:rPr lang="en-US" sz="3600" dirty="0"/>
              <a:t> </a:t>
            </a:r>
            <a:r>
              <a:rPr lang="en-US" sz="3600" dirty="0" err="1"/>
              <a:t>phục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khách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0128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1"/>
            <a:r>
              <a:rPr lang="en-US" sz="3300" i="1" dirty="0" smtClean="0"/>
              <a:t>1.2.2.1 </a:t>
            </a:r>
            <a:r>
              <a:rPr lang="en-US" sz="3300" i="1" dirty="0" err="1" smtClean="0"/>
              <a:t>Những</a:t>
            </a:r>
            <a:r>
              <a:rPr lang="en-US" sz="3300" i="1" dirty="0" smtClean="0"/>
              <a:t> </a:t>
            </a:r>
            <a:r>
              <a:rPr lang="en-US" sz="3300" i="1" dirty="0" err="1"/>
              <a:t>thành</a:t>
            </a:r>
            <a:r>
              <a:rPr lang="en-US" sz="3300" i="1" dirty="0"/>
              <a:t> </a:t>
            </a:r>
            <a:r>
              <a:rPr lang="en-US" sz="3300" i="1" dirty="0" err="1"/>
              <a:t>phần</a:t>
            </a:r>
            <a:r>
              <a:rPr lang="en-US" sz="3300" i="1" dirty="0"/>
              <a:t> </a:t>
            </a:r>
            <a:r>
              <a:rPr lang="en-US" sz="3300" i="1" dirty="0" err="1"/>
              <a:t>tạo</a:t>
            </a:r>
            <a:r>
              <a:rPr lang="en-US" sz="3300" i="1" dirty="0"/>
              <a:t> </a:t>
            </a:r>
            <a:r>
              <a:rPr lang="en-US" sz="3300" i="1" dirty="0" err="1"/>
              <a:t>lực</a:t>
            </a:r>
            <a:r>
              <a:rPr lang="en-US" sz="3300" i="1" dirty="0"/>
              <a:t> </a:t>
            </a:r>
            <a:r>
              <a:rPr lang="en-US" sz="3300" i="1" dirty="0" err="1"/>
              <a:t>hút</a:t>
            </a:r>
            <a:r>
              <a:rPr lang="en-US" sz="3300" i="1" dirty="0"/>
              <a:t> (</a:t>
            </a:r>
            <a:r>
              <a:rPr lang="en-US" sz="3300" i="1" dirty="0" err="1"/>
              <a:t>lực</a:t>
            </a:r>
            <a:r>
              <a:rPr lang="en-US" sz="3300" i="1" dirty="0"/>
              <a:t> </a:t>
            </a:r>
            <a:r>
              <a:rPr lang="en-US" sz="3300" i="1" dirty="0" err="1"/>
              <a:t>hấp</a:t>
            </a:r>
            <a:r>
              <a:rPr lang="en-US" sz="3300" i="1" dirty="0"/>
              <a:t> </a:t>
            </a:r>
            <a:r>
              <a:rPr lang="en-US" sz="3300" i="1" dirty="0" err="1"/>
              <a:t>dẫn</a:t>
            </a:r>
            <a:r>
              <a:rPr lang="en-US" sz="3300" i="1" dirty="0"/>
              <a:t> </a:t>
            </a:r>
            <a:r>
              <a:rPr lang="en-US" sz="3300" i="1" dirty="0" err="1"/>
              <a:t>đối</a:t>
            </a:r>
            <a:r>
              <a:rPr lang="en-US" sz="3300" i="1" dirty="0"/>
              <a:t> </a:t>
            </a:r>
            <a:r>
              <a:rPr lang="en-US" sz="3300" i="1" dirty="0" err="1"/>
              <a:t>với</a:t>
            </a:r>
            <a:r>
              <a:rPr lang="en-US" sz="3300" i="1" dirty="0"/>
              <a:t> du </a:t>
            </a:r>
            <a:r>
              <a:rPr lang="en-US" sz="3300" i="1" dirty="0" err="1"/>
              <a:t>khách</a:t>
            </a:r>
            <a:r>
              <a:rPr lang="en-US" sz="3300" i="1" dirty="0" smtClean="0"/>
              <a:t>):</a:t>
            </a:r>
            <a:endParaRPr lang="en-US" sz="3300" i="1" dirty="0"/>
          </a:p>
          <a:p>
            <a:r>
              <a:rPr lang="en-US" sz="3300" dirty="0" err="1"/>
              <a:t>Bao</a:t>
            </a:r>
            <a:r>
              <a:rPr lang="en-US" sz="3300" dirty="0"/>
              <a:t> </a:t>
            </a:r>
            <a:r>
              <a:rPr lang="en-US" sz="3300" dirty="0" err="1"/>
              <a:t>gồm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điểm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tuyến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để</a:t>
            </a:r>
            <a:r>
              <a:rPr lang="en-US" sz="3300" dirty="0"/>
              <a:t> </a:t>
            </a:r>
            <a:r>
              <a:rPr lang="en-US" sz="3300" dirty="0" err="1"/>
              <a:t>thỏa</a:t>
            </a:r>
            <a:r>
              <a:rPr lang="en-US" sz="3300" dirty="0"/>
              <a:t> </a:t>
            </a:r>
            <a:r>
              <a:rPr lang="en-US" sz="3300" dirty="0" err="1"/>
              <a:t>mãn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tham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, </a:t>
            </a:r>
            <a:r>
              <a:rPr lang="en-US" sz="3300" dirty="0" err="1"/>
              <a:t>thưởng</a:t>
            </a:r>
            <a:r>
              <a:rPr lang="en-US" sz="3300" dirty="0"/>
              <a:t> </a:t>
            </a:r>
            <a:r>
              <a:rPr lang="en-US" sz="3300" dirty="0" err="1"/>
              <a:t>ngoạn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đó</a:t>
            </a:r>
            <a:r>
              <a:rPr lang="en-US" sz="3300" dirty="0"/>
              <a:t> </a:t>
            </a:r>
            <a:r>
              <a:rPr lang="en-US" sz="3300" dirty="0" err="1"/>
              <a:t>là</a:t>
            </a:r>
            <a:r>
              <a:rPr lang="en-US" sz="3300" dirty="0"/>
              <a:t> </a:t>
            </a:r>
            <a:r>
              <a:rPr lang="en-US" sz="3300" dirty="0" err="1"/>
              <a:t>những</a:t>
            </a:r>
            <a:r>
              <a:rPr lang="en-US" sz="3300" dirty="0"/>
              <a:t> </a:t>
            </a:r>
            <a:r>
              <a:rPr lang="en-US" sz="3300" dirty="0" err="1"/>
              <a:t>cảnh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 </a:t>
            </a:r>
            <a:r>
              <a:rPr lang="en-US" sz="3300" dirty="0" err="1"/>
              <a:t>thiên</a:t>
            </a:r>
            <a:r>
              <a:rPr lang="en-US" sz="3300" dirty="0"/>
              <a:t> </a:t>
            </a:r>
            <a:r>
              <a:rPr lang="en-US" sz="3300" dirty="0" err="1"/>
              <a:t>nhiên</a:t>
            </a:r>
            <a:r>
              <a:rPr lang="en-US" sz="3300" dirty="0"/>
              <a:t> </a:t>
            </a:r>
            <a:r>
              <a:rPr lang="en-US" sz="3300" dirty="0" err="1"/>
              <a:t>đẹp</a:t>
            </a:r>
            <a:r>
              <a:rPr lang="en-US" sz="3300" dirty="0"/>
              <a:t> </a:t>
            </a:r>
            <a:r>
              <a:rPr lang="en-US" sz="3300" dirty="0" err="1"/>
              <a:t>nổi</a:t>
            </a:r>
            <a:r>
              <a:rPr lang="en-US" sz="3300" dirty="0"/>
              <a:t> </a:t>
            </a:r>
            <a:r>
              <a:rPr lang="en-US" sz="3300" dirty="0" err="1"/>
              <a:t>tiếng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kỳ</a:t>
            </a:r>
            <a:r>
              <a:rPr lang="en-US" sz="3300" dirty="0"/>
              <a:t> </a:t>
            </a:r>
            <a:r>
              <a:rPr lang="en-US" sz="3300" dirty="0" err="1"/>
              <a:t>quan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di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văn</a:t>
            </a:r>
            <a:r>
              <a:rPr lang="en-US" sz="3300" dirty="0"/>
              <a:t> </a:t>
            </a:r>
            <a:r>
              <a:rPr lang="en-US" sz="3300" dirty="0" err="1"/>
              <a:t>hóa</a:t>
            </a:r>
            <a:r>
              <a:rPr lang="en-US" sz="3300" dirty="0"/>
              <a:t> </a:t>
            </a:r>
            <a:r>
              <a:rPr lang="en-US" sz="3300" dirty="0" err="1"/>
              <a:t>thế</a:t>
            </a:r>
            <a:r>
              <a:rPr lang="en-US" sz="3300" dirty="0"/>
              <a:t> </a:t>
            </a:r>
            <a:r>
              <a:rPr lang="en-US" sz="3300" dirty="0" err="1"/>
              <a:t>giới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di </a:t>
            </a:r>
            <a:r>
              <a:rPr lang="en-US" sz="3300" dirty="0" err="1"/>
              <a:t>tích</a:t>
            </a:r>
            <a:r>
              <a:rPr lang="en-US" sz="3300" dirty="0"/>
              <a:t>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sử</a:t>
            </a:r>
            <a:r>
              <a:rPr lang="en-US" sz="3300" dirty="0"/>
              <a:t> </a:t>
            </a:r>
            <a:r>
              <a:rPr lang="en-US" sz="3300" dirty="0" err="1"/>
              <a:t>mang</a:t>
            </a:r>
            <a:r>
              <a:rPr lang="en-US" sz="3300" dirty="0"/>
              <a:t> </a:t>
            </a:r>
            <a:r>
              <a:rPr lang="en-US" sz="3300" dirty="0" err="1"/>
              <a:t>đậm</a:t>
            </a:r>
            <a:r>
              <a:rPr lang="en-US" sz="3300" dirty="0"/>
              <a:t> </a:t>
            </a:r>
            <a:r>
              <a:rPr lang="en-US" sz="3300" dirty="0" err="1"/>
              <a:t>nét</a:t>
            </a:r>
            <a:r>
              <a:rPr lang="en-US" sz="3300" dirty="0"/>
              <a:t> </a:t>
            </a:r>
            <a:r>
              <a:rPr lang="en-US" sz="3300" dirty="0" err="1"/>
              <a:t>đặc</a:t>
            </a:r>
            <a:r>
              <a:rPr lang="en-US" sz="3300" dirty="0"/>
              <a:t> </a:t>
            </a:r>
            <a:r>
              <a:rPr lang="en-US" sz="3300" dirty="0" err="1"/>
              <a:t>sắc</a:t>
            </a:r>
            <a:r>
              <a:rPr lang="en-US" sz="3300" dirty="0"/>
              <a:t> </a:t>
            </a:r>
            <a:r>
              <a:rPr lang="en-US" sz="3300" dirty="0" err="1"/>
              <a:t>văn</a:t>
            </a:r>
            <a:r>
              <a:rPr lang="en-US" sz="3300" dirty="0"/>
              <a:t> </a:t>
            </a:r>
            <a:r>
              <a:rPr lang="en-US" sz="3300" dirty="0" err="1"/>
              <a:t>hóa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quốc</a:t>
            </a:r>
            <a:r>
              <a:rPr lang="en-US" sz="3300" dirty="0"/>
              <a:t> </a:t>
            </a:r>
            <a:r>
              <a:rPr lang="en-US" sz="3300" dirty="0" err="1"/>
              <a:t>gia</a:t>
            </a:r>
            <a:r>
              <a:rPr lang="en-US" sz="3300" dirty="0"/>
              <a:t>,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vùng</a:t>
            </a:r>
            <a:r>
              <a:rPr lang="en-US" sz="3300" dirty="0"/>
              <a:t>…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7578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0763" y="1544769"/>
            <a:ext cx="9433789" cy="1350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  <a:endParaRPr lang="vi-VN" sz="3600" b="1" dirty="0" smtClean="0"/>
          </a:p>
          <a:p>
            <a:pPr lvl="1"/>
            <a:r>
              <a:rPr lang="en-US" sz="3600" i="1" dirty="0"/>
              <a:t>1.2.2.1 </a:t>
            </a:r>
            <a:r>
              <a:rPr lang="en-US" sz="3600" i="1" dirty="0" err="1"/>
              <a:t>Những</a:t>
            </a:r>
            <a:r>
              <a:rPr lang="en-US" sz="3600" i="1" dirty="0"/>
              <a:t> </a:t>
            </a:r>
            <a:r>
              <a:rPr lang="en-US" sz="3600" i="1" dirty="0" err="1"/>
              <a:t>thành</a:t>
            </a:r>
            <a:r>
              <a:rPr lang="en-US" sz="3600" i="1" dirty="0"/>
              <a:t> </a:t>
            </a:r>
            <a:r>
              <a:rPr lang="en-US" sz="3600" i="1" dirty="0" err="1"/>
              <a:t>phần</a:t>
            </a:r>
            <a:r>
              <a:rPr lang="en-US" sz="3600" i="1" dirty="0"/>
              <a:t> </a:t>
            </a:r>
            <a:r>
              <a:rPr lang="en-US" sz="3600" i="1" dirty="0" err="1"/>
              <a:t>tạo</a:t>
            </a:r>
            <a:r>
              <a:rPr lang="en-US" sz="3600" i="1" dirty="0"/>
              <a:t> </a:t>
            </a:r>
            <a:r>
              <a:rPr lang="en-US" sz="3600" i="1" dirty="0" err="1"/>
              <a:t>lực</a:t>
            </a:r>
            <a:r>
              <a:rPr lang="en-US" sz="3600" i="1" dirty="0"/>
              <a:t> </a:t>
            </a:r>
            <a:r>
              <a:rPr lang="en-US" sz="3600" i="1" dirty="0" err="1"/>
              <a:t>hút</a:t>
            </a:r>
            <a:r>
              <a:rPr lang="en-US" sz="3600" i="1" dirty="0"/>
              <a:t> (</a:t>
            </a:r>
            <a:r>
              <a:rPr lang="en-US" sz="3600" i="1" dirty="0" err="1"/>
              <a:t>lực</a:t>
            </a:r>
            <a:r>
              <a:rPr lang="en-US" sz="3600" i="1" dirty="0"/>
              <a:t> </a:t>
            </a:r>
            <a:r>
              <a:rPr lang="en-US" sz="3600" i="1" dirty="0" err="1"/>
              <a:t>hấp</a:t>
            </a:r>
            <a:r>
              <a:rPr lang="en-US" sz="3600" i="1" dirty="0"/>
              <a:t> </a:t>
            </a:r>
            <a:r>
              <a:rPr lang="en-US" sz="3600" i="1" dirty="0" err="1"/>
              <a:t>dẫn</a:t>
            </a:r>
            <a:r>
              <a:rPr lang="en-US" sz="3600" i="1" dirty="0"/>
              <a:t> </a:t>
            </a:r>
            <a:r>
              <a:rPr lang="en-US" sz="3600" i="1" dirty="0" err="1"/>
              <a:t>đối</a:t>
            </a:r>
            <a:r>
              <a:rPr lang="en-US" sz="3600" i="1" dirty="0"/>
              <a:t> </a:t>
            </a:r>
            <a:r>
              <a:rPr lang="en-US" sz="3600" i="1" dirty="0" err="1"/>
              <a:t>với</a:t>
            </a:r>
            <a:r>
              <a:rPr lang="en-US" sz="3600" i="1" dirty="0"/>
              <a:t> du </a:t>
            </a:r>
            <a:r>
              <a:rPr lang="en-US" sz="3600" i="1" dirty="0" err="1"/>
              <a:t>khách</a:t>
            </a:r>
            <a:r>
              <a:rPr lang="en-US" sz="3600" i="1" dirty="0"/>
              <a:t>):</a:t>
            </a:r>
          </a:p>
          <a:p>
            <a:pPr lvl="1"/>
            <a:endParaRPr lang="en-US" sz="3600" b="1" dirty="0" smtClean="0"/>
          </a:p>
          <a:p>
            <a:pPr lvl="1"/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Thiếu nữ xinh đẹp trong trang phục hanbok Hàn Quốc - Du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919" y="2761037"/>
            <a:ext cx="5943600" cy="396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99423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83459" y="383454"/>
            <a:ext cx="11636478" cy="293493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  <a:endParaRPr lang="vi-VN" sz="3600" b="1" dirty="0" smtClean="0"/>
          </a:p>
          <a:p>
            <a:pPr lvl="1"/>
            <a:r>
              <a:rPr lang="en-US" sz="3600" i="1" dirty="0"/>
              <a:t>1.2.2.1 </a:t>
            </a:r>
            <a:r>
              <a:rPr lang="en-US" sz="3600" i="1" dirty="0" err="1"/>
              <a:t>Những</a:t>
            </a:r>
            <a:r>
              <a:rPr lang="en-US" sz="3600" i="1" dirty="0"/>
              <a:t> </a:t>
            </a:r>
            <a:r>
              <a:rPr lang="en-US" sz="3600" i="1" dirty="0" err="1"/>
              <a:t>thành</a:t>
            </a:r>
            <a:r>
              <a:rPr lang="en-US" sz="3600" i="1" dirty="0"/>
              <a:t> </a:t>
            </a:r>
            <a:r>
              <a:rPr lang="en-US" sz="3600" i="1" dirty="0" err="1"/>
              <a:t>phần</a:t>
            </a:r>
            <a:r>
              <a:rPr lang="en-US" sz="3600" i="1" dirty="0"/>
              <a:t> </a:t>
            </a:r>
            <a:r>
              <a:rPr lang="en-US" sz="3600" i="1" dirty="0" err="1"/>
              <a:t>tạo</a:t>
            </a:r>
            <a:r>
              <a:rPr lang="en-US" sz="3600" i="1" dirty="0"/>
              <a:t> </a:t>
            </a:r>
            <a:r>
              <a:rPr lang="en-US" sz="3600" i="1" dirty="0" err="1"/>
              <a:t>lực</a:t>
            </a:r>
            <a:r>
              <a:rPr lang="en-US" sz="3600" i="1" dirty="0"/>
              <a:t> </a:t>
            </a:r>
            <a:r>
              <a:rPr lang="en-US" sz="3600" i="1" dirty="0" err="1"/>
              <a:t>hút</a:t>
            </a:r>
            <a:r>
              <a:rPr lang="en-US" sz="3600" i="1" dirty="0"/>
              <a:t> (</a:t>
            </a:r>
            <a:r>
              <a:rPr lang="en-US" sz="3600" i="1" dirty="0" err="1"/>
              <a:t>lực</a:t>
            </a:r>
            <a:r>
              <a:rPr lang="en-US" sz="3600" i="1" dirty="0"/>
              <a:t> </a:t>
            </a:r>
            <a:r>
              <a:rPr lang="en-US" sz="3600" i="1" dirty="0" err="1"/>
              <a:t>hấp</a:t>
            </a:r>
            <a:r>
              <a:rPr lang="en-US" sz="3600" i="1" dirty="0"/>
              <a:t> </a:t>
            </a:r>
            <a:r>
              <a:rPr lang="en-US" sz="3600" i="1" dirty="0" err="1"/>
              <a:t>dẫn</a:t>
            </a:r>
            <a:r>
              <a:rPr lang="en-US" sz="3600" i="1" dirty="0"/>
              <a:t> </a:t>
            </a:r>
            <a:r>
              <a:rPr lang="en-US" sz="3600" i="1" dirty="0" err="1"/>
              <a:t>đối</a:t>
            </a:r>
            <a:r>
              <a:rPr lang="en-US" sz="3600" i="1" dirty="0"/>
              <a:t> </a:t>
            </a:r>
            <a:r>
              <a:rPr lang="en-US" sz="3600" i="1" dirty="0" err="1"/>
              <a:t>với</a:t>
            </a:r>
            <a:r>
              <a:rPr lang="en-US" sz="3600" i="1" dirty="0"/>
              <a:t> du </a:t>
            </a:r>
            <a:r>
              <a:rPr lang="en-US" sz="3600" i="1" dirty="0" err="1"/>
              <a:t>khách</a:t>
            </a:r>
            <a:r>
              <a:rPr lang="en-US" sz="3600" i="1" dirty="0"/>
              <a:t>):</a:t>
            </a:r>
          </a:p>
          <a:p>
            <a:pPr lvl="1"/>
            <a:endParaRPr lang="en-US" sz="3600" b="1" dirty="0" smtClean="0"/>
          </a:p>
          <a:p>
            <a:pPr lvl="1"/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8" name="Picture 7" descr="Bạn nên du lịch Nhật Bản mùa nào đẹp nhất?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460" y="2450597"/>
            <a:ext cx="5943600" cy="4508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88338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  <a:endParaRPr lang="vi-VN" sz="3600" b="1" dirty="0" smtClean="0"/>
          </a:p>
          <a:p>
            <a:pPr lvl="1"/>
            <a:r>
              <a:rPr lang="en-US" sz="3300" i="1" dirty="0" smtClean="0"/>
              <a:t>1.2.2.2 </a:t>
            </a:r>
            <a:r>
              <a:rPr lang="en-US" sz="3300" i="1" dirty="0" err="1"/>
              <a:t>Cơ</a:t>
            </a:r>
            <a:r>
              <a:rPr lang="en-US" sz="3300" i="1" dirty="0"/>
              <a:t> </a:t>
            </a:r>
            <a:r>
              <a:rPr lang="en-US" sz="3300" i="1" dirty="0" err="1"/>
              <a:t>sở</a:t>
            </a:r>
            <a:r>
              <a:rPr lang="en-US" sz="3300" i="1" dirty="0"/>
              <a:t> du </a:t>
            </a:r>
            <a:r>
              <a:rPr lang="en-US" sz="3300" i="1" dirty="0" err="1"/>
              <a:t>lịch</a:t>
            </a:r>
            <a:r>
              <a:rPr lang="en-US" sz="3300" i="1" dirty="0"/>
              <a:t> (</a:t>
            </a:r>
            <a:r>
              <a:rPr lang="en-US" sz="3300" i="1" dirty="0" err="1"/>
              <a:t>điều</a:t>
            </a:r>
            <a:r>
              <a:rPr lang="en-US" sz="3300" i="1" dirty="0"/>
              <a:t> </a:t>
            </a:r>
            <a:r>
              <a:rPr lang="en-US" sz="3300" i="1" dirty="0" err="1"/>
              <a:t>kiện</a:t>
            </a:r>
            <a:r>
              <a:rPr lang="en-US" sz="3300" i="1" dirty="0"/>
              <a:t> </a:t>
            </a:r>
            <a:r>
              <a:rPr lang="en-US" sz="3300" i="1" dirty="0" err="1"/>
              <a:t>vật</a:t>
            </a:r>
            <a:r>
              <a:rPr lang="en-US" sz="3300" i="1" dirty="0"/>
              <a:t> </a:t>
            </a:r>
            <a:r>
              <a:rPr lang="en-US" sz="3300" i="1" dirty="0" err="1"/>
              <a:t>chất</a:t>
            </a:r>
            <a:r>
              <a:rPr lang="en-US" sz="3300" i="1" dirty="0"/>
              <a:t> </a:t>
            </a:r>
            <a:r>
              <a:rPr lang="en-US" sz="3300" i="1" dirty="0" err="1"/>
              <a:t>để</a:t>
            </a:r>
            <a:r>
              <a:rPr lang="en-US" sz="3300" i="1" dirty="0"/>
              <a:t> </a:t>
            </a:r>
            <a:r>
              <a:rPr lang="en-US" sz="3300" i="1" dirty="0" err="1"/>
              <a:t>phát</a:t>
            </a:r>
            <a:r>
              <a:rPr lang="en-US" sz="3300" i="1" dirty="0"/>
              <a:t> </a:t>
            </a:r>
            <a:r>
              <a:rPr lang="en-US" sz="3300" i="1" dirty="0" err="1"/>
              <a:t>triển</a:t>
            </a:r>
            <a:r>
              <a:rPr lang="en-US" sz="3300" i="1" dirty="0"/>
              <a:t> </a:t>
            </a:r>
            <a:r>
              <a:rPr lang="en-US" sz="3300" i="1" dirty="0" err="1"/>
              <a:t>ngành</a:t>
            </a:r>
            <a:r>
              <a:rPr lang="en-US" sz="3300" i="1" dirty="0"/>
              <a:t> du </a:t>
            </a:r>
            <a:r>
              <a:rPr lang="en-US" sz="3300" i="1" dirty="0" err="1"/>
              <a:t>lịch</a:t>
            </a:r>
            <a:r>
              <a:rPr lang="en-US" sz="3300" i="1" dirty="0"/>
              <a:t>):</a:t>
            </a:r>
          </a:p>
          <a:p>
            <a:r>
              <a:rPr lang="en-US" sz="3300" dirty="0" err="1" smtClean="0"/>
              <a:t>Cơ</a:t>
            </a:r>
            <a:r>
              <a:rPr lang="en-US" sz="3300" dirty="0" smtClean="0"/>
              <a:t> </a:t>
            </a:r>
            <a:r>
              <a:rPr lang="en-US" sz="3300" dirty="0" err="1"/>
              <a:t>sở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bao</a:t>
            </a:r>
            <a:r>
              <a:rPr lang="en-US" sz="3300" dirty="0"/>
              <a:t> </a:t>
            </a:r>
            <a:r>
              <a:rPr lang="en-US" sz="3300" dirty="0" err="1"/>
              <a:t>gồm</a:t>
            </a:r>
            <a:r>
              <a:rPr lang="en-US" sz="3300" dirty="0"/>
              <a:t> </a:t>
            </a:r>
            <a:r>
              <a:rPr lang="en-US" sz="3300" dirty="0" err="1"/>
              <a:t>mạng</a:t>
            </a:r>
            <a:r>
              <a:rPr lang="en-US" sz="3300" dirty="0"/>
              <a:t> </a:t>
            </a:r>
            <a:r>
              <a:rPr lang="en-US" sz="3300" dirty="0" err="1"/>
              <a:t>lưới</a:t>
            </a:r>
            <a:r>
              <a:rPr lang="en-US" sz="3300" dirty="0"/>
              <a:t> </a:t>
            </a:r>
            <a:r>
              <a:rPr lang="en-US" sz="3300" dirty="0" err="1"/>
              <a:t>cơ</a:t>
            </a:r>
            <a:r>
              <a:rPr lang="en-US" sz="3300" dirty="0"/>
              <a:t> </a:t>
            </a:r>
            <a:r>
              <a:rPr lang="en-US" sz="3300" dirty="0" err="1"/>
              <a:t>sở</a:t>
            </a:r>
            <a:r>
              <a:rPr lang="en-US" sz="3300" dirty="0"/>
              <a:t> </a:t>
            </a:r>
            <a:r>
              <a:rPr lang="en-US" sz="3300" dirty="0" err="1"/>
              <a:t>lưu</a:t>
            </a:r>
            <a:r>
              <a:rPr lang="en-US" sz="3300" dirty="0"/>
              <a:t> </a:t>
            </a:r>
            <a:r>
              <a:rPr lang="en-US" sz="3300" dirty="0" err="1"/>
              <a:t>trú</a:t>
            </a:r>
            <a:r>
              <a:rPr lang="en-US" sz="3300" dirty="0"/>
              <a:t> </a:t>
            </a:r>
            <a:r>
              <a:rPr lang="en-US" sz="3300" dirty="0" err="1"/>
              <a:t>như</a:t>
            </a:r>
            <a:r>
              <a:rPr lang="en-US" sz="3300" dirty="0"/>
              <a:t>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sạn</a:t>
            </a:r>
            <a:r>
              <a:rPr lang="en-US" sz="3300" dirty="0"/>
              <a:t>, </a:t>
            </a:r>
            <a:r>
              <a:rPr lang="en-US" sz="3300" dirty="0" err="1"/>
              <a:t>làng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để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lưu</a:t>
            </a:r>
            <a:r>
              <a:rPr lang="en-US" sz="3300" dirty="0"/>
              <a:t> </a:t>
            </a:r>
            <a:r>
              <a:rPr lang="en-US" sz="3300" dirty="0" err="1"/>
              <a:t>trú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cửa</a:t>
            </a:r>
            <a:r>
              <a:rPr lang="en-US" sz="3300" dirty="0"/>
              <a:t> </a:t>
            </a:r>
            <a:r>
              <a:rPr lang="en-US" sz="3300" dirty="0" err="1"/>
              <a:t>hàng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ăn</a:t>
            </a:r>
            <a:r>
              <a:rPr lang="en-US" sz="3300" dirty="0"/>
              <a:t> </a:t>
            </a:r>
            <a:r>
              <a:rPr lang="en-US" sz="3300" dirty="0" err="1"/>
              <a:t>uống</a:t>
            </a:r>
            <a:r>
              <a:rPr lang="en-US" sz="3300" dirty="0"/>
              <a:t>, </a:t>
            </a:r>
            <a:r>
              <a:rPr lang="en-US" sz="3300" dirty="0" err="1"/>
              <a:t>cơ</a:t>
            </a:r>
            <a:r>
              <a:rPr lang="en-US" sz="3300" dirty="0"/>
              <a:t> </a:t>
            </a:r>
            <a:r>
              <a:rPr lang="en-US" sz="3300" dirty="0" err="1"/>
              <a:t>sở</a:t>
            </a:r>
            <a:r>
              <a:rPr lang="en-US" sz="3300" dirty="0"/>
              <a:t> </a:t>
            </a:r>
            <a:r>
              <a:rPr lang="en-US" sz="3300" dirty="0" err="1"/>
              <a:t>kỹ</a:t>
            </a:r>
            <a:r>
              <a:rPr lang="en-US" sz="3300" dirty="0"/>
              <a:t> </a:t>
            </a:r>
            <a:r>
              <a:rPr lang="en-US" sz="3300" dirty="0" err="1"/>
              <a:t>thuật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giải</a:t>
            </a:r>
            <a:r>
              <a:rPr lang="en-US" sz="3300" dirty="0"/>
              <a:t> </a:t>
            </a:r>
            <a:r>
              <a:rPr lang="en-US" sz="3300" dirty="0" err="1"/>
              <a:t>trí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, </a:t>
            </a:r>
            <a:r>
              <a:rPr lang="en-US" sz="3300" dirty="0" err="1"/>
              <a:t>hệ</a:t>
            </a:r>
            <a:r>
              <a:rPr lang="en-US" sz="3300" dirty="0"/>
              <a:t> </a:t>
            </a:r>
            <a:r>
              <a:rPr lang="en-US" sz="3300" dirty="0" err="1"/>
              <a:t>thống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phương</a:t>
            </a:r>
            <a:r>
              <a:rPr lang="en-US" sz="3300" dirty="0"/>
              <a:t> </a:t>
            </a:r>
            <a:r>
              <a:rPr lang="en-US" sz="3300" dirty="0" err="1"/>
              <a:t>tiện</a:t>
            </a:r>
            <a:r>
              <a:rPr lang="en-US" sz="3300" dirty="0"/>
              <a:t> </a:t>
            </a:r>
            <a:r>
              <a:rPr lang="en-US" sz="3300" dirty="0" err="1"/>
              <a:t>vận</a:t>
            </a:r>
            <a:r>
              <a:rPr lang="en-US" sz="3300" dirty="0"/>
              <a:t> </a:t>
            </a:r>
            <a:r>
              <a:rPr lang="en-US" sz="3300" dirty="0" err="1"/>
              <a:t>chuyển</a:t>
            </a:r>
            <a:r>
              <a:rPr lang="en-US" sz="3300" dirty="0"/>
              <a:t> </a:t>
            </a:r>
            <a:r>
              <a:rPr lang="en-US" sz="3300" dirty="0" err="1"/>
              <a:t>nhằm</a:t>
            </a:r>
            <a:r>
              <a:rPr lang="en-US" sz="3300" dirty="0"/>
              <a:t> </a:t>
            </a:r>
            <a:r>
              <a:rPr lang="en-US" sz="3300" dirty="0" err="1"/>
              <a:t>phục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</a:t>
            </a:r>
            <a:r>
              <a:rPr lang="en-US" sz="3300" dirty="0" err="1"/>
              <a:t>việc</a:t>
            </a:r>
            <a:r>
              <a:rPr lang="en-US" sz="3300" dirty="0"/>
              <a:t> </a:t>
            </a:r>
            <a:r>
              <a:rPr lang="en-US" sz="3300" dirty="0" err="1"/>
              <a:t>đi</a:t>
            </a:r>
            <a:r>
              <a:rPr lang="en-US" sz="3300" dirty="0"/>
              <a:t> </a:t>
            </a:r>
            <a:r>
              <a:rPr lang="en-US" sz="3300" dirty="0" err="1"/>
              <a:t>lại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56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60375" y="901933"/>
            <a:ext cx="11441573" cy="14873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  <a:endParaRPr lang="vi-VN" sz="3600" b="1" dirty="0" smtClean="0"/>
          </a:p>
          <a:p>
            <a:pPr lvl="1"/>
            <a:r>
              <a:rPr lang="en-US" sz="3600" i="1" dirty="0"/>
              <a:t>1.2.2.2 </a:t>
            </a:r>
            <a:r>
              <a:rPr lang="en-US" sz="3600" i="1" dirty="0" err="1"/>
              <a:t>Cơ</a:t>
            </a:r>
            <a:r>
              <a:rPr lang="en-US" sz="3600" i="1" dirty="0"/>
              <a:t> </a:t>
            </a:r>
            <a:r>
              <a:rPr lang="en-US" sz="3600" i="1" dirty="0" err="1"/>
              <a:t>sở</a:t>
            </a:r>
            <a:r>
              <a:rPr lang="en-US" sz="3600" i="1" dirty="0"/>
              <a:t> du </a:t>
            </a:r>
            <a:r>
              <a:rPr lang="en-US" sz="3600" i="1" dirty="0" err="1"/>
              <a:t>lịch</a:t>
            </a:r>
            <a:r>
              <a:rPr lang="en-US" sz="3600" i="1" dirty="0"/>
              <a:t> (</a:t>
            </a:r>
            <a:r>
              <a:rPr lang="en-US" sz="3600" i="1" dirty="0" err="1"/>
              <a:t>điều</a:t>
            </a:r>
            <a:r>
              <a:rPr lang="en-US" sz="3600" i="1" dirty="0"/>
              <a:t> </a:t>
            </a:r>
            <a:r>
              <a:rPr lang="en-US" sz="3600" i="1" dirty="0" err="1"/>
              <a:t>kiện</a:t>
            </a:r>
            <a:r>
              <a:rPr lang="en-US" sz="3600" i="1" dirty="0"/>
              <a:t> </a:t>
            </a:r>
            <a:r>
              <a:rPr lang="en-US" sz="3600" i="1" dirty="0" err="1"/>
              <a:t>vật</a:t>
            </a:r>
            <a:r>
              <a:rPr lang="en-US" sz="3600" i="1" dirty="0"/>
              <a:t> </a:t>
            </a:r>
            <a:r>
              <a:rPr lang="en-US" sz="3600" i="1" dirty="0" err="1"/>
              <a:t>chất</a:t>
            </a:r>
            <a:r>
              <a:rPr lang="en-US" sz="3600" i="1" dirty="0"/>
              <a:t> </a:t>
            </a:r>
            <a:r>
              <a:rPr lang="en-US" sz="3600" i="1" dirty="0" err="1"/>
              <a:t>để</a:t>
            </a:r>
            <a:r>
              <a:rPr lang="en-US" sz="3600" i="1" dirty="0"/>
              <a:t> </a:t>
            </a:r>
            <a:r>
              <a:rPr lang="en-US" sz="3600" i="1" dirty="0" err="1"/>
              <a:t>phát</a:t>
            </a:r>
            <a:r>
              <a:rPr lang="en-US" sz="3600" i="1" dirty="0"/>
              <a:t> </a:t>
            </a:r>
            <a:r>
              <a:rPr lang="en-US" sz="3600" i="1" dirty="0" err="1"/>
              <a:t>triển</a:t>
            </a:r>
            <a:r>
              <a:rPr lang="en-US" sz="3600" i="1" dirty="0"/>
              <a:t> </a:t>
            </a:r>
            <a:r>
              <a:rPr lang="en-US" sz="3600" i="1" dirty="0" err="1"/>
              <a:t>ngành</a:t>
            </a:r>
            <a:r>
              <a:rPr lang="en-US" sz="3600" i="1" dirty="0"/>
              <a:t> du </a:t>
            </a:r>
            <a:r>
              <a:rPr lang="en-US" sz="3600" i="1" dirty="0" err="1"/>
              <a:t>lịch</a:t>
            </a:r>
            <a:r>
              <a:rPr lang="en-US" sz="3600" i="1" dirty="0"/>
              <a:t>):</a:t>
            </a:r>
          </a:p>
          <a:p>
            <a:pPr lvl="1"/>
            <a:endParaRPr lang="en-US" sz="3600" b="1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AutoShape 2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4" descr="Du lịch Quy Nhơn trải nghiệm 2 đêm ở khách sạn 5 sao FLC | VIETRAVEL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Tour du lịch Team Building KDL Làng Tre Việt Đồng Nai (1 ngày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659" y="2831688"/>
            <a:ext cx="5589638" cy="38935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99969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1.2.2.3 </a:t>
            </a:r>
            <a:r>
              <a:rPr lang="en-US" sz="3600" i="1" dirty="0" err="1"/>
              <a:t>Dịch</a:t>
            </a:r>
            <a:r>
              <a:rPr lang="en-US" sz="3600" i="1" dirty="0"/>
              <a:t> </a:t>
            </a:r>
            <a:r>
              <a:rPr lang="en-US" sz="3600" i="1" dirty="0" err="1"/>
              <a:t>vụ</a:t>
            </a:r>
            <a:r>
              <a:rPr lang="en-US" sz="3600" i="1" dirty="0"/>
              <a:t> du </a:t>
            </a:r>
            <a:r>
              <a:rPr lang="en-US" sz="3600" i="1" dirty="0" err="1" smtClean="0"/>
              <a:t>lịch</a:t>
            </a:r>
            <a:r>
              <a:rPr lang="en-US" sz="3300" i="1" dirty="0" smtClean="0"/>
              <a:t>:</a:t>
            </a:r>
          </a:p>
          <a:p>
            <a:r>
              <a:rPr lang="en-US" sz="3300" dirty="0" err="1"/>
              <a:t>Bộ</a:t>
            </a:r>
            <a:r>
              <a:rPr lang="en-US" sz="3300" dirty="0"/>
              <a:t> </a:t>
            </a:r>
            <a:r>
              <a:rPr lang="en-US" sz="3300" dirty="0" err="1"/>
              <a:t>phận</a:t>
            </a:r>
            <a:r>
              <a:rPr lang="en-US" sz="3300" dirty="0"/>
              <a:t> </a:t>
            </a:r>
            <a:r>
              <a:rPr lang="en-US" sz="3300" dirty="0" err="1"/>
              <a:t>này</a:t>
            </a:r>
            <a:r>
              <a:rPr lang="en-US" sz="3300" dirty="0"/>
              <a:t> </a:t>
            </a:r>
            <a:r>
              <a:rPr lang="en-US" sz="3300" dirty="0" err="1"/>
              <a:t>được</a:t>
            </a:r>
            <a:r>
              <a:rPr lang="en-US" sz="3300" dirty="0"/>
              <a:t> </a:t>
            </a:r>
            <a:r>
              <a:rPr lang="en-US" sz="3300" dirty="0" err="1"/>
              <a:t>xem</a:t>
            </a:r>
            <a:r>
              <a:rPr lang="en-US" sz="3300" dirty="0"/>
              <a:t> </a:t>
            </a:r>
            <a:r>
              <a:rPr lang="en-US" sz="3300" dirty="0" err="1"/>
              <a:t>là</a:t>
            </a:r>
            <a:r>
              <a:rPr lang="en-US" sz="3300" dirty="0"/>
              <a:t> </a:t>
            </a:r>
            <a:r>
              <a:rPr lang="en-US" sz="3300" dirty="0" err="1"/>
              <a:t>hạt</a:t>
            </a:r>
            <a:r>
              <a:rPr lang="en-US" sz="3300" dirty="0"/>
              <a:t> </a:t>
            </a:r>
            <a:r>
              <a:rPr lang="en-US" sz="3300" dirty="0" err="1"/>
              <a:t>nhân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, </a:t>
            </a:r>
            <a:r>
              <a:rPr lang="en-US" sz="3300" dirty="0" err="1"/>
              <a:t>việc</a:t>
            </a:r>
            <a:r>
              <a:rPr lang="en-US" sz="3300" dirty="0"/>
              <a:t> </a:t>
            </a:r>
            <a:r>
              <a:rPr lang="en-US" sz="3300" dirty="0" err="1"/>
              <a:t>thực</a:t>
            </a:r>
            <a:r>
              <a:rPr lang="en-US" sz="3300" dirty="0"/>
              <a:t> </a:t>
            </a:r>
            <a:r>
              <a:rPr lang="en-US" sz="3300" dirty="0" err="1"/>
              <a:t>hiện</a:t>
            </a:r>
            <a:r>
              <a:rPr lang="en-US" sz="3300" dirty="0"/>
              <a:t> </a:t>
            </a:r>
            <a:r>
              <a:rPr lang="en-US" sz="3300" dirty="0" err="1"/>
              <a:t>nhu</a:t>
            </a:r>
            <a:r>
              <a:rPr lang="en-US" sz="3300" dirty="0"/>
              <a:t> </a:t>
            </a:r>
            <a:r>
              <a:rPr lang="en-US" sz="3300" dirty="0" err="1"/>
              <a:t>cầu</a:t>
            </a:r>
            <a:r>
              <a:rPr lang="en-US" sz="3300" dirty="0"/>
              <a:t> </a:t>
            </a:r>
            <a:r>
              <a:rPr lang="en-US" sz="3300" dirty="0" err="1"/>
              <a:t>chỉ</a:t>
            </a:r>
            <a:r>
              <a:rPr lang="en-US" sz="3300" dirty="0"/>
              <a:t> </a:t>
            </a:r>
            <a:r>
              <a:rPr lang="en-US" sz="3300" dirty="0" err="1"/>
              <a:t>tiêu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của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không</a:t>
            </a:r>
            <a:r>
              <a:rPr lang="en-US" sz="3300" dirty="0"/>
              <a:t> </a:t>
            </a:r>
            <a:r>
              <a:rPr lang="en-US" sz="3300" dirty="0" err="1"/>
              <a:t>tách</a:t>
            </a:r>
            <a:r>
              <a:rPr lang="en-US" sz="3300" dirty="0"/>
              <a:t> </a:t>
            </a:r>
            <a:r>
              <a:rPr lang="en-US" sz="3300" dirty="0" err="1"/>
              <a:t>rời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loại</a:t>
            </a:r>
            <a:r>
              <a:rPr lang="en-US" sz="3300" dirty="0"/>
              <a:t> </a:t>
            </a:r>
            <a:r>
              <a:rPr lang="en-US" sz="3300" dirty="0" err="1"/>
              <a:t>dịch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 </a:t>
            </a:r>
            <a:r>
              <a:rPr lang="en-US" sz="3300" dirty="0" err="1"/>
              <a:t>mà</a:t>
            </a:r>
            <a:r>
              <a:rPr lang="en-US" sz="3300" dirty="0"/>
              <a:t> </a:t>
            </a:r>
            <a:r>
              <a:rPr lang="en-US" sz="3300" dirty="0" err="1"/>
              <a:t>nhà</a:t>
            </a:r>
            <a:r>
              <a:rPr lang="en-US" sz="3300" dirty="0"/>
              <a:t> </a:t>
            </a:r>
            <a:r>
              <a:rPr lang="en-US" sz="3300" dirty="0" err="1"/>
              <a:t>kinh</a:t>
            </a:r>
            <a:r>
              <a:rPr lang="en-US" sz="3300" dirty="0"/>
              <a:t> </a:t>
            </a:r>
            <a:r>
              <a:rPr lang="en-US" sz="3300" dirty="0" err="1"/>
              <a:t>doanh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cung</a:t>
            </a:r>
            <a:r>
              <a:rPr lang="en-US" sz="3300" dirty="0"/>
              <a:t> </a:t>
            </a:r>
            <a:r>
              <a:rPr lang="en-US" sz="3300" dirty="0" err="1"/>
              <a:t>cấp</a:t>
            </a:r>
            <a:r>
              <a:rPr lang="en-US" sz="3300" dirty="0"/>
              <a:t>.</a:t>
            </a:r>
          </a:p>
          <a:p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mà</a:t>
            </a:r>
            <a:r>
              <a:rPr lang="en-US" sz="3300" dirty="0"/>
              <a:t> </a:t>
            </a:r>
            <a:r>
              <a:rPr lang="en-US" sz="3300" dirty="0" err="1"/>
              <a:t>nhà</a:t>
            </a:r>
            <a:r>
              <a:rPr lang="en-US" sz="3300" dirty="0"/>
              <a:t> </a:t>
            </a:r>
            <a:r>
              <a:rPr lang="en-US" sz="3300" dirty="0" err="1"/>
              <a:t>kinh</a:t>
            </a:r>
            <a:r>
              <a:rPr lang="en-US" sz="3300" dirty="0"/>
              <a:t> </a:t>
            </a:r>
            <a:r>
              <a:rPr lang="en-US" sz="3300" dirty="0" err="1"/>
              <a:t>doanh</a:t>
            </a:r>
            <a:r>
              <a:rPr lang="en-US" sz="3300" dirty="0"/>
              <a:t> du </a:t>
            </a:r>
            <a:r>
              <a:rPr lang="en-US" sz="3300" dirty="0" err="1"/>
              <a:t>lịch</a:t>
            </a:r>
            <a:r>
              <a:rPr lang="en-US" sz="3300" dirty="0"/>
              <a:t> </a:t>
            </a:r>
            <a:r>
              <a:rPr lang="en-US" sz="3300" dirty="0" err="1"/>
              <a:t>cung</a:t>
            </a:r>
            <a:r>
              <a:rPr lang="en-US" sz="3300" dirty="0"/>
              <a:t> </a:t>
            </a:r>
            <a:r>
              <a:rPr lang="en-US" sz="3300" dirty="0" err="1"/>
              <a:t>cấp</a:t>
            </a:r>
            <a:r>
              <a:rPr lang="en-US" sz="3300" dirty="0"/>
              <a:t> </a:t>
            </a:r>
            <a:r>
              <a:rPr lang="en-US" sz="3300" dirty="0" err="1"/>
              <a:t>cho</a:t>
            </a:r>
            <a:r>
              <a:rPr lang="en-US" sz="3300" dirty="0"/>
              <a:t> du </a:t>
            </a:r>
            <a:r>
              <a:rPr lang="en-US" sz="3300" dirty="0" err="1"/>
              <a:t>khách</a:t>
            </a:r>
            <a:r>
              <a:rPr lang="en-US" sz="3300" dirty="0"/>
              <a:t> </a:t>
            </a:r>
            <a:r>
              <a:rPr lang="en-US" sz="3300" dirty="0" err="1"/>
              <a:t>ngoài</a:t>
            </a:r>
            <a:r>
              <a:rPr lang="en-US" sz="3300" dirty="0"/>
              <a:t> </a:t>
            </a:r>
            <a:r>
              <a:rPr lang="en-US" sz="3300" dirty="0" err="1"/>
              <a:t>một</a:t>
            </a:r>
            <a:r>
              <a:rPr lang="en-US" sz="3300" dirty="0"/>
              <a:t> </a:t>
            </a:r>
            <a:r>
              <a:rPr lang="en-US" sz="3300" dirty="0" err="1"/>
              <a:t>số</a:t>
            </a:r>
            <a:r>
              <a:rPr lang="en-US" sz="3300" dirty="0"/>
              <a:t> </a:t>
            </a:r>
            <a:r>
              <a:rPr lang="en-US" sz="3300" dirty="0" err="1"/>
              <a:t>sản</a:t>
            </a:r>
            <a:r>
              <a:rPr lang="en-US" sz="3300" dirty="0"/>
              <a:t> </a:t>
            </a:r>
            <a:r>
              <a:rPr lang="en-US" sz="3300" dirty="0" err="1"/>
              <a:t>phẩm</a:t>
            </a:r>
            <a:r>
              <a:rPr lang="en-US" sz="3300" dirty="0"/>
              <a:t> </a:t>
            </a:r>
            <a:r>
              <a:rPr lang="en-US" sz="3300" dirty="0" err="1"/>
              <a:t>vật</a:t>
            </a:r>
            <a:r>
              <a:rPr lang="en-US" sz="3300" dirty="0"/>
              <a:t> </a:t>
            </a:r>
            <a:r>
              <a:rPr lang="en-US" sz="3300" dirty="0" err="1"/>
              <a:t>chất</a:t>
            </a:r>
            <a:r>
              <a:rPr lang="en-US" sz="3300" dirty="0"/>
              <a:t> </a:t>
            </a:r>
            <a:r>
              <a:rPr lang="en-US" sz="3300" dirty="0" err="1"/>
              <a:t>hữu</a:t>
            </a:r>
            <a:r>
              <a:rPr lang="en-US" sz="3300" dirty="0"/>
              <a:t> </a:t>
            </a:r>
            <a:r>
              <a:rPr lang="en-US" sz="3300" dirty="0" err="1"/>
              <a:t>hình</a:t>
            </a:r>
            <a:r>
              <a:rPr lang="en-US" sz="3300" dirty="0"/>
              <a:t> </a:t>
            </a:r>
            <a:r>
              <a:rPr lang="en-US" sz="3300" dirty="0" err="1"/>
              <a:t>như</a:t>
            </a:r>
            <a:r>
              <a:rPr lang="en-US" sz="3300" dirty="0"/>
              <a:t> </a:t>
            </a:r>
            <a:r>
              <a:rPr lang="en-US" sz="3300" dirty="0" err="1"/>
              <a:t>ăn</a:t>
            </a:r>
            <a:r>
              <a:rPr lang="en-US" sz="3300" dirty="0"/>
              <a:t>, </a:t>
            </a:r>
            <a:r>
              <a:rPr lang="en-US" sz="3300" dirty="0" err="1"/>
              <a:t>uống</a:t>
            </a:r>
            <a:r>
              <a:rPr lang="en-US" sz="3300" dirty="0"/>
              <a:t>, </a:t>
            </a:r>
            <a:r>
              <a:rPr lang="en-US" sz="3300" dirty="0" err="1"/>
              <a:t>phần</a:t>
            </a:r>
            <a:r>
              <a:rPr lang="en-US" sz="3300" dirty="0"/>
              <a:t> </a:t>
            </a:r>
            <a:r>
              <a:rPr lang="en-US" sz="3300" dirty="0" err="1"/>
              <a:t>nhiều</a:t>
            </a:r>
            <a:r>
              <a:rPr lang="en-US" sz="3300" dirty="0"/>
              <a:t> </a:t>
            </a:r>
            <a:r>
              <a:rPr lang="en-US" sz="3300" dirty="0" err="1"/>
              <a:t>thể</a:t>
            </a:r>
            <a:r>
              <a:rPr lang="en-US" sz="3300" dirty="0"/>
              <a:t> </a:t>
            </a:r>
            <a:r>
              <a:rPr lang="en-US" sz="3300" dirty="0" err="1"/>
              <a:t>hiện</a:t>
            </a:r>
            <a:r>
              <a:rPr lang="en-US" sz="3300" dirty="0"/>
              <a:t> </a:t>
            </a:r>
            <a:r>
              <a:rPr lang="en-US" sz="3300" dirty="0" err="1"/>
              <a:t>bằng</a:t>
            </a:r>
            <a:r>
              <a:rPr lang="en-US" sz="3300" dirty="0"/>
              <a:t> </a:t>
            </a:r>
            <a:r>
              <a:rPr lang="en-US" sz="3300" dirty="0" err="1"/>
              <a:t>các</a:t>
            </a:r>
            <a:r>
              <a:rPr lang="en-US" sz="3300" dirty="0"/>
              <a:t> </a:t>
            </a:r>
            <a:r>
              <a:rPr lang="en-US" sz="3300" dirty="0" err="1"/>
              <a:t>loại</a:t>
            </a:r>
            <a:r>
              <a:rPr lang="en-US" sz="3300" dirty="0"/>
              <a:t> </a:t>
            </a:r>
            <a:r>
              <a:rPr lang="en-US" sz="3300" dirty="0" err="1"/>
              <a:t>dịch</a:t>
            </a:r>
            <a:r>
              <a:rPr lang="en-US" sz="3300" dirty="0"/>
              <a:t> </a:t>
            </a:r>
            <a:r>
              <a:rPr lang="en-US" sz="3300" dirty="0" err="1"/>
              <a:t>vụ</a:t>
            </a:r>
            <a:r>
              <a:rPr lang="en-US" sz="3300" dirty="0"/>
              <a:t>.</a:t>
            </a:r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3468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1.2.2.3 </a:t>
            </a:r>
            <a:r>
              <a:rPr lang="en-US" sz="3600" i="1" dirty="0" err="1"/>
              <a:t>Dịch</a:t>
            </a:r>
            <a:r>
              <a:rPr lang="en-US" sz="3600" i="1" dirty="0"/>
              <a:t> </a:t>
            </a:r>
            <a:r>
              <a:rPr lang="en-US" sz="3600" i="1" dirty="0" err="1"/>
              <a:t>vụ</a:t>
            </a:r>
            <a:r>
              <a:rPr lang="en-US" sz="3600" i="1" dirty="0"/>
              <a:t> du </a:t>
            </a:r>
            <a:r>
              <a:rPr lang="en-US" sz="3600" i="1" dirty="0" err="1" smtClean="0"/>
              <a:t>lịch</a:t>
            </a:r>
            <a:r>
              <a:rPr lang="en-US" sz="3300" i="1" dirty="0" smtClean="0"/>
              <a:t>:</a:t>
            </a:r>
          </a:p>
          <a:p>
            <a:pPr lvl="1"/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trình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,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liên</a:t>
            </a:r>
            <a:r>
              <a:rPr lang="en-US" sz="3600" dirty="0"/>
              <a:t> </a:t>
            </a:r>
            <a:r>
              <a:rPr lang="en-US" sz="3600" dirty="0" err="1"/>
              <a:t>kết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lý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dịch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lẻ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nên</a:t>
            </a:r>
            <a:r>
              <a:rPr lang="en-US" sz="3600" dirty="0"/>
              <a:t>, do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phối</a:t>
            </a:r>
            <a:r>
              <a:rPr lang="en-US" sz="3600" dirty="0"/>
              <a:t> </a:t>
            </a:r>
            <a:r>
              <a:rPr lang="en-US" sz="3600" dirty="0" err="1"/>
              <a:t>hợp</a:t>
            </a:r>
            <a:r>
              <a:rPr lang="en-US" sz="3600" dirty="0"/>
              <a:t> </a:t>
            </a:r>
            <a:r>
              <a:rPr lang="en-US" sz="3600" dirty="0" err="1"/>
              <a:t>hài</a:t>
            </a:r>
            <a:r>
              <a:rPr lang="en-US" sz="3600" dirty="0"/>
              <a:t> </a:t>
            </a:r>
            <a:r>
              <a:rPr lang="en-US" sz="3600" dirty="0" err="1"/>
              <a:t>hòa</a:t>
            </a:r>
            <a:r>
              <a:rPr lang="en-US" sz="3600" dirty="0"/>
              <a:t>,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trong</a:t>
            </a:r>
            <a:r>
              <a:rPr lang="en-US" sz="3600" dirty="0"/>
              <a:t> </a:t>
            </a:r>
            <a:r>
              <a:rPr lang="en-US" sz="3600" dirty="0" err="1"/>
              <a:t>toàn</a:t>
            </a:r>
            <a:r>
              <a:rPr lang="en-US" sz="3600" dirty="0"/>
              <a:t> </a:t>
            </a:r>
            <a:r>
              <a:rPr lang="en-US" sz="3600" dirty="0" err="1"/>
              <a:t>bộ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tạo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đánh</a:t>
            </a:r>
            <a:r>
              <a:rPr lang="en-US" sz="3600" dirty="0"/>
              <a:t> </a:t>
            </a:r>
            <a:r>
              <a:rPr lang="en-US" sz="3600" dirty="0" err="1"/>
              <a:t>giá</a:t>
            </a:r>
            <a:r>
              <a:rPr lang="en-US" sz="3600" dirty="0"/>
              <a:t> </a:t>
            </a:r>
            <a:r>
              <a:rPr lang="en-US" sz="3600" dirty="0" err="1"/>
              <a:t>tốt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du </a:t>
            </a:r>
            <a:r>
              <a:rPr lang="en-US" sz="3600" dirty="0" err="1"/>
              <a:t>khách</a:t>
            </a:r>
            <a:r>
              <a:rPr lang="en-US" sz="3600" dirty="0"/>
              <a:t> </a:t>
            </a:r>
            <a:r>
              <a:rPr lang="en-US" sz="3600" dirty="0" err="1"/>
              <a:t>về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hoàn</a:t>
            </a:r>
            <a:r>
              <a:rPr lang="en-US" sz="3600" dirty="0"/>
              <a:t> </a:t>
            </a:r>
            <a:r>
              <a:rPr lang="en-US" sz="3600" dirty="0" err="1"/>
              <a:t>chỉnh</a:t>
            </a:r>
            <a:r>
              <a:rPr lang="en-US" sz="3600" dirty="0"/>
              <a:t>.</a:t>
            </a:r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2151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19432"/>
            <a:ext cx="9433789" cy="203527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1.2.2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/>
              <a:t>phẩm</a:t>
            </a:r>
            <a:r>
              <a:rPr lang="en-US" sz="3600" b="1" dirty="0"/>
              <a:t> du </a:t>
            </a:r>
            <a:r>
              <a:rPr lang="en-US" sz="3600" b="1" dirty="0" err="1" smtClean="0"/>
              <a:t>lịch</a:t>
            </a:r>
            <a:r>
              <a:rPr lang="en-US" sz="3600" b="1" dirty="0" smtClean="0"/>
              <a:t>:</a:t>
            </a:r>
          </a:p>
          <a:p>
            <a:pPr lvl="2"/>
            <a:r>
              <a:rPr lang="en-US" sz="3300" i="1" dirty="0" smtClean="0"/>
              <a:t>1.2.2.3 </a:t>
            </a:r>
            <a:r>
              <a:rPr lang="en-US" sz="3600" i="1" dirty="0" err="1"/>
              <a:t>Dịch</a:t>
            </a:r>
            <a:r>
              <a:rPr lang="en-US" sz="3600" i="1" dirty="0"/>
              <a:t> </a:t>
            </a:r>
            <a:r>
              <a:rPr lang="en-US" sz="3600" i="1" dirty="0" err="1"/>
              <a:t>vụ</a:t>
            </a:r>
            <a:r>
              <a:rPr lang="en-US" sz="3600" i="1" dirty="0"/>
              <a:t> du </a:t>
            </a:r>
            <a:r>
              <a:rPr lang="en-US" sz="3600" i="1" dirty="0" err="1" smtClean="0"/>
              <a:t>lịch</a:t>
            </a:r>
            <a:r>
              <a:rPr lang="en-US" sz="3300" i="1" dirty="0" smtClean="0"/>
              <a:t>:</a:t>
            </a:r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l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IFOOD: Dịch vụ tư vấn xin giấy phép an toàn thực phẩm dịch vụ ăn uống khu du  lị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0" y="2791878"/>
            <a:ext cx="5669280" cy="3815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95982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27641" y="695458"/>
            <a:ext cx="943378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1.2.3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 smtClean="0"/>
              <a:t>phẩm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  <a:p>
            <a:r>
              <a:rPr lang="en-US" sz="3600" dirty="0" err="1"/>
              <a:t>Bao</a:t>
            </a:r>
            <a:r>
              <a:rPr lang="en-US" sz="3600" dirty="0"/>
              <a:t> </a:t>
            </a:r>
            <a:r>
              <a:rPr lang="en-US" sz="3600" dirty="0" err="1"/>
              <a:t>gồm</a:t>
            </a:r>
            <a:r>
              <a:rPr lang="en-US" sz="3600" dirty="0"/>
              <a:t> 4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:</a:t>
            </a:r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vô</a:t>
            </a:r>
            <a:r>
              <a:rPr lang="en-US" sz="3600" dirty="0"/>
              <a:t> </a:t>
            </a:r>
            <a:r>
              <a:rPr lang="en-US" sz="3600" dirty="0" err="1"/>
              <a:t>hình</a:t>
            </a:r>
            <a:r>
              <a:rPr lang="en-US" sz="3600" dirty="0"/>
              <a:t> </a:t>
            </a:r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nhất</a:t>
            </a:r>
            <a:endParaRPr lang="en-US" sz="3600" dirty="0"/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đồng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giữa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xuất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endParaRPr lang="en-US" sz="3600" dirty="0"/>
          </a:p>
          <a:p>
            <a:pPr lvl="0"/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mau</a:t>
            </a:r>
            <a:r>
              <a:rPr lang="en-US" sz="3600" dirty="0"/>
              <a:t> </a:t>
            </a:r>
            <a:r>
              <a:rPr lang="en-US" sz="3600" dirty="0" err="1"/>
              <a:t>hỏng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dự</a:t>
            </a:r>
            <a:r>
              <a:rPr lang="en-US" sz="3600" dirty="0"/>
              <a:t> </a:t>
            </a:r>
            <a:r>
              <a:rPr lang="en-US" sz="3600" dirty="0" err="1"/>
              <a:t>trữ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endParaRPr lang="en-US" sz="3600" dirty="0"/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5156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0763" y="0"/>
            <a:ext cx="9646276" cy="2073686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en-US" sz="48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en-US" sz="4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06062" y="695458"/>
            <a:ext cx="11668259" cy="59757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en-US" sz="3600" b="1" dirty="0" smtClean="0"/>
              <a:t>1.2.3 </a:t>
            </a:r>
            <a:r>
              <a:rPr lang="en-US" sz="3600" b="1" dirty="0" err="1"/>
              <a:t>Những</a:t>
            </a:r>
            <a:r>
              <a:rPr lang="en-US" sz="3600" b="1" dirty="0"/>
              <a:t> </a:t>
            </a:r>
            <a:r>
              <a:rPr lang="en-US" sz="3600" b="1" dirty="0" err="1"/>
              <a:t>bộ</a:t>
            </a:r>
            <a:r>
              <a:rPr lang="en-US" sz="3600" b="1" dirty="0"/>
              <a:t> </a:t>
            </a:r>
            <a:r>
              <a:rPr lang="en-US" sz="3600" b="1" dirty="0" err="1"/>
              <a:t>phận</a:t>
            </a:r>
            <a:r>
              <a:rPr lang="en-US" sz="3600" b="1" dirty="0"/>
              <a:t> </a:t>
            </a:r>
            <a:r>
              <a:rPr lang="en-US" sz="3600" b="1" dirty="0" err="1"/>
              <a:t>hợp</a:t>
            </a:r>
            <a:r>
              <a:rPr lang="en-US" sz="3600" b="1" dirty="0"/>
              <a:t> </a:t>
            </a:r>
            <a:r>
              <a:rPr lang="en-US" sz="3600" b="1" dirty="0" err="1"/>
              <a:t>thành</a:t>
            </a:r>
            <a:r>
              <a:rPr lang="en-US" sz="3600" b="1" dirty="0"/>
              <a:t> </a:t>
            </a:r>
            <a:r>
              <a:rPr lang="en-US" sz="3600" b="1" dirty="0" err="1"/>
              <a:t>sản</a:t>
            </a:r>
            <a:r>
              <a:rPr lang="en-US" sz="3600" b="1" dirty="0"/>
              <a:t> </a:t>
            </a:r>
            <a:r>
              <a:rPr lang="en-US" sz="3600" b="1" dirty="0" err="1" smtClean="0"/>
              <a:t>phẩm</a:t>
            </a:r>
            <a:r>
              <a:rPr lang="en-US" sz="3600" b="1" dirty="0" smtClean="0"/>
              <a:t>:</a:t>
            </a:r>
          </a:p>
          <a:p>
            <a:pPr lvl="1"/>
            <a:endParaRPr lang="en-US" sz="3600" b="1" dirty="0" smtClean="0"/>
          </a:p>
          <a:p>
            <a:r>
              <a:rPr lang="en-US" sz="3600" dirty="0" err="1"/>
              <a:t>Ngoài</a:t>
            </a:r>
            <a:r>
              <a:rPr lang="en-US" sz="3600" dirty="0"/>
              <a:t> </a:t>
            </a:r>
            <a:r>
              <a:rPr lang="en-US" sz="3600" dirty="0" err="1"/>
              <a:t>ra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còn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điểm</a:t>
            </a:r>
            <a:r>
              <a:rPr lang="en-US" sz="3600" dirty="0"/>
              <a:t> </a:t>
            </a:r>
            <a:r>
              <a:rPr lang="en-US" sz="3600" dirty="0" err="1"/>
              <a:t>khác</a:t>
            </a:r>
            <a:r>
              <a:rPr lang="en-US" sz="3600" dirty="0" smtClean="0"/>
              <a:t>: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do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tham</a:t>
            </a:r>
            <a:r>
              <a:rPr lang="en-US" sz="3600" dirty="0"/>
              <a:t> </a:t>
            </a:r>
            <a:r>
              <a:rPr lang="en-US" sz="3600" dirty="0" err="1" smtClean="0"/>
              <a:t>gia</a:t>
            </a:r>
            <a:endParaRPr lang="en-US" sz="3600" dirty="0" smtClean="0"/>
          </a:p>
          <a:p>
            <a:pPr lvl="0"/>
            <a:r>
              <a:rPr lang="en-US" sz="3600" dirty="0"/>
              <a:t> </a:t>
            </a:r>
            <a:r>
              <a:rPr lang="en-US" sz="3600" dirty="0" smtClean="0"/>
              <a:t>    </a:t>
            </a:r>
            <a:r>
              <a:rPr lang="en-US" sz="3600" dirty="0" err="1"/>
              <a:t>cung</a:t>
            </a:r>
            <a:r>
              <a:rPr lang="en-US" sz="3600" dirty="0"/>
              <a:t> </a:t>
            </a:r>
            <a:r>
              <a:rPr lang="en-US" sz="3600" dirty="0" err="1"/>
              <a:t>ứng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Việc</a:t>
            </a:r>
            <a:r>
              <a:rPr lang="en-US" sz="3600" dirty="0" smtClean="0"/>
              <a:t> </a:t>
            </a:r>
            <a:r>
              <a:rPr lang="en-US" sz="3600" dirty="0" err="1"/>
              <a:t>tiêu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sản</a:t>
            </a:r>
            <a:r>
              <a:rPr lang="en-US" sz="3600" dirty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 smtClean="0"/>
              <a:t>mang</a:t>
            </a:r>
            <a:endParaRPr lang="en-US" sz="3600" dirty="0" smtClean="0"/>
          </a:p>
          <a:p>
            <a:pPr lvl="0"/>
            <a:r>
              <a:rPr lang="en-US" sz="3600" dirty="0"/>
              <a:t> </a:t>
            </a:r>
            <a:r>
              <a:rPr lang="en-US" sz="3600" dirty="0" smtClean="0"/>
              <a:t>    </a:t>
            </a:r>
            <a:r>
              <a:rPr lang="en-US" sz="3600" dirty="0" err="1"/>
              <a:t>tính</a:t>
            </a:r>
            <a:r>
              <a:rPr lang="en-US" sz="3600" dirty="0"/>
              <a:t> </a:t>
            </a:r>
            <a:r>
              <a:rPr lang="en-US" sz="3600" dirty="0" err="1"/>
              <a:t>thời</a:t>
            </a:r>
            <a:r>
              <a:rPr lang="en-US" sz="3600" dirty="0"/>
              <a:t> </a:t>
            </a:r>
            <a:r>
              <a:rPr lang="en-US" sz="3600" dirty="0" err="1"/>
              <a:t>vụ</a:t>
            </a:r>
            <a:endParaRPr lang="en-US" sz="3600" dirty="0"/>
          </a:p>
          <a:p>
            <a:pPr lvl="0"/>
            <a:r>
              <a:rPr lang="en-US" sz="3600" dirty="0" smtClean="0"/>
              <a:t>     </a:t>
            </a:r>
            <a:r>
              <a:rPr lang="en-US" sz="3600" dirty="0" err="1" smtClean="0"/>
              <a:t>Sản</a:t>
            </a:r>
            <a:r>
              <a:rPr lang="en-US" sz="3600" dirty="0" smtClean="0"/>
              <a:t> </a:t>
            </a:r>
            <a:r>
              <a:rPr lang="en-US" sz="3600" dirty="0" err="1"/>
              <a:t>phẩm</a:t>
            </a:r>
            <a:r>
              <a:rPr lang="en-US" sz="3600" dirty="0"/>
              <a:t> du </a:t>
            </a:r>
            <a:r>
              <a:rPr lang="en-US" sz="3600" dirty="0" err="1"/>
              <a:t>lịch</a:t>
            </a:r>
            <a:r>
              <a:rPr lang="en-US" sz="3600" dirty="0"/>
              <a:t> </a:t>
            </a:r>
            <a:r>
              <a:rPr lang="en-US" sz="3600" dirty="0" err="1"/>
              <a:t>nằm</a:t>
            </a:r>
            <a:r>
              <a:rPr lang="en-US" sz="3600" dirty="0"/>
              <a:t> ở </a:t>
            </a:r>
            <a:r>
              <a:rPr lang="en-US" sz="3600" dirty="0" err="1"/>
              <a:t>xa</a:t>
            </a:r>
            <a:r>
              <a:rPr lang="en-US" sz="3600" dirty="0"/>
              <a:t> </a:t>
            </a:r>
            <a:r>
              <a:rPr lang="en-US" sz="3600" dirty="0" err="1"/>
              <a:t>nơi</a:t>
            </a:r>
            <a:r>
              <a:rPr lang="en-US" sz="3600" dirty="0"/>
              <a:t> </a:t>
            </a:r>
            <a:r>
              <a:rPr lang="en-US" sz="3600" dirty="0" err="1"/>
              <a:t>cư</a:t>
            </a:r>
            <a:r>
              <a:rPr lang="en-US" sz="3600" dirty="0"/>
              <a:t> </a:t>
            </a:r>
            <a:r>
              <a:rPr lang="en-US" sz="3600" dirty="0" err="1"/>
              <a:t>trú</a:t>
            </a:r>
            <a:r>
              <a:rPr lang="en-US" sz="3600" dirty="0"/>
              <a:t>.</a:t>
            </a:r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38204" y="146183"/>
            <a:ext cx="9117166" cy="8454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algn="ctr"/>
            <a:r>
              <a:rPr lang="en-US" sz="12800" b="1" dirty="0" smtClean="0"/>
              <a:t>1.2 </a:t>
            </a:r>
            <a:r>
              <a:rPr lang="en-US" sz="12800" b="1" dirty="0"/>
              <a:t>SẢN PHẨM DU LỊCH VÀ TÍNH ĐẶC THÙ</a:t>
            </a:r>
          </a:p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4349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CỦNG CỐ BÀI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940828" cy="57126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r>
              <a:rPr lang="vi-VN" sz="3600" b="1" dirty="0" smtClean="0"/>
              <a:t>CÂU HỎI</a:t>
            </a:r>
            <a:r>
              <a:rPr lang="en-US" sz="3600" b="1" dirty="0" smtClean="0"/>
              <a:t>:</a:t>
            </a:r>
            <a:endParaRPr lang="en-US" sz="3600" b="1" dirty="0" smtClean="0"/>
          </a:p>
          <a:p>
            <a:pPr lvl="1"/>
            <a:endParaRPr lang="en-US" sz="3600" b="1" dirty="0" smtClean="0"/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 smtClean="0"/>
              <a:t>Trình bày khái niệm du lịch và du khách?</a:t>
            </a: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vi-VN" sz="3600" dirty="0" smtClean="0"/>
              <a:t>Trình bày những bộ phận hợp thành sản phẩm du lịch?</a:t>
            </a:r>
            <a:endParaRPr lang="en-US" sz="3600" dirty="0"/>
          </a:p>
          <a:p>
            <a:pPr lvl="1"/>
            <a:endParaRPr lang="en-US" sz="3600" b="1" dirty="0" smtClean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12732515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1735"/>
            <a:ext cx="8596668" cy="958645"/>
          </a:xfrm>
        </p:spPr>
        <p:txBody>
          <a:bodyPr/>
          <a:lstStyle/>
          <a:p>
            <a:r>
              <a:rPr lang="vi-VN" dirty="0" smtClean="0">
                <a:solidFill>
                  <a:srgbClr val="FF0000"/>
                </a:solidFill>
              </a:rPr>
              <a:t>GIAO BÀI VỀ NHÀ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06063" y="958645"/>
            <a:ext cx="9572118" cy="432127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lvl="1"/>
            <a:endParaRPr lang="en-US" sz="3600" b="1" dirty="0" smtClean="0"/>
          </a:p>
          <a:p>
            <a:pPr lvl="1"/>
            <a:r>
              <a:rPr lang="vi-VN" sz="3600" b="1" dirty="0" smtClean="0"/>
              <a:t>Đọc trước bài giảng môn học từ trang 7 đến trang 15</a:t>
            </a:r>
            <a:endParaRPr lang="en-US" sz="3600" b="1" dirty="0" smtClean="0"/>
          </a:p>
          <a:p>
            <a:pPr lvl="2"/>
            <a:endParaRPr lang="en-US" sz="3300" i="1" dirty="0"/>
          </a:p>
        </p:txBody>
      </p:sp>
    </p:spTree>
    <p:extLst>
      <p:ext uri="{BB962C8B-B14F-4D97-AF65-F5344CB8AC3E}">
        <p14:creationId xmlns:p14="http://schemas.microsoft.com/office/powerpoint/2010/main" val="21918455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164</TotalTime>
  <Words>1381</Words>
  <Application>Microsoft Office PowerPoint</Application>
  <PresentationFormat>Widescreen</PresentationFormat>
  <Paragraphs>139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Tahoma</vt:lpstr>
      <vt:lpstr>Trebuchet MS</vt:lpstr>
      <vt:lpstr>Wingdings</vt:lpstr>
      <vt:lpstr>Wingdings 3</vt:lpstr>
      <vt:lpstr>Facet</vt:lpstr>
      <vt:lpstr>871TGp_picture_light_ani</vt:lpstr>
      <vt:lpstr>1_871TGp_picture_light_ani</vt:lpstr>
      <vt:lpstr>TRƯỜNG CAO ĐẲNG LÝ TỰ TRỌNG THÀNH PHỐ HỒ CHÍ MINH </vt:lpstr>
      <vt:lpstr> Môn học: TỔNG QUAN DU LỊCH VÀ KHÁCH SẠN </vt:lpstr>
      <vt:lpstr>MỤC TIÊU</vt:lpstr>
      <vt:lpstr>NỘI DUNG</vt:lpstr>
      <vt:lpstr>1.1 MỘT SỐ KHÁI NIỆM CƠ BẢN </vt:lpstr>
      <vt:lpstr>1.1 MỘT SỐ KHÁI NIỆM CƠ BẢN </vt:lpstr>
      <vt:lpstr>1.1 MỘT SỐ KHÁI NIỆM CƠ BẢN  </vt:lpstr>
      <vt:lpstr>1.1 MỘT SỐ KHÁI NIỆM CƠ BẢN  </vt:lpstr>
      <vt:lpstr>1.1 MỘT SỐ KHÁI NIỆM CƠ BẢN </vt:lpstr>
      <vt:lpstr>1.1 MỘT SỐ KHÁI NIỆM CƠ BẢN  </vt:lpstr>
      <vt:lpstr>1.1 MỘT SỐ KHÁI NIỆM CƠ BẢN  </vt:lpstr>
      <vt:lpstr>1.1 MỘT SỐ KHÁI NIỆM CƠ BẢN </vt:lpstr>
      <vt:lpstr>1.1 MỘT SỐ KHÁI NIỆM CƠ BẢN 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CỦNG CỐ BÀI</vt:lpstr>
      <vt:lpstr>GIAO BÀI VỀ NHÀ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3: NGỘ ĐỘC THỰC PHẨM DO NGUYÊN LIỆU VÀ SẢN PHẨM CHƯA NGỘ ĐỘC</dc:title>
  <dc:creator>Windows User</dc:creator>
  <cp:lastModifiedBy>ThuVien</cp:lastModifiedBy>
  <cp:revision>20</cp:revision>
  <dcterms:created xsi:type="dcterms:W3CDTF">2020-12-28T10:22:22Z</dcterms:created>
  <dcterms:modified xsi:type="dcterms:W3CDTF">2021-01-05T07:16:56Z</dcterms:modified>
</cp:coreProperties>
</file>