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7" r:id="rId2"/>
    <p:sldMasterId id="2147483692" r:id="rId3"/>
  </p:sldMasterIdLst>
  <p:notesMasterIdLst>
    <p:notesMasterId r:id="rId38"/>
  </p:notesMasterIdLst>
  <p:sldIdLst>
    <p:sldId id="256" r:id="rId4"/>
    <p:sldId id="266" r:id="rId5"/>
    <p:sldId id="268" r:id="rId6"/>
    <p:sldId id="269" r:id="rId7"/>
    <p:sldId id="267" r:id="rId8"/>
    <p:sldId id="289" r:id="rId9"/>
    <p:sldId id="290" r:id="rId10"/>
    <p:sldId id="295" r:id="rId11"/>
    <p:sldId id="270" r:id="rId12"/>
    <p:sldId id="291" r:id="rId13"/>
    <p:sldId id="312" r:id="rId14"/>
    <p:sldId id="292" r:id="rId15"/>
    <p:sldId id="302" r:id="rId16"/>
    <p:sldId id="303" r:id="rId17"/>
    <p:sldId id="282" r:id="rId18"/>
    <p:sldId id="316" r:id="rId19"/>
    <p:sldId id="293" r:id="rId20"/>
    <p:sldId id="271" r:id="rId21"/>
    <p:sldId id="304" r:id="rId22"/>
    <p:sldId id="297" r:id="rId23"/>
    <p:sldId id="300" r:id="rId24"/>
    <p:sldId id="298" r:id="rId25"/>
    <p:sldId id="299" r:id="rId26"/>
    <p:sldId id="294" r:id="rId27"/>
    <p:sldId id="301" r:id="rId28"/>
    <p:sldId id="305" r:id="rId29"/>
    <p:sldId id="307" r:id="rId30"/>
    <p:sldId id="310" r:id="rId31"/>
    <p:sldId id="313" r:id="rId32"/>
    <p:sldId id="314" r:id="rId33"/>
    <p:sldId id="309" r:id="rId34"/>
    <p:sldId id="315" r:id="rId35"/>
    <p:sldId id="265" r:id="rId36"/>
    <p:sldId id="311"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59" autoAdjust="0"/>
    <p:restoredTop sz="94660"/>
  </p:normalViewPr>
  <p:slideViewPr>
    <p:cSldViewPr snapToGrid="0">
      <p:cViewPr>
        <p:scale>
          <a:sx n="60" d="100"/>
          <a:sy n="60" d="100"/>
        </p:scale>
        <p:origin x="-1122" y="-384"/>
      </p:cViewPr>
      <p:guideLst>
        <p:guide orient="horz" pos="2160"/>
        <p:guide pos="3840"/>
      </p:guideLst>
    </p:cSldViewPr>
  </p:slideViewPr>
  <p:notesTextViewPr>
    <p:cViewPr>
      <p:scale>
        <a:sx n="1" d="1"/>
        <a:sy n="1" d="1"/>
      </p:scale>
      <p:origin x="0" y="0"/>
    </p:cViewPr>
  </p:notesTextViewPr>
  <p:sorterViewPr>
    <p:cViewPr>
      <p:scale>
        <a:sx n="130" d="100"/>
        <a:sy n="130" d="100"/>
      </p:scale>
      <p:origin x="0" y="678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061FFE6-AA9E-4DF2-AAED-E4AA0FB43B2D}" type="datetimeFigureOut">
              <a:rPr lang="en-US" smtClean="0"/>
              <a:t>1/14/2021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46A6C6F-DCC0-4B16-B533-9FEEE06F184C}" type="slidenum">
              <a:rPr lang="en-US" smtClean="0"/>
              <a:t>‹#›</a:t>
            </a:fld>
            <a:endParaRPr lang="en-US"/>
          </a:p>
        </p:txBody>
      </p:sp>
    </p:spTree>
    <p:extLst>
      <p:ext uri="{BB962C8B-B14F-4D97-AF65-F5344CB8AC3E}">
        <p14:creationId xmlns:p14="http://schemas.microsoft.com/office/powerpoint/2010/main" val="33968214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solidFill>
                  <a:prstClr val="black"/>
                </a:solidFill>
              </a:rPr>
              <a:pPr>
                <a:defRPr/>
              </a:pPr>
              <a:t>2</a:t>
            </a:fld>
            <a:endParaRPr lang="en-US" smtClean="0">
              <a:solidFill>
                <a:prstClr val="black"/>
              </a:solidFill>
            </a:endParaRPr>
          </a:p>
        </p:txBody>
      </p:sp>
    </p:spTree>
    <p:extLst>
      <p:ext uri="{BB962C8B-B14F-4D97-AF65-F5344CB8AC3E}">
        <p14:creationId xmlns:p14="http://schemas.microsoft.com/office/powerpoint/2010/main" val="878187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2.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3.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7"/>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A339D83-9470-4855-B94D-400B604F652F}" type="datetimeFigureOut">
              <a:rPr lang="en-US" smtClean="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543E4E-2B69-4D21-9FBC-31EE13C9DDF5}" type="slidenum">
              <a:rPr lang="en-US" smtClean="0"/>
              <a:t>‹#›</a:t>
            </a:fld>
            <a:endParaRPr lang="en-US"/>
          </a:p>
        </p:txBody>
      </p:sp>
    </p:spTree>
    <p:extLst>
      <p:ext uri="{BB962C8B-B14F-4D97-AF65-F5344CB8AC3E}">
        <p14:creationId xmlns:p14="http://schemas.microsoft.com/office/powerpoint/2010/main" val="28648401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A339D83-9470-4855-B94D-400B604F652F}" type="datetimeFigureOut">
              <a:rPr lang="en-US" smtClean="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543E4E-2B69-4D21-9FBC-31EE13C9DDF5}" type="slidenum">
              <a:rPr lang="en-US" smtClean="0"/>
              <a:t>‹#›</a:t>
            </a:fld>
            <a:endParaRPr lang="en-US"/>
          </a:p>
        </p:txBody>
      </p:sp>
    </p:spTree>
    <p:extLst>
      <p:ext uri="{BB962C8B-B14F-4D97-AF65-F5344CB8AC3E}">
        <p14:creationId xmlns:p14="http://schemas.microsoft.com/office/powerpoint/2010/main" val="3650867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71"/>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A339D83-9470-4855-B94D-400B604F652F}" type="datetimeFigureOut">
              <a:rPr lang="en-US" smtClean="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543E4E-2B69-4D21-9FBC-31EE13C9DDF5}" type="slidenum">
              <a:rPr lang="en-US" smtClean="0"/>
              <a:t>‹#›</a:t>
            </a:fld>
            <a:endParaRPr lang="en-US"/>
          </a:p>
        </p:txBody>
      </p:sp>
    </p:spTree>
    <p:extLst>
      <p:ext uri="{BB962C8B-B14F-4D97-AF65-F5344CB8AC3E}">
        <p14:creationId xmlns:p14="http://schemas.microsoft.com/office/powerpoint/2010/main" val="9944562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6"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69" y="2160590"/>
            <a:ext cx="4184035"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A339D83-9470-4855-B94D-400B604F652F}" type="datetimeFigureOut">
              <a:rPr lang="en-US" smtClean="0"/>
              <a:t>1/14/2021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543E4E-2B69-4D21-9FBC-31EE13C9DDF5}" type="slidenum">
              <a:rPr lang="en-US" smtClean="0"/>
              <a:t>‹#›</a:t>
            </a:fld>
            <a:endParaRPr lang="en-US"/>
          </a:p>
        </p:txBody>
      </p:sp>
    </p:spTree>
    <p:extLst>
      <p:ext uri="{BB962C8B-B14F-4D97-AF65-F5344CB8AC3E}">
        <p14:creationId xmlns:p14="http://schemas.microsoft.com/office/powerpoint/2010/main" val="41993874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7"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7" y="2737249"/>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4" y="2160983"/>
            <a:ext cx="418561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6" y="2737249"/>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A339D83-9470-4855-B94D-400B604F652F}" type="datetimeFigureOut">
              <a:rPr lang="en-US" smtClean="0"/>
              <a:t>1/14/2021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543E4E-2B69-4D21-9FBC-31EE13C9DDF5}" type="slidenum">
              <a:rPr lang="en-US" smtClean="0"/>
              <a:t>‹#›</a:t>
            </a:fld>
            <a:endParaRPr lang="en-US"/>
          </a:p>
        </p:txBody>
      </p:sp>
    </p:spTree>
    <p:extLst>
      <p:ext uri="{BB962C8B-B14F-4D97-AF65-F5344CB8AC3E}">
        <p14:creationId xmlns:p14="http://schemas.microsoft.com/office/powerpoint/2010/main" val="7808403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A339D83-9470-4855-B94D-400B604F652F}" type="datetimeFigureOut">
              <a:rPr lang="en-US" smtClean="0"/>
              <a:t>1/14/2021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543E4E-2B69-4D21-9FBC-31EE13C9DDF5}" type="slidenum">
              <a:rPr lang="en-US" smtClean="0"/>
              <a:t>‹#›</a:t>
            </a:fld>
            <a:endParaRPr lang="en-US"/>
          </a:p>
        </p:txBody>
      </p:sp>
    </p:spTree>
    <p:extLst>
      <p:ext uri="{BB962C8B-B14F-4D97-AF65-F5344CB8AC3E}">
        <p14:creationId xmlns:p14="http://schemas.microsoft.com/office/powerpoint/2010/main" val="12427949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339D83-9470-4855-B94D-400B604F652F}" type="datetimeFigureOut">
              <a:rPr lang="en-US" smtClean="0"/>
              <a:t>1/14/2021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543E4E-2B69-4D21-9FBC-31EE13C9DDF5}" type="slidenum">
              <a:rPr lang="en-US" smtClean="0"/>
              <a:t>‹#›</a:t>
            </a:fld>
            <a:endParaRPr lang="en-US"/>
          </a:p>
        </p:txBody>
      </p:sp>
    </p:spTree>
    <p:extLst>
      <p:ext uri="{BB962C8B-B14F-4D97-AF65-F5344CB8AC3E}">
        <p14:creationId xmlns:p14="http://schemas.microsoft.com/office/powerpoint/2010/main" val="3006998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3" y="514928"/>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5"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A339D83-9470-4855-B94D-400B604F652F}" type="datetimeFigureOut">
              <a:rPr lang="en-US" smtClean="0"/>
              <a:t>1/14/2021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543E4E-2B69-4D21-9FBC-31EE13C9DDF5}" type="slidenum">
              <a:rPr lang="en-US" smtClean="0"/>
              <a:t>‹#›</a:t>
            </a:fld>
            <a:endParaRPr lang="en-US"/>
          </a:p>
        </p:txBody>
      </p:sp>
    </p:spTree>
    <p:extLst>
      <p:ext uri="{BB962C8B-B14F-4D97-AF65-F5344CB8AC3E}">
        <p14:creationId xmlns:p14="http://schemas.microsoft.com/office/powerpoint/2010/main" val="6059396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6"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5"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6"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A339D83-9470-4855-B94D-400B604F652F}" type="datetimeFigureOut">
              <a:rPr lang="en-US" smtClean="0"/>
              <a:t>1/14/2021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543E4E-2B69-4D21-9FBC-31EE13C9DDF5}" type="slidenum">
              <a:rPr lang="en-US" smtClean="0"/>
              <a:t>‹#›</a:t>
            </a:fld>
            <a:endParaRPr lang="en-US"/>
          </a:p>
        </p:txBody>
      </p:sp>
    </p:spTree>
    <p:extLst>
      <p:ext uri="{BB962C8B-B14F-4D97-AF65-F5344CB8AC3E}">
        <p14:creationId xmlns:p14="http://schemas.microsoft.com/office/powerpoint/2010/main" val="1727923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A339D83-9470-4855-B94D-400B604F652F}" type="datetimeFigureOut">
              <a:rPr lang="en-US" smtClean="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543E4E-2B69-4D21-9FBC-31EE13C9DDF5}" type="slidenum">
              <a:rPr lang="en-US" smtClean="0"/>
              <a:t>‹#›</a:t>
            </a:fld>
            <a:endParaRPr lang="en-US"/>
          </a:p>
        </p:txBody>
      </p:sp>
    </p:spTree>
    <p:extLst>
      <p:ext uri="{BB962C8B-B14F-4D97-AF65-F5344CB8AC3E}">
        <p14:creationId xmlns:p14="http://schemas.microsoft.com/office/powerpoint/2010/main" val="4198518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5" y="609600"/>
            <a:ext cx="809413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A339D83-9470-4855-B94D-400B604F652F}" type="datetimeFigureOut">
              <a:rPr lang="en-US" smtClean="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543E4E-2B69-4D21-9FBC-31EE13C9DDF5}" type="slidenum">
              <a:rPr lang="en-US" smtClean="0"/>
              <a:t>‹#›</a:t>
            </a:fld>
            <a:endParaRPr lang="en-US"/>
          </a:p>
        </p:txBody>
      </p:sp>
      <p:sp>
        <p:nvSpPr>
          <p:cNvPr id="20" name="TextBox 19"/>
          <p:cNvSpPr txBox="1"/>
          <p:nvPr/>
        </p:nvSpPr>
        <p:spPr>
          <a:xfrm>
            <a:off x="541871"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13682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A339D83-9470-4855-B94D-400B604F652F}" type="datetimeFigureOut">
              <a:rPr lang="en-US" smtClean="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543E4E-2B69-4D21-9FBC-31EE13C9DDF5}" type="slidenum">
              <a:rPr lang="en-US" smtClean="0"/>
              <a:t>‹#›</a:t>
            </a:fld>
            <a:endParaRPr lang="en-US"/>
          </a:p>
        </p:txBody>
      </p:sp>
    </p:spTree>
    <p:extLst>
      <p:ext uri="{BB962C8B-B14F-4D97-AF65-F5344CB8AC3E}">
        <p14:creationId xmlns:p14="http://schemas.microsoft.com/office/powerpoint/2010/main" val="20846196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5" y="609600"/>
            <a:ext cx="809413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A339D83-9470-4855-B94D-400B604F652F}" type="datetimeFigureOut">
              <a:rPr lang="en-US" smtClean="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543E4E-2B69-4D21-9FBC-31EE13C9DDF5}" type="slidenum">
              <a:rPr lang="en-US" smtClean="0"/>
              <a:t>‹#›</a:t>
            </a:fld>
            <a:endParaRPr lang="en-US"/>
          </a:p>
        </p:txBody>
      </p:sp>
      <p:sp>
        <p:nvSpPr>
          <p:cNvPr id="24" name="TextBox 23"/>
          <p:cNvSpPr txBox="1"/>
          <p:nvPr/>
        </p:nvSpPr>
        <p:spPr>
          <a:xfrm>
            <a:off x="541871"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785848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801"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A339D83-9470-4855-B94D-400B604F652F}" type="datetimeFigureOut">
              <a:rPr lang="en-US" smtClean="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543E4E-2B69-4D21-9FBC-31EE13C9DDF5}" type="slidenum">
              <a:rPr lang="en-US" smtClean="0"/>
              <a:t>‹#›</a:t>
            </a:fld>
            <a:endParaRPr lang="en-US"/>
          </a:p>
        </p:txBody>
      </p:sp>
    </p:spTree>
    <p:extLst>
      <p:ext uri="{BB962C8B-B14F-4D97-AF65-F5344CB8AC3E}">
        <p14:creationId xmlns:p14="http://schemas.microsoft.com/office/powerpoint/2010/main" val="38733901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A339D83-9470-4855-B94D-400B604F652F}" type="datetimeFigureOut">
              <a:rPr lang="en-US" smtClean="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543E4E-2B69-4D21-9FBC-31EE13C9DDF5}" type="slidenum">
              <a:rPr lang="en-US" smtClean="0"/>
              <a:t>‹#›</a:t>
            </a:fld>
            <a:endParaRPr lang="en-US"/>
          </a:p>
        </p:txBody>
      </p:sp>
    </p:spTree>
    <p:extLst>
      <p:ext uri="{BB962C8B-B14F-4D97-AF65-F5344CB8AC3E}">
        <p14:creationId xmlns:p14="http://schemas.microsoft.com/office/powerpoint/2010/main" val="2828416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5" y="609603"/>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7" y="609600"/>
            <a:ext cx="7060151"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A339D83-9470-4855-B94D-400B604F652F}" type="datetimeFigureOut">
              <a:rPr lang="en-US" smtClean="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543E4E-2B69-4D21-9FBC-31EE13C9DDF5}" type="slidenum">
              <a:rPr lang="en-US" smtClean="0"/>
              <a:t>‹#›</a:t>
            </a:fld>
            <a:endParaRPr lang="en-US"/>
          </a:p>
        </p:txBody>
      </p:sp>
    </p:spTree>
    <p:extLst>
      <p:ext uri="{BB962C8B-B14F-4D97-AF65-F5344CB8AC3E}">
        <p14:creationId xmlns:p14="http://schemas.microsoft.com/office/powerpoint/2010/main" val="4130884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2"/>
            <a:ext cx="8881533"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fontAlgn="base">
              <a:spcBef>
                <a:spcPct val="0"/>
              </a:spcBef>
              <a:spcAft>
                <a:spcPct val="0"/>
              </a:spcAft>
              <a:defRPr/>
            </a:pPr>
            <a:endParaRPr lang="en-US">
              <a:solidFill>
                <a:srgbClr val="000000"/>
              </a:solidFill>
              <a:cs typeface="Arial" charset="0"/>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2544236" y="5"/>
            <a:ext cx="1449917"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12192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fontAlgn="base">
              <a:spcBef>
                <a:spcPct val="0"/>
              </a:spcBef>
              <a:spcAft>
                <a:spcPct val="0"/>
              </a:spcAft>
              <a:defRPr/>
            </a:pPr>
            <a:endParaRPr lang="en-US">
              <a:solidFill>
                <a:srgbClr val="000000"/>
              </a:solidFill>
              <a:cs typeface="Arial" charset="0"/>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10991852" y="4495805"/>
            <a:ext cx="1200149"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9745133" y="5734055"/>
            <a:ext cx="220980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6191250" y="6164268"/>
            <a:ext cx="1699683"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4" y="5715000"/>
            <a:ext cx="2351617" cy="1143000"/>
          </a:xfrm>
          <a:prstGeom prst="rect">
            <a:avLst/>
          </a:prstGeom>
          <a:noFill/>
          <a:ln w="9525">
            <a:noFill/>
            <a:miter lim="800000"/>
            <a:headEnd/>
            <a:tailEnd/>
          </a:ln>
        </p:spPr>
      </p:pic>
      <p:sp>
        <p:nvSpPr>
          <p:cNvPr id="11" name="Rectangle 30"/>
          <p:cNvSpPr>
            <a:spLocks noChangeArrowheads="1"/>
          </p:cNvSpPr>
          <p:nvPr userDrawn="1"/>
        </p:nvSpPr>
        <p:spPr bwMode="gray">
          <a:xfrm flipH="1">
            <a:off x="7747000" y="2"/>
            <a:ext cx="444500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fontAlgn="base">
              <a:spcBef>
                <a:spcPct val="0"/>
              </a:spcBef>
              <a:spcAft>
                <a:spcPct val="0"/>
              </a:spcAft>
              <a:defRPr/>
            </a:pPr>
            <a:endParaRPr lang="en-US">
              <a:solidFill>
                <a:srgbClr val="000000"/>
              </a:solidFill>
              <a:cs typeface="Arial" charset="0"/>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11338984" y="1125538"/>
            <a:ext cx="853016"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814917"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9169400" y="5"/>
            <a:ext cx="220980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3577167" y="3284543"/>
            <a:ext cx="8128000" cy="3125787"/>
          </a:xfrm>
          <a:prstGeom prst="rect">
            <a:avLst/>
          </a:prstGeom>
          <a:noFill/>
          <a:ln w="9525">
            <a:noFill/>
            <a:miter lim="800000"/>
            <a:headEnd/>
            <a:tailEnd/>
          </a:ln>
        </p:spPr>
      </p:pic>
      <p:grpSp>
        <p:nvGrpSpPr>
          <p:cNvPr id="16" name="Group 35"/>
          <p:cNvGrpSpPr>
            <a:grpSpLocks/>
          </p:cNvGrpSpPr>
          <p:nvPr userDrawn="1"/>
        </p:nvGrpSpPr>
        <p:grpSpPr bwMode="auto">
          <a:xfrm>
            <a:off x="203200" y="457200"/>
            <a:ext cx="115824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fontAlgn="base">
                <a:spcBef>
                  <a:spcPct val="0"/>
                </a:spcBef>
                <a:spcAft>
                  <a:spcPct val="0"/>
                </a:spcAft>
                <a:defRPr/>
              </a:pPr>
              <a:endParaRPr lang="en-US">
                <a:solidFill>
                  <a:srgbClr val="000000"/>
                </a:solidFill>
                <a:cs typeface="Arial" charset="0"/>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10363204" y="4752975"/>
            <a:ext cx="1132417"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fontAlgn="base">
              <a:spcBef>
                <a:spcPct val="0"/>
              </a:spcBef>
              <a:spcAft>
                <a:spcPct val="0"/>
              </a:spcAft>
              <a:defRPr/>
            </a:pPr>
            <a:endParaRPr lang="en-US">
              <a:solidFill>
                <a:srgbClr val="000000"/>
              </a:solidFill>
              <a:cs typeface="Arial" charset="0"/>
            </a:endParaRPr>
          </a:p>
        </p:txBody>
      </p:sp>
      <p:grpSp>
        <p:nvGrpSpPr>
          <p:cNvPr id="20" name="Group 43"/>
          <p:cNvGrpSpPr>
            <a:grpSpLocks/>
          </p:cNvGrpSpPr>
          <p:nvPr userDrawn="1"/>
        </p:nvGrpSpPr>
        <p:grpSpPr bwMode="auto">
          <a:xfrm>
            <a:off x="304800" y="4953000"/>
            <a:ext cx="22352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fontAlgn="base">
                <a:spcBef>
                  <a:spcPct val="0"/>
                </a:spcBef>
                <a:spcAft>
                  <a:spcPct val="0"/>
                </a:spcAft>
                <a:defRPr/>
              </a:pPr>
              <a:endParaRPr lang="en-US">
                <a:solidFill>
                  <a:srgbClr val="000000"/>
                </a:solidFill>
                <a:cs typeface="Arial" charset="0"/>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207433" y="-144463"/>
            <a:ext cx="406400" cy="304801"/>
          </a:xfrm>
          <a:prstGeom prst="rect">
            <a:avLst/>
          </a:prstGeom>
          <a:noFill/>
        </p:spPr>
        <p:txBody>
          <a:bodyPr/>
          <a:lstStyle/>
          <a:p>
            <a:pPr fontAlgn="base">
              <a:spcBef>
                <a:spcPct val="0"/>
              </a:spcBef>
              <a:spcAft>
                <a:spcPct val="0"/>
              </a:spcAft>
              <a:defRPr/>
            </a:pPr>
            <a:endParaRPr lang="en-US">
              <a:solidFill>
                <a:srgbClr val="000000"/>
              </a:solidFill>
              <a:cs typeface="Arial" charset="0"/>
            </a:endParaRPr>
          </a:p>
        </p:txBody>
      </p:sp>
      <p:sp>
        <p:nvSpPr>
          <p:cNvPr id="48177" name="Rectangle 49"/>
          <p:cNvSpPr>
            <a:spLocks noGrp="1" noChangeArrowheads="1"/>
          </p:cNvSpPr>
          <p:nvPr>
            <p:ph type="ctrTitle"/>
          </p:nvPr>
        </p:nvSpPr>
        <p:spPr>
          <a:xfrm>
            <a:off x="2641600" y="2057405"/>
            <a:ext cx="89408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2133600" y="762000"/>
            <a:ext cx="85344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11277600" y="6400805"/>
            <a:ext cx="609600" cy="320675"/>
          </a:xfrm>
        </p:spPr>
        <p:txBody>
          <a:bodyPr/>
          <a:lstStyle>
            <a:lvl1pPr>
              <a:defRPr/>
            </a:lvl1pPr>
          </a:lstStyle>
          <a:p>
            <a:pPr>
              <a:defRPr/>
            </a:pPr>
            <a:fld id="{86913DCD-6AFB-4192-87DD-47FC5B11D1B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35298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5"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464167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5"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654613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5"/>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5"/>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6"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5685034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70"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8"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5118245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4"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74458459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3"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600932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5"/>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6"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6420097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6"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465241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5"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93229289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28605"/>
            <a:ext cx="27432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28605"/>
            <a:ext cx="80264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5"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46082866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22400" y="228600"/>
            <a:ext cx="75184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5"/>
            <a:ext cx="109728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5"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2660693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422400" y="228600"/>
            <a:ext cx="75184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5"/>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5"/>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6"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1090026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422400" y="228600"/>
            <a:ext cx="75184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609600" y="1600205"/>
            <a:ext cx="109728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5"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3639651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1"/>
            <a:ext cx="8881533"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fontAlgn="base">
              <a:spcBef>
                <a:spcPct val="0"/>
              </a:spcBef>
              <a:spcAft>
                <a:spcPct val="0"/>
              </a:spcAft>
              <a:defRPr/>
            </a:pPr>
            <a:endParaRPr lang="en-US">
              <a:solidFill>
                <a:srgbClr val="000000"/>
              </a:solidFill>
              <a:cs typeface="Arial" charset="0"/>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2544234" y="1"/>
            <a:ext cx="1449917"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12192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fontAlgn="base">
              <a:spcBef>
                <a:spcPct val="0"/>
              </a:spcBef>
              <a:spcAft>
                <a:spcPct val="0"/>
              </a:spcAft>
              <a:defRPr/>
            </a:pPr>
            <a:endParaRPr lang="en-US">
              <a:solidFill>
                <a:srgbClr val="000000"/>
              </a:solidFill>
              <a:cs typeface="Arial" charset="0"/>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10991851" y="4495801"/>
            <a:ext cx="1200149"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9745133" y="5734051"/>
            <a:ext cx="220980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6191250" y="6164264"/>
            <a:ext cx="1699683"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1" y="5715000"/>
            <a:ext cx="2351617" cy="1143000"/>
          </a:xfrm>
          <a:prstGeom prst="rect">
            <a:avLst/>
          </a:prstGeom>
          <a:noFill/>
          <a:ln w="9525">
            <a:noFill/>
            <a:miter lim="800000"/>
            <a:headEnd/>
            <a:tailEnd/>
          </a:ln>
        </p:spPr>
      </p:pic>
      <p:sp>
        <p:nvSpPr>
          <p:cNvPr id="11" name="Rectangle 30"/>
          <p:cNvSpPr>
            <a:spLocks noChangeArrowheads="1"/>
          </p:cNvSpPr>
          <p:nvPr userDrawn="1"/>
        </p:nvSpPr>
        <p:spPr bwMode="gray">
          <a:xfrm flipH="1">
            <a:off x="7747000" y="1"/>
            <a:ext cx="444500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fontAlgn="base">
              <a:spcBef>
                <a:spcPct val="0"/>
              </a:spcBef>
              <a:spcAft>
                <a:spcPct val="0"/>
              </a:spcAft>
              <a:defRPr/>
            </a:pPr>
            <a:endParaRPr lang="en-US">
              <a:solidFill>
                <a:srgbClr val="000000"/>
              </a:solidFill>
              <a:cs typeface="Arial" charset="0"/>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11338984" y="1125538"/>
            <a:ext cx="853016"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814917"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9169400" y="1"/>
            <a:ext cx="220980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3577167" y="3284539"/>
            <a:ext cx="8128000" cy="3125787"/>
          </a:xfrm>
          <a:prstGeom prst="rect">
            <a:avLst/>
          </a:prstGeom>
          <a:noFill/>
          <a:ln w="9525">
            <a:noFill/>
            <a:miter lim="800000"/>
            <a:headEnd/>
            <a:tailEnd/>
          </a:ln>
        </p:spPr>
      </p:pic>
      <p:grpSp>
        <p:nvGrpSpPr>
          <p:cNvPr id="16" name="Group 35"/>
          <p:cNvGrpSpPr>
            <a:grpSpLocks/>
          </p:cNvGrpSpPr>
          <p:nvPr userDrawn="1"/>
        </p:nvGrpSpPr>
        <p:grpSpPr bwMode="auto">
          <a:xfrm>
            <a:off x="203200" y="457200"/>
            <a:ext cx="115824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fontAlgn="base">
                <a:spcBef>
                  <a:spcPct val="0"/>
                </a:spcBef>
                <a:spcAft>
                  <a:spcPct val="0"/>
                </a:spcAft>
                <a:defRPr/>
              </a:pPr>
              <a:endParaRPr lang="en-US">
                <a:solidFill>
                  <a:srgbClr val="000000"/>
                </a:solidFill>
                <a:cs typeface="Arial" charset="0"/>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10363201" y="4752975"/>
            <a:ext cx="1132417"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fontAlgn="base">
              <a:spcBef>
                <a:spcPct val="0"/>
              </a:spcBef>
              <a:spcAft>
                <a:spcPct val="0"/>
              </a:spcAft>
              <a:defRPr/>
            </a:pPr>
            <a:endParaRPr lang="en-US">
              <a:solidFill>
                <a:srgbClr val="000000"/>
              </a:solidFill>
              <a:cs typeface="Arial" charset="0"/>
            </a:endParaRPr>
          </a:p>
        </p:txBody>
      </p:sp>
      <p:grpSp>
        <p:nvGrpSpPr>
          <p:cNvPr id="20" name="Group 43"/>
          <p:cNvGrpSpPr>
            <a:grpSpLocks/>
          </p:cNvGrpSpPr>
          <p:nvPr userDrawn="1"/>
        </p:nvGrpSpPr>
        <p:grpSpPr bwMode="auto">
          <a:xfrm>
            <a:off x="304800" y="4953000"/>
            <a:ext cx="22352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fontAlgn="base">
                <a:spcBef>
                  <a:spcPct val="0"/>
                </a:spcBef>
                <a:spcAft>
                  <a:spcPct val="0"/>
                </a:spcAft>
                <a:defRPr/>
              </a:pPr>
              <a:endParaRPr lang="en-US">
                <a:solidFill>
                  <a:srgbClr val="000000"/>
                </a:solidFill>
                <a:cs typeface="Arial" charset="0"/>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207433" y="-144463"/>
            <a:ext cx="406400" cy="304801"/>
          </a:xfrm>
          <a:prstGeom prst="rect">
            <a:avLst/>
          </a:prstGeom>
          <a:noFill/>
        </p:spPr>
        <p:txBody>
          <a:bodyPr/>
          <a:lstStyle/>
          <a:p>
            <a:pPr fontAlgn="base">
              <a:spcBef>
                <a:spcPct val="0"/>
              </a:spcBef>
              <a:spcAft>
                <a:spcPct val="0"/>
              </a:spcAft>
              <a:defRPr/>
            </a:pPr>
            <a:endParaRPr lang="en-US">
              <a:solidFill>
                <a:srgbClr val="000000"/>
              </a:solidFill>
              <a:cs typeface="Arial" charset="0"/>
            </a:endParaRPr>
          </a:p>
        </p:txBody>
      </p:sp>
      <p:sp>
        <p:nvSpPr>
          <p:cNvPr id="48177" name="Rectangle 49"/>
          <p:cNvSpPr>
            <a:spLocks noGrp="1" noChangeArrowheads="1"/>
          </p:cNvSpPr>
          <p:nvPr>
            <p:ph type="ctrTitle"/>
          </p:nvPr>
        </p:nvSpPr>
        <p:spPr>
          <a:xfrm>
            <a:off x="2641600" y="2057401"/>
            <a:ext cx="89408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2133600" y="762000"/>
            <a:ext cx="85344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11277600" y="6400801"/>
            <a:ext cx="609600" cy="320675"/>
          </a:xfrm>
        </p:spPr>
        <p:txBody>
          <a:bodyPr/>
          <a:lstStyle>
            <a:lvl1pPr>
              <a:defRPr/>
            </a:lvl1pPr>
          </a:lstStyle>
          <a:p>
            <a:pPr>
              <a:defRPr/>
            </a:pPr>
            <a:fld id="{86913DCD-6AFB-4192-87DD-47FC5B11D1B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942648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5"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98155276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5"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72633507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6"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1128590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8"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73309017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4"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0441728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3"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42879428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6"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16537030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6"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45678994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5"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35345165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28601"/>
            <a:ext cx="27432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28601"/>
            <a:ext cx="80264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5"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01843074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22400" y="228600"/>
            <a:ext cx="75184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1"/>
            <a:ext cx="109728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5"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053092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422400" y="228600"/>
            <a:ext cx="75184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6"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76556611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422400" y="228600"/>
            <a:ext cx="75184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609600" y="1600201"/>
            <a:ext cx="109728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609600" y="6245225"/>
            <a:ext cx="2844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5" name="Rectangle 42"/>
          <p:cNvSpPr>
            <a:spLocks noGrp="1" noChangeArrowheads="1"/>
          </p:cNvSpPr>
          <p:nvPr>
            <p:ph type="ftr" sz="quarter" idx="11"/>
          </p:nvPr>
        </p:nvSpPr>
        <p:spPr>
          <a:xfrm>
            <a:off x="4165600" y="6245225"/>
            <a:ext cx="3860800" cy="476250"/>
          </a:xfrm>
          <a:prstGeom prst="rect">
            <a:avLst/>
          </a:prstGeom>
        </p:spPr>
        <p:txBody>
          <a:bodyPr/>
          <a:lstStyle>
            <a:lvl1pPr>
              <a:defRPr>
                <a:cs typeface="+mn-cs"/>
              </a:defRPr>
            </a:lvl1pPr>
          </a:lstStyle>
          <a:p>
            <a:pPr fontAlgn="base">
              <a:spcBef>
                <a:spcPct val="0"/>
              </a:spcBef>
              <a:spcAft>
                <a:spcPct val="0"/>
              </a:spcAft>
              <a:defRPr/>
            </a:pPr>
            <a:endParaRPr lang="en-US">
              <a:solidFill>
                <a:srgbClr val="000000"/>
              </a:solidFill>
            </a:endParaRPr>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7237818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3.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image" Target="../media/image2.png"/><Relationship Id="rId2" Type="http://schemas.openxmlformats.org/officeDocument/2006/relationships/slideLayout" Target="../slideLayouts/slideLayout18.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theme" Target="../theme/theme2.xml"/><Relationship Id="rId10" Type="http://schemas.openxmlformats.org/officeDocument/2006/relationships/slideLayout" Target="../slideLayouts/slideLayout26.xml"/><Relationship Id="rId19" Type="http://schemas.openxmlformats.org/officeDocument/2006/relationships/image" Target="../media/image4.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image" Target="../media/image3.png"/><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image" Target="../media/image2.png"/><Relationship Id="rId2" Type="http://schemas.openxmlformats.org/officeDocument/2006/relationships/slideLayout" Target="../slideLayouts/slideLayout3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theme" Target="../theme/theme3.xml"/><Relationship Id="rId10" Type="http://schemas.openxmlformats.org/officeDocument/2006/relationships/slideLayout" Target="../slideLayouts/slideLayout40.xml"/><Relationship Id="rId19" Type="http://schemas.openxmlformats.org/officeDocument/2006/relationships/image" Target="../media/image4.png"/><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5"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5" y="2160590"/>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6"/>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A339D83-9470-4855-B94D-400B604F652F}" type="datetimeFigureOut">
              <a:rPr lang="en-US" smtClean="0"/>
              <a:t>1/14/2021</a:t>
            </a:fld>
            <a:endParaRPr lang="en-US"/>
          </a:p>
        </p:txBody>
      </p:sp>
      <p:sp>
        <p:nvSpPr>
          <p:cNvPr id="5" name="Footer Placeholder 4"/>
          <p:cNvSpPr>
            <a:spLocks noGrp="1"/>
          </p:cNvSpPr>
          <p:nvPr>
            <p:ph type="ftr" sz="quarter" idx="3"/>
          </p:nvPr>
        </p:nvSpPr>
        <p:spPr>
          <a:xfrm>
            <a:off x="677335" y="6041366"/>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5" y="6041366"/>
            <a:ext cx="683339" cy="365125"/>
          </a:xfrm>
          <a:prstGeom prst="rect">
            <a:avLst/>
          </a:prstGeom>
        </p:spPr>
        <p:txBody>
          <a:bodyPr vert="horz" lIns="91440" tIns="45720" rIns="91440" bIns="45720" rtlCol="0" anchor="ctr"/>
          <a:lstStyle>
            <a:lvl1pPr algn="r">
              <a:defRPr sz="900">
                <a:solidFill>
                  <a:schemeClr val="accent1"/>
                </a:solidFill>
              </a:defRPr>
            </a:lvl1pPr>
          </a:lstStyle>
          <a:p>
            <a:fld id="{DB543E4E-2B69-4D21-9FBC-31EE13C9DDF5}" type="slidenum">
              <a:rPr lang="en-US" smtClean="0"/>
              <a:t>‹#›</a:t>
            </a:fld>
            <a:endParaRPr lang="en-US"/>
          </a:p>
        </p:txBody>
      </p:sp>
    </p:spTree>
    <p:extLst>
      <p:ext uri="{BB962C8B-B14F-4D97-AF65-F5344CB8AC3E}">
        <p14:creationId xmlns:p14="http://schemas.microsoft.com/office/powerpoint/2010/main" val="27228696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7924800" y="0"/>
            <a:ext cx="42672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fontAlgn="base">
              <a:spcBef>
                <a:spcPct val="0"/>
              </a:spcBef>
              <a:spcAft>
                <a:spcPct val="0"/>
              </a:spcAft>
              <a:defRPr/>
            </a:pPr>
            <a:endParaRPr lang="en-US">
              <a:solidFill>
                <a:srgbClr val="000000"/>
              </a:solidFill>
              <a:cs typeface="Arial" charset="0"/>
            </a:endParaRPr>
          </a:p>
        </p:txBody>
      </p:sp>
      <p:sp>
        <p:nvSpPr>
          <p:cNvPr id="2072" name="Rectangle 24"/>
          <p:cNvSpPr>
            <a:spLocks noChangeArrowheads="1"/>
          </p:cNvSpPr>
          <p:nvPr/>
        </p:nvSpPr>
        <p:spPr bwMode="hidden">
          <a:xfrm>
            <a:off x="0" y="3352800"/>
            <a:ext cx="12192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fontAlgn="base">
              <a:spcBef>
                <a:spcPct val="0"/>
              </a:spcBef>
              <a:spcAft>
                <a:spcPct val="0"/>
              </a:spcAft>
              <a:defRPr/>
            </a:pPr>
            <a:endParaRPr lang="en-US">
              <a:solidFill>
                <a:srgbClr val="000000"/>
              </a:solidFill>
              <a:cs typeface="Arial" charset="0"/>
            </a:endParaRPr>
          </a:p>
        </p:txBody>
      </p:sp>
      <p:sp>
        <p:nvSpPr>
          <p:cNvPr id="2073" name="Rectangle 25"/>
          <p:cNvSpPr>
            <a:spLocks noChangeArrowheads="1"/>
          </p:cNvSpPr>
          <p:nvPr/>
        </p:nvSpPr>
        <p:spPr bwMode="gray">
          <a:xfrm>
            <a:off x="0" y="0"/>
            <a:ext cx="88392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fontAlgn="base">
              <a:spcBef>
                <a:spcPct val="0"/>
              </a:spcBef>
              <a:spcAft>
                <a:spcPct val="0"/>
              </a:spcAft>
              <a:defRPr/>
            </a:pPr>
            <a:endParaRPr lang="en-US">
              <a:solidFill>
                <a:srgbClr val="000000"/>
              </a:solidFill>
              <a:cs typeface="Arial" charset="0"/>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10261600" cy="2997200"/>
          </a:xfrm>
          <a:prstGeom prst="rect">
            <a:avLst/>
          </a:prstGeom>
          <a:noFill/>
          <a:ln w="9525">
            <a:noFill/>
            <a:miter lim="800000"/>
            <a:headEnd/>
            <a:tailEnd/>
          </a:ln>
        </p:spPr>
      </p:pic>
      <p:sp>
        <p:nvSpPr>
          <p:cNvPr id="2075" name="Freeform 27"/>
          <p:cNvSpPr>
            <a:spLocks/>
          </p:cNvSpPr>
          <p:nvPr/>
        </p:nvSpPr>
        <p:spPr bwMode="gray">
          <a:xfrm>
            <a:off x="287868" y="5"/>
            <a:ext cx="11904133"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fontAlgn="base">
              <a:spcBef>
                <a:spcPct val="0"/>
              </a:spcBef>
              <a:spcAft>
                <a:spcPct val="0"/>
              </a:spcAft>
              <a:defRPr/>
            </a:pPr>
            <a:endParaRPr lang="en-US">
              <a:solidFill>
                <a:srgbClr val="000000"/>
              </a:solidFill>
              <a:cs typeface="Arial" charset="0"/>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122770" y="103188"/>
            <a:ext cx="3409951" cy="5764212"/>
          </a:xfrm>
          <a:prstGeom prst="rect">
            <a:avLst/>
          </a:prstGeom>
          <a:noFill/>
          <a:ln w="9525">
            <a:noFill/>
            <a:miter lim="800000"/>
            <a:headEnd/>
            <a:tailEnd/>
          </a:ln>
        </p:spPr>
      </p:pic>
      <p:sp>
        <p:nvSpPr>
          <p:cNvPr id="2079" name="Freeform 31"/>
          <p:cNvSpPr>
            <a:spLocks/>
          </p:cNvSpPr>
          <p:nvPr/>
        </p:nvSpPr>
        <p:spPr bwMode="gray">
          <a:xfrm>
            <a:off x="131236" y="147640"/>
            <a:ext cx="1246717"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fontAlgn="base">
              <a:spcBef>
                <a:spcPct val="0"/>
              </a:spcBef>
              <a:spcAft>
                <a:spcPct val="0"/>
              </a:spcAft>
              <a:defRPr/>
            </a:pPr>
            <a:endParaRPr lang="en-US">
              <a:solidFill>
                <a:srgbClr val="000000"/>
              </a:solidFill>
              <a:cs typeface="Arial" charset="0"/>
            </a:endParaRPr>
          </a:p>
        </p:txBody>
      </p:sp>
      <p:sp>
        <p:nvSpPr>
          <p:cNvPr id="2080" name="Line 32"/>
          <p:cNvSpPr>
            <a:spLocks noChangeShapeType="1"/>
          </p:cNvSpPr>
          <p:nvPr/>
        </p:nvSpPr>
        <p:spPr bwMode="gray">
          <a:xfrm>
            <a:off x="1371600" y="1066800"/>
            <a:ext cx="82804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fontAlgn="base">
              <a:spcBef>
                <a:spcPct val="0"/>
              </a:spcBef>
              <a:spcAft>
                <a:spcPct val="0"/>
              </a:spcAft>
              <a:defRPr/>
            </a:pPr>
            <a:endParaRPr lang="en-US">
              <a:solidFill>
                <a:srgbClr val="000000"/>
              </a:solidFill>
            </a:endParaRPr>
          </a:p>
        </p:txBody>
      </p:sp>
      <p:grpSp>
        <p:nvGrpSpPr>
          <p:cNvPr id="2" name="Group 33"/>
          <p:cNvGrpSpPr>
            <a:grpSpLocks/>
          </p:cNvGrpSpPr>
          <p:nvPr/>
        </p:nvGrpSpPr>
        <p:grpSpPr bwMode="auto">
          <a:xfrm>
            <a:off x="10972801" y="152405"/>
            <a:ext cx="984251"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fontAlgn="base">
                <a:spcBef>
                  <a:spcPct val="0"/>
                </a:spcBef>
                <a:spcAft>
                  <a:spcPct val="0"/>
                </a:spcAft>
                <a:defRPr/>
              </a:pPr>
              <a:endParaRPr lang="en-US">
                <a:solidFill>
                  <a:srgbClr val="000000"/>
                </a:solidFill>
                <a:cs typeface="Arial" charset="0"/>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814917"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1117600" y="228600"/>
            <a:ext cx="8636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609600" y="1600205"/>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11379200" y="6324605"/>
            <a:ext cx="609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fontAlgn="base">
              <a:spcBef>
                <a:spcPct val="0"/>
              </a:spcBef>
              <a:spcAft>
                <a:spcPct val="0"/>
              </a:spcAft>
              <a:defRPr/>
            </a:pPr>
            <a:fld id="{3DB6C95E-F4F7-458A-8449-ABBDB627A987}"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188977976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7924800" y="0"/>
            <a:ext cx="42672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fontAlgn="base">
              <a:spcBef>
                <a:spcPct val="0"/>
              </a:spcBef>
              <a:spcAft>
                <a:spcPct val="0"/>
              </a:spcAft>
              <a:defRPr/>
            </a:pPr>
            <a:endParaRPr lang="en-US">
              <a:solidFill>
                <a:srgbClr val="000000"/>
              </a:solidFill>
              <a:cs typeface="Arial" charset="0"/>
            </a:endParaRPr>
          </a:p>
        </p:txBody>
      </p:sp>
      <p:sp>
        <p:nvSpPr>
          <p:cNvPr id="2072" name="Rectangle 24"/>
          <p:cNvSpPr>
            <a:spLocks noChangeArrowheads="1"/>
          </p:cNvSpPr>
          <p:nvPr/>
        </p:nvSpPr>
        <p:spPr bwMode="hidden">
          <a:xfrm>
            <a:off x="0" y="3352800"/>
            <a:ext cx="12192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fontAlgn="base">
              <a:spcBef>
                <a:spcPct val="0"/>
              </a:spcBef>
              <a:spcAft>
                <a:spcPct val="0"/>
              </a:spcAft>
              <a:defRPr/>
            </a:pPr>
            <a:endParaRPr lang="en-US">
              <a:solidFill>
                <a:srgbClr val="000000"/>
              </a:solidFill>
              <a:cs typeface="Arial" charset="0"/>
            </a:endParaRPr>
          </a:p>
        </p:txBody>
      </p:sp>
      <p:sp>
        <p:nvSpPr>
          <p:cNvPr id="2073" name="Rectangle 25"/>
          <p:cNvSpPr>
            <a:spLocks noChangeArrowheads="1"/>
          </p:cNvSpPr>
          <p:nvPr/>
        </p:nvSpPr>
        <p:spPr bwMode="gray">
          <a:xfrm>
            <a:off x="0" y="0"/>
            <a:ext cx="88392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fontAlgn="base">
              <a:spcBef>
                <a:spcPct val="0"/>
              </a:spcBef>
              <a:spcAft>
                <a:spcPct val="0"/>
              </a:spcAft>
              <a:defRPr/>
            </a:pPr>
            <a:endParaRPr lang="en-US">
              <a:solidFill>
                <a:srgbClr val="000000"/>
              </a:solidFill>
              <a:cs typeface="Arial" charset="0"/>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10261600" cy="2997200"/>
          </a:xfrm>
          <a:prstGeom prst="rect">
            <a:avLst/>
          </a:prstGeom>
          <a:noFill/>
          <a:ln w="9525">
            <a:noFill/>
            <a:miter lim="800000"/>
            <a:headEnd/>
            <a:tailEnd/>
          </a:ln>
        </p:spPr>
      </p:pic>
      <p:sp>
        <p:nvSpPr>
          <p:cNvPr id="2075" name="Freeform 27"/>
          <p:cNvSpPr>
            <a:spLocks/>
          </p:cNvSpPr>
          <p:nvPr/>
        </p:nvSpPr>
        <p:spPr bwMode="gray">
          <a:xfrm>
            <a:off x="287867" y="1"/>
            <a:ext cx="11904133"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fontAlgn="base">
              <a:spcBef>
                <a:spcPct val="0"/>
              </a:spcBef>
              <a:spcAft>
                <a:spcPct val="0"/>
              </a:spcAft>
              <a:defRPr/>
            </a:pPr>
            <a:endParaRPr lang="en-US">
              <a:solidFill>
                <a:srgbClr val="000000"/>
              </a:solidFill>
              <a:cs typeface="Arial" charset="0"/>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122767" y="103188"/>
            <a:ext cx="3409951" cy="5764212"/>
          </a:xfrm>
          <a:prstGeom prst="rect">
            <a:avLst/>
          </a:prstGeom>
          <a:noFill/>
          <a:ln w="9525">
            <a:noFill/>
            <a:miter lim="800000"/>
            <a:headEnd/>
            <a:tailEnd/>
          </a:ln>
        </p:spPr>
      </p:pic>
      <p:sp>
        <p:nvSpPr>
          <p:cNvPr id="2079" name="Freeform 31"/>
          <p:cNvSpPr>
            <a:spLocks/>
          </p:cNvSpPr>
          <p:nvPr/>
        </p:nvSpPr>
        <p:spPr bwMode="gray">
          <a:xfrm>
            <a:off x="131234" y="147639"/>
            <a:ext cx="1246717"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fontAlgn="base">
              <a:spcBef>
                <a:spcPct val="0"/>
              </a:spcBef>
              <a:spcAft>
                <a:spcPct val="0"/>
              </a:spcAft>
              <a:defRPr/>
            </a:pPr>
            <a:endParaRPr lang="en-US">
              <a:solidFill>
                <a:srgbClr val="000000"/>
              </a:solidFill>
              <a:cs typeface="Arial" charset="0"/>
            </a:endParaRPr>
          </a:p>
        </p:txBody>
      </p:sp>
      <p:sp>
        <p:nvSpPr>
          <p:cNvPr id="2080" name="Line 32"/>
          <p:cNvSpPr>
            <a:spLocks noChangeShapeType="1"/>
          </p:cNvSpPr>
          <p:nvPr/>
        </p:nvSpPr>
        <p:spPr bwMode="gray">
          <a:xfrm>
            <a:off x="1371600" y="1066800"/>
            <a:ext cx="82804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fontAlgn="base">
              <a:spcBef>
                <a:spcPct val="0"/>
              </a:spcBef>
              <a:spcAft>
                <a:spcPct val="0"/>
              </a:spcAft>
              <a:defRPr/>
            </a:pPr>
            <a:endParaRPr lang="en-US">
              <a:solidFill>
                <a:srgbClr val="000000"/>
              </a:solidFill>
            </a:endParaRPr>
          </a:p>
        </p:txBody>
      </p:sp>
      <p:grpSp>
        <p:nvGrpSpPr>
          <p:cNvPr id="2" name="Group 33"/>
          <p:cNvGrpSpPr>
            <a:grpSpLocks/>
          </p:cNvGrpSpPr>
          <p:nvPr/>
        </p:nvGrpSpPr>
        <p:grpSpPr bwMode="auto">
          <a:xfrm>
            <a:off x="10972800" y="152401"/>
            <a:ext cx="984251"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fontAlgn="base">
                <a:spcBef>
                  <a:spcPct val="0"/>
                </a:spcBef>
                <a:spcAft>
                  <a:spcPct val="0"/>
                </a:spcAft>
                <a:defRPr/>
              </a:pPr>
              <a:endParaRPr lang="en-US">
                <a:solidFill>
                  <a:srgbClr val="000000"/>
                </a:solidFill>
                <a:cs typeface="Arial" charset="0"/>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814917"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1117600" y="228600"/>
            <a:ext cx="8636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11379200" y="6324601"/>
            <a:ext cx="609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fontAlgn="base">
              <a:spcBef>
                <a:spcPct val="0"/>
              </a:spcBef>
              <a:spcAft>
                <a:spcPct val="0"/>
              </a:spcAft>
              <a:defRPr/>
            </a:pPr>
            <a:fld id="{3DB6C95E-F4F7-458A-8449-ABBDB627A987}"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47062301"/>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0763" y="0"/>
            <a:ext cx="9646276" cy="2073686"/>
          </a:xfrm>
        </p:spPr>
        <p:txBody>
          <a:bodyPr>
            <a:normAutofit fontScale="90000"/>
          </a:bodyPr>
          <a:lstStyle/>
          <a:p>
            <a:pPr algn="ctr">
              <a:defRPr/>
            </a:pPr>
            <a:r>
              <a:rPr lang="en-US" sz="4800" b="1" dirty="0">
                <a:solidFill>
                  <a:schemeClr val="accent2">
                    <a:lumMod val="50000"/>
                  </a:schemeClr>
                </a:solidFill>
              </a:rPr>
              <a:t>TRƯỜNG </a:t>
            </a:r>
            <a:r>
              <a:rPr lang="en-US" sz="4800" b="1" dirty="0" smtClean="0">
                <a:solidFill>
                  <a:schemeClr val="accent2">
                    <a:lumMod val="50000"/>
                  </a:schemeClr>
                </a:solidFill>
              </a:rPr>
              <a:t>CAO ĐẲNG </a:t>
            </a:r>
            <a:r>
              <a:rPr lang="en-US" sz="4800" b="1" dirty="0">
                <a:solidFill>
                  <a:schemeClr val="accent2">
                    <a:lumMod val="50000"/>
                  </a:schemeClr>
                </a:solidFill>
              </a:rPr>
              <a:t>LÝ TỰ TRỌNG</a:t>
            </a:r>
            <a:r>
              <a:rPr lang="vi-VN" sz="4800" b="1" dirty="0">
                <a:solidFill>
                  <a:schemeClr val="accent2">
                    <a:lumMod val="50000"/>
                  </a:schemeClr>
                </a:solidFill>
              </a:rPr>
              <a:t> </a:t>
            </a:r>
            <a:r>
              <a:rPr lang="vi-VN" sz="4800" b="1" dirty="0" smtClean="0">
                <a:solidFill>
                  <a:schemeClr val="accent2">
                    <a:lumMod val="50000"/>
                  </a:schemeClr>
                </a:solidFill>
              </a:rPr>
              <a:t>T</a:t>
            </a:r>
            <a:r>
              <a:rPr lang="en-US" sz="4800" b="1" dirty="0" smtClean="0">
                <a:solidFill>
                  <a:schemeClr val="accent2">
                    <a:lumMod val="50000"/>
                  </a:schemeClr>
                </a:solidFill>
              </a:rPr>
              <a:t>HÀNH </a:t>
            </a:r>
            <a:r>
              <a:rPr lang="vi-VN" sz="4800" b="1" dirty="0" smtClean="0">
                <a:solidFill>
                  <a:schemeClr val="accent2">
                    <a:lumMod val="50000"/>
                  </a:schemeClr>
                </a:solidFill>
              </a:rPr>
              <a:t>P</a:t>
            </a:r>
            <a:r>
              <a:rPr lang="en-US" sz="4800" b="1" dirty="0" smtClean="0">
                <a:solidFill>
                  <a:schemeClr val="accent2">
                    <a:lumMod val="50000"/>
                  </a:schemeClr>
                </a:solidFill>
              </a:rPr>
              <a:t>HỐ </a:t>
            </a:r>
            <a:r>
              <a:rPr lang="vi-VN" sz="4800" b="1" dirty="0" smtClean="0">
                <a:solidFill>
                  <a:schemeClr val="accent2">
                    <a:lumMod val="50000"/>
                  </a:schemeClr>
                </a:solidFill>
              </a:rPr>
              <a:t>H</a:t>
            </a:r>
            <a:r>
              <a:rPr lang="en-US" sz="4800" b="1" dirty="0" smtClean="0">
                <a:solidFill>
                  <a:schemeClr val="accent2">
                    <a:lumMod val="50000"/>
                  </a:schemeClr>
                </a:solidFill>
              </a:rPr>
              <a:t>Ồ </a:t>
            </a:r>
            <a:r>
              <a:rPr lang="vi-VN" sz="4800" b="1" dirty="0" smtClean="0">
                <a:solidFill>
                  <a:schemeClr val="accent2">
                    <a:lumMod val="50000"/>
                  </a:schemeClr>
                </a:solidFill>
              </a:rPr>
              <a:t>C</a:t>
            </a:r>
            <a:r>
              <a:rPr lang="en-US" sz="4800" b="1" dirty="0" smtClean="0">
                <a:solidFill>
                  <a:schemeClr val="accent2">
                    <a:lumMod val="50000"/>
                  </a:schemeClr>
                </a:solidFill>
              </a:rPr>
              <a:t>HÍ </a:t>
            </a:r>
            <a:r>
              <a:rPr lang="vi-VN" sz="4800" b="1" dirty="0" smtClean="0">
                <a:solidFill>
                  <a:schemeClr val="accent2">
                    <a:lumMod val="50000"/>
                  </a:schemeClr>
                </a:solidFill>
              </a:rPr>
              <a:t>M</a:t>
            </a:r>
            <a:r>
              <a:rPr lang="en-US" sz="4800" b="1" dirty="0" smtClean="0">
                <a:solidFill>
                  <a:schemeClr val="accent2">
                    <a:lumMod val="50000"/>
                  </a:schemeClr>
                </a:solidFill>
              </a:rPr>
              <a:t>INH</a:t>
            </a:r>
            <a:r>
              <a:rPr lang="en-US" sz="4800" b="1" dirty="0">
                <a:solidFill>
                  <a:schemeClr val="accent2">
                    <a:lumMod val="50000"/>
                  </a:schemeClr>
                </a:solidFill>
              </a:rPr>
              <a:t/>
            </a:r>
            <a:br>
              <a:rPr lang="en-US" sz="4800" b="1" dirty="0">
                <a:solidFill>
                  <a:schemeClr val="accent2">
                    <a:lumMod val="50000"/>
                  </a:schemeClr>
                </a:solidFill>
              </a:rPr>
            </a:br>
            <a:endParaRPr lang="en-US" sz="4400" b="1" dirty="0">
              <a:solidFill>
                <a:schemeClr val="accent2">
                  <a:lumMod val="50000"/>
                </a:schemeClr>
              </a:solidFill>
            </a:endParaRPr>
          </a:p>
        </p:txBody>
      </p:sp>
      <p:sp>
        <p:nvSpPr>
          <p:cNvPr id="3" name="Rectangle 2"/>
          <p:cNvSpPr txBox="1">
            <a:spLocks noChangeArrowheads="1"/>
          </p:cNvSpPr>
          <p:nvPr/>
        </p:nvSpPr>
        <p:spPr bwMode="auto">
          <a:xfrm>
            <a:off x="1107587" y="2524271"/>
            <a:ext cx="8667476" cy="1442425"/>
          </a:xfrm>
          <a:prstGeom prst="rect">
            <a:avLst/>
          </a:prstGeom>
          <a:noFill/>
          <a:ln w="9525" algn="ctr">
            <a:noFill/>
            <a:miter lim="800000"/>
            <a:headEnd/>
            <a:tailEnd/>
          </a:ln>
          <a:effectLst/>
        </p:spPr>
        <p:txBody>
          <a:bodyPr anchor="ctr"/>
          <a:lstStyle/>
          <a:p>
            <a:pPr algn="ctr" fontAlgn="base">
              <a:spcBef>
                <a:spcPct val="0"/>
              </a:spcBef>
              <a:spcAft>
                <a:spcPct val="0"/>
              </a:spcAft>
              <a:defRPr/>
            </a:pPr>
            <a:r>
              <a:rPr lang="en-US" sz="3600" b="1" kern="0" dirty="0" err="1" smtClean="0">
                <a:solidFill>
                  <a:srgbClr val="000000"/>
                </a:solidFill>
                <a:cs typeface="Arial" charset="0"/>
              </a:rPr>
              <a:t>Môn</a:t>
            </a:r>
            <a:r>
              <a:rPr lang="en-US" sz="3600" b="1" kern="0" dirty="0" smtClean="0">
                <a:solidFill>
                  <a:srgbClr val="000000"/>
                </a:solidFill>
                <a:cs typeface="Arial" charset="0"/>
              </a:rPr>
              <a:t> </a:t>
            </a:r>
            <a:r>
              <a:rPr lang="en-US" sz="3600" b="1" kern="0" dirty="0" err="1" smtClean="0">
                <a:solidFill>
                  <a:srgbClr val="000000"/>
                </a:solidFill>
                <a:cs typeface="Arial" charset="0"/>
              </a:rPr>
              <a:t>học</a:t>
            </a:r>
            <a:r>
              <a:rPr lang="en-US" sz="3600" b="1" kern="0" dirty="0" smtClean="0">
                <a:solidFill>
                  <a:srgbClr val="000000"/>
                </a:solidFill>
                <a:cs typeface="Arial" charset="0"/>
              </a:rPr>
              <a:t>: TỔNG QUAN DU LỊCH VÀ KHÁCH SẠN</a:t>
            </a:r>
            <a:endParaRPr lang="en-US" sz="3600" b="1" kern="0" dirty="0">
              <a:solidFill>
                <a:srgbClr val="006666"/>
              </a:solidFill>
              <a:cs typeface="Arial" charset="0"/>
            </a:endParaRPr>
          </a:p>
        </p:txBody>
      </p:sp>
      <p:sp>
        <p:nvSpPr>
          <p:cNvPr id="4" name="Rectangle 2"/>
          <p:cNvSpPr txBox="1">
            <a:spLocks noChangeArrowheads="1"/>
          </p:cNvSpPr>
          <p:nvPr/>
        </p:nvSpPr>
        <p:spPr bwMode="auto">
          <a:xfrm>
            <a:off x="1693567" y="4136481"/>
            <a:ext cx="7518400" cy="2238560"/>
          </a:xfrm>
          <a:prstGeom prst="rect">
            <a:avLst/>
          </a:prstGeom>
          <a:noFill/>
          <a:ln w="9525" algn="ctr">
            <a:noFill/>
            <a:miter lim="800000"/>
            <a:headEnd/>
            <a:tailEnd/>
          </a:ln>
          <a:effectLst/>
        </p:spPr>
        <p:txBody>
          <a:bodyPr anchor="ctr"/>
          <a:lstStyle/>
          <a:p>
            <a:pPr fontAlgn="base">
              <a:lnSpc>
                <a:spcPct val="150000"/>
              </a:lnSpc>
              <a:spcBef>
                <a:spcPct val="0"/>
              </a:spcBef>
              <a:spcAft>
                <a:spcPts val="600"/>
              </a:spcAft>
              <a:defRPr/>
            </a:pPr>
            <a:r>
              <a:rPr lang="en-US" sz="3200" b="1" kern="0" dirty="0" smtClean="0">
                <a:solidFill>
                  <a:srgbClr val="000000"/>
                </a:solidFill>
                <a:cs typeface="Arial" charset="0"/>
              </a:rPr>
              <a:t>LỚP: 20T3-KLB1</a:t>
            </a:r>
          </a:p>
          <a:p>
            <a:pPr fontAlgn="base">
              <a:lnSpc>
                <a:spcPct val="150000"/>
              </a:lnSpc>
              <a:spcBef>
                <a:spcPct val="0"/>
              </a:spcBef>
              <a:spcAft>
                <a:spcPts val="600"/>
              </a:spcAft>
              <a:defRPr/>
            </a:pPr>
            <a:r>
              <a:rPr lang="en-US" sz="3200" b="1" kern="0" dirty="0" smtClean="0">
                <a:cs typeface="Arial" charset="0"/>
              </a:rPr>
              <a:t>HỌC KỲ 1 – NĂM HỌC 2020_2021</a:t>
            </a:r>
          </a:p>
          <a:p>
            <a:pPr fontAlgn="base">
              <a:lnSpc>
                <a:spcPct val="150000"/>
              </a:lnSpc>
              <a:spcBef>
                <a:spcPct val="0"/>
              </a:spcBef>
              <a:spcAft>
                <a:spcPts val="600"/>
              </a:spcAft>
              <a:defRPr/>
            </a:pPr>
            <a:r>
              <a:rPr lang="en-US" sz="3200" b="1" kern="0" dirty="0" smtClean="0">
                <a:cs typeface="Arial" charset="0"/>
              </a:rPr>
              <a:t>GIẢNG VIÊN: PHẠM THỊ THANH THÚY</a:t>
            </a:r>
            <a:endParaRPr lang="en-US" sz="3200" b="1" kern="0" dirty="0">
              <a:cs typeface="Arial" charset="0"/>
            </a:endParaRPr>
          </a:p>
        </p:txBody>
      </p:sp>
      <p:sp>
        <p:nvSpPr>
          <p:cNvPr id="5" name="Rectangle 2"/>
          <p:cNvSpPr txBox="1">
            <a:spLocks noChangeArrowheads="1"/>
          </p:cNvSpPr>
          <p:nvPr/>
        </p:nvSpPr>
        <p:spPr bwMode="auto">
          <a:xfrm>
            <a:off x="1178407" y="1581955"/>
            <a:ext cx="8401319" cy="916749"/>
          </a:xfrm>
          <a:prstGeom prst="rect">
            <a:avLst/>
          </a:prstGeom>
          <a:noFill/>
          <a:ln w="9525" algn="ctr">
            <a:noFill/>
            <a:miter lim="800000"/>
            <a:headEnd/>
            <a:tailEnd/>
          </a:ln>
          <a:effectLst/>
        </p:spPr>
        <p:txBody>
          <a:bodyPr anchor="ctr"/>
          <a:lstStyle/>
          <a:p>
            <a:pPr algn="ctr" fontAlgn="base">
              <a:spcBef>
                <a:spcPct val="0"/>
              </a:spcBef>
              <a:spcAft>
                <a:spcPct val="0"/>
              </a:spcAft>
              <a:defRPr/>
            </a:pPr>
            <a:r>
              <a:rPr lang="en-US" sz="4000" b="1" kern="0" dirty="0">
                <a:solidFill>
                  <a:srgbClr val="FF0000"/>
                </a:solidFill>
                <a:cs typeface="Arial" charset="0"/>
              </a:rPr>
              <a:t>NGÀNH KỸ THUẬT LÀM BÁNH</a:t>
            </a:r>
          </a:p>
        </p:txBody>
      </p:sp>
      <p:sp>
        <p:nvSpPr>
          <p:cNvPr id="6" name="Text Box 13"/>
          <p:cNvSpPr txBox="1">
            <a:spLocks noChangeArrowheads="1"/>
          </p:cNvSpPr>
          <p:nvPr/>
        </p:nvSpPr>
        <p:spPr bwMode="gray">
          <a:xfrm>
            <a:off x="11839883" y="6494283"/>
            <a:ext cx="319318"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1</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3892668394"/>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Slide Number Placeholder 4"/>
          <p:cNvSpPr>
            <a:spLocks noGrp="1"/>
          </p:cNvSpPr>
          <p:nvPr>
            <p:ph type="sldNum" sz="quarter" idx="10"/>
          </p:nvPr>
        </p:nvSpPr>
        <p:spPr/>
        <p:txBody>
          <a:bodyPr/>
          <a:lstStyle/>
          <a:p>
            <a:pPr>
              <a:defRPr/>
            </a:pPr>
            <a:fld id="{688D2E75-B4CD-48B0-A351-829BEA435C20}" type="slidenum">
              <a:rPr lang="en-US" smtClean="0">
                <a:solidFill>
                  <a:srgbClr val="000000"/>
                </a:solidFill>
              </a:rPr>
              <a:pPr>
                <a:defRPr/>
              </a:pPr>
              <a:t>2</a:t>
            </a:fld>
            <a:endParaRPr lang="en-US" smtClean="0">
              <a:solidFill>
                <a:srgbClr val="000000"/>
              </a:solidFill>
            </a:endParaRPr>
          </a:p>
        </p:txBody>
      </p:sp>
      <p:sp>
        <p:nvSpPr>
          <p:cNvPr id="6" name="Rectangle 2"/>
          <p:cNvSpPr txBox="1">
            <a:spLocks noChangeArrowheads="1"/>
          </p:cNvSpPr>
          <p:nvPr/>
        </p:nvSpPr>
        <p:spPr bwMode="auto">
          <a:xfrm>
            <a:off x="508000" y="2653048"/>
            <a:ext cx="10972800" cy="2704563"/>
          </a:xfrm>
          <a:prstGeom prst="rect">
            <a:avLst/>
          </a:prstGeom>
          <a:noFill/>
          <a:ln w="9525" algn="ctr">
            <a:noFill/>
            <a:miter lim="800000"/>
            <a:headEnd/>
            <a:tailEnd/>
          </a:ln>
          <a:effectLst/>
        </p:spPr>
        <p:txBody>
          <a:bodyPr anchor="ctr"/>
          <a:lstStyle/>
          <a:p>
            <a:pPr algn="ctr" fontAlgn="base">
              <a:spcBef>
                <a:spcPct val="0"/>
              </a:spcBef>
              <a:spcAft>
                <a:spcPct val="0"/>
              </a:spcAft>
              <a:defRPr/>
            </a:pPr>
            <a:r>
              <a:rPr lang="vi-VN" sz="4800" b="1" kern="0" dirty="0" smtClean="0">
                <a:solidFill>
                  <a:srgbClr val="FF0000"/>
                </a:solidFill>
                <a:cs typeface="Arial" charset="0"/>
              </a:rPr>
              <a:t>Chương </a:t>
            </a:r>
            <a:r>
              <a:rPr lang="en-US" sz="4800" b="1" kern="0" dirty="0" smtClean="0">
                <a:solidFill>
                  <a:srgbClr val="FF0000"/>
                </a:solidFill>
                <a:cs typeface="Arial" charset="0"/>
              </a:rPr>
              <a:t>1: </a:t>
            </a:r>
            <a:r>
              <a:rPr lang="en-US" sz="4800" b="1" dirty="0">
                <a:solidFill>
                  <a:srgbClr val="FF0000"/>
                </a:solidFill>
              </a:rPr>
              <a:t>KHÁI QUÁT VỀ HOẠT ĐỘNG DU LỊCH VÀ KHÁCH </a:t>
            </a:r>
            <a:r>
              <a:rPr lang="en-US" sz="4800" b="1" dirty="0" smtClean="0">
                <a:solidFill>
                  <a:srgbClr val="FF0000"/>
                </a:solidFill>
              </a:rPr>
              <a:t>SẠN</a:t>
            </a:r>
          </a:p>
          <a:p>
            <a:pPr algn="ctr" fontAlgn="base">
              <a:spcBef>
                <a:spcPct val="0"/>
              </a:spcBef>
              <a:spcAft>
                <a:spcPct val="0"/>
              </a:spcAft>
              <a:defRPr/>
            </a:pPr>
            <a:r>
              <a:rPr lang="en-US" sz="4800" b="1" kern="0" dirty="0" smtClean="0">
                <a:solidFill>
                  <a:srgbClr val="FF0000"/>
                </a:solidFill>
                <a:cs typeface="Arial" charset="0"/>
              </a:rPr>
              <a:t>(</a:t>
            </a:r>
            <a:r>
              <a:rPr lang="en-US" sz="4800" b="1" kern="0" dirty="0" err="1" smtClean="0">
                <a:solidFill>
                  <a:srgbClr val="FF0000"/>
                </a:solidFill>
                <a:cs typeface="Arial" charset="0"/>
              </a:rPr>
              <a:t>buổi</a:t>
            </a:r>
            <a:r>
              <a:rPr lang="en-US" sz="4800" b="1" kern="0" dirty="0">
                <a:solidFill>
                  <a:srgbClr val="FF0000"/>
                </a:solidFill>
                <a:cs typeface="Arial" charset="0"/>
              </a:rPr>
              <a:t> 2, 3 </a:t>
            </a:r>
            <a:r>
              <a:rPr lang="en-US" sz="4800" b="1" kern="0" dirty="0" err="1">
                <a:solidFill>
                  <a:srgbClr val="FF0000"/>
                </a:solidFill>
                <a:cs typeface="Arial" charset="0"/>
              </a:rPr>
              <a:t>tiết</a:t>
            </a:r>
            <a:r>
              <a:rPr lang="en-US" sz="4800" b="1" kern="0" dirty="0">
                <a:solidFill>
                  <a:srgbClr val="FF0000"/>
                </a:solidFill>
                <a:cs typeface="Arial" charset="0"/>
              </a:rPr>
              <a:t>)</a:t>
            </a:r>
          </a:p>
        </p:txBody>
      </p:sp>
      <p:sp>
        <p:nvSpPr>
          <p:cNvPr id="3" name="Title 2"/>
          <p:cNvSpPr>
            <a:spLocks noGrp="1"/>
          </p:cNvSpPr>
          <p:nvPr>
            <p:ph type="ctrTitle"/>
          </p:nvPr>
        </p:nvSpPr>
        <p:spPr>
          <a:xfrm>
            <a:off x="1468194" y="244700"/>
            <a:ext cx="9813703" cy="2115750"/>
          </a:xfrm>
        </p:spPr>
        <p:txBody>
          <a:bodyPr/>
          <a:lstStyle/>
          <a:p>
            <a:r>
              <a:rPr lang="en-US" dirty="0" smtClean="0">
                <a:solidFill>
                  <a:srgbClr val="000000"/>
                </a:solidFill>
                <a:latin typeface="Trebuchet MS" pitchFamily="34" charset="0"/>
                <a:cs typeface="Arial" charset="0"/>
              </a:rPr>
              <a:t/>
            </a:r>
            <a:br>
              <a:rPr lang="en-US" dirty="0" smtClean="0">
                <a:solidFill>
                  <a:srgbClr val="000000"/>
                </a:solidFill>
                <a:latin typeface="Trebuchet MS" pitchFamily="34" charset="0"/>
                <a:cs typeface="Arial" charset="0"/>
              </a:rPr>
            </a:br>
            <a:r>
              <a:rPr lang="en-US" dirty="0" err="1" smtClean="0">
                <a:solidFill>
                  <a:srgbClr val="000000"/>
                </a:solidFill>
                <a:latin typeface="Trebuchet MS" pitchFamily="34" charset="0"/>
                <a:cs typeface="Arial" charset="0"/>
              </a:rPr>
              <a:t>Môn</a:t>
            </a:r>
            <a:r>
              <a:rPr lang="en-US" dirty="0" smtClean="0">
                <a:solidFill>
                  <a:srgbClr val="000000"/>
                </a:solidFill>
                <a:latin typeface="Trebuchet MS" pitchFamily="34" charset="0"/>
                <a:cs typeface="Arial" charset="0"/>
              </a:rPr>
              <a:t> </a:t>
            </a:r>
            <a:r>
              <a:rPr lang="en-US" dirty="0" err="1" smtClean="0">
                <a:solidFill>
                  <a:srgbClr val="000000"/>
                </a:solidFill>
                <a:latin typeface="Trebuchet MS" pitchFamily="34" charset="0"/>
                <a:cs typeface="Arial" charset="0"/>
              </a:rPr>
              <a:t>học</a:t>
            </a:r>
            <a:r>
              <a:rPr lang="en-US" dirty="0" smtClean="0">
                <a:solidFill>
                  <a:srgbClr val="000000"/>
                </a:solidFill>
                <a:latin typeface="Trebuchet MS" pitchFamily="34" charset="0"/>
                <a:cs typeface="Arial" charset="0"/>
              </a:rPr>
              <a:t>: </a:t>
            </a:r>
            <a:r>
              <a:rPr lang="en-US" dirty="0">
                <a:solidFill>
                  <a:srgbClr val="000000"/>
                </a:solidFill>
                <a:latin typeface="Trebuchet MS" pitchFamily="34" charset="0"/>
                <a:cs typeface="Arial" charset="0"/>
              </a:rPr>
              <a:t>TỔNG QUAN DU LỊCH VÀ KHÁCH SẠN</a:t>
            </a:r>
            <a:r>
              <a:rPr lang="en-US" dirty="0">
                <a:solidFill>
                  <a:srgbClr val="006666"/>
                </a:solidFill>
                <a:cs typeface="Arial" charset="0"/>
              </a:rPr>
              <a:t/>
            </a:r>
            <a:br>
              <a:rPr lang="en-US" dirty="0">
                <a:solidFill>
                  <a:srgbClr val="006666"/>
                </a:solidFill>
                <a:cs typeface="Arial" charset="0"/>
              </a:rPr>
            </a:br>
            <a:endParaRPr lang="en-US" dirty="0"/>
          </a:p>
        </p:txBody>
      </p:sp>
    </p:spTree>
    <p:extLst>
      <p:ext uri="{BB962C8B-B14F-4D97-AF65-F5344CB8AC3E}">
        <p14:creationId xmlns:p14="http://schemas.microsoft.com/office/powerpoint/2010/main" val="142399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linds(horizontal)">
                                      <p:cBhvr>
                                        <p:cTn id="1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MỤC TIÊU</a:t>
            </a:r>
            <a:endParaRPr lang="en-US" dirty="0"/>
          </a:p>
        </p:txBody>
      </p:sp>
      <p:sp>
        <p:nvSpPr>
          <p:cNvPr id="3" name="Content Placeholder 2"/>
          <p:cNvSpPr>
            <a:spLocks noGrp="1"/>
          </p:cNvSpPr>
          <p:nvPr>
            <p:ph idx="1"/>
          </p:nvPr>
        </p:nvSpPr>
        <p:spPr>
          <a:xfrm>
            <a:off x="4026090" y="1600200"/>
            <a:ext cx="8064310" cy="4953000"/>
          </a:xfrm>
        </p:spPr>
        <p:txBody>
          <a:bodyPr/>
          <a:lstStyle/>
          <a:p>
            <a:pPr lvl="0">
              <a:buFont typeface="Wingdings" pitchFamily="2" charset="2"/>
              <a:buChar char="Ø"/>
            </a:pPr>
            <a:r>
              <a:rPr lang="en-US" b="1" dirty="0" smtClean="0">
                <a:solidFill>
                  <a:srgbClr val="FF0000"/>
                </a:solidFill>
              </a:rPr>
              <a:t>  </a:t>
            </a:r>
            <a:r>
              <a:rPr lang="en-US" b="1" dirty="0" err="1" smtClean="0">
                <a:solidFill>
                  <a:srgbClr val="FF0000"/>
                </a:solidFill>
              </a:rPr>
              <a:t>Kiến</a:t>
            </a:r>
            <a:r>
              <a:rPr lang="en-US" b="1" dirty="0" smtClean="0">
                <a:solidFill>
                  <a:srgbClr val="FF0000"/>
                </a:solidFill>
              </a:rPr>
              <a:t> </a:t>
            </a:r>
            <a:r>
              <a:rPr lang="en-US" b="1" dirty="0" err="1" smtClean="0">
                <a:solidFill>
                  <a:srgbClr val="FF0000"/>
                </a:solidFill>
              </a:rPr>
              <a:t>thức</a:t>
            </a:r>
            <a:r>
              <a:rPr lang="en-US" b="1" dirty="0" smtClean="0"/>
              <a:t>: </a:t>
            </a:r>
            <a:r>
              <a:rPr lang="en-US" dirty="0" err="1" smtClean="0"/>
              <a:t>Trình</a:t>
            </a:r>
            <a:r>
              <a:rPr lang="en-US" dirty="0" smtClean="0"/>
              <a:t> </a:t>
            </a:r>
            <a:r>
              <a:rPr lang="en-US" dirty="0" err="1" smtClean="0"/>
              <a:t>bày</a:t>
            </a:r>
            <a:r>
              <a:rPr lang="en-US" dirty="0" smtClean="0"/>
              <a:t> </a:t>
            </a:r>
            <a:r>
              <a:rPr lang="en-US" dirty="0" err="1" smtClean="0"/>
              <a:t>các</a:t>
            </a:r>
            <a:r>
              <a:rPr lang="en-US" dirty="0" smtClean="0"/>
              <a:t> </a:t>
            </a:r>
            <a:r>
              <a:rPr lang="en-US" dirty="0" err="1" smtClean="0"/>
              <a:t>loại</a:t>
            </a:r>
            <a:r>
              <a:rPr lang="en-US" dirty="0" smtClean="0"/>
              <a:t> </a:t>
            </a:r>
            <a:r>
              <a:rPr lang="en-US" dirty="0" err="1" smtClean="0"/>
              <a:t>hình</a:t>
            </a:r>
            <a:r>
              <a:rPr lang="en-US" dirty="0" smtClean="0"/>
              <a:t> du </a:t>
            </a:r>
            <a:r>
              <a:rPr lang="en-US" dirty="0" err="1" smtClean="0"/>
              <a:t>lịch</a:t>
            </a:r>
            <a:r>
              <a:rPr lang="en-US" dirty="0" smtClean="0"/>
              <a:t> ở </a:t>
            </a:r>
            <a:r>
              <a:rPr lang="en-US" dirty="0" err="1" smtClean="0"/>
              <a:t>Việt</a:t>
            </a:r>
            <a:r>
              <a:rPr lang="en-US" dirty="0" smtClean="0"/>
              <a:t> Nam.</a:t>
            </a:r>
          </a:p>
          <a:p>
            <a:pPr lvl="0">
              <a:buFont typeface="Wingdings" pitchFamily="2" charset="2"/>
              <a:buChar char="Ø"/>
            </a:pPr>
            <a:r>
              <a:rPr lang="en-US" b="1" dirty="0" err="1" smtClean="0">
                <a:solidFill>
                  <a:srgbClr val="FF0000"/>
                </a:solidFill>
              </a:rPr>
              <a:t>Kỹ</a:t>
            </a:r>
            <a:r>
              <a:rPr lang="en-US" b="1" dirty="0" smtClean="0">
                <a:solidFill>
                  <a:srgbClr val="FF0000"/>
                </a:solidFill>
              </a:rPr>
              <a:t> </a:t>
            </a:r>
            <a:r>
              <a:rPr lang="en-US" b="1" dirty="0" err="1" smtClean="0">
                <a:solidFill>
                  <a:srgbClr val="FF0000"/>
                </a:solidFill>
              </a:rPr>
              <a:t>năng</a:t>
            </a:r>
            <a:r>
              <a:rPr lang="en-US" b="1" dirty="0" smtClean="0">
                <a:solidFill>
                  <a:srgbClr val="FF0000"/>
                </a:solidFill>
              </a:rPr>
              <a:t>: </a:t>
            </a:r>
            <a:r>
              <a:rPr lang="en-US" dirty="0" err="1" smtClean="0"/>
              <a:t>Phân</a:t>
            </a:r>
            <a:r>
              <a:rPr lang="en-US" dirty="0" smtClean="0"/>
              <a:t> </a:t>
            </a:r>
            <a:r>
              <a:rPr lang="en-US" dirty="0" err="1" smtClean="0"/>
              <a:t>tích</a:t>
            </a:r>
            <a:r>
              <a:rPr lang="en-US" dirty="0" smtClean="0"/>
              <a:t> </a:t>
            </a:r>
            <a:r>
              <a:rPr lang="en-US" dirty="0" err="1" smtClean="0"/>
              <a:t>động</a:t>
            </a:r>
            <a:r>
              <a:rPr lang="en-US" dirty="0" smtClean="0"/>
              <a:t> </a:t>
            </a:r>
            <a:r>
              <a:rPr lang="en-US" dirty="0" err="1" smtClean="0"/>
              <a:t>cơ</a:t>
            </a:r>
            <a:r>
              <a:rPr lang="en-US" dirty="0" smtClean="0"/>
              <a:t> du </a:t>
            </a:r>
            <a:r>
              <a:rPr lang="en-US" dirty="0" err="1" smtClean="0"/>
              <a:t>lịch</a:t>
            </a:r>
            <a:endParaRPr lang="en-US" dirty="0" smtClean="0"/>
          </a:p>
          <a:p>
            <a:pPr lvl="0">
              <a:buFont typeface="Wingdings" pitchFamily="2" charset="2"/>
              <a:buChar char="Ø"/>
            </a:pPr>
            <a:r>
              <a:rPr lang="en-US" b="1" dirty="0" err="1" smtClean="0">
                <a:solidFill>
                  <a:srgbClr val="FF0000"/>
                </a:solidFill>
              </a:rPr>
              <a:t>Thái</a:t>
            </a:r>
            <a:r>
              <a:rPr lang="en-US" b="1" dirty="0" smtClean="0">
                <a:solidFill>
                  <a:srgbClr val="FF0000"/>
                </a:solidFill>
              </a:rPr>
              <a:t> </a:t>
            </a:r>
            <a:r>
              <a:rPr lang="en-US" b="1" dirty="0" err="1" smtClean="0">
                <a:solidFill>
                  <a:srgbClr val="FF0000"/>
                </a:solidFill>
              </a:rPr>
              <a:t>độ</a:t>
            </a:r>
            <a:r>
              <a:rPr lang="en-US" b="1" dirty="0" smtClean="0">
                <a:solidFill>
                  <a:srgbClr val="FF0000"/>
                </a:solidFill>
              </a:rPr>
              <a:t>:</a:t>
            </a:r>
          </a:p>
          <a:p>
            <a:pPr marL="0" lvl="0" indent="0">
              <a:buNone/>
            </a:pPr>
            <a:r>
              <a:rPr lang="en-US" dirty="0" err="1" smtClean="0"/>
              <a:t>Học</a:t>
            </a:r>
            <a:r>
              <a:rPr lang="en-US" dirty="0" smtClean="0"/>
              <a:t> </a:t>
            </a:r>
            <a:r>
              <a:rPr lang="en-US" dirty="0" err="1"/>
              <a:t>tập</a:t>
            </a:r>
            <a:r>
              <a:rPr lang="en-US" dirty="0"/>
              <a:t> </a:t>
            </a:r>
            <a:r>
              <a:rPr lang="en-US" dirty="0" err="1"/>
              <a:t>nghiêm</a:t>
            </a:r>
            <a:r>
              <a:rPr lang="en-US" dirty="0"/>
              <a:t> </a:t>
            </a:r>
            <a:r>
              <a:rPr lang="en-US" dirty="0" err="1"/>
              <a:t>túc</a:t>
            </a:r>
            <a:r>
              <a:rPr lang="en-US" dirty="0"/>
              <a:t>, </a:t>
            </a:r>
            <a:r>
              <a:rPr lang="en-US" dirty="0" err="1"/>
              <a:t>lắng</a:t>
            </a:r>
            <a:r>
              <a:rPr lang="en-US" dirty="0"/>
              <a:t> </a:t>
            </a:r>
            <a:r>
              <a:rPr lang="en-US" dirty="0" err="1"/>
              <a:t>nghe</a:t>
            </a:r>
            <a:r>
              <a:rPr lang="en-US" dirty="0"/>
              <a:t> </a:t>
            </a:r>
            <a:r>
              <a:rPr lang="en-US" dirty="0" err="1"/>
              <a:t>giảng</a:t>
            </a:r>
            <a:r>
              <a:rPr lang="en-US" dirty="0"/>
              <a:t> </a:t>
            </a:r>
            <a:r>
              <a:rPr lang="en-US" dirty="0" err="1" smtClean="0"/>
              <a:t>bài</a:t>
            </a:r>
            <a:r>
              <a:rPr lang="en-US" dirty="0" smtClean="0"/>
              <a:t>, </a:t>
            </a:r>
            <a:r>
              <a:rPr lang="en-US" dirty="0" err="1" smtClean="0"/>
              <a:t>phát</a:t>
            </a:r>
            <a:r>
              <a:rPr lang="en-US" dirty="0" smtClean="0"/>
              <a:t> </a:t>
            </a:r>
            <a:r>
              <a:rPr lang="en-US" dirty="0" err="1"/>
              <a:t>biểu</a:t>
            </a:r>
            <a:r>
              <a:rPr lang="en-US" dirty="0"/>
              <a:t> </a:t>
            </a:r>
            <a:r>
              <a:rPr lang="en-US" dirty="0" err="1"/>
              <a:t>xây</a:t>
            </a:r>
            <a:r>
              <a:rPr lang="en-US" dirty="0"/>
              <a:t> </a:t>
            </a:r>
            <a:r>
              <a:rPr lang="en-US" dirty="0" err="1"/>
              <a:t>dựng</a:t>
            </a:r>
            <a:r>
              <a:rPr lang="en-US" dirty="0"/>
              <a:t> </a:t>
            </a:r>
            <a:r>
              <a:rPr lang="en-US" dirty="0" err="1"/>
              <a:t>bài</a:t>
            </a:r>
            <a:endParaRPr lang="en-US" dirty="0"/>
          </a:p>
          <a:p>
            <a:pPr marL="0" indent="0">
              <a:buNone/>
            </a:pPr>
            <a:r>
              <a:rPr lang="en-US" dirty="0" err="1" smtClean="0"/>
              <a:t>Tích</a:t>
            </a:r>
            <a:r>
              <a:rPr lang="en-US" dirty="0" smtClean="0"/>
              <a:t> </a:t>
            </a:r>
            <a:r>
              <a:rPr lang="en-US" dirty="0" err="1"/>
              <a:t>cực</a:t>
            </a:r>
            <a:r>
              <a:rPr lang="en-US" dirty="0"/>
              <a:t> </a:t>
            </a:r>
            <a:r>
              <a:rPr lang="en-US" dirty="0" err="1"/>
              <a:t>rèn</a:t>
            </a:r>
            <a:r>
              <a:rPr lang="en-US" dirty="0"/>
              <a:t> </a:t>
            </a:r>
            <a:r>
              <a:rPr lang="en-US" dirty="0" err="1"/>
              <a:t>luyện</a:t>
            </a:r>
            <a:r>
              <a:rPr lang="en-US" dirty="0"/>
              <a:t> </a:t>
            </a:r>
            <a:r>
              <a:rPr lang="en-US" dirty="0" err="1"/>
              <a:t>tính</a:t>
            </a:r>
            <a:r>
              <a:rPr lang="en-US" dirty="0"/>
              <a:t> </a:t>
            </a:r>
            <a:r>
              <a:rPr lang="en-US" dirty="0" err="1"/>
              <a:t>tự</a:t>
            </a:r>
            <a:r>
              <a:rPr lang="en-US" dirty="0"/>
              <a:t> </a:t>
            </a:r>
            <a:r>
              <a:rPr lang="en-US" dirty="0" err="1"/>
              <a:t>chủ</a:t>
            </a:r>
            <a:r>
              <a:rPr lang="en-US" dirty="0"/>
              <a:t>, </a:t>
            </a:r>
            <a:r>
              <a:rPr lang="en-US" dirty="0" err="1"/>
              <a:t>tự</a:t>
            </a:r>
            <a:r>
              <a:rPr lang="en-US" dirty="0"/>
              <a:t> </a:t>
            </a:r>
            <a:r>
              <a:rPr lang="en-US" dirty="0" err="1"/>
              <a:t>chịu</a:t>
            </a:r>
            <a:r>
              <a:rPr lang="en-US" dirty="0"/>
              <a:t> </a:t>
            </a:r>
            <a:r>
              <a:rPr lang="en-US" dirty="0" err="1"/>
              <a:t>trách</a:t>
            </a:r>
            <a:r>
              <a:rPr lang="en-US" dirty="0"/>
              <a:t> </a:t>
            </a:r>
            <a:r>
              <a:rPr lang="en-US" dirty="0" err="1"/>
              <a:t>nhiệm</a:t>
            </a:r>
            <a:r>
              <a:rPr lang="en-US" dirty="0"/>
              <a:t> </a:t>
            </a:r>
            <a:r>
              <a:rPr lang="en-US" dirty="0" err="1"/>
              <a:t>trong</a:t>
            </a:r>
            <a:r>
              <a:rPr lang="en-US" dirty="0"/>
              <a:t> </a:t>
            </a:r>
            <a:r>
              <a:rPr lang="en-US" dirty="0" err="1"/>
              <a:t>học</a:t>
            </a:r>
            <a:r>
              <a:rPr lang="en-US" dirty="0"/>
              <a:t> </a:t>
            </a:r>
            <a:r>
              <a:rPr lang="en-US" dirty="0" err="1"/>
              <a:t>tập</a:t>
            </a:r>
            <a:r>
              <a:rPr lang="en-US" dirty="0"/>
              <a:t>, </a:t>
            </a:r>
            <a:r>
              <a:rPr lang="en-US" dirty="0" err="1"/>
              <a:t>trong</a:t>
            </a:r>
            <a:r>
              <a:rPr lang="en-US" dirty="0"/>
              <a:t> </a:t>
            </a:r>
            <a:r>
              <a:rPr lang="en-US" dirty="0" err="1"/>
              <a:t>hoạt</a:t>
            </a:r>
            <a:r>
              <a:rPr lang="en-US" dirty="0"/>
              <a:t> </a:t>
            </a:r>
            <a:r>
              <a:rPr lang="en-US" dirty="0" err="1"/>
              <a:t>động</a:t>
            </a:r>
            <a:r>
              <a:rPr lang="en-US" dirty="0"/>
              <a:t> </a:t>
            </a:r>
            <a:r>
              <a:rPr lang="en-US" dirty="0" err="1"/>
              <a:t>nhóm</a:t>
            </a:r>
            <a:r>
              <a:rPr lang="en-US" dirty="0"/>
              <a:t>.</a:t>
            </a:r>
          </a:p>
          <a:p>
            <a:pPr lvl="0">
              <a:buFont typeface="Wingdings" pitchFamily="2" charset="2"/>
              <a:buChar char="Ø"/>
            </a:pPr>
            <a:endParaRPr lang="en-US" dirty="0" smtClean="0">
              <a:solidFill>
                <a:srgbClr val="FF0000"/>
              </a:solidFill>
            </a:endParaRPr>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solidFill>
                  <a:srgbClr val="000000"/>
                </a:solidFill>
              </a:rPr>
              <a:pPr>
                <a:defRPr/>
              </a:pPr>
              <a:t>3</a:t>
            </a:fld>
            <a:endParaRPr lang="en-US">
              <a:solidFill>
                <a:srgbClr val="000000"/>
              </a:solidFill>
            </a:endParaRPr>
          </a:p>
        </p:txBody>
      </p:sp>
      <p:pic>
        <p:nvPicPr>
          <p:cNvPr id="1026" name="Picture 2" descr="https://encrypted-tbn2.gstatic.com/images?q=tbn:ANd9GcTPpj4OZiGbabOr05yUrbDY6B_A6WMZ99Jws42vb84JLiiWted3Pg"/>
          <p:cNvPicPr>
            <a:picLocks noChangeAspect="1" noChangeArrowheads="1"/>
          </p:cNvPicPr>
          <p:nvPr/>
        </p:nvPicPr>
        <p:blipFill>
          <a:blip r:embed="rId2" cstate="print"/>
          <a:srcRect/>
          <a:stretch>
            <a:fillRect/>
          </a:stretch>
        </p:blipFill>
        <p:spPr bwMode="auto">
          <a:xfrm>
            <a:off x="-491327" y="1102969"/>
            <a:ext cx="4263971" cy="4263446"/>
          </a:xfrm>
          <a:prstGeom prst="rect">
            <a:avLst/>
          </a:prstGeom>
          <a:noFill/>
        </p:spPr>
      </p:pic>
    </p:spTree>
    <p:extLst>
      <p:ext uri="{BB962C8B-B14F-4D97-AF65-F5344CB8AC3E}">
        <p14:creationId xmlns:p14="http://schemas.microsoft.com/office/powerpoint/2010/main" val="2133958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ox(i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ox(i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0763" y="25754"/>
            <a:ext cx="9646276" cy="1043369"/>
          </a:xfrm>
        </p:spPr>
        <p:txBody>
          <a:bodyPr>
            <a:normAutofit/>
          </a:bodyPr>
          <a:lstStyle/>
          <a:p>
            <a:pPr algn="ctr">
              <a:defRPr/>
            </a:pPr>
            <a:r>
              <a:rPr lang="en-US" sz="4800" b="1" dirty="0" smtClean="0">
                <a:solidFill>
                  <a:schemeClr val="accent2">
                    <a:lumMod val="50000"/>
                  </a:schemeClr>
                </a:solidFill>
              </a:rPr>
              <a:t>NỘI DUNG</a:t>
            </a:r>
            <a:endParaRPr lang="en-US" sz="4400" b="1" dirty="0">
              <a:solidFill>
                <a:schemeClr val="accent2">
                  <a:lumMod val="50000"/>
                </a:schemeClr>
              </a:solidFill>
            </a:endParaRPr>
          </a:p>
        </p:txBody>
      </p:sp>
      <p:sp>
        <p:nvSpPr>
          <p:cNvPr id="4" name="Rectangle 2"/>
          <p:cNvSpPr txBox="1">
            <a:spLocks noChangeArrowheads="1"/>
          </p:cNvSpPr>
          <p:nvPr/>
        </p:nvSpPr>
        <p:spPr bwMode="auto">
          <a:xfrm>
            <a:off x="528033" y="1249252"/>
            <a:ext cx="10406129" cy="5447762"/>
          </a:xfrm>
          <a:prstGeom prst="rect">
            <a:avLst/>
          </a:prstGeom>
          <a:noFill/>
          <a:ln w="9525" algn="ctr">
            <a:noFill/>
            <a:miter lim="800000"/>
            <a:headEnd/>
            <a:tailEnd/>
          </a:ln>
          <a:effectLst/>
        </p:spPr>
        <p:txBody>
          <a:bodyPr anchor="ctr"/>
          <a:lstStyle/>
          <a:p>
            <a:pPr lvl="0" fontAlgn="base">
              <a:lnSpc>
                <a:spcPct val="150000"/>
              </a:lnSpc>
              <a:spcBef>
                <a:spcPct val="0"/>
              </a:spcBef>
              <a:spcAft>
                <a:spcPts val="600"/>
              </a:spcAft>
              <a:defRPr/>
            </a:pPr>
            <a:r>
              <a:rPr lang="en-US" sz="3600" b="1" kern="0" dirty="0" smtClean="0">
                <a:solidFill>
                  <a:srgbClr val="FF0000"/>
                </a:solidFill>
                <a:cs typeface="Arial" charset="0"/>
              </a:rPr>
              <a:t>1.3 </a:t>
            </a:r>
            <a:r>
              <a:rPr lang="en-US" sz="3600" b="1" dirty="0">
                <a:solidFill>
                  <a:srgbClr val="FF0000"/>
                </a:solidFill>
              </a:rPr>
              <a:t>NHU CẦU DU LỊCH (ĐỘNG CƠ DU LỊCH)</a:t>
            </a:r>
          </a:p>
          <a:p>
            <a:pPr fontAlgn="base">
              <a:lnSpc>
                <a:spcPct val="150000"/>
              </a:lnSpc>
              <a:spcBef>
                <a:spcPct val="0"/>
              </a:spcBef>
              <a:spcAft>
                <a:spcPts val="600"/>
              </a:spcAft>
              <a:defRPr/>
            </a:pPr>
            <a:r>
              <a:rPr lang="en-US" sz="3600" b="1" kern="0" dirty="0" smtClean="0">
                <a:solidFill>
                  <a:srgbClr val="000000"/>
                </a:solidFill>
                <a:cs typeface="Arial" charset="0"/>
              </a:rPr>
              <a:t>1.3.1 </a:t>
            </a:r>
            <a:r>
              <a:rPr lang="en-US" sz="3600" b="1" kern="0" dirty="0" err="1" smtClean="0">
                <a:solidFill>
                  <a:srgbClr val="000000"/>
                </a:solidFill>
                <a:cs typeface="Arial" charset="0"/>
              </a:rPr>
              <a:t>Khái</a:t>
            </a:r>
            <a:r>
              <a:rPr lang="en-US" sz="3600" b="1" kern="0" dirty="0" smtClean="0">
                <a:solidFill>
                  <a:srgbClr val="000000"/>
                </a:solidFill>
                <a:cs typeface="Arial" charset="0"/>
              </a:rPr>
              <a:t> </a:t>
            </a:r>
            <a:r>
              <a:rPr lang="en-US" sz="3600" b="1" kern="0" dirty="0" err="1" smtClean="0">
                <a:solidFill>
                  <a:srgbClr val="000000"/>
                </a:solidFill>
                <a:cs typeface="Arial" charset="0"/>
              </a:rPr>
              <a:t>niệm</a:t>
            </a:r>
            <a:r>
              <a:rPr lang="en-US" sz="3600" b="1" kern="0" dirty="0" smtClean="0">
                <a:solidFill>
                  <a:srgbClr val="000000"/>
                </a:solidFill>
                <a:cs typeface="Arial" charset="0"/>
              </a:rPr>
              <a:t> </a:t>
            </a:r>
          </a:p>
          <a:p>
            <a:pPr fontAlgn="base">
              <a:lnSpc>
                <a:spcPct val="150000"/>
              </a:lnSpc>
              <a:spcBef>
                <a:spcPct val="0"/>
              </a:spcBef>
              <a:spcAft>
                <a:spcPts val="600"/>
              </a:spcAft>
              <a:defRPr/>
            </a:pPr>
            <a:r>
              <a:rPr lang="en-US" sz="3600" b="1" kern="0" dirty="0" smtClean="0">
                <a:solidFill>
                  <a:srgbClr val="000000"/>
                </a:solidFill>
                <a:cs typeface="Arial" charset="0"/>
              </a:rPr>
              <a:t>1.3.2 </a:t>
            </a:r>
            <a:r>
              <a:rPr lang="en-US" sz="3600" b="1" kern="0" dirty="0" err="1" smtClean="0">
                <a:solidFill>
                  <a:srgbClr val="000000"/>
                </a:solidFill>
                <a:cs typeface="Arial" charset="0"/>
              </a:rPr>
              <a:t>Động</a:t>
            </a:r>
            <a:r>
              <a:rPr lang="en-US" sz="3600" b="1" kern="0" dirty="0" smtClean="0">
                <a:solidFill>
                  <a:srgbClr val="000000"/>
                </a:solidFill>
                <a:cs typeface="Arial" charset="0"/>
              </a:rPr>
              <a:t> </a:t>
            </a:r>
            <a:r>
              <a:rPr lang="en-US" sz="3600" b="1" kern="0" dirty="0" err="1" smtClean="0">
                <a:solidFill>
                  <a:srgbClr val="000000"/>
                </a:solidFill>
                <a:cs typeface="Arial" charset="0"/>
              </a:rPr>
              <a:t>cơ</a:t>
            </a:r>
            <a:r>
              <a:rPr lang="en-US" sz="3600" b="1" kern="0" dirty="0" smtClean="0">
                <a:solidFill>
                  <a:srgbClr val="000000"/>
                </a:solidFill>
                <a:cs typeface="Arial" charset="0"/>
              </a:rPr>
              <a:t> du </a:t>
            </a:r>
            <a:r>
              <a:rPr lang="en-US" sz="3600" b="1" kern="0" dirty="0" err="1" smtClean="0">
                <a:solidFill>
                  <a:srgbClr val="000000"/>
                </a:solidFill>
                <a:cs typeface="Arial" charset="0"/>
              </a:rPr>
              <a:t>lịch</a:t>
            </a:r>
            <a:endParaRPr lang="en-US" sz="3600" b="1" kern="0" dirty="0" smtClean="0">
              <a:solidFill>
                <a:srgbClr val="000000"/>
              </a:solidFill>
              <a:cs typeface="Arial" charset="0"/>
            </a:endParaRPr>
          </a:p>
          <a:p>
            <a:pPr fontAlgn="base">
              <a:lnSpc>
                <a:spcPct val="150000"/>
              </a:lnSpc>
              <a:spcBef>
                <a:spcPct val="0"/>
              </a:spcBef>
              <a:spcAft>
                <a:spcPts val="600"/>
              </a:spcAft>
              <a:defRPr/>
            </a:pPr>
            <a:r>
              <a:rPr lang="en-US" sz="3600" b="1" kern="0" dirty="0" smtClean="0">
                <a:solidFill>
                  <a:srgbClr val="FF0000"/>
                </a:solidFill>
                <a:cs typeface="Arial" charset="0"/>
              </a:rPr>
              <a:t>1.4 CÁC LOẠI HÌNH DU LỊCH</a:t>
            </a:r>
          </a:p>
          <a:p>
            <a:pPr fontAlgn="base">
              <a:lnSpc>
                <a:spcPct val="150000"/>
              </a:lnSpc>
              <a:spcBef>
                <a:spcPct val="0"/>
              </a:spcBef>
              <a:spcAft>
                <a:spcPts val="600"/>
              </a:spcAft>
              <a:defRPr/>
            </a:pPr>
            <a:r>
              <a:rPr lang="en-US" sz="3600" b="1" kern="0" dirty="0" smtClean="0">
                <a:solidFill>
                  <a:prstClr val="black"/>
                </a:solidFill>
                <a:cs typeface="Arial" charset="0"/>
              </a:rPr>
              <a:t>1.4.1 </a:t>
            </a:r>
            <a:r>
              <a:rPr lang="en-US" sz="3600" b="1" kern="0" dirty="0" err="1" smtClean="0">
                <a:solidFill>
                  <a:prstClr val="black"/>
                </a:solidFill>
                <a:cs typeface="Arial" charset="0"/>
              </a:rPr>
              <a:t>Khái</a:t>
            </a:r>
            <a:r>
              <a:rPr lang="en-US" sz="3600" b="1" kern="0" dirty="0" smtClean="0">
                <a:solidFill>
                  <a:prstClr val="black"/>
                </a:solidFill>
                <a:cs typeface="Arial" charset="0"/>
              </a:rPr>
              <a:t> </a:t>
            </a:r>
            <a:r>
              <a:rPr lang="en-US" sz="3600" b="1" kern="0" dirty="0" err="1" smtClean="0">
                <a:solidFill>
                  <a:prstClr val="black"/>
                </a:solidFill>
                <a:cs typeface="Arial" charset="0"/>
              </a:rPr>
              <a:t>niệm</a:t>
            </a:r>
            <a:endParaRPr lang="en-US" sz="3600" b="1" kern="0" dirty="0" smtClean="0">
              <a:solidFill>
                <a:prstClr val="black"/>
              </a:solidFill>
              <a:cs typeface="Arial" charset="0"/>
            </a:endParaRPr>
          </a:p>
          <a:p>
            <a:pPr fontAlgn="base">
              <a:lnSpc>
                <a:spcPct val="150000"/>
              </a:lnSpc>
              <a:spcBef>
                <a:spcPct val="0"/>
              </a:spcBef>
              <a:spcAft>
                <a:spcPts val="600"/>
              </a:spcAft>
              <a:defRPr/>
            </a:pPr>
            <a:r>
              <a:rPr lang="en-US" sz="3600" b="1" kern="0" dirty="0" smtClean="0">
                <a:solidFill>
                  <a:prstClr val="black"/>
                </a:solidFill>
                <a:cs typeface="Arial" charset="0"/>
              </a:rPr>
              <a:t>1.4.2 </a:t>
            </a:r>
            <a:r>
              <a:rPr lang="en-US" sz="3600" b="1" kern="0" dirty="0" err="1" smtClean="0">
                <a:solidFill>
                  <a:prstClr val="black"/>
                </a:solidFill>
                <a:cs typeface="Arial" charset="0"/>
              </a:rPr>
              <a:t>Các</a:t>
            </a:r>
            <a:r>
              <a:rPr lang="en-US" sz="3600" b="1" kern="0" dirty="0" smtClean="0">
                <a:solidFill>
                  <a:prstClr val="black"/>
                </a:solidFill>
                <a:cs typeface="Arial" charset="0"/>
              </a:rPr>
              <a:t> </a:t>
            </a:r>
            <a:r>
              <a:rPr lang="en-US" sz="3600" b="1" kern="0" dirty="0" err="1" smtClean="0">
                <a:solidFill>
                  <a:prstClr val="black"/>
                </a:solidFill>
                <a:cs typeface="Arial" charset="0"/>
              </a:rPr>
              <a:t>loại</a:t>
            </a:r>
            <a:r>
              <a:rPr lang="en-US" sz="3600" b="1" kern="0" dirty="0" smtClean="0">
                <a:solidFill>
                  <a:prstClr val="black"/>
                </a:solidFill>
                <a:cs typeface="Arial" charset="0"/>
              </a:rPr>
              <a:t> </a:t>
            </a:r>
            <a:r>
              <a:rPr lang="en-US" sz="3600" b="1" kern="0" dirty="0" err="1" smtClean="0">
                <a:solidFill>
                  <a:prstClr val="black"/>
                </a:solidFill>
                <a:cs typeface="Arial" charset="0"/>
              </a:rPr>
              <a:t>hình</a:t>
            </a:r>
            <a:r>
              <a:rPr lang="en-US" sz="3600" b="1" kern="0" dirty="0" smtClean="0">
                <a:solidFill>
                  <a:prstClr val="black"/>
                </a:solidFill>
                <a:cs typeface="Arial" charset="0"/>
              </a:rPr>
              <a:t> du </a:t>
            </a:r>
            <a:r>
              <a:rPr lang="en-US" sz="3600" b="1" kern="0" dirty="0" err="1" smtClean="0">
                <a:solidFill>
                  <a:prstClr val="black"/>
                </a:solidFill>
                <a:cs typeface="Arial" charset="0"/>
              </a:rPr>
              <a:t>lịch</a:t>
            </a:r>
            <a:r>
              <a:rPr lang="en-US" sz="3600" b="1" kern="0" dirty="0" smtClean="0">
                <a:solidFill>
                  <a:prstClr val="black"/>
                </a:solidFill>
                <a:cs typeface="Arial" charset="0"/>
              </a:rPr>
              <a:t> ở </a:t>
            </a:r>
            <a:r>
              <a:rPr lang="en-US" sz="3600" b="1" kern="0" dirty="0" err="1" smtClean="0">
                <a:solidFill>
                  <a:prstClr val="black"/>
                </a:solidFill>
                <a:cs typeface="Arial" charset="0"/>
              </a:rPr>
              <a:t>Việt</a:t>
            </a:r>
            <a:r>
              <a:rPr lang="en-US" sz="3600" b="1" kern="0" dirty="0" smtClean="0">
                <a:solidFill>
                  <a:prstClr val="black"/>
                </a:solidFill>
                <a:cs typeface="Arial" charset="0"/>
              </a:rPr>
              <a:t> Nam</a:t>
            </a:r>
          </a:p>
        </p:txBody>
      </p:sp>
      <p:sp>
        <p:nvSpPr>
          <p:cNvPr id="5" name="Text Box 13"/>
          <p:cNvSpPr txBox="1">
            <a:spLocks noChangeArrowheads="1"/>
          </p:cNvSpPr>
          <p:nvPr/>
        </p:nvSpPr>
        <p:spPr bwMode="gray">
          <a:xfrm>
            <a:off x="11839883" y="6494283"/>
            <a:ext cx="319318"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4</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3109194093"/>
      </p:ext>
    </p:extLst>
  </p:cSld>
  <p:clrMapOvr>
    <a:masterClrMapping/>
  </p:clrMapOvr>
  <p:transition spd="slow">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a:bodyPr>
          <a:lstStyle/>
          <a:p>
            <a:pPr lvl="0"/>
            <a:r>
              <a:rPr lang="en-US" b="1" dirty="0" smtClean="0"/>
              <a:t>1.3 NHU CẦU DU LỊCH (ĐỘNG CƠ DU LỊCH)</a:t>
            </a:r>
            <a:endParaRPr lang="en-US" b="1" dirty="0">
              <a:solidFill>
                <a:srgbClr val="FF0000"/>
              </a:solidFill>
            </a:endParaRPr>
          </a:p>
        </p:txBody>
      </p:sp>
      <p:sp>
        <p:nvSpPr>
          <p:cNvPr id="5" name="Title 1"/>
          <p:cNvSpPr txBox="1">
            <a:spLocks/>
          </p:cNvSpPr>
          <p:nvPr/>
        </p:nvSpPr>
        <p:spPr>
          <a:xfrm>
            <a:off x="333774" y="991673"/>
            <a:ext cx="9711747" cy="57182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1"/>
            <a:r>
              <a:rPr lang="en-US" sz="3600" b="1" dirty="0" smtClean="0">
                <a:solidFill>
                  <a:schemeClr val="tx1"/>
                </a:solidFill>
              </a:rPr>
              <a:t>1.3.1 </a:t>
            </a:r>
            <a:r>
              <a:rPr lang="en-US" sz="3600" b="1" dirty="0" err="1" smtClean="0">
                <a:solidFill>
                  <a:schemeClr val="tx1"/>
                </a:solidFill>
              </a:rPr>
              <a:t>Khái</a:t>
            </a:r>
            <a:r>
              <a:rPr lang="en-US" sz="3600" b="1" dirty="0" smtClean="0">
                <a:solidFill>
                  <a:schemeClr val="tx1"/>
                </a:solidFill>
              </a:rPr>
              <a:t> </a:t>
            </a:r>
            <a:r>
              <a:rPr lang="en-US" sz="3600" b="1" dirty="0" err="1">
                <a:solidFill>
                  <a:schemeClr val="tx1"/>
                </a:solidFill>
              </a:rPr>
              <a:t>niệm</a:t>
            </a:r>
            <a:r>
              <a:rPr lang="en-US" sz="3600" b="1" dirty="0">
                <a:solidFill>
                  <a:schemeClr val="tx1"/>
                </a:solidFill>
              </a:rPr>
              <a:t> </a:t>
            </a:r>
            <a:r>
              <a:rPr lang="en-US" sz="3600" b="1" dirty="0" err="1" smtClean="0">
                <a:solidFill>
                  <a:schemeClr val="tx1"/>
                </a:solidFill>
              </a:rPr>
              <a:t>động</a:t>
            </a:r>
            <a:r>
              <a:rPr lang="en-US" sz="3600" b="1" dirty="0" smtClean="0">
                <a:solidFill>
                  <a:schemeClr val="tx1"/>
                </a:solidFill>
              </a:rPr>
              <a:t> </a:t>
            </a:r>
            <a:r>
              <a:rPr lang="en-US" sz="3600" b="1" dirty="0" err="1" smtClean="0">
                <a:solidFill>
                  <a:schemeClr val="tx1"/>
                </a:solidFill>
              </a:rPr>
              <a:t>cơ</a:t>
            </a:r>
            <a:r>
              <a:rPr lang="en-US" sz="3600" b="1" dirty="0" smtClean="0">
                <a:solidFill>
                  <a:schemeClr val="tx1"/>
                </a:solidFill>
              </a:rPr>
              <a:t> du </a:t>
            </a:r>
            <a:r>
              <a:rPr lang="en-US" sz="3600" b="1" dirty="0" err="1" smtClean="0">
                <a:solidFill>
                  <a:schemeClr val="tx1"/>
                </a:solidFill>
              </a:rPr>
              <a:t>lịch</a:t>
            </a:r>
            <a:endParaRPr lang="en-US" sz="3600" b="1" dirty="0">
              <a:solidFill>
                <a:schemeClr val="tx1"/>
              </a:solidFill>
            </a:endParaRPr>
          </a:p>
          <a:p>
            <a:pPr lvl="1" algn="just"/>
            <a:r>
              <a:rPr lang="en-US" sz="3600" dirty="0" err="1" smtClean="0"/>
              <a:t>Động</a:t>
            </a:r>
            <a:r>
              <a:rPr lang="en-US" sz="3600" dirty="0" smtClean="0"/>
              <a:t> </a:t>
            </a:r>
            <a:r>
              <a:rPr lang="en-US" sz="3600" dirty="0" err="1"/>
              <a:t>cơ</a:t>
            </a:r>
            <a:r>
              <a:rPr lang="en-US" sz="3600" dirty="0"/>
              <a:t> </a:t>
            </a:r>
            <a:r>
              <a:rPr lang="en-US" sz="3600" dirty="0" err="1"/>
              <a:t>là</a:t>
            </a:r>
            <a:r>
              <a:rPr lang="en-US" sz="3600" dirty="0"/>
              <a:t> </a:t>
            </a:r>
            <a:r>
              <a:rPr lang="en-US" sz="3600" dirty="0" err="1"/>
              <a:t>nhân</a:t>
            </a:r>
            <a:r>
              <a:rPr lang="en-US" sz="3600" dirty="0"/>
              <a:t> </a:t>
            </a:r>
            <a:r>
              <a:rPr lang="en-US" sz="3600" dirty="0" err="1"/>
              <a:t>tố</a:t>
            </a:r>
            <a:r>
              <a:rPr lang="en-US" sz="3600" dirty="0"/>
              <a:t> </a:t>
            </a:r>
            <a:r>
              <a:rPr lang="en-US" sz="3600" dirty="0" err="1"/>
              <a:t>chủ</a:t>
            </a:r>
            <a:r>
              <a:rPr lang="en-US" sz="3600" dirty="0"/>
              <a:t> </a:t>
            </a:r>
            <a:r>
              <a:rPr lang="en-US" sz="3600" dirty="0" err="1"/>
              <a:t>quan</a:t>
            </a:r>
            <a:r>
              <a:rPr lang="en-US" sz="3600" dirty="0"/>
              <a:t> </a:t>
            </a:r>
            <a:r>
              <a:rPr lang="en-US" sz="3600" dirty="0" err="1"/>
              <a:t>khuyến</a:t>
            </a:r>
            <a:r>
              <a:rPr lang="en-US" sz="3600" dirty="0"/>
              <a:t> </a:t>
            </a:r>
            <a:r>
              <a:rPr lang="en-US" sz="3600" dirty="0" err="1"/>
              <a:t>khích</a:t>
            </a:r>
            <a:r>
              <a:rPr lang="en-US" sz="3600" dirty="0"/>
              <a:t> </a:t>
            </a:r>
            <a:r>
              <a:rPr lang="en-US" sz="3600" dirty="0" err="1"/>
              <a:t>mọi</a:t>
            </a:r>
            <a:r>
              <a:rPr lang="en-US" sz="3600" dirty="0"/>
              <a:t> </a:t>
            </a:r>
            <a:r>
              <a:rPr lang="en-US" sz="3600" dirty="0" err="1"/>
              <a:t>hành</a:t>
            </a:r>
            <a:r>
              <a:rPr lang="en-US" sz="3600" dirty="0"/>
              <a:t> </a:t>
            </a:r>
            <a:r>
              <a:rPr lang="en-US" sz="3600" dirty="0" err="1"/>
              <a:t>động</a:t>
            </a:r>
            <a:r>
              <a:rPr lang="en-US" sz="3600" dirty="0"/>
              <a:t>. “</a:t>
            </a:r>
            <a:r>
              <a:rPr lang="en-US" sz="3600" dirty="0" err="1"/>
              <a:t>Động</a:t>
            </a:r>
            <a:r>
              <a:rPr lang="en-US" sz="3600" dirty="0"/>
              <a:t> </a:t>
            </a:r>
            <a:r>
              <a:rPr lang="en-US" sz="3600" dirty="0" err="1"/>
              <a:t>cơ</a:t>
            </a:r>
            <a:r>
              <a:rPr lang="en-US" sz="3600" dirty="0"/>
              <a:t> du </a:t>
            </a:r>
            <a:r>
              <a:rPr lang="en-US" sz="3600" dirty="0" err="1"/>
              <a:t>lịch</a:t>
            </a:r>
            <a:r>
              <a:rPr lang="en-US" sz="3600" dirty="0"/>
              <a:t> </a:t>
            </a:r>
            <a:r>
              <a:rPr lang="en-US" sz="3600" dirty="0" err="1"/>
              <a:t>chỉ</a:t>
            </a:r>
            <a:r>
              <a:rPr lang="en-US" sz="3600" dirty="0"/>
              <a:t> </a:t>
            </a:r>
            <a:r>
              <a:rPr lang="en-US" sz="3600" dirty="0" err="1"/>
              <a:t>nguyên</a:t>
            </a:r>
            <a:r>
              <a:rPr lang="en-US" sz="3600" dirty="0"/>
              <a:t> </a:t>
            </a:r>
            <a:r>
              <a:rPr lang="en-US" sz="3600" dirty="0" err="1"/>
              <a:t>nhân</a:t>
            </a:r>
            <a:r>
              <a:rPr lang="en-US" sz="3600" dirty="0"/>
              <a:t> </a:t>
            </a:r>
            <a:r>
              <a:rPr lang="en-US" sz="3600" dirty="0" err="1"/>
              <a:t>tâm</a:t>
            </a:r>
            <a:r>
              <a:rPr lang="en-US" sz="3600" dirty="0"/>
              <a:t> </a:t>
            </a:r>
            <a:r>
              <a:rPr lang="en-US" sz="3600" dirty="0" err="1"/>
              <a:t>lý</a:t>
            </a:r>
            <a:r>
              <a:rPr lang="en-US" sz="3600" dirty="0"/>
              <a:t> </a:t>
            </a:r>
            <a:r>
              <a:rPr lang="en-US" sz="3600" dirty="0" err="1"/>
              <a:t>khuyến</a:t>
            </a:r>
            <a:r>
              <a:rPr lang="en-US" sz="3600" dirty="0"/>
              <a:t> </a:t>
            </a:r>
            <a:r>
              <a:rPr lang="en-US" sz="3600" dirty="0" err="1"/>
              <a:t>khích</a:t>
            </a:r>
            <a:r>
              <a:rPr lang="en-US" sz="3600" dirty="0"/>
              <a:t> con </a:t>
            </a:r>
            <a:r>
              <a:rPr lang="en-US" sz="3600" dirty="0" err="1"/>
              <a:t>người</a:t>
            </a:r>
            <a:r>
              <a:rPr lang="en-US" sz="3600" dirty="0"/>
              <a:t> </a:t>
            </a:r>
            <a:r>
              <a:rPr lang="en-US" sz="3600" dirty="0" err="1"/>
              <a:t>thực</a:t>
            </a:r>
            <a:r>
              <a:rPr lang="en-US" sz="3600" dirty="0"/>
              <a:t> </a:t>
            </a:r>
            <a:r>
              <a:rPr lang="en-US" sz="3600" dirty="0" err="1"/>
              <a:t>hiện</a:t>
            </a:r>
            <a:r>
              <a:rPr lang="en-US" sz="3600" dirty="0"/>
              <a:t> du </a:t>
            </a:r>
            <a:r>
              <a:rPr lang="en-US" sz="3600" dirty="0" err="1"/>
              <a:t>lịch</a:t>
            </a:r>
            <a:r>
              <a:rPr lang="en-US" sz="3600" dirty="0"/>
              <a:t>, </a:t>
            </a:r>
            <a:r>
              <a:rPr lang="en-US" sz="3600" dirty="0" err="1"/>
              <a:t>đi</a:t>
            </a:r>
            <a:r>
              <a:rPr lang="en-US" sz="3600" dirty="0"/>
              <a:t> du </a:t>
            </a:r>
            <a:r>
              <a:rPr lang="en-US" sz="3600" dirty="0" err="1"/>
              <a:t>lịch</a:t>
            </a:r>
            <a:r>
              <a:rPr lang="en-US" sz="3600" dirty="0"/>
              <a:t> </a:t>
            </a:r>
            <a:r>
              <a:rPr lang="en-US" sz="3600" dirty="0" err="1"/>
              <a:t>tới</a:t>
            </a:r>
            <a:r>
              <a:rPr lang="en-US" sz="3600" dirty="0"/>
              <a:t> </a:t>
            </a:r>
            <a:r>
              <a:rPr lang="en-US" sz="3600" dirty="0" err="1"/>
              <a:t>nơi</a:t>
            </a:r>
            <a:r>
              <a:rPr lang="en-US" sz="3600" dirty="0"/>
              <a:t> </a:t>
            </a:r>
            <a:r>
              <a:rPr lang="en-US" sz="3600" dirty="0" err="1"/>
              <a:t>nào</a:t>
            </a:r>
            <a:r>
              <a:rPr lang="en-US" sz="3600" dirty="0"/>
              <a:t>, </a:t>
            </a:r>
            <a:r>
              <a:rPr lang="en-US" sz="3600" dirty="0" err="1"/>
              <a:t>thường</a:t>
            </a:r>
            <a:r>
              <a:rPr lang="en-US" sz="3600" dirty="0"/>
              <a:t> </a:t>
            </a:r>
            <a:r>
              <a:rPr lang="en-US" sz="3600" dirty="0" err="1"/>
              <a:t>được</a:t>
            </a:r>
            <a:r>
              <a:rPr lang="en-US" sz="3600" dirty="0"/>
              <a:t> </a:t>
            </a:r>
            <a:r>
              <a:rPr lang="en-US" sz="3600" dirty="0" err="1"/>
              <a:t>biểu</a:t>
            </a:r>
            <a:r>
              <a:rPr lang="en-US" sz="3600" dirty="0"/>
              <a:t> </a:t>
            </a:r>
            <a:r>
              <a:rPr lang="en-US" sz="3600" dirty="0" err="1"/>
              <a:t>hiện</a:t>
            </a:r>
            <a:r>
              <a:rPr lang="en-US" sz="3600" dirty="0"/>
              <a:t> </a:t>
            </a:r>
            <a:r>
              <a:rPr lang="en-US" sz="3600" dirty="0" err="1"/>
              <a:t>ra</a:t>
            </a:r>
            <a:r>
              <a:rPr lang="en-US" sz="3600" dirty="0"/>
              <a:t> </a:t>
            </a:r>
            <a:r>
              <a:rPr lang="en-US" sz="3600" dirty="0" err="1"/>
              <a:t>bằng</a:t>
            </a:r>
            <a:r>
              <a:rPr lang="en-US" sz="3600" dirty="0"/>
              <a:t> </a:t>
            </a:r>
            <a:r>
              <a:rPr lang="en-US" sz="3600" dirty="0" err="1"/>
              <a:t>các</a:t>
            </a:r>
            <a:r>
              <a:rPr lang="en-US" sz="3600" dirty="0"/>
              <a:t> </a:t>
            </a:r>
            <a:r>
              <a:rPr lang="en-US" sz="3600" dirty="0" err="1"/>
              <a:t>hình</a:t>
            </a:r>
            <a:r>
              <a:rPr lang="en-US" sz="3600" dirty="0"/>
              <a:t> </a:t>
            </a:r>
            <a:r>
              <a:rPr lang="en-US" sz="3600" dirty="0" err="1"/>
              <a:t>thức</a:t>
            </a:r>
            <a:r>
              <a:rPr lang="en-US" sz="3600" dirty="0"/>
              <a:t> </a:t>
            </a:r>
            <a:r>
              <a:rPr lang="en-US" sz="3600" dirty="0" err="1"/>
              <a:t>nguyện</a:t>
            </a:r>
            <a:r>
              <a:rPr lang="en-US" sz="3600" dirty="0"/>
              <a:t> </a:t>
            </a:r>
            <a:r>
              <a:rPr lang="en-US" sz="3600" dirty="0" err="1"/>
              <a:t>vọng</a:t>
            </a:r>
            <a:r>
              <a:rPr lang="en-US" sz="3600" dirty="0"/>
              <a:t>, </a:t>
            </a:r>
            <a:r>
              <a:rPr lang="en-US" sz="3600" dirty="0" err="1"/>
              <a:t>hứng</a:t>
            </a:r>
            <a:r>
              <a:rPr lang="en-US" sz="3600" dirty="0"/>
              <a:t> </a:t>
            </a:r>
            <a:r>
              <a:rPr lang="en-US" sz="3600" dirty="0" err="1"/>
              <a:t>thú</a:t>
            </a:r>
            <a:r>
              <a:rPr lang="en-US" sz="3600" dirty="0"/>
              <a:t>, </a:t>
            </a:r>
            <a:r>
              <a:rPr lang="en-US" sz="3600" dirty="0" err="1"/>
              <a:t>yêu</a:t>
            </a:r>
            <a:r>
              <a:rPr lang="en-US" sz="3600" dirty="0"/>
              <a:t> </a:t>
            </a:r>
            <a:r>
              <a:rPr lang="en-US" sz="3600" dirty="0" err="1"/>
              <a:t>thích</a:t>
            </a:r>
            <a:r>
              <a:rPr lang="en-US" sz="3600" dirty="0"/>
              <a:t>, </a:t>
            </a:r>
            <a:r>
              <a:rPr lang="en-US" sz="3600" dirty="0" err="1"/>
              <a:t>săn</a:t>
            </a:r>
            <a:r>
              <a:rPr lang="en-US" sz="3600" dirty="0"/>
              <a:t> </a:t>
            </a:r>
            <a:r>
              <a:rPr lang="en-US" sz="3600" dirty="0" err="1"/>
              <a:t>lùng</a:t>
            </a:r>
            <a:r>
              <a:rPr lang="en-US" sz="3600" dirty="0"/>
              <a:t> </a:t>
            </a:r>
            <a:r>
              <a:rPr lang="en-US" sz="3600" dirty="0" err="1"/>
              <a:t>điều</a:t>
            </a:r>
            <a:r>
              <a:rPr lang="en-US" sz="3600" dirty="0"/>
              <a:t> </a:t>
            </a:r>
            <a:r>
              <a:rPr lang="en-US" sz="3600" dirty="0" err="1"/>
              <a:t>mới</a:t>
            </a:r>
            <a:r>
              <a:rPr lang="en-US" sz="3600" dirty="0"/>
              <a:t> </a:t>
            </a:r>
            <a:r>
              <a:rPr lang="en-US" sz="3600" dirty="0" err="1"/>
              <a:t>lạ</a:t>
            </a:r>
            <a:r>
              <a:rPr lang="en-US" sz="3600" dirty="0"/>
              <a:t>, </a:t>
            </a:r>
            <a:r>
              <a:rPr lang="en-US" sz="3600" dirty="0" err="1"/>
              <a:t>từ</a:t>
            </a:r>
            <a:r>
              <a:rPr lang="en-US" sz="3600" dirty="0"/>
              <a:t> </a:t>
            </a:r>
            <a:r>
              <a:rPr lang="en-US" sz="3600" dirty="0" err="1"/>
              <a:t>đó</a:t>
            </a:r>
            <a:r>
              <a:rPr lang="en-US" sz="3600" dirty="0"/>
              <a:t> </a:t>
            </a:r>
            <a:r>
              <a:rPr lang="en-US" sz="3600" dirty="0" err="1"/>
              <a:t>thúc</a:t>
            </a:r>
            <a:r>
              <a:rPr lang="en-US" sz="3600" dirty="0"/>
              <a:t> </a:t>
            </a:r>
            <a:r>
              <a:rPr lang="en-US" sz="3600" dirty="0" err="1"/>
              <a:t>đẩy</a:t>
            </a:r>
            <a:r>
              <a:rPr lang="en-US" sz="3600" dirty="0"/>
              <a:t>, </a:t>
            </a:r>
            <a:r>
              <a:rPr lang="en-US" sz="3600" dirty="0" err="1"/>
              <a:t>nảy</a:t>
            </a:r>
            <a:r>
              <a:rPr lang="en-US" sz="3600" dirty="0"/>
              <a:t> </a:t>
            </a:r>
            <a:r>
              <a:rPr lang="en-US" sz="3600" dirty="0" err="1"/>
              <a:t>sinh</a:t>
            </a:r>
            <a:r>
              <a:rPr lang="en-US" sz="3600" dirty="0"/>
              <a:t> </a:t>
            </a:r>
            <a:r>
              <a:rPr lang="en-US" sz="3600" dirty="0" err="1"/>
              <a:t>hành</a:t>
            </a:r>
            <a:r>
              <a:rPr lang="en-US" sz="3600" dirty="0"/>
              <a:t> </a:t>
            </a:r>
            <a:r>
              <a:rPr lang="en-US" sz="3600" dirty="0" err="1"/>
              <a:t>động</a:t>
            </a:r>
            <a:r>
              <a:rPr lang="en-US" sz="3600" dirty="0"/>
              <a:t> du </a:t>
            </a:r>
            <a:r>
              <a:rPr lang="en-US" sz="3600" dirty="0" err="1"/>
              <a:t>lịch</a:t>
            </a:r>
            <a:r>
              <a:rPr lang="en-US" sz="3600" dirty="0"/>
              <a:t>”.</a:t>
            </a:r>
          </a:p>
          <a:p>
            <a:endParaRPr lang="en-US" sz="2800" dirty="0">
              <a:solidFill>
                <a:schemeClr val="tx1"/>
              </a:solidFill>
            </a:endParaRPr>
          </a:p>
        </p:txBody>
      </p:sp>
      <p:sp>
        <p:nvSpPr>
          <p:cNvPr id="4" name="Text Box 13"/>
          <p:cNvSpPr txBox="1">
            <a:spLocks noChangeArrowheads="1"/>
          </p:cNvSpPr>
          <p:nvPr/>
        </p:nvSpPr>
        <p:spPr bwMode="gray">
          <a:xfrm>
            <a:off x="11839883" y="6494283"/>
            <a:ext cx="319318"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5</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3902804102"/>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a:bodyPr>
          <a:lstStyle/>
          <a:p>
            <a:pPr lvl="0"/>
            <a:r>
              <a:rPr lang="en-US" b="1" dirty="0" smtClean="0"/>
              <a:t>1.3 NHU CẦU DU LỊCH (ĐỘNG CƠ DU LỊCH)</a:t>
            </a:r>
            <a:endParaRPr lang="en-US" b="1" dirty="0">
              <a:solidFill>
                <a:srgbClr val="FF0000"/>
              </a:solidFill>
            </a:endParaRPr>
          </a:p>
        </p:txBody>
      </p:sp>
      <p:sp>
        <p:nvSpPr>
          <p:cNvPr id="5" name="Title 1"/>
          <p:cNvSpPr txBox="1">
            <a:spLocks/>
          </p:cNvSpPr>
          <p:nvPr/>
        </p:nvSpPr>
        <p:spPr>
          <a:xfrm>
            <a:off x="333775" y="991673"/>
            <a:ext cx="8951894" cy="57182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1"/>
            <a:r>
              <a:rPr lang="en-US" sz="3600" b="1" dirty="0" smtClean="0">
                <a:solidFill>
                  <a:schemeClr val="tx1"/>
                </a:solidFill>
              </a:rPr>
              <a:t>1.3.2 </a:t>
            </a:r>
            <a:r>
              <a:rPr lang="en-US" sz="3600" b="1" dirty="0" err="1">
                <a:solidFill>
                  <a:schemeClr val="tx1"/>
                </a:solidFill>
              </a:rPr>
              <a:t>Đ</a:t>
            </a:r>
            <a:r>
              <a:rPr lang="en-US" sz="3600" b="1" dirty="0" err="1" smtClean="0">
                <a:solidFill>
                  <a:schemeClr val="tx1"/>
                </a:solidFill>
              </a:rPr>
              <a:t>ộng</a:t>
            </a:r>
            <a:r>
              <a:rPr lang="en-US" sz="3600" b="1" dirty="0" smtClean="0">
                <a:solidFill>
                  <a:schemeClr val="tx1"/>
                </a:solidFill>
              </a:rPr>
              <a:t> </a:t>
            </a:r>
            <a:r>
              <a:rPr lang="en-US" sz="3600" b="1" dirty="0" err="1" smtClean="0">
                <a:solidFill>
                  <a:schemeClr val="tx1"/>
                </a:solidFill>
              </a:rPr>
              <a:t>cơ</a:t>
            </a:r>
            <a:r>
              <a:rPr lang="en-US" sz="3600" b="1" dirty="0" smtClean="0">
                <a:solidFill>
                  <a:schemeClr val="tx1"/>
                </a:solidFill>
              </a:rPr>
              <a:t> du </a:t>
            </a:r>
            <a:r>
              <a:rPr lang="en-US" sz="3600" b="1" dirty="0" err="1" smtClean="0">
                <a:solidFill>
                  <a:schemeClr val="tx1"/>
                </a:solidFill>
              </a:rPr>
              <a:t>lịch</a:t>
            </a:r>
            <a:endParaRPr lang="en-US" sz="3600" b="1" dirty="0">
              <a:solidFill>
                <a:schemeClr val="tx1"/>
              </a:solidFill>
            </a:endParaRPr>
          </a:p>
          <a:p>
            <a:pPr algn="just"/>
            <a:r>
              <a:rPr lang="en-US" dirty="0" smtClean="0">
                <a:solidFill>
                  <a:schemeClr val="tx1"/>
                </a:solidFill>
              </a:rPr>
              <a:t>Theo Abraham </a:t>
            </a:r>
            <a:r>
              <a:rPr lang="en-US" dirty="0">
                <a:solidFill>
                  <a:schemeClr val="tx1"/>
                </a:solidFill>
              </a:rPr>
              <a:t>Maslow, </a:t>
            </a:r>
            <a:r>
              <a:rPr lang="en-US" dirty="0" err="1">
                <a:solidFill>
                  <a:schemeClr val="tx1"/>
                </a:solidFill>
              </a:rPr>
              <a:t>nhà</a:t>
            </a:r>
            <a:r>
              <a:rPr lang="en-US" dirty="0">
                <a:solidFill>
                  <a:schemeClr val="tx1"/>
                </a:solidFill>
              </a:rPr>
              <a:t> </a:t>
            </a:r>
            <a:r>
              <a:rPr lang="en-US" dirty="0" err="1">
                <a:solidFill>
                  <a:schemeClr val="tx1"/>
                </a:solidFill>
              </a:rPr>
              <a:t>tâm</a:t>
            </a:r>
            <a:r>
              <a:rPr lang="en-US" dirty="0">
                <a:solidFill>
                  <a:schemeClr val="tx1"/>
                </a:solidFill>
              </a:rPr>
              <a:t> </a:t>
            </a:r>
            <a:r>
              <a:rPr lang="en-US" dirty="0" err="1">
                <a:solidFill>
                  <a:schemeClr val="tx1"/>
                </a:solidFill>
              </a:rPr>
              <a:t>lý</a:t>
            </a:r>
            <a:r>
              <a:rPr lang="en-US" dirty="0">
                <a:solidFill>
                  <a:schemeClr val="tx1"/>
                </a:solidFill>
              </a:rPr>
              <a:t> </a:t>
            </a:r>
            <a:r>
              <a:rPr lang="en-US" dirty="0" err="1">
                <a:solidFill>
                  <a:schemeClr val="tx1"/>
                </a:solidFill>
              </a:rPr>
              <a:t>học</a:t>
            </a:r>
            <a:r>
              <a:rPr lang="en-US" dirty="0">
                <a:solidFill>
                  <a:schemeClr val="tx1"/>
                </a:solidFill>
              </a:rPr>
              <a:t> </a:t>
            </a:r>
            <a:r>
              <a:rPr lang="en-US" dirty="0" err="1">
                <a:solidFill>
                  <a:schemeClr val="tx1"/>
                </a:solidFill>
              </a:rPr>
              <a:t>người</a:t>
            </a:r>
            <a:r>
              <a:rPr lang="en-US" dirty="0">
                <a:solidFill>
                  <a:schemeClr val="tx1"/>
                </a:solidFill>
              </a:rPr>
              <a:t> </a:t>
            </a:r>
            <a:r>
              <a:rPr lang="en-US" dirty="0" err="1">
                <a:solidFill>
                  <a:schemeClr val="tx1"/>
                </a:solidFill>
              </a:rPr>
              <a:t>Mỹ</a:t>
            </a:r>
            <a:r>
              <a:rPr lang="en-US" dirty="0">
                <a:solidFill>
                  <a:schemeClr val="tx1"/>
                </a:solidFill>
              </a:rPr>
              <a:t> </a:t>
            </a:r>
            <a:r>
              <a:rPr lang="en-US" dirty="0" err="1">
                <a:solidFill>
                  <a:schemeClr val="tx1"/>
                </a:solidFill>
              </a:rPr>
              <a:t>đã</a:t>
            </a:r>
            <a:r>
              <a:rPr lang="en-US" dirty="0">
                <a:solidFill>
                  <a:schemeClr val="tx1"/>
                </a:solidFill>
              </a:rPr>
              <a:t> </a:t>
            </a:r>
            <a:r>
              <a:rPr lang="en-US" dirty="0" err="1">
                <a:solidFill>
                  <a:schemeClr val="tx1"/>
                </a:solidFill>
              </a:rPr>
              <a:t>căn</a:t>
            </a:r>
            <a:r>
              <a:rPr lang="en-US" dirty="0">
                <a:solidFill>
                  <a:schemeClr val="tx1"/>
                </a:solidFill>
              </a:rPr>
              <a:t> </a:t>
            </a:r>
            <a:r>
              <a:rPr lang="en-US" dirty="0" err="1">
                <a:solidFill>
                  <a:schemeClr val="tx1"/>
                </a:solidFill>
              </a:rPr>
              <a:t>cứ</a:t>
            </a:r>
            <a:r>
              <a:rPr lang="en-US" dirty="0">
                <a:solidFill>
                  <a:schemeClr val="tx1"/>
                </a:solidFill>
              </a:rPr>
              <a:t> </a:t>
            </a:r>
            <a:r>
              <a:rPr lang="en-US" dirty="0" err="1">
                <a:solidFill>
                  <a:schemeClr val="tx1"/>
                </a:solidFill>
              </a:rPr>
              <a:t>vào</a:t>
            </a:r>
            <a:r>
              <a:rPr lang="en-US" dirty="0">
                <a:solidFill>
                  <a:schemeClr val="tx1"/>
                </a:solidFill>
              </a:rPr>
              <a:t> </a:t>
            </a:r>
            <a:r>
              <a:rPr lang="en-US" dirty="0" err="1">
                <a:solidFill>
                  <a:schemeClr val="tx1"/>
                </a:solidFill>
              </a:rPr>
              <a:t>thứ</a:t>
            </a:r>
            <a:r>
              <a:rPr lang="en-US" dirty="0">
                <a:solidFill>
                  <a:schemeClr val="tx1"/>
                </a:solidFill>
              </a:rPr>
              <a:t> </a:t>
            </a:r>
            <a:r>
              <a:rPr lang="en-US" dirty="0" err="1">
                <a:solidFill>
                  <a:schemeClr val="tx1"/>
                </a:solidFill>
              </a:rPr>
              <a:t>tự</a:t>
            </a:r>
            <a:r>
              <a:rPr lang="en-US" dirty="0">
                <a:solidFill>
                  <a:schemeClr val="tx1"/>
                </a:solidFill>
              </a:rPr>
              <a:t> chi </a:t>
            </a:r>
            <a:r>
              <a:rPr lang="en-US" dirty="0" err="1">
                <a:solidFill>
                  <a:schemeClr val="tx1"/>
                </a:solidFill>
              </a:rPr>
              <a:t>phối</a:t>
            </a:r>
            <a:r>
              <a:rPr lang="en-US" dirty="0">
                <a:solidFill>
                  <a:schemeClr val="tx1"/>
                </a:solidFill>
              </a:rPr>
              <a:t> </a:t>
            </a:r>
            <a:r>
              <a:rPr lang="en-US" dirty="0" err="1">
                <a:solidFill>
                  <a:schemeClr val="tx1"/>
                </a:solidFill>
              </a:rPr>
              <a:t>quá</a:t>
            </a:r>
            <a:r>
              <a:rPr lang="en-US" dirty="0">
                <a:solidFill>
                  <a:schemeClr val="tx1"/>
                </a:solidFill>
              </a:rPr>
              <a:t> </a:t>
            </a:r>
            <a:r>
              <a:rPr lang="en-US" dirty="0" err="1">
                <a:solidFill>
                  <a:schemeClr val="tx1"/>
                </a:solidFill>
              </a:rPr>
              <a:t>trình</a:t>
            </a:r>
            <a:r>
              <a:rPr lang="en-US" dirty="0">
                <a:solidFill>
                  <a:schemeClr val="tx1"/>
                </a:solidFill>
              </a:rPr>
              <a:t> </a:t>
            </a:r>
            <a:r>
              <a:rPr lang="en-US" dirty="0" err="1">
                <a:solidFill>
                  <a:schemeClr val="tx1"/>
                </a:solidFill>
              </a:rPr>
              <a:t>phát</a:t>
            </a:r>
            <a:r>
              <a:rPr lang="en-US" dirty="0">
                <a:solidFill>
                  <a:schemeClr val="tx1"/>
                </a:solidFill>
              </a:rPr>
              <a:t> </a:t>
            </a:r>
            <a:r>
              <a:rPr lang="en-US" dirty="0" err="1">
                <a:solidFill>
                  <a:schemeClr val="tx1"/>
                </a:solidFill>
              </a:rPr>
              <a:t>triển</a:t>
            </a:r>
            <a:r>
              <a:rPr lang="en-US" dirty="0">
                <a:solidFill>
                  <a:schemeClr val="tx1"/>
                </a:solidFill>
              </a:rPr>
              <a:t> </a:t>
            </a:r>
            <a:r>
              <a:rPr lang="en-US" dirty="0" err="1">
                <a:solidFill>
                  <a:schemeClr val="tx1"/>
                </a:solidFill>
              </a:rPr>
              <a:t>tinh</a:t>
            </a:r>
            <a:r>
              <a:rPr lang="en-US" dirty="0">
                <a:solidFill>
                  <a:schemeClr val="tx1"/>
                </a:solidFill>
              </a:rPr>
              <a:t> </a:t>
            </a:r>
            <a:r>
              <a:rPr lang="en-US" dirty="0" err="1">
                <a:solidFill>
                  <a:schemeClr val="tx1"/>
                </a:solidFill>
              </a:rPr>
              <a:t>thần</a:t>
            </a:r>
            <a:r>
              <a:rPr lang="en-US" dirty="0">
                <a:solidFill>
                  <a:schemeClr val="tx1"/>
                </a:solidFill>
              </a:rPr>
              <a:t> </a:t>
            </a:r>
            <a:r>
              <a:rPr lang="en-US" dirty="0" err="1">
                <a:solidFill>
                  <a:schemeClr val="tx1"/>
                </a:solidFill>
              </a:rPr>
              <a:t>của</a:t>
            </a:r>
            <a:r>
              <a:rPr lang="en-US" dirty="0">
                <a:solidFill>
                  <a:schemeClr val="tx1"/>
                </a:solidFill>
              </a:rPr>
              <a:t> con </a:t>
            </a:r>
            <a:r>
              <a:rPr lang="en-US" dirty="0" err="1">
                <a:solidFill>
                  <a:schemeClr val="tx1"/>
                </a:solidFill>
              </a:rPr>
              <a:t>người</a:t>
            </a:r>
            <a:r>
              <a:rPr lang="en-US" dirty="0">
                <a:solidFill>
                  <a:schemeClr val="tx1"/>
                </a:solidFill>
              </a:rPr>
              <a:t> </a:t>
            </a:r>
            <a:r>
              <a:rPr lang="en-US" dirty="0" err="1">
                <a:solidFill>
                  <a:schemeClr val="tx1"/>
                </a:solidFill>
              </a:rPr>
              <a:t>mà</a:t>
            </a:r>
            <a:r>
              <a:rPr lang="en-US" dirty="0">
                <a:solidFill>
                  <a:schemeClr val="tx1"/>
                </a:solidFill>
              </a:rPr>
              <a:t> chia </a:t>
            </a:r>
            <a:r>
              <a:rPr lang="en-US" dirty="0" err="1">
                <a:solidFill>
                  <a:schemeClr val="tx1"/>
                </a:solidFill>
              </a:rPr>
              <a:t>nhu</a:t>
            </a:r>
            <a:r>
              <a:rPr lang="en-US" dirty="0">
                <a:solidFill>
                  <a:schemeClr val="tx1"/>
                </a:solidFill>
              </a:rPr>
              <a:t> </a:t>
            </a:r>
            <a:r>
              <a:rPr lang="en-US" dirty="0" err="1">
                <a:solidFill>
                  <a:schemeClr val="tx1"/>
                </a:solidFill>
              </a:rPr>
              <a:t>cầu</a:t>
            </a:r>
            <a:r>
              <a:rPr lang="en-US" dirty="0">
                <a:solidFill>
                  <a:schemeClr val="tx1"/>
                </a:solidFill>
              </a:rPr>
              <a:t> con </a:t>
            </a:r>
            <a:r>
              <a:rPr lang="en-US" dirty="0" err="1">
                <a:solidFill>
                  <a:schemeClr val="tx1"/>
                </a:solidFill>
              </a:rPr>
              <a:t>người</a:t>
            </a:r>
            <a:r>
              <a:rPr lang="en-US" dirty="0">
                <a:solidFill>
                  <a:schemeClr val="tx1"/>
                </a:solidFill>
              </a:rPr>
              <a:t> </a:t>
            </a:r>
            <a:r>
              <a:rPr lang="en-US" dirty="0" err="1">
                <a:solidFill>
                  <a:schemeClr val="tx1"/>
                </a:solidFill>
              </a:rPr>
              <a:t>thành</a:t>
            </a:r>
            <a:r>
              <a:rPr lang="en-US" dirty="0">
                <a:solidFill>
                  <a:schemeClr val="tx1"/>
                </a:solidFill>
              </a:rPr>
              <a:t> 5 </a:t>
            </a:r>
            <a:r>
              <a:rPr lang="en-US" dirty="0" err="1">
                <a:solidFill>
                  <a:schemeClr val="tx1"/>
                </a:solidFill>
              </a:rPr>
              <a:t>bậc</a:t>
            </a:r>
            <a:r>
              <a:rPr lang="en-US" dirty="0">
                <a:solidFill>
                  <a:schemeClr val="tx1"/>
                </a:solidFill>
              </a:rPr>
              <a:t> </a:t>
            </a:r>
            <a:r>
              <a:rPr lang="en-US" dirty="0" err="1">
                <a:solidFill>
                  <a:schemeClr val="tx1"/>
                </a:solidFill>
              </a:rPr>
              <a:t>sau</a:t>
            </a:r>
            <a:r>
              <a:rPr lang="en-US" dirty="0">
                <a:solidFill>
                  <a:schemeClr val="tx1"/>
                </a:solidFill>
              </a:rPr>
              <a:t>:</a:t>
            </a:r>
            <a:endParaRPr lang="en-US" sz="2800" dirty="0">
              <a:solidFill>
                <a:schemeClr val="tx1"/>
              </a:solidFill>
            </a:endParaRPr>
          </a:p>
          <a:p>
            <a:endParaRPr lang="en-US" sz="2800" dirty="0">
              <a:solidFill>
                <a:schemeClr val="tx1"/>
              </a:solidFill>
            </a:endParaRPr>
          </a:p>
        </p:txBody>
      </p:sp>
      <p:sp>
        <p:nvSpPr>
          <p:cNvPr id="4" name="Text Box 13"/>
          <p:cNvSpPr txBox="1">
            <a:spLocks noChangeArrowheads="1"/>
          </p:cNvSpPr>
          <p:nvPr/>
        </p:nvSpPr>
        <p:spPr bwMode="gray">
          <a:xfrm>
            <a:off x="11839883" y="6494283"/>
            <a:ext cx="319318"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6</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8017088"/>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a:bodyPr>
          <a:lstStyle/>
          <a:p>
            <a:pPr lvl="0"/>
            <a:r>
              <a:rPr lang="en-US" b="1" dirty="0" smtClean="0"/>
              <a:t>1.3 NHU CẦU DU LỊCH (ĐỘNG CƠ DU LỊCH)</a:t>
            </a:r>
            <a:endParaRPr lang="en-US" b="1" dirty="0">
              <a:solidFill>
                <a:srgbClr val="FF0000"/>
              </a:solidFill>
            </a:endParaRPr>
          </a:p>
        </p:txBody>
      </p:sp>
      <p:sp>
        <p:nvSpPr>
          <p:cNvPr id="5" name="Title 1"/>
          <p:cNvSpPr txBox="1">
            <a:spLocks/>
          </p:cNvSpPr>
          <p:nvPr/>
        </p:nvSpPr>
        <p:spPr>
          <a:xfrm>
            <a:off x="333775" y="991673"/>
            <a:ext cx="8951894" cy="57182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1"/>
            <a:r>
              <a:rPr lang="en-US" sz="3600" b="1" dirty="0" smtClean="0">
                <a:solidFill>
                  <a:schemeClr val="tx1"/>
                </a:solidFill>
              </a:rPr>
              <a:t>1.3.2 </a:t>
            </a:r>
            <a:r>
              <a:rPr lang="en-US" sz="3600" b="1" dirty="0" err="1" smtClean="0">
                <a:solidFill>
                  <a:schemeClr val="tx1"/>
                </a:solidFill>
              </a:rPr>
              <a:t>Các</a:t>
            </a:r>
            <a:r>
              <a:rPr lang="en-US" sz="3600" b="1" dirty="0" smtClean="0">
                <a:solidFill>
                  <a:schemeClr val="tx1"/>
                </a:solidFill>
              </a:rPr>
              <a:t> </a:t>
            </a:r>
            <a:r>
              <a:rPr lang="en-US" sz="3600" b="1" dirty="0" err="1" smtClean="0">
                <a:solidFill>
                  <a:schemeClr val="tx1"/>
                </a:solidFill>
              </a:rPr>
              <a:t>động</a:t>
            </a:r>
            <a:r>
              <a:rPr lang="en-US" sz="3600" b="1" dirty="0" smtClean="0">
                <a:solidFill>
                  <a:schemeClr val="tx1"/>
                </a:solidFill>
              </a:rPr>
              <a:t> </a:t>
            </a:r>
            <a:r>
              <a:rPr lang="en-US" sz="3600" b="1" dirty="0" err="1" smtClean="0">
                <a:solidFill>
                  <a:schemeClr val="tx1"/>
                </a:solidFill>
              </a:rPr>
              <a:t>cơ</a:t>
            </a:r>
            <a:r>
              <a:rPr lang="en-US" sz="3600" b="1" dirty="0" smtClean="0">
                <a:solidFill>
                  <a:schemeClr val="tx1"/>
                </a:solidFill>
              </a:rPr>
              <a:t> du </a:t>
            </a:r>
            <a:r>
              <a:rPr lang="en-US" sz="3600" b="1" dirty="0" err="1" smtClean="0">
                <a:solidFill>
                  <a:schemeClr val="tx1"/>
                </a:solidFill>
              </a:rPr>
              <a:t>lịch</a:t>
            </a:r>
            <a:endParaRPr lang="en-US" sz="3600" b="1" dirty="0">
              <a:solidFill>
                <a:schemeClr val="tx1"/>
              </a:solidFill>
            </a:endParaRPr>
          </a:p>
          <a:p>
            <a:endParaRPr lang="en-US" sz="2800" dirty="0">
              <a:solidFill>
                <a:schemeClr val="tx1"/>
              </a:solidFill>
            </a:endParaRPr>
          </a:p>
        </p:txBody>
      </p:sp>
      <p:pic>
        <p:nvPicPr>
          <p:cNvPr id="4" name="Picture 3" descr="Tư duy Marketing khác biệt dựa trên tháp nhu cầu Maslow"/>
          <p:cNvPicPr/>
          <p:nvPr/>
        </p:nvPicPr>
        <p:blipFill>
          <a:blip r:embed="rId2">
            <a:extLst>
              <a:ext uri="{28A0092B-C50C-407E-A947-70E740481C1C}">
                <a14:useLocalDpi xmlns:a14="http://schemas.microsoft.com/office/drawing/2010/main" val="0"/>
              </a:ext>
            </a:extLst>
          </a:blip>
          <a:srcRect/>
          <a:stretch>
            <a:fillRect/>
          </a:stretch>
        </p:blipFill>
        <p:spPr bwMode="auto">
          <a:xfrm>
            <a:off x="2106759" y="1924525"/>
            <a:ext cx="5943600" cy="4219575"/>
          </a:xfrm>
          <a:prstGeom prst="rect">
            <a:avLst/>
          </a:prstGeom>
          <a:noFill/>
          <a:ln>
            <a:noFill/>
          </a:ln>
        </p:spPr>
      </p:pic>
      <p:sp>
        <p:nvSpPr>
          <p:cNvPr id="6" name="Text Box 13"/>
          <p:cNvSpPr txBox="1">
            <a:spLocks noChangeArrowheads="1"/>
          </p:cNvSpPr>
          <p:nvPr/>
        </p:nvSpPr>
        <p:spPr bwMode="gray">
          <a:xfrm>
            <a:off x="11839883" y="6494283"/>
            <a:ext cx="319318"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7</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3848801537"/>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a:bodyPr>
          <a:lstStyle/>
          <a:p>
            <a:pPr lvl="0"/>
            <a:r>
              <a:rPr lang="en-US" b="1" dirty="0" smtClean="0"/>
              <a:t>1.3 NHU CẦU DU LỊCH (ĐỘNG CƠ DU LỊCH)</a:t>
            </a:r>
            <a:endParaRPr lang="en-US" b="1" dirty="0">
              <a:solidFill>
                <a:srgbClr val="FF0000"/>
              </a:solidFill>
            </a:endParaRPr>
          </a:p>
        </p:txBody>
      </p:sp>
      <p:sp>
        <p:nvSpPr>
          <p:cNvPr id="5" name="Title 1"/>
          <p:cNvSpPr txBox="1">
            <a:spLocks/>
          </p:cNvSpPr>
          <p:nvPr/>
        </p:nvSpPr>
        <p:spPr>
          <a:xfrm>
            <a:off x="333775" y="991673"/>
            <a:ext cx="8951894" cy="57182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1"/>
            <a:r>
              <a:rPr lang="en-US" sz="3600" b="1" dirty="0" smtClean="0">
                <a:solidFill>
                  <a:schemeClr val="tx1"/>
                </a:solidFill>
              </a:rPr>
              <a:t>1.3.2 </a:t>
            </a:r>
            <a:r>
              <a:rPr lang="en-US" sz="3600" b="1" dirty="0" err="1" smtClean="0">
                <a:solidFill>
                  <a:schemeClr val="tx1"/>
                </a:solidFill>
              </a:rPr>
              <a:t>Các</a:t>
            </a:r>
            <a:r>
              <a:rPr lang="en-US" sz="3600" b="1" dirty="0" smtClean="0">
                <a:solidFill>
                  <a:schemeClr val="tx1"/>
                </a:solidFill>
              </a:rPr>
              <a:t> </a:t>
            </a:r>
            <a:r>
              <a:rPr lang="en-US" sz="3600" b="1" dirty="0" err="1" smtClean="0">
                <a:solidFill>
                  <a:schemeClr val="tx1"/>
                </a:solidFill>
              </a:rPr>
              <a:t>động</a:t>
            </a:r>
            <a:r>
              <a:rPr lang="en-US" sz="3600" b="1" dirty="0" smtClean="0">
                <a:solidFill>
                  <a:schemeClr val="tx1"/>
                </a:solidFill>
              </a:rPr>
              <a:t> </a:t>
            </a:r>
            <a:r>
              <a:rPr lang="en-US" sz="3600" b="1" dirty="0" err="1" smtClean="0">
                <a:solidFill>
                  <a:schemeClr val="tx1"/>
                </a:solidFill>
              </a:rPr>
              <a:t>cơ</a:t>
            </a:r>
            <a:r>
              <a:rPr lang="en-US" sz="3600" b="1" dirty="0" smtClean="0">
                <a:solidFill>
                  <a:schemeClr val="tx1"/>
                </a:solidFill>
              </a:rPr>
              <a:t> du </a:t>
            </a:r>
            <a:r>
              <a:rPr lang="en-US" sz="3600" b="1" dirty="0" err="1" smtClean="0">
                <a:solidFill>
                  <a:schemeClr val="tx1"/>
                </a:solidFill>
              </a:rPr>
              <a:t>lịch</a:t>
            </a:r>
            <a:endParaRPr lang="en-US" sz="3600" b="1" dirty="0" smtClean="0">
              <a:solidFill>
                <a:schemeClr val="tx1"/>
              </a:solidFill>
            </a:endParaRPr>
          </a:p>
          <a:p>
            <a:pPr lvl="1" algn="just"/>
            <a:r>
              <a:rPr lang="en-US" sz="3600" b="1" u="sng" dirty="0" err="1" smtClean="0">
                <a:solidFill>
                  <a:schemeClr val="tx1"/>
                </a:solidFill>
              </a:rPr>
              <a:t>Câu</a:t>
            </a:r>
            <a:r>
              <a:rPr lang="en-US" sz="3600" b="1" u="sng" dirty="0" smtClean="0">
                <a:solidFill>
                  <a:schemeClr val="tx1"/>
                </a:solidFill>
              </a:rPr>
              <a:t> </a:t>
            </a:r>
            <a:r>
              <a:rPr lang="en-US" sz="3600" b="1" u="sng" dirty="0" err="1" smtClean="0">
                <a:solidFill>
                  <a:schemeClr val="tx1"/>
                </a:solidFill>
              </a:rPr>
              <a:t>hỏi</a:t>
            </a:r>
            <a:r>
              <a:rPr lang="en-US" sz="3600" b="1" u="sng" dirty="0" smtClean="0">
                <a:solidFill>
                  <a:schemeClr val="tx1"/>
                </a:solidFill>
              </a:rPr>
              <a:t> 1: </a:t>
            </a:r>
          </a:p>
          <a:p>
            <a:pPr lvl="1"/>
            <a:r>
              <a:rPr lang="en-US" sz="3600" i="1" dirty="0" err="1" smtClean="0">
                <a:solidFill>
                  <a:schemeClr val="tx1"/>
                </a:solidFill>
              </a:rPr>
              <a:t>Động</a:t>
            </a:r>
            <a:r>
              <a:rPr lang="en-US" sz="3600" i="1" dirty="0" smtClean="0">
                <a:solidFill>
                  <a:schemeClr val="tx1"/>
                </a:solidFill>
              </a:rPr>
              <a:t> </a:t>
            </a:r>
            <a:r>
              <a:rPr lang="en-US" sz="3600" i="1" dirty="0" err="1" smtClean="0">
                <a:solidFill>
                  <a:schemeClr val="tx1"/>
                </a:solidFill>
              </a:rPr>
              <a:t>cơ</a:t>
            </a:r>
            <a:r>
              <a:rPr lang="en-US" sz="3600" i="1" dirty="0" smtClean="0">
                <a:solidFill>
                  <a:schemeClr val="tx1"/>
                </a:solidFill>
              </a:rPr>
              <a:t> du </a:t>
            </a:r>
            <a:r>
              <a:rPr lang="en-US" sz="3600" i="1" dirty="0" err="1" smtClean="0">
                <a:solidFill>
                  <a:schemeClr val="tx1"/>
                </a:solidFill>
              </a:rPr>
              <a:t>lịch</a:t>
            </a:r>
            <a:r>
              <a:rPr lang="en-US" sz="3600" i="1" dirty="0" smtClean="0">
                <a:solidFill>
                  <a:schemeClr val="tx1"/>
                </a:solidFill>
              </a:rPr>
              <a:t> </a:t>
            </a:r>
            <a:r>
              <a:rPr lang="en-US" sz="3600" i="1" dirty="0" err="1" smtClean="0">
                <a:solidFill>
                  <a:schemeClr val="tx1"/>
                </a:solidFill>
              </a:rPr>
              <a:t>thuộc</a:t>
            </a:r>
            <a:r>
              <a:rPr lang="en-US" sz="3600" i="1" dirty="0" smtClean="0">
                <a:solidFill>
                  <a:schemeClr val="tx1"/>
                </a:solidFill>
              </a:rPr>
              <a:t> </a:t>
            </a:r>
            <a:r>
              <a:rPr lang="en-US" sz="3600" i="1" dirty="0" err="1" smtClean="0">
                <a:solidFill>
                  <a:schemeClr val="tx1"/>
                </a:solidFill>
              </a:rPr>
              <a:t>bậc</a:t>
            </a:r>
            <a:r>
              <a:rPr lang="en-US" sz="3600" i="1" dirty="0" smtClean="0">
                <a:solidFill>
                  <a:schemeClr val="tx1"/>
                </a:solidFill>
              </a:rPr>
              <a:t> </a:t>
            </a:r>
            <a:r>
              <a:rPr lang="en-US" sz="3600" i="1" dirty="0" err="1" smtClean="0">
                <a:solidFill>
                  <a:schemeClr val="tx1"/>
                </a:solidFill>
              </a:rPr>
              <a:t>nào</a:t>
            </a:r>
            <a:r>
              <a:rPr lang="en-US" sz="3600" i="1" dirty="0" smtClean="0">
                <a:solidFill>
                  <a:schemeClr val="tx1"/>
                </a:solidFill>
              </a:rPr>
              <a:t> </a:t>
            </a:r>
            <a:r>
              <a:rPr lang="en-US" sz="3600" i="1" dirty="0" err="1" smtClean="0">
                <a:solidFill>
                  <a:schemeClr val="tx1"/>
                </a:solidFill>
              </a:rPr>
              <a:t>trong</a:t>
            </a:r>
            <a:r>
              <a:rPr lang="en-US" sz="3600" i="1" dirty="0" smtClean="0">
                <a:solidFill>
                  <a:schemeClr val="tx1"/>
                </a:solidFill>
              </a:rPr>
              <a:t> “</a:t>
            </a:r>
            <a:r>
              <a:rPr lang="en-US" sz="3600" i="1" dirty="0" err="1" smtClean="0">
                <a:solidFill>
                  <a:schemeClr val="tx1"/>
                </a:solidFill>
              </a:rPr>
              <a:t>Tháp</a:t>
            </a:r>
            <a:r>
              <a:rPr lang="en-US" sz="3600" i="1" dirty="0" smtClean="0">
                <a:solidFill>
                  <a:schemeClr val="tx1"/>
                </a:solidFill>
              </a:rPr>
              <a:t> </a:t>
            </a:r>
            <a:r>
              <a:rPr lang="en-US" sz="3600" i="1" dirty="0" err="1" smtClean="0">
                <a:solidFill>
                  <a:schemeClr val="tx1"/>
                </a:solidFill>
              </a:rPr>
              <a:t>nhu</a:t>
            </a:r>
            <a:r>
              <a:rPr lang="en-US" sz="3600" i="1" dirty="0" smtClean="0">
                <a:solidFill>
                  <a:schemeClr val="tx1"/>
                </a:solidFill>
              </a:rPr>
              <a:t> </a:t>
            </a:r>
            <a:r>
              <a:rPr lang="en-US" sz="3600" i="1" dirty="0" err="1" smtClean="0">
                <a:solidFill>
                  <a:schemeClr val="tx1"/>
                </a:solidFill>
              </a:rPr>
              <a:t>cầu</a:t>
            </a:r>
            <a:r>
              <a:rPr lang="en-US" sz="3600" i="1" dirty="0" smtClean="0">
                <a:solidFill>
                  <a:schemeClr val="tx1"/>
                </a:solidFill>
              </a:rPr>
              <a:t> Maslow”? </a:t>
            </a:r>
            <a:r>
              <a:rPr lang="en-US" sz="3600" i="1" dirty="0" err="1" smtClean="0">
                <a:solidFill>
                  <a:schemeClr val="tx1"/>
                </a:solidFill>
              </a:rPr>
              <a:t>Tại</a:t>
            </a:r>
            <a:r>
              <a:rPr lang="en-US" sz="3600" i="1" dirty="0" smtClean="0">
                <a:solidFill>
                  <a:schemeClr val="tx1"/>
                </a:solidFill>
              </a:rPr>
              <a:t> </a:t>
            </a:r>
            <a:r>
              <a:rPr lang="en-US" sz="3600" i="1" dirty="0" err="1" smtClean="0">
                <a:solidFill>
                  <a:schemeClr val="tx1"/>
                </a:solidFill>
              </a:rPr>
              <a:t>sao</a:t>
            </a:r>
            <a:r>
              <a:rPr lang="en-US" sz="3600" i="1" dirty="0" smtClean="0">
                <a:solidFill>
                  <a:schemeClr val="tx1"/>
                </a:solidFill>
              </a:rPr>
              <a:t>?</a:t>
            </a:r>
            <a:endParaRPr lang="en-US" sz="3600" i="1" dirty="0">
              <a:solidFill>
                <a:schemeClr val="tx1"/>
              </a:solidFill>
            </a:endParaRPr>
          </a:p>
          <a:p>
            <a:endParaRPr lang="en-US" sz="2800" dirty="0">
              <a:solidFill>
                <a:schemeClr val="tx1"/>
              </a:solidFill>
            </a:endParaRPr>
          </a:p>
        </p:txBody>
      </p:sp>
      <p:sp>
        <p:nvSpPr>
          <p:cNvPr id="4" name="Text Box 13"/>
          <p:cNvSpPr txBox="1">
            <a:spLocks noChangeArrowheads="1"/>
          </p:cNvSpPr>
          <p:nvPr/>
        </p:nvSpPr>
        <p:spPr bwMode="gray">
          <a:xfrm>
            <a:off x="11839883" y="6494283"/>
            <a:ext cx="319318"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8</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1138234543"/>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r>
              <a:rPr lang="en-US" b="1" dirty="0" smtClean="0"/>
              <a:t>1.4 </a:t>
            </a:r>
            <a:r>
              <a:rPr lang="en-US" b="1" dirty="0"/>
              <a:t>CÁC LOẠI HÌNH DU </a:t>
            </a:r>
            <a:r>
              <a:rPr lang="en-US" b="1" dirty="0" smtClean="0"/>
              <a:t>LỊCH</a:t>
            </a:r>
            <a:r>
              <a:rPr lang="en-US" b="1" dirty="0"/>
              <a:t/>
            </a:r>
            <a:br>
              <a:rPr lang="en-US" b="1" dirty="0"/>
            </a:br>
            <a:r>
              <a:rPr lang="en-US" dirty="0"/>
              <a:t/>
            </a:r>
            <a:br>
              <a:rPr lang="en-US" dirty="0"/>
            </a:br>
            <a:endParaRPr lang="en-US" b="1" dirty="0">
              <a:solidFill>
                <a:srgbClr val="FF0000"/>
              </a:solidFill>
            </a:endParaRPr>
          </a:p>
        </p:txBody>
      </p:sp>
      <p:sp>
        <p:nvSpPr>
          <p:cNvPr id="5" name="Title 1"/>
          <p:cNvSpPr txBox="1">
            <a:spLocks/>
          </p:cNvSpPr>
          <p:nvPr/>
        </p:nvSpPr>
        <p:spPr>
          <a:xfrm>
            <a:off x="333775" y="991673"/>
            <a:ext cx="9299622" cy="57182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1"/>
            <a:r>
              <a:rPr lang="en-US" sz="3600" b="1" dirty="0" smtClean="0">
                <a:solidFill>
                  <a:schemeClr val="tx1"/>
                </a:solidFill>
              </a:rPr>
              <a:t>1.4.1 </a:t>
            </a:r>
            <a:r>
              <a:rPr lang="en-US" sz="3600" b="1" dirty="0" err="1" smtClean="0">
                <a:solidFill>
                  <a:schemeClr val="tx1"/>
                </a:solidFill>
              </a:rPr>
              <a:t>Khái</a:t>
            </a:r>
            <a:r>
              <a:rPr lang="en-US" sz="3600" b="1" dirty="0" smtClean="0">
                <a:solidFill>
                  <a:schemeClr val="tx1"/>
                </a:solidFill>
              </a:rPr>
              <a:t> </a:t>
            </a:r>
            <a:r>
              <a:rPr lang="en-US" sz="3600" b="1" dirty="0" err="1" smtClean="0">
                <a:solidFill>
                  <a:schemeClr val="tx1"/>
                </a:solidFill>
              </a:rPr>
              <a:t>niệm</a:t>
            </a:r>
            <a:endParaRPr lang="en-US" sz="3600" b="1" dirty="0">
              <a:solidFill>
                <a:schemeClr val="tx1"/>
              </a:solidFill>
            </a:endParaRPr>
          </a:p>
          <a:p>
            <a:pPr lvl="1" algn="just"/>
            <a:r>
              <a:rPr lang="en-US" sz="3600" dirty="0" err="1" smtClean="0"/>
              <a:t>Sở</a:t>
            </a:r>
            <a:r>
              <a:rPr lang="en-US" sz="3600" dirty="0" smtClean="0"/>
              <a:t> </a:t>
            </a:r>
            <a:r>
              <a:rPr lang="en-US" sz="3600" dirty="0" err="1"/>
              <a:t>thích</a:t>
            </a:r>
            <a:r>
              <a:rPr lang="en-US" sz="3600" dirty="0"/>
              <a:t>, </a:t>
            </a:r>
            <a:r>
              <a:rPr lang="en-US" sz="3600" dirty="0" err="1"/>
              <a:t>thị</a:t>
            </a:r>
            <a:r>
              <a:rPr lang="en-US" sz="3600" dirty="0"/>
              <a:t> </a:t>
            </a:r>
            <a:r>
              <a:rPr lang="en-US" sz="3600" dirty="0" err="1"/>
              <a:t>hiếu</a:t>
            </a:r>
            <a:r>
              <a:rPr lang="en-US" sz="3600" dirty="0"/>
              <a:t> </a:t>
            </a:r>
            <a:r>
              <a:rPr lang="en-US" sz="3600" dirty="0" err="1"/>
              <a:t>và</a:t>
            </a:r>
            <a:r>
              <a:rPr lang="en-US" sz="3600" dirty="0"/>
              <a:t> </a:t>
            </a:r>
            <a:r>
              <a:rPr lang="en-US" sz="3600" dirty="0" err="1"/>
              <a:t>nhu</a:t>
            </a:r>
            <a:r>
              <a:rPr lang="en-US" sz="3600" dirty="0"/>
              <a:t> </a:t>
            </a:r>
            <a:r>
              <a:rPr lang="en-US" sz="3600" dirty="0" err="1"/>
              <a:t>cầu</a:t>
            </a:r>
            <a:r>
              <a:rPr lang="en-US" sz="3600" dirty="0"/>
              <a:t> </a:t>
            </a:r>
            <a:r>
              <a:rPr lang="en-US" sz="3600" dirty="0" err="1"/>
              <a:t>của</a:t>
            </a:r>
            <a:r>
              <a:rPr lang="en-US" sz="3600" dirty="0"/>
              <a:t> du </a:t>
            </a:r>
            <a:r>
              <a:rPr lang="en-US" sz="3600" dirty="0" err="1"/>
              <a:t>khách</a:t>
            </a:r>
            <a:r>
              <a:rPr lang="en-US" sz="3600" dirty="0"/>
              <a:t> </a:t>
            </a:r>
            <a:r>
              <a:rPr lang="en-US" sz="3600" dirty="0" err="1"/>
              <a:t>là</a:t>
            </a:r>
            <a:r>
              <a:rPr lang="en-US" sz="3600" dirty="0"/>
              <a:t> </a:t>
            </a:r>
            <a:r>
              <a:rPr lang="en-US" sz="3600" dirty="0" err="1"/>
              <a:t>hết</a:t>
            </a:r>
            <a:r>
              <a:rPr lang="en-US" sz="3600" dirty="0"/>
              <a:t> </a:t>
            </a:r>
            <a:r>
              <a:rPr lang="en-US" sz="3600" dirty="0" err="1"/>
              <a:t>sức</a:t>
            </a:r>
            <a:r>
              <a:rPr lang="en-US" sz="3600" dirty="0"/>
              <a:t> </a:t>
            </a:r>
            <a:r>
              <a:rPr lang="en-US" sz="3600" dirty="0" err="1"/>
              <a:t>đa</a:t>
            </a:r>
            <a:r>
              <a:rPr lang="en-US" sz="3600" dirty="0"/>
              <a:t> </a:t>
            </a:r>
            <a:r>
              <a:rPr lang="en-US" sz="3600" dirty="0" err="1"/>
              <a:t>dạng</a:t>
            </a:r>
            <a:r>
              <a:rPr lang="en-US" sz="3600" dirty="0"/>
              <a:t>, </a:t>
            </a:r>
            <a:r>
              <a:rPr lang="en-US" sz="3600" dirty="0" err="1"/>
              <a:t>phong</a:t>
            </a:r>
            <a:r>
              <a:rPr lang="en-US" sz="3600" dirty="0"/>
              <a:t> </a:t>
            </a:r>
            <a:r>
              <a:rPr lang="en-US" sz="3600" dirty="0" err="1"/>
              <a:t>phú</a:t>
            </a:r>
            <a:r>
              <a:rPr lang="en-US" sz="3600" dirty="0"/>
              <a:t>, </a:t>
            </a:r>
            <a:r>
              <a:rPr lang="en-US" sz="3600" dirty="0" err="1"/>
              <a:t>chính</a:t>
            </a:r>
            <a:r>
              <a:rPr lang="en-US" sz="3600" dirty="0"/>
              <a:t> </a:t>
            </a:r>
            <a:r>
              <a:rPr lang="en-US" sz="3600" dirty="0" err="1"/>
              <a:t>vì</a:t>
            </a:r>
            <a:r>
              <a:rPr lang="en-US" sz="3600" dirty="0"/>
              <a:t> </a:t>
            </a:r>
            <a:r>
              <a:rPr lang="en-US" sz="3600" dirty="0" err="1"/>
              <a:t>vậy</a:t>
            </a:r>
            <a:r>
              <a:rPr lang="en-US" sz="3600" dirty="0"/>
              <a:t> </a:t>
            </a:r>
            <a:r>
              <a:rPr lang="en-US" sz="3600" dirty="0" err="1"/>
              <a:t>cần</a:t>
            </a:r>
            <a:r>
              <a:rPr lang="en-US" sz="3600" dirty="0"/>
              <a:t>  </a:t>
            </a:r>
            <a:r>
              <a:rPr lang="en-US" sz="3600" dirty="0" err="1"/>
              <a:t>phải</a:t>
            </a:r>
            <a:r>
              <a:rPr lang="en-US" sz="3600" dirty="0"/>
              <a:t> </a:t>
            </a:r>
            <a:r>
              <a:rPr lang="en-US" sz="3600" dirty="0" err="1"/>
              <a:t>tiến</a:t>
            </a:r>
            <a:r>
              <a:rPr lang="en-US" sz="3600" dirty="0"/>
              <a:t> </a:t>
            </a:r>
            <a:r>
              <a:rPr lang="en-US" sz="3600" dirty="0" err="1"/>
              <a:t>hành</a:t>
            </a:r>
            <a:r>
              <a:rPr lang="en-US" sz="3600" dirty="0"/>
              <a:t> </a:t>
            </a:r>
            <a:r>
              <a:rPr lang="en-US" sz="3600" dirty="0" err="1"/>
              <a:t>phân</a:t>
            </a:r>
            <a:r>
              <a:rPr lang="en-US" sz="3600" dirty="0"/>
              <a:t> </a:t>
            </a:r>
            <a:r>
              <a:rPr lang="en-US" sz="3600" dirty="0" err="1"/>
              <a:t>loại</a:t>
            </a:r>
            <a:r>
              <a:rPr lang="en-US" sz="3600" dirty="0"/>
              <a:t> </a:t>
            </a:r>
            <a:r>
              <a:rPr lang="en-US" sz="3600" dirty="0" err="1"/>
              <a:t>các</a:t>
            </a:r>
            <a:r>
              <a:rPr lang="en-US" sz="3600" dirty="0"/>
              <a:t> </a:t>
            </a:r>
            <a:r>
              <a:rPr lang="en-US" sz="3600" dirty="0" err="1"/>
              <a:t>loại</a:t>
            </a:r>
            <a:r>
              <a:rPr lang="en-US" sz="3600" dirty="0"/>
              <a:t> </a:t>
            </a:r>
            <a:r>
              <a:rPr lang="en-US" sz="3600" dirty="0" err="1"/>
              <a:t>hình</a:t>
            </a:r>
            <a:r>
              <a:rPr lang="en-US" sz="3600" dirty="0"/>
              <a:t> du </a:t>
            </a:r>
            <a:r>
              <a:rPr lang="en-US" sz="3600" dirty="0" err="1"/>
              <a:t>lịch</a:t>
            </a:r>
            <a:r>
              <a:rPr lang="en-US" sz="3600" dirty="0"/>
              <a:t>, </a:t>
            </a:r>
            <a:r>
              <a:rPr lang="en-US" sz="3600" dirty="0" err="1"/>
              <a:t>chuyên</a:t>
            </a:r>
            <a:r>
              <a:rPr lang="en-US" sz="3600" dirty="0"/>
              <a:t> </a:t>
            </a:r>
            <a:r>
              <a:rPr lang="en-US" sz="3600" dirty="0" err="1"/>
              <a:t>môn</a:t>
            </a:r>
            <a:r>
              <a:rPr lang="en-US" sz="3600" dirty="0"/>
              <a:t> </a:t>
            </a:r>
            <a:r>
              <a:rPr lang="en-US" sz="3600" dirty="0" err="1"/>
              <a:t>hóa</a:t>
            </a:r>
            <a:r>
              <a:rPr lang="en-US" sz="3600" dirty="0"/>
              <a:t> </a:t>
            </a:r>
            <a:r>
              <a:rPr lang="en-US" sz="3600" dirty="0" err="1"/>
              <a:t>các</a:t>
            </a:r>
            <a:r>
              <a:rPr lang="en-US" sz="3600" dirty="0"/>
              <a:t> </a:t>
            </a:r>
            <a:r>
              <a:rPr lang="en-US" sz="3600" dirty="0" err="1"/>
              <a:t>sản</a:t>
            </a:r>
            <a:r>
              <a:rPr lang="en-US" sz="3600" dirty="0"/>
              <a:t> </a:t>
            </a:r>
            <a:r>
              <a:rPr lang="en-US" sz="3600" dirty="0" err="1"/>
              <a:t>phẩm</a:t>
            </a:r>
            <a:r>
              <a:rPr lang="en-US" sz="3600" dirty="0"/>
              <a:t> du </a:t>
            </a:r>
            <a:r>
              <a:rPr lang="en-US" sz="3600" dirty="0" err="1"/>
              <a:t>lịch</a:t>
            </a:r>
            <a:r>
              <a:rPr lang="en-US" sz="3600" dirty="0"/>
              <a:t> </a:t>
            </a:r>
            <a:r>
              <a:rPr lang="en-US" sz="3600" dirty="0" err="1"/>
              <a:t>nhằm</a:t>
            </a:r>
            <a:r>
              <a:rPr lang="en-US" sz="3600" dirty="0"/>
              <a:t> </a:t>
            </a:r>
            <a:r>
              <a:rPr lang="en-US" sz="3600" dirty="0" err="1"/>
              <a:t>thỏa</a:t>
            </a:r>
            <a:r>
              <a:rPr lang="en-US" sz="3600" dirty="0"/>
              <a:t> </a:t>
            </a:r>
            <a:r>
              <a:rPr lang="en-US" sz="3600" dirty="0" err="1"/>
              <a:t>mãn</a:t>
            </a:r>
            <a:r>
              <a:rPr lang="en-US" sz="3600" dirty="0"/>
              <a:t> </a:t>
            </a:r>
            <a:r>
              <a:rPr lang="en-US" sz="3600" dirty="0" err="1"/>
              <a:t>cho</a:t>
            </a:r>
            <a:r>
              <a:rPr lang="en-US" sz="3600" dirty="0"/>
              <a:t> </a:t>
            </a:r>
            <a:r>
              <a:rPr lang="en-US" sz="3600" dirty="0" err="1"/>
              <a:t>sự</a:t>
            </a:r>
            <a:r>
              <a:rPr lang="en-US" sz="3600" dirty="0"/>
              <a:t> </a:t>
            </a:r>
            <a:r>
              <a:rPr lang="en-US" sz="3600" dirty="0" err="1"/>
              <a:t>lựa</a:t>
            </a:r>
            <a:r>
              <a:rPr lang="en-US" sz="3600" dirty="0"/>
              <a:t> </a:t>
            </a:r>
            <a:r>
              <a:rPr lang="en-US" sz="3600" dirty="0" err="1"/>
              <a:t>chọn</a:t>
            </a:r>
            <a:r>
              <a:rPr lang="en-US" sz="3600" dirty="0"/>
              <a:t> </a:t>
            </a:r>
            <a:r>
              <a:rPr lang="en-US" sz="3600" dirty="0" err="1"/>
              <a:t>và</a:t>
            </a:r>
            <a:r>
              <a:rPr lang="en-US" sz="3600" dirty="0"/>
              <a:t> </a:t>
            </a:r>
            <a:r>
              <a:rPr lang="en-US" sz="3600" dirty="0" err="1"/>
              <a:t>đáp</a:t>
            </a:r>
            <a:r>
              <a:rPr lang="en-US" sz="3600" dirty="0"/>
              <a:t> </a:t>
            </a:r>
            <a:r>
              <a:rPr lang="en-US" sz="3600" dirty="0" err="1"/>
              <a:t>ứng</a:t>
            </a:r>
            <a:r>
              <a:rPr lang="en-US" sz="3600" dirty="0"/>
              <a:t> </a:t>
            </a:r>
            <a:r>
              <a:rPr lang="en-US" sz="3600" dirty="0" err="1"/>
              <a:t>tốt</a:t>
            </a:r>
            <a:r>
              <a:rPr lang="en-US" sz="3600" dirty="0"/>
              <a:t> </a:t>
            </a:r>
            <a:r>
              <a:rPr lang="en-US" sz="3600" dirty="0" err="1"/>
              <a:t>nhất</a:t>
            </a:r>
            <a:r>
              <a:rPr lang="en-US" sz="3600" dirty="0"/>
              <a:t> </a:t>
            </a:r>
            <a:r>
              <a:rPr lang="en-US" sz="3600" dirty="0" err="1"/>
              <a:t>cho</a:t>
            </a:r>
            <a:r>
              <a:rPr lang="en-US" sz="3600" dirty="0"/>
              <a:t> </a:t>
            </a:r>
            <a:r>
              <a:rPr lang="en-US" sz="3600" dirty="0" err="1"/>
              <a:t>nhu</a:t>
            </a:r>
            <a:r>
              <a:rPr lang="en-US" sz="3600" dirty="0"/>
              <a:t> </a:t>
            </a:r>
            <a:r>
              <a:rPr lang="en-US" sz="3600" dirty="0" err="1"/>
              <a:t>cầu</a:t>
            </a:r>
            <a:r>
              <a:rPr lang="en-US" sz="3600" dirty="0"/>
              <a:t> </a:t>
            </a:r>
            <a:r>
              <a:rPr lang="en-US" sz="3600" dirty="0" err="1"/>
              <a:t>của</a:t>
            </a:r>
            <a:r>
              <a:rPr lang="en-US" sz="3600" dirty="0"/>
              <a:t> du </a:t>
            </a:r>
            <a:r>
              <a:rPr lang="en-US" sz="3600" dirty="0" err="1"/>
              <a:t>khách</a:t>
            </a:r>
            <a:r>
              <a:rPr lang="en-US" sz="3600" dirty="0"/>
              <a:t>.</a:t>
            </a:r>
          </a:p>
        </p:txBody>
      </p:sp>
      <p:sp>
        <p:nvSpPr>
          <p:cNvPr id="4" name="Text Box 13"/>
          <p:cNvSpPr txBox="1">
            <a:spLocks noChangeArrowheads="1"/>
          </p:cNvSpPr>
          <p:nvPr/>
        </p:nvSpPr>
        <p:spPr bwMode="gray">
          <a:xfrm>
            <a:off x="11839883" y="6494283"/>
            <a:ext cx="319318"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9</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1372795366"/>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r>
              <a:rPr lang="en-US" b="1" dirty="0" smtClean="0"/>
              <a:t>1.4 </a:t>
            </a:r>
            <a:r>
              <a:rPr lang="en-US" b="1" dirty="0"/>
              <a:t>CÁC LOẠI HÌNH DU LỊCH</a:t>
            </a:r>
            <a:br>
              <a:rPr lang="en-US" b="1" dirty="0"/>
            </a:br>
            <a:r>
              <a:rPr lang="en-US" dirty="0"/>
              <a:t/>
            </a:r>
            <a:br>
              <a:rPr lang="en-US" dirty="0"/>
            </a:br>
            <a:endParaRPr lang="en-US" b="1" dirty="0">
              <a:solidFill>
                <a:srgbClr val="FF0000"/>
              </a:solidFill>
            </a:endParaRPr>
          </a:p>
        </p:txBody>
      </p:sp>
      <p:sp>
        <p:nvSpPr>
          <p:cNvPr id="5" name="Title 1"/>
          <p:cNvSpPr txBox="1">
            <a:spLocks/>
          </p:cNvSpPr>
          <p:nvPr/>
        </p:nvSpPr>
        <p:spPr>
          <a:xfrm>
            <a:off x="333775" y="764273"/>
            <a:ext cx="9874750" cy="5877380"/>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1" algn="just"/>
            <a:r>
              <a:rPr lang="en-US" sz="3600" b="1" dirty="0" smtClean="0">
                <a:solidFill>
                  <a:schemeClr val="tx1"/>
                </a:solidFill>
              </a:rPr>
              <a:t>1.4.2 </a:t>
            </a:r>
            <a:r>
              <a:rPr lang="en-US" sz="3600" b="1" dirty="0" err="1" smtClean="0">
                <a:solidFill>
                  <a:schemeClr val="tx1"/>
                </a:solidFill>
              </a:rPr>
              <a:t>Các</a:t>
            </a:r>
            <a:r>
              <a:rPr lang="en-US" sz="3600" b="1" dirty="0" smtClean="0">
                <a:solidFill>
                  <a:schemeClr val="tx1"/>
                </a:solidFill>
              </a:rPr>
              <a:t> </a:t>
            </a:r>
            <a:r>
              <a:rPr lang="en-US" sz="3600" b="1" dirty="0" err="1" smtClean="0">
                <a:solidFill>
                  <a:schemeClr val="tx1"/>
                </a:solidFill>
              </a:rPr>
              <a:t>loại</a:t>
            </a:r>
            <a:r>
              <a:rPr lang="en-US" sz="3600" b="1" dirty="0" smtClean="0">
                <a:solidFill>
                  <a:schemeClr val="tx1"/>
                </a:solidFill>
              </a:rPr>
              <a:t> </a:t>
            </a:r>
            <a:r>
              <a:rPr lang="en-US" sz="3600" b="1" dirty="0" err="1" smtClean="0">
                <a:solidFill>
                  <a:schemeClr val="tx1"/>
                </a:solidFill>
              </a:rPr>
              <a:t>hình</a:t>
            </a:r>
            <a:r>
              <a:rPr lang="en-US" sz="3600" b="1" dirty="0" smtClean="0">
                <a:solidFill>
                  <a:schemeClr val="tx1"/>
                </a:solidFill>
              </a:rPr>
              <a:t> du </a:t>
            </a:r>
            <a:r>
              <a:rPr lang="en-US" sz="3600" b="1" dirty="0" err="1" smtClean="0">
                <a:solidFill>
                  <a:schemeClr val="tx1"/>
                </a:solidFill>
              </a:rPr>
              <a:t>lịch</a:t>
            </a:r>
            <a:r>
              <a:rPr lang="en-US" sz="3600" b="1" dirty="0" smtClean="0">
                <a:solidFill>
                  <a:schemeClr val="tx1"/>
                </a:solidFill>
              </a:rPr>
              <a:t> ở </a:t>
            </a:r>
            <a:r>
              <a:rPr lang="en-US" sz="3600" b="1" dirty="0" err="1" smtClean="0">
                <a:solidFill>
                  <a:schemeClr val="tx1"/>
                </a:solidFill>
              </a:rPr>
              <a:t>Việt</a:t>
            </a:r>
            <a:r>
              <a:rPr lang="en-US" sz="3600" b="1" dirty="0" smtClean="0">
                <a:solidFill>
                  <a:schemeClr val="tx1"/>
                </a:solidFill>
              </a:rPr>
              <a:t> Nam</a:t>
            </a:r>
          </a:p>
          <a:p>
            <a:pPr lvl="1" algn="just"/>
            <a:r>
              <a:rPr lang="en-US" sz="3600" b="1" dirty="0" smtClean="0">
                <a:solidFill>
                  <a:schemeClr val="tx1"/>
                </a:solidFill>
              </a:rPr>
              <a:t>1.4.2.1 </a:t>
            </a:r>
            <a:r>
              <a:rPr lang="en-US" sz="3600" b="1" dirty="0" err="1" smtClean="0">
                <a:solidFill>
                  <a:schemeClr val="tx1"/>
                </a:solidFill>
              </a:rPr>
              <a:t>Phân</a:t>
            </a:r>
            <a:r>
              <a:rPr lang="en-US" sz="3600" b="1" dirty="0" smtClean="0">
                <a:solidFill>
                  <a:schemeClr val="tx1"/>
                </a:solidFill>
              </a:rPr>
              <a:t> </a:t>
            </a:r>
            <a:r>
              <a:rPr lang="en-US" sz="3600" b="1" dirty="0" err="1" smtClean="0">
                <a:solidFill>
                  <a:schemeClr val="tx1"/>
                </a:solidFill>
              </a:rPr>
              <a:t>loại</a:t>
            </a:r>
            <a:r>
              <a:rPr lang="en-US" sz="3600" b="1" dirty="0" smtClean="0">
                <a:solidFill>
                  <a:schemeClr val="tx1"/>
                </a:solidFill>
              </a:rPr>
              <a:t> </a:t>
            </a:r>
            <a:r>
              <a:rPr lang="en-US" sz="3600" b="1" dirty="0" err="1" smtClean="0">
                <a:solidFill>
                  <a:schemeClr val="tx1"/>
                </a:solidFill>
              </a:rPr>
              <a:t>theo</a:t>
            </a:r>
            <a:r>
              <a:rPr lang="en-US" sz="3600" b="1" dirty="0" smtClean="0">
                <a:solidFill>
                  <a:schemeClr val="tx1"/>
                </a:solidFill>
              </a:rPr>
              <a:t> </a:t>
            </a:r>
            <a:r>
              <a:rPr lang="en-US" sz="3600" b="1" dirty="0" err="1" smtClean="0">
                <a:solidFill>
                  <a:schemeClr val="tx1"/>
                </a:solidFill>
              </a:rPr>
              <a:t>mục</a:t>
            </a:r>
            <a:r>
              <a:rPr lang="en-US" sz="3600" b="1" dirty="0" smtClean="0">
                <a:solidFill>
                  <a:schemeClr val="tx1"/>
                </a:solidFill>
              </a:rPr>
              <a:t> </a:t>
            </a:r>
            <a:r>
              <a:rPr lang="en-US" sz="3600" b="1" dirty="0" err="1" smtClean="0">
                <a:solidFill>
                  <a:schemeClr val="tx1"/>
                </a:solidFill>
              </a:rPr>
              <a:t>đích</a:t>
            </a:r>
            <a:r>
              <a:rPr lang="en-US" sz="3600" b="1" dirty="0" smtClean="0">
                <a:solidFill>
                  <a:schemeClr val="tx1"/>
                </a:solidFill>
              </a:rPr>
              <a:t> </a:t>
            </a:r>
            <a:r>
              <a:rPr lang="en-US" sz="3600" b="1" dirty="0" err="1" smtClean="0">
                <a:solidFill>
                  <a:schemeClr val="tx1"/>
                </a:solidFill>
              </a:rPr>
              <a:t>chuyến</a:t>
            </a:r>
            <a:r>
              <a:rPr lang="en-US" sz="3600" b="1" dirty="0" smtClean="0">
                <a:solidFill>
                  <a:schemeClr val="tx1"/>
                </a:solidFill>
              </a:rPr>
              <a:t> </a:t>
            </a:r>
            <a:r>
              <a:rPr lang="en-US" sz="3600" b="1" dirty="0" err="1" smtClean="0">
                <a:solidFill>
                  <a:schemeClr val="tx1"/>
                </a:solidFill>
              </a:rPr>
              <a:t>đi</a:t>
            </a:r>
            <a:endParaRPr lang="en-US" sz="3600" b="1" dirty="0">
              <a:solidFill>
                <a:schemeClr val="tx1"/>
              </a:solidFill>
            </a:endParaRPr>
          </a:p>
          <a:p>
            <a:pPr algn="just"/>
            <a:r>
              <a:rPr lang="en-US" b="1" dirty="0" smtClean="0"/>
              <a:t>Du </a:t>
            </a:r>
            <a:r>
              <a:rPr lang="en-US" b="1" dirty="0" err="1"/>
              <a:t>lịch</a:t>
            </a:r>
            <a:r>
              <a:rPr lang="en-US" b="1" dirty="0"/>
              <a:t> </a:t>
            </a:r>
            <a:r>
              <a:rPr lang="en-US" b="1" dirty="0" err="1"/>
              <a:t>nghỉ</a:t>
            </a:r>
            <a:r>
              <a:rPr lang="en-US" b="1" dirty="0"/>
              <a:t> </a:t>
            </a:r>
            <a:r>
              <a:rPr lang="en-US" b="1" dirty="0" err="1"/>
              <a:t>dưỡng</a:t>
            </a:r>
            <a:endParaRPr lang="en-US" dirty="0"/>
          </a:p>
          <a:p>
            <a:pPr algn="just"/>
            <a:r>
              <a:rPr lang="en-US" dirty="0" err="1">
                <a:solidFill>
                  <a:schemeClr val="tx1"/>
                </a:solidFill>
              </a:rPr>
              <a:t>Với</a:t>
            </a:r>
            <a:r>
              <a:rPr lang="en-US" dirty="0">
                <a:solidFill>
                  <a:schemeClr val="tx1"/>
                </a:solidFill>
              </a:rPr>
              <a:t> </a:t>
            </a:r>
            <a:r>
              <a:rPr lang="en-US" dirty="0" err="1">
                <a:solidFill>
                  <a:schemeClr val="tx1"/>
                </a:solidFill>
              </a:rPr>
              <a:t>nền</a:t>
            </a:r>
            <a:r>
              <a:rPr lang="en-US" dirty="0">
                <a:solidFill>
                  <a:schemeClr val="tx1"/>
                </a:solidFill>
              </a:rPr>
              <a:t> </a:t>
            </a:r>
            <a:r>
              <a:rPr lang="en-US" dirty="0" err="1">
                <a:solidFill>
                  <a:schemeClr val="tx1"/>
                </a:solidFill>
              </a:rPr>
              <a:t>kinh</a:t>
            </a:r>
            <a:r>
              <a:rPr lang="en-US" dirty="0">
                <a:solidFill>
                  <a:schemeClr val="tx1"/>
                </a:solidFill>
              </a:rPr>
              <a:t> </a:t>
            </a:r>
            <a:r>
              <a:rPr lang="en-US" dirty="0" err="1">
                <a:solidFill>
                  <a:schemeClr val="tx1"/>
                </a:solidFill>
              </a:rPr>
              <a:t>tế</a:t>
            </a:r>
            <a:r>
              <a:rPr lang="en-US" dirty="0">
                <a:solidFill>
                  <a:schemeClr val="tx1"/>
                </a:solidFill>
              </a:rPr>
              <a:t> </a:t>
            </a:r>
            <a:r>
              <a:rPr lang="en-US" dirty="0" err="1">
                <a:solidFill>
                  <a:schemeClr val="tx1"/>
                </a:solidFill>
              </a:rPr>
              <a:t>ngày</a:t>
            </a:r>
            <a:r>
              <a:rPr lang="en-US" dirty="0">
                <a:solidFill>
                  <a:schemeClr val="tx1"/>
                </a:solidFill>
              </a:rPr>
              <a:t> </a:t>
            </a:r>
            <a:r>
              <a:rPr lang="en-US" dirty="0" err="1">
                <a:solidFill>
                  <a:schemeClr val="tx1"/>
                </a:solidFill>
              </a:rPr>
              <a:t>càng</a:t>
            </a:r>
            <a:r>
              <a:rPr lang="en-US" dirty="0">
                <a:solidFill>
                  <a:schemeClr val="tx1"/>
                </a:solidFill>
              </a:rPr>
              <a:t> </a:t>
            </a:r>
            <a:r>
              <a:rPr lang="en-US" dirty="0" err="1">
                <a:solidFill>
                  <a:schemeClr val="tx1"/>
                </a:solidFill>
              </a:rPr>
              <a:t>phát</a:t>
            </a:r>
            <a:r>
              <a:rPr lang="en-US" dirty="0">
                <a:solidFill>
                  <a:schemeClr val="tx1"/>
                </a:solidFill>
              </a:rPr>
              <a:t> </a:t>
            </a:r>
            <a:r>
              <a:rPr lang="en-US" dirty="0" err="1">
                <a:solidFill>
                  <a:schemeClr val="tx1"/>
                </a:solidFill>
              </a:rPr>
              <a:t>triển</a:t>
            </a:r>
            <a:r>
              <a:rPr lang="en-US" dirty="0">
                <a:solidFill>
                  <a:schemeClr val="tx1"/>
                </a:solidFill>
              </a:rPr>
              <a:t>, </a:t>
            </a:r>
            <a:r>
              <a:rPr lang="en-US" dirty="0" err="1">
                <a:solidFill>
                  <a:schemeClr val="tx1"/>
                </a:solidFill>
              </a:rPr>
              <a:t>mức</a:t>
            </a:r>
            <a:r>
              <a:rPr lang="en-US" dirty="0">
                <a:solidFill>
                  <a:schemeClr val="tx1"/>
                </a:solidFill>
              </a:rPr>
              <a:t> </a:t>
            </a:r>
            <a:r>
              <a:rPr lang="en-US" dirty="0" err="1">
                <a:solidFill>
                  <a:schemeClr val="tx1"/>
                </a:solidFill>
              </a:rPr>
              <a:t>sống</a:t>
            </a:r>
            <a:r>
              <a:rPr lang="en-US" dirty="0">
                <a:solidFill>
                  <a:schemeClr val="tx1"/>
                </a:solidFill>
              </a:rPr>
              <a:t> </a:t>
            </a:r>
            <a:r>
              <a:rPr lang="en-US" dirty="0" err="1">
                <a:solidFill>
                  <a:schemeClr val="tx1"/>
                </a:solidFill>
              </a:rPr>
              <a:t>của</a:t>
            </a:r>
            <a:r>
              <a:rPr lang="en-US" dirty="0">
                <a:solidFill>
                  <a:schemeClr val="tx1"/>
                </a:solidFill>
              </a:rPr>
              <a:t> </a:t>
            </a:r>
            <a:r>
              <a:rPr lang="en-US" dirty="0" err="1">
                <a:solidFill>
                  <a:schemeClr val="tx1"/>
                </a:solidFill>
              </a:rPr>
              <a:t>mỗi</a:t>
            </a:r>
            <a:r>
              <a:rPr lang="en-US" dirty="0">
                <a:solidFill>
                  <a:schemeClr val="tx1"/>
                </a:solidFill>
              </a:rPr>
              <a:t> </a:t>
            </a:r>
            <a:r>
              <a:rPr lang="en-US" dirty="0" err="1">
                <a:solidFill>
                  <a:schemeClr val="tx1"/>
                </a:solidFill>
              </a:rPr>
              <a:t>người</a:t>
            </a:r>
            <a:r>
              <a:rPr lang="en-US" dirty="0">
                <a:solidFill>
                  <a:schemeClr val="tx1"/>
                </a:solidFill>
              </a:rPr>
              <a:t> </a:t>
            </a:r>
            <a:r>
              <a:rPr lang="en-US" dirty="0" err="1">
                <a:solidFill>
                  <a:schemeClr val="tx1"/>
                </a:solidFill>
              </a:rPr>
              <a:t>cũng</a:t>
            </a:r>
            <a:r>
              <a:rPr lang="en-US" dirty="0">
                <a:solidFill>
                  <a:schemeClr val="tx1"/>
                </a:solidFill>
              </a:rPr>
              <a:t> </a:t>
            </a:r>
            <a:r>
              <a:rPr lang="en-US" dirty="0" err="1">
                <a:solidFill>
                  <a:schemeClr val="tx1"/>
                </a:solidFill>
              </a:rPr>
              <a:t>ngày</a:t>
            </a:r>
            <a:r>
              <a:rPr lang="en-US" dirty="0">
                <a:solidFill>
                  <a:schemeClr val="tx1"/>
                </a:solidFill>
              </a:rPr>
              <a:t> </a:t>
            </a:r>
            <a:r>
              <a:rPr lang="en-US" dirty="0" err="1">
                <a:solidFill>
                  <a:schemeClr val="tx1"/>
                </a:solidFill>
              </a:rPr>
              <a:t>càng</a:t>
            </a:r>
            <a:r>
              <a:rPr lang="en-US" dirty="0">
                <a:solidFill>
                  <a:schemeClr val="tx1"/>
                </a:solidFill>
              </a:rPr>
              <a:t> </a:t>
            </a:r>
            <a:r>
              <a:rPr lang="en-US" dirty="0" err="1">
                <a:solidFill>
                  <a:schemeClr val="tx1"/>
                </a:solidFill>
              </a:rPr>
              <a:t>cao</a:t>
            </a:r>
            <a:r>
              <a:rPr lang="en-US" dirty="0">
                <a:solidFill>
                  <a:schemeClr val="tx1"/>
                </a:solidFill>
              </a:rPr>
              <a:t> </a:t>
            </a:r>
            <a:r>
              <a:rPr lang="en-US" dirty="0" err="1">
                <a:solidFill>
                  <a:schemeClr val="tx1"/>
                </a:solidFill>
              </a:rPr>
              <a:t>hơn</a:t>
            </a:r>
            <a:r>
              <a:rPr lang="en-US" dirty="0">
                <a:solidFill>
                  <a:schemeClr val="tx1"/>
                </a:solidFill>
              </a:rPr>
              <a:t>, do </a:t>
            </a:r>
            <a:r>
              <a:rPr lang="en-US" dirty="0" err="1">
                <a:solidFill>
                  <a:schemeClr val="tx1"/>
                </a:solidFill>
              </a:rPr>
              <a:t>đó</a:t>
            </a:r>
            <a:r>
              <a:rPr lang="en-US" dirty="0">
                <a:solidFill>
                  <a:schemeClr val="tx1"/>
                </a:solidFill>
              </a:rPr>
              <a:t> </a:t>
            </a:r>
            <a:r>
              <a:rPr lang="en-US" dirty="0" err="1">
                <a:solidFill>
                  <a:schemeClr val="tx1"/>
                </a:solidFill>
              </a:rPr>
              <a:t>loại</a:t>
            </a:r>
            <a:r>
              <a:rPr lang="en-US" dirty="0">
                <a:solidFill>
                  <a:schemeClr val="tx1"/>
                </a:solidFill>
              </a:rPr>
              <a:t> tour du </a:t>
            </a:r>
            <a:r>
              <a:rPr lang="en-US" dirty="0" err="1">
                <a:solidFill>
                  <a:schemeClr val="tx1"/>
                </a:solidFill>
              </a:rPr>
              <a:t>lịch</a:t>
            </a:r>
            <a:r>
              <a:rPr lang="en-US" dirty="0">
                <a:solidFill>
                  <a:schemeClr val="tx1"/>
                </a:solidFill>
              </a:rPr>
              <a:t> </a:t>
            </a:r>
            <a:r>
              <a:rPr lang="en-US" dirty="0" err="1">
                <a:solidFill>
                  <a:schemeClr val="tx1"/>
                </a:solidFill>
              </a:rPr>
              <a:t>này</a:t>
            </a:r>
            <a:r>
              <a:rPr lang="en-US" dirty="0">
                <a:solidFill>
                  <a:schemeClr val="tx1"/>
                </a:solidFill>
              </a:rPr>
              <a:t> </a:t>
            </a:r>
            <a:r>
              <a:rPr lang="en-US" dirty="0" err="1">
                <a:solidFill>
                  <a:schemeClr val="tx1"/>
                </a:solidFill>
              </a:rPr>
              <a:t>được</a:t>
            </a:r>
            <a:r>
              <a:rPr lang="en-US" dirty="0">
                <a:solidFill>
                  <a:schemeClr val="tx1"/>
                </a:solidFill>
              </a:rPr>
              <a:t> </a:t>
            </a:r>
            <a:r>
              <a:rPr lang="en-US" dirty="0" err="1">
                <a:solidFill>
                  <a:schemeClr val="tx1"/>
                </a:solidFill>
              </a:rPr>
              <a:t>đầu</a:t>
            </a:r>
            <a:r>
              <a:rPr lang="en-US" dirty="0">
                <a:solidFill>
                  <a:schemeClr val="tx1"/>
                </a:solidFill>
              </a:rPr>
              <a:t> </a:t>
            </a:r>
            <a:r>
              <a:rPr lang="en-US" dirty="0" err="1">
                <a:solidFill>
                  <a:schemeClr val="tx1"/>
                </a:solidFill>
              </a:rPr>
              <a:t>tư</a:t>
            </a:r>
            <a:r>
              <a:rPr lang="en-US" dirty="0">
                <a:solidFill>
                  <a:schemeClr val="tx1"/>
                </a:solidFill>
              </a:rPr>
              <a:t> </a:t>
            </a:r>
            <a:r>
              <a:rPr lang="en-US" dirty="0" err="1">
                <a:solidFill>
                  <a:schemeClr val="tx1"/>
                </a:solidFill>
              </a:rPr>
              <a:t>và</a:t>
            </a:r>
            <a:r>
              <a:rPr lang="en-US" dirty="0">
                <a:solidFill>
                  <a:schemeClr val="tx1"/>
                </a:solidFill>
              </a:rPr>
              <a:t> </a:t>
            </a:r>
            <a:r>
              <a:rPr lang="en-US" dirty="0" err="1">
                <a:solidFill>
                  <a:schemeClr val="tx1"/>
                </a:solidFill>
              </a:rPr>
              <a:t>phát</a:t>
            </a:r>
            <a:r>
              <a:rPr lang="en-US" dirty="0">
                <a:solidFill>
                  <a:schemeClr val="tx1"/>
                </a:solidFill>
              </a:rPr>
              <a:t> </a:t>
            </a:r>
            <a:r>
              <a:rPr lang="en-US" dirty="0" err="1">
                <a:solidFill>
                  <a:schemeClr val="tx1"/>
                </a:solidFill>
              </a:rPr>
              <a:t>triển</a:t>
            </a:r>
            <a:r>
              <a:rPr lang="en-US" dirty="0">
                <a:solidFill>
                  <a:schemeClr val="tx1"/>
                </a:solidFill>
              </a:rPr>
              <a:t> </a:t>
            </a:r>
            <a:r>
              <a:rPr lang="en-US" dirty="0" err="1">
                <a:solidFill>
                  <a:schemeClr val="tx1"/>
                </a:solidFill>
              </a:rPr>
              <a:t>để</a:t>
            </a:r>
            <a:r>
              <a:rPr lang="en-US" dirty="0">
                <a:solidFill>
                  <a:schemeClr val="tx1"/>
                </a:solidFill>
              </a:rPr>
              <a:t> </a:t>
            </a:r>
            <a:r>
              <a:rPr lang="en-US" dirty="0" err="1">
                <a:solidFill>
                  <a:schemeClr val="tx1"/>
                </a:solidFill>
              </a:rPr>
              <a:t>đáp</a:t>
            </a:r>
            <a:r>
              <a:rPr lang="en-US" dirty="0">
                <a:solidFill>
                  <a:schemeClr val="tx1"/>
                </a:solidFill>
              </a:rPr>
              <a:t> </a:t>
            </a:r>
            <a:r>
              <a:rPr lang="en-US" dirty="0" err="1">
                <a:solidFill>
                  <a:schemeClr val="tx1"/>
                </a:solidFill>
              </a:rPr>
              <a:t>ứng</a:t>
            </a:r>
            <a:r>
              <a:rPr lang="en-US" dirty="0">
                <a:solidFill>
                  <a:schemeClr val="tx1"/>
                </a:solidFill>
              </a:rPr>
              <a:t> </a:t>
            </a:r>
            <a:r>
              <a:rPr lang="en-US" dirty="0" err="1">
                <a:solidFill>
                  <a:schemeClr val="tx1"/>
                </a:solidFill>
              </a:rPr>
              <a:t>nhu</a:t>
            </a:r>
            <a:r>
              <a:rPr lang="en-US" dirty="0">
                <a:solidFill>
                  <a:schemeClr val="tx1"/>
                </a:solidFill>
              </a:rPr>
              <a:t> </a:t>
            </a:r>
            <a:r>
              <a:rPr lang="en-US" dirty="0" err="1">
                <a:solidFill>
                  <a:schemeClr val="tx1"/>
                </a:solidFill>
              </a:rPr>
              <a:t>cầu</a:t>
            </a:r>
            <a:r>
              <a:rPr lang="en-US" dirty="0">
                <a:solidFill>
                  <a:schemeClr val="tx1"/>
                </a:solidFill>
              </a:rPr>
              <a:t> </a:t>
            </a:r>
            <a:r>
              <a:rPr lang="en-US" dirty="0" err="1">
                <a:solidFill>
                  <a:schemeClr val="tx1"/>
                </a:solidFill>
              </a:rPr>
              <a:t>của</a:t>
            </a:r>
            <a:r>
              <a:rPr lang="en-US" dirty="0">
                <a:solidFill>
                  <a:schemeClr val="tx1"/>
                </a:solidFill>
              </a:rPr>
              <a:t> </a:t>
            </a:r>
            <a:r>
              <a:rPr lang="en-US" dirty="0" err="1">
                <a:solidFill>
                  <a:schemeClr val="tx1"/>
                </a:solidFill>
              </a:rPr>
              <a:t>hầu</a:t>
            </a:r>
            <a:r>
              <a:rPr lang="en-US" dirty="0">
                <a:solidFill>
                  <a:schemeClr val="tx1"/>
                </a:solidFill>
              </a:rPr>
              <a:t> </a:t>
            </a:r>
            <a:r>
              <a:rPr lang="en-US" dirty="0" err="1">
                <a:solidFill>
                  <a:schemeClr val="tx1"/>
                </a:solidFill>
              </a:rPr>
              <a:t>hết</a:t>
            </a:r>
            <a:r>
              <a:rPr lang="en-US" dirty="0">
                <a:solidFill>
                  <a:schemeClr val="tx1"/>
                </a:solidFill>
              </a:rPr>
              <a:t> </a:t>
            </a:r>
            <a:r>
              <a:rPr lang="en-US" dirty="0" err="1">
                <a:solidFill>
                  <a:schemeClr val="tx1"/>
                </a:solidFill>
              </a:rPr>
              <a:t>khách</a:t>
            </a:r>
            <a:r>
              <a:rPr lang="en-US" dirty="0">
                <a:solidFill>
                  <a:schemeClr val="tx1"/>
                </a:solidFill>
              </a:rPr>
              <a:t> du </a:t>
            </a:r>
            <a:r>
              <a:rPr lang="en-US" dirty="0" err="1">
                <a:solidFill>
                  <a:schemeClr val="tx1"/>
                </a:solidFill>
              </a:rPr>
              <a:t>lịch</a:t>
            </a:r>
            <a:r>
              <a:rPr lang="en-US" dirty="0">
                <a:solidFill>
                  <a:schemeClr val="tx1"/>
                </a:solidFill>
              </a:rPr>
              <a:t> </a:t>
            </a:r>
            <a:r>
              <a:rPr lang="en-US" dirty="0" err="1">
                <a:solidFill>
                  <a:schemeClr val="tx1"/>
                </a:solidFill>
              </a:rPr>
              <a:t>hiện</a:t>
            </a:r>
            <a:r>
              <a:rPr lang="en-US" dirty="0">
                <a:solidFill>
                  <a:schemeClr val="tx1"/>
                </a:solidFill>
              </a:rPr>
              <a:t> nay. </a:t>
            </a:r>
            <a:r>
              <a:rPr lang="en-US" dirty="0" err="1">
                <a:solidFill>
                  <a:schemeClr val="tx1"/>
                </a:solidFill>
              </a:rPr>
              <a:t>Khách</a:t>
            </a:r>
            <a:r>
              <a:rPr lang="en-US" dirty="0">
                <a:solidFill>
                  <a:schemeClr val="tx1"/>
                </a:solidFill>
              </a:rPr>
              <a:t> du </a:t>
            </a:r>
            <a:r>
              <a:rPr lang="en-US" dirty="0" err="1">
                <a:solidFill>
                  <a:schemeClr val="tx1"/>
                </a:solidFill>
              </a:rPr>
              <a:t>lịch</a:t>
            </a:r>
            <a:r>
              <a:rPr lang="en-US" dirty="0">
                <a:solidFill>
                  <a:schemeClr val="tx1"/>
                </a:solidFill>
              </a:rPr>
              <a:t> </a:t>
            </a:r>
            <a:r>
              <a:rPr lang="en-US" dirty="0" err="1">
                <a:solidFill>
                  <a:schemeClr val="tx1"/>
                </a:solidFill>
              </a:rPr>
              <a:t>có</a:t>
            </a:r>
            <a:r>
              <a:rPr lang="en-US" dirty="0">
                <a:solidFill>
                  <a:schemeClr val="tx1"/>
                </a:solidFill>
              </a:rPr>
              <a:t> </a:t>
            </a:r>
            <a:r>
              <a:rPr lang="en-US" dirty="0" err="1">
                <a:solidFill>
                  <a:schemeClr val="tx1"/>
                </a:solidFill>
              </a:rPr>
              <a:t>xu</a:t>
            </a:r>
            <a:r>
              <a:rPr lang="en-US" dirty="0">
                <a:solidFill>
                  <a:schemeClr val="tx1"/>
                </a:solidFill>
              </a:rPr>
              <a:t> </a:t>
            </a:r>
            <a:r>
              <a:rPr lang="en-US" dirty="0" err="1">
                <a:solidFill>
                  <a:schemeClr val="tx1"/>
                </a:solidFill>
              </a:rPr>
              <a:t>hướng</a:t>
            </a:r>
            <a:r>
              <a:rPr lang="en-US" dirty="0">
                <a:solidFill>
                  <a:schemeClr val="tx1"/>
                </a:solidFill>
              </a:rPr>
              <a:t> </a:t>
            </a:r>
            <a:r>
              <a:rPr lang="en-US" dirty="0" err="1">
                <a:solidFill>
                  <a:schemeClr val="tx1"/>
                </a:solidFill>
              </a:rPr>
              <a:t>kết</a:t>
            </a:r>
            <a:r>
              <a:rPr lang="en-US" dirty="0">
                <a:solidFill>
                  <a:schemeClr val="tx1"/>
                </a:solidFill>
              </a:rPr>
              <a:t> </a:t>
            </a:r>
            <a:r>
              <a:rPr lang="en-US" dirty="0" err="1">
                <a:solidFill>
                  <a:schemeClr val="tx1"/>
                </a:solidFill>
              </a:rPr>
              <a:t>hợp</a:t>
            </a:r>
            <a:r>
              <a:rPr lang="en-US" dirty="0">
                <a:solidFill>
                  <a:schemeClr val="tx1"/>
                </a:solidFill>
              </a:rPr>
              <a:t> du </a:t>
            </a:r>
            <a:r>
              <a:rPr lang="en-US" dirty="0" err="1">
                <a:solidFill>
                  <a:schemeClr val="tx1"/>
                </a:solidFill>
              </a:rPr>
              <a:t>lịch</a:t>
            </a:r>
            <a:r>
              <a:rPr lang="en-US" dirty="0">
                <a:solidFill>
                  <a:schemeClr val="tx1"/>
                </a:solidFill>
              </a:rPr>
              <a:t> </a:t>
            </a:r>
            <a:r>
              <a:rPr lang="en-US" dirty="0" err="1">
                <a:solidFill>
                  <a:schemeClr val="tx1"/>
                </a:solidFill>
              </a:rPr>
              <a:t>với</a:t>
            </a:r>
            <a:r>
              <a:rPr lang="en-US" dirty="0">
                <a:solidFill>
                  <a:schemeClr val="tx1"/>
                </a:solidFill>
              </a:rPr>
              <a:t> </a:t>
            </a:r>
            <a:r>
              <a:rPr lang="en-US" dirty="0" err="1">
                <a:solidFill>
                  <a:schemeClr val="tx1"/>
                </a:solidFill>
              </a:rPr>
              <a:t>thư</a:t>
            </a:r>
            <a:r>
              <a:rPr lang="en-US" dirty="0">
                <a:solidFill>
                  <a:schemeClr val="tx1"/>
                </a:solidFill>
              </a:rPr>
              <a:t> </a:t>
            </a:r>
            <a:r>
              <a:rPr lang="en-US" dirty="0" err="1">
                <a:solidFill>
                  <a:schemeClr val="tx1"/>
                </a:solidFill>
              </a:rPr>
              <a:t>giãn</a:t>
            </a:r>
            <a:r>
              <a:rPr lang="en-US" dirty="0">
                <a:solidFill>
                  <a:schemeClr val="tx1"/>
                </a:solidFill>
              </a:rPr>
              <a:t> </a:t>
            </a:r>
            <a:r>
              <a:rPr lang="en-US" dirty="0" err="1">
                <a:solidFill>
                  <a:schemeClr val="tx1"/>
                </a:solidFill>
              </a:rPr>
              <a:t>trong</a:t>
            </a:r>
            <a:r>
              <a:rPr lang="en-US" dirty="0">
                <a:solidFill>
                  <a:schemeClr val="tx1"/>
                </a:solidFill>
              </a:rPr>
              <a:t> </a:t>
            </a:r>
            <a:r>
              <a:rPr lang="en-US" dirty="0" err="1">
                <a:solidFill>
                  <a:schemeClr val="tx1"/>
                </a:solidFill>
              </a:rPr>
              <a:t>các</a:t>
            </a:r>
            <a:r>
              <a:rPr lang="en-US" dirty="0">
                <a:solidFill>
                  <a:schemeClr val="tx1"/>
                </a:solidFill>
              </a:rPr>
              <a:t> </a:t>
            </a:r>
            <a:r>
              <a:rPr lang="en-US" dirty="0" err="1">
                <a:solidFill>
                  <a:schemeClr val="tx1"/>
                </a:solidFill>
              </a:rPr>
              <a:t>khu</a:t>
            </a:r>
            <a:r>
              <a:rPr lang="en-US" dirty="0">
                <a:solidFill>
                  <a:schemeClr val="tx1"/>
                </a:solidFill>
              </a:rPr>
              <a:t> </a:t>
            </a:r>
            <a:r>
              <a:rPr lang="en-US" dirty="0" err="1">
                <a:solidFill>
                  <a:schemeClr val="tx1"/>
                </a:solidFill>
              </a:rPr>
              <a:t>nghỉ</a:t>
            </a:r>
            <a:r>
              <a:rPr lang="en-US" dirty="0">
                <a:solidFill>
                  <a:schemeClr val="tx1"/>
                </a:solidFill>
              </a:rPr>
              <a:t> </a:t>
            </a:r>
            <a:r>
              <a:rPr lang="en-US" dirty="0" err="1">
                <a:solidFill>
                  <a:schemeClr val="tx1"/>
                </a:solidFill>
              </a:rPr>
              <a:t>dưỡng</a:t>
            </a:r>
            <a:r>
              <a:rPr lang="en-US" dirty="0">
                <a:solidFill>
                  <a:schemeClr val="tx1"/>
                </a:solidFill>
              </a:rPr>
              <a:t> </a:t>
            </a:r>
            <a:r>
              <a:rPr lang="en-US" dirty="0" err="1">
                <a:solidFill>
                  <a:schemeClr val="tx1"/>
                </a:solidFill>
              </a:rPr>
              <a:t>cao</a:t>
            </a:r>
            <a:r>
              <a:rPr lang="en-US" dirty="0">
                <a:solidFill>
                  <a:schemeClr val="tx1"/>
                </a:solidFill>
              </a:rPr>
              <a:t> </a:t>
            </a:r>
            <a:r>
              <a:rPr lang="en-US" dirty="0" err="1">
                <a:solidFill>
                  <a:schemeClr val="tx1"/>
                </a:solidFill>
              </a:rPr>
              <a:t>cấp</a:t>
            </a:r>
            <a:r>
              <a:rPr lang="en-US" dirty="0">
                <a:solidFill>
                  <a:schemeClr val="tx1"/>
                </a:solidFill>
              </a:rPr>
              <a:t>.</a:t>
            </a:r>
          </a:p>
          <a:p>
            <a:pPr algn="just"/>
            <a:endParaRPr lang="en-US" dirty="0"/>
          </a:p>
        </p:txBody>
      </p:sp>
      <p:sp>
        <p:nvSpPr>
          <p:cNvPr id="4"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10</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1255521265"/>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r>
              <a:rPr lang="en-US" b="1" dirty="0" smtClean="0"/>
              <a:t>1.4 </a:t>
            </a:r>
            <a:r>
              <a:rPr lang="en-US" b="1" dirty="0"/>
              <a:t>CÁC LOẠI HÌNH DU LỊCH</a:t>
            </a:r>
            <a:br>
              <a:rPr lang="en-US" b="1" dirty="0"/>
            </a:br>
            <a:r>
              <a:rPr lang="en-US" dirty="0"/>
              <a:t/>
            </a:r>
            <a:br>
              <a:rPr lang="en-US" dirty="0"/>
            </a:br>
            <a:endParaRPr lang="en-US" b="1" dirty="0">
              <a:solidFill>
                <a:srgbClr val="FF0000"/>
              </a:solidFill>
            </a:endParaRPr>
          </a:p>
        </p:txBody>
      </p:sp>
      <p:sp>
        <p:nvSpPr>
          <p:cNvPr id="5" name="Title 1"/>
          <p:cNvSpPr txBox="1">
            <a:spLocks/>
          </p:cNvSpPr>
          <p:nvPr/>
        </p:nvSpPr>
        <p:spPr>
          <a:xfrm>
            <a:off x="333775" y="764273"/>
            <a:ext cx="10093116" cy="5877380"/>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1" algn="just"/>
            <a:r>
              <a:rPr lang="en-US" sz="3600" b="1" dirty="0" smtClean="0">
                <a:solidFill>
                  <a:schemeClr val="tx1"/>
                </a:solidFill>
              </a:rPr>
              <a:t>1.4.2 </a:t>
            </a:r>
            <a:r>
              <a:rPr lang="en-US" sz="3600" b="1" dirty="0" err="1" smtClean="0">
                <a:solidFill>
                  <a:schemeClr val="tx1"/>
                </a:solidFill>
              </a:rPr>
              <a:t>Các</a:t>
            </a:r>
            <a:r>
              <a:rPr lang="en-US" sz="3600" b="1" dirty="0" smtClean="0">
                <a:solidFill>
                  <a:schemeClr val="tx1"/>
                </a:solidFill>
              </a:rPr>
              <a:t> </a:t>
            </a:r>
            <a:r>
              <a:rPr lang="en-US" sz="3600" b="1" dirty="0" err="1" smtClean="0">
                <a:solidFill>
                  <a:schemeClr val="tx1"/>
                </a:solidFill>
              </a:rPr>
              <a:t>loại</a:t>
            </a:r>
            <a:r>
              <a:rPr lang="en-US" sz="3600" b="1" dirty="0" smtClean="0">
                <a:solidFill>
                  <a:schemeClr val="tx1"/>
                </a:solidFill>
              </a:rPr>
              <a:t> </a:t>
            </a:r>
            <a:r>
              <a:rPr lang="en-US" sz="3600" b="1" dirty="0" err="1" smtClean="0">
                <a:solidFill>
                  <a:schemeClr val="tx1"/>
                </a:solidFill>
              </a:rPr>
              <a:t>hình</a:t>
            </a:r>
            <a:r>
              <a:rPr lang="en-US" sz="3600" b="1" dirty="0" smtClean="0">
                <a:solidFill>
                  <a:schemeClr val="tx1"/>
                </a:solidFill>
              </a:rPr>
              <a:t> du </a:t>
            </a:r>
            <a:r>
              <a:rPr lang="en-US" sz="3600" b="1" dirty="0" err="1" smtClean="0">
                <a:solidFill>
                  <a:schemeClr val="tx1"/>
                </a:solidFill>
              </a:rPr>
              <a:t>lịch</a:t>
            </a:r>
            <a:r>
              <a:rPr lang="en-US" sz="3600" b="1" dirty="0" smtClean="0">
                <a:solidFill>
                  <a:schemeClr val="tx1"/>
                </a:solidFill>
              </a:rPr>
              <a:t> ở </a:t>
            </a:r>
            <a:r>
              <a:rPr lang="en-US" sz="3600" b="1" dirty="0" err="1" smtClean="0">
                <a:solidFill>
                  <a:schemeClr val="tx1"/>
                </a:solidFill>
              </a:rPr>
              <a:t>Việt</a:t>
            </a:r>
            <a:r>
              <a:rPr lang="en-US" sz="3600" b="1" dirty="0" smtClean="0">
                <a:solidFill>
                  <a:schemeClr val="tx1"/>
                </a:solidFill>
              </a:rPr>
              <a:t> Nam</a:t>
            </a:r>
          </a:p>
          <a:p>
            <a:pPr lvl="1" algn="just"/>
            <a:r>
              <a:rPr lang="en-US" sz="3600" b="1" dirty="0" smtClean="0">
                <a:solidFill>
                  <a:schemeClr val="tx1"/>
                </a:solidFill>
              </a:rPr>
              <a:t>1.4.2.1 </a:t>
            </a:r>
            <a:r>
              <a:rPr lang="en-US" sz="3600" b="1" dirty="0" err="1" smtClean="0">
                <a:solidFill>
                  <a:schemeClr val="tx1"/>
                </a:solidFill>
              </a:rPr>
              <a:t>Phân</a:t>
            </a:r>
            <a:r>
              <a:rPr lang="en-US" sz="3600" b="1" dirty="0" smtClean="0">
                <a:solidFill>
                  <a:schemeClr val="tx1"/>
                </a:solidFill>
              </a:rPr>
              <a:t> </a:t>
            </a:r>
            <a:r>
              <a:rPr lang="en-US" sz="3600" b="1" dirty="0" err="1" smtClean="0">
                <a:solidFill>
                  <a:schemeClr val="tx1"/>
                </a:solidFill>
              </a:rPr>
              <a:t>loại</a:t>
            </a:r>
            <a:r>
              <a:rPr lang="en-US" sz="3600" b="1" dirty="0" smtClean="0">
                <a:solidFill>
                  <a:schemeClr val="tx1"/>
                </a:solidFill>
              </a:rPr>
              <a:t> </a:t>
            </a:r>
            <a:r>
              <a:rPr lang="en-US" sz="3600" b="1" dirty="0" err="1" smtClean="0">
                <a:solidFill>
                  <a:schemeClr val="tx1"/>
                </a:solidFill>
              </a:rPr>
              <a:t>theo</a:t>
            </a:r>
            <a:r>
              <a:rPr lang="en-US" sz="3600" b="1" dirty="0" smtClean="0">
                <a:solidFill>
                  <a:schemeClr val="tx1"/>
                </a:solidFill>
              </a:rPr>
              <a:t> </a:t>
            </a:r>
            <a:r>
              <a:rPr lang="en-US" sz="3600" b="1" dirty="0" err="1" smtClean="0">
                <a:solidFill>
                  <a:schemeClr val="tx1"/>
                </a:solidFill>
              </a:rPr>
              <a:t>mục</a:t>
            </a:r>
            <a:r>
              <a:rPr lang="en-US" sz="3600" b="1" dirty="0" smtClean="0">
                <a:solidFill>
                  <a:schemeClr val="tx1"/>
                </a:solidFill>
              </a:rPr>
              <a:t> </a:t>
            </a:r>
            <a:r>
              <a:rPr lang="en-US" sz="3600" b="1" dirty="0" err="1" smtClean="0">
                <a:solidFill>
                  <a:schemeClr val="tx1"/>
                </a:solidFill>
              </a:rPr>
              <a:t>đích</a:t>
            </a:r>
            <a:r>
              <a:rPr lang="en-US" sz="3600" b="1" dirty="0" smtClean="0">
                <a:solidFill>
                  <a:schemeClr val="tx1"/>
                </a:solidFill>
              </a:rPr>
              <a:t> </a:t>
            </a:r>
            <a:r>
              <a:rPr lang="en-US" sz="3600" b="1" dirty="0" err="1" smtClean="0">
                <a:solidFill>
                  <a:schemeClr val="tx1"/>
                </a:solidFill>
              </a:rPr>
              <a:t>chuyến</a:t>
            </a:r>
            <a:r>
              <a:rPr lang="en-US" sz="3600" b="1" dirty="0" smtClean="0">
                <a:solidFill>
                  <a:schemeClr val="tx1"/>
                </a:solidFill>
              </a:rPr>
              <a:t> </a:t>
            </a:r>
            <a:r>
              <a:rPr lang="en-US" sz="3600" b="1" dirty="0" err="1" smtClean="0">
                <a:solidFill>
                  <a:schemeClr val="tx1"/>
                </a:solidFill>
              </a:rPr>
              <a:t>đi</a:t>
            </a:r>
            <a:endParaRPr lang="en-US" sz="3600" b="1" dirty="0">
              <a:solidFill>
                <a:schemeClr val="tx1"/>
              </a:solidFill>
            </a:endParaRPr>
          </a:p>
          <a:p>
            <a:pPr algn="just"/>
            <a:r>
              <a:rPr lang="en-US" b="1" dirty="0" smtClean="0">
                <a:solidFill>
                  <a:schemeClr val="tx1"/>
                </a:solidFill>
              </a:rPr>
              <a:t>Du </a:t>
            </a:r>
            <a:r>
              <a:rPr lang="en-US" b="1" dirty="0" err="1">
                <a:solidFill>
                  <a:schemeClr val="tx1"/>
                </a:solidFill>
              </a:rPr>
              <a:t>lịch</a:t>
            </a:r>
            <a:r>
              <a:rPr lang="en-US" b="1" dirty="0">
                <a:solidFill>
                  <a:schemeClr val="tx1"/>
                </a:solidFill>
              </a:rPr>
              <a:t> </a:t>
            </a:r>
            <a:r>
              <a:rPr lang="en-US" b="1" dirty="0" err="1">
                <a:solidFill>
                  <a:schemeClr val="tx1"/>
                </a:solidFill>
              </a:rPr>
              <a:t>nghỉ</a:t>
            </a:r>
            <a:r>
              <a:rPr lang="en-US" b="1" dirty="0">
                <a:solidFill>
                  <a:schemeClr val="tx1"/>
                </a:solidFill>
              </a:rPr>
              <a:t> </a:t>
            </a:r>
            <a:r>
              <a:rPr lang="en-US" b="1" dirty="0" err="1">
                <a:solidFill>
                  <a:schemeClr val="tx1"/>
                </a:solidFill>
              </a:rPr>
              <a:t>dưỡng</a:t>
            </a:r>
            <a:endParaRPr lang="en-US" dirty="0">
              <a:solidFill>
                <a:schemeClr val="tx1"/>
              </a:solidFill>
            </a:endParaRPr>
          </a:p>
          <a:p>
            <a:pPr algn="just"/>
            <a:r>
              <a:rPr lang="en-US" dirty="0" err="1" smtClean="0">
                <a:solidFill>
                  <a:schemeClr val="tx1"/>
                </a:solidFill>
              </a:rPr>
              <a:t>Ưu</a:t>
            </a:r>
            <a:r>
              <a:rPr lang="en-US" dirty="0" smtClean="0">
                <a:solidFill>
                  <a:schemeClr val="tx1"/>
                </a:solidFill>
              </a:rPr>
              <a:t> </a:t>
            </a:r>
            <a:r>
              <a:rPr lang="en-US" dirty="0" err="1">
                <a:solidFill>
                  <a:schemeClr val="tx1"/>
                </a:solidFill>
              </a:rPr>
              <a:t>điểm</a:t>
            </a:r>
            <a:r>
              <a:rPr lang="en-US" dirty="0">
                <a:solidFill>
                  <a:schemeClr val="tx1"/>
                </a:solidFill>
              </a:rPr>
              <a:t> </a:t>
            </a:r>
            <a:r>
              <a:rPr lang="en-US" dirty="0" err="1">
                <a:solidFill>
                  <a:schemeClr val="tx1"/>
                </a:solidFill>
              </a:rPr>
              <a:t>của</a:t>
            </a:r>
            <a:r>
              <a:rPr lang="en-US" dirty="0">
                <a:solidFill>
                  <a:schemeClr val="tx1"/>
                </a:solidFill>
              </a:rPr>
              <a:t> </a:t>
            </a:r>
            <a:r>
              <a:rPr lang="en-US" dirty="0" err="1">
                <a:solidFill>
                  <a:schemeClr val="tx1"/>
                </a:solidFill>
              </a:rPr>
              <a:t>loại</a:t>
            </a:r>
            <a:r>
              <a:rPr lang="en-US" dirty="0">
                <a:solidFill>
                  <a:schemeClr val="tx1"/>
                </a:solidFill>
              </a:rPr>
              <a:t> </a:t>
            </a:r>
            <a:r>
              <a:rPr lang="en-US" dirty="0" err="1">
                <a:solidFill>
                  <a:schemeClr val="tx1"/>
                </a:solidFill>
              </a:rPr>
              <a:t>hình</a:t>
            </a:r>
            <a:r>
              <a:rPr lang="en-US" dirty="0">
                <a:solidFill>
                  <a:schemeClr val="tx1"/>
                </a:solidFill>
              </a:rPr>
              <a:t> tour du </a:t>
            </a:r>
            <a:r>
              <a:rPr lang="en-US" dirty="0" err="1">
                <a:solidFill>
                  <a:schemeClr val="tx1"/>
                </a:solidFill>
              </a:rPr>
              <a:t>lịch</a:t>
            </a:r>
            <a:r>
              <a:rPr lang="en-US" dirty="0">
                <a:solidFill>
                  <a:schemeClr val="tx1"/>
                </a:solidFill>
              </a:rPr>
              <a:t> </a:t>
            </a:r>
            <a:r>
              <a:rPr lang="en-US" dirty="0" err="1">
                <a:solidFill>
                  <a:schemeClr val="tx1"/>
                </a:solidFill>
              </a:rPr>
              <a:t>này</a:t>
            </a:r>
            <a:r>
              <a:rPr lang="en-US" dirty="0">
                <a:solidFill>
                  <a:schemeClr val="tx1"/>
                </a:solidFill>
              </a:rPr>
              <a:t> ở </a:t>
            </a:r>
            <a:r>
              <a:rPr lang="en-US" dirty="0" err="1">
                <a:solidFill>
                  <a:schemeClr val="tx1"/>
                </a:solidFill>
              </a:rPr>
              <a:t>Việt</a:t>
            </a:r>
            <a:r>
              <a:rPr lang="en-US" dirty="0">
                <a:solidFill>
                  <a:schemeClr val="tx1"/>
                </a:solidFill>
              </a:rPr>
              <a:t> Nam </a:t>
            </a:r>
            <a:r>
              <a:rPr lang="en-US" dirty="0" err="1">
                <a:solidFill>
                  <a:schemeClr val="tx1"/>
                </a:solidFill>
              </a:rPr>
              <a:t>là</a:t>
            </a:r>
            <a:r>
              <a:rPr lang="en-US" dirty="0">
                <a:solidFill>
                  <a:schemeClr val="tx1"/>
                </a:solidFill>
              </a:rPr>
              <a:t> </a:t>
            </a:r>
            <a:r>
              <a:rPr lang="en-US" dirty="0" err="1">
                <a:solidFill>
                  <a:schemeClr val="tx1"/>
                </a:solidFill>
              </a:rPr>
              <a:t>nó</a:t>
            </a:r>
            <a:r>
              <a:rPr lang="en-US" dirty="0">
                <a:solidFill>
                  <a:schemeClr val="tx1"/>
                </a:solidFill>
              </a:rPr>
              <a:t> </a:t>
            </a:r>
            <a:r>
              <a:rPr lang="en-US" dirty="0" err="1">
                <a:solidFill>
                  <a:schemeClr val="tx1"/>
                </a:solidFill>
              </a:rPr>
              <a:t>có</a:t>
            </a:r>
            <a:r>
              <a:rPr lang="en-US" dirty="0">
                <a:solidFill>
                  <a:schemeClr val="tx1"/>
                </a:solidFill>
              </a:rPr>
              <a:t> </a:t>
            </a:r>
            <a:r>
              <a:rPr lang="en-US" dirty="0" err="1">
                <a:solidFill>
                  <a:schemeClr val="tx1"/>
                </a:solidFill>
              </a:rPr>
              <a:t>thể</a:t>
            </a:r>
            <a:r>
              <a:rPr lang="en-US" dirty="0">
                <a:solidFill>
                  <a:schemeClr val="tx1"/>
                </a:solidFill>
              </a:rPr>
              <a:t> </a:t>
            </a:r>
            <a:r>
              <a:rPr lang="en-US" dirty="0" err="1">
                <a:solidFill>
                  <a:schemeClr val="tx1"/>
                </a:solidFill>
              </a:rPr>
              <a:t>giúp</a:t>
            </a:r>
            <a:r>
              <a:rPr lang="en-US" dirty="0">
                <a:solidFill>
                  <a:schemeClr val="tx1"/>
                </a:solidFill>
              </a:rPr>
              <a:t> </a:t>
            </a:r>
            <a:r>
              <a:rPr lang="en-US" dirty="0" err="1" smtClean="0">
                <a:solidFill>
                  <a:schemeClr val="tx1"/>
                </a:solidFill>
              </a:rPr>
              <a:t>bạn</a:t>
            </a:r>
            <a:r>
              <a:rPr lang="en-US" dirty="0" smtClean="0">
                <a:solidFill>
                  <a:schemeClr val="tx1"/>
                </a:solidFill>
              </a:rPr>
              <a:t> </a:t>
            </a:r>
            <a:r>
              <a:rPr lang="en-US" dirty="0" err="1">
                <a:solidFill>
                  <a:schemeClr val="tx1"/>
                </a:solidFill>
              </a:rPr>
              <a:t>tận</a:t>
            </a:r>
            <a:r>
              <a:rPr lang="en-US" dirty="0">
                <a:solidFill>
                  <a:schemeClr val="tx1"/>
                </a:solidFill>
              </a:rPr>
              <a:t> </a:t>
            </a:r>
            <a:r>
              <a:rPr lang="en-US" dirty="0" err="1">
                <a:solidFill>
                  <a:schemeClr val="tx1"/>
                </a:solidFill>
              </a:rPr>
              <a:t>hưởng</a:t>
            </a:r>
            <a:r>
              <a:rPr lang="en-US" dirty="0">
                <a:solidFill>
                  <a:schemeClr val="tx1"/>
                </a:solidFill>
              </a:rPr>
              <a:t> </a:t>
            </a:r>
            <a:r>
              <a:rPr lang="en-US" dirty="0" err="1">
                <a:solidFill>
                  <a:schemeClr val="tx1"/>
                </a:solidFill>
              </a:rPr>
              <a:t>cảm</a:t>
            </a:r>
            <a:r>
              <a:rPr lang="en-US" dirty="0">
                <a:solidFill>
                  <a:schemeClr val="tx1"/>
                </a:solidFill>
              </a:rPr>
              <a:t> </a:t>
            </a:r>
            <a:r>
              <a:rPr lang="en-US" dirty="0" err="1">
                <a:solidFill>
                  <a:schemeClr val="tx1"/>
                </a:solidFill>
              </a:rPr>
              <a:t>giác</a:t>
            </a:r>
            <a:r>
              <a:rPr lang="en-US" dirty="0">
                <a:solidFill>
                  <a:schemeClr val="tx1"/>
                </a:solidFill>
              </a:rPr>
              <a:t> </a:t>
            </a:r>
            <a:r>
              <a:rPr lang="en-US" dirty="0" err="1">
                <a:solidFill>
                  <a:schemeClr val="tx1"/>
                </a:solidFill>
              </a:rPr>
              <a:t>thư</a:t>
            </a:r>
            <a:r>
              <a:rPr lang="en-US" dirty="0">
                <a:solidFill>
                  <a:schemeClr val="tx1"/>
                </a:solidFill>
              </a:rPr>
              <a:t> </a:t>
            </a:r>
            <a:r>
              <a:rPr lang="en-US" dirty="0" err="1">
                <a:solidFill>
                  <a:schemeClr val="tx1"/>
                </a:solidFill>
              </a:rPr>
              <a:t>giãn</a:t>
            </a:r>
            <a:r>
              <a:rPr lang="en-US" dirty="0">
                <a:solidFill>
                  <a:schemeClr val="tx1"/>
                </a:solidFill>
              </a:rPr>
              <a:t>, </a:t>
            </a:r>
            <a:r>
              <a:rPr lang="en-US" dirty="0" err="1">
                <a:solidFill>
                  <a:schemeClr val="tx1"/>
                </a:solidFill>
              </a:rPr>
              <a:t>giúp</a:t>
            </a:r>
            <a:r>
              <a:rPr lang="en-US" dirty="0">
                <a:solidFill>
                  <a:schemeClr val="tx1"/>
                </a:solidFill>
              </a:rPr>
              <a:t> </a:t>
            </a:r>
            <a:r>
              <a:rPr lang="en-US" dirty="0" err="1">
                <a:solidFill>
                  <a:schemeClr val="tx1"/>
                </a:solidFill>
              </a:rPr>
              <a:t>giảm</a:t>
            </a:r>
            <a:r>
              <a:rPr lang="en-US" dirty="0">
                <a:solidFill>
                  <a:schemeClr val="tx1"/>
                </a:solidFill>
              </a:rPr>
              <a:t> </a:t>
            </a:r>
            <a:r>
              <a:rPr lang="en-US" dirty="0" err="1">
                <a:solidFill>
                  <a:schemeClr val="tx1"/>
                </a:solidFill>
              </a:rPr>
              <a:t>bớt</a:t>
            </a:r>
            <a:r>
              <a:rPr lang="en-US" dirty="0">
                <a:solidFill>
                  <a:schemeClr val="tx1"/>
                </a:solidFill>
              </a:rPr>
              <a:t> lo </a:t>
            </a:r>
            <a:r>
              <a:rPr lang="en-US" dirty="0" err="1">
                <a:solidFill>
                  <a:schemeClr val="tx1"/>
                </a:solidFill>
              </a:rPr>
              <a:t>lắng</a:t>
            </a:r>
            <a:r>
              <a:rPr lang="en-US" dirty="0">
                <a:solidFill>
                  <a:schemeClr val="tx1"/>
                </a:solidFill>
              </a:rPr>
              <a:t> </a:t>
            </a:r>
            <a:r>
              <a:rPr lang="en-US" dirty="0" err="1">
                <a:solidFill>
                  <a:schemeClr val="tx1"/>
                </a:solidFill>
              </a:rPr>
              <a:t>hoặc</a:t>
            </a:r>
            <a:r>
              <a:rPr lang="en-US" dirty="0">
                <a:solidFill>
                  <a:schemeClr val="tx1"/>
                </a:solidFill>
              </a:rPr>
              <a:t> </a:t>
            </a:r>
            <a:r>
              <a:rPr lang="en-US" dirty="0" err="1">
                <a:solidFill>
                  <a:schemeClr val="tx1"/>
                </a:solidFill>
              </a:rPr>
              <a:t>căng</a:t>
            </a:r>
            <a:r>
              <a:rPr lang="en-US" dirty="0">
                <a:solidFill>
                  <a:schemeClr val="tx1"/>
                </a:solidFill>
              </a:rPr>
              <a:t> </a:t>
            </a:r>
            <a:r>
              <a:rPr lang="en-US" dirty="0" err="1">
                <a:solidFill>
                  <a:schemeClr val="tx1"/>
                </a:solidFill>
              </a:rPr>
              <a:t>thẳng</a:t>
            </a:r>
            <a:r>
              <a:rPr lang="en-US" dirty="0">
                <a:solidFill>
                  <a:schemeClr val="tx1"/>
                </a:solidFill>
              </a:rPr>
              <a:t> </a:t>
            </a:r>
            <a:r>
              <a:rPr lang="en-US" dirty="0" err="1">
                <a:solidFill>
                  <a:schemeClr val="tx1"/>
                </a:solidFill>
              </a:rPr>
              <a:t>bằng</a:t>
            </a:r>
            <a:r>
              <a:rPr lang="en-US" dirty="0">
                <a:solidFill>
                  <a:schemeClr val="tx1"/>
                </a:solidFill>
              </a:rPr>
              <a:t> </a:t>
            </a:r>
            <a:r>
              <a:rPr lang="en-US" dirty="0" err="1">
                <a:solidFill>
                  <a:schemeClr val="tx1"/>
                </a:solidFill>
              </a:rPr>
              <a:t>liệu</a:t>
            </a:r>
            <a:r>
              <a:rPr lang="en-US" dirty="0">
                <a:solidFill>
                  <a:schemeClr val="tx1"/>
                </a:solidFill>
              </a:rPr>
              <a:t> </a:t>
            </a:r>
            <a:r>
              <a:rPr lang="en-US" dirty="0" err="1">
                <a:solidFill>
                  <a:schemeClr val="tx1"/>
                </a:solidFill>
              </a:rPr>
              <a:t>pháp</a:t>
            </a:r>
            <a:r>
              <a:rPr lang="en-US" dirty="0">
                <a:solidFill>
                  <a:schemeClr val="tx1"/>
                </a:solidFill>
              </a:rPr>
              <a:t> spa, </a:t>
            </a:r>
            <a:r>
              <a:rPr lang="en-US" dirty="0" err="1">
                <a:solidFill>
                  <a:schemeClr val="tx1"/>
                </a:solidFill>
              </a:rPr>
              <a:t>các</a:t>
            </a:r>
            <a:r>
              <a:rPr lang="en-US" dirty="0">
                <a:solidFill>
                  <a:schemeClr val="tx1"/>
                </a:solidFill>
              </a:rPr>
              <a:t> </a:t>
            </a:r>
            <a:r>
              <a:rPr lang="en-US" dirty="0" err="1">
                <a:solidFill>
                  <a:schemeClr val="tx1"/>
                </a:solidFill>
              </a:rPr>
              <a:t>buổi</a:t>
            </a:r>
            <a:r>
              <a:rPr lang="en-US" dirty="0">
                <a:solidFill>
                  <a:schemeClr val="tx1"/>
                </a:solidFill>
              </a:rPr>
              <a:t> </a:t>
            </a:r>
            <a:r>
              <a:rPr lang="en-US" dirty="0" err="1">
                <a:solidFill>
                  <a:schemeClr val="tx1"/>
                </a:solidFill>
              </a:rPr>
              <a:t>tập</a:t>
            </a:r>
            <a:r>
              <a:rPr lang="en-US" dirty="0">
                <a:solidFill>
                  <a:schemeClr val="tx1"/>
                </a:solidFill>
              </a:rPr>
              <a:t> yoga </a:t>
            </a:r>
            <a:r>
              <a:rPr lang="en-US" dirty="0" err="1">
                <a:solidFill>
                  <a:schemeClr val="tx1"/>
                </a:solidFill>
              </a:rPr>
              <a:t>ngay</a:t>
            </a:r>
            <a:r>
              <a:rPr lang="en-US" dirty="0">
                <a:solidFill>
                  <a:schemeClr val="tx1"/>
                </a:solidFill>
              </a:rPr>
              <a:t> </a:t>
            </a:r>
            <a:r>
              <a:rPr lang="en-US" dirty="0" err="1">
                <a:solidFill>
                  <a:schemeClr val="tx1"/>
                </a:solidFill>
              </a:rPr>
              <a:t>tại</a:t>
            </a:r>
            <a:r>
              <a:rPr lang="en-US" dirty="0">
                <a:solidFill>
                  <a:schemeClr val="tx1"/>
                </a:solidFill>
              </a:rPr>
              <a:t> </a:t>
            </a:r>
            <a:r>
              <a:rPr lang="en-US" dirty="0" err="1">
                <a:solidFill>
                  <a:schemeClr val="tx1"/>
                </a:solidFill>
              </a:rPr>
              <a:t>khu</a:t>
            </a:r>
            <a:r>
              <a:rPr lang="en-US" dirty="0">
                <a:solidFill>
                  <a:schemeClr val="tx1"/>
                </a:solidFill>
              </a:rPr>
              <a:t> </a:t>
            </a:r>
            <a:r>
              <a:rPr lang="en-US" dirty="0" err="1">
                <a:solidFill>
                  <a:schemeClr val="tx1"/>
                </a:solidFill>
              </a:rPr>
              <a:t>nghỉ</a:t>
            </a:r>
            <a:r>
              <a:rPr lang="en-US" dirty="0">
                <a:solidFill>
                  <a:schemeClr val="tx1"/>
                </a:solidFill>
              </a:rPr>
              <a:t> </a:t>
            </a:r>
            <a:r>
              <a:rPr lang="en-US" dirty="0" err="1">
                <a:solidFill>
                  <a:schemeClr val="tx1"/>
                </a:solidFill>
              </a:rPr>
              <a:t>dưỡng</a:t>
            </a:r>
            <a:r>
              <a:rPr lang="en-US" dirty="0">
                <a:solidFill>
                  <a:schemeClr val="tx1"/>
                </a:solidFill>
              </a:rPr>
              <a:t> </a:t>
            </a:r>
            <a:r>
              <a:rPr lang="en-US" dirty="0" err="1">
                <a:solidFill>
                  <a:schemeClr val="tx1"/>
                </a:solidFill>
              </a:rPr>
              <a:t>có</a:t>
            </a:r>
            <a:r>
              <a:rPr lang="en-US" dirty="0">
                <a:solidFill>
                  <a:schemeClr val="tx1"/>
                </a:solidFill>
              </a:rPr>
              <a:t> </a:t>
            </a:r>
            <a:r>
              <a:rPr lang="en-US" dirty="0" err="1">
                <a:solidFill>
                  <a:schemeClr val="tx1"/>
                </a:solidFill>
              </a:rPr>
              <a:t>thể</a:t>
            </a:r>
            <a:r>
              <a:rPr lang="en-US" dirty="0">
                <a:solidFill>
                  <a:schemeClr val="tx1"/>
                </a:solidFill>
              </a:rPr>
              <a:t> </a:t>
            </a:r>
            <a:r>
              <a:rPr lang="en-US" dirty="0" err="1">
                <a:solidFill>
                  <a:schemeClr val="tx1"/>
                </a:solidFill>
              </a:rPr>
              <a:t>khiến</a:t>
            </a:r>
            <a:r>
              <a:rPr lang="en-US" dirty="0">
                <a:solidFill>
                  <a:schemeClr val="tx1"/>
                </a:solidFill>
              </a:rPr>
              <a:t> </a:t>
            </a:r>
            <a:r>
              <a:rPr lang="en-US" dirty="0" err="1">
                <a:solidFill>
                  <a:schemeClr val="tx1"/>
                </a:solidFill>
              </a:rPr>
              <a:t>bạn</a:t>
            </a:r>
            <a:r>
              <a:rPr lang="en-US" dirty="0">
                <a:solidFill>
                  <a:schemeClr val="tx1"/>
                </a:solidFill>
              </a:rPr>
              <a:t> </a:t>
            </a:r>
            <a:r>
              <a:rPr lang="en-US" dirty="0" err="1">
                <a:solidFill>
                  <a:schemeClr val="tx1"/>
                </a:solidFill>
              </a:rPr>
              <a:t>cảm</a:t>
            </a:r>
            <a:r>
              <a:rPr lang="en-US" dirty="0">
                <a:solidFill>
                  <a:schemeClr val="tx1"/>
                </a:solidFill>
              </a:rPr>
              <a:t> </a:t>
            </a:r>
            <a:r>
              <a:rPr lang="en-US" dirty="0" err="1">
                <a:solidFill>
                  <a:schemeClr val="tx1"/>
                </a:solidFill>
              </a:rPr>
              <a:t>thấy</a:t>
            </a:r>
            <a:r>
              <a:rPr lang="en-US" dirty="0">
                <a:solidFill>
                  <a:schemeClr val="tx1"/>
                </a:solidFill>
              </a:rPr>
              <a:t> </a:t>
            </a:r>
            <a:r>
              <a:rPr lang="en-US" dirty="0" err="1">
                <a:solidFill>
                  <a:schemeClr val="tx1"/>
                </a:solidFill>
              </a:rPr>
              <a:t>hoàn</a:t>
            </a:r>
            <a:r>
              <a:rPr lang="en-US" dirty="0">
                <a:solidFill>
                  <a:schemeClr val="tx1"/>
                </a:solidFill>
              </a:rPr>
              <a:t> </a:t>
            </a:r>
            <a:r>
              <a:rPr lang="en-US" dirty="0" err="1">
                <a:solidFill>
                  <a:schemeClr val="tx1"/>
                </a:solidFill>
              </a:rPr>
              <a:t>toàn</a:t>
            </a:r>
            <a:r>
              <a:rPr lang="en-US" dirty="0">
                <a:solidFill>
                  <a:schemeClr val="tx1"/>
                </a:solidFill>
              </a:rPr>
              <a:t> </a:t>
            </a:r>
            <a:r>
              <a:rPr lang="en-US" dirty="0" err="1">
                <a:solidFill>
                  <a:schemeClr val="tx1"/>
                </a:solidFill>
              </a:rPr>
              <a:t>thoải</a:t>
            </a:r>
            <a:r>
              <a:rPr lang="en-US" dirty="0">
                <a:solidFill>
                  <a:schemeClr val="tx1"/>
                </a:solidFill>
              </a:rPr>
              <a:t> </a:t>
            </a:r>
            <a:r>
              <a:rPr lang="en-US" dirty="0" err="1">
                <a:solidFill>
                  <a:schemeClr val="tx1"/>
                </a:solidFill>
              </a:rPr>
              <a:t>mái</a:t>
            </a:r>
            <a:r>
              <a:rPr lang="en-US" dirty="0">
                <a:solidFill>
                  <a:schemeClr val="tx1"/>
                </a:solidFill>
              </a:rPr>
              <a:t> </a:t>
            </a:r>
            <a:r>
              <a:rPr lang="en-US" dirty="0" err="1">
                <a:solidFill>
                  <a:schemeClr val="tx1"/>
                </a:solidFill>
              </a:rPr>
              <a:t>từ</a:t>
            </a:r>
            <a:r>
              <a:rPr lang="en-US" dirty="0">
                <a:solidFill>
                  <a:schemeClr val="tx1"/>
                </a:solidFill>
              </a:rPr>
              <a:t> </a:t>
            </a:r>
            <a:r>
              <a:rPr lang="en-US" dirty="0" err="1">
                <a:solidFill>
                  <a:schemeClr val="tx1"/>
                </a:solidFill>
              </a:rPr>
              <a:t>trong</a:t>
            </a:r>
            <a:r>
              <a:rPr lang="en-US" dirty="0">
                <a:solidFill>
                  <a:schemeClr val="tx1"/>
                </a:solidFill>
              </a:rPr>
              <a:t> </a:t>
            </a:r>
            <a:r>
              <a:rPr lang="en-US" dirty="0" err="1">
                <a:solidFill>
                  <a:schemeClr val="tx1"/>
                </a:solidFill>
              </a:rPr>
              <a:t>ra</a:t>
            </a:r>
            <a:r>
              <a:rPr lang="en-US" dirty="0">
                <a:solidFill>
                  <a:schemeClr val="tx1"/>
                </a:solidFill>
              </a:rPr>
              <a:t> </a:t>
            </a:r>
            <a:r>
              <a:rPr lang="en-US" dirty="0" err="1">
                <a:solidFill>
                  <a:schemeClr val="tx1"/>
                </a:solidFill>
              </a:rPr>
              <a:t>ngoài</a:t>
            </a:r>
            <a:r>
              <a:rPr lang="en-US" dirty="0">
                <a:solidFill>
                  <a:schemeClr val="tx1"/>
                </a:solidFill>
              </a:rPr>
              <a:t>.</a:t>
            </a:r>
          </a:p>
        </p:txBody>
      </p:sp>
      <p:sp>
        <p:nvSpPr>
          <p:cNvPr id="4"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11</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3928665808"/>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pPr lvl="0"/>
            <a:r>
              <a:rPr lang="en-US" b="1" dirty="0" smtClean="0"/>
              <a:t>1.4 </a:t>
            </a:r>
            <a:r>
              <a:rPr lang="en-US" b="1" dirty="0"/>
              <a:t>CÁC LOẠI HÌNH DU LỊCH</a:t>
            </a:r>
            <a:br>
              <a:rPr lang="en-US" b="1" dirty="0"/>
            </a:br>
            <a:r>
              <a:rPr lang="en-US" dirty="0"/>
              <a:t/>
            </a:r>
            <a:br>
              <a:rPr lang="en-US" dirty="0"/>
            </a:br>
            <a:endParaRPr lang="en-US" b="1" dirty="0">
              <a:solidFill>
                <a:srgbClr val="FF0000"/>
              </a:solidFill>
            </a:endParaRPr>
          </a:p>
        </p:txBody>
      </p:sp>
      <p:sp>
        <p:nvSpPr>
          <p:cNvPr id="5" name="Title 1"/>
          <p:cNvSpPr txBox="1">
            <a:spLocks/>
          </p:cNvSpPr>
          <p:nvPr/>
        </p:nvSpPr>
        <p:spPr>
          <a:xfrm>
            <a:off x="333775" y="991673"/>
            <a:ext cx="9424374" cy="5718220"/>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1"/>
            <a:r>
              <a:rPr lang="en-US" sz="3200" dirty="0"/>
              <a:t>Du </a:t>
            </a:r>
            <a:r>
              <a:rPr lang="en-US" sz="3200" dirty="0" err="1"/>
              <a:t>lịch</a:t>
            </a:r>
            <a:r>
              <a:rPr lang="en-US" sz="3200" dirty="0"/>
              <a:t> </a:t>
            </a:r>
            <a:r>
              <a:rPr lang="en-US" sz="3200" dirty="0" err="1"/>
              <a:t>Hồ</a:t>
            </a:r>
            <a:r>
              <a:rPr lang="en-US" sz="3200" dirty="0"/>
              <a:t> </a:t>
            </a:r>
            <a:r>
              <a:rPr lang="en-US" sz="3200" dirty="0" err="1"/>
              <a:t>Tràm</a:t>
            </a:r>
            <a:r>
              <a:rPr lang="en-US" sz="3200" dirty="0"/>
              <a:t> </a:t>
            </a:r>
            <a:r>
              <a:rPr lang="en-US" sz="3200" dirty="0" err="1"/>
              <a:t>Vũng</a:t>
            </a:r>
            <a:r>
              <a:rPr lang="en-US" sz="3200" dirty="0"/>
              <a:t> </a:t>
            </a:r>
            <a:r>
              <a:rPr lang="en-US" sz="3200" dirty="0" err="1"/>
              <a:t>Tàu</a:t>
            </a:r>
            <a:r>
              <a:rPr lang="en-US" sz="3200" dirty="0"/>
              <a:t>: </a:t>
            </a:r>
            <a:r>
              <a:rPr lang="en-US" sz="3200" dirty="0" err="1"/>
              <a:t>một</a:t>
            </a:r>
            <a:r>
              <a:rPr lang="en-US" sz="3200" dirty="0"/>
              <a:t> </a:t>
            </a:r>
            <a:r>
              <a:rPr lang="en-US" sz="3200" dirty="0" err="1"/>
              <a:t>nơi</a:t>
            </a:r>
            <a:r>
              <a:rPr lang="en-US" sz="3200" dirty="0"/>
              <a:t> </a:t>
            </a:r>
            <a:r>
              <a:rPr lang="en-US" sz="3200" dirty="0" err="1"/>
              <a:t>nghỉ</a:t>
            </a:r>
            <a:r>
              <a:rPr lang="en-US" sz="3200" dirty="0"/>
              <a:t> </a:t>
            </a:r>
            <a:r>
              <a:rPr lang="en-US" sz="3200" dirty="0" err="1"/>
              <a:t>dưỡng</a:t>
            </a:r>
            <a:r>
              <a:rPr lang="en-US" sz="3200" dirty="0"/>
              <a:t> </a:t>
            </a:r>
            <a:r>
              <a:rPr lang="en-US" sz="3200" dirty="0" err="1"/>
              <a:t>tuyệt</a:t>
            </a:r>
            <a:r>
              <a:rPr lang="en-US" sz="3200" dirty="0"/>
              <a:t> </a:t>
            </a:r>
            <a:r>
              <a:rPr lang="en-US" sz="3200" dirty="0" err="1"/>
              <a:t>vời</a:t>
            </a:r>
            <a:r>
              <a:rPr lang="en-US" sz="3200" dirty="0"/>
              <a:t> </a:t>
            </a:r>
            <a:r>
              <a:rPr lang="en-US" sz="3200" dirty="0" err="1"/>
              <a:t>dành</a:t>
            </a:r>
            <a:r>
              <a:rPr lang="en-US" sz="3200" dirty="0"/>
              <a:t> </a:t>
            </a:r>
            <a:r>
              <a:rPr lang="en-US" sz="3200" dirty="0" err="1"/>
              <a:t>cho</a:t>
            </a:r>
            <a:r>
              <a:rPr lang="en-US" sz="3200" dirty="0"/>
              <a:t> </a:t>
            </a:r>
            <a:r>
              <a:rPr lang="en-US" sz="3200" dirty="0" err="1"/>
              <a:t>gia</a:t>
            </a:r>
            <a:r>
              <a:rPr lang="en-US" sz="3200" dirty="0"/>
              <a:t> </a:t>
            </a:r>
            <a:r>
              <a:rPr lang="en-US" sz="3200" dirty="0" err="1"/>
              <a:t>đình</a:t>
            </a:r>
            <a:r>
              <a:rPr lang="en-US" sz="3200" dirty="0"/>
              <a:t> </a:t>
            </a:r>
            <a:r>
              <a:rPr lang="en-US" sz="3200" dirty="0" err="1"/>
              <a:t>bạn</a:t>
            </a:r>
            <a:r>
              <a:rPr lang="en-US" sz="3200" dirty="0"/>
              <a:t>, </a:t>
            </a:r>
            <a:r>
              <a:rPr lang="en-US" sz="3200" dirty="0" err="1"/>
              <a:t>bãi</a:t>
            </a:r>
            <a:r>
              <a:rPr lang="en-US" sz="3200" dirty="0"/>
              <a:t> </a:t>
            </a:r>
            <a:r>
              <a:rPr lang="en-US" sz="3200" dirty="0" err="1"/>
              <a:t>biển</a:t>
            </a:r>
            <a:r>
              <a:rPr lang="en-US" sz="3200" dirty="0"/>
              <a:t> </a:t>
            </a:r>
            <a:r>
              <a:rPr lang="en-US" sz="3200" dirty="0" err="1"/>
              <a:t>sạch</a:t>
            </a:r>
            <a:r>
              <a:rPr lang="en-US" sz="3200" dirty="0"/>
              <a:t> </a:t>
            </a:r>
            <a:r>
              <a:rPr lang="en-US" sz="3200" dirty="0" err="1"/>
              <a:t>sẽ</a:t>
            </a:r>
            <a:r>
              <a:rPr lang="en-US" sz="3200" dirty="0"/>
              <a:t>, </a:t>
            </a:r>
            <a:r>
              <a:rPr lang="en-US" sz="3200" dirty="0" err="1"/>
              <a:t>khung</a:t>
            </a:r>
            <a:r>
              <a:rPr lang="en-US" sz="3200" dirty="0"/>
              <a:t> </a:t>
            </a:r>
            <a:r>
              <a:rPr lang="en-US" sz="3200" dirty="0" err="1"/>
              <a:t>cảnh</a:t>
            </a:r>
            <a:r>
              <a:rPr lang="en-US" sz="3200" dirty="0"/>
              <a:t> </a:t>
            </a:r>
            <a:r>
              <a:rPr lang="en-US" sz="3200" dirty="0" err="1"/>
              <a:t>đẹp</a:t>
            </a:r>
            <a:r>
              <a:rPr lang="en-US" sz="3200" dirty="0"/>
              <a:t> </a:t>
            </a:r>
            <a:r>
              <a:rPr lang="en-US" sz="3200" dirty="0" err="1"/>
              <a:t>hoang</a:t>
            </a:r>
            <a:r>
              <a:rPr lang="en-US" sz="3200" dirty="0"/>
              <a:t> </a:t>
            </a:r>
            <a:r>
              <a:rPr lang="en-US" sz="3200" dirty="0" err="1"/>
              <a:t>sơ</a:t>
            </a:r>
            <a:r>
              <a:rPr lang="en-US" sz="3200" dirty="0"/>
              <a:t>, </a:t>
            </a:r>
            <a:r>
              <a:rPr lang="en-US" sz="3200" dirty="0" err="1"/>
              <a:t>khí</a:t>
            </a:r>
            <a:r>
              <a:rPr lang="en-US" sz="3200" dirty="0"/>
              <a:t> </a:t>
            </a:r>
            <a:r>
              <a:rPr lang="en-US" sz="3200" dirty="0" err="1"/>
              <a:t>hậu</a:t>
            </a:r>
            <a:r>
              <a:rPr lang="en-US" sz="3200" dirty="0"/>
              <a:t> </a:t>
            </a:r>
            <a:r>
              <a:rPr lang="en-US" sz="3200" dirty="0" err="1"/>
              <a:t>mát</a:t>
            </a:r>
            <a:r>
              <a:rPr lang="en-US" sz="3200" dirty="0"/>
              <a:t> </a:t>
            </a:r>
            <a:r>
              <a:rPr lang="en-US" sz="3200" dirty="0" err="1"/>
              <a:t>mẻ</a:t>
            </a:r>
            <a:r>
              <a:rPr lang="en-US" sz="3200" dirty="0"/>
              <a:t> </a:t>
            </a:r>
            <a:r>
              <a:rPr lang="en-US" sz="3200" dirty="0" err="1"/>
              <a:t>quanh</a:t>
            </a:r>
            <a:r>
              <a:rPr lang="en-US" sz="3200" dirty="0"/>
              <a:t> </a:t>
            </a:r>
            <a:r>
              <a:rPr lang="en-US" sz="3200" dirty="0" err="1"/>
              <a:t>năm</a:t>
            </a:r>
            <a:r>
              <a:rPr lang="en-US" sz="3200" dirty="0"/>
              <a:t> </a:t>
            </a:r>
            <a:r>
              <a:rPr lang="en-US" sz="3200" dirty="0" err="1"/>
              <a:t>và</a:t>
            </a:r>
            <a:r>
              <a:rPr lang="en-US" sz="3200" dirty="0"/>
              <a:t> </a:t>
            </a:r>
            <a:r>
              <a:rPr lang="en-US" sz="3200" dirty="0" err="1"/>
              <a:t>quanh</a:t>
            </a:r>
            <a:r>
              <a:rPr lang="en-US" sz="3200" dirty="0"/>
              <a:t> </a:t>
            </a:r>
            <a:r>
              <a:rPr lang="en-US" sz="3200" dirty="0" err="1"/>
              <a:t>hồ</a:t>
            </a:r>
            <a:r>
              <a:rPr lang="en-US" sz="3200" dirty="0"/>
              <a:t> </a:t>
            </a:r>
            <a:r>
              <a:rPr lang="en-US" sz="3200" dirty="0" err="1"/>
              <a:t>Tràm</a:t>
            </a:r>
            <a:r>
              <a:rPr lang="en-US" sz="3200" dirty="0"/>
              <a:t>, </a:t>
            </a:r>
            <a:r>
              <a:rPr lang="en-US" sz="3200" dirty="0" err="1"/>
              <a:t>hồ</a:t>
            </a:r>
            <a:r>
              <a:rPr lang="en-US" sz="3200" dirty="0"/>
              <a:t> </a:t>
            </a:r>
            <a:r>
              <a:rPr lang="en-US" sz="3200" dirty="0" err="1"/>
              <a:t>Cốc</a:t>
            </a:r>
            <a:r>
              <a:rPr lang="en-US" sz="3200" dirty="0"/>
              <a:t> </a:t>
            </a:r>
            <a:r>
              <a:rPr lang="en-US" sz="3200" dirty="0" err="1"/>
              <a:t>là</a:t>
            </a:r>
            <a:r>
              <a:rPr lang="en-US" sz="3200" dirty="0"/>
              <a:t> </a:t>
            </a:r>
            <a:r>
              <a:rPr lang="en-US" sz="3200" dirty="0" err="1"/>
              <a:t>các</a:t>
            </a:r>
            <a:r>
              <a:rPr lang="en-US" sz="3200" dirty="0"/>
              <a:t> resort </a:t>
            </a:r>
            <a:r>
              <a:rPr lang="en-US" sz="3200" dirty="0" err="1"/>
              <a:t>nghỉ</a:t>
            </a:r>
            <a:r>
              <a:rPr lang="en-US" sz="3200" dirty="0"/>
              <a:t> </a:t>
            </a:r>
            <a:r>
              <a:rPr lang="en-US" sz="3200" dirty="0" err="1"/>
              <a:t>dưỡng</a:t>
            </a:r>
            <a:r>
              <a:rPr lang="en-US" sz="3200" dirty="0"/>
              <a:t> </a:t>
            </a:r>
            <a:r>
              <a:rPr lang="en-US" sz="3200" dirty="0" err="1"/>
              <a:t>cao</a:t>
            </a:r>
            <a:r>
              <a:rPr lang="en-US" sz="3200" dirty="0"/>
              <a:t> </a:t>
            </a:r>
            <a:r>
              <a:rPr lang="en-US" sz="3200" dirty="0" err="1"/>
              <a:t>cấp</a:t>
            </a:r>
            <a:r>
              <a:rPr lang="en-US" sz="3200" dirty="0"/>
              <a:t> </a:t>
            </a:r>
            <a:r>
              <a:rPr lang="en-US" sz="3200" dirty="0" err="1"/>
              <a:t>để</a:t>
            </a:r>
            <a:r>
              <a:rPr lang="en-US" sz="3200" dirty="0"/>
              <a:t> </a:t>
            </a:r>
            <a:r>
              <a:rPr lang="en-US" sz="3200" dirty="0" err="1"/>
              <a:t>bạn</a:t>
            </a:r>
            <a:r>
              <a:rPr lang="en-US" sz="3200" dirty="0"/>
              <a:t> </a:t>
            </a:r>
            <a:r>
              <a:rPr lang="en-US" sz="3200" dirty="0" err="1"/>
              <a:t>trải</a:t>
            </a:r>
            <a:r>
              <a:rPr lang="en-US" sz="3200" dirty="0"/>
              <a:t> </a:t>
            </a:r>
            <a:r>
              <a:rPr lang="en-US" sz="3200" dirty="0" err="1"/>
              <a:t>nghiệm</a:t>
            </a:r>
            <a:r>
              <a:rPr lang="en-US" sz="3200" dirty="0"/>
              <a:t> </a:t>
            </a:r>
            <a:r>
              <a:rPr lang="en-US" sz="3200" dirty="0" err="1"/>
              <a:t>nghỉ</a:t>
            </a:r>
            <a:r>
              <a:rPr lang="en-US" sz="3200" dirty="0"/>
              <a:t> </a:t>
            </a:r>
            <a:r>
              <a:rPr lang="en-US" sz="3200" dirty="0" err="1"/>
              <a:t>dưỡng</a:t>
            </a:r>
            <a:r>
              <a:rPr lang="en-US" sz="3200" dirty="0"/>
              <a:t>.</a:t>
            </a:r>
            <a:br>
              <a:rPr lang="en-US" sz="3200" dirty="0"/>
            </a:br>
            <a:r>
              <a:rPr lang="en-US" sz="3200" dirty="0"/>
              <a:t>Du </a:t>
            </a:r>
            <a:r>
              <a:rPr lang="en-US" sz="3200" dirty="0" err="1"/>
              <a:t>lịch</a:t>
            </a:r>
            <a:r>
              <a:rPr lang="en-US" sz="3200" dirty="0"/>
              <a:t> </a:t>
            </a:r>
            <a:r>
              <a:rPr lang="en-US" sz="3200" dirty="0" err="1"/>
              <a:t>Bình</a:t>
            </a:r>
            <a:r>
              <a:rPr lang="en-US" sz="3200" dirty="0"/>
              <a:t> </a:t>
            </a:r>
            <a:r>
              <a:rPr lang="en-US" sz="3200" dirty="0" err="1"/>
              <a:t>Châu</a:t>
            </a:r>
            <a:r>
              <a:rPr lang="en-US" sz="3200" dirty="0"/>
              <a:t> – </a:t>
            </a:r>
            <a:r>
              <a:rPr lang="en-US" sz="3200" dirty="0" err="1"/>
              <a:t>Hồ</a:t>
            </a:r>
            <a:r>
              <a:rPr lang="en-US" sz="3200" dirty="0"/>
              <a:t> </a:t>
            </a:r>
            <a:r>
              <a:rPr lang="en-US" sz="3200" dirty="0" err="1"/>
              <a:t>Cốc</a:t>
            </a:r>
            <a:r>
              <a:rPr lang="en-US" sz="3200" dirty="0"/>
              <a:t> </a:t>
            </a:r>
            <a:r>
              <a:rPr lang="en-US" sz="3200" dirty="0" err="1"/>
              <a:t>Vũng</a:t>
            </a:r>
            <a:r>
              <a:rPr lang="en-US" sz="3200" dirty="0"/>
              <a:t> </a:t>
            </a:r>
            <a:r>
              <a:rPr lang="en-US" sz="3200" dirty="0" err="1"/>
              <a:t>Tàu</a:t>
            </a:r>
            <a:r>
              <a:rPr lang="en-US" sz="3200" dirty="0"/>
              <a:t>: </a:t>
            </a:r>
            <a:r>
              <a:rPr lang="en-US" sz="3200" dirty="0" err="1"/>
              <a:t>suối</a:t>
            </a:r>
            <a:r>
              <a:rPr lang="en-US" sz="3200" dirty="0"/>
              <a:t> </a:t>
            </a:r>
            <a:r>
              <a:rPr lang="en-US" sz="3200" dirty="0" err="1"/>
              <a:t>khoáng</a:t>
            </a:r>
            <a:r>
              <a:rPr lang="en-US" sz="3200" dirty="0"/>
              <a:t> </a:t>
            </a:r>
            <a:r>
              <a:rPr lang="en-US" sz="3200" dirty="0" err="1"/>
              <a:t>nóng</a:t>
            </a:r>
            <a:r>
              <a:rPr lang="en-US" sz="3200" dirty="0"/>
              <a:t> </a:t>
            </a:r>
            <a:r>
              <a:rPr lang="en-US" sz="3200" dirty="0" err="1"/>
              <a:t>Bình</a:t>
            </a:r>
            <a:r>
              <a:rPr lang="en-US" sz="3200" dirty="0"/>
              <a:t> </a:t>
            </a:r>
            <a:r>
              <a:rPr lang="en-US" sz="3200" dirty="0" err="1"/>
              <a:t>Châu</a:t>
            </a:r>
            <a:r>
              <a:rPr lang="en-US" sz="3200" dirty="0"/>
              <a:t> </a:t>
            </a:r>
            <a:r>
              <a:rPr lang="en-US" sz="3200" dirty="0" err="1"/>
              <a:t>từ</a:t>
            </a:r>
            <a:r>
              <a:rPr lang="en-US" sz="3200" dirty="0"/>
              <a:t> </a:t>
            </a:r>
            <a:r>
              <a:rPr lang="en-US" sz="3200" dirty="0" err="1"/>
              <a:t>lâu</a:t>
            </a:r>
            <a:r>
              <a:rPr lang="en-US" sz="3200" dirty="0"/>
              <a:t> </a:t>
            </a:r>
            <a:r>
              <a:rPr lang="en-US" sz="3200" dirty="0" err="1"/>
              <a:t>đã</a:t>
            </a:r>
            <a:r>
              <a:rPr lang="en-US" sz="3200" dirty="0"/>
              <a:t> </a:t>
            </a:r>
            <a:r>
              <a:rPr lang="en-US" sz="3200" dirty="0" err="1"/>
              <a:t>là</a:t>
            </a:r>
            <a:r>
              <a:rPr lang="en-US" sz="3200" dirty="0"/>
              <a:t> </a:t>
            </a:r>
            <a:r>
              <a:rPr lang="en-US" sz="3200" dirty="0" err="1"/>
              <a:t>một</a:t>
            </a:r>
            <a:r>
              <a:rPr lang="en-US" sz="3200" dirty="0"/>
              <a:t> </a:t>
            </a:r>
            <a:r>
              <a:rPr lang="en-US" sz="3200" dirty="0" err="1"/>
              <a:t>địa</a:t>
            </a:r>
            <a:r>
              <a:rPr lang="en-US" sz="3200" dirty="0"/>
              <a:t> </a:t>
            </a:r>
            <a:r>
              <a:rPr lang="en-US" sz="3200" dirty="0" err="1"/>
              <a:t>chỉ</a:t>
            </a:r>
            <a:r>
              <a:rPr lang="en-US" sz="3200" dirty="0"/>
              <a:t> </a:t>
            </a:r>
            <a:r>
              <a:rPr lang="en-US" sz="3200" dirty="0" err="1"/>
              <a:t>nghỉ</a:t>
            </a:r>
            <a:r>
              <a:rPr lang="en-US" sz="3200" dirty="0"/>
              <a:t> </a:t>
            </a:r>
            <a:r>
              <a:rPr lang="en-US" sz="3200" dirty="0" err="1"/>
              <a:t>dưỡng</a:t>
            </a:r>
            <a:r>
              <a:rPr lang="en-US" sz="3200" dirty="0"/>
              <a:t> </a:t>
            </a:r>
            <a:r>
              <a:rPr lang="en-US" sz="3200" dirty="0" err="1"/>
              <a:t>quen</a:t>
            </a:r>
            <a:r>
              <a:rPr lang="en-US" sz="3200" dirty="0"/>
              <a:t> </a:t>
            </a:r>
            <a:r>
              <a:rPr lang="en-US" sz="3200" dirty="0" err="1"/>
              <a:t>thuộc</a:t>
            </a:r>
            <a:r>
              <a:rPr lang="en-US" sz="3200" dirty="0"/>
              <a:t> </a:t>
            </a:r>
            <a:r>
              <a:rPr lang="en-US" sz="3200" dirty="0" err="1"/>
              <a:t>để</a:t>
            </a:r>
            <a:r>
              <a:rPr lang="en-US" sz="3200" dirty="0"/>
              <a:t> </a:t>
            </a:r>
            <a:r>
              <a:rPr lang="en-US" sz="3200" dirty="0" err="1"/>
              <a:t>phục</a:t>
            </a:r>
            <a:r>
              <a:rPr lang="en-US" sz="3200" dirty="0"/>
              <a:t> </a:t>
            </a:r>
            <a:r>
              <a:rPr lang="en-US" sz="3200" dirty="0" err="1"/>
              <a:t>hồi</a:t>
            </a:r>
            <a:r>
              <a:rPr lang="en-US" sz="3200" dirty="0"/>
              <a:t> </a:t>
            </a:r>
            <a:r>
              <a:rPr lang="en-US" sz="3200" dirty="0" err="1"/>
              <a:t>sức</a:t>
            </a:r>
            <a:r>
              <a:rPr lang="en-US" sz="3200" dirty="0"/>
              <a:t> </a:t>
            </a:r>
            <a:r>
              <a:rPr lang="en-US" sz="3200" dirty="0" err="1"/>
              <a:t>khỏe</a:t>
            </a:r>
            <a:r>
              <a:rPr lang="en-US" sz="3200" dirty="0"/>
              <a:t> </a:t>
            </a:r>
            <a:r>
              <a:rPr lang="en-US" sz="3200" dirty="0" err="1"/>
              <a:t>và</a:t>
            </a:r>
            <a:r>
              <a:rPr lang="en-US" sz="3200" dirty="0"/>
              <a:t> </a:t>
            </a:r>
            <a:r>
              <a:rPr lang="en-US" sz="3200" dirty="0" err="1"/>
              <a:t>tham</a:t>
            </a:r>
            <a:r>
              <a:rPr lang="en-US" sz="3200" dirty="0"/>
              <a:t> </a:t>
            </a:r>
            <a:r>
              <a:rPr lang="en-US" sz="3200" dirty="0" err="1"/>
              <a:t>gia</a:t>
            </a:r>
            <a:r>
              <a:rPr lang="en-US" sz="3200" dirty="0"/>
              <a:t> </a:t>
            </a:r>
            <a:r>
              <a:rPr lang="en-US" sz="3200" dirty="0" err="1"/>
              <a:t>các</a:t>
            </a:r>
            <a:r>
              <a:rPr lang="en-US" sz="3200" dirty="0"/>
              <a:t> </a:t>
            </a:r>
            <a:r>
              <a:rPr lang="en-US" sz="3200" dirty="0" err="1"/>
              <a:t>hoạt</a:t>
            </a:r>
            <a:r>
              <a:rPr lang="en-US" sz="3200" dirty="0"/>
              <a:t> </a:t>
            </a:r>
            <a:r>
              <a:rPr lang="en-US" sz="3200" dirty="0" err="1"/>
              <a:t>động</a:t>
            </a:r>
            <a:r>
              <a:rPr lang="en-US" sz="3200" dirty="0"/>
              <a:t> </a:t>
            </a:r>
            <a:r>
              <a:rPr lang="en-US" sz="3200" dirty="0" err="1"/>
              <a:t>hấp</a:t>
            </a:r>
            <a:r>
              <a:rPr lang="en-US" sz="3200" dirty="0"/>
              <a:t> </a:t>
            </a:r>
            <a:r>
              <a:rPr lang="en-US" sz="3200" dirty="0" err="1"/>
              <a:t>dẫn</a:t>
            </a:r>
            <a:r>
              <a:rPr lang="en-US" sz="3200" dirty="0"/>
              <a:t> </a:t>
            </a:r>
            <a:r>
              <a:rPr lang="en-US" sz="3200" dirty="0" err="1"/>
              <a:t>tại</a:t>
            </a:r>
            <a:r>
              <a:rPr lang="en-US" sz="3200" dirty="0"/>
              <a:t> </a:t>
            </a:r>
            <a:r>
              <a:rPr lang="en-US" sz="3200" dirty="0" err="1"/>
              <a:t>khu</a:t>
            </a:r>
            <a:r>
              <a:rPr lang="en-US" sz="3200" dirty="0"/>
              <a:t> du </a:t>
            </a:r>
            <a:r>
              <a:rPr lang="en-US" sz="3200" dirty="0" err="1"/>
              <a:t>lịch</a:t>
            </a:r>
            <a:r>
              <a:rPr lang="en-US" sz="3200" dirty="0"/>
              <a:t> </a:t>
            </a:r>
            <a:r>
              <a:rPr lang="en-US" sz="3200" dirty="0" err="1"/>
              <a:t>suối</a:t>
            </a:r>
            <a:r>
              <a:rPr lang="en-US" sz="3200" dirty="0"/>
              <a:t> </a:t>
            </a:r>
            <a:r>
              <a:rPr lang="en-US" sz="3200" dirty="0" err="1"/>
              <a:t>nước</a:t>
            </a:r>
            <a:r>
              <a:rPr lang="en-US" sz="3200" dirty="0"/>
              <a:t> </a:t>
            </a:r>
            <a:r>
              <a:rPr lang="en-US" sz="3200" dirty="0" err="1"/>
              <a:t>nóng</a:t>
            </a:r>
            <a:r>
              <a:rPr lang="en-US" sz="3200" dirty="0"/>
              <a:t> </a:t>
            </a:r>
            <a:r>
              <a:rPr lang="en-US" sz="3200" dirty="0" err="1"/>
              <a:t>nơi</a:t>
            </a:r>
            <a:r>
              <a:rPr lang="en-US" sz="3200" dirty="0"/>
              <a:t> </a:t>
            </a:r>
            <a:r>
              <a:rPr lang="en-US" sz="3200" dirty="0" err="1"/>
              <a:t>đây</a:t>
            </a:r>
            <a:r>
              <a:rPr lang="en-US" sz="3200" dirty="0"/>
              <a:t>.</a:t>
            </a:r>
            <a:br>
              <a:rPr lang="en-US" sz="3200" dirty="0"/>
            </a:br>
            <a:endParaRPr lang="en-US" sz="3200" dirty="0"/>
          </a:p>
        </p:txBody>
      </p:sp>
      <p:sp>
        <p:nvSpPr>
          <p:cNvPr id="4"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12</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1838785309"/>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pPr lvl="0"/>
            <a:r>
              <a:rPr lang="en-US" b="1" dirty="0" smtClean="0"/>
              <a:t>1.4 </a:t>
            </a:r>
            <a:r>
              <a:rPr lang="en-US" b="1" dirty="0"/>
              <a:t>CÁC LOẠI HÌNH DU LỊCH</a:t>
            </a:r>
            <a:br>
              <a:rPr lang="en-US" b="1" dirty="0"/>
            </a:br>
            <a:r>
              <a:rPr lang="en-US" dirty="0"/>
              <a:t/>
            </a:r>
            <a:br>
              <a:rPr lang="en-US" dirty="0"/>
            </a:br>
            <a:endParaRPr lang="en-US" b="1" dirty="0">
              <a:solidFill>
                <a:srgbClr val="FF0000"/>
              </a:solidFill>
            </a:endParaRPr>
          </a:p>
        </p:txBody>
      </p:sp>
      <p:sp>
        <p:nvSpPr>
          <p:cNvPr id="5" name="Title 1"/>
          <p:cNvSpPr txBox="1">
            <a:spLocks/>
          </p:cNvSpPr>
          <p:nvPr/>
        </p:nvSpPr>
        <p:spPr>
          <a:xfrm>
            <a:off x="333775" y="991673"/>
            <a:ext cx="9642738" cy="5718220"/>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a:t>Du </a:t>
            </a:r>
            <a:r>
              <a:rPr lang="en-US" b="1" dirty="0" err="1"/>
              <a:t>lịch</a:t>
            </a:r>
            <a:r>
              <a:rPr lang="en-US" b="1" dirty="0"/>
              <a:t> </a:t>
            </a:r>
            <a:r>
              <a:rPr lang="en-US" b="1" dirty="0" err="1"/>
              <a:t>sinh</a:t>
            </a:r>
            <a:r>
              <a:rPr lang="en-US" b="1" dirty="0"/>
              <a:t> </a:t>
            </a:r>
            <a:r>
              <a:rPr lang="en-US" b="1" dirty="0" err="1"/>
              <a:t>thái</a:t>
            </a:r>
            <a:endParaRPr lang="en-US" sz="2800" dirty="0"/>
          </a:p>
          <a:p>
            <a:pPr algn="just"/>
            <a:r>
              <a:rPr lang="en-US" dirty="0">
                <a:solidFill>
                  <a:schemeClr val="tx1"/>
                </a:solidFill>
              </a:rPr>
              <a:t>Du </a:t>
            </a:r>
            <a:r>
              <a:rPr lang="en-US" dirty="0" err="1">
                <a:solidFill>
                  <a:schemeClr val="tx1"/>
                </a:solidFill>
              </a:rPr>
              <a:t>lịch</a:t>
            </a:r>
            <a:r>
              <a:rPr lang="en-US" dirty="0">
                <a:solidFill>
                  <a:schemeClr val="tx1"/>
                </a:solidFill>
              </a:rPr>
              <a:t> </a:t>
            </a:r>
            <a:r>
              <a:rPr lang="en-US" dirty="0" err="1">
                <a:solidFill>
                  <a:schemeClr val="tx1"/>
                </a:solidFill>
              </a:rPr>
              <a:t>sinh</a:t>
            </a:r>
            <a:r>
              <a:rPr lang="en-US" dirty="0">
                <a:solidFill>
                  <a:schemeClr val="tx1"/>
                </a:solidFill>
              </a:rPr>
              <a:t> </a:t>
            </a:r>
            <a:r>
              <a:rPr lang="en-US" dirty="0" err="1">
                <a:solidFill>
                  <a:schemeClr val="tx1"/>
                </a:solidFill>
              </a:rPr>
              <a:t>thái</a:t>
            </a:r>
            <a:r>
              <a:rPr lang="en-US" dirty="0">
                <a:solidFill>
                  <a:schemeClr val="tx1"/>
                </a:solidFill>
              </a:rPr>
              <a:t> </a:t>
            </a:r>
            <a:r>
              <a:rPr lang="en-US" dirty="0" err="1">
                <a:solidFill>
                  <a:schemeClr val="tx1"/>
                </a:solidFill>
              </a:rPr>
              <a:t>là</a:t>
            </a:r>
            <a:r>
              <a:rPr lang="en-US" dirty="0">
                <a:solidFill>
                  <a:schemeClr val="tx1"/>
                </a:solidFill>
              </a:rPr>
              <a:t> </a:t>
            </a:r>
            <a:r>
              <a:rPr lang="en-US" dirty="0" err="1">
                <a:solidFill>
                  <a:schemeClr val="tx1"/>
                </a:solidFill>
              </a:rPr>
              <a:t>loại</a:t>
            </a:r>
            <a:r>
              <a:rPr lang="en-US" dirty="0">
                <a:solidFill>
                  <a:schemeClr val="tx1"/>
                </a:solidFill>
              </a:rPr>
              <a:t> </a:t>
            </a:r>
            <a:r>
              <a:rPr lang="en-US" dirty="0" err="1">
                <a:solidFill>
                  <a:schemeClr val="tx1"/>
                </a:solidFill>
              </a:rPr>
              <a:t>hình</a:t>
            </a:r>
            <a:r>
              <a:rPr lang="en-US" dirty="0">
                <a:solidFill>
                  <a:schemeClr val="tx1"/>
                </a:solidFill>
              </a:rPr>
              <a:t> du </a:t>
            </a:r>
            <a:r>
              <a:rPr lang="en-US" dirty="0" err="1">
                <a:solidFill>
                  <a:schemeClr val="tx1"/>
                </a:solidFill>
              </a:rPr>
              <a:t>lịch</a:t>
            </a:r>
            <a:r>
              <a:rPr lang="en-US" dirty="0">
                <a:solidFill>
                  <a:schemeClr val="tx1"/>
                </a:solidFill>
              </a:rPr>
              <a:t> </a:t>
            </a:r>
            <a:r>
              <a:rPr lang="en-US" dirty="0" err="1">
                <a:solidFill>
                  <a:schemeClr val="tx1"/>
                </a:solidFill>
              </a:rPr>
              <a:t>dựa</a:t>
            </a:r>
            <a:r>
              <a:rPr lang="en-US" dirty="0">
                <a:solidFill>
                  <a:schemeClr val="tx1"/>
                </a:solidFill>
              </a:rPr>
              <a:t> </a:t>
            </a:r>
            <a:r>
              <a:rPr lang="en-US" dirty="0" err="1">
                <a:solidFill>
                  <a:schemeClr val="tx1"/>
                </a:solidFill>
              </a:rPr>
              <a:t>vào</a:t>
            </a:r>
            <a:r>
              <a:rPr lang="en-US" dirty="0">
                <a:solidFill>
                  <a:schemeClr val="tx1"/>
                </a:solidFill>
              </a:rPr>
              <a:t> </a:t>
            </a:r>
            <a:r>
              <a:rPr lang="en-US" dirty="0" err="1">
                <a:solidFill>
                  <a:schemeClr val="tx1"/>
                </a:solidFill>
              </a:rPr>
              <a:t>điều</a:t>
            </a:r>
            <a:r>
              <a:rPr lang="en-US" dirty="0">
                <a:solidFill>
                  <a:schemeClr val="tx1"/>
                </a:solidFill>
              </a:rPr>
              <a:t> </a:t>
            </a:r>
            <a:r>
              <a:rPr lang="en-US" dirty="0" err="1">
                <a:solidFill>
                  <a:schemeClr val="tx1"/>
                </a:solidFill>
              </a:rPr>
              <a:t>kiện</a:t>
            </a:r>
            <a:r>
              <a:rPr lang="en-US" dirty="0">
                <a:solidFill>
                  <a:schemeClr val="tx1"/>
                </a:solidFill>
              </a:rPr>
              <a:t> </a:t>
            </a:r>
            <a:r>
              <a:rPr lang="en-US" dirty="0" err="1">
                <a:solidFill>
                  <a:schemeClr val="tx1"/>
                </a:solidFill>
              </a:rPr>
              <a:t>tự</a:t>
            </a:r>
            <a:r>
              <a:rPr lang="en-US" dirty="0">
                <a:solidFill>
                  <a:schemeClr val="tx1"/>
                </a:solidFill>
              </a:rPr>
              <a:t> </a:t>
            </a:r>
            <a:r>
              <a:rPr lang="en-US" dirty="0" err="1">
                <a:solidFill>
                  <a:schemeClr val="tx1"/>
                </a:solidFill>
              </a:rPr>
              <a:t>nhiên</a:t>
            </a:r>
            <a:r>
              <a:rPr lang="en-US" dirty="0">
                <a:solidFill>
                  <a:schemeClr val="tx1"/>
                </a:solidFill>
              </a:rPr>
              <a:t> </a:t>
            </a:r>
            <a:r>
              <a:rPr lang="en-US" dirty="0" err="1">
                <a:solidFill>
                  <a:schemeClr val="tx1"/>
                </a:solidFill>
              </a:rPr>
              <a:t>và</a:t>
            </a:r>
            <a:r>
              <a:rPr lang="en-US" dirty="0">
                <a:solidFill>
                  <a:schemeClr val="tx1"/>
                </a:solidFill>
              </a:rPr>
              <a:t> </a:t>
            </a:r>
            <a:r>
              <a:rPr lang="en-US" dirty="0" err="1">
                <a:solidFill>
                  <a:schemeClr val="tx1"/>
                </a:solidFill>
              </a:rPr>
              <a:t>văn</a:t>
            </a:r>
            <a:r>
              <a:rPr lang="en-US" dirty="0">
                <a:solidFill>
                  <a:schemeClr val="tx1"/>
                </a:solidFill>
              </a:rPr>
              <a:t> </a:t>
            </a:r>
            <a:r>
              <a:rPr lang="en-US" dirty="0" err="1">
                <a:solidFill>
                  <a:schemeClr val="tx1"/>
                </a:solidFill>
              </a:rPr>
              <a:t>hóa</a:t>
            </a:r>
            <a:r>
              <a:rPr lang="en-US" dirty="0">
                <a:solidFill>
                  <a:schemeClr val="tx1"/>
                </a:solidFill>
              </a:rPr>
              <a:t> </a:t>
            </a:r>
            <a:r>
              <a:rPr lang="en-US" dirty="0" err="1">
                <a:solidFill>
                  <a:schemeClr val="tx1"/>
                </a:solidFill>
              </a:rPr>
              <a:t>của</a:t>
            </a:r>
            <a:r>
              <a:rPr lang="en-US" dirty="0">
                <a:solidFill>
                  <a:schemeClr val="tx1"/>
                </a:solidFill>
              </a:rPr>
              <a:t> </a:t>
            </a:r>
            <a:r>
              <a:rPr lang="en-US" dirty="0" err="1">
                <a:solidFill>
                  <a:schemeClr val="tx1"/>
                </a:solidFill>
              </a:rPr>
              <a:t>Việt</a:t>
            </a:r>
            <a:r>
              <a:rPr lang="en-US" dirty="0">
                <a:solidFill>
                  <a:schemeClr val="tx1"/>
                </a:solidFill>
              </a:rPr>
              <a:t> Nam. </a:t>
            </a:r>
            <a:r>
              <a:rPr lang="en-US" dirty="0" err="1">
                <a:solidFill>
                  <a:schemeClr val="tx1"/>
                </a:solidFill>
              </a:rPr>
              <a:t>Diễn</a:t>
            </a:r>
            <a:r>
              <a:rPr lang="en-US" dirty="0">
                <a:solidFill>
                  <a:schemeClr val="tx1"/>
                </a:solidFill>
              </a:rPr>
              <a:t> </a:t>
            </a:r>
            <a:r>
              <a:rPr lang="en-US" dirty="0" err="1">
                <a:solidFill>
                  <a:schemeClr val="tx1"/>
                </a:solidFill>
              </a:rPr>
              <a:t>ra</a:t>
            </a:r>
            <a:r>
              <a:rPr lang="en-US" dirty="0">
                <a:solidFill>
                  <a:schemeClr val="tx1"/>
                </a:solidFill>
              </a:rPr>
              <a:t> </a:t>
            </a:r>
            <a:r>
              <a:rPr lang="en-US" dirty="0" err="1">
                <a:solidFill>
                  <a:schemeClr val="tx1"/>
                </a:solidFill>
              </a:rPr>
              <a:t>trong</a:t>
            </a:r>
            <a:r>
              <a:rPr lang="en-US" dirty="0">
                <a:solidFill>
                  <a:schemeClr val="tx1"/>
                </a:solidFill>
              </a:rPr>
              <a:t> </a:t>
            </a:r>
            <a:r>
              <a:rPr lang="en-US" dirty="0" err="1">
                <a:solidFill>
                  <a:schemeClr val="tx1"/>
                </a:solidFill>
              </a:rPr>
              <a:t>các</a:t>
            </a:r>
            <a:r>
              <a:rPr lang="en-US" dirty="0">
                <a:solidFill>
                  <a:schemeClr val="tx1"/>
                </a:solidFill>
              </a:rPr>
              <a:t> </a:t>
            </a:r>
            <a:r>
              <a:rPr lang="en-US" dirty="0" err="1">
                <a:solidFill>
                  <a:schemeClr val="tx1"/>
                </a:solidFill>
              </a:rPr>
              <a:t>vùng</a:t>
            </a:r>
            <a:r>
              <a:rPr lang="en-US" dirty="0">
                <a:solidFill>
                  <a:schemeClr val="tx1"/>
                </a:solidFill>
              </a:rPr>
              <a:t> </a:t>
            </a:r>
            <a:r>
              <a:rPr lang="en-US" dirty="0" err="1">
                <a:solidFill>
                  <a:schemeClr val="tx1"/>
                </a:solidFill>
              </a:rPr>
              <a:t>có</a:t>
            </a:r>
            <a:r>
              <a:rPr lang="en-US" dirty="0">
                <a:solidFill>
                  <a:schemeClr val="tx1"/>
                </a:solidFill>
              </a:rPr>
              <a:t> </a:t>
            </a:r>
            <a:r>
              <a:rPr lang="en-US" dirty="0" err="1">
                <a:solidFill>
                  <a:schemeClr val="tx1"/>
                </a:solidFill>
              </a:rPr>
              <a:t>hệ</a:t>
            </a:r>
            <a:r>
              <a:rPr lang="en-US" dirty="0">
                <a:solidFill>
                  <a:schemeClr val="tx1"/>
                </a:solidFill>
              </a:rPr>
              <a:t> </a:t>
            </a:r>
            <a:r>
              <a:rPr lang="en-US" dirty="0" err="1">
                <a:solidFill>
                  <a:schemeClr val="tx1"/>
                </a:solidFill>
              </a:rPr>
              <a:t>sinh</a:t>
            </a:r>
            <a:r>
              <a:rPr lang="en-US" dirty="0">
                <a:solidFill>
                  <a:schemeClr val="tx1"/>
                </a:solidFill>
              </a:rPr>
              <a:t> </a:t>
            </a:r>
            <a:r>
              <a:rPr lang="en-US" dirty="0" err="1">
                <a:solidFill>
                  <a:schemeClr val="tx1"/>
                </a:solidFill>
              </a:rPr>
              <a:t>thái</a:t>
            </a:r>
            <a:r>
              <a:rPr lang="en-US" dirty="0">
                <a:solidFill>
                  <a:schemeClr val="tx1"/>
                </a:solidFill>
              </a:rPr>
              <a:t> </a:t>
            </a:r>
            <a:r>
              <a:rPr lang="en-US" dirty="0" err="1">
                <a:solidFill>
                  <a:schemeClr val="tx1"/>
                </a:solidFill>
              </a:rPr>
              <a:t>tự</a:t>
            </a:r>
            <a:r>
              <a:rPr lang="en-US" dirty="0">
                <a:solidFill>
                  <a:schemeClr val="tx1"/>
                </a:solidFill>
              </a:rPr>
              <a:t> </a:t>
            </a:r>
            <a:r>
              <a:rPr lang="en-US" dirty="0" err="1">
                <a:solidFill>
                  <a:schemeClr val="tx1"/>
                </a:solidFill>
              </a:rPr>
              <a:t>nhiên</a:t>
            </a:r>
            <a:r>
              <a:rPr lang="en-US" dirty="0">
                <a:solidFill>
                  <a:schemeClr val="tx1"/>
                </a:solidFill>
              </a:rPr>
              <a:t> </a:t>
            </a:r>
            <a:r>
              <a:rPr lang="en-US" dirty="0" err="1">
                <a:solidFill>
                  <a:schemeClr val="tx1"/>
                </a:solidFill>
              </a:rPr>
              <a:t>còn</a:t>
            </a:r>
            <a:r>
              <a:rPr lang="en-US" dirty="0">
                <a:solidFill>
                  <a:schemeClr val="tx1"/>
                </a:solidFill>
              </a:rPr>
              <a:t> </a:t>
            </a:r>
            <a:r>
              <a:rPr lang="en-US" dirty="0" err="1">
                <a:solidFill>
                  <a:schemeClr val="tx1"/>
                </a:solidFill>
              </a:rPr>
              <a:t>bảo</a:t>
            </a:r>
            <a:r>
              <a:rPr lang="en-US" dirty="0">
                <a:solidFill>
                  <a:schemeClr val="tx1"/>
                </a:solidFill>
              </a:rPr>
              <a:t> </a:t>
            </a:r>
            <a:r>
              <a:rPr lang="en-US" dirty="0" err="1">
                <a:solidFill>
                  <a:schemeClr val="tx1"/>
                </a:solidFill>
              </a:rPr>
              <a:t>tồn</a:t>
            </a:r>
            <a:r>
              <a:rPr lang="en-US" dirty="0">
                <a:solidFill>
                  <a:schemeClr val="tx1"/>
                </a:solidFill>
              </a:rPr>
              <a:t> </a:t>
            </a:r>
            <a:r>
              <a:rPr lang="en-US" dirty="0" err="1">
                <a:solidFill>
                  <a:schemeClr val="tx1"/>
                </a:solidFill>
              </a:rPr>
              <a:t>khá</a:t>
            </a:r>
            <a:r>
              <a:rPr lang="en-US" dirty="0">
                <a:solidFill>
                  <a:schemeClr val="tx1"/>
                </a:solidFill>
              </a:rPr>
              <a:t> </a:t>
            </a:r>
            <a:r>
              <a:rPr lang="en-US" dirty="0" err="1">
                <a:solidFill>
                  <a:schemeClr val="tx1"/>
                </a:solidFill>
              </a:rPr>
              <a:t>tốt</a:t>
            </a:r>
            <a:r>
              <a:rPr lang="en-US" dirty="0">
                <a:solidFill>
                  <a:schemeClr val="tx1"/>
                </a:solidFill>
              </a:rPr>
              <a:t> </a:t>
            </a:r>
            <a:r>
              <a:rPr lang="en-US" dirty="0" err="1">
                <a:solidFill>
                  <a:schemeClr val="tx1"/>
                </a:solidFill>
              </a:rPr>
              <a:t>về</a:t>
            </a:r>
            <a:r>
              <a:rPr lang="en-US" dirty="0">
                <a:solidFill>
                  <a:schemeClr val="tx1"/>
                </a:solidFill>
              </a:rPr>
              <a:t> </a:t>
            </a:r>
            <a:r>
              <a:rPr lang="en-US" dirty="0" err="1">
                <a:solidFill>
                  <a:schemeClr val="tx1"/>
                </a:solidFill>
              </a:rPr>
              <a:t>môi</a:t>
            </a:r>
            <a:r>
              <a:rPr lang="en-US" dirty="0">
                <a:solidFill>
                  <a:schemeClr val="tx1"/>
                </a:solidFill>
              </a:rPr>
              <a:t> </a:t>
            </a:r>
            <a:r>
              <a:rPr lang="en-US" dirty="0" err="1">
                <a:solidFill>
                  <a:schemeClr val="tx1"/>
                </a:solidFill>
              </a:rPr>
              <a:t>trường</a:t>
            </a:r>
            <a:r>
              <a:rPr lang="en-US" dirty="0">
                <a:solidFill>
                  <a:schemeClr val="tx1"/>
                </a:solidFill>
              </a:rPr>
              <a:t> </a:t>
            </a:r>
            <a:r>
              <a:rPr lang="en-US" dirty="0" err="1">
                <a:solidFill>
                  <a:schemeClr val="tx1"/>
                </a:solidFill>
              </a:rPr>
              <a:t>nhằm</a:t>
            </a:r>
            <a:r>
              <a:rPr lang="en-US" dirty="0">
                <a:solidFill>
                  <a:schemeClr val="tx1"/>
                </a:solidFill>
              </a:rPr>
              <a:t> </a:t>
            </a:r>
            <a:r>
              <a:rPr lang="en-US" dirty="0" err="1">
                <a:solidFill>
                  <a:schemeClr val="tx1"/>
                </a:solidFill>
              </a:rPr>
              <a:t>hưởng</a:t>
            </a:r>
            <a:r>
              <a:rPr lang="en-US" dirty="0">
                <a:solidFill>
                  <a:schemeClr val="tx1"/>
                </a:solidFill>
              </a:rPr>
              <a:t> </a:t>
            </a:r>
            <a:r>
              <a:rPr lang="en-US" dirty="0" err="1">
                <a:solidFill>
                  <a:schemeClr val="tx1"/>
                </a:solidFill>
              </a:rPr>
              <a:t>thụ</a:t>
            </a:r>
            <a:r>
              <a:rPr lang="en-US" dirty="0">
                <a:solidFill>
                  <a:schemeClr val="tx1"/>
                </a:solidFill>
              </a:rPr>
              <a:t> </a:t>
            </a:r>
            <a:r>
              <a:rPr lang="en-US" dirty="0" err="1">
                <a:solidFill>
                  <a:schemeClr val="tx1"/>
                </a:solidFill>
              </a:rPr>
              <a:t>và</a:t>
            </a:r>
            <a:r>
              <a:rPr lang="en-US" dirty="0">
                <a:solidFill>
                  <a:schemeClr val="tx1"/>
                </a:solidFill>
              </a:rPr>
              <a:t> </a:t>
            </a:r>
            <a:r>
              <a:rPr lang="en-US" dirty="0" err="1">
                <a:solidFill>
                  <a:schemeClr val="tx1"/>
                </a:solidFill>
              </a:rPr>
              <a:t>thưởng</a:t>
            </a:r>
            <a:r>
              <a:rPr lang="en-US" dirty="0">
                <a:solidFill>
                  <a:schemeClr val="tx1"/>
                </a:solidFill>
              </a:rPr>
              <a:t> </a:t>
            </a:r>
            <a:r>
              <a:rPr lang="en-US" dirty="0" err="1">
                <a:solidFill>
                  <a:schemeClr val="tx1"/>
                </a:solidFill>
              </a:rPr>
              <a:t>thức</a:t>
            </a:r>
            <a:r>
              <a:rPr lang="en-US" dirty="0">
                <a:solidFill>
                  <a:schemeClr val="tx1"/>
                </a:solidFill>
              </a:rPr>
              <a:t> </a:t>
            </a:r>
            <a:r>
              <a:rPr lang="en-US" dirty="0" err="1">
                <a:solidFill>
                  <a:schemeClr val="tx1"/>
                </a:solidFill>
              </a:rPr>
              <a:t>giá</a:t>
            </a:r>
            <a:r>
              <a:rPr lang="en-US" dirty="0">
                <a:solidFill>
                  <a:schemeClr val="tx1"/>
                </a:solidFill>
              </a:rPr>
              <a:t> </a:t>
            </a:r>
            <a:r>
              <a:rPr lang="en-US" dirty="0" err="1">
                <a:solidFill>
                  <a:schemeClr val="tx1"/>
                </a:solidFill>
              </a:rPr>
              <a:t>trị</a:t>
            </a:r>
            <a:r>
              <a:rPr lang="en-US" dirty="0">
                <a:solidFill>
                  <a:schemeClr val="tx1"/>
                </a:solidFill>
              </a:rPr>
              <a:t> </a:t>
            </a:r>
            <a:r>
              <a:rPr lang="en-US" dirty="0" err="1">
                <a:solidFill>
                  <a:schemeClr val="tx1"/>
                </a:solidFill>
              </a:rPr>
              <a:t>thiên</a:t>
            </a:r>
            <a:r>
              <a:rPr lang="en-US" dirty="0">
                <a:solidFill>
                  <a:schemeClr val="tx1"/>
                </a:solidFill>
              </a:rPr>
              <a:t> </a:t>
            </a:r>
            <a:r>
              <a:rPr lang="en-US" dirty="0" err="1">
                <a:solidFill>
                  <a:schemeClr val="tx1"/>
                </a:solidFill>
              </a:rPr>
              <a:t>nhiên</a:t>
            </a:r>
            <a:r>
              <a:rPr lang="en-US" dirty="0">
                <a:solidFill>
                  <a:schemeClr val="tx1"/>
                </a:solidFill>
              </a:rPr>
              <a:t> </a:t>
            </a:r>
            <a:r>
              <a:rPr lang="en-US" dirty="0" err="1">
                <a:solidFill>
                  <a:schemeClr val="tx1"/>
                </a:solidFill>
              </a:rPr>
              <a:t>mang</a:t>
            </a:r>
            <a:r>
              <a:rPr lang="en-US" dirty="0">
                <a:solidFill>
                  <a:schemeClr val="tx1"/>
                </a:solidFill>
              </a:rPr>
              <a:t> </a:t>
            </a:r>
            <a:r>
              <a:rPr lang="en-US" dirty="0" err="1">
                <a:solidFill>
                  <a:schemeClr val="tx1"/>
                </a:solidFill>
              </a:rPr>
              <a:t>lại</a:t>
            </a:r>
            <a:r>
              <a:rPr lang="en-US" dirty="0">
                <a:solidFill>
                  <a:schemeClr val="tx1"/>
                </a:solidFill>
              </a:rPr>
              <a:t>. </a:t>
            </a:r>
            <a:r>
              <a:rPr lang="en-US" dirty="0" err="1">
                <a:solidFill>
                  <a:schemeClr val="tx1"/>
                </a:solidFill>
              </a:rPr>
              <a:t>Vùng</a:t>
            </a:r>
            <a:r>
              <a:rPr lang="en-US" dirty="0">
                <a:solidFill>
                  <a:schemeClr val="tx1"/>
                </a:solidFill>
              </a:rPr>
              <a:t> </a:t>
            </a:r>
            <a:r>
              <a:rPr lang="en-US" dirty="0" err="1">
                <a:solidFill>
                  <a:schemeClr val="tx1"/>
                </a:solidFill>
              </a:rPr>
              <a:t>đồng</a:t>
            </a:r>
            <a:r>
              <a:rPr lang="en-US" dirty="0">
                <a:solidFill>
                  <a:schemeClr val="tx1"/>
                </a:solidFill>
              </a:rPr>
              <a:t> </a:t>
            </a:r>
            <a:r>
              <a:rPr lang="en-US" dirty="0" err="1">
                <a:solidFill>
                  <a:schemeClr val="tx1"/>
                </a:solidFill>
              </a:rPr>
              <a:t>bằng</a:t>
            </a:r>
            <a:r>
              <a:rPr lang="en-US" dirty="0">
                <a:solidFill>
                  <a:schemeClr val="tx1"/>
                </a:solidFill>
              </a:rPr>
              <a:t> </a:t>
            </a:r>
            <a:r>
              <a:rPr lang="en-US" dirty="0" err="1">
                <a:solidFill>
                  <a:schemeClr val="tx1"/>
                </a:solidFill>
              </a:rPr>
              <a:t>sông</a:t>
            </a:r>
            <a:r>
              <a:rPr lang="en-US" dirty="0">
                <a:solidFill>
                  <a:schemeClr val="tx1"/>
                </a:solidFill>
              </a:rPr>
              <a:t> </a:t>
            </a:r>
            <a:r>
              <a:rPr lang="en-US" dirty="0" err="1">
                <a:solidFill>
                  <a:schemeClr val="tx1"/>
                </a:solidFill>
              </a:rPr>
              <a:t>Cửu</a:t>
            </a:r>
            <a:r>
              <a:rPr lang="en-US" dirty="0">
                <a:solidFill>
                  <a:schemeClr val="tx1"/>
                </a:solidFill>
              </a:rPr>
              <a:t> Long </a:t>
            </a:r>
            <a:r>
              <a:rPr lang="en-US" dirty="0" err="1">
                <a:solidFill>
                  <a:schemeClr val="tx1"/>
                </a:solidFill>
              </a:rPr>
              <a:t>là</a:t>
            </a:r>
            <a:r>
              <a:rPr lang="en-US" dirty="0">
                <a:solidFill>
                  <a:schemeClr val="tx1"/>
                </a:solidFill>
              </a:rPr>
              <a:t> </a:t>
            </a:r>
            <a:r>
              <a:rPr lang="en-US" dirty="0" err="1">
                <a:solidFill>
                  <a:schemeClr val="tx1"/>
                </a:solidFill>
              </a:rPr>
              <a:t>một</a:t>
            </a:r>
            <a:r>
              <a:rPr lang="en-US" dirty="0">
                <a:solidFill>
                  <a:schemeClr val="tx1"/>
                </a:solidFill>
              </a:rPr>
              <a:t> </a:t>
            </a:r>
            <a:r>
              <a:rPr lang="en-US" dirty="0" err="1">
                <a:solidFill>
                  <a:schemeClr val="tx1"/>
                </a:solidFill>
              </a:rPr>
              <a:t>trong</a:t>
            </a:r>
            <a:r>
              <a:rPr lang="en-US" dirty="0">
                <a:solidFill>
                  <a:schemeClr val="tx1"/>
                </a:solidFill>
              </a:rPr>
              <a:t> </a:t>
            </a:r>
            <a:r>
              <a:rPr lang="en-US" dirty="0" err="1">
                <a:solidFill>
                  <a:schemeClr val="tx1"/>
                </a:solidFill>
              </a:rPr>
              <a:t>những</a:t>
            </a:r>
            <a:r>
              <a:rPr lang="en-US" dirty="0">
                <a:solidFill>
                  <a:schemeClr val="tx1"/>
                </a:solidFill>
              </a:rPr>
              <a:t> </a:t>
            </a:r>
            <a:r>
              <a:rPr lang="en-US" dirty="0" err="1">
                <a:solidFill>
                  <a:schemeClr val="tx1"/>
                </a:solidFill>
              </a:rPr>
              <a:t>địa</a:t>
            </a:r>
            <a:r>
              <a:rPr lang="en-US" dirty="0">
                <a:solidFill>
                  <a:schemeClr val="tx1"/>
                </a:solidFill>
              </a:rPr>
              <a:t> </a:t>
            </a:r>
            <a:r>
              <a:rPr lang="en-US" dirty="0" err="1">
                <a:solidFill>
                  <a:schemeClr val="tx1"/>
                </a:solidFill>
              </a:rPr>
              <a:t>điểm</a:t>
            </a:r>
            <a:r>
              <a:rPr lang="en-US" dirty="0">
                <a:solidFill>
                  <a:schemeClr val="tx1"/>
                </a:solidFill>
              </a:rPr>
              <a:t> du </a:t>
            </a:r>
            <a:r>
              <a:rPr lang="en-US" dirty="0" err="1">
                <a:solidFill>
                  <a:schemeClr val="tx1"/>
                </a:solidFill>
              </a:rPr>
              <a:t>lịch</a:t>
            </a:r>
            <a:r>
              <a:rPr lang="en-US" dirty="0">
                <a:solidFill>
                  <a:schemeClr val="tx1"/>
                </a:solidFill>
              </a:rPr>
              <a:t> </a:t>
            </a:r>
            <a:r>
              <a:rPr lang="en-US" dirty="0" err="1">
                <a:solidFill>
                  <a:schemeClr val="tx1"/>
                </a:solidFill>
              </a:rPr>
              <a:t>sinh</a:t>
            </a:r>
            <a:r>
              <a:rPr lang="en-US" dirty="0">
                <a:solidFill>
                  <a:schemeClr val="tx1"/>
                </a:solidFill>
              </a:rPr>
              <a:t> </a:t>
            </a:r>
            <a:r>
              <a:rPr lang="en-US" dirty="0" err="1">
                <a:solidFill>
                  <a:schemeClr val="tx1"/>
                </a:solidFill>
              </a:rPr>
              <a:t>thái</a:t>
            </a:r>
            <a:r>
              <a:rPr lang="en-US" dirty="0">
                <a:solidFill>
                  <a:schemeClr val="tx1"/>
                </a:solidFill>
              </a:rPr>
              <a:t> </a:t>
            </a:r>
            <a:r>
              <a:rPr lang="en-US" dirty="0" err="1">
                <a:solidFill>
                  <a:schemeClr val="tx1"/>
                </a:solidFill>
              </a:rPr>
              <a:t>hấp</a:t>
            </a:r>
            <a:r>
              <a:rPr lang="en-US" dirty="0">
                <a:solidFill>
                  <a:schemeClr val="tx1"/>
                </a:solidFill>
              </a:rPr>
              <a:t> </a:t>
            </a:r>
            <a:r>
              <a:rPr lang="en-US" dirty="0" err="1">
                <a:solidFill>
                  <a:schemeClr val="tx1"/>
                </a:solidFill>
              </a:rPr>
              <a:t>dẫn</a:t>
            </a:r>
            <a:r>
              <a:rPr lang="en-US" dirty="0">
                <a:solidFill>
                  <a:schemeClr val="tx1"/>
                </a:solidFill>
              </a:rPr>
              <a:t> </a:t>
            </a:r>
            <a:r>
              <a:rPr lang="en-US" dirty="0" err="1">
                <a:solidFill>
                  <a:schemeClr val="tx1"/>
                </a:solidFill>
              </a:rPr>
              <a:t>nhất</a:t>
            </a:r>
            <a:r>
              <a:rPr lang="en-US" dirty="0">
                <a:solidFill>
                  <a:schemeClr val="tx1"/>
                </a:solidFill>
              </a:rPr>
              <a:t> </a:t>
            </a:r>
            <a:r>
              <a:rPr lang="en-US" dirty="0" err="1">
                <a:solidFill>
                  <a:schemeClr val="tx1"/>
                </a:solidFill>
              </a:rPr>
              <a:t>miền</a:t>
            </a:r>
            <a:r>
              <a:rPr lang="en-US" dirty="0">
                <a:solidFill>
                  <a:schemeClr val="tx1"/>
                </a:solidFill>
              </a:rPr>
              <a:t> Nam </a:t>
            </a:r>
            <a:r>
              <a:rPr lang="en-US" dirty="0" err="1">
                <a:solidFill>
                  <a:schemeClr val="tx1"/>
                </a:solidFill>
              </a:rPr>
              <a:t>Việt</a:t>
            </a:r>
            <a:r>
              <a:rPr lang="en-US" dirty="0">
                <a:solidFill>
                  <a:schemeClr val="tx1"/>
                </a:solidFill>
              </a:rPr>
              <a:t> Nam.</a:t>
            </a:r>
            <a:endParaRPr lang="en-US" sz="2800" dirty="0">
              <a:solidFill>
                <a:schemeClr val="tx1"/>
              </a:solidFill>
            </a:endParaRPr>
          </a:p>
          <a:p>
            <a:pPr lvl="1"/>
            <a:endParaRPr lang="en-US" sz="3200" dirty="0"/>
          </a:p>
        </p:txBody>
      </p:sp>
      <p:sp>
        <p:nvSpPr>
          <p:cNvPr id="4"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13</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4230076204"/>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pPr lvl="0"/>
            <a:r>
              <a:rPr lang="en-US" b="1" dirty="0" smtClean="0"/>
              <a:t>1.4 </a:t>
            </a:r>
            <a:r>
              <a:rPr lang="en-US" b="1" dirty="0"/>
              <a:t>CÁC LOẠI HÌNH DU LỊCH</a:t>
            </a:r>
            <a:br>
              <a:rPr lang="en-US" b="1" dirty="0"/>
            </a:br>
            <a:r>
              <a:rPr lang="en-US" dirty="0"/>
              <a:t/>
            </a:r>
            <a:br>
              <a:rPr lang="en-US" dirty="0"/>
            </a:br>
            <a:endParaRPr lang="en-US" b="1" dirty="0">
              <a:solidFill>
                <a:srgbClr val="FF0000"/>
              </a:solidFill>
            </a:endParaRPr>
          </a:p>
        </p:txBody>
      </p:sp>
      <p:sp>
        <p:nvSpPr>
          <p:cNvPr id="5" name="Title 1"/>
          <p:cNvSpPr txBox="1">
            <a:spLocks/>
          </p:cNvSpPr>
          <p:nvPr/>
        </p:nvSpPr>
        <p:spPr>
          <a:xfrm>
            <a:off x="333775" y="991673"/>
            <a:ext cx="9424374" cy="5718220"/>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1" algn="just"/>
            <a:r>
              <a:rPr lang="en-US" sz="3600" dirty="0" err="1"/>
              <a:t>Khu</a:t>
            </a:r>
            <a:r>
              <a:rPr lang="en-US" sz="3600" dirty="0"/>
              <a:t> du </a:t>
            </a:r>
            <a:r>
              <a:rPr lang="en-US" sz="3600" dirty="0" err="1"/>
              <a:t>lịch</a:t>
            </a:r>
            <a:r>
              <a:rPr lang="en-US" sz="3600" dirty="0"/>
              <a:t> </a:t>
            </a:r>
            <a:r>
              <a:rPr lang="en-US" sz="3600" dirty="0" err="1"/>
              <a:t>sinh</a:t>
            </a:r>
            <a:r>
              <a:rPr lang="en-US" sz="3600" dirty="0"/>
              <a:t> </a:t>
            </a:r>
            <a:r>
              <a:rPr lang="en-US" sz="3600" dirty="0" err="1"/>
              <a:t>thái</a:t>
            </a:r>
            <a:r>
              <a:rPr lang="en-US" sz="3600" dirty="0"/>
              <a:t> </a:t>
            </a:r>
            <a:r>
              <a:rPr lang="en-US" sz="3600" dirty="0" err="1"/>
              <a:t>Cồn</a:t>
            </a:r>
            <a:r>
              <a:rPr lang="en-US" sz="3600" dirty="0"/>
              <a:t> </a:t>
            </a:r>
            <a:r>
              <a:rPr lang="en-US" sz="3600" dirty="0" err="1"/>
              <a:t>Phụng</a:t>
            </a:r>
            <a:r>
              <a:rPr lang="en-US" sz="3600" dirty="0"/>
              <a:t>: </a:t>
            </a:r>
            <a:r>
              <a:rPr lang="en-US" sz="3600" dirty="0" err="1"/>
              <a:t>nằm</a:t>
            </a:r>
            <a:r>
              <a:rPr lang="en-US" sz="3600" dirty="0"/>
              <a:t> </a:t>
            </a:r>
            <a:r>
              <a:rPr lang="en-US" sz="3600" dirty="0" err="1"/>
              <a:t>giữa</a:t>
            </a:r>
            <a:r>
              <a:rPr lang="en-US" sz="3600" dirty="0"/>
              <a:t> </a:t>
            </a:r>
            <a:r>
              <a:rPr lang="en-US" sz="3600" dirty="0" err="1"/>
              <a:t>hai</a:t>
            </a:r>
            <a:r>
              <a:rPr lang="en-US" sz="3600" dirty="0"/>
              <a:t> </a:t>
            </a:r>
            <a:r>
              <a:rPr lang="en-US" sz="3600" dirty="0" err="1"/>
              <a:t>tỉnh</a:t>
            </a:r>
            <a:r>
              <a:rPr lang="en-US" sz="3600" dirty="0"/>
              <a:t> </a:t>
            </a:r>
            <a:r>
              <a:rPr lang="en-US" sz="3600" dirty="0" err="1"/>
              <a:t>Tiền</a:t>
            </a:r>
            <a:r>
              <a:rPr lang="en-US" sz="3600" dirty="0"/>
              <a:t> </a:t>
            </a:r>
            <a:r>
              <a:rPr lang="en-US" sz="3600" dirty="0" err="1"/>
              <a:t>Giang</a:t>
            </a:r>
            <a:r>
              <a:rPr lang="en-US" sz="3600" dirty="0"/>
              <a:t> </a:t>
            </a:r>
            <a:r>
              <a:rPr lang="en-US" sz="3600" dirty="0" err="1"/>
              <a:t>và</a:t>
            </a:r>
            <a:r>
              <a:rPr lang="en-US" sz="3600" dirty="0"/>
              <a:t> </a:t>
            </a:r>
            <a:r>
              <a:rPr lang="en-US" sz="3600" dirty="0" err="1"/>
              <a:t>Bến</a:t>
            </a:r>
            <a:r>
              <a:rPr lang="en-US" sz="3600" dirty="0"/>
              <a:t> </a:t>
            </a:r>
            <a:r>
              <a:rPr lang="en-US" sz="3600" dirty="0" err="1"/>
              <a:t>Tre</a:t>
            </a:r>
            <a:r>
              <a:rPr lang="en-US" sz="3600" dirty="0"/>
              <a:t>, </a:t>
            </a:r>
            <a:r>
              <a:rPr lang="en-US" sz="3600" dirty="0" err="1"/>
              <a:t>bạn</a:t>
            </a:r>
            <a:r>
              <a:rPr lang="en-US" sz="3600" dirty="0"/>
              <a:t> </a:t>
            </a:r>
            <a:r>
              <a:rPr lang="en-US" sz="3600" dirty="0" err="1"/>
              <a:t>sẽ</a:t>
            </a:r>
            <a:r>
              <a:rPr lang="en-US" sz="3600" dirty="0"/>
              <a:t> </a:t>
            </a:r>
            <a:r>
              <a:rPr lang="en-US" sz="3600" dirty="0" err="1"/>
              <a:t>được</a:t>
            </a:r>
            <a:r>
              <a:rPr lang="en-US" sz="3600" dirty="0"/>
              <a:t> </a:t>
            </a:r>
            <a:r>
              <a:rPr lang="en-US" sz="3600" dirty="0" err="1"/>
              <a:t>thưởng</a:t>
            </a:r>
            <a:r>
              <a:rPr lang="en-US" sz="3600" dirty="0"/>
              <a:t> </a:t>
            </a:r>
            <a:r>
              <a:rPr lang="en-US" sz="3600" dirty="0" err="1"/>
              <a:t>thức</a:t>
            </a:r>
            <a:r>
              <a:rPr lang="en-US" sz="3600" dirty="0"/>
              <a:t> </a:t>
            </a:r>
            <a:r>
              <a:rPr lang="en-US" sz="3600" dirty="0" err="1"/>
              <a:t>mọi</a:t>
            </a:r>
            <a:r>
              <a:rPr lang="en-US" sz="3600" dirty="0"/>
              <a:t> </a:t>
            </a:r>
            <a:r>
              <a:rPr lang="en-US" sz="3600" dirty="0" err="1"/>
              <a:t>điều</a:t>
            </a:r>
            <a:r>
              <a:rPr lang="en-US" sz="3600" dirty="0"/>
              <a:t> </a:t>
            </a:r>
            <a:r>
              <a:rPr lang="en-US" sz="3600" dirty="0" err="1"/>
              <a:t>mang</a:t>
            </a:r>
            <a:r>
              <a:rPr lang="en-US" sz="3600" dirty="0"/>
              <a:t> </a:t>
            </a:r>
            <a:r>
              <a:rPr lang="en-US" sz="3600" dirty="0" err="1"/>
              <a:t>đậm</a:t>
            </a:r>
            <a:r>
              <a:rPr lang="en-US" sz="3600" dirty="0"/>
              <a:t> </a:t>
            </a:r>
            <a:r>
              <a:rPr lang="en-US" sz="3600" dirty="0" err="1"/>
              <a:t>chất</a:t>
            </a:r>
            <a:r>
              <a:rPr lang="en-US" sz="3600" dirty="0"/>
              <a:t> </a:t>
            </a:r>
            <a:r>
              <a:rPr lang="en-US" sz="3600" dirty="0" err="1"/>
              <a:t>dân</a:t>
            </a:r>
            <a:r>
              <a:rPr lang="en-US" sz="3600" dirty="0"/>
              <a:t> </a:t>
            </a:r>
            <a:r>
              <a:rPr lang="en-US" sz="3600" dirty="0" err="1"/>
              <a:t>dã</a:t>
            </a:r>
            <a:r>
              <a:rPr lang="en-US" sz="3600" dirty="0"/>
              <a:t>. </a:t>
            </a:r>
            <a:r>
              <a:rPr lang="en-US" sz="3600" dirty="0" err="1"/>
              <a:t>Những</a:t>
            </a:r>
            <a:r>
              <a:rPr lang="en-US" sz="3600" dirty="0"/>
              <a:t> </a:t>
            </a:r>
            <a:r>
              <a:rPr lang="en-US" sz="3600" dirty="0" err="1"/>
              <a:t>bữa</a:t>
            </a:r>
            <a:r>
              <a:rPr lang="en-US" sz="3600" dirty="0"/>
              <a:t> </a:t>
            </a:r>
            <a:r>
              <a:rPr lang="en-US" sz="3600" dirty="0" err="1"/>
              <a:t>ăn</a:t>
            </a:r>
            <a:r>
              <a:rPr lang="en-US" sz="3600" dirty="0"/>
              <a:t> </a:t>
            </a:r>
            <a:r>
              <a:rPr lang="en-US" sz="3600" dirty="0" err="1"/>
              <a:t>miệt</a:t>
            </a:r>
            <a:r>
              <a:rPr lang="en-US" sz="3600" dirty="0"/>
              <a:t> </a:t>
            </a:r>
            <a:r>
              <a:rPr lang="en-US" sz="3600" dirty="0" err="1"/>
              <a:t>vườn</a:t>
            </a:r>
            <a:r>
              <a:rPr lang="en-US" sz="3600" dirty="0"/>
              <a:t> </a:t>
            </a:r>
            <a:r>
              <a:rPr lang="en-US" sz="3600" dirty="0" err="1"/>
              <a:t>miền</a:t>
            </a:r>
            <a:r>
              <a:rPr lang="en-US" sz="3600" dirty="0"/>
              <a:t> </a:t>
            </a:r>
            <a:r>
              <a:rPr lang="en-US" sz="3600" dirty="0" err="1"/>
              <a:t>Tây</a:t>
            </a:r>
            <a:r>
              <a:rPr lang="en-US" sz="3600" dirty="0"/>
              <a:t> </a:t>
            </a:r>
            <a:r>
              <a:rPr lang="en-US" sz="3600" dirty="0" err="1"/>
              <a:t>cho</a:t>
            </a:r>
            <a:r>
              <a:rPr lang="en-US" sz="3600" dirty="0"/>
              <a:t> </a:t>
            </a:r>
            <a:r>
              <a:rPr lang="en-US" sz="3600" dirty="0" err="1"/>
              <a:t>đến</a:t>
            </a:r>
            <a:r>
              <a:rPr lang="en-US" sz="3600" dirty="0"/>
              <a:t> </a:t>
            </a:r>
            <a:r>
              <a:rPr lang="en-US" sz="3600" dirty="0" err="1"/>
              <a:t>các</a:t>
            </a:r>
            <a:r>
              <a:rPr lang="en-US" sz="3600" dirty="0"/>
              <a:t> </a:t>
            </a:r>
            <a:r>
              <a:rPr lang="en-US" sz="3600" dirty="0" err="1"/>
              <a:t>trò</a:t>
            </a:r>
            <a:r>
              <a:rPr lang="en-US" sz="3600" dirty="0"/>
              <a:t> </a:t>
            </a:r>
            <a:r>
              <a:rPr lang="en-US" sz="3600" dirty="0" err="1"/>
              <a:t>chơi</a:t>
            </a:r>
            <a:r>
              <a:rPr lang="en-US" sz="3600" dirty="0"/>
              <a:t> </a:t>
            </a:r>
            <a:r>
              <a:rPr lang="en-US" sz="3600" dirty="0" err="1"/>
              <a:t>dân</a:t>
            </a:r>
            <a:r>
              <a:rPr lang="en-US" sz="3600" dirty="0"/>
              <a:t> </a:t>
            </a:r>
            <a:r>
              <a:rPr lang="en-US" sz="3600" dirty="0" err="1"/>
              <a:t>gian</a:t>
            </a:r>
            <a:r>
              <a:rPr lang="en-US" sz="3600" dirty="0"/>
              <a:t> </a:t>
            </a:r>
            <a:r>
              <a:rPr lang="en-US" sz="3600" dirty="0" err="1"/>
              <a:t>vui</a:t>
            </a:r>
            <a:r>
              <a:rPr lang="en-US" sz="3600" dirty="0"/>
              <a:t> </a:t>
            </a:r>
            <a:r>
              <a:rPr lang="en-US" sz="3600" dirty="0" err="1"/>
              <a:t>nhộn</a:t>
            </a:r>
            <a:r>
              <a:rPr lang="en-US" sz="3600" dirty="0"/>
              <a:t>.</a:t>
            </a:r>
          </a:p>
        </p:txBody>
      </p:sp>
      <p:sp>
        <p:nvSpPr>
          <p:cNvPr id="4"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14</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1893935640"/>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pPr lvl="0"/>
            <a:r>
              <a:rPr lang="en-US" b="1" dirty="0"/>
              <a:t>1.4 CÁC LOẠI HÌNH DU LỊCH</a:t>
            </a:r>
            <a:r>
              <a:rPr lang="en-US" dirty="0"/>
              <a:t/>
            </a:r>
            <a:br>
              <a:rPr lang="en-US" dirty="0"/>
            </a:br>
            <a:endParaRPr lang="en-US" b="1" dirty="0">
              <a:solidFill>
                <a:srgbClr val="FF0000"/>
              </a:solidFill>
            </a:endParaRPr>
          </a:p>
        </p:txBody>
      </p:sp>
      <p:sp>
        <p:nvSpPr>
          <p:cNvPr id="5" name="Title 1"/>
          <p:cNvSpPr txBox="1">
            <a:spLocks/>
          </p:cNvSpPr>
          <p:nvPr/>
        </p:nvSpPr>
        <p:spPr>
          <a:xfrm>
            <a:off x="54585" y="991673"/>
            <a:ext cx="9250295" cy="57182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1"/>
            <a:endParaRPr lang="en-US" sz="3600" b="1" dirty="0">
              <a:solidFill>
                <a:schemeClr val="tx1"/>
              </a:solidFill>
            </a:endParaRPr>
          </a:p>
        </p:txBody>
      </p:sp>
      <p:pic>
        <p:nvPicPr>
          <p:cNvPr id="6" name="Picture 5"/>
          <p:cNvPicPr/>
          <p:nvPr/>
        </p:nvPicPr>
        <p:blipFill rotWithShape="1">
          <a:blip r:embed="rId2"/>
          <a:srcRect l="30059" t="10612" b="11836"/>
          <a:stretch/>
        </p:blipFill>
        <p:spPr bwMode="auto">
          <a:xfrm>
            <a:off x="3057523" y="909785"/>
            <a:ext cx="6837103" cy="5094801"/>
          </a:xfrm>
          <a:prstGeom prst="rect">
            <a:avLst/>
          </a:prstGeom>
          <a:ln>
            <a:noFill/>
          </a:ln>
          <a:extLst>
            <a:ext uri="{53640926-AAD7-44D8-BBD7-CCE9431645EC}">
              <a14:shadowObscured xmlns:a14="http://schemas.microsoft.com/office/drawing/2010/main"/>
            </a:ext>
          </a:extLst>
        </p:spPr>
      </p:pic>
      <p:sp>
        <p:nvSpPr>
          <p:cNvPr id="3" name="Rectangle 2"/>
          <p:cNvSpPr/>
          <p:nvPr/>
        </p:nvSpPr>
        <p:spPr>
          <a:xfrm>
            <a:off x="54585" y="5527101"/>
            <a:ext cx="11941797" cy="1200329"/>
          </a:xfrm>
          <a:prstGeom prst="rect">
            <a:avLst/>
          </a:prstGeom>
        </p:spPr>
        <p:txBody>
          <a:bodyPr wrap="square">
            <a:spAutoFit/>
          </a:bodyPr>
          <a:lstStyle/>
          <a:p>
            <a:pPr lvl="1"/>
            <a:r>
              <a:rPr lang="en-US" sz="3600" b="1" u="sng" dirty="0" err="1"/>
              <a:t>Câu</a:t>
            </a:r>
            <a:r>
              <a:rPr lang="en-US" sz="3600" b="1" u="sng" dirty="0"/>
              <a:t> </a:t>
            </a:r>
            <a:r>
              <a:rPr lang="en-US" sz="3600" b="1" u="sng" dirty="0" err="1"/>
              <a:t>hỏi</a:t>
            </a:r>
            <a:r>
              <a:rPr lang="en-US" sz="3600" b="1" u="sng" dirty="0"/>
              <a:t> 2: </a:t>
            </a:r>
          </a:p>
          <a:p>
            <a:pPr lvl="1"/>
            <a:r>
              <a:rPr lang="en-US" sz="3600" b="1" dirty="0" err="1"/>
              <a:t>Đây</a:t>
            </a:r>
            <a:r>
              <a:rPr lang="en-US" sz="3600" b="1" dirty="0"/>
              <a:t> </a:t>
            </a:r>
            <a:r>
              <a:rPr lang="en-US" sz="3600" b="1" dirty="0" err="1"/>
              <a:t>là</a:t>
            </a:r>
            <a:r>
              <a:rPr lang="en-US" sz="3600" b="1" dirty="0"/>
              <a:t> </a:t>
            </a:r>
            <a:r>
              <a:rPr lang="en-US" sz="3600" b="1" dirty="0" err="1"/>
              <a:t>khu</a:t>
            </a:r>
            <a:r>
              <a:rPr lang="en-US" sz="3600" b="1" dirty="0"/>
              <a:t> du </a:t>
            </a:r>
            <a:r>
              <a:rPr lang="en-US" sz="3600" b="1" dirty="0" err="1" smtClean="0"/>
              <a:t>lịch</a:t>
            </a:r>
            <a:r>
              <a:rPr lang="en-US" sz="3600" b="1" dirty="0" smtClean="0"/>
              <a:t> </a:t>
            </a:r>
            <a:r>
              <a:rPr lang="en-US" sz="3600" b="1" dirty="0" err="1" smtClean="0"/>
              <a:t>sinh</a:t>
            </a:r>
            <a:r>
              <a:rPr lang="en-US" sz="3600" b="1" dirty="0" smtClean="0"/>
              <a:t> </a:t>
            </a:r>
            <a:r>
              <a:rPr lang="en-US" sz="3600" b="1" dirty="0" err="1" smtClean="0"/>
              <a:t>thái</a:t>
            </a:r>
            <a:r>
              <a:rPr lang="en-US" sz="3600" b="1" dirty="0" smtClean="0"/>
              <a:t> </a:t>
            </a:r>
            <a:r>
              <a:rPr lang="en-US" sz="3600" b="1" dirty="0" err="1" smtClean="0"/>
              <a:t>nào</a:t>
            </a:r>
            <a:r>
              <a:rPr lang="en-US" sz="3600" b="1" dirty="0" smtClean="0"/>
              <a:t>?</a:t>
            </a:r>
            <a:endParaRPr lang="en-US" sz="3600" b="1" dirty="0"/>
          </a:p>
        </p:txBody>
      </p:sp>
      <p:sp>
        <p:nvSpPr>
          <p:cNvPr id="7"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15</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4019515665"/>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pPr lvl="0"/>
            <a:r>
              <a:rPr lang="en-US" b="1" dirty="0"/>
              <a:t>1.4 CÁC LOẠI HÌNH DU LỊCH</a:t>
            </a:r>
            <a:r>
              <a:rPr lang="en-US" dirty="0"/>
              <a:t/>
            </a:r>
            <a:br>
              <a:rPr lang="en-US" dirty="0"/>
            </a:br>
            <a:endParaRPr lang="en-US" b="1" dirty="0">
              <a:solidFill>
                <a:srgbClr val="FF0000"/>
              </a:solidFill>
            </a:endParaRPr>
          </a:p>
        </p:txBody>
      </p:sp>
      <p:sp>
        <p:nvSpPr>
          <p:cNvPr id="5" name="Title 1"/>
          <p:cNvSpPr txBox="1">
            <a:spLocks/>
          </p:cNvSpPr>
          <p:nvPr/>
        </p:nvSpPr>
        <p:spPr>
          <a:xfrm>
            <a:off x="54585" y="991673"/>
            <a:ext cx="9250295" cy="57182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1"/>
            <a:endParaRPr lang="en-US" sz="3600" b="1" dirty="0">
              <a:solidFill>
                <a:schemeClr val="tx1"/>
              </a:solidFill>
            </a:endParaRPr>
          </a:p>
        </p:txBody>
      </p:sp>
      <p:sp>
        <p:nvSpPr>
          <p:cNvPr id="3" name="Rectangle 2"/>
          <p:cNvSpPr/>
          <p:nvPr/>
        </p:nvSpPr>
        <p:spPr>
          <a:xfrm>
            <a:off x="54585" y="5527101"/>
            <a:ext cx="11941797" cy="1200329"/>
          </a:xfrm>
          <a:prstGeom prst="rect">
            <a:avLst/>
          </a:prstGeom>
        </p:spPr>
        <p:txBody>
          <a:bodyPr wrap="square">
            <a:spAutoFit/>
          </a:bodyPr>
          <a:lstStyle/>
          <a:p>
            <a:pPr lvl="1"/>
            <a:r>
              <a:rPr lang="en-US" sz="3600" b="1" u="sng" dirty="0" err="1"/>
              <a:t>Câu</a:t>
            </a:r>
            <a:r>
              <a:rPr lang="en-US" sz="3600" b="1" u="sng" dirty="0"/>
              <a:t> </a:t>
            </a:r>
            <a:r>
              <a:rPr lang="en-US" sz="3600" b="1" u="sng" dirty="0" err="1"/>
              <a:t>hỏi</a:t>
            </a:r>
            <a:r>
              <a:rPr lang="en-US" sz="3600" b="1" u="sng" dirty="0"/>
              <a:t> 2: </a:t>
            </a:r>
          </a:p>
          <a:p>
            <a:pPr lvl="1"/>
            <a:r>
              <a:rPr lang="en-US" sz="3600" b="1" dirty="0" err="1"/>
              <a:t>Đây</a:t>
            </a:r>
            <a:r>
              <a:rPr lang="en-US" sz="3600" b="1" dirty="0"/>
              <a:t> </a:t>
            </a:r>
            <a:r>
              <a:rPr lang="en-US" sz="3600" b="1" dirty="0" err="1"/>
              <a:t>là</a:t>
            </a:r>
            <a:r>
              <a:rPr lang="en-US" sz="3600" b="1" dirty="0"/>
              <a:t> </a:t>
            </a:r>
            <a:r>
              <a:rPr lang="en-US" sz="3600" b="1" dirty="0" err="1"/>
              <a:t>khu</a:t>
            </a:r>
            <a:r>
              <a:rPr lang="en-US" sz="3600" b="1" dirty="0"/>
              <a:t> du </a:t>
            </a:r>
            <a:r>
              <a:rPr lang="en-US" sz="3600" b="1" dirty="0" err="1" smtClean="0"/>
              <a:t>lịch</a:t>
            </a:r>
            <a:r>
              <a:rPr lang="en-US" sz="3600" b="1" dirty="0" smtClean="0"/>
              <a:t> </a:t>
            </a:r>
            <a:r>
              <a:rPr lang="en-US" sz="3600" b="1" dirty="0" err="1" smtClean="0"/>
              <a:t>sinh</a:t>
            </a:r>
            <a:r>
              <a:rPr lang="en-US" sz="3600" b="1" dirty="0" smtClean="0"/>
              <a:t> </a:t>
            </a:r>
            <a:r>
              <a:rPr lang="en-US" sz="3600" b="1" dirty="0" err="1" smtClean="0"/>
              <a:t>thái</a:t>
            </a:r>
            <a:r>
              <a:rPr lang="en-US" sz="3600" b="1" dirty="0" smtClean="0"/>
              <a:t> </a:t>
            </a:r>
            <a:r>
              <a:rPr lang="en-US" sz="3600" b="1" dirty="0" err="1" smtClean="0"/>
              <a:t>nào</a:t>
            </a:r>
            <a:r>
              <a:rPr lang="en-US" sz="3600" b="1" dirty="0" smtClean="0"/>
              <a:t>?</a:t>
            </a:r>
            <a:endParaRPr lang="en-US" sz="3600" b="1" dirty="0"/>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089" t="56120" r="46374"/>
          <a:stretch/>
        </p:blipFill>
        <p:spPr bwMode="auto">
          <a:xfrm>
            <a:off x="2183660" y="739327"/>
            <a:ext cx="7538539" cy="48971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16</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2493291180"/>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pPr lvl="0"/>
            <a:r>
              <a:rPr lang="en-US" b="1" dirty="0"/>
              <a:t>1.4 CÁC LOẠI HÌNH DU LỊCH</a:t>
            </a:r>
            <a:r>
              <a:rPr lang="en-US" dirty="0"/>
              <a:t/>
            </a:r>
            <a:br>
              <a:rPr lang="en-US" dirty="0"/>
            </a:br>
            <a:endParaRPr lang="en-US" b="1" dirty="0">
              <a:solidFill>
                <a:srgbClr val="FF0000"/>
              </a:solidFill>
            </a:endParaRPr>
          </a:p>
        </p:txBody>
      </p:sp>
      <p:sp>
        <p:nvSpPr>
          <p:cNvPr id="5" name="Title 1"/>
          <p:cNvSpPr txBox="1">
            <a:spLocks/>
          </p:cNvSpPr>
          <p:nvPr/>
        </p:nvSpPr>
        <p:spPr>
          <a:xfrm>
            <a:off x="333775" y="991673"/>
            <a:ext cx="9544322" cy="57182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1"/>
            <a:r>
              <a:rPr lang="en-US" sz="3600" b="1" dirty="0" smtClean="0">
                <a:solidFill>
                  <a:schemeClr val="tx1"/>
                </a:solidFill>
              </a:rPr>
              <a:t>Du </a:t>
            </a:r>
            <a:r>
              <a:rPr lang="en-US" sz="3600" b="1" dirty="0" err="1" smtClean="0">
                <a:solidFill>
                  <a:schemeClr val="tx1"/>
                </a:solidFill>
              </a:rPr>
              <a:t>lịch</a:t>
            </a:r>
            <a:r>
              <a:rPr lang="en-US" sz="3600" b="1" dirty="0" smtClean="0">
                <a:solidFill>
                  <a:schemeClr val="tx1"/>
                </a:solidFill>
              </a:rPr>
              <a:t> </a:t>
            </a:r>
            <a:r>
              <a:rPr lang="en-US" sz="3600" b="1" dirty="0" err="1" smtClean="0">
                <a:solidFill>
                  <a:schemeClr val="tx1"/>
                </a:solidFill>
              </a:rPr>
              <a:t>sinh</a:t>
            </a:r>
            <a:r>
              <a:rPr lang="en-US" sz="3600" b="1" dirty="0" smtClean="0">
                <a:solidFill>
                  <a:schemeClr val="tx1"/>
                </a:solidFill>
              </a:rPr>
              <a:t> </a:t>
            </a:r>
            <a:r>
              <a:rPr lang="en-US" sz="3600" b="1" dirty="0" err="1" smtClean="0">
                <a:solidFill>
                  <a:schemeClr val="tx1"/>
                </a:solidFill>
              </a:rPr>
              <a:t>thái</a:t>
            </a:r>
            <a:endParaRPr lang="en-US" sz="3600" b="1" dirty="0" smtClean="0">
              <a:solidFill>
                <a:schemeClr val="tx1"/>
              </a:solidFill>
            </a:endParaRPr>
          </a:p>
          <a:p>
            <a:pPr lvl="1" algn="just"/>
            <a:r>
              <a:rPr lang="en-US" sz="3600" b="1" u="sng" dirty="0" err="1">
                <a:solidFill>
                  <a:schemeClr val="tx1"/>
                </a:solidFill>
              </a:rPr>
              <a:t>Câu</a:t>
            </a:r>
            <a:r>
              <a:rPr lang="en-US" sz="3600" b="1" u="sng" dirty="0">
                <a:solidFill>
                  <a:schemeClr val="tx1"/>
                </a:solidFill>
              </a:rPr>
              <a:t> </a:t>
            </a:r>
            <a:r>
              <a:rPr lang="en-US" sz="3600" b="1" u="sng" dirty="0" err="1" smtClean="0">
                <a:solidFill>
                  <a:schemeClr val="tx1"/>
                </a:solidFill>
              </a:rPr>
              <a:t>hỏi</a:t>
            </a:r>
            <a:r>
              <a:rPr lang="en-US" sz="3600" b="1" u="sng" dirty="0" smtClean="0">
                <a:solidFill>
                  <a:schemeClr val="tx1"/>
                </a:solidFill>
              </a:rPr>
              <a:t> 2: </a:t>
            </a:r>
            <a:endParaRPr lang="en-US" sz="3600" b="1" u="sng" dirty="0">
              <a:solidFill>
                <a:schemeClr val="tx1"/>
              </a:solidFill>
            </a:endParaRPr>
          </a:p>
          <a:p>
            <a:pPr lvl="1"/>
            <a:r>
              <a:rPr lang="en-US" sz="3600" i="1" dirty="0" err="1" smtClean="0">
                <a:solidFill>
                  <a:schemeClr val="tx1"/>
                </a:solidFill>
              </a:rPr>
              <a:t>Thế</a:t>
            </a:r>
            <a:r>
              <a:rPr lang="en-US" sz="3600" i="1" dirty="0" smtClean="0">
                <a:solidFill>
                  <a:schemeClr val="tx1"/>
                </a:solidFill>
              </a:rPr>
              <a:t> </a:t>
            </a:r>
            <a:r>
              <a:rPr lang="en-US" sz="3600" i="1" dirty="0" err="1" smtClean="0">
                <a:solidFill>
                  <a:schemeClr val="tx1"/>
                </a:solidFill>
              </a:rPr>
              <a:t>nào</a:t>
            </a:r>
            <a:r>
              <a:rPr lang="en-US" sz="3600" i="1" dirty="0" smtClean="0">
                <a:solidFill>
                  <a:schemeClr val="tx1"/>
                </a:solidFill>
              </a:rPr>
              <a:t> </a:t>
            </a:r>
            <a:r>
              <a:rPr lang="en-US" sz="3600" i="1" dirty="0" err="1" smtClean="0">
                <a:solidFill>
                  <a:schemeClr val="tx1"/>
                </a:solidFill>
              </a:rPr>
              <a:t>là</a:t>
            </a:r>
            <a:r>
              <a:rPr lang="en-US" sz="3600" i="1" dirty="0" smtClean="0">
                <a:solidFill>
                  <a:schemeClr val="tx1"/>
                </a:solidFill>
              </a:rPr>
              <a:t> du </a:t>
            </a:r>
            <a:r>
              <a:rPr lang="en-US" sz="3600" i="1" dirty="0" err="1" smtClean="0">
                <a:solidFill>
                  <a:schemeClr val="tx1"/>
                </a:solidFill>
              </a:rPr>
              <a:t>lịch</a:t>
            </a:r>
            <a:r>
              <a:rPr lang="en-US" sz="3600" i="1" dirty="0" smtClean="0">
                <a:solidFill>
                  <a:schemeClr val="tx1"/>
                </a:solidFill>
              </a:rPr>
              <a:t> </a:t>
            </a:r>
            <a:r>
              <a:rPr lang="en-US" sz="3600" i="1" dirty="0" err="1" smtClean="0">
                <a:solidFill>
                  <a:schemeClr val="tx1"/>
                </a:solidFill>
              </a:rPr>
              <a:t>sinh</a:t>
            </a:r>
            <a:r>
              <a:rPr lang="en-US" sz="3600" i="1" dirty="0" smtClean="0">
                <a:solidFill>
                  <a:schemeClr val="tx1"/>
                </a:solidFill>
              </a:rPr>
              <a:t> </a:t>
            </a:r>
            <a:r>
              <a:rPr lang="en-US" sz="3600" i="1" dirty="0" err="1" smtClean="0">
                <a:solidFill>
                  <a:schemeClr val="tx1"/>
                </a:solidFill>
              </a:rPr>
              <a:t>thái</a:t>
            </a:r>
            <a:r>
              <a:rPr lang="en-US" sz="3600" i="1" dirty="0" smtClean="0">
                <a:solidFill>
                  <a:schemeClr val="tx1"/>
                </a:solidFill>
              </a:rPr>
              <a:t>? </a:t>
            </a:r>
            <a:r>
              <a:rPr lang="en-US" sz="3600" i="1" dirty="0" err="1" smtClean="0">
                <a:solidFill>
                  <a:schemeClr val="tx1"/>
                </a:solidFill>
              </a:rPr>
              <a:t>Kể</a:t>
            </a:r>
            <a:r>
              <a:rPr lang="en-US" sz="3600" i="1" dirty="0" smtClean="0">
                <a:solidFill>
                  <a:schemeClr val="tx1"/>
                </a:solidFill>
              </a:rPr>
              <a:t> </a:t>
            </a:r>
            <a:r>
              <a:rPr lang="en-US" sz="3600" i="1" dirty="0" err="1" smtClean="0">
                <a:solidFill>
                  <a:schemeClr val="tx1"/>
                </a:solidFill>
              </a:rPr>
              <a:t>tên</a:t>
            </a:r>
            <a:r>
              <a:rPr lang="en-US" sz="3600" i="1" dirty="0" smtClean="0">
                <a:solidFill>
                  <a:schemeClr val="tx1"/>
                </a:solidFill>
              </a:rPr>
              <a:t> 4 </a:t>
            </a:r>
            <a:r>
              <a:rPr lang="en-US" sz="3600" i="1" dirty="0" err="1" smtClean="0">
                <a:solidFill>
                  <a:schemeClr val="tx1"/>
                </a:solidFill>
              </a:rPr>
              <a:t>địa</a:t>
            </a:r>
            <a:r>
              <a:rPr lang="en-US" sz="3600" i="1" dirty="0" smtClean="0">
                <a:solidFill>
                  <a:schemeClr val="tx1"/>
                </a:solidFill>
              </a:rPr>
              <a:t> </a:t>
            </a:r>
            <a:r>
              <a:rPr lang="en-US" sz="3600" i="1" dirty="0" err="1" smtClean="0">
                <a:solidFill>
                  <a:schemeClr val="tx1"/>
                </a:solidFill>
              </a:rPr>
              <a:t>điểm</a:t>
            </a:r>
            <a:r>
              <a:rPr lang="en-US" sz="3600" i="1" dirty="0" smtClean="0">
                <a:solidFill>
                  <a:schemeClr val="tx1"/>
                </a:solidFill>
              </a:rPr>
              <a:t> </a:t>
            </a:r>
            <a:r>
              <a:rPr lang="en-US" sz="3600" i="1" dirty="0" err="1" smtClean="0">
                <a:solidFill>
                  <a:schemeClr val="tx1"/>
                </a:solidFill>
              </a:rPr>
              <a:t>khu</a:t>
            </a:r>
            <a:r>
              <a:rPr lang="en-US" sz="3600" i="1" dirty="0" smtClean="0">
                <a:solidFill>
                  <a:schemeClr val="tx1"/>
                </a:solidFill>
              </a:rPr>
              <a:t> du </a:t>
            </a:r>
            <a:r>
              <a:rPr lang="en-US" sz="3600" i="1" dirty="0" err="1" smtClean="0">
                <a:solidFill>
                  <a:schemeClr val="tx1"/>
                </a:solidFill>
              </a:rPr>
              <a:t>lịch</a:t>
            </a:r>
            <a:r>
              <a:rPr lang="en-US" sz="3600" i="1" dirty="0" smtClean="0">
                <a:solidFill>
                  <a:schemeClr val="tx1"/>
                </a:solidFill>
              </a:rPr>
              <a:t> </a:t>
            </a:r>
            <a:r>
              <a:rPr lang="en-US" sz="3600" i="1" dirty="0" err="1" smtClean="0">
                <a:solidFill>
                  <a:schemeClr val="tx1"/>
                </a:solidFill>
              </a:rPr>
              <a:t>sinh</a:t>
            </a:r>
            <a:r>
              <a:rPr lang="en-US" sz="3600" i="1" dirty="0" smtClean="0">
                <a:solidFill>
                  <a:schemeClr val="tx1"/>
                </a:solidFill>
              </a:rPr>
              <a:t> </a:t>
            </a:r>
            <a:r>
              <a:rPr lang="en-US" sz="3600" i="1" dirty="0" err="1" smtClean="0">
                <a:solidFill>
                  <a:schemeClr val="tx1"/>
                </a:solidFill>
              </a:rPr>
              <a:t>thái</a:t>
            </a:r>
            <a:r>
              <a:rPr lang="en-US" sz="3600" i="1" dirty="0" smtClean="0">
                <a:solidFill>
                  <a:schemeClr val="tx1"/>
                </a:solidFill>
              </a:rPr>
              <a:t> ở </a:t>
            </a:r>
            <a:r>
              <a:rPr lang="en-US" sz="3600" i="1" dirty="0" err="1" smtClean="0">
                <a:solidFill>
                  <a:schemeClr val="tx1"/>
                </a:solidFill>
              </a:rPr>
              <a:t>địa</a:t>
            </a:r>
            <a:r>
              <a:rPr lang="en-US" sz="3600" i="1" dirty="0" smtClean="0">
                <a:solidFill>
                  <a:schemeClr val="tx1"/>
                </a:solidFill>
              </a:rPr>
              <a:t> </a:t>
            </a:r>
            <a:r>
              <a:rPr lang="en-US" sz="3600" i="1" dirty="0" err="1" smtClean="0">
                <a:solidFill>
                  <a:schemeClr val="tx1"/>
                </a:solidFill>
              </a:rPr>
              <a:t>phương</a:t>
            </a:r>
            <a:r>
              <a:rPr lang="en-US" sz="3600" i="1" dirty="0" smtClean="0">
                <a:solidFill>
                  <a:schemeClr val="tx1"/>
                </a:solidFill>
              </a:rPr>
              <a:t> </a:t>
            </a:r>
            <a:r>
              <a:rPr lang="en-US" sz="3600" i="1" dirty="0" err="1" smtClean="0">
                <a:solidFill>
                  <a:schemeClr val="tx1"/>
                </a:solidFill>
              </a:rPr>
              <a:t>em</a:t>
            </a:r>
            <a:r>
              <a:rPr lang="en-US" sz="3600" i="1" dirty="0" smtClean="0">
                <a:solidFill>
                  <a:schemeClr val="tx1"/>
                </a:solidFill>
              </a:rPr>
              <a:t>?</a:t>
            </a:r>
            <a:endParaRPr lang="en-US" sz="3600" i="1" dirty="0">
              <a:solidFill>
                <a:schemeClr val="tx1"/>
              </a:solidFill>
            </a:endParaRPr>
          </a:p>
          <a:p>
            <a:pPr lvl="1"/>
            <a:endParaRPr lang="en-US" sz="3600" b="1" dirty="0">
              <a:solidFill>
                <a:schemeClr val="tx1"/>
              </a:solidFill>
            </a:endParaRPr>
          </a:p>
        </p:txBody>
      </p:sp>
      <p:sp>
        <p:nvSpPr>
          <p:cNvPr id="4"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17</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3028179725"/>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pPr lvl="0"/>
            <a:r>
              <a:rPr lang="en-US" b="1" dirty="0"/>
              <a:t>1.4 CÁC LOẠI HÌNH DU LỊCH</a:t>
            </a:r>
            <a:br>
              <a:rPr lang="en-US" b="1" dirty="0"/>
            </a:br>
            <a:r>
              <a:rPr lang="en-US" dirty="0"/>
              <a:t/>
            </a:r>
            <a:br>
              <a:rPr lang="en-US" dirty="0"/>
            </a:br>
            <a:endParaRPr lang="en-US" b="1" dirty="0">
              <a:solidFill>
                <a:srgbClr val="FF0000"/>
              </a:solidFill>
            </a:endParaRPr>
          </a:p>
        </p:txBody>
      </p:sp>
      <p:sp>
        <p:nvSpPr>
          <p:cNvPr id="5" name="Title 1"/>
          <p:cNvSpPr txBox="1">
            <a:spLocks/>
          </p:cNvSpPr>
          <p:nvPr/>
        </p:nvSpPr>
        <p:spPr>
          <a:xfrm>
            <a:off x="333775" y="991673"/>
            <a:ext cx="9660232" cy="57182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just"/>
            <a:r>
              <a:rPr lang="en-US" b="1" dirty="0"/>
              <a:t>Du </a:t>
            </a:r>
            <a:r>
              <a:rPr lang="en-US" b="1" dirty="0" err="1"/>
              <a:t>lịch</a:t>
            </a:r>
            <a:r>
              <a:rPr lang="en-US" b="1" dirty="0"/>
              <a:t> </a:t>
            </a:r>
            <a:r>
              <a:rPr lang="en-US" b="1" dirty="0" err="1"/>
              <a:t>văn</a:t>
            </a:r>
            <a:r>
              <a:rPr lang="en-US" b="1" dirty="0"/>
              <a:t> </a:t>
            </a:r>
            <a:r>
              <a:rPr lang="en-US" b="1" dirty="0" err="1"/>
              <a:t>hóa</a:t>
            </a:r>
            <a:r>
              <a:rPr lang="en-US" b="1" dirty="0"/>
              <a:t>, </a:t>
            </a:r>
            <a:r>
              <a:rPr lang="en-US" b="1" dirty="0" err="1"/>
              <a:t>lịch</a:t>
            </a:r>
            <a:r>
              <a:rPr lang="en-US" b="1" dirty="0"/>
              <a:t> </a:t>
            </a:r>
            <a:r>
              <a:rPr lang="en-US" b="1" dirty="0" err="1"/>
              <a:t>sử</a:t>
            </a:r>
            <a:endParaRPr lang="en-US" sz="2800" dirty="0"/>
          </a:p>
          <a:p>
            <a:pPr algn="just"/>
            <a:r>
              <a:rPr lang="en-US" dirty="0" err="1">
                <a:solidFill>
                  <a:schemeClr val="tx1"/>
                </a:solidFill>
              </a:rPr>
              <a:t>Trong</a:t>
            </a:r>
            <a:r>
              <a:rPr lang="en-US" dirty="0">
                <a:solidFill>
                  <a:schemeClr val="tx1"/>
                </a:solidFill>
              </a:rPr>
              <a:t> </a:t>
            </a:r>
            <a:r>
              <a:rPr lang="en-US" dirty="0" err="1">
                <a:solidFill>
                  <a:schemeClr val="tx1"/>
                </a:solidFill>
              </a:rPr>
              <a:t>mỗi</a:t>
            </a:r>
            <a:r>
              <a:rPr lang="en-US" dirty="0">
                <a:solidFill>
                  <a:schemeClr val="tx1"/>
                </a:solidFill>
              </a:rPr>
              <a:t> </a:t>
            </a:r>
            <a:r>
              <a:rPr lang="en-US" dirty="0" err="1">
                <a:solidFill>
                  <a:schemeClr val="tx1"/>
                </a:solidFill>
              </a:rPr>
              <a:t>chuyến</a:t>
            </a:r>
            <a:r>
              <a:rPr lang="en-US" dirty="0">
                <a:solidFill>
                  <a:schemeClr val="tx1"/>
                </a:solidFill>
              </a:rPr>
              <a:t> </a:t>
            </a:r>
            <a:r>
              <a:rPr lang="en-US" dirty="0" err="1">
                <a:solidFill>
                  <a:schemeClr val="tx1"/>
                </a:solidFill>
              </a:rPr>
              <a:t>đi</a:t>
            </a:r>
            <a:r>
              <a:rPr lang="en-US" dirty="0">
                <a:solidFill>
                  <a:schemeClr val="tx1"/>
                </a:solidFill>
              </a:rPr>
              <a:t> du </a:t>
            </a:r>
            <a:r>
              <a:rPr lang="en-US" dirty="0" err="1">
                <a:solidFill>
                  <a:schemeClr val="tx1"/>
                </a:solidFill>
              </a:rPr>
              <a:t>lịch</a:t>
            </a:r>
            <a:r>
              <a:rPr lang="en-US" dirty="0">
                <a:solidFill>
                  <a:schemeClr val="tx1"/>
                </a:solidFill>
              </a:rPr>
              <a:t> </a:t>
            </a:r>
            <a:r>
              <a:rPr lang="en-US" dirty="0" err="1">
                <a:solidFill>
                  <a:schemeClr val="tx1"/>
                </a:solidFill>
              </a:rPr>
              <a:t>ngoài</a:t>
            </a:r>
            <a:r>
              <a:rPr lang="en-US" dirty="0">
                <a:solidFill>
                  <a:schemeClr val="tx1"/>
                </a:solidFill>
              </a:rPr>
              <a:t> </a:t>
            </a:r>
            <a:r>
              <a:rPr lang="en-US" dirty="0" err="1">
                <a:solidFill>
                  <a:schemeClr val="tx1"/>
                </a:solidFill>
              </a:rPr>
              <a:t>tham</a:t>
            </a:r>
            <a:r>
              <a:rPr lang="en-US" dirty="0">
                <a:solidFill>
                  <a:schemeClr val="tx1"/>
                </a:solidFill>
              </a:rPr>
              <a:t> </a:t>
            </a:r>
            <a:r>
              <a:rPr lang="en-US" dirty="0" err="1">
                <a:solidFill>
                  <a:schemeClr val="tx1"/>
                </a:solidFill>
              </a:rPr>
              <a:t>quan</a:t>
            </a:r>
            <a:r>
              <a:rPr lang="en-US" dirty="0">
                <a:solidFill>
                  <a:schemeClr val="tx1"/>
                </a:solidFill>
              </a:rPr>
              <a:t> </a:t>
            </a:r>
            <a:r>
              <a:rPr lang="en-US" dirty="0" err="1">
                <a:solidFill>
                  <a:schemeClr val="tx1"/>
                </a:solidFill>
              </a:rPr>
              <a:t>những</a:t>
            </a:r>
            <a:r>
              <a:rPr lang="en-US" dirty="0">
                <a:solidFill>
                  <a:schemeClr val="tx1"/>
                </a:solidFill>
              </a:rPr>
              <a:t> </a:t>
            </a:r>
            <a:r>
              <a:rPr lang="en-US" dirty="0" err="1">
                <a:solidFill>
                  <a:schemeClr val="tx1"/>
                </a:solidFill>
              </a:rPr>
              <a:t>cảnh</a:t>
            </a:r>
            <a:r>
              <a:rPr lang="en-US" dirty="0">
                <a:solidFill>
                  <a:schemeClr val="tx1"/>
                </a:solidFill>
              </a:rPr>
              <a:t> </a:t>
            </a:r>
            <a:r>
              <a:rPr lang="en-US" dirty="0" err="1">
                <a:solidFill>
                  <a:schemeClr val="tx1"/>
                </a:solidFill>
              </a:rPr>
              <a:t>đẹp</a:t>
            </a:r>
            <a:r>
              <a:rPr lang="en-US" dirty="0">
                <a:solidFill>
                  <a:schemeClr val="tx1"/>
                </a:solidFill>
              </a:rPr>
              <a:t> </a:t>
            </a:r>
            <a:r>
              <a:rPr lang="en-US" dirty="0" err="1">
                <a:solidFill>
                  <a:schemeClr val="tx1"/>
                </a:solidFill>
              </a:rPr>
              <a:t>thì</a:t>
            </a:r>
            <a:r>
              <a:rPr lang="en-US" dirty="0">
                <a:solidFill>
                  <a:schemeClr val="tx1"/>
                </a:solidFill>
              </a:rPr>
              <a:t> </a:t>
            </a:r>
            <a:r>
              <a:rPr lang="en-US" dirty="0" err="1">
                <a:solidFill>
                  <a:schemeClr val="tx1"/>
                </a:solidFill>
              </a:rPr>
              <a:t>việc</a:t>
            </a:r>
            <a:r>
              <a:rPr lang="en-US" dirty="0">
                <a:solidFill>
                  <a:schemeClr val="tx1"/>
                </a:solidFill>
              </a:rPr>
              <a:t> </a:t>
            </a:r>
            <a:r>
              <a:rPr lang="en-US" dirty="0" err="1">
                <a:solidFill>
                  <a:schemeClr val="tx1"/>
                </a:solidFill>
              </a:rPr>
              <a:t>kết</a:t>
            </a:r>
            <a:r>
              <a:rPr lang="en-US" dirty="0">
                <a:solidFill>
                  <a:schemeClr val="tx1"/>
                </a:solidFill>
              </a:rPr>
              <a:t> </a:t>
            </a:r>
            <a:r>
              <a:rPr lang="en-US" dirty="0" err="1">
                <a:solidFill>
                  <a:schemeClr val="tx1"/>
                </a:solidFill>
              </a:rPr>
              <a:t>hợp</a:t>
            </a:r>
            <a:r>
              <a:rPr lang="en-US" dirty="0">
                <a:solidFill>
                  <a:schemeClr val="tx1"/>
                </a:solidFill>
              </a:rPr>
              <a:t> </a:t>
            </a:r>
            <a:r>
              <a:rPr lang="en-US" dirty="0" err="1">
                <a:solidFill>
                  <a:schemeClr val="tx1"/>
                </a:solidFill>
              </a:rPr>
              <a:t>tìm</a:t>
            </a:r>
            <a:r>
              <a:rPr lang="en-US" dirty="0">
                <a:solidFill>
                  <a:schemeClr val="tx1"/>
                </a:solidFill>
              </a:rPr>
              <a:t> </a:t>
            </a:r>
            <a:r>
              <a:rPr lang="en-US" dirty="0" err="1">
                <a:solidFill>
                  <a:schemeClr val="tx1"/>
                </a:solidFill>
              </a:rPr>
              <a:t>hiểu</a:t>
            </a:r>
            <a:r>
              <a:rPr lang="en-US" dirty="0">
                <a:solidFill>
                  <a:schemeClr val="tx1"/>
                </a:solidFill>
              </a:rPr>
              <a:t> </a:t>
            </a:r>
            <a:r>
              <a:rPr lang="en-US" dirty="0" err="1">
                <a:solidFill>
                  <a:schemeClr val="tx1"/>
                </a:solidFill>
              </a:rPr>
              <a:t>lịch</a:t>
            </a:r>
            <a:r>
              <a:rPr lang="en-US" dirty="0">
                <a:solidFill>
                  <a:schemeClr val="tx1"/>
                </a:solidFill>
              </a:rPr>
              <a:t> </a:t>
            </a:r>
            <a:r>
              <a:rPr lang="en-US" dirty="0" err="1">
                <a:solidFill>
                  <a:schemeClr val="tx1"/>
                </a:solidFill>
              </a:rPr>
              <a:t>sử</a:t>
            </a:r>
            <a:r>
              <a:rPr lang="en-US" dirty="0">
                <a:solidFill>
                  <a:schemeClr val="tx1"/>
                </a:solidFill>
              </a:rPr>
              <a:t> </a:t>
            </a:r>
            <a:r>
              <a:rPr lang="en-US" dirty="0" err="1">
                <a:solidFill>
                  <a:schemeClr val="tx1"/>
                </a:solidFill>
              </a:rPr>
              <a:t>những</a:t>
            </a:r>
            <a:r>
              <a:rPr lang="en-US" dirty="0">
                <a:solidFill>
                  <a:schemeClr val="tx1"/>
                </a:solidFill>
              </a:rPr>
              <a:t> </a:t>
            </a:r>
            <a:r>
              <a:rPr lang="en-US" dirty="0" err="1">
                <a:solidFill>
                  <a:schemeClr val="tx1"/>
                </a:solidFill>
              </a:rPr>
              <a:t>đặc</a:t>
            </a:r>
            <a:r>
              <a:rPr lang="en-US" dirty="0">
                <a:solidFill>
                  <a:schemeClr val="tx1"/>
                </a:solidFill>
              </a:rPr>
              <a:t> </a:t>
            </a:r>
            <a:r>
              <a:rPr lang="en-US" dirty="0" err="1">
                <a:solidFill>
                  <a:schemeClr val="tx1"/>
                </a:solidFill>
              </a:rPr>
              <a:t>điểm</a:t>
            </a:r>
            <a:r>
              <a:rPr lang="en-US" dirty="0">
                <a:solidFill>
                  <a:schemeClr val="tx1"/>
                </a:solidFill>
              </a:rPr>
              <a:t> </a:t>
            </a:r>
            <a:r>
              <a:rPr lang="en-US" dirty="0" err="1">
                <a:solidFill>
                  <a:schemeClr val="tx1"/>
                </a:solidFill>
              </a:rPr>
              <a:t>của</a:t>
            </a:r>
            <a:r>
              <a:rPr lang="en-US" dirty="0">
                <a:solidFill>
                  <a:schemeClr val="tx1"/>
                </a:solidFill>
              </a:rPr>
              <a:t> </a:t>
            </a:r>
            <a:r>
              <a:rPr lang="en-US" dirty="0" err="1">
                <a:solidFill>
                  <a:schemeClr val="tx1"/>
                </a:solidFill>
              </a:rPr>
              <a:t>văn</a:t>
            </a:r>
            <a:r>
              <a:rPr lang="en-US" dirty="0">
                <a:solidFill>
                  <a:schemeClr val="tx1"/>
                </a:solidFill>
              </a:rPr>
              <a:t> </a:t>
            </a:r>
            <a:r>
              <a:rPr lang="en-US" dirty="0" err="1">
                <a:solidFill>
                  <a:schemeClr val="tx1"/>
                </a:solidFill>
              </a:rPr>
              <a:t>hóa</a:t>
            </a:r>
            <a:r>
              <a:rPr lang="en-US" dirty="0">
                <a:solidFill>
                  <a:schemeClr val="tx1"/>
                </a:solidFill>
              </a:rPr>
              <a:t>, con </a:t>
            </a:r>
            <a:r>
              <a:rPr lang="en-US" dirty="0" err="1">
                <a:solidFill>
                  <a:schemeClr val="tx1"/>
                </a:solidFill>
              </a:rPr>
              <a:t>người</a:t>
            </a:r>
            <a:r>
              <a:rPr lang="en-US" dirty="0">
                <a:solidFill>
                  <a:schemeClr val="tx1"/>
                </a:solidFill>
              </a:rPr>
              <a:t> ở </a:t>
            </a:r>
            <a:r>
              <a:rPr lang="en-US" dirty="0" err="1">
                <a:solidFill>
                  <a:schemeClr val="tx1"/>
                </a:solidFill>
              </a:rPr>
              <a:t>địa</a:t>
            </a:r>
            <a:r>
              <a:rPr lang="en-US" dirty="0">
                <a:solidFill>
                  <a:schemeClr val="tx1"/>
                </a:solidFill>
              </a:rPr>
              <a:t> </a:t>
            </a:r>
            <a:r>
              <a:rPr lang="en-US" dirty="0" err="1">
                <a:solidFill>
                  <a:schemeClr val="tx1"/>
                </a:solidFill>
              </a:rPr>
              <a:t>điểm</a:t>
            </a:r>
            <a:r>
              <a:rPr lang="en-US" dirty="0">
                <a:solidFill>
                  <a:schemeClr val="tx1"/>
                </a:solidFill>
              </a:rPr>
              <a:t> du </a:t>
            </a:r>
            <a:r>
              <a:rPr lang="en-US" dirty="0" err="1">
                <a:solidFill>
                  <a:schemeClr val="tx1"/>
                </a:solidFill>
              </a:rPr>
              <a:t>lịch</a:t>
            </a:r>
            <a:r>
              <a:rPr lang="en-US" dirty="0">
                <a:solidFill>
                  <a:schemeClr val="tx1"/>
                </a:solidFill>
              </a:rPr>
              <a:t> </a:t>
            </a:r>
            <a:r>
              <a:rPr lang="en-US" dirty="0" err="1">
                <a:solidFill>
                  <a:schemeClr val="tx1"/>
                </a:solidFill>
              </a:rPr>
              <a:t>cũng</a:t>
            </a:r>
            <a:r>
              <a:rPr lang="en-US" dirty="0">
                <a:solidFill>
                  <a:schemeClr val="tx1"/>
                </a:solidFill>
              </a:rPr>
              <a:t> </a:t>
            </a:r>
            <a:r>
              <a:rPr lang="en-US" dirty="0" err="1">
                <a:solidFill>
                  <a:schemeClr val="tx1"/>
                </a:solidFill>
              </a:rPr>
              <a:t>rất</a:t>
            </a:r>
            <a:r>
              <a:rPr lang="en-US" dirty="0">
                <a:solidFill>
                  <a:schemeClr val="tx1"/>
                </a:solidFill>
              </a:rPr>
              <a:t> </a:t>
            </a:r>
            <a:r>
              <a:rPr lang="en-US" dirty="0" err="1">
                <a:solidFill>
                  <a:schemeClr val="tx1"/>
                </a:solidFill>
              </a:rPr>
              <a:t>được</a:t>
            </a:r>
            <a:r>
              <a:rPr lang="en-US" dirty="0">
                <a:solidFill>
                  <a:schemeClr val="tx1"/>
                </a:solidFill>
              </a:rPr>
              <a:t> </a:t>
            </a:r>
            <a:r>
              <a:rPr lang="en-US" dirty="0" err="1">
                <a:solidFill>
                  <a:schemeClr val="tx1"/>
                </a:solidFill>
              </a:rPr>
              <a:t>các</a:t>
            </a:r>
            <a:r>
              <a:rPr lang="en-US" dirty="0">
                <a:solidFill>
                  <a:schemeClr val="tx1"/>
                </a:solidFill>
              </a:rPr>
              <a:t> </a:t>
            </a:r>
            <a:r>
              <a:rPr lang="en-US" dirty="0" err="1">
                <a:solidFill>
                  <a:schemeClr val="tx1"/>
                </a:solidFill>
              </a:rPr>
              <a:t>nhà</a:t>
            </a:r>
            <a:r>
              <a:rPr lang="en-US" dirty="0">
                <a:solidFill>
                  <a:schemeClr val="tx1"/>
                </a:solidFill>
              </a:rPr>
              <a:t> du </a:t>
            </a:r>
            <a:r>
              <a:rPr lang="en-US" dirty="0" err="1">
                <a:solidFill>
                  <a:schemeClr val="tx1"/>
                </a:solidFill>
              </a:rPr>
              <a:t>lịch</a:t>
            </a:r>
            <a:r>
              <a:rPr lang="en-US" dirty="0">
                <a:solidFill>
                  <a:schemeClr val="tx1"/>
                </a:solidFill>
              </a:rPr>
              <a:t> </a:t>
            </a:r>
            <a:r>
              <a:rPr lang="en-US" dirty="0" err="1">
                <a:solidFill>
                  <a:schemeClr val="tx1"/>
                </a:solidFill>
              </a:rPr>
              <a:t>lồng</a:t>
            </a:r>
            <a:r>
              <a:rPr lang="en-US" dirty="0">
                <a:solidFill>
                  <a:schemeClr val="tx1"/>
                </a:solidFill>
              </a:rPr>
              <a:t> </a:t>
            </a:r>
            <a:r>
              <a:rPr lang="en-US" dirty="0" err="1">
                <a:solidFill>
                  <a:schemeClr val="tx1"/>
                </a:solidFill>
              </a:rPr>
              <a:t>vào</a:t>
            </a:r>
            <a:r>
              <a:rPr lang="en-US" dirty="0">
                <a:solidFill>
                  <a:schemeClr val="tx1"/>
                </a:solidFill>
              </a:rPr>
              <a:t> </a:t>
            </a:r>
            <a:r>
              <a:rPr lang="en-US" dirty="0" err="1">
                <a:solidFill>
                  <a:schemeClr val="tx1"/>
                </a:solidFill>
              </a:rPr>
              <a:t>chương</a:t>
            </a:r>
            <a:r>
              <a:rPr lang="en-US" dirty="0">
                <a:solidFill>
                  <a:schemeClr val="tx1"/>
                </a:solidFill>
              </a:rPr>
              <a:t> </a:t>
            </a:r>
            <a:r>
              <a:rPr lang="en-US" dirty="0" err="1">
                <a:solidFill>
                  <a:schemeClr val="tx1"/>
                </a:solidFill>
              </a:rPr>
              <a:t>trình</a:t>
            </a:r>
            <a:r>
              <a:rPr lang="en-US" dirty="0">
                <a:solidFill>
                  <a:schemeClr val="tx1"/>
                </a:solidFill>
              </a:rPr>
              <a:t> tour. Du </a:t>
            </a:r>
            <a:r>
              <a:rPr lang="en-US" dirty="0" err="1">
                <a:solidFill>
                  <a:schemeClr val="tx1"/>
                </a:solidFill>
              </a:rPr>
              <a:t>lịch</a:t>
            </a:r>
            <a:r>
              <a:rPr lang="en-US" dirty="0">
                <a:solidFill>
                  <a:schemeClr val="tx1"/>
                </a:solidFill>
              </a:rPr>
              <a:t> </a:t>
            </a:r>
            <a:r>
              <a:rPr lang="en-US" dirty="0" err="1">
                <a:solidFill>
                  <a:schemeClr val="tx1"/>
                </a:solidFill>
              </a:rPr>
              <a:t>văn</a:t>
            </a:r>
            <a:r>
              <a:rPr lang="en-US" dirty="0">
                <a:solidFill>
                  <a:schemeClr val="tx1"/>
                </a:solidFill>
              </a:rPr>
              <a:t> </a:t>
            </a:r>
            <a:r>
              <a:rPr lang="en-US" dirty="0" err="1">
                <a:solidFill>
                  <a:schemeClr val="tx1"/>
                </a:solidFill>
              </a:rPr>
              <a:t>hóa</a:t>
            </a:r>
            <a:r>
              <a:rPr lang="en-US" dirty="0">
                <a:solidFill>
                  <a:schemeClr val="tx1"/>
                </a:solidFill>
              </a:rPr>
              <a:t> </a:t>
            </a:r>
            <a:r>
              <a:rPr lang="en-US" dirty="0" err="1">
                <a:solidFill>
                  <a:schemeClr val="tx1"/>
                </a:solidFill>
              </a:rPr>
              <a:t>còn</a:t>
            </a:r>
            <a:r>
              <a:rPr lang="en-US" dirty="0">
                <a:solidFill>
                  <a:schemeClr val="tx1"/>
                </a:solidFill>
              </a:rPr>
              <a:t> </a:t>
            </a:r>
            <a:r>
              <a:rPr lang="en-US" dirty="0" err="1">
                <a:solidFill>
                  <a:schemeClr val="tx1"/>
                </a:solidFill>
              </a:rPr>
              <a:t>phản</a:t>
            </a:r>
            <a:r>
              <a:rPr lang="en-US" dirty="0">
                <a:solidFill>
                  <a:schemeClr val="tx1"/>
                </a:solidFill>
              </a:rPr>
              <a:t> </a:t>
            </a:r>
            <a:r>
              <a:rPr lang="en-US" dirty="0" err="1">
                <a:solidFill>
                  <a:schemeClr val="tx1"/>
                </a:solidFill>
              </a:rPr>
              <a:t>ánh</a:t>
            </a:r>
            <a:r>
              <a:rPr lang="en-US" dirty="0">
                <a:solidFill>
                  <a:schemeClr val="tx1"/>
                </a:solidFill>
              </a:rPr>
              <a:t> </a:t>
            </a:r>
            <a:r>
              <a:rPr lang="en-US" dirty="0" err="1">
                <a:solidFill>
                  <a:schemeClr val="tx1"/>
                </a:solidFill>
              </a:rPr>
              <a:t>giá</a:t>
            </a:r>
            <a:r>
              <a:rPr lang="en-US" dirty="0">
                <a:solidFill>
                  <a:schemeClr val="tx1"/>
                </a:solidFill>
              </a:rPr>
              <a:t> </a:t>
            </a:r>
            <a:r>
              <a:rPr lang="en-US" dirty="0" err="1">
                <a:solidFill>
                  <a:schemeClr val="tx1"/>
                </a:solidFill>
              </a:rPr>
              <a:t>trị</a:t>
            </a:r>
            <a:r>
              <a:rPr lang="en-US" dirty="0">
                <a:solidFill>
                  <a:schemeClr val="tx1"/>
                </a:solidFill>
              </a:rPr>
              <a:t> </a:t>
            </a:r>
            <a:r>
              <a:rPr lang="en-US" dirty="0" err="1">
                <a:solidFill>
                  <a:schemeClr val="tx1"/>
                </a:solidFill>
              </a:rPr>
              <a:t>lịch</a:t>
            </a:r>
            <a:r>
              <a:rPr lang="en-US" dirty="0">
                <a:solidFill>
                  <a:schemeClr val="tx1"/>
                </a:solidFill>
              </a:rPr>
              <a:t> </a:t>
            </a:r>
            <a:r>
              <a:rPr lang="en-US" dirty="0" err="1">
                <a:solidFill>
                  <a:schemeClr val="tx1"/>
                </a:solidFill>
              </a:rPr>
              <a:t>sử</a:t>
            </a:r>
            <a:r>
              <a:rPr lang="en-US" dirty="0">
                <a:solidFill>
                  <a:schemeClr val="tx1"/>
                </a:solidFill>
              </a:rPr>
              <a:t> </a:t>
            </a:r>
            <a:r>
              <a:rPr lang="en-US" dirty="0" err="1">
                <a:solidFill>
                  <a:schemeClr val="tx1"/>
                </a:solidFill>
              </a:rPr>
              <a:t>nhân</a:t>
            </a:r>
            <a:r>
              <a:rPr lang="en-US" dirty="0">
                <a:solidFill>
                  <a:schemeClr val="tx1"/>
                </a:solidFill>
              </a:rPr>
              <a:t> </a:t>
            </a:r>
            <a:r>
              <a:rPr lang="en-US" dirty="0" err="1">
                <a:solidFill>
                  <a:schemeClr val="tx1"/>
                </a:solidFill>
              </a:rPr>
              <a:t>văn</a:t>
            </a:r>
            <a:r>
              <a:rPr lang="en-US" dirty="0">
                <a:solidFill>
                  <a:schemeClr val="tx1"/>
                </a:solidFill>
              </a:rPr>
              <a:t>, </a:t>
            </a:r>
            <a:r>
              <a:rPr lang="en-US" dirty="0" err="1">
                <a:solidFill>
                  <a:schemeClr val="tx1"/>
                </a:solidFill>
              </a:rPr>
              <a:t>cho</a:t>
            </a:r>
            <a:r>
              <a:rPr lang="en-US" dirty="0">
                <a:solidFill>
                  <a:schemeClr val="tx1"/>
                </a:solidFill>
              </a:rPr>
              <a:t> </a:t>
            </a:r>
            <a:r>
              <a:rPr lang="en-US" dirty="0" err="1">
                <a:solidFill>
                  <a:schemeClr val="tx1"/>
                </a:solidFill>
              </a:rPr>
              <a:t>bạn</a:t>
            </a:r>
            <a:r>
              <a:rPr lang="en-US" dirty="0">
                <a:solidFill>
                  <a:schemeClr val="tx1"/>
                </a:solidFill>
              </a:rPr>
              <a:t> </a:t>
            </a:r>
            <a:r>
              <a:rPr lang="en-US" dirty="0" err="1">
                <a:solidFill>
                  <a:schemeClr val="tx1"/>
                </a:solidFill>
              </a:rPr>
              <a:t>cái</a:t>
            </a:r>
            <a:r>
              <a:rPr lang="en-US" dirty="0">
                <a:solidFill>
                  <a:schemeClr val="tx1"/>
                </a:solidFill>
              </a:rPr>
              <a:t> </a:t>
            </a:r>
            <a:r>
              <a:rPr lang="en-US" dirty="0" err="1">
                <a:solidFill>
                  <a:schemeClr val="tx1"/>
                </a:solidFill>
              </a:rPr>
              <a:t>nhìn</a:t>
            </a:r>
            <a:r>
              <a:rPr lang="en-US" dirty="0">
                <a:solidFill>
                  <a:schemeClr val="tx1"/>
                </a:solidFill>
              </a:rPr>
              <a:t> </a:t>
            </a:r>
            <a:r>
              <a:rPr lang="en-US" dirty="0" err="1">
                <a:solidFill>
                  <a:schemeClr val="tx1"/>
                </a:solidFill>
              </a:rPr>
              <a:t>tốt</a:t>
            </a:r>
            <a:r>
              <a:rPr lang="en-US" dirty="0">
                <a:solidFill>
                  <a:schemeClr val="tx1"/>
                </a:solidFill>
              </a:rPr>
              <a:t> </a:t>
            </a:r>
            <a:r>
              <a:rPr lang="en-US" dirty="0" err="1">
                <a:solidFill>
                  <a:schemeClr val="tx1"/>
                </a:solidFill>
              </a:rPr>
              <a:t>đẹp</a:t>
            </a:r>
            <a:r>
              <a:rPr lang="en-US" dirty="0">
                <a:solidFill>
                  <a:schemeClr val="tx1"/>
                </a:solidFill>
              </a:rPr>
              <a:t> </a:t>
            </a:r>
            <a:r>
              <a:rPr lang="en-US" dirty="0" err="1">
                <a:solidFill>
                  <a:schemeClr val="tx1"/>
                </a:solidFill>
              </a:rPr>
              <a:t>về</a:t>
            </a:r>
            <a:r>
              <a:rPr lang="en-US" dirty="0">
                <a:solidFill>
                  <a:schemeClr val="tx1"/>
                </a:solidFill>
              </a:rPr>
              <a:t> </a:t>
            </a:r>
            <a:r>
              <a:rPr lang="en-US" dirty="0" err="1">
                <a:solidFill>
                  <a:schemeClr val="tx1"/>
                </a:solidFill>
              </a:rPr>
              <a:t>lịch</a:t>
            </a:r>
            <a:r>
              <a:rPr lang="en-US" dirty="0">
                <a:solidFill>
                  <a:schemeClr val="tx1"/>
                </a:solidFill>
              </a:rPr>
              <a:t> </a:t>
            </a:r>
            <a:r>
              <a:rPr lang="en-US" dirty="0" err="1">
                <a:solidFill>
                  <a:schemeClr val="tx1"/>
                </a:solidFill>
              </a:rPr>
              <a:t>sử</a:t>
            </a:r>
            <a:r>
              <a:rPr lang="en-US" dirty="0">
                <a:solidFill>
                  <a:schemeClr val="tx1"/>
                </a:solidFill>
              </a:rPr>
              <a:t> </a:t>
            </a:r>
            <a:r>
              <a:rPr lang="en-US" dirty="0" err="1">
                <a:solidFill>
                  <a:schemeClr val="tx1"/>
                </a:solidFill>
              </a:rPr>
              <a:t>dân</a:t>
            </a:r>
            <a:r>
              <a:rPr lang="en-US" dirty="0">
                <a:solidFill>
                  <a:schemeClr val="tx1"/>
                </a:solidFill>
              </a:rPr>
              <a:t> </a:t>
            </a:r>
            <a:r>
              <a:rPr lang="en-US" dirty="0" err="1">
                <a:solidFill>
                  <a:schemeClr val="tx1"/>
                </a:solidFill>
              </a:rPr>
              <a:t>tộc</a:t>
            </a:r>
            <a:r>
              <a:rPr lang="en-US" dirty="0">
                <a:solidFill>
                  <a:schemeClr val="tx1"/>
                </a:solidFill>
              </a:rPr>
              <a:t> </a:t>
            </a:r>
            <a:r>
              <a:rPr lang="en-US" dirty="0" err="1">
                <a:solidFill>
                  <a:schemeClr val="tx1"/>
                </a:solidFill>
              </a:rPr>
              <a:t>đất</a:t>
            </a:r>
            <a:r>
              <a:rPr lang="en-US" dirty="0">
                <a:solidFill>
                  <a:schemeClr val="tx1"/>
                </a:solidFill>
              </a:rPr>
              <a:t> </a:t>
            </a:r>
            <a:r>
              <a:rPr lang="en-US" dirty="0" err="1">
                <a:solidFill>
                  <a:schemeClr val="tx1"/>
                </a:solidFill>
              </a:rPr>
              <a:t>nước</a:t>
            </a:r>
            <a:r>
              <a:rPr lang="en-US" dirty="0">
                <a:solidFill>
                  <a:schemeClr val="tx1"/>
                </a:solidFill>
              </a:rPr>
              <a:t>.</a:t>
            </a:r>
            <a:endParaRPr lang="en-US" sz="2800" dirty="0">
              <a:solidFill>
                <a:schemeClr val="tx1"/>
              </a:solidFill>
            </a:endParaRPr>
          </a:p>
          <a:p>
            <a:pPr lvl="1"/>
            <a:endParaRPr lang="en-US" dirty="0">
              <a:solidFill>
                <a:schemeClr val="tx1"/>
              </a:solidFill>
            </a:endParaRPr>
          </a:p>
        </p:txBody>
      </p:sp>
      <p:sp>
        <p:nvSpPr>
          <p:cNvPr id="4"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18</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360545297"/>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pPr lvl="0"/>
            <a:r>
              <a:rPr lang="en-US" b="1" dirty="0"/>
              <a:t>1.4 CÁC LOẠI HÌNH DU LỊCH</a:t>
            </a:r>
            <a:br>
              <a:rPr lang="en-US" b="1" dirty="0"/>
            </a:br>
            <a:r>
              <a:rPr lang="en-US" dirty="0"/>
              <a:t/>
            </a:r>
            <a:br>
              <a:rPr lang="en-US" dirty="0"/>
            </a:br>
            <a:endParaRPr lang="en-US" b="1" dirty="0">
              <a:solidFill>
                <a:srgbClr val="FF0000"/>
              </a:solidFill>
            </a:endParaRPr>
          </a:p>
        </p:txBody>
      </p:sp>
      <p:sp>
        <p:nvSpPr>
          <p:cNvPr id="5" name="Title 1"/>
          <p:cNvSpPr txBox="1">
            <a:spLocks/>
          </p:cNvSpPr>
          <p:nvPr/>
        </p:nvSpPr>
        <p:spPr>
          <a:xfrm>
            <a:off x="333775" y="991673"/>
            <a:ext cx="9660232" cy="57182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algn="just"/>
            <a:r>
              <a:rPr lang="en-US" dirty="0">
                <a:solidFill>
                  <a:schemeClr val="tx1"/>
                </a:solidFill>
              </a:rPr>
              <a:t>Du </a:t>
            </a:r>
            <a:r>
              <a:rPr lang="en-US" dirty="0" err="1">
                <a:solidFill>
                  <a:schemeClr val="tx1"/>
                </a:solidFill>
              </a:rPr>
              <a:t>lịch</a:t>
            </a:r>
            <a:r>
              <a:rPr lang="en-US" dirty="0">
                <a:solidFill>
                  <a:schemeClr val="tx1"/>
                </a:solidFill>
              </a:rPr>
              <a:t> </a:t>
            </a:r>
            <a:r>
              <a:rPr lang="en-US" dirty="0" err="1">
                <a:solidFill>
                  <a:schemeClr val="tx1"/>
                </a:solidFill>
              </a:rPr>
              <a:t>Sài</a:t>
            </a:r>
            <a:r>
              <a:rPr lang="en-US" dirty="0">
                <a:solidFill>
                  <a:schemeClr val="tx1"/>
                </a:solidFill>
              </a:rPr>
              <a:t> </a:t>
            </a:r>
            <a:r>
              <a:rPr lang="en-US" dirty="0" err="1">
                <a:solidFill>
                  <a:schemeClr val="tx1"/>
                </a:solidFill>
              </a:rPr>
              <a:t>Gòn</a:t>
            </a:r>
            <a:r>
              <a:rPr lang="en-US" dirty="0">
                <a:solidFill>
                  <a:schemeClr val="tx1"/>
                </a:solidFill>
              </a:rPr>
              <a:t>: </a:t>
            </a:r>
            <a:r>
              <a:rPr lang="en-US" dirty="0" err="1">
                <a:solidFill>
                  <a:schemeClr val="tx1"/>
                </a:solidFill>
              </a:rPr>
              <a:t>bảo</a:t>
            </a:r>
            <a:r>
              <a:rPr lang="en-US" dirty="0">
                <a:solidFill>
                  <a:schemeClr val="tx1"/>
                </a:solidFill>
              </a:rPr>
              <a:t> </a:t>
            </a:r>
            <a:r>
              <a:rPr lang="en-US" dirty="0" err="1">
                <a:solidFill>
                  <a:schemeClr val="tx1"/>
                </a:solidFill>
              </a:rPr>
              <a:t>tàng</a:t>
            </a:r>
            <a:r>
              <a:rPr lang="en-US" dirty="0">
                <a:solidFill>
                  <a:schemeClr val="tx1"/>
                </a:solidFill>
              </a:rPr>
              <a:t> </a:t>
            </a:r>
            <a:r>
              <a:rPr lang="en-US" dirty="0" err="1">
                <a:solidFill>
                  <a:schemeClr val="tx1"/>
                </a:solidFill>
              </a:rPr>
              <a:t>chứng</a:t>
            </a:r>
            <a:r>
              <a:rPr lang="en-US" dirty="0">
                <a:solidFill>
                  <a:schemeClr val="tx1"/>
                </a:solidFill>
              </a:rPr>
              <a:t> </a:t>
            </a:r>
            <a:r>
              <a:rPr lang="en-US" dirty="0" err="1">
                <a:solidFill>
                  <a:schemeClr val="tx1"/>
                </a:solidFill>
              </a:rPr>
              <a:t>tích</a:t>
            </a:r>
            <a:r>
              <a:rPr lang="en-US" dirty="0">
                <a:solidFill>
                  <a:schemeClr val="tx1"/>
                </a:solidFill>
              </a:rPr>
              <a:t> </a:t>
            </a:r>
            <a:r>
              <a:rPr lang="en-US" dirty="0" err="1">
                <a:solidFill>
                  <a:schemeClr val="tx1"/>
                </a:solidFill>
              </a:rPr>
              <a:t>chiến</a:t>
            </a:r>
            <a:r>
              <a:rPr lang="en-US" dirty="0">
                <a:solidFill>
                  <a:schemeClr val="tx1"/>
                </a:solidFill>
              </a:rPr>
              <a:t> </a:t>
            </a:r>
            <a:r>
              <a:rPr lang="en-US" dirty="0" err="1">
                <a:solidFill>
                  <a:schemeClr val="tx1"/>
                </a:solidFill>
              </a:rPr>
              <a:t>tranh</a:t>
            </a:r>
            <a:r>
              <a:rPr lang="en-US" dirty="0">
                <a:solidFill>
                  <a:schemeClr val="tx1"/>
                </a:solidFill>
              </a:rPr>
              <a:t>, </a:t>
            </a:r>
            <a:r>
              <a:rPr lang="en-US" dirty="0" err="1">
                <a:solidFill>
                  <a:schemeClr val="tx1"/>
                </a:solidFill>
              </a:rPr>
              <a:t>dinh</a:t>
            </a:r>
            <a:r>
              <a:rPr lang="en-US" dirty="0">
                <a:solidFill>
                  <a:schemeClr val="tx1"/>
                </a:solidFill>
              </a:rPr>
              <a:t> </a:t>
            </a:r>
            <a:r>
              <a:rPr lang="en-US" dirty="0" err="1">
                <a:solidFill>
                  <a:schemeClr val="tx1"/>
                </a:solidFill>
              </a:rPr>
              <a:t>độc</a:t>
            </a:r>
            <a:r>
              <a:rPr lang="en-US" dirty="0">
                <a:solidFill>
                  <a:schemeClr val="tx1"/>
                </a:solidFill>
              </a:rPr>
              <a:t> </a:t>
            </a:r>
            <a:r>
              <a:rPr lang="en-US" dirty="0" err="1">
                <a:solidFill>
                  <a:schemeClr val="tx1"/>
                </a:solidFill>
              </a:rPr>
              <a:t>lập</a:t>
            </a:r>
            <a:r>
              <a:rPr lang="en-US" dirty="0">
                <a:solidFill>
                  <a:schemeClr val="tx1"/>
                </a:solidFill>
              </a:rPr>
              <a:t> hay </a:t>
            </a:r>
            <a:r>
              <a:rPr lang="en-US" dirty="0" err="1">
                <a:solidFill>
                  <a:schemeClr val="tx1"/>
                </a:solidFill>
              </a:rPr>
              <a:t>địa</a:t>
            </a:r>
            <a:r>
              <a:rPr lang="en-US" dirty="0">
                <a:solidFill>
                  <a:schemeClr val="tx1"/>
                </a:solidFill>
              </a:rPr>
              <a:t> </a:t>
            </a:r>
            <a:r>
              <a:rPr lang="en-US" dirty="0" err="1">
                <a:solidFill>
                  <a:schemeClr val="tx1"/>
                </a:solidFill>
              </a:rPr>
              <a:t>đạo</a:t>
            </a:r>
            <a:r>
              <a:rPr lang="en-US" dirty="0">
                <a:solidFill>
                  <a:schemeClr val="tx1"/>
                </a:solidFill>
              </a:rPr>
              <a:t> </a:t>
            </a:r>
            <a:r>
              <a:rPr lang="en-US" dirty="0" err="1">
                <a:solidFill>
                  <a:schemeClr val="tx1"/>
                </a:solidFill>
              </a:rPr>
              <a:t>Củ</a:t>
            </a:r>
            <a:r>
              <a:rPr lang="en-US" dirty="0">
                <a:solidFill>
                  <a:schemeClr val="tx1"/>
                </a:solidFill>
              </a:rPr>
              <a:t> Chi </a:t>
            </a:r>
            <a:r>
              <a:rPr lang="en-US" dirty="0" err="1">
                <a:solidFill>
                  <a:schemeClr val="tx1"/>
                </a:solidFill>
              </a:rPr>
              <a:t>là</a:t>
            </a:r>
            <a:r>
              <a:rPr lang="en-US" dirty="0">
                <a:solidFill>
                  <a:schemeClr val="tx1"/>
                </a:solidFill>
              </a:rPr>
              <a:t> </a:t>
            </a:r>
            <a:r>
              <a:rPr lang="en-US" dirty="0" err="1">
                <a:solidFill>
                  <a:schemeClr val="tx1"/>
                </a:solidFill>
              </a:rPr>
              <a:t>một</a:t>
            </a:r>
            <a:r>
              <a:rPr lang="en-US" dirty="0">
                <a:solidFill>
                  <a:schemeClr val="tx1"/>
                </a:solidFill>
              </a:rPr>
              <a:t> </a:t>
            </a:r>
            <a:r>
              <a:rPr lang="en-US" dirty="0" err="1">
                <a:solidFill>
                  <a:schemeClr val="tx1"/>
                </a:solidFill>
              </a:rPr>
              <a:t>trong</a:t>
            </a:r>
            <a:r>
              <a:rPr lang="en-US" dirty="0">
                <a:solidFill>
                  <a:schemeClr val="tx1"/>
                </a:solidFill>
              </a:rPr>
              <a:t> </a:t>
            </a:r>
            <a:r>
              <a:rPr lang="en-US" dirty="0" err="1">
                <a:solidFill>
                  <a:schemeClr val="tx1"/>
                </a:solidFill>
              </a:rPr>
              <a:t>những</a:t>
            </a:r>
            <a:r>
              <a:rPr lang="en-US" dirty="0">
                <a:solidFill>
                  <a:schemeClr val="tx1"/>
                </a:solidFill>
              </a:rPr>
              <a:t> </a:t>
            </a:r>
            <a:r>
              <a:rPr lang="en-US" dirty="0" err="1">
                <a:solidFill>
                  <a:schemeClr val="tx1"/>
                </a:solidFill>
              </a:rPr>
              <a:t>điểm</a:t>
            </a:r>
            <a:r>
              <a:rPr lang="en-US" dirty="0">
                <a:solidFill>
                  <a:schemeClr val="tx1"/>
                </a:solidFill>
              </a:rPr>
              <a:t> du </a:t>
            </a:r>
            <a:r>
              <a:rPr lang="en-US" dirty="0" err="1">
                <a:solidFill>
                  <a:schemeClr val="tx1"/>
                </a:solidFill>
              </a:rPr>
              <a:t>lịch</a:t>
            </a:r>
            <a:r>
              <a:rPr lang="en-US" dirty="0">
                <a:solidFill>
                  <a:schemeClr val="tx1"/>
                </a:solidFill>
              </a:rPr>
              <a:t> </a:t>
            </a:r>
            <a:r>
              <a:rPr lang="en-US" dirty="0" err="1">
                <a:solidFill>
                  <a:schemeClr val="tx1"/>
                </a:solidFill>
              </a:rPr>
              <a:t>lịch</a:t>
            </a:r>
            <a:r>
              <a:rPr lang="en-US" dirty="0">
                <a:solidFill>
                  <a:schemeClr val="tx1"/>
                </a:solidFill>
              </a:rPr>
              <a:t> </a:t>
            </a:r>
            <a:r>
              <a:rPr lang="en-US" dirty="0" err="1">
                <a:solidFill>
                  <a:schemeClr val="tx1"/>
                </a:solidFill>
              </a:rPr>
              <a:t>sử</a:t>
            </a:r>
            <a:r>
              <a:rPr lang="en-US" dirty="0">
                <a:solidFill>
                  <a:schemeClr val="tx1"/>
                </a:solidFill>
              </a:rPr>
              <a:t> – </a:t>
            </a:r>
            <a:r>
              <a:rPr lang="en-US" dirty="0" err="1">
                <a:solidFill>
                  <a:schemeClr val="tx1"/>
                </a:solidFill>
              </a:rPr>
              <a:t>văn</a:t>
            </a:r>
            <a:r>
              <a:rPr lang="en-US" dirty="0">
                <a:solidFill>
                  <a:schemeClr val="tx1"/>
                </a:solidFill>
              </a:rPr>
              <a:t> </a:t>
            </a:r>
            <a:r>
              <a:rPr lang="en-US" dirty="0" err="1">
                <a:solidFill>
                  <a:schemeClr val="tx1"/>
                </a:solidFill>
              </a:rPr>
              <a:t>hóa</a:t>
            </a:r>
            <a:r>
              <a:rPr lang="en-US" dirty="0">
                <a:solidFill>
                  <a:schemeClr val="tx1"/>
                </a:solidFill>
              </a:rPr>
              <a:t> </a:t>
            </a:r>
            <a:r>
              <a:rPr lang="en-US" dirty="0" err="1">
                <a:solidFill>
                  <a:schemeClr val="tx1"/>
                </a:solidFill>
              </a:rPr>
              <a:t>đông</a:t>
            </a:r>
            <a:r>
              <a:rPr lang="en-US" dirty="0">
                <a:solidFill>
                  <a:schemeClr val="tx1"/>
                </a:solidFill>
              </a:rPr>
              <a:t> </a:t>
            </a:r>
            <a:r>
              <a:rPr lang="en-US" dirty="0" err="1">
                <a:solidFill>
                  <a:schemeClr val="tx1"/>
                </a:solidFill>
              </a:rPr>
              <a:t>đảo</a:t>
            </a:r>
            <a:r>
              <a:rPr lang="en-US" dirty="0">
                <a:solidFill>
                  <a:schemeClr val="tx1"/>
                </a:solidFill>
              </a:rPr>
              <a:t> </a:t>
            </a:r>
            <a:r>
              <a:rPr lang="en-US" dirty="0" err="1">
                <a:solidFill>
                  <a:schemeClr val="tx1"/>
                </a:solidFill>
              </a:rPr>
              <a:t>khách</a:t>
            </a:r>
            <a:r>
              <a:rPr lang="en-US" dirty="0">
                <a:solidFill>
                  <a:schemeClr val="tx1"/>
                </a:solidFill>
              </a:rPr>
              <a:t> </a:t>
            </a:r>
            <a:r>
              <a:rPr lang="en-US" dirty="0" err="1">
                <a:solidFill>
                  <a:schemeClr val="tx1"/>
                </a:solidFill>
              </a:rPr>
              <a:t>nước</a:t>
            </a:r>
            <a:r>
              <a:rPr lang="en-US" dirty="0">
                <a:solidFill>
                  <a:schemeClr val="tx1"/>
                </a:solidFill>
              </a:rPr>
              <a:t> </a:t>
            </a:r>
            <a:r>
              <a:rPr lang="en-US" dirty="0" err="1">
                <a:solidFill>
                  <a:schemeClr val="tx1"/>
                </a:solidFill>
              </a:rPr>
              <a:t>ngoài</a:t>
            </a:r>
            <a:r>
              <a:rPr lang="en-US" dirty="0">
                <a:solidFill>
                  <a:schemeClr val="tx1"/>
                </a:solidFill>
              </a:rPr>
              <a:t> </a:t>
            </a:r>
            <a:r>
              <a:rPr lang="en-US" dirty="0" err="1">
                <a:solidFill>
                  <a:schemeClr val="tx1"/>
                </a:solidFill>
              </a:rPr>
              <a:t>tham</a:t>
            </a:r>
            <a:r>
              <a:rPr lang="en-US" dirty="0">
                <a:solidFill>
                  <a:schemeClr val="tx1"/>
                </a:solidFill>
              </a:rPr>
              <a:t> </a:t>
            </a:r>
            <a:r>
              <a:rPr lang="en-US" dirty="0" err="1">
                <a:solidFill>
                  <a:schemeClr val="tx1"/>
                </a:solidFill>
              </a:rPr>
              <a:t>gia</a:t>
            </a:r>
            <a:r>
              <a:rPr lang="en-US" dirty="0">
                <a:solidFill>
                  <a:schemeClr val="tx1"/>
                </a:solidFill>
              </a:rPr>
              <a:t> </a:t>
            </a:r>
            <a:r>
              <a:rPr lang="en-US" dirty="0" err="1">
                <a:solidFill>
                  <a:schemeClr val="tx1"/>
                </a:solidFill>
              </a:rPr>
              <a:t>tìm</a:t>
            </a:r>
            <a:r>
              <a:rPr lang="en-US" dirty="0">
                <a:solidFill>
                  <a:schemeClr val="tx1"/>
                </a:solidFill>
              </a:rPr>
              <a:t> </a:t>
            </a:r>
            <a:r>
              <a:rPr lang="en-US" dirty="0" err="1">
                <a:solidFill>
                  <a:schemeClr val="tx1"/>
                </a:solidFill>
              </a:rPr>
              <a:t>hiểu</a:t>
            </a:r>
            <a:r>
              <a:rPr lang="en-US" dirty="0">
                <a:solidFill>
                  <a:schemeClr val="tx1"/>
                </a:solidFill>
              </a:rPr>
              <a:t>.</a:t>
            </a:r>
          </a:p>
        </p:txBody>
      </p:sp>
      <p:sp>
        <p:nvSpPr>
          <p:cNvPr id="4"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19</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2583240890"/>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pPr lvl="0"/>
            <a:r>
              <a:rPr lang="en-US" b="1" dirty="0"/>
              <a:t>1.4 CÁC LOẠI HÌNH DU LỊCH</a:t>
            </a:r>
            <a:br>
              <a:rPr lang="en-US" b="1" dirty="0"/>
            </a:br>
            <a:r>
              <a:rPr lang="en-US" dirty="0"/>
              <a:t/>
            </a:r>
            <a:br>
              <a:rPr lang="en-US" dirty="0"/>
            </a:br>
            <a:endParaRPr lang="en-US" b="1" dirty="0">
              <a:solidFill>
                <a:srgbClr val="FF0000"/>
              </a:solidFill>
            </a:endParaRPr>
          </a:p>
        </p:txBody>
      </p:sp>
      <p:sp>
        <p:nvSpPr>
          <p:cNvPr id="5" name="Title 1"/>
          <p:cNvSpPr txBox="1">
            <a:spLocks/>
          </p:cNvSpPr>
          <p:nvPr/>
        </p:nvSpPr>
        <p:spPr>
          <a:xfrm>
            <a:off x="333775" y="991673"/>
            <a:ext cx="9660232" cy="57182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1"/>
            <a:endParaRPr lang="en-US" sz="3600" b="1" dirty="0" smtClean="0">
              <a:solidFill>
                <a:schemeClr val="tx1"/>
              </a:solidFill>
            </a:endParaRPr>
          </a:p>
          <a:p>
            <a:pPr lvl="1"/>
            <a:endParaRPr lang="en-US" sz="3600" b="1" dirty="0">
              <a:solidFill>
                <a:schemeClr val="tx1"/>
              </a:solidFill>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7305" y="1255594"/>
            <a:ext cx="7990738" cy="53271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20</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3669692250"/>
      </p:ext>
    </p:extLst>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pPr lvl="0"/>
            <a:r>
              <a:rPr lang="en-US" b="1" dirty="0"/>
              <a:t>1.4 CÁC LOẠI HÌNH DU LỊCH</a:t>
            </a:r>
            <a:br>
              <a:rPr lang="en-US" b="1" dirty="0"/>
            </a:br>
            <a:r>
              <a:rPr lang="en-US" dirty="0"/>
              <a:t/>
            </a:r>
            <a:br>
              <a:rPr lang="en-US" dirty="0"/>
            </a:br>
            <a:endParaRPr lang="en-US" b="1" dirty="0">
              <a:solidFill>
                <a:srgbClr val="FF0000"/>
              </a:solidFill>
            </a:endParaRPr>
          </a:p>
        </p:txBody>
      </p:sp>
      <p:sp>
        <p:nvSpPr>
          <p:cNvPr id="5" name="Title 1"/>
          <p:cNvSpPr txBox="1">
            <a:spLocks/>
          </p:cNvSpPr>
          <p:nvPr/>
        </p:nvSpPr>
        <p:spPr>
          <a:xfrm>
            <a:off x="333775" y="991673"/>
            <a:ext cx="9660232" cy="57182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1"/>
            <a:r>
              <a:rPr lang="en-US" sz="3600" b="1" dirty="0" smtClean="0">
                <a:solidFill>
                  <a:schemeClr val="tx1"/>
                </a:solidFill>
              </a:rPr>
              <a:t>Du </a:t>
            </a:r>
            <a:r>
              <a:rPr lang="en-US" sz="3600" b="1" dirty="0" err="1" smtClean="0">
                <a:solidFill>
                  <a:schemeClr val="tx1"/>
                </a:solidFill>
              </a:rPr>
              <a:t>lịch</a:t>
            </a:r>
            <a:r>
              <a:rPr lang="en-US" sz="3600" b="1" dirty="0" smtClean="0">
                <a:solidFill>
                  <a:schemeClr val="tx1"/>
                </a:solidFill>
              </a:rPr>
              <a:t> </a:t>
            </a:r>
            <a:r>
              <a:rPr lang="en-US" sz="3600" b="1" dirty="0" err="1" smtClean="0">
                <a:solidFill>
                  <a:schemeClr val="tx1"/>
                </a:solidFill>
              </a:rPr>
              <a:t>văn</a:t>
            </a:r>
            <a:r>
              <a:rPr lang="en-US" sz="3600" b="1" dirty="0" smtClean="0">
                <a:solidFill>
                  <a:schemeClr val="tx1"/>
                </a:solidFill>
              </a:rPr>
              <a:t> </a:t>
            </a:r>
            <a:r>
              <a:rPr lang="en-US" sz="3600" b="1" dirty="0" err="1" smtClean="0">
                <a:solidFill>
                  <a:schemeClr val="tx1"/>
                </a:solidFill>
              </a:rPr>
              <a:t>hóa</a:t>
            </a:r>
            <a:endParaRPr lang="en-US" sz="3600" b="1" dirty="0" smtClean="0">
              <a:solidFill>
                <a:schemeClr val="tx1"/>
              </a:solidFill>
            </a:endParaRPr>
          </a:p>
          <a:p>
            <a:pPr lvl="1" algn="just"/>
            <a:endParaRPr lang="en-US" sz="3600" b="1" u="sng" dirty="0" smtClean="0">
              <a:solidFill>
                <a:schemeClr val="tx1"/>
              </a:solidFill>
            </a:endParaRPr>
          </a:p>
          <a:p>
            <a:pPr lvl="1" algn="just"/>
            <a:r>
              <a:rPr lang="en-US" sz="3600" b="1" u="sng" dirty="0" err="1" smtClean="0">
                <a:solidFill>
                  <a:schemeClr val="tx1"/>
                </a:solidFill>
              </a:rPr>
              <a:t>Câu</a:t>
            </a:r>
            <a:r>
              <a:rPr lang="en-US" sz="3600" b="1" u="sng" dirty="0" smtClean="0">
                <a:solidFill>
                  <a:schemeClr val="tx1"/>
                </a:solidFill>
              </a:rPr>
              <a:t> </a:t>
            </a:r>
            <a:r>
              <a:rPr lang="en-US" sz="3600" b="1" u="sng" dirty="0" err="1" smtClean="0">
                <a:solidFill>
                  <a:schemeClr val="tx1"/>
                </a:solidFill>
              </a:rPr>
              <a:t>hỏi</a:t>
            </a:r>
            <a:r>
              <a:rPr lang="en-US" sz="3600" b="1" u="sng" dirty="0" smtClean="0">
                <a:solidFill>
                  <a:schemeClr val="tx1"/>
                </a:solidFill>
              </a:rPr>
              <a:t> 3: </a:t>
            </a:r>
            <a:endParaRPr lang="en-US" sz="3600" b="1" u="sng" dirty="0">
              <a:solidFill>
                <a:schemeClr val="tx1"/>
              </a:solidFill>
            </a:endParaRPr>
          </a:p>
          <a:p>
            <a:pPr lvl="1"/>
            <a:r>
              <a:rPr lang="en-US" sz="3600" i="1" dirty="0" err="1" smtClean="0">
                <a:solidFill>
                  <a:schemeClr val="tx1"/>
                </a:solidFill>
              </a:rPr>
              <a:t>Đây</a:t>
            </a:r>
            <a:r>
              <a:rPr lang="en-US" sz="3600" i="1" dirty="0" smtClean="0">
                <a:solidFill>
                  <a:schemeClr val="tx1"/>
                </a:solidFill>
              </a:rPr>
              <a:t> </a:t>
            </a:r>
            <a:r>
              <a:rPr lang="en-US" sz="3600" i="1" dirty="0" err="1" smtClean="0">
                <a:solidFill>
                  <a:schemeClr val="tx1"/>
                </a:solidFill>
              </a:rPr>
              <a:t>là</a:t>
            </a:r>
            <a:r>
              <a:rPr lang="en-US" sz="3600" i="1" dirty="0" smtClean="0">
                <a:solidFill>
                  <a:schemeClr val="tx1"/>
                </a:solidFill>
              </a:rPr>
              <a:t> </a:t>
            </a:r>
            <a:r>
              <a:rPr lang="en-US" sz="3600" i="1" dirty="0" err="1" smtClean="0">
                <a:solidFill>
                  <a:schemeClr val="tx1"/>
                </a:solidFill>
              </a:rPr>
              <a:t>loại</a:t>
            </a:r>
            <a:r>
              <a:rPr lang="en-US" sz="3600" i="1" dirty="0" smtClean="0">
                <a:solidFill>
                  <a:schemeClr val="tx1"/>
                </a:solidFill>
              </a:rPr>
              <a:t> </a:t>
            </a:r>
            <a:r>
              <a:rPr lang="en-US" sz="3600" i="1" dirty="0" err="1" smtClean="0">
                <a:solidFill>
                  <a:schemeClr val="tx1"/>
                </a:solidFill>
              </a:rPr>
              <a:t>hình</a:t>
            </a:r>
            <a:r>
              <a:rPr lang="en-US" sz="3600" i="1" dirty="0" smtClean="0">
                <a:solidFill>
                  <a:schemeClr val="tx1"/>
                </a:solidFill>
              </a:rPr>
              <a:t> </a:t>
            </a:r>
            <a:r>
              <a:rPr lang="en-US" sz="3600" i="1" dirty="0" err="1" smtClean="0">
                <a:solidFill>
                  <a:schemeClr val="tx1"/>
                </a:solidFill>
              </a:rPr>
              <a:t>nghệ</a:t>
            </a:r>
            <a:r>
              <a:rPr lang="en-US" sz="3600" i="1" dirty="0" smtClean="0">
                <a:solidFill>
                  <a:schemeClr val="tx1"/>
                </a:solidFill>
              </a:rPr>
              <a:t> </a:t>
            </a:r>
            <a:r>
              <a:rPr lang="en-US" sz="3600" i="1" dirty="0" err="1" smtClean="0">
                <a:solidFill>
                  <a:schemeClr val="tx1"/>
                </a:solidFill>
              </a:rPr>
              <a:t>thuật</a:t>
            </a:r>
            <a:r>
              <a:rPr lang="en-US" sz="3600" i="1" dirty="0" smtClean="0">
                <a:solidFill>
                  <a:schemeClr val="tx1"/>
                </a:solidFill>
              </a:rPr>
              <a:t> </a:t>
            </a:r>
            <a:r>
              <a:rPr lang="en-US" sz="3600" i="1" dirty="0" err="1" smtClean="0">
                <a:solidFill>
                  <a:schemeClr val="tx1"/>
                </a:solidFill>
              </a:rPr>
              <a:t>gì</a:t>
            </a:r>
            <a:r>
              <a:rPr lang="en-US" sz="3600" i="1" dirty="0" smtClean="0">
                <a:solidFill>
                  <a:schemeClr val="tx1"/>
                </a:solidFill>
              </a:rPr>
              <a:t>?</a:t>
            </a:r>
            <a:endParaRPr lang="en-US" sz="3600" i="1" dirty="0">
              <a:solidFill>
                <a:schemeClr val="tx1"/>
              </a:solidFill>
            </a:endParaRPr>
          </a:p>
          <a:p>
            <a:pPr lvl="1"/>
            <a:endParaRPr lang="en-US" sz="3600" b="1" dirty="0" smtClean="0">
              <a:solidFill>
                <a:schemeClr val="tx1"/>
              </a:solidFill>
            </a:endParaRPr>
          </a:p>
          <a:p>
            <a:pPr lvl="1"/>
            <a:endParaRPr lang="en-US" sz="3600" b="1" dirty="0">
              <a:solidFill>
                <a:schemeClr val="tx1"/>
              </a:solidFill>
            </a:endParaRPr>
          </a:p>
        </p:txBody>
      </p:sp>
      <p:sp>
        <p:nvSpPr>
          <p:cNvPr id="4"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21</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4138747184"/>
      </p:ext>
    </p:extLst>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pPr lvl="0"/>
            <a:r>
              <a:rPr lang="en-US" b="1" dirty="0"/>
              <a:t>1.4 CÁC LOẠI HÌNH DU LỊCH</a:t>
            </a:r>
            <a:br>
              <a:rPr lang="en-US" b="1" dirty="0"/>
            </a:br>
            <a:r>
              <a:rPr lang="en-US" dirty="0"/>
              <a:t/>
            </a:r>
            <a:br>
              <a:rPr lang="en-US" dirty="0"/>
            </a:br>
            <a:endParaRPr lang="en-US" b="1" dirty="0">
              <a:solidFill>
                <a:srgbClr val="FF0000"/>
              </a:solidFill>
            </a:endParaRPr>
          </a:p>
        </p:txBody>
      </p:sp>
      <p:sp>
        <p:nvSpPr>
          <p:cNvPr id="5" name="Title 1"/>
          <p:cNvSpPr txBox="1">
            <a:spLocks/>
          </p:cNvSpPr>
          <p:nvPr/>
        </p:nvSpPr>
        <p:spPr>
          <a:xfrm>
            <a:off x="333775" y="991673"/>
            <a:ext cx="9660232" cy="57182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1"/>
            <a:endParaRPr lang="en-US" sz="3600" b="1" dirty="0" smtClean="0">
              <a:solidFill>
                <a:schemeClr val="tx1"/>
              </a:solidFill>
            </a:endParaRPr>
          </a:p>
          <a:p>
            <a:pPr lvl="1"/>
            <a:endParaRPr lang="en-US" sz="3600" b="1" dirty="0">
              <a:solidFill>
                <a:schemeClr val="tx1"/>
              </a:solidFill>
            </a:endParaRPr>
          </a:p>
        </p:txBody>
      </p:sp>
      <p:pic>
        <p:nvPicPr>
          <p:cNvPr id="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4345" y="898645"/>
            <a:ext cx="9790059" cy="53445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22</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2914436795"/>
      </p:ext>
    </p:extLst>
  </p:cSld>
  <p:clrMapOvr>
    <a:masterClrMapping/>
  </p:clrMapOvr>
  <p:transition spd="slow">
    <p:push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pPr lvl="0"/>
            <a:r>
              <a:rPr lang="en-US" b="1" dirty="0"/>
              <a:t>1.4 CÁC LOẠI HÌNH DU LỊCH</a:t>
            </a:r>
            <a:br>
              <a:rPr lang="en-US" b="1" dirty="0"/>
            </a:br>
            <a:r>
              <a:rPr lang="en-US" dirty="0"/>
              <a:t/>
            </a:r>
            <a:br>
              <a:rPr lang="en-US" dirty="0"/>
            </a:br>
            <a:endParaRPr lang="en-US" b="1" dirty="0">
              <a:solidFill>
                <a:srgbClr val="FF0000"/>
              </a:solidFill>
            </a:endParaRPr>
          </a:p>
        </p:txBody>
      </p:sp>
      <p:sp>
        <p:nvSpPr>
          <p:cNvPr id="5" name="Title 1"/>
          <p:cNvSpPr txBox="1">
            <a:spLocks/>
          </p:cNvSpPr>
          <p:nvPr/>
        </p:nvSpPr>
        <p:spPr>
          <a:xfrm>
            <a:off x="333775" y="991673"/>
            <a:ext cx="9660232" cy="57182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1"/>
            <a:r>
              <a:rPr lang="en-US" sz="3600" b="1" dirty="0" smtClean="0">
                <a:solidFill>
                  <a:schemeClr val="tx1"/>
                </a:solidFill>
              </a:rPr>
              <a:t>Du </a:t>
            </a:r>
            <a:r>
              <a:rPr lang="en-US" sz="3600" b="1" dirty="0" err="1" smtClean="0">
                <a:solidFill>
                  <a:schemeClr val="tx1"/>
                </a:solidFill>
              </a:rPr>
              <a:t>lịch</a:t>
            </a:r>
            <a:r>
              <a:rPr lang="en-US" sz="3600" b="1" dirty="0" smtClean="0">
                <a:solidFill>
                  <a:schemeClr val="tx1"/>
                </a:solidFill>
              </a:rPr>
              <a:t> </a:t>
            </a:r>
            <a:r>
              <a:rPr lang="en-US" sz="3600" b="1" dirty="0" err="1" smtClean="0">
                <a:solidFill>
                  <a:schemeClr val="tx1"/>
                </a:solidFill>
              </a:rPr>
              <a:t>văn</a:t>
            </a:r>
            <a:r>
              <a:rPr lang="en-US" sz="3600" b="1" dirty="0" smtClean="0">
                <a:solidFill>
                  <a:schemeClr val="tx1"/>
                </a:solidFill>
              </a:rPr>
              <a:t> </a:t>
            </a:r>
            <a:r>
              <a:rPr lang="en-US" sz="3600" b="1" dirty="0" err="1" smtClean="0">
                <a:solidFill>
                  <a:schemeClr val="tx1"/>
                </a:solidFill>
              </a:rPr>
              <a:t>hóa</a:t>
            </a:r>
            <a:endParaRPr lang="en-US" sz="3600" b="1" dirty="0" smtClean="0">
              <a:solidFill>
                <a:schemeClr val="tx1"/>
              </a:solidFill>
            </a:endParaRPr>
          </a:p>
          <a:p>
            <a:pPr lvl="1" algn="just"/>
            <a:endParaRPr lang="en-US" sz="3600" b="1" u="sng" dirty="0" smtClean="0">
              <a:solidFill>
                <a:schemeClr val="tx1"/>
              </a:solidFill>
            </a:endParaRPr>
          </a:p>
          <a:p>
            <a:pPr lvl="1" algn="just"/>
            <a:r>
              <a:rPr lang="en-US" sz="3600" b="1" u="sng" dirty="0" err="1" smtClean="0">
                <a:solidFill>
                  <a:schemeClr val="tx1"/>
                </a:solidFill>
              </a:rPr>
              <a:t>Câu</a:t>
            </a:r>
            <a:r>
              <a:rPr lang="en-US" sz="3600" b="1" u="sng" dirty="0" smtClean="0">
                <a:solidFill>
                  <a:schemeClr val="tx1"/>
                </a:solidFill>
              </a:rPr>
              <a:t> </a:t>
            </a:r>
            <a:r>
              <a:rPr lang="en-US" sz="3600" b="1" u="sng" dirty="0" err="1" smtClean="0">
                <a:solidFill>
                  <a:schemeClr val="tx1"/>
                </a:solidFill>
              </a:rPr>
              <a:t>hỏi</a:t>
            </a:r>
            <a:r>
              <a:rPr lang="en-US" sz="3600" b="1" u="sng" dirty="0" smtClean="0">
                <a:solidFill>
                  <a:schemeClr val="tx1"/>
                </a:solidFill>
              </a:rPr>
              <a:t> 4: </a:t>
            </a:r>
            <a:endParaRPr lang="en-US" sz="3600" b="1" u="sng" dirty="0">
              <a:solidFill>
                <a:schemeClr val="tx1"/>
              </a:solidFill>
            </a:endParaRPr>
          </a:p>
          <a:p>
            <a:pPr lvl="1"/>
            <a:r>
              <a:rPr lang="en-US" sz="3600" i="1" dirty="0" err="1" smtClean="0">
                <a:solidFill>
                  <a:schemeClr val="tx1"/>
                </a:solidFill>
              </a:rPr>
              <a:t>Múa</a:t>
            </a:r>
            <a:r>
              <a:rPr lang="en-US" sz="3600" i="1" dirty="0" smtClean="0">
                <a:solidFill>
                  <a:schemeClr val="tx1"/>
                </a:solidFill>
              </a:rPr>
              <a:t> </a:t>
            </a:r>
            <a:r>
              <a:rPr lang="en-US" sz="3600" i="1" dirty="0" err="1">
                <a:solidFill>
                  <a:schemeClr val="tx1"/>
                </a:solidFill>
              </a:rPr>
              <a:t>sạp</a:t>
            </a:r>
            <a:r>
              <a:rPr lang="en-US" sz="3600" i="1" dirty="0">
                <a:solidFill>
                  <a:schemeClr val="tx1"/>
                </a:solidFill>
              </a:rPr>
              <a:t> </a:t>
            </a:r>
            <a:r>
              <a:rPr lang="en-US" sz="3600" i="1" dirty="0" err="1">
                <a:solidFill>
                  <a:schemeClr val="tx1"/>
                </a:solidFill>
              </a:rPr>
              <a:t>của</a:t>
            </a:r>
            <a:r>
              <a:rPr lang="en-US" sz="3600" i="1" dirty="0">
                <a:solidFill>
                  <a:schemeClr val="tx1"/>
                </a:solidFill>
              </a:rPr>
              <a:t> </a:t>
            </a:r>
            <a:r>
              <a:rPr lang="en-US" sz="3600" i="1" dirty="0" err="1">
                <a:solidFill>
                  <a:schemeClr val="tx1"/>
                </a:solidFill>
              </a:rPr>
              <a:t>người</a:t>
            </a:r>
            <a:r>
              <a:rPr lang="en-US" sz="3600" i="1" dirty="0">
                <a:solidFill>
                  <a:schemeClr val="tx1"/>
                </a:solidFill>
              </a:rPr>
              <a:t> </a:t>
            </a:r>
            <a:r>
              <a:rPr lang="en-US" sz="3600" i="1" dirty="0" err="1">
                <a:solidFill>
                  <a:schemeClr val="tx1"/>
                </a:solidFill>
              </a:rPr>
              <a:t>dân</a:t>
            </a:r>
            <a:r>
              <a:rPr lang="en-US" sz="3600" i="1" dirty="0">
                <a:solidFill>
                  <a:schemeClr val="tx1"/>
                </a:solidFill>
              </a:rPr>
              <a:t> </a:t>
            </a:r>
            <a:r>
              <a:rPr lang="en-US" sz="3600" i="1" dirty="0" err="1">
                <a:solidFill>
                  <a:schemeClr val="tx1"/>
                </a:solidFill>
              </a:rPr>
              <a:t>tộc</a:t>
            </a:r>
            <a:r>
              <a:rPr lang="en-US" sz="3600" i="1" dirty="0">
                <a:solidFill>
                  <a:schemeClr val="tx1"/>
                </a:solidFill>
              </a:rPr>
              <a:t> </a:t>
            </a:r>
            <a:r>
              <a:rPr lang="en-US" sz="3600" i="1" dirty="0" err="1">
                <a:solidFill>
                  <a:schemeClr val="tx1"/>
                </a:solidFill>
              </a:rPr>
              <a:t>nào</a:t>
            </a:r>
            <a:r>
              <a:rPr lang="en-US" sz="3600" i="1" dirty="0">
                <a:solidFill>
                  <a:schemeClr val="tx1"/>
                </a:solidFill>
              </a:rPr>
              <a:t>, </a:t>
            </a:r>
            <a:r>
              <a:rPr lang="en-US" sz="3600" i="1" dirty="0" err="1">
                <a:solidFill>
                  <a:schemeClr val="tx1"/>
                </a:solidFill>
              </a:rPr>
              <a:t>địa</a:t>
            </a:r>
            <a:r>
              <a:rPr lang="en-US" sz="3600" i="1" dirty="0">
                <a:solidFill>
                  <a:schemeClr val="tx1"/>
                </a:solidFill>
              </a:rPr>
              <a:t> </a:t>
            </a:r>
            <a:r>
              <a:rPr lang="en-US" sz="3600" i="1" dirty="0" err="1">
                <a:solidFill>
                  <a:schemeClr val="tx1"/>
                </a:solidFill>
              </a:rPr>
              <a:t>phương</a:t>
            </a:r>
            <a:r>
              <a:rPr lang="en-US" sz="3600" i="1" dirty="0">
                <a:solidFill>
                  <a:schemeClr val="tx1"/>
                </a:solidFill>
              </a:rPr>
              <a:t> </a:t>
            </a:r>
            <a:r>
              <a:rPr lang="en-US" sz="3600" i="1" dirty="0" err="1">
                <a:solidFill>
                  <a:schemeClr val="tx1"/>
                </a:solidFill>
              </a:rPr>
              <a:t>nào</a:t>
            </a:r>
            <a:r>
              <a:rPr lang="en-US" sz="3600" i="1" dirty="0" smtClean="0">
                <a:solidFill>
                  <a:schemeClr val="tx1"/>
                </a:solidFill>
              </a:rPr>
              <a:t>?</a:t>
            </a:r>
            <a:endParaRPr lang="en-US" sz="3600" i="1" dirty="0">
              <a:solidFill>
                <a:schemeClr val="tx1"/>
              </a:solidFill>
            </a:endParaRPr>
          </a:p>
          <a:p>
            <a:pPr lvl="1"/>
            <a:endParaRPr lang="en-US" sz="3600" b="1" dirty="0" smtClean="0">
              <a:solidFill>
                <a:schemeClr val="tx1"/>
              </a:solidFill>
            </a:endParaRPr>
          </a:p>
        </p:txBody>
      </p:sp>
      <p:sp>
        <p:nvSpPr>
          <p:cNvPr id="4"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23</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4122606041"/>
      </p:ext>
    </p:extLst>
  </p:cSld>
  <p:clrMapOvr>
    <a:masterClrMapping/>
  </p:clrMapOvr>
  <p:transition spd="slow">
    <p:push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pPr lvl="0"/>
            <a:r>
              <a:rPr lang="en-US" b="1" dirty="0"/>
              <a:t>1.4 CÁC LOẠI HÌNH DU LỊCH</a:t>
            </a:r>
            <a:br>
              <a:rPr lang="en-US" b="1" dirty="0"/>
            </a:br>
            <a:r>
              <a:rPr lang="en-US" dirty="0"/>
              <a:t/>
            </a:r>
            <a:br>
              <a:rPr lang="en-US" dirty="0"/>
            </a:br>
            <a:endParaRPr lang="en-US" b="1" dirty="0">
              <a:solidFill>
                <a:srgbClr val="FF0000"/>
              </a:solidFill>
            </a:endParaRPr>
          </a:p>
        </p:txBody>
      </p:sp>
      <p:sp>
        <p:nvSpPr>
          <p:cNvPr id="5" name="Title 1"/>
          <p:cNvSpPr txBox="1">
            <a:spLocks/>
          </p:cNvSpPr>
          <p:nvPr/>
        </p:nvSpPr>
        <p:spPr>
          <a:xfrm>
            <a:off x="333775" y="991673"/>
            <a:ext cx="9267425" cy="57182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just"/>
            <a:r>
              <a:rPr lang="en-US" b="1" dirty="0"/>
              <a:t>Du </a:t>
            </a:r>
            <a:r>
              <a:rPr lang="en-US" b="1" dirty="0" err="1"/>
              <a:t>lịch</a:t>
            </a:r>
            <a:r>
              <a:rPr lang="en-US" b="1" dirty="0"/>
              <a:t> </a:t>
            </a:r>
            <a:r>
              <a:rPr lang="en-US" b="1" dirty="0" err="1"/>
              <a:t>tham</a:t>
            </a:r>
            <a:r>
              <a:rPr lang="en-US" b="1" dirty="0"/>
              <a:t> </a:t>
            </a:r>
            <a:r>
              <a:rPr lang="en-US" b="1" dirty="0" err="1"/>
              <a:t>quan</a:t>
            </a:r>
            <a:r>
              <a:rPr lang="en-US" b="1" dirty="0"/>
              <a:t>, </a:t>
            </a:r>
            <a:r>
              <a:rPr lang="en-US" b="1" dirty="0" err="1"/>
              <a:t>khám</a:t>
            </a:r>
            <a:r>
              <a:rPr lang="en-US" b="1" dirty="0"/>
              <a:t> </a:t>
            </a:r>
            <a:r>
              <a:rPr lang="en-US" b="1" dirty="0" err="1"/>
              <a:t>phá</a:t>
            </a:r>
            <a:endParaRPr lang="en-US" sz="2800" dirty="0"/>
          </a:p>
          <a:p>
            <a:pPr algn="just"/>
            <a:r>
              <a:rPr lang="en-US" dirty="0" err="1">
                <a:solidFill>
                  <a:schemeClr val="tx1"/>
                </a:solidFill>
              </a:rPr>
              <a:t>Việt</a:t>
            </a:r>
            <a:r>
              <a:rPr lang="en-US" dirty="0">
                <a:solidFill>
                  <a:schemeClr val="tx1"/>
                </a:solidFill>
              </a:rPr>
              <a:t> Nam </a:t>
            </a:r>
            <a:r>
              <a:rPr lang="en-US" dirty="0" err="1">
                <a:solidFill>
                  <a:schemeClr val="tx1"/>
                </a:solidFill>
              </a:rPr>
              <a:t>có</a:t>
            </a:r>
            <a:r>
              <a:rPr lang="en-US" dirty="0">
                <a:solidFill>
                  <a:schemeClr val="tx1"/>
                </a:solidFill>
              </a:rPr>
              <a:t> </a:t>
            </a:r>
            <a:r>
              <a:rPr lang="en-US" dirty="0" err="1">
                <a:solidFill>
                  <a:schemeClr val="tx1"/>
                </a:solidFill>
              </a:rPr>
              <a:t>phong</a:t>
            </a:r>
            <a:r>
              <a:rPr lang="en-US" dirty="0">
                <a:solidFill>
                  <a:schemeClr val="tx1"/>
                </a:solidFill>
              </a:rPr>
              <a:t> </a:t>
            </a:r>
            <a:r>
              <a:rPr lang="en-US" dirty="0" err="1">
                <a:solidFill>
                  <a:schemeClr val="tx1"/>
                </a:solidFill>
              </a:rPr>
              <a:t>cảnh</a:t>
            </a:r>
            <a:r>
              <a:rPr lang="en-US" dirty="0">
                <a:solidFill>
                  <a:schemeClr val="tx1"/>
                </a:solidFill>
              </a:rPr>
              <a:t> </a:t>
            </a:r>
            <a:r>
              <a:rPr lang="en-US" dirty="0" err="1">
                <a:solidFill>
                  <a:schemeClr val="tx1"/>
                </a:solidFill>
              </a:rPr>
              <a:t>đa</a:t>
            </a:r>
            <a:r>
              <a:rPr lang="en-US" dirty="0">
                <a:solidFill>
                  <a:schemeClr val="tx1"/>
                </a:solidFill>
              </a:rPr>
              <a:t> </a:t>
            </a:r>
            <a:r>
              <a:rPr lang="en-US" dirty="0" err="1">
                <a:solidFill>
                  <a:schemeClr val="tx1"/>
                </a:solidFill>
              </a:rPr>
              <a:t>dạng</a:t>
            </a:r>
            <a:r>
              <a:rPr lang="en-US" dirty="0">
                <a:solidFill>
                  <a:schemeClr val="tx1"/>
                </a:solidFill>
              </a:rPr>
              <a:t>, </a:t>
            </a:r>
            <a:r>
              <a:rPr lang="en-US" dirty="0" err="1">
                <a:solidFill>
                  <a:schemeClr val="tx1"/>
                </a:solidFill>
              </a:rPr>
              <a:t>phong</a:t>
            </a:r>
            <a:r>
              <a:rPr lang="en-US" dirty="0">
                <a:solidFill>
                  <a:schemeClr val="tx1"/>
                </a:solidFill>
              </a:rPr>
              <a:t> </a:t>
            </a:r>
            <a:r>
              <a:rPr lang="en-US" dirty="0" err="1">
                <a:solidFill>
                  <a:schemeClr val="tx1"/>
                </a:solidFill>
              </a:rPr>
              <a:t>phú</a:t>
            </a:r>
            <a:r>
              <a:rPr lang="en-US" dirty="0">
                <a:solidFill>
                  <a:schemeClr val="tx1"/>
                </a:solidFill>
              </a:rPr>
              <a:t> </a:t>
            </a:r>
            <a:r>
              <a:rPr lang="en-US" dirty="0" err="1">
                <a:solidFill>
                  <a:schemeClr val="tx1"/>
                </a:solidFill>
              </a:rPr>
              <a:t>từ</a:t>
            </a:r>
            <a:r>
              <a:rPr lang="en-US" dirty="0">
                <a:solidFill>
                  <a:schemeClr val="tx1"/>
                </a:solidFill>
              </a:rPr>
              <a:t> </a:t>
            </a:r>
            <a:r>
              <a:rPr lang="en-US" dirty="0" err="1">
                <a:solidFill>
                  <a:schemeClr val="tx1"/>
                </a:solidFill>
              </a:rPr>
              <a:t>đồi</a:t>
            </a:r>
            <a:r>
              <a:rPr lang="en-US" dirty="0">
                <a:solidFill>
                  <a:schemeClr val="tx1"/>
                </a:solidFill>
              </a:rPr>
              <a:t> </a:t>
            </a:r>
            <a:r>
              <a:rPr lang="en-US" dirty="0" err="1">
                <a:solidFill>
                  <a:schemeClr val="tx1"/>
                </a:solidFill>
              </a:rPr>
              <a:t>núi</a:t>
            </a:r>
            <a:r>
              <a:rPr lang="en-US" dirty="0">
                <a:solidFill>
                  <a:schemeClr val="tx1"/>
                </a:solidFill>
              </a:rPr>
              <a:t>, </a:t>
            </a:r>
            <a:r>
              <a:rPr lang="en-US" dirty="0" err="1">
                <a:solidFill>
                  <a:schemeClr val="tx1"/>
                </a:solidFill>
              </a:rPr>
              <a:t>rừng</a:t>
            </a:r>
            <a:r>
              <a:rPr lang="en-US" dirty="0">
                <a:solidFill>
                  <a:schemeClr val="tx1"/>
                </a:solidFill>
              </a:rPr>
              <a:t> </a:t>
            </a:r>
            <a:r>
              <a:rPr lang="en-US" dirty="0" err="1">
                <a:solidFill>
                  <a:schemeClr val="tx1"/>
                </a:solidFill>
              </a:rPr>
              <a:t>vàng</a:t>
            </a:r>
            <a:r>
              <a:rPr lang="en-US" dirty="0">
                <a:solidFill>
                  <a:schemeClr val="tx1"/>
                </a:solidFill>
              </a:rPr>
              <a:t>, </a:t>
            </a:r>
            <a:r>
              <a:rPr lang="en-US" dirty="0" err="1">
                <a:solidFill>
                  <a:schemeClr val="tx1"/>
                </a:solidFill>
              </a:rPr>
              <a:t>biển</a:t>
            </a:r>
            <a:r>
              <a:rPr lang="en-US" dirty="0">
                <a:solidFill>
                  <a:schemeClr val="tx1"/>
                </a:solidFill>
              </a:rPr>
              <a:t> </a:t>
            </a:r>
            <a:r>
              <a:rPr lang="en-US" dirty="0" err="1">
                <a:solidFill>
                  <a:schemeClr val="tx1"/>
                </a:solidFill>
              </a:rPr>
              <a:t>bạc</a:t>
            </a:r>
            <a:r>
              <a:rPr lang="en-US" dirty="0">
                <a:solidFill>
                  <a:schemeClr val="tx1"/>
                </a:solidFill>
              </a:rPr>
              <a:t> </a:t>
            </a:r>
            <a:r>
              <a:rPr lang="en-US" dirty="0" err="1">
                <a:solidFill>
                  <a:schemeClr val="tx1"/>
                </a:solidFill>
              </a:rPr>
              <a:t>trên</a:t>
            </a:r>
            <a:r>
              <a:rPr lang="en-US" dirty="0">
                <a:solidFill>
                  <a:schemeClr val="tx1"/>
                </a:solidFill>
              </a:rPr>
              <a:t> </a:t>
            </a:r>
            <a:r>
              <a:rPr lang="en-US" dirty="0" err="1">
                <a:solidFill>
                  <a:schemeClr val="tx1"/>
                </a:solidFill>
              </a:rPr>
              <a:t>dải</a:t>
            </a:r>
            <a:r>
              <a:rPr lang="en-US" dirty="0">
                <a:solidFill>
                  <a:schemeClr val="tx1"/>
                </a:solidFill>
              </a:rPr>
              <a:t> </a:t>
            </a:r>
            <a:r>
              <a:rPr lang="en-US" dirty="0" err="1">
                <a:solidFill>
                  <a:schemeClr val="tx1"/>
                </a:solidFill>
              </a:rPr>
              <a:t>đất</a:t>
            </a:r>
            <a:r>
              <a:rPr lang="en-US" dirty="0">
                <a:solidFill>
                  <a:schemeClr val="tx1"/>
                </a:solidFill>
              </a:rPr>
              <a:t> </a:t>
            </a:r>
            <a:r>
              <a:rPr lang="en-US" dirty="0" err="1">
                <a:solidFill>
                  <a:schemeClr val="tx1"/>
                </a:solidFill>
              </a:rPr>
              <a:t>hình</a:t>
            </a:r>
            <a:r>
              <a:rPr lang="en-US" dirty="0">
                <a:solidFill>
                  <a:schemeClr val="tx1"/>
                </a:solidFill>
              </a:rPr>
              <a:t> </a:t>
            </a:r>
            <a:r>
              <a:rPr lang="en-US" dirty="0" err="1">
                <a:solidFill>
                  <a:schemeClr val="tx1"/>
                </a:solidFill>
              </a:rPr>
              <a:t>chữ</a:t>
            </a:r>
            <a:r>
              <a:rPr lang="en-US" dirty="0">
                <a:solidFill>
                  <a:schemeClr val="tx1"/>
                </a:solidFill>
              </a:rPr>
              <a:t> S. </a:t>
            </a:r>
            <a:r>
              <a:rPr lang="en-US" dirty="0" smtClean="0">
                <a:solidFill>
                  <a:schemeClr val="tx1"/>
                </a:solidFill>
              </a:rPr>
              <a:t>63 </a:t>
            </a:r>
            <a:r>
              <a:rPr lang="en-US" dirty="0" err="1">
                <a:solidFill>
                  <a:schemeClr val="tx1"/>
                </a:solidFill>
              </a:rPr>
              <a:t>tỉnh</a:t>
            </a:r>
            <a:r>
              <a:rPr lang="en-US" dirty="0">
                <a:solidFill>
                  <a:schemeClr val="tx1"/>
                </a:solidFill>
              </a:rPr>
              <a:t> </a:t>
            </a:r>
            <a:r>
              <a:rPr lang="en-US" dirty="0" err="1">
                <a:solidFill>
                  <a:schemeClr val="tx1"/>
                </a:solidFill>
              </a:rPr>
              <a:t>thành</a:t>
            </a:r>
            <a:r>
              <a:rPr lang="en-US" dirty="0">
                <a:solidFill>
                  <a:schemeClr val="tx1"/>
                </a:solidFill>
              </a:rPr>
              <a:t> </a:t>
            </a:r>
            <a:r>
              <a:rPr lang="en-US" dirty="0" err="1">
                <a:solidFill>
                  <a:schemeClr val="tx1"/>
                </a:solidFill>
              </a:rPr>
              <a:t>của</a:t>
            </a:r>
            <a:r>
              <a:rPr lang="en-US" dirty="0">
                <a:solidFill>
                  <a:schemeClr val="tx1"/>
                </a:solidFill>
              </a:rPr>
              <a:t> </a:t>
            </a:r>
            <a:r>
              <a:rPr lang="en-US" dirty="0" err="1">
                <a:solidFill>
                  <a:schemeClr val="tx1"/>
                </a:solidFill>
              </a:rPr>
              <a:t>Việt</a:t>
            </a:r>
            <a:r>
              <a:rPr lang="en-US" dirty="0">
                <a:solidFill>
                  <a:schemeClr val="tx1"/>
                </a:solidFill>
              </a:rPr>
              <a:t> Nam </a:t>
            </a:r>
            <a:r>
              <a:rPr lang="en-US" dirty="0" err="1">
                <a:solidFill>
                  <a:schemeClr val="tx1"/>
                </a:solidFill>
              </a:rPr>
              <a:t>là</a:t>
            </a:r>
            <a:r>
              <a:rPr lang="en-US" dirty="0">
                <a:solidFill>
                  <a:schemeClr val="tx1"/>
                </a:solidFill>
              </a:rPr>
              <a:t> </a:t>
            </a:r>
            <a:r>
              <a:rPr lang="en-US" dirty="0" smtClean="0">
                <a:solidFill>
                  <a:schemeClr val="tx1"/>
                </a:solidFill>
              </a:rPr>
              <a:t>63 </a:t>
            </a:r>
            <a:r>
              <a:rPr lang="en-US" dirty="0" err="1">
                <a:solidFill>
                  <a:schemeClr val="tx1"/>
                </a:solidFill>
              </a:rPr>
              <a:t>điểm</a:t>
            </a:r>
            <a:r>
              <a:rPr lang="en-US" dirty="0">
                <a:solidFill>
                  <a:schemeClr val="tx1"/>
                </a:solidFill>
              </a:rPr>
              <a:t> </a:t>
            </a:r>
            <a:r>
              <a:rPr lang="en-US" dirty="0" err="1">
                <a:solidFill>
                  <a:schemeClr val="tx1"/>
                </a:solidFill>
              </a:rPr>
              <a:t>đến</a:t>
            </a:r>
            <a:r>
              <a:rPr lang="en-US" dirty="0">
                <a:solidFill>
                  <a:schemeClr val="tx1"/>
                </a:solidFill>
              </a:rPr>
              <a:t> </a:t>
            </a:r>
            <a:r>
              <a:rPr lang="en-US" dirty="0" err="1">
                <a:solidFill>
                  <a:schemeClr val="tx1"/>
                </a:solidFill>
              </a:rPr>
              <a:t>đặc</a:t>
            </a:r>
            <a:r>
              <a:rPr lang="en-US" dirty="0">
                <a:solidFill>
                  <a:schemeClr val="tx1"/>
                </a:solidFill>
              </a:rPr>
              <a:t> </a:t>
            </a:r>
            <a:r>
              <a:rPr lang="en-US" dirty="0" err="1">
                <a:solidFill>
                  <a:schemeClr val="tx1"/>
                </a:solidFill>
              </a:rPr>
              <a:t>biệt</a:t>
            </a:r>
            <a:r>
              <a:rPr lang="en-US" dirty="0">
                <a:solidFill>
                  <a:schemeClr val="tx1"/>
                </a:solidFill>
              </a:rPr>
              <a:t>. </a:t>
            </a:r>
            <a:r>
              <a:rPr lang="en-US" dirty="0" err="1">
                <a:solidFill>
                  <a:schemeClr val="tx1"/>
                </a:solidFill>
              </a:rPr>
              <a:t>Khắp</a:t>
            </a:r>
            <a:r>
              <a:rPr lang="en-US" dirty="0">
                <a:solidFill>
                  <a:schemeClr val="tx1"/>
                </a:solidFill>
              </a:rPr>
              <a:t> </a:t>
            </a:r>
            <a:r>
              <a:rPr lang="en-US" dirty="0" err="1">
                <a:solidFill>
                  <a:schemeClr val="tx1"/>
                </a:solidFill>
              </a:rPr>
              <a:t>nơi</a:t>
            </a:r>
            <a:r>
              <a:rPr lang="en-US" dirty="0">
                <a:solidFill>
                  <a:schemeClr val="tx1"/>
                </a:solidFill>
              </a:rPr>
              <a:t> </a:t>
            </a:r>
            <a:r>
              <a:rPr lang="en-US" dirty="0" err="1">
                <a:solidFill>
                  <a:schemeClr val="tx1"/>
                </a:solidFill>
              </a:rPr>
              <a:t>đều</a:t>
            </a:r>
            <a:r>
              <a:rPr lang="en-US" dirty="0">
                <a:solidFill>
                  <a:schemeClr val="tx1"/>
                </a:solidFill>
              </a:rPr>
              <a:t> </a:t>
            </a:r>
            <a:r>
              <a:rPr lang="en-US" dirty="0" err="1">
                <a:solidFill>
                  <a:schemeClr val="tx1"/>
                </a:solidFill>
              </a:rPr>
              <a:t>có</a:t>
            </a:r>
            <a:r>
              <a:rPr lang="en-US" dirty="0">
                <a:solidFill>
                  <a:schemeClr val="tx1"/>
                </a:solidFill>
              </a:rPr>
              <a:t> </a:t>
            </a:r>
            <a:r>
              <a:rPr lang="en-US" dirty="0" err="1">
                <a:solidFill>
                  <a:schemeClr val="tx1"/>
                </a:solidFill>
              </a:rPr>
              <a:t>những</a:t>
            </a:r>
            <a:r>
              <a:rPr lang="en-US" dirty="0">
                <a:solidFill>
                  <a:schemeClr val="tx1"/>
                </a:solidFill>
              </a:rPr>
              <a:t> </a:t>
            </a:r>
            <a:r>
              <a:rPr lang="en-US" dirty="0" err="1">
                <a:solidFill>
                  <a:schemeClr val="tx1"/>
                </a:solidFill>
              </a:rPr>
              <a:t>cảnh</a:t>
            </a:r>
            <a:r>
              <a:rPr lang="en-US" dirty="0">
                <a:solidFill>
                  <a:schemeClr val="tx1"/>
                </a:solidFill>
              </a:rPr>
              <a:t> </a:t>
            </a:r>
            <a:r>
              <a:rPr lang="en-US" dirty="0" err="1">
                <a:solidFill>
                  <a:schemeClr val="tx1"/>
                </a:solidFill>
              </a:rPr>
              <a:t>đẹp</a:t>
            </a:r>
            <a:r>
              <a:rPr lang="en-US" dirty="0">
                <a:solidFill>
                  <a:schemeClr val="tx1"/>
                </a:solidFill>
              </a:rPr>
              <a:t> </a:t>
            </a:r>
            <a:r>
              <a:rPr lang="en-US" dirty="0" err="1">
                <a:solidFill>
                  <a:schemeClr val="tx1"/>
                </a:solidFill>
              </a:rPr>
              <a:t>tuyệt</a:t>
            </a:r>
            <a:r>
              <a:rPr lang="en-US" dirty="0">
                <a:solidFill>
                  <a:schemeClr val="tx1"/>
                </a:solidFill>
              </a:rPr>
              <a:t> </a:t>
            </a:r>
            <a:r>
              <a:rPr lang="en-US" dirty="0" err="1">
                <a:solidFill>
                  <a:schemeClr val="tx1"/>
                </a:solidFill>
              </a:rPr>
              <a:t>vời</a:t>
            </a:r>
            <a:r>
              <a:rPr lang="en-US" dirty="0">
                <a:solidFill>
                  <a:schemeClr val="tx1"/>
                </a:solidFill>
              </a:rPr>
              <a:t> </a:t>
            </a:r>
            <a:r>
              <a:rPr lang="en-US" dirty="0" err="1">
                <a:solidFill>
                  <a:schemeClr val="tx1"/>
                </a:solidFill>
              </a:rPr>
              <a:t>để</a:t>
            </a:r>
            <a:r>
              <a:rPr lang="en-US" dirty="0">
                <a:solidFill>
                  <a:schemeClr val="tx1"/>
                </a:solidFill>
              </a:rPr>
              <a:t> du </a:t>
            </a:r>
            <a:r>
              <a:rPr lang="en-US" dirty="0" err="1">
                <a:solidFill>
                  <a:schemeClr val="tx1"/>
                </a:solidFill>
              </a:rPr>
              <a:t>khách</a:t>
            </a:r>
            <a:r>
              <a:rPr lang="en-US" dirty="0">
                <a:solidFill>
                  <a:schemeClr val="tx1"/>
                </a:solidFill>
              </a:rPr>
              <a:t> </a:t>
            </a:r>
            <a:r>
              <a:rPr lang="en-US" dirty="0" err="1">
                <a:solidFill>
                  <a:schemeClr val="tx1"/>
                </a:solidFill>
              </a:rPr>
              <a:t>mọi</a:t>
            </a:r>
            <a:r>
              <a:rPr lang="en-US" dirty="0">
                <a:solidFill>
                  <a:schemeClr val="tx1"/>
                </a:solidFill>
              </a:rPr>
              <a:t> </a:t>
            </a:r>
            <a:r>
              <a:rPr lang="en-US" dirty="0" err="1">
                <a:solidFill>
                  <a:schemeClr val="tx1"/>
                </a:solidFill>
              </a:rPr>
              <a:t>nơi</a:t>
            </a:r>
            <a:r>
              <a:rPr lang="en-US" dirty="0">
                <a:solidFill>
                  <a:schemeClr val="tx1"/>
                </a:solidFill>
              </a:rPr>
              <a:t> </a:t>
            </a:r>
            <a:r>
              <a:rPr lang="en-US" dirty="0" err="1">
                <a:solidFill>
                  <a:schemeClr val="tx1"/>
                </a:solidFill>
              </a:rPr>
              <a:t>ghé</a:t>
            </a:r>
            <a:r>
              <a:rPr lang="en-US" dirty="0">
                <a:solidFill>
                  <a:schemeClr val="tx1"/>
                </a:solidFill>
              </a:rPr>
              <a:t> </a:t>
            </a:r>
            <a:r>
              <a:rPr lang="en-US" dirty="0" err="1">
                <a:solidFill>
                  <a:schemeClr val="tx1"/>
                </a:solidFill>
              </a:rPr>
              <a:t>thăm</a:t>
            </a:r>
            <a:r>
              <a:rPr lang="en-US" dirty="0">
                <a:solidFill>
                  <a:schemeClr val="tx1"/>
                </a:solidFill>
              </a:rPr>
              <a:t> </a:t>
            </a:r>
            <a:r>
              <a:rPr lang="en-US" dirty="0" err="1">
                <a:solidFill>
                  <a:schemeClr val="tx1"/>
                </a:solidFill>
              </a:rPr>
              <a:t>khám</a:t>
            </a:r>
            <a:r>
              <a:rPr lang="en-US" dirty="0">
                <a:solidFill>
                  <a:schemeClr val="tx1"/>
                </a:solidFill>
              </a:rPr>
              <a:t> </a:t>
            </a:r>
            <a:r>
              <a:rPr lang="en-US" dirty="0" err="1">
                <a:solidFill>
                  <a:schemeClr val="tx1"/>
                </a:solidFill>
              </a:rPr>
              <a:t>phá</a:t>
            </a:r>
            <a:r>
              <a:rPr lang="en-US" dirty="0">
                <a:solidFill>
                  <a:schemeClr val="tx1"/>
                </a:solidFill>
              </a:rPr>
              <a:t>, </a:t>
            </a:r>
            <a:r>
              <a:rPr lang="en-US" dirty="0" err="1">
                <a:solidFill>
                  <a:schemeClr val="tx1"/>
                </a:solidFill>
              </a:rPr>
              <a:t>chiêm</a:t>
            </a:r>
            <a:r>
              <a:rPr lang="en-US" dirty="0">
                <a:solidFill>
                  <a:schemeClr val="tx1"/>
                </a:solidFill>
              </a:rPr>
              <a:t> </a:t>
            </a:r>
            <a:r>
              <a:rPr lang="en-US" dirty="0" err="1">
                <a:solidFill>
                  <a:schemeClr val="tx1"/>
                </a:solidFill>
              </a:rPr>
              <a:t>ngưỡng</a:t>
            </a:r>
            <a:r>
              <a:rPr lang="en-US" dirty="0">
                <a:solidFill>
                  <a:schemeClr val="tx1"/>
                </a:solidFill>
              </a:rPr>
              <a:t>.</a:t>
            </a:r>
            <a:r>
              <a:rPr lang="en-US" dirty="0"/>
              <a:t> </a:t>
            </a:r>
            <a:endParaRPr lang="en-US" sz="2800" dirty="0"/>
          </a:p>
        </p:txBody>
      </p:sp>
      <p:sp>
        <p:nvSpPr>
          <p:cNvPr id="4"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24</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2541624865"/>
      </p:ext>
    </p:extLst>
  </p:cSld>
  <p:clrMapOvr>
    <a:masterClrMapping/>
  </p:clrMapOvr>
  <p:transition spd="slow">
    <p:push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pPr lvl="0"/>
            <a:r>
              <a:rPr lang="en-US" b="1" dirty="0"/>
              <a:t>1.4 CÁC LOẠI HÌNH DU LỊCH</a:t>
            </a:r>
            <a:br>
              <a:rPr lang="en-US" b="1" dirty="0"/>
            </a:br>
            <a:r>
              <a:rPr lang="en-US" dirty="0"/>
              <a:t/>
            </a:r>
            <a:br>
              <a:rPr lang="en-US" dirty="0"/>
            </a:br>
            <a:endParaRPr lang="en-US" b="1" dirty="0">
              <a:solidFill>
                <a:srgbClr val="FF0000"/>
              </a:solidFill>
            </a:endParaRPr>
          </a:p>
        </p:txBody>
      </p:sp>
      <p:sp>
        <p:nvSpPr>
          <p:cNvPr id="5" name="Title 1"/>
          <p:cNvSpPr txBox="1">
            <a:spLocks/>
          </p:cNvSpPr>
          <p:nvPr/>
        </p:nvSpPr>
        <p:spPr>
          <a:xfrm>
            <a:off x="333775" y="991673"/>
            <a:ext cx="9660232" cy="57182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lvl="0" algn="just"/>
            <a:r>
              <a:rPr lang="en-US" dirty="0" err="1">
                <a:solidFill>
                  <a:schemeClr val="tx1"/>
                </a:solidFill>
              </a:rPr>
              <a:t>Phong</a:t>
            </a:r>
            <a:r>
              <a:rPr lang="en-US" dirty="0">
                <a:solidFill>
                  <a:schemeClr val="tx1"/>
                </a:solidFill>
              </a:rPr>
              <a:t> </a:t>
            </a:r>
            <a:r>
              <a:rPr lang="en-US" dirty="0" err="1">
                <a:solidFill>
                  <a:schemeClr val="tx1"/>
                </a:solidFill>
              </a:rPr>
              <a:t>Nha</a:t>
            </a:r>
            <a:r>
              <a:rPr lang="en-US" dirty="0">
                <a:solidFill>
                  <a:schemeClr val="tx1"/>
                </a:solidFill>
              </a:rPr>
              <a:t> – </a:t>
            </a:r>
            <a:r>
              <a:rPr lang="en-US" dirty="0" err="1">
                <a:solidFill>
                  <a:schemeClr val="tx1"/>
                </a:solidFill>
              </a:rPr>
              <a:t>Kẻ</a:t>
            </a:r>
            <a:r>
              <a:rPr lang="en-US" dirty="0">
                <a:solidFill>
                  <a:schemeClr val="tx1"/>
                </a:solidFill>
              </a:rPr>
              <a:t> </a:t>
            </a:r>
            <a:r>
              <a:rPr lang="en-US" dirty="0" err="1">
                <a:solidFill>
                  <a:schemeClr val="tx1"/>
                </a:solidFill>
              </a:rPr>
              <a:t>Bàng</a:t>
            </a:r>
            <a:r>
              <a:rPr lang="en-US" dirty="0">
                <a:solidFill>
                  <a:schemeClr val="tx1"/>
                </a:solidFill>
              </a:rPr>
              <a:t>: </a:t>
            </a:r>
            <a:r>
              <a:rPr lang="en-US" dirty="0" err="1">
                <a:solidFill>
                  <a:schemeClr val="tx1"/>
                </a:solidFill>
              </a:rPr>
              <a:t>vườn</a:t>
            </a:r>
            <a:r>
              <a:rPr lang="en-US" dirty="0">
                <a:solidFill>
                  <a:schemeClr val="tx1"/>
                </a:solidFill>
              </a:rPr>
              <a:t> </a:t>
            </a:r>
            <a:r>
              <a:rPr lang="en-US" dirty="0" err="1">
                <a:solidFill>
                  <a:schemeClr val="tx1"/>
                </a:solidFill>
              </a:rPr>
              <a:t>quốc</a:t>
            </a:r>
            <a:r>
              <a:rPr lang="en-US" dirty="0">
                <a:solidFill>
                  <a:schemeClr val="tx1"/>
                </a:solidFill>
              </a:rPr>
              <a:t> </a:t>
            </a:r>
            <a:r>
              <a:rPr lang="en-US" dirty="0" err="1">
                <a:solidFill>
                  <a:schemeClr val="tx1"/>
                </a:solidFill>
              </a:rPr>
              <a:t>gia</a:t>
            </a:r>
            <a:r>
              <a:rPr lang="en-US" dirty="0">
                <a:solidFill>
                  <a:schemeClr val="tx1"/>
                </a:solidFill>
              </a:rPr>
              <a:t> </a:t>
            </a:r>
            <a:r>
              <a:rPr lang="en-US" dirty="0" err="1">
                <a:solidFill>
                  <a:schemeClr val="tx1"/>
                </a:solidFill>
              </a:rPr>
              <a:t>Phong</a:t>
            </a:r>
            <a:r>
              <a:rPr lang="en-US" dirty="0">
                <a:solidFill>
                  <a:schemeClr val="tx1"/>
                </a:solidFill>
              </a:rPr>
              <a:t> </a:t>
            </a:r>
            <a:r>
              <a:rPr lang="en-US" dirty="0" err="1">
                <a:solidFill>
                  <a:schemeClr val="tx1"/>
                </a:solidFill>
              </a:rPr>
              <a:t>Nha</a:t>
            </a:r>
            <a:r>
              <a:rPr lang="en-US" dirty="0">
                <a:solidFill>
                  <a:schemeClr val="tx1"/>
                </a:solidFill>
              </a:rPr>
              <a:t> – </a:t>
            </a:r>
            <a:r>
              <a:rPr lang="en-US" dirty="0" err="1">
                <a:solidFill>
                  <a:schemeClr val="tx1"/>
                </a:solidFill>
              </a:rPr>
              <a:t>Kẻ</a:t>
            </a:r>
            <a:r>
              <a:rPr lang="en-US" dirty="0">
                <a:solidFill>
                  <a:schemeClr val="tx1"/>
                </a:solidFill>
              </a:rPr>
              <a:t> </a:t>
            </a:r>
            <a:r>
              <a:rPr lang="en-US" dirty="0" err="1">
                <a:solidFill>
                  <a:schemeClr val="tx1"/>
                </a:solidFill>
              </a:rPr>
              <a:t>Bàng</a:t>
            </a:r>
            <a:r>
              <a:rPr lang="en-US" dirty="0">
                <a:solidFill>
                  <a:schemeClr val="tx1"/>
                </a:solidFill>
              </a:rPr>
              <a:t> </a:t>
            </a:r>
            <a:r>
              <a:rPr lang="en-US" dirty="0" err="1">
                <a:solidFill>
                  <a:schemeClr val="tx1"/>
                </a:solidFill>
              </a:rPr>
              <a:t>được</a:t>
            </a:r>
            <a:r>
              <a:rPr lang="en-US" dirty="0">
                <a:solidFill>
                  <a:schemeClr val="tx1"/>
                </a:solidFill>
              </a:rPr>
              <a:t> </a:t>
            </a:r>
            <a:r>
              <a:rPr lang="en-US" dirty="0" err="1">
                <a:solidFill>
                  <a:schemeClr val="tx1"/>
                </a:solidFill>
              </a:rPr>
              <a:t>biết</a:t>
            </a:r>
            <a:r>
              <a:rPr lang="en-US" dirty="0">
                <a:solidFill>
                  <a:schemeClr val="tx1"/>
                </a:solidFill>
              </a:rPr>
              <a:t> </a:t>
            </a:r>
            <a:r>
              <a:rPr lang="en-US" dirty="0" err="1">
                <a:solidFill>
                  <a:schemeClr val="tx1"/>
                </a:solidFill>
              </a:rPr>
              <a:t>đến</a:t>
            </a:r>
            <a:r>
              <a:rPr lang="en-US" dirty="0">
                <a:solidFill>
                  <a:schemeClr val="tx1"/>
                </a:solidFill>
              </a:rPr>
              <a:t> </a:t>
            </a:r>
            <a:r>
              <a:rPr lang="en-US" dirty="0" err="1">
                <a:solidFill>
                  <a:schemeClr val="tx1"/>
                </a:solidFill>
              </a:rPr>
              <a:t>là</a:t>
            </a:r>
            <a:r>
              <a:rPr lang="en-US" dirty="0">
                <a:solidFill>
                  <a:schemeClr val="tx1"/>
                </a:solidFill>
              </a:rPr>
              <a:t> </a:t>
            </a:r>
            <a:r>
              <a:rPr lang="en-US" dirty="0" err="1">
                <a:solidFill>
                  <a:schemeClr val="tx1"/>
                </a:solidFill>
              </a:rPr>
              <a:t>một</a:t>
            </a:r>
            <a:r>
              <a:rPr lang="en-US" dirty="0">
                <a:solidFill>
                  <a:schemeClr val="tx1"/>
                </a:solidFill>
              </a:rPr>
              <a:t> </a:t>
            </a:r>
            <a:r>
              <a:rPr lang="en-US" dirty="0" err="1">
                <a:solidFill>
                  <a:schemeClr val="tx1"/>
                </a:solidFill>
              </a:rPr>
              <a:t>trong</a:t>
            </a:r>
            <a:r>
              <a:rPr lang="en-US" dirty="0">
                <a:solidFill>
                  <a:schemeClr val="tx1"/>
                </a:solidFill>
              </a:rPr>
              <a:t> </a:t>
            </a:r>
            <a:r>
              <a:rPr lang="en-US" dirty="0" err="1">
                <a:solidFill>
                  <a:schemeClr val="tx1"/>
                </a:solidFill>
              </a:rPr>
              <a:t>những</a:t>
            </a:r>
            <a:r>
              <a:rPr lang="en-US" dirty="0">
                <a:solidFill>
                  <a:schemeClr val="tx1"/>
                </a:solidFill>
              </a:rPr>
              <a:t> </a:t>
            </a:r>
            <a:r>
              <a:rPr lang="en-US" dirty="0" err="1">
                <a:solidFill>
                  <a:schemeClr val="tx1"/>
                </a:solidFill>
              </a:rPr>
              <a:t>điểm</a:t>
            </a:r>
            <a:r>
              <a:rPr lang="en-US" dirty="0">
                <a:solidFill>
                  <a:schemeClr val="tx1"/>
                </a:solidFill>
              </a:rPr>
              <a:t> </a:t>
            </a:r>
            <a:r>
              <a:rPr lang="en-US" dirty="0" err="1">
                <a:solidFill>
                  <a:schemeClr val="tx1"/>
                </a:solidFill>
              </a:rPr>
              <a:t>đến</a:t>
            </a:r>
            <a:r>
              <a:rPr lang="en-US" dirty="0">
                <a:solidFill>
                  <a:schemeClr val="tx1"/>
                </a:solidFill>
              </a:rPr>
              <a:t> </a:t>
            </a:r>
            <a:r>
              <a:rPr lang="en-US" dirty="0" err="1">
                <a:solidFill>
                  <a:schemeClr val="tx1"/>
                </a:solidFill>
              </a:rPr>
              <a:t>hấp</a:t>
            </a:r>
            <a:r>
              <a:rPr lang="en-US" dirty="0">
                <a:solidFill>
                  <a:schemeClr val="tx1"/>
                </a:solidFill>
              </a:rPr>
              <a:t> </a:t>
            </a:r>
            <a:r>
              <a:rPr lang="en-US" dirty="0" err="1">
                <a:solidFill>
                  <a:schemeClr val="tx1"/>
                </a:solidFill>
              </a:rPr>
              <a:t>dẫn</a:t>
            </a:r>
            <a:r>
              <a:rPr lang="en-US" dirty="0">
                <a:solidFill>
                  <a:schemeClr val="tx1"/>
                </a:solidFill>
              </a:rPr>
              <a:t> </a:t>
            </a:r>
            <a:r>
              <a:rPr lang="en-US" dirty="0" err="1">
                <a:solidFill>
                  <a:schemeClr val="tx1"/>
                </a:solidFill>
              </a:rPr>
              <a:t>nhất</a:t>
            </a:r>
            <a:r>
              <a:rPr lang="en-US" dirty="0">
                <a:solidFill>
                  <a:schemeClr val="tx1"/>
                </a:solidFill>
              </a:rPr>
              <a:t> ở </a:t>
            </a:r>
            <a:r>
              <a:rPr lang="en-US" dirty="0" err="1">
                <a:solidFill>
                  <a:schemeClr val="tx1"/>
                </a:solidFill>
              </a:rPr>
              <a:t>Việt</a:t>
            </a:r>
            <a:r>
              <a:rPr lang="en-US" dirty="0">
                <a:solidFill>
                  <a:schemeClr val="tx1"/>
                </a:solidFill>
              </a:rPr>
              <a:t> Nam. </a:t>
            </a:r>
            <a:r>
              <a:rPr lang="en-US" dirty="0" err="1">
                <a:solidFill>
                  <a:schemeClr val="tx1"/>
                </a:solidFill>
              </a:rPr>
              <a:t>Với</a:t>
            </a:r>
            <a:r>
              <a:rPr lang="en-US" dirty="0">
                <a:solidFill>
                  <a:schemeClr val="tx1"/>
                </a:solidFill>
              </a:rPr>
              <a:t> </a:t>
            </a:r>
            <a:r>
              <a:rPr lang="en-US" dirty="0" err="1">
                <a:solidFill>
                  <a:schemeClr val="tx1"/>
                </a:solidFill>
              </a:rPr>
              <a:t>chiều</a:t>
            </a:r>
            <a:r>
              <a:rPr lang="en-US" dirty="0">
                <a:solidFill>
                  <a:schemeClr val="tx1"/>
                </a:solidFill>
              </a:rPr>
              <a:t> </a:t>
            </a:r>
            <a:r>
              <a:rPr lang="en-US" dirty="0" err="1">
                <a:solidFill>
                  <a:schemeClr val="tx1"/>
                </a:solidFill>
              </a:rPr>
              <a:t>dài</a:t>
            </a:r>
            <a:r>
              <a:rPr lang="en-US" dirty="0">
                <a:solidFill>
                  <a:schemeClr val="tx1"/>
                </a:solidFill>
              </a:rPr>
              <a:t> 7.729m, </a:t>
            </a:r>
            <a:r>
              <a:rPr lang="en-US" dirty="0" err="1">
                <a:solidFill>
                  <a:schemeClr val="tx1"/>
                </a:solidFill>
              </a:rPr>
              <a:t>Phong</a:t>
            </a:r>
            <a:r>
              <a:rPr lang="en-US" dirty="0">
                <a:solidFill>
                  <a:schemeClr val="tx1"/>
                </a:solidFill>
              </a:rPr>
              <a:t> </a:t>
            </a:r>
            <a:r>
              <a:rPr lang="en-US" dirty="0" err="1">
                <a:solidFill>
                  <a:schemeClr val="tx1"/>
                </a:solidFill>
              </a:rPr>
              <a:t>Nha</a:t>
            </a:r>
            <a:r>
              <a:rPr lang="en-US" dirty="0">
                <a:solidFill>
                  <a:schemeClr val="tx1"/>
                </a:solidFill>
              </a:rPr>
              <a:t> </a:t>
            </a:r>
            <a:r>
              <a:rPr lang="en-US" dirty="0" err="1">
                <a:solidFill>
                  <a:schemeClr val="tx1"/>
                </a:solidFill>
              </a:rPr>
              <a:t>là</a:t>
            </a:r>
            <a:r>
              <a:rPr lang="en-US" dirty="0">
                <a:solidFill>
                  <a:schemeClr val="tx1"/>
                </a:solidFill>
              </a:rPr>
              <a:t> </a:t>
            </a:r>
            <a:r>
              <a:rPr lang="en-US" dirty="0" err="1">
                <a:solidFill>
                  <a:schemeClr val="tx1"/>
                </a:solidFill>
              </a:rPr>
              <a:t>một</a:t>
            </a:r>
            <a:r>
              <a:rPr lang="en-US" dirty="0">
                <a:solidFill>
                  <a:schemeClr val="tx1"/>
                </a:solidFill>
              </a:rPr>
              <a:t> </a:t>
            </a:r>
            <a:r>
              <a:rPr lang="en-US" dirty="0" err="1">
                <a:solidFill>
                  <a:schemeClr val="tx1"/>
                </a:solidFill>
              </a:rPr>
              <a:t>trong</a:t>
            </a:r>
            <a:r>
              <a:rPr lang="en-US" dirty="0">
                <a:solidFill>
                  <a:schemeClr val="tx1"/>
                </a:solidFill>
              </a:rPr>
              <a:t> </a:t>
            </a:r>
            <a:r>
              <a:rPr lang="en-US" dirty="0" err="1">
                <a:solidFill>
                  <a:schemeClr val="tx1"/>
                </a:solidFill>
              </a:rPr>
              <a:t>những</a:t>
            </a:r>
            <a:r>
              <a:rPr lang="en-US" dirty="0">
                <a:solidFill>
                  <a:schemeClr val="tx1"/>
                </a:solidFill>
              </a:rPr>
              <a:t> hang </a:t>
            </a:r>
            <a:r>
              <a:rPr lang="en-US" dirty="0" err="1">
                <a:solidFill>
                  <a:schemeClr val="tx1"/>
                </a:solidFill>
              </a:rPr>
              <a:t>động</a:t>
            </a:r>
            <a:r>
              <a:rPr lang="en-US" dirty="0">
                <a:solidFill>
                  <a:schemeClr val="tx1"/>
                </a:solidFill>
              </a:rPr>
              <a:t> </a:t>
            </a:r>
            <a:r>
              <a:rPr lang="en-US" dirty="0" err="1">
                <a:solidFill>
                  <a:schemeClr val="tx1"/>
                </a:solidFill>
              </a:rPr>
              <a:t>nước</a:t>
            </a:r>
            <a:r>
              <a:rPr lang="en-US" dirty="0">
                <a:solidFill>
                  <a:schemeClr val="tx1"/>
                </a:solidFill>
              </a:rPr>
              <a:t> </a:t>
            </a:r>
            <a:r>
              <a:rPr lang="en-US" dirty="0" err="1">
                <a:solidFill>
                  <a:schemeClr val="tx1"/>
                </a:solidFill>
              </a:rPr>
              <a:t>dài</a:t>
            </a:r>
            <a:r>
              <a:rPr lang="en-US" dirty="0">
                <a:solidFill>
                  <a:schemeClr val="tx1"/>
                </a:solidFill>
              </a:rPr>
              <a:t> </a:t>
            </a:r>
            <a:r>
              <a:rPr lang="en-US" dirty="0" err="1">
                <a:solidFill>
                  <a:schemeClr val="tx1"/>
                </a:solidFill>
              </a:rPr>
              <a:t>nhất</a:t>
            </a:r>
            <a:r>
              <a:rPr lang="en-US" dirty="0">
                <a:solidFill>
                  <a:schemeClr val="tx1"/>
                </a:solidFill>
              </a:rPr>
              <a:t> </a:t>
            </a:r>
            <a:r>
              <a:rPr lang="en-US" dirty="0" err="1">
                <a:solidFill>
                  <a:schemeClr val="tx1"/>
                </a:solidFill>
              </a:rPr>
              <a:t>thế</a:t>
            </a:r>
            <a:r>
              <a:rPr lang="en-US" dirty="0">
                <a:solidFill>
                  <a:schemeClr val="tx1"/>
                </a:solidFill>
              </a:rPr>
              <a:t> </a:t>
            </a:r>
            <a:r>
              <a:rPr lang="en-US" dirty="0" err="1">
                <a:solidFill>
                  <a:schemeClr val="tx1"/>
                </a:solidFill>
              </a:rPr>
              <a:t>giới</a:t>
            </a:r>
            <a:r>
              <a:rPr lang="en-US" dirty="0">
                <a:solidFill>
                  <a:schemeClr val="tx1"/>
                </a:solidFill>
              </a:rPr>
              <a:t> </a:t>
            </a:r>
            <a:r>
              <a:rPr lang="en-US" dirty="0" err="1">
                <a:solidFill>
                  <a:schemeClr val="tx1"/>
                </a:solidFill>
              </a:rPr>
              <a:t>mà</a:t>
            </a:r>
            <a:r>
              <a:rPr lang="en-US" dirty="0">
                <a:solidFill>
                  <a:schemeClr val="tx1"/>
                </a:solidFill>
              </a:rPr>
              <a:t> </a:t>
            </a:r>
            <a:r>
              <a:rPr lang="en-US" dirty="0" err="1">
                <a:solidFill>
                  <a:schemeClr val="tx1"/>
                </a:solidFill>
              </a:rPr>
              <a:t>bạn</a:t>
            </a:r>
            <a:r>
              <a:rPr lang="en-US" dirty="0">
                <a:solidFill>
                  <a:schemeClr val="tx1"/>
                </a:solidFill>
              </a:rPr>
              <a:t> </a:t>
            </a:r>
            <a:r>
              <a:rPr lang="en-US" dirty="0" err="1">
                <a:solidFill>
                  <a:schemeClr val="tx1"/>
                </a:solidFill>
              </a:rPr>
              <a:t>có</a:t>
            </a:r>
            <a:r>
              <a:rPr lang="en-US" dirty="0">
                <a:solidFill>
                  <a:schemeClr val="tx1"/>
                </a:solidFill>
              </a:rPr>
              <a:t> </a:t>
            </a:r>
            <a:r>
              <a:rPr lang="en-US" dirty="0" err="1">
                <a:solidFill>
                  <a:schemeClr val="tx1"/>
                </a:solidFill>
              </a:rPr>
              <a:t>thể</a:t>
            </a:r>
            <a:r>
              <a:rPr lang="en-US" dirty="0">
                <a:solidFill>
                  <a:schemeClr val="tx1"/>
                </a:solidFill>
              </a:rPr>
              <a:t> </a:t>
            </a:r>
            <a:r>
              <a:rPr lang="en-US" dirty="0" err="1">
                <a:solidFill>
                  <a:schemeClr val="tx1"/>
                </a:solidFill>
              </a:rPr>
              <a:t>chèo</a:t>
            </a:r>
            <a:r>
              <a:rPr lang="en-US" dirty="0">
                <a:solidFill>
                  <a:schemeClr val="tx1"/>
                </a:solidFill>
              </a:rPr>
              <a:t> </a:t>
            </a:r>
            <a:r>
              <a:rPr lang="en-US" dirty="0" err="1">
                <a:solidFill>
                  <a:schemeClr val="tx1"/>
                </a:solidFill>
              </a:rPr>
              <a:t>thuyền</a:t>
            </a:r>
            <a:r>
              <a:rPr lang="en-US" dirty="0">
                <a:solidFill>
                  <a:schemeClr val="tx1"/>
                </a:solidFill>
              </a:rPr>
              <a:t> </a:t>
            </a:r>
            <a:r>
              <a:rPr lang="en-US" dirty="0" err="1">
                <a:solidFill>
                  <a:schemeClr val="tx1"/>
                </a:solidFill>
              </a:rPr>
              <a:t>khám</a:t>
            </a:r>
            <a:r>
              <a:rPr lang="en-US" dirty="0">
                <a:solidFill>
                  <a:schemeClr val="tx1"/>
                </a:solidFill>
              </a:rPr>
              <a:t> </a:t>
            </a:r>
            <a:r>
              <a:rPr lang="en-US" dirty="0" err="1">
                <a:solidFill>
                  <a:schemeClr val="tx1"/>
                </a:solidFill>
              </a:rPr>
              <a:t>phá</a:t>
            </a:r>
            <a:r>
              <a:rPr lang="en-US" dirty="0">
                <a:solidFill>
                  <a:schemeClr val="tx1"/>
                </a:solidFill>
              </a:rPr>
              <a:t>.</a:t>
            </a:r>
            <a:endParaRPr lang="en-US" sz="2800" dirty="0">
              <a:solidFill>
                <a:schemeClr val="tx1"/>
              </a:solidFill>
            </a:endParaRPr>
          </a:p>
        </p:txBody>
      </p:sp>
      <p:sp>
        <p:nvSpPr>
          <p:cNvPr id="4"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25</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1625472670"/>
      </p:ext>
    </p:extLst>
  </p:cSld>
  <p:clrMapOvr>
    <a:masterClrMapping/>
  </p:clrMapOvr>
  <p:transition spd="slow">
    <p:push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pPr lvl="0"/>
            <a:r>
              <a:rPr lang="en-US" b="1" dirty="0"/>
              <a:t>1.4 CÁC LOẠI HÌNH DU LỊCH</a:t>
            </a:r>
            <a:br>
              <a:rPr lang="en-US" b="1" dirty="0"/>
            </a:br>
            <a:r>
              <a:rPr lang="en-US" dirty="0"/>
              <a:t/>
            </a:r>
            <a:br>
              <a:rPr lang="en-US" dirty="0"/>
            </a:br>
            <a:endParaRPr lang="en-US" b="1" dirty="0">
              <a:solidFill>
                <a:srgbClr val="FF0000"/>
              </a:solidFill>
            </a:endParaRPr>
          </a:p>
        </p:txBody>
      </p:sp>
      <p:sp>
        <p:nvSpPr>
          <p:cNvPr id="5" name="Title 1"/>
          <p:cNvSpPr txBox="1">
            <a:spLocks/>
          </p:cNvSpPr>
          <p:nvPr/>
        </p:nvSpPr>
        <p:spPr>
          <a:xfrm>
            <a:off x="333774" y="868841"/>
            <a:ext cx="9956637" cy="5718220"/>
          </a:xfrm>
          <a:prstGeom prst="rect">
            <a:avLst/>
          </a:prstGeom>
        </p:spPr>
        <p:txBody>
          <a:bodyPr vert="horz" lIns="91440" tIns="45720" rIns="91440" bIns="45720" rtlCol="0" anchor="t">
            <a:normAutofit fontScale="92500" lnSpcReduction="1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just"/>
            <a:r>
              <a:rPr lang="en-US" b="1" dirty="0"/>
              <a:t>Du </a:t>
            </a:r>
            <a:r>
              <a:rPr lang="en-US" b="1" dirty="0" err="1"/>
              <a:t>lịch</a:t>
            </a:r>
            <a:r>
              <a:rPr lang="en-US" b="1" dirty="0"/>
              <a:t> MICE</a:t>
            </a:r>
            <a:endParaRPr lang="en-US" dirty="0"/>
          </a:p>
          <a:p>
            <a:pPr algn="just"/>
            <a:r>
              <a:rPr lang="en-US" dirty="0" err="1">
                <a:solidFill>
                  <a:schemeClr val="tx1"/>
                </a:solidFill>
              </a:rPr>
              <a:t>Việt</a:t>
            </a:r>
            <a:r>
              <a:rPr lang="en-US" dirty="0">
                <a:solidFill>
                  <a:schemeClr val="tx1"/>
                </a:solidFill>
              </a:rPr>
              <a:t> Nam </a:t>
            </a:r>
            <a:r>
              <a:rPr lang="en-US" dirty="0" err="1">
                <a:solidFill>
                  <a:schemeClr val="tx1"/>
                </a:solidFill>
              </a:rPr>
              <a:t>đang</a:t>
            </a:r>
            <a:r>
              <a:rPr lang="en-US" dirty="0">
                <a:solidFill>
                  <a:schemeClr val="tx1"/>
                </a:solidFill>
              </a:rPr>
              <a:t> </a:t>
            </a:r>
            <a:r>
              <a:rPr lang="en-US" dirty="0" err="1">
                <a:solidFill>
                  <a:schemeClr val="tx1"/>
                </a:solidFill>
              </a:rPr>
              <a:t>trên</a:t>
            </a:r>
            <a:r>
              <a:rPr lang="en-US" dirty="0">
                <a:solidFill>
                  <a:schemeClr val="tx1"/>
                </a:solidFill>
              </a:rPr>
              <a:t> con </a:t>
            </a:r>
            <a:r>
              <a:rPr lang="en-US" dirty="0" err="1">
                <a:solidFill>
                  <a:schemeClr val="tx1"/>
                </a:solidFill>
              </a:rPr>
              <a:t>đường</a:t>
            </a:r>
            <a:r>
              <a:rPr lang="en-US" dirty="0">
                <a:solidFill>
                  <a:schemeClr val="tx1"/>
                </a:solidFill>
              </a:rPr>
              <a:t> </a:t>
            </a:r>
            <a:r>
              <a:rPr lang="en-US" dirty="0" err="1">
                <a:solidFill>
                  <a:schemeClr val="tx1"/>
                </a:solidFill>
              </a:rPr>
              <a:t>hội</a:t>
            </a:r>
            <a:r>
              <a:rPr lang="en-US" dirty="0">
                <a:solidFill>
                  <a:schemeClr val="tx1"/>
                </a:solidFill>
              </a:rPr>
              <a:t> </a:t>
            </a:r>
            <a:r>
              <a:rPr lang="en-US" dirty="0" err="1">
                <a:solidFill>
                  <a:schemeClr val="tx1"/>
                </a:solidFill>
              </a:rPr>
              <a:t>nhập</a:t>
            </a:r>
            <a:r>
              <a:rPr lang="en-US" dirty="0">
                <a:solidFill>
                  <a:schemeClr val="tx1"/>
                </a:solidFill>
              </a:rPr>
              <a:t>, </a:t>
            </a:r>
            <a:r>
              <a:rPr lang="en-US" dirty="0" err="1">
                <a:solidFill>
                  <a:schemeClr val="tx1"/>
                </a:solidFill>
              </a:rPr>
              <a:t>hợp</a:t>
            </a:r>
            <a:r>
              <a:rPr lang="en-US" dirty="0">
                <a:solidFill>
                  <a:schemeClr val="tx1"/>
                </a:solidFill>
              </a:rPr>
              <a:t> </a:t>
            </a:r>
            <a:r>
              <a:rPr lang="en-US" dirty="0" err="1">
                <a:solidFill>
                  <a:schemeClr val="tx1"/>
                </a:solidFill>
              </a:rPr>
              <a:t>tác</a:t>
            </a:r>
            <a:r>
              <a:rPr lang="en-US" dirty="0">
                <a:solidFill>
                  <a:schemeClr val="tx1"/>
                </a:solidFill>
              </a:rPr>
              <a:t> </a:t>
            </a:r>
            <a:r>
              <a:rPr lang="en-US" dirty="0" err="1">
                <a:solidFill>
                  <a:schemeClr val="tx1"/>
                </a:solidFill>
              </a:rPr>
              <a:t>với</a:t>
            </a:r>
            <a:r>
              <a:rPr lang="en-US" dirty="0">
                <a:solidFill>
                  <a:schemeClr val="tx1"/>
                </a:solidFill>
              </a:rPr>
              <a:t> </a:t>
            </a:r>
            <a:r>
              <a:rPr lang="en-US" dirty="0" err="1">
                <a:solidFill>
                  <a:schemeClr val="tx1"/>
                </a:solidFill>
              </a:rPr>
              <a:t>các</a:t>
            </a:r>
            <a:r>
              <a:rPr lang="en-US" dirty="0">
                <a:solidFill>
                  <a:schemeClr val="tx1"/>
                </a:solidFill>
              </a:rPr>
              <a:t> </a:t>
            </a:r>
            <a:r>
              <a:rPr lang="en-US" dirty="0" err="1">
                <a:solidFill>
                  <a:schemeClr val="tx1"/>
                </a:solidFill>
              </a:rPr>
              <a:t>doanh</a:t>
            </a:r>
            <a:r>
              <a:rPr lang="en-US" dirty="0">
                <a:solidFill>
                  <a:schemeClr val="tx1"/>
                </a:solidFill>
              </a:rPr>
              <a:t> </a:t>
            </a:r>
            <a:r>
              <a:rPr lang="en-US" dirty="0" err="1">
                <a:solidFill>
                  <a:schemeClr val="tx1"/>
                </a:solidFill>
              </a:rPr>
              <a:t>nghiệp</a:t>
            </a:r>
            <a:r>
              <a:rPr lang="en-US" dirty="0">
                <a:solidFill>
                  <a:schemeClr val="tx1"/>
                </a:solidFill>
              </a:rPr>
              <a:t> </a:t>
            </a:r>
            <a:r>
              <a:rPr lang="en-US" dirty="0" err="1">
                <a:solidFill>
                  <a:schemeClr val="tx1"/>
                </a:solidFill>
              </a:rPr>
              <a:t>nước</a:t>
            </a:r>
            <a:r>
              <a:rPr lang="en-US" dirty="0">
                <a:solidFill>
                  <a:schemeClr val="tx1"/>
                </a:solidFill>
              </a:rPr>
              <a:t> </a:t>
            </a:r>
            <a:r>
              <a:rPr lang="en-US" dirty="0" err="1">
                <a:solidFill>
                  <a:schemeClr val="tx1"/>
                </a:solidFill>
              </a:rPr>
              <a:t>ngoài</a:t>
            </a:r>
            <a:r>
              <a:rPr lang="en-US" dirty="0">
                <a:solidFill>
                  <a:schemeClr val="tx1"/>
                </a:solidFill>
              </a:rPr>
              <a:t> </a:t>
            </a:r>
            <a:r>
              <a:rPr lang="en-US" dirty="0" err="1">
                <a:solidFill>
                  <a:schemeClr val="tx1"/>
                </a:solidFill>
              </a:rPr>
              <a:t>là</a:t>
            </a:r>
            <a:r>
              <a:rPr lang="en-US" dirty="0">
                <a:solidFill>
                  <a:schemeClr val="tx1"/>
                </a:solidFill>
              </a:rPr>
              <a:t> </a:t>
            </a:r>
            <a:r>
              <a:rPr lang="en-US" dirty="0" err="1">
                <a:solidFill>
                  <a:schemeClr val="tx1"/>
                </a:solidFill>
              </a:rPr>
              <a:t>không</a:t>
            </a:r>
            <a:r>
              <a:rPr lang="en-US" dirty="0">
                <a:solidFill>
                  <a:schemeClr val="tx1"/>
                </a:solidFill>
              </a:rPr>
              <a:t> </a:t>
            </a:r>
            <a:r>
              <a:rPr lang="en-US" dirty="0" err="1">
                <a:solidFill>
                  <a:schemeClr val="tx1"/>
                </a:solidFill>
              </a:rPr>
              <a:t>thể</a:t>
            </a:r>
            <a:r>
              <a:rPr lang="en-US" dirty="0">
                <a:solidFill>
                  <a:schemeClr val="tx1"/>
                </a:solidFill>
              </a:rPr>
              <a:t> </a:t>
            </a:r>
            <a:r>
              <a:rPr lang="en-US" dirty="0" err="1">
                <a:solidFill>
                  <a:schemeClr val="tx1"/>
                </a:solidFill>
              </a:rPr>
              <a:t>tránh</a:t>
            </a:r>
            <a:r>
              <a:rPr lang="en-US" dirty="0">
                <a:solidFill>
                  <a:schemeClr val="tx1"/>
                </a:solidFill>
              </a:rPr>
              <a:t> </a:t>
            </a:r>
            <a:r>
              <a:rPr lang="en-US" dirty="0" err="1">
                <a:solidFill>
                  <a:schemeClr val="tx1"/>
                </a:solidFill>
              </a:rPr>
              <a:t>khỏi</a:t>
            </a:r>
            <a:r>
              <a:rPr lang="en-US" dirty="0">
                <a:solidFill>
                  <a:schemeClr val="tx1"/>
                </a:solidFill>
              </a:rPr>
              <a:t>. </a:t>
            </a:r>
            <a:r>
              <a:rPr lang="en-US" dirty="0" err="1">
                <a:solidFill>
                  <a:schemeClr val="tx1"/>
                </a:solidFill>
              </a:rPr>
              <a:t>Nhờ</a:t>
            </a:r>
            <a:r>
              <a:rPr lang="en-US" dirty="0">
                <a:solidFill>
                  <a:schemeClr val="tx1"/>
                </a:solidFill>
              </a:rPr>
              <a:t> </a:t>
            </a:r>
            <a:r>
              <a:rPr lang="en-US" dirty="0" err="1">
                <a:solidFill>
                  <a:schemeClr val="tx1"/>
                </a:solidFill>
              </a:rPr>
              <a:t>sự</a:t>
            </a:r>
            <a:r>
              <a:rPr lang="en-US" dirty="0">
                <a:solidFill>
                  <a:schemeClr val="tx1"/>
                </a:solidFill>
              </a:rPr>
              <a:t> </a:t>
            </a:r>
            <a:r>
              <a:rPr lang="en-US" dirty="0" err="1">
                <a:solidFill>
                  <a:schemeClr val="tx1"/>
                </a:solidFill>
              </a:rPr>
              <a:t>hợp</a:t>
            </a:r>
            <a:r>
              <a:rPr lang="en-US" dirty="0">
                <a:solidFill>
                  <a:schemeClr val="tx1"/>
                </a:solidFill>
              </a:rPr>
              <a:t> </a:t>
            </a:r>
            <a:r>
              <a:rPr lang="en-US" dirty="0" err="1">
                <a:solidFill>
                  <a:schemeClr val="tx1"/>
                </a:solidFill>
              </a:rPr>
              <a:t>tác</a:t>
            </a:r>
            <a:r>
              <a:rPr lang="en-US" dirty="0">
                <a:solidFill>
                  <a:schemeClr val="tx1"/>
                </a:solidFill>
              </a:rPr>
              <a:t> </a:t>
            </a:r>
            <a:r>
              <a:rPr lang="en-US" dirty="0" err="1">
                <a:solidFill>
                  <a:schemeClr val="tx1"/>
                </a:solidFill>
              </a:rPr>
              <a:t>này</a:t>
            </a:r>
            <a:r>
              <a:rPr lang="en-US" dirty="0">
                <a:solidFill>
                  <a:schemeClr val="tx1"/>
                </a:solidFill>
              </a:rPr>
              <a:t>, </a:t>
            </a:r>
            <a:r>
              <a:rPr lang="en-US" dirty="0" err="1">
                <a:solidFill>
                  <a:schemeClr val="tx1"/>
                </a:solidFill>
              </a:rPr>
              <a:t>các</a:t>
            </a:r>
            <a:r>
              <a:rPr lang="en-US" dirty="0">
                <a:solidFill>
                  <a:schemeClr val="tx1"/>
                </a:solidFill>
              </a:rPr>
              <a:t> </a:t>
            </a:r>
            <a:r>
              <a:rPr lang="en-US" dirty="0" err="1">
                <a:solidFill>
                  <a:schemeClr val="tx1"/>
                </a:solidFill>
              </a:rPr>
              <a:t>doanh</a:t>
            </a:r>
            <a:r>
              <a:rPr lang="en-US" dirty="0">
                <a:solidFill>
                  <a:schemeClr val="tx1"/>
                </a:solidFill>
              </a:rPr>
              <a:t> </a:t>
            </a:r>
            <a:r>
              <a:rPr lang="en-US" dirty="0" err="1">
                <a:solidFill>
                  <a:schemeClr val="tx1"/>
                </a:solidFill>
              </a:rPr>
              <a:t>nghiệp</a:t>
            </a:r>
            <a:r>
              <a:rPr lang="en-US" dirty="0">
                <a:solidFill>
                  <a:schemeClr val="tx1"/>
                </a:solidFill>
              </a:rPr>
              <a:t> </a:t>
            </a:r>
            <a:r>
              <a:rPr lang="en-US" dirty="0" err="1">
                <a:solidFill>
                  <a:schemeClr val="tx1"/>
                </a:solidFill>
              </a:rPr>
              <a:t>nước</a:t>
            </a:r>
            <a:r>
              <a:rPr lang="en-US" dirty="0">
                <a:solidFill>
                  <a:schemeClr val="tx1"/>
                </a:solidFill>
              </a:rPr>
              <a:t> </a:t>
            </a:r>
            <a:r>
              <a:rPr lang="en-US" dirty="0" err="1">
                <a:solidFill>
                  <a:schemeClr val="tx1"/>
                </a:solidFill>
              </a:rPr>
              <a:t>ngoài</a:t>
            </a:r>
            <a:r>
              <a:rPr lang="en-US" dirty="0">
                <a:solidFill>
                  <a:schemeClr val="tx1"/>
                </a:solidFill>
              </a:rPr>
              <a:t> </a:t>
            </a:r>
            <a:r>
              <a:rPr lang="en-US" dirty="0" err="1">
                <a:solidFill>
                  <a:schemeClr val="tx1"/>
                </a:solidFill>
              </a:rPr>
              <a:t>có</a:t>
            </a:r>
            <a:r>
              <a:rPr lang="en-US" dirty="0">
                <a:solidFill>
                  <a:schemeClr val="tx1"/>
                </a:solidFill>
              </a:rPr>
              <a:t> </a:t>
            </a:r>
            <a:r>
              <a:rPr lang="en-US" dirty="0" err="1">
                <a:solidFill>
                  <a:schemeClr val="tx1"/>
                </a:solidFill>
              </a:rPr>
              <a:t>thể</a:t>
            </a:r>
            <a:r>
              <a:rPr lang="en-US" dirty="0">
                <a:solidFill>
                  <a:schemeClr val="tx1"/>
                </a:solidFill>
              </a:rPr>
              <a:t> </a:t>
            </a:r>
            <a:r>
              <a:rPr lang="en-US" dirty="0" err="1">
                <a:solidFill>
                  <a:schemeClr val="tx1"/>
                </a:solidFill>
              </a:rPr>
              <a:t>đến</a:t>
            </a:r>
            <a:r>
              <a:rPr lang="en-US" dirty="0">
                <a:solidFill>
                  <a:schemeClr val="tx1"/>
                </a:solidFill>
              </a:rPr>
              <a:t> </a:t>
            </a:r>
            <a:r>
              <a:rPr lang="en-US" dirty="0" err="1">
                <a:solidFill>
                  <a:schemeClr val="tx1"/>
                </a:solidFill>
              </a:rPr>
              <a:t>Việt</a:t>
            </a:r>
            <a:r>
              <a:rPr lang="en-US" dirty="0">
                <a:solidFill>
                  <a:schemeClr val="tx1"/>
                </a:solidFill>
              </a:rPr>
              <a:t> Nam </a:t>
            </a:r>
            <a:r>
              <a:rPr lang="en-US" dirty="0" err="1">
                <a:solidFill>
                  <a:schemeClr val="tx1"/>
                </a:solidFill>
              </a:rPr>
              <a:t>thông</a:t>
            </a:r>
            <a:r>
              <a:rPr lang="en-US" dirty="0">
                <a:solidFill>
                  <a:schemeClr val="tx1"/>
                </a:solidFill>
              </a:rPr>
              <a:t> qua </a:t>
            </a:r>
            <a:r>
              <a:rPr lang="en-US" dirty="0" err="1">
                <a:solidFill>
                  <a:schemeClr val="tx1"/>
                </a:solidFill>
              </a:rPr>
              <a:t>các</a:t>
            </a:r>
            <a:r>
              <a:rPr lang="en-US" dirty="0">
                <a:solidFill>
                  <a:schemeClr val="tx1"/>
                </a:solidFill>
              </a:rPr>
              <a:t> </a:t>
            </a:r>
            <a:r>
              <a:rPr lang="en-US" dirty="0" err="1">
                <a:solidFill>
                  <a:schemeClr val="tx1"/>
                </a:solidFill>
              </a:rPr>
              <a:t>cuộc</a:t>
            </a:r>
            <a:r>
              <a:rPr lang="en-US" dirty="0">
                <a:solidFill>
                  <a:schemeClr val="tx1"/>
                </a:solidFill>
              </a:rPr>
              <a:t> </a:t>
            </a:r>
            <a:r>
              <a:rPr lang="en-US" dirty="0" err="1">
                <a:solidFill>
                  <a:schemeClr val="tx1"/>
                </a:solidFill>
              </a:rPr>
              <a:t>họp</a:t>
            </a:r>
            <a:r>
              <a:rPr lang="en-US" dirty="0">
                <a:solidFill>
                  <a:schemeClr val="tx1"/>
                </a:solidFill>
              </a:rPr>
              <a:t>, </a:t>
            </a:r>
            <a:r>
              <a:rPr lang="en-US" dirty="0" err="1">
                <a:solidFill>
                  <a:schemeClr val="tx1"/>
                </a:solidFill>
              </a:rPr>
              <a:t>hội</a:t>
            </a:r>
            <a:r>
              <a:rPr lang="en-US" dirty="0">
                <a:solidFill>
                  <a:schemeClr val="tx1"/>
                </a:solidFill>
              </a:rPr>
              <a:t> </a:t>
            </a:r>
            <a:r>
              <a:rPr lang="en-US" dirty="0" err="1">
                <a:solidFill>
                  <a:schemeClr val="tx1"/>
                </a:solidFill>
              </a:rPr>
              <a:t>thảo</a:t>
            </a:r>
            <a:r>
              <a:rPr lang="en-US" dirty="0">
                <a:solidFill>
                  <a:schemeClr val="tx1"/>
                </a:solidFill>
              </a:rPr>
              <a:t>, </a:t>
            </a:r>
            <a:r>
              <a:rPr lang="en-US" dirty="0" err="1">
                <a:solidFill>
                  <a:schemeClr val="tx1"/>
                </a:solidFill>
              </a:rPr>
              <a:t>hội</a:t>
            </a:r>
            <a:r>
              <a:rPr lang="en-US" dirty="0">
                <a:solidFill>
                  <a:schemeClr val="tx1"/>
                </a:solidFill>
              </a:rPr>
              <a:t> </a:t>
            </a:r>
            <a:r>
              <a:rPr lang="en-US" dirty="0" err="1">
                <a:solidFill>
                  <a:schemeClr val="tx1"/>
                </a:solidFill>
              </a:rPr>
              <a:t>nghị</a:t>
            </a:r>
            <a:r>
              <a:rPr lang="en-US" dirty="0">
                <a:solidFill>
                  <a:schemeClr val="tx1"/>
                </a:solidFill>
              </a:rPr>
              <a:t>. </a:t>
            </a:r>
            <a:r>
              <a:rPr lang="en-US" dirty="0" err="1">
                <a:solidFill>
                  <a:schemeClr val="tx1"/>
                </a:solidFill>
              </a:rPr>
              <a:t>Những</a:t>
            </a:r>
            <a:r>
              <a:rPr lang="en-US" dirty="0">
                <a:solidFill>
                  <a:schemeClr val="tx1"/>
                </a:solidFill>
              </a:rPr>
              <a:t> </a:t>
            </a:r>
            <a:r>
              <a:rPr lang="en-US" dirty="0" err="1">
                <a:solidFill>
                  <a:schemeClr val="tx1"/>
                </a:solidFill>
              </a:rPr>
              <a:t>cuộc</a:t>
            </a:r>
            <a:r>
              <a:rPr lang="en-US" dirty="0">
                <a:solidFill>
                  <a:schemeClr val="tx1"/>
                </a:solidFill>
              </a:rPr>
              <a:t> </a:t>
            </a:r>
            <a:r>
              <a:rPr lang="en-US" dirty="0" err="1">
                <a:solidFill>
                  <a:schemeClr val="tx1"/>
                </a:solidFill>
              </a:rPr>
              <a:t>họp</a:t>
            </a:r>
            <a:r>
              <a:rPr lang="en-US" dirty="0">
                <a:solidFill>
                  <a:schemeClr val="tx1"/>
                </a:solidFill>
              </a:rPr>
              <a:t> </a:t>
            </a:r>
            <a:r>
              <a:rPr lang="en-US" dirty="0" err="1">
                <a:solidFill>
                  <a:schemeClr val="tx1"/>
                </a:solidFill>
              </a:rPr>
              <a:t>này</a:t>
            </a:r>
            <a:r>
              <a:rPr lang="en-US" dirty="0">
                <a:solidFill>
                  <a:schemeClr val="tx1"/>
                </a:solidFill>
              </a:rPr>
              <a:t> </a:t>
            </a:r>
            <a:r>
              <a:rPr lang="en-US" dirty="0" err="1">
                <a:solidFill>
                  <a:schemeClr val="tx1"/>
                </a:solidFill>
              </a:rPr>
              <a:t>thường</a:t>
            </a:r>
            <a:r>
              <a:rPr lang="en-US" dirty="0">
                <a:solidFill>
                  <a:schemeClr val="tx1"/>
                </a:solidFill>
              </a:rPr>
              <a:t> </a:t>
            </a:r>
            <a:r>
              <a:rPr lang="en-US" dirty="0" err="1">
                <a:solidFill>
                  <a:schemeClr val="tx1"/>
                </a:solidFill>
              </a:rPr>
              <a:t>được</a:t>
            </a:r>
            <a:r>
              <a:rPr lang="en-US" dirty="0">
                <a:solidFill>
                  <a:schemeClr val="tx1"/>
                </a:solidFill>
              </a:rPr>
              <a:t> </a:t>
            </a:r>
            <a:r>
              <a:rPr lang="en-US" dirty="0" err="1">
                <a:solidFill>
                  <a:schemeClr val="tx1"/>
                </a:solidFill>
              </a:rPr>
              <a:t>kết</a:t>
            </a:r>
            <a:r>
              <a:rPr lang="en-US" dirty="0">
                <a:solidFill>
                  <a:schemeClr val="tx1"/>
                </a:solidFill>
              </a:rPr>
              <a:t> </a:t>
            </a:r>
            <a:r>
              <a:rPr lang="en-US" dirty="0" err="1">
                <a:solidFill>
                  <a:schemeClr val="tx1"/>
                </a:solidFill>
              </a:rPr>
              <a:t>hợp</a:t>
            </a:r>
            <a:r>
              <a:rPr lang="en-US" dirty="0">
                <a:solidFill>
                  <a:schemeClr val="tx1"/>
                </a:solidFill>
              </a:rPr>
              <a:t> </a:t>
            </a:r>
            <a:r>
              <a:rPr lang="en-US" dirty="0" err="1">
                <a:solidFill>
                  <a:schemeClr val="tx1"/>
                </a:solidFill>
              </a:rPr>
              <a:t>với</a:t>
            </a:r>
            <a:r>
              <a:rPr lang="en-US" dirty="0">
                <a:solidFill>
                  <a:schemeClr val="tx1"/>
                </a:solidFill>
              </a:rPr>
              <a:t> du </a:t>
            </a:r>
            <a:r>
              <a:rPr lang="en-US" dirty="0" err="1">
                <a:solidFill>
                  <a:schemeClr val="tx1"/>
                </a:solidFill>
              </a:rPr>
              <a:t>lịch</a:t>
            </a:r>
            <a:r>
              <a:rPr lang="en-US" dirty="0">
                <a:solidFill>
                  <a:schemeClr val="tx1"/>
                </a:solidFill>
              </a:rPr>
              <a:t>, </a:t>
            </a:r>
            <a:r>
              <a:rPr lang="en-US" dirty="0" err="1">
                <a:solidFill>
                  <a:schemeClr val="tx1"/>
                </a:solidFill>
              </a:rPr>
              <a:t>khám</a:t>
            </a:r>
            <a:r>
              <a:rPr lang="en-US" dirty="0">
                <a:solidFill>
                  <a:schemeClr val="tx1"/>
                </a:solidFill>
              </a:rPr>
              <a:t> </a:t>
            </a:r>
            <a:r>
              <a:rPr lang="en-US" dirty="0" err="1">
                <a:solidFill>
                  <a:schemeClr val="tx1"/>
                </a:solidFill>
              </a:rPr>
              <a:t>phá</a:t>
            </a:r>
            <a:r>
              <a:rPr lang="en-US" dirty="0">
                <a:solidFill>
                  <a:schemeClr val="tx1"/>
                </a:solidFill>
              </a:rPr>
              <a:t>, </a:t>
            </a:r>
            <a:r>
              <a:rPr lang="en-US" dirty="0" err="1">
                <a:solidFill>
                  <a:schemeClr val="tx1"/>
                </a:solidFill>
              </a:rPr>
              <a:t>trao</a:t>
            </a:r>
            <a:r>
              <a:rPr lang="en-US" dirty="0">
                <a:solidFill>
                  <a:schemeClr val="tx1"/>
                </a:solidFill>
              </a:rPr>
              <a:t> </a:t>
            </a:r>
            <a:r>
              <a:rPr lang="en-US" dirty="0" err="1">
                <a:solidFill>
                  <a:schemeClr val="tx1"/>
                </a:solidFill>
              </a:rPr>
              <a:t>đổi</a:t>
            </a:r>
            <a:r>
              <a:rPr lang="en-US" dirty="0">
                <a:solidFill>
                  <a:schemeClr val="tx1"/>
                </a:solidFill>
              </a:rPr>
              <a:t> </a:t>
            </a:r>
            <a:r>
              <a:rPr lang="en-US" dirty="0" err="1">
                <a:solidFill>
                  <a:schemeClr val="tx1"/>
                </a:solidFill>
              </a:rPr>
              <a:t>thông</a:t>
            </a:r>
            <a:r>
              <a:rPr lang="en-US" dirty="0">
                <a:solidFill>
                  <a:schemeClr val="tx1"/>
                </a:solidFill>
              </a:rPr>
              <a:t> tin.</a:t>
            </a:r>
          </a:p>
          <a:p>
            <a:pPr algn="just"/>
            <a:r>
              <a:rPr lang="en-US" dirty="0" err="1">
                <a:solidFill>
                  <a:schemeClr val="tx1"/>
                </a:solidFill>
              </a:rPr>
              <a:t>Loại</a:t>
            </a:r>
            <a:r>
              <a:rPr lang="en-US" dirty="0">
                <a:solidFill>
                  <a:schemeClr val="tx1"/>
                </a:solidFill>
              </a:rPr>
              <a:t> </a:t>
            </a:r>
            <a:r>
              <a:rPr lang="en-US" dirty="0" err="1">
                <a:solidFill>
                  <a:schemeClr val="tx1"/>
                </a:solidFill>
              </a:rPr>
              <a:t>hình</a:t>
            </a:r>
            <a:r>
              <a:rPr lang="en-US" dirty="0">
                <a:solidFill>
                  <a:schemeClr val="tx1"/>
                </a:solidFill>
              </a:rPr>
              <a:t> du </a:t>
            </a:r>
            <a:r>
              <a:rPr lang="en-US" dirty="0" err="1">
                <a:solidFill>
                  <a:schemeClr val="tx1"/>
                </a:solidFill>
              </a:rPr>
              <a:t>lịch</a:t>
            </a:r>
            <a:r>
              <a:rPr lang="en-US" dirty="0">
                <a:solidFill>
                  <a:schemeClr val="tx1"/>
                </a:solidFill>
              </a:rPr>
              <a:t> MICE </a:t>
            </a:r>
            <a:r>
              <a:rPr lang="en-US" dirty="0" err="1">
                <a:solidFill>
                  <a:schemeClr val="tx1"/>
                </a:solidFill>
              </a:rPr>
              <a:t>có</a:t>
            </a:r>
            <a:r>
              <a:rPr lang="en-US" dirty="0">
                <a:solidFill>
                  <a:schemeClr val="tx1"/>
                </a:solidFill>
              </a:rPr>
              <a:t> </a:t>
            </a:r>
            <a:r>
              <a:rPr lang="en-US" dirty="0" err="1">
                <a:solidFill>
                  <a:schemeClr val="tx1"/>
                </a:solidFill>
              </a:rPr>
              <a:t>thể</a:t>
            </a:r>
            <a:r>
              <a:rPr lang="en-US" dirty="0">
                <a:solidFill>
                  <a:schemeClr val="tx1"/>
                </a:solidFill>
              </a:rPr>
              <a:t> </a:t>
            </a:r>
            <a:r>
              <a:rPr lang="en-US" dirty="0" err="1">
                <a:solidFill>
                  <a:schemeClr val="tx1"/>
                </a:solidFill>
              </a:rPr>
              <a:t>diễn</a:t>
            </a:r>
            <a:r>
              <a:rPr lang="en-US" dirty="0">
                <a:solidFill>
                  <a:schemeClr val="tx1"/>
                </a:solidFill>
              </a:rPr>
              <a:t> </a:t>
            </a:r>
            <a:r>
              <a:rPr lang="en-US" dirty="0" err="1">
                <a:solidFill>
                  <a:schemeClr val="tx1"/>
                </a:solidFill>
              </a:rPr>
              <a:t>ra</a:t>
            </a:r>
            <a:r>
              <a:rPr lang="en-US" dirty="0">
                <a:solidFill>
                  <a:schemeClr val="tx1"/>
                </a:solidFill>
              </a:rPr>
              <a:t> ở </a:t>
            </a:r>
            <a:r>
              <a:rPr lang="en-US" dirty="0" err="1">
                <a:solidFill>
                  <a:schemeClr val="tx1"/>
                </a:solidFill>
              </a:rPr>
              <a:t>bất</a:t>
            </a:r>
            <a:r>
              <a:rPr lang="en-US" dirty="0">
                <a:solidFill>
                  <a:schemeClr val="tx1"/>
                </a:solidFill>
              </a:rPr>
              <a:t> </a:t>
            </a:r>
            <a:r>
              <a:rPr lang="en-US" dirty="0" err="1">
                <a:solidFill>
                  <a:schemeClr val="tx1"/>
                </a:solidFill>
              </a:rPr>
              <a:t>cứ</a:t>
            </a:r>
            <a:r>
              <a:rPr lang="en-US" dirty="0">
                <a:solidFill>
                  <a:schemeClr val="tx1"/>
                </a:solidFill>
              </a:rPr>
              <a:t> </a:t>
            </a:r>
            <a:r>
              <a:rPr lang="en-US" dirty="0" err="1">
                <a:solidFill>
                  <a:schemeClr val="tx1"/>
                </a:solidFill>
              </a:rPr>
              <a:t>tỉnh</a:t>
            </a:r>
            <a:r>
              <a:rPr lang="en-US" dirty="0">
                <a:solidFill>
                  <a:schemeClr val="tx1"/>
                </a:solidFill>
              </a:rPr>
              <a:t> </a:t>
            </a:r>
            <a:r>
              <a:rPr lang="en-US" dirty="0" err="1">
                <a:solidFill>
                  <a:schemeClr val="tx1"/>
                </a:solidFill>
              </a:rPr>
              <a:t>thành</a:t>
            </a:r>
            <a:r>
              <a:rPr lang="en-US" dirty="0">
                <a:solidFill>
                  <a:schemeClr val="tx1"/>
                </a:solidFill>
              </a:rPr>
              <a:t> </a:t>
            </a:r>
            <a:r>
              <a:rPr lang="en-US" dirty="0" err="1">
                <a:solidFill>
                  <a:schemeClr val="tx1"/>
                </a:solidFill>
              </a:rPr>
              <a:t>nào</a:t>
            </a:r>
            <a:r>
              <a:rPr lang="en-US" dirty="0">
                <a:solidFill>
                  <a:schemeClr val="tx1"/>
                </a:solidFill>
              </a:rPr>
              <a:t> </a:t>
            </a:r>
            <a:r>
              <a:rPr lang="en-US" dirty="0" err="1">
                <a:solidFill>
                  <a:schemeClr val="tx1"/>
                </a:solidFill>
              </a:rPr>
              <a:t>trên</a:t>
            </a:r>
            <a:r>
              <a:rPr lang="en-US" dirty="0">
                <a:solidFill>
                  <a:schemeClr val="tx1"/>
                </a:solidFill>
              </a:rPr>
              <a:t> </a:t>
            </a:r>
            <a:r>
              <a:rPr lang="en-US" dirty="0" err="1">
                <a:solidFill>
                  <a:schemeClr val="tx1"/>
                </a:solidFill>
              </a:rPr>
              <a:t>đất</a:t>
            </a:r>
            <a:r>
              <a:rPr lang="en-US" dirty="0">
                <a:solidFill>
                  <a:schemeClr val="tx1"/>
                </a:solidFill>
              </a:rPr>
              <a:t> </a:t>
            </a:r>
            <a:r>
              <a:rPr lang="en-US" dirty="0" err="1">
                <a:solidFill>
                  <a:schemeClr val="tx1"/>
                </a:solidFill>
              </a:rPr>
              <a:t>nước</a:t>
            </a:r>
            <a:r>
              <a:rPr lang="en-US" dirty="0">
                <a:solidFill>
                  <a:schemeClr val="tx1"/>
                </a:solidFill>
              </a:rPr>
              <a:t> </a:t>
            </a:r>
            <a:r>
              <a:rPr lang="en-US" dirty="0" err="1">
                <a:solidFill>
                  <a:schemeClr val="tx1"/>
                </a:solidFill>
              </a:rPr>
              <a:t>Việt</a:t>
            </a:r>
            <a:r>
              <a:rPr lang="en-US" dirty="0">
                <a:solidFill>
                  <a:schemeClr val="tx1"/>
                </a:solidFill>
              </a:rPr>
              <a:t> Nam </a:t>
            </a:r>
            <a:r>
              <a:rPr lang="en-US" dirty="0" err="1">
                <a:solidFill>
                  <a:schemeClr val="tx1"/>
                </a:solidFill>
              </a:rPr>
              <a:t>hoặc</a:t>
            </a:r>
            <a:r>
              <a:rPr lang="en-US" dirty="0">
                <a:solidFill>
                  <a:schemeClr val="tx1"/>
                </a:solidFill>
              </a:rPr>
              <a:t> </a:t>
            </a:r>
            <a:r>
              <a:rPr lang="en-US" dirty="0" err="1">
                <a:solidFill>
                  <a:schemeClr val="tx1"/>
                </a:solidFill>
              </a:rPr>
              <a:t>cũng</a:t>
            </a:r>
            <a:r>
              <a:rPr lang="en-US" dirty="0">
                <a:solidFill>
                  <a:schemeClr val="tx1"/>
                </a:solidFill>
              </a:rPr>
              <a:t> </a:t>
            </a:r>
            <a:r>
              <a:rPr lang="en-US" dirty="0" err="1">
                <a:solidFill>
                  <a:schemeClr val="tx1"/>
                </a:solidFill>
              </a:rPr>
              <a:t>có</a:t>
            </a:r>
            <a:r>
              <a:rPr lang="en-US" dirty="0">
                <a:solidFill>
                  <a:schemeClr val="tx1"/>
                </a:solidFill>
              </a:rPr>
              <a:t> </a:t>
            </a:r>
            <a:r>
              <a:rPr lang="en-US" dirty="0" err="1">
                <a:solidFill>
                  <a:schemeClr val="tx1"/>
                </a:solidFill>
              </a:rPr>
              <a:t>thể</a:t>
            </a:r>
            <a:r>
              <a:rPr lang="en-US" dirty="0">
                <a:solidFill>
                  <a:schemeClr val="tx1"/>
                </a:solidFill>
              </a:rPr>
              <a:t> </a:t>
            </a:r>
            <a:r>
              <a:rPr lang="en-US" dirty="0" err="1">
                <a:solidFill>
                  <a:schemeClr val="tx1"/>
                </a:solidFill>
              </a:rPr>
              <a:t>diễn</a:t>
            </a:r>
            <a:r>
              <a:rPr lang="en-US" dirty="0">
                <a:solidFill>
                  <a:schemeClr val="tx1"/>
                </a:solidFill>
              </a:rPr>
              <a:t> </a:t>
            </a:r>
            <a:r>
              <a:rPr lang="en-US" dirty="0" err="1">
                <a:solidFill>
                  <a:schemeClr val="tx1"/>
                </a:solidFill>
              </a:rPr>
              <a:t>ra</a:t>
            </a:r>
            <a:r>
              <a:rPr lang="en-US" dirty="0">
                <a:solidFill>
                  <a:schemeClr val="tx1"/>
                </a:solidFill>
              </a:rPr>
              <a:t> </a:t>
            </a:r>
            <a:r>
              <a:rPr lang="en-US" dirty="0" err="1">
                <a:solidFill>
                  <a:schemeClr val="tx1"/>
                </a:solidFill>
              </a:rPr>
              <a:t>khi</a:t>
            </a:r>
            <a:r>
              <a:rPr lang="en-US" dirty="0">
                <a:solidFill>
                  <a:schemeClr val="tx1"/>
                </a:solidFill>
              </a:rPr>
              <a:t> </a:t>
            </a:r>
            <a:r>
              <a:rPr lang="en-US" dirty="0" err="1">
                <a:solidFill>
                  <a:schemeClr val="tx1"/>
                </a:solidFill>
              </a:rPr>
              <a:t>tham</a:t>
            </a:r>
            <a:r>
              <a:rPr lang="en-US" dirty="0">
                <a:solidFill>
                  <a:schemeClr val="tx1"/>
                </a:solidFill>
              </a:rPr>
              <a:t> </a:t>
            </a:r>
            <a:r>
              <a:rPr lang="en-US" dirty="0" err="1">
                <a:solidFill>
                  <a:schemeClr val="tx1"/>
                </a:solidFill>
              </a:rPr>
              <a:t>gia</a:t>
            </a:r>
            <a:r>
              <a:rPr lang="en-US" dirty="0">
                <a:solidFill>
                  <a:schemeClr val="tx1"/>
                </a:solidFill>
              </a:rPr>
              <a:t> </a:t>
            </a:r>
            <a:r>
              <a:rPr lang="en-US" dirty="0" err="1">
                <a:solidFill>
                  <a:schemeClr val="tx1"/>
                </a:solidFill>
              </a:rPr>
              <a:t>các</a:t>
            </a:r>
            <a:r>
              <a:rPr lang="en-US" dirty="0">
                <a:solidFill>
                  <a:schemeClr val="tx1"/>
                </a:solidFill>
              </a:rPr>
              <a:t> tour du </a:t>
            </a:r>
            <a:r>
              <a:rPr lang="en-US" dirty="0" err="1">
                <a:solidFill>
                  <a:schemeClr val="tx1"/>
                </a:solidFill>
              </a:rPr>
              <a:t>lịch</a:t>
            </a:r>
            <a:r>
              <a:rPr lang="en-US" dirty="0">
                <a:solidFill>
                  <a:schemeClr val="tx1"/>
                </a:solidFill>
              </a:rPr>
              <a:t> </a:t>
            </a:r>
            <a:r>
              <a:rPr lang="en-US" dirty="0" err="1">
                <a:solidFill>
                  <a:schemeClr val="tx1"/>
                </a:solidFill>
              </a:rPr>
              <a:t>nước</a:t>
            </a:r>
            <a:r>
              <a:rPr lang="en-US" dirty="0">
                <a:solidFill>
                  <a:schemeClr val="tx1"/>
                </a:solidFill>
              </a:rPr>
              <a:t> </a:t>
            </a:r>
            <a:r>
              <a:rPr lang="en-US" dirty="0" err="1">
                <a:solidFill>
                  <a:schemeClr val="tx1"/>
                </a:solidFill>
              </a:rPr>
              <a:t>ngoài</a:t>
            </a:r>
            <a:r>
              <a:rPr lang="en-US" dirty="0">
                <a:solidFill>
                  <a:schemeClr val="tx1"/>
                </a:solidFill>
              </a:rPr>
              <a:t> </a:t>
            </a:r>
            <a:r>
              <a:rPr lang="en-US" dirty="0" err="1">
                <a:solidFill>
                  <a:schemeClr val="tx1"/>
                </a:solidFill>
              </a:rPr>
              <a:t>để</a:t>
            </a:r>
            <a:r>
              <a:rPr lang="en-US" dirty="0">
                <a:solidFill>
                  <a:schemeClr val="tx1"/>
                </a:solidFill>
              </a:rPr>
              <a:t> </a:t>
            </a:r>
            <a:r>
              <a:rPr lang="en-US" dirty="0" err="1">
                <a:solidFill>
                  <a:schemeClr val="tx1"/>
                </a:solidFill>
              </a:rPr>
              <a:t>phục</a:t>
            </a:r>
            <a:r>
              <a:rPr lang="en-US" dirty="0">
                <a:solidFill>
                  <a:schemeClr val="tx1"/>
                </a:solidFill>
              </a:rPr>
              <a:t> </a:t>
            </a:r>
            <a:r>
              <a:rPr lang="en-US" dirty="0" err="1">
                <a:solidFill>
                  <a:schemeClr val="tx1"/>
                </a:solidFill>
              </a:rPr>
              <a:t>vụ</a:t>
            </a:r>
            <a:r>
              <a:rPr lang="en-US" dirty="0">
                <a:solidFill>
                  <a:schemeClr val="tx1"/>
                </a:solidFill>
              </a:rPr>
              <a:t> </a:t>
            </a:r>
            <a:r>
              <a:rPr lang="en-US" dirty="0" err="1">
                <a:solidFill>
                  <a:schemeClr val="tx1"/>
                </a:solidFill>
              </a:rPr>
              <a:t>mục</a:t>
            </a:r>
            <a:r>
              <a:rPr lang="en-US" dirty="0">
                <a:solidFill>
                  <a:schemeClr val="tx1"/>
                </a:solidFill>
              </a:rPr>
              <a:t> </a:t>
            </a:r>
            <a:r>
              <a:rPr lang="en-US" dirty="0" err="1">
                <a:solidFill>
                  <a:schemeClr val="tx1"/>
                </a:solidFill>
              </a:rPr>
              <a:t>đích</a:t>
            </a:r>
            <a:r>
              <a:rPr lang="en-US" dirty="0">
                <a:solidFill>
                  <a:schemeClr val="tx1"/>
                </a:solidFill>
              </a:rPr>
              <a:t> </a:t>
            </a:r>
            <a:r>
              <a:rPr lang="en-US" dirty="0" err="1">
                <a:solidFill>
                  <a:schemeClr val="tx1"/>
                </a:solidFill>
              </a:rPr>
              <a:t>hội</a:t>
            </a:r>
            <a:r>
              <a:rPr lang="en-US" dirty="0">
                <a:solidFill>
                  <a:schemeClr val="tx1"/>
                </a:solidFill>
              </a:rPr>
              <a:t> </a:t>
            </a:r>
            <a:r>
              <a:rPr lang="en-US" dirty="0" err="1">
                <a:solidFill>
                  <a:schemeClr val="tx1"/>
                </a:solidFill>
              </a:rPr>
              <a:t>họp</a:t>
            </a:r>
            <a:r>
              <a:rPr lang="en-US" dirty="0">
                <a:solidFill>
                  <a:schemeClr val="tx1"/>
                </a:solidFill>
              </a:rPr>
              <a:t>.</a:t>
            </a:r>
          </a:p>
        </p:txBody>
      </p:sp>
      <p:sp>
        <p:nvSpPr>
          <p:cNvPr id="4"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26</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2145980330"/>
      </p:ext>
    </p:extLst>
  </p:cSld>
  <p:clrMapOvr>
    <a:masterClrMapping/>
  </p:clrMapOvr>
  <p:transition spd="slow">
    <p:push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pPr lvl="0"/>
            <a:r>
              <a:rPr lang="en-US" b="1" dirty="0"/>
              <a:t>1.4 CÁC LOẠI HÌNH DU LỊCH</a:t>
            </a:r>
            <a:br>
              <a:rPr lang="en-US" b="1" dirty="0"/>
            </a:br>
            <a:r>
              <a:rPr lang="en-US" dirty="0"/>
              <a:t/>
            </a:r>
            <a:br>
              <a:rPr lang="en-US" dirty="0"/>
            </a:br>
            <a:endParaRPr lang="en-US" b="1" dirty="0">
              <a:solidFill>
                <a:srgbClr val="FF0000"/>
              </a:solidFill>
            </a:endParaRPr>
          </a:p>
        </p:txBody>
      </p:sp>
      <p:sp>
        <p:nvSpPr>
          <p:cNvPr id="5" name="Title 1"/>
          <p:cNvSpPr txBox="1">
            <a:spLocks/>
          </p:cNvSpPr>
          <p:nvPr/>
        </p:nvSpPr>
        <p:spPr>
          <a:xfrm>
            <a:off x="333775" y="991673"/>
            <a:ext cx="9660232" cy="57182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just"/>
            <a:r>
              <a:rPr lang="en-US" u="sng" dirty="0" err="1">
                <a:solidFill>
                  <a:schemeClr val="tx1"/>
                </a:solidFill>
              </a:rPr>
              <a:t>Điển</a:t>
            </a:r>
            <a:r>
              <a:rPr lang="en-US" u="sng" dirty="0">
                <a:solidFill>
                  <a:schemeClr val="tx1"/>
                </a:solidFill>
              </a:rPr>
              <a:t> </a:t>
            </a:r>
            <a:r>
              <a:rPr lang="en-US" u="sng" dirty="0" err="1">
                <a:solidFill>
                  <a:schemeClr val="tx1"/>
                </a:solidFill>
              </a:rPr>
              <a:t>hình</a:t>
            </a:r>
            <a:r>
              <a:rPr lang="en-US" u="sng" dirty="0">
                <a:solidFill>
                  <a:schemeClr val="tx1"/>
                </a:solidFill>
              </a:rPr>
              <a:t> </a:t>
            </a:r>
            <a:r>
              <a:rPr lang="en-US" u="sng" dirty="0" err="1">
                <a:solidFill>
                  <a:schemeClr val="tx1"/>
                </a:solidFill>
              </a:rPr>
              <a:t>một</a:t>
            </a:r>
            <a:r>
              <a:rPr lang="en-US" u="sng" dirty="0">
                <a:solidFill>
                  <a:schemeClr val="tx1"/>
                </a:solidFill>
              </a:rPr>
              <a:t> </a:t>
            </a:r>
            <a:r>
              <a:rPr lang="en-US" u="sng" dirty="0" err="1">
                <a:solidFill>
                  <a:schemeClr val="tx1"/>
                </a:solidFill>
              </a:rPr>
              <a:t>số</a:t>
            </a:r>
            <a:r>
              <a:rPr lang="en-US" u="sng" dirty="0">
                <a:solidFill>
                  <a:schemeClr val="tx1"/>
                </a:solidFill>
              </a:rPr>
              <a:t> </a:t>
            </a:r>
            <a:r>
              <a:rPr lang="en-US" u="sng" dirty="0" err="1">
                <a:solidFill>
                  <a:schemeClr val="tx1"/>
                </a:solidFill>
              </a:rPr>
              <a:t>địa</a:t>
            </a:r>
            <a:r>
              <a:rPr lang="en-US" u="sng" dirty="0">
                <a:solidFill>
                  <a:schemeClr val="tx1"/>
                </a:solidFill>
              </a:rPr>
              <a:t> </a:t>
            </a:r>
            <a:r>
              <a:rPr lang="en-US" u="sng" dirty="0" err="1">
                <a:solidFill>
                  <a:schemeClr val="tx1"/>
                </a:solidFill>
              </a:rPr>
              <a:t>điểm</a:t>
            </a:r>
            <a:r>
              <a:rPr lang="en-US" u="sng" dirty="0">
                <a:solidFill>
                  <a:schemeClr val="tx1"/>
                </a:solidFill>
              </a:rPr>
              <a:t> </a:t>
            </a:r>
            <a:r>
              <a:rPr lang="en-US" u="sng" dirty="0" err="1">
                <a:solidFill>
                  <a:schemeClr val="tx1"/>
                </a:solidFill>
              </a:rPr>
              <a:t>tổ</a:t>
            </a:r>
            <a:r>
              <a:rPr lang="en-US" u="sng" dirty="0">
                <a:solidFill>
                  <a:schemeClr val="tx1"/>
                </a:solidFill>
              </a:rPr>
              <a:t> </a:t>
            </a:r>
            <a:r>
              <a:rPr lang="en-US" u="sng" dirty="0" err="1">
                <a:solidFill>
                  <a:schemeClr val="tx1"/>
                </a:solidFill>
              </a:rPr>
              <a:t>chức</a:t>
            </a:r>
            <a:r>
              <a:rPr lang="en-US" u="sng" dirty="0">
                <a:solidFill>
                  <a:schemeClr val="tx1"/>
                </a:solidFill>
              </a:rPr>
              <a:t> du </a:t>
            </a:r>
            <a:r>
              <a:rPr lang="en-US" u="sng" dirty="0" err="1">
                <a:solidFill>
                  <a:schemeClr val="tx1"/>
                </a:solidFill>
              </a:rPr>
              <a:t>lịch</a:t>
            </a:r>
            <a:r>
              <a:rPr lang="en-US" u="sng" dirty="0">
                <a:solidFill>
                  <a:schemeClr val="tx1"/>
                </a:solidFill>
              </a:rPr>
              <a:t> MICE</a:t>
            </a:r>
          </a:p>
          <a:p>
            <a:pPr lvl="0" algn="just"/>
            <a:r>
              <a:rPr lang="en-US" dirty="0" err="1">
                <a:solidFill>
                  <a:schemeClr val="tx1"/>
                </a:solidFill>
              </a:rPr>
              <a:t>Hà</a:t>
            </a:r>
            <a:r>
              <a:rPr lang="en-US" dirty="0">
                <a:solidFill>
                  <a:schemeClr val="tx1"/>
                </a:solidFill>
              </a:rPr>
              <a:t> </a:t>
            </a:r>
            <a:r>
              <a:rPr lang="en-US" dirty="0" err="1">
                <a:solidFill>
                  <a:schemeClr val="tx1"/>
                </a:solidFill>
              </a:rPr>
              <a:t>Nội</a:t>
            </a:r>
            <a:r>
              <a:rPr lang="en-US" dirty="0">
                <a:solidFill>
                  <a:schemeClr val="tx1"/>
                </a:solidFill>
              </a:rPr>
              <a:t>: </a:t>
            </a:r>
            <a:r>
              <a:rPr lang="en-US" dirty="0" err="1">
                <a:solidFill>
                  <a:schemeClr val="tx1"/>
                </a:solidFill>
              </a:rPr>
              <a:t>Một</a:t>
            </a:r>
            <a:r>
              <a:rPr lang="en-US" dirty="0">
                <a:solidFill>
                  <a:schemeClr val="tx1"/>
                </a:solidFill>
              </a:rPr>
              <a:t> </a:t>
            </a:r>
            <a:r>
              <a:rPr lang="en-US" dirty="0" err="1">
                <a:solidFill>
                  <a:schemeClr val="tx1"/>
                </a:solidFill>
              </a:rPr>
              <a:t>trong</a:t>
            </a:r>
            <a:r>
              <a:rPr lang="en-US" dirty="0">
                <a:solidFill>
                  <a:schemeClr val="tx1"/>
                </a:solidFill>
              </a:rPr>
              <a:t> </a:t>
            </a:r>
            <a:r>
              <a:rPr lang="en-US" dirty="0" err="1">
                <a:solidFill>
                  <a:schemeClr val="tx1"/>
                </a:solidFill>
              </a:rPr>
              <a:t>các</a:t>
            </a:r>
            <a:r>
              <a:rPr lang="en-US" dirty="0">
                <a:solidFill>
                  <a:schemeClr val="tx1"/>
                </a:solidFill>
              </a:rPr>
              <a:t> </a:t>
            </a:r>
            <a:r>
              <a:rPr lang="en-US" dirty="0" err="1">
                <a:solidFill>
                  <a:schemeClr val="tx1"/>
                </a:solidFill>
              </a:rPr>
              <a:t>địa</a:t>
            </a:r>
            <a:r>
              <a:rPr lang="en-US" dirty="0">
                <a:solidFill>
                  <a:schemeClr val="tx1"/>
                </a:solidFill>
              </a:rPr>
              <a:t> </a:t>
            </a:r>
            <a:r>
              <a:rPr lang="en-US" dirty="0" err="1">
                <a:solidFill>
                  <a:schemeClr val="tx1"/>
                </a:solidFill>
              </a:rPr>
              <a:t>điểm</a:t>
            </a:r>
            <a:r>
              <a:rPr lang="en-US" dirty="0">
                <a:solidFill>
                  <a:schemeClr val="tx1"/>
                </a:solidFill>
              </a:rPr>
              <a:t> </a:t>
            </a:r>
            <a:r>
              <a:rPr lang="en-US" dirty="0" err="1">
                <a:solidFill>
                  <a:schemeClr val="tx1"/>
                </a:solidFill>
              </a:rPr>
              <a:t>hàng</a:t>
            </a:r>
            <a:r>
              <a:rPr lang="en-US" dirty="0">
                <a:solidFill>
                  <a:schemeClr val="tx1"/>
                </a:solidFill>
              </a:rPr>
              <a:t> </a:t>
            </a:r>
            <a:r>
              <a:rPr lang="en-US" dirty="0" err="1">
                <a:solidFill>
                  <a:schemeClr val="tx1"/>
                </a:solidFill>
              </a:rPr>
              <a:t>đầu</a:t>
            </a:r>
            <a:r>
              <a:rPr lang="en-US" dirty="0">
                <a:solidFill>
                  <a:schemeClr val="tx1"/>
                </a:solidFill>
              </a:rPr>
              <a:t> </a:t>
            </a:r>
            <a:r>
              <a:rPr lang="en-US" dirty="0" err="1">
                <a:solidFill>
                  <a:schemeClr val="tx1"/>
                </a:solidFill>
              </a:rPr>
              <a:t>để</a:t>
            </a:r>
            <a:r>
              <a:rPr lang="en-US" dirty="0">
                <a:solidFill>
                  <a:schemeClr val="tx1"/>
                </a:solidFill>
              </a:rPr>
              <a:t> </a:t>
            </a:r>
            <a:r>
              <a:rPr lang="en-US" dirty="0" err="1">
                <a:solidFill>
                  <a:schemeClr val="tx1"/>
                </a:solidFill>
              </a:rPr>
              <a:t>tổ</a:t>
            </a:r>
            <a:r>
              <a:rPr lang="en-US" dirty="0">
                <a:solidFill>
                  <a:schemeClr val="tx1"/>
                </a:solidFill>
              </a:rPr>
              <a:t> </a:t>
            </a:r>
            <a:r>
              <a:rPr lang="en-US" dirty="0" err="1">
                <a:solidFill>
                  <a:schemeClr val="tx1"/>
                </a:solidFill>
              </a:rPr>
              <a:t>chức</a:t>
            </a:r>
            <a:r>
              <a:rPr lang="en-US" dirty="0">
                <a:solidFill>
                  <a:schemeClr val="tx1"/>
                </a:solidFill>
              </a:rPr>
              <a:t> du </a:t>
            </a:r>
            <a:r>
              <a:rPr lang="en-US" dirty="0" err="1">
                <a:solidFill>
                  <a:schemeClr val="tx1"/>
                </a:solidFill>
              </a:rPr>
              <a:t>lịch</a:t>
            </a:r>
            <a:r>
              <a:rPr lang="en-US" dirty="0">
                <a:solidFill>
                  <a:schemeClr val="tx1"/>
                </a:solidFill>
              </a:rPr>
              <a:t> MICE, </a:t>
            </a:r>
            <a:r>
              <a:rPr lang="en-US" dirty="0" err="1">
                <a:solidFill>
                  <a:schemeClr val="tx1"/>
                </a:solidFill>
              </a:rPr>
              <a:t>cùng</a:t>
            </a:r>
            <a:r>
              <a:rPr lang="en-US" dirty="0">
                <a:solidFill>
                  <a:schemeClr val="tx1"/>
                </a:solidFill>
              </a:rPr>
              <a:t> </a:t>
            </a:r>
            <a:r>
              <a:rPr lang="en-US" dirty="0" err="1">
                <a:solidFill>
                  <a:schemeClr val="tx1"/>
                </a:solidFill>
              </a:rPr>
              <a:t>đó</a:t>
            </a:r>
            <a:r>
              <a:rPr lang="en-US" dirty="0">
                <a:solidFill>
                  <a:schemeClr val="tx1"/>
                </a:solidFill>
              </a:rPr>
              <a:t> </a:t>
            </a:r>
            <a:r>
              <a:rPr lang="en-US" dirty="0" err="1">
                <a:solidFill>
                  <a:schemeClr val="tx1"/>
                </a:solidFill>
              </a:rPr>
              <a:t>là</a:t>
            </a:r>
            <a:r>
              <a:rPr lang="en-US" dirty="0">
                <a:solidFill>
                  <a:schemeClr val="tx1"/>
                </a:solidFill>
              </a:rPr>
              <a:t> du </a:t>
            </a:r>
            <a:r>
              <a:rPr lang="en-US" dirty="0" err="1">
                <a:solidFill>
                  <a:schemeClr val="tx1"/>
                </a:solidFill>
              </a:rPr>
              <a:t>lịch</a:t>
            </a:r>
            <a:r>
              <a:rPr lang="en-US" dirty="0">
                <a:solidFill>
                  <a:schemeClr val="tx1"/>
                </a:solidFill>
              </a:rPr>
              <a:t> </a:t>
            </a:r>
            <a:r>
              <a:rPr lang="en-US" dirty="0" err="1">
                <a:solidFill>
                  <a:schemeClr val="tx1"/>
                </a:solidFill>
              </a:rPr>
              <a:t>vùng</a:t>
            </a:r>
            <a:r>
              <a:rPr lang="en-US" dirty="0">
                <a:solidFill>
                  <a:schemeClr val="tx1"/>
                </a:solidFill>
              </a:rPr>
              <a:t> </a:t>
            </a:r>
            <a:r>
              <a:rPr lang="en-US" dirty="0" err="1">
                <a:solidFill>
                  <a:schemeClr val="tx1"/>
                </a:solidFill>
              </a:rPr>
              <a:t>đất</a:t>
            </a:r>
            <a:r>
              <a:rPr lang="en-US" dirty="0">
                <a:solidFill>
                  <a:schemeClr val="tx1"/>
                </a:solidFill>
              </a:rPr>
              <a:t> </a:t>
            </a:r>
            <a:r>
              <a:rPr lang="en-US" dirty="0" err="1">
                <a:solidFill>
                  <a:schemeClr val="tx1"/>
                </a:solidFill>
              </a:rPr>
              <a:t>lịch</a:t>
            </a:r>
            <a:r>
              <a:rPr lang="en-US" dirty="0">
                <a:solidFill>
                  <a:schemeClr val="tx1"/>
                </a:solidFill>
              </a:rPr>
              <a:t> </a:t>
            </a:r>
            <a:r>
              <a:rPr lang="en-US" dirty="0" err="1">
                <a:solidFill>
                  <a:schemeClr val="tx1"/>
                </a:solidFill>
              </a:rPr>
              <a:t>sử</a:t>
            </a:r>
            <a:r>
              <a:rPr lang="en-US" dirty="0">
                <a:solidFill>
                  <a:schemeClr val="tx1"/>
                </a:solidFill>
              </a:rPr>
              <a:t> </a:t>
            </a:r>
            <a:r>
              <a:rPr lang="en-US" dirty="0" err="1">
                <a:solidFill>
                  <a:schemeClr val="tx1"/>
                </a:solidFill>
              </a:rPr>
              <a:t>Hà</a:t>
            </a:r>
            <a:r>
              <a:rPr lang="en-US" dirty="0">
                <a:solidFill>
                  <a:schemeClr val="tx1"/>
                </a:solidFill>
              </a:rPr>
              <a:t> </a:t>
            </a:r>
            <a:r>
              <a:rPr lang="en-US" dirty="0" err="1">
                <a:solidFill>
                  <a:schemeClr val="tx1"/>
                </a:solidFill>
              </a:rPr>
              <a:t>Nội</a:t>
            </a:r>
            <a:r>
              <a:rPr lang="en-US" dirty="0">
                <a:solidFill>
                  <a:schemeClr val="tx1"/>
                </a:solidFill>
              </a:rPr>
              <a:t>.</a:t>
            </a:r>
          </a:p>
          <a:p>
            <a:pPr lvl="0" algn="just"/>
            <a:r>
              <a:rPr lang="en-US" dirty="0">
                <a:solidFill>
                  <a:schemeClr val="tx1"/>
                </a:solidFill>
              </a:rPr>
              <a:t>TP. </a:t>
            </a:r>
            <a:r>
              <a:rPr lang="en-US" dirty="0" err="1">
                <a:solidFill>
                  <a:schemeClr val="tx1"/>
                </a:solidFill>
              </a:rPr>
              <a:t>Hồ</a:t>
            </a:r>
            <a:r>
              <a:rPr lang="en-US" dirty="0">
                <a:solidFill>
                  <a:schemeClr val="tx1"/>
                </a:solidFill>
              </a:rPr>
              <a:t> </a:t>
            </a:r>
            <a:r>
              <a:rPr lang="en-US" dirty="0" err="1">
                <a:solidFill>
                  <a:schemeClr val="tx1"/>
                </a:solidFill>
              </a:rPr>
              <a:t>Chí</a:t>
            </a:r>
            <a:r>
              <a:rPr lang="en-US" dirty="0">
                <a:solidFill>
                  <a:schemeClr val="tx1"/>
                </a:solidFill>
              </a:rPr>
              <a:t> Minh: </a:t>
            </a:r>
            <a:r>
              <a:rPr lang="en-US" dirty="0" err="1">
                <a:solidFill>
                  <a:schemeClr val="tx1"/>
                </a:solidFill>
              </a:rPr>
              <a:t>Với</a:t>
            </a:r>
            <a:r>
              <a:rPr lang="en-US" dirty="0">
                <a:solidFill>
                  <a:schemeClr val="tx1"/>
                </a:solidFill>
              </a:rPr>
              <a:t> </a:t>
            </a:r>
            <a:r>
              <a:rPr lang="en-US" dirty="0" err="1">
                <a:solidFill>
                  <a:schemeClr val="tx1"/>
                </a:solidFill>
              </a:rPr>
              <a:t>vị</a:t>
            </a:r>
            <a:r>
              <a:rPr lang="en-US" dirty="0">
                <a:solidFill>
                  <a:schemeClr val="tx1"/>
                </a:solidFill>
              </a:rPr>
              <a:t> </a:t>
            </a:r>
            <a:r>
              <a:rPr lang="en-US" dirty="0" err="1">
                <a:solidFill>
                  <a:schemeClr val="tx1"/>
                </a:solidFill>
              </a:rPr>
              <a:t>trí</a:t>
            </a:r>
            <a:r>
              <a:rPr lang="en-US" dirty="0">
                <a:solidFill>
                  <a:schemeClr val="tx1"/>
                </a:solidFill>
              </a:rPr>
              <a:t> </a:t>
            </a:r>
            <a:r>
              <a:rPr lang="en-US" dirty="0" err="1">
                <a:solidFill>
                  <a:schemeClr val="tx1"/>
                </a:solidFill>
              </a:rPr>
              <a:t>thuận</a:t>
            </a:r>
            <a:r>
              <a:rPr lang="en-US" dirty="0">
                <a:solidFill>
                  <a:schemeClr val="tx1"/>
                </a:solidFill>
              </a:rPr>
              <a:t> </a:t>
            </a:r>
            <a:r>
              <a:rPr lang="en-US" dirty="0" err="1">
                <a:solidFill>
                  <a:schemeClr val="tx1"/>
                </a:solidFill>
              </a:rPr>
              <a:t>lợi</a:t>
            </a:r>
            <a:r>
              <a:rPr lang="en-US" dirty="0">
                <a:solidFill>
                  <a:schemeClr val="tx1"/>
                </a:solidFill>
              </a:rPr>
              <a:t> </a:t>
            </a:r>
            <a:r>
              <a:rPr lang="en-US" dirty="0" err="1">
                <a:solidFill>
                  <a:schemeClr val="tx1"/>
                </a:solidFill>
              </a:rPr>
              <a:t>và</a:t>
            </a:r>
            <a:r>
              <a:rPr lang="en-US" dirty="0">
                <a:solidFill>
                  <a:schemeClr val="tx1"/>
                </a:solidFill>
              </a:rPr>
              <a:t> </a:t>
            </a:r>
            <a:r>
              <a:rPr lang="en-US" dirty="0" err="1">
                <a:solidFill>
                  <a:schemeClr val="tx1"/>
                </a:solidFill>
              </a:rPr>
              <a:t>tiềm</a:t>
            </a:r>
            <a:r>
              <a:rPr lang="en-US" dirty="0">
                <a:solidFill>
                  <a:schemeClr val="tx1"/>
                </a:solidFill>
              </a:rPr>
              <a:t> </a:t>
            </a:r>
            <a:r>
              <a:rPr lang="en-US" dirty="0" err="1">
                <a:solidFill>
                  <a:schemeClr val="tx1"/>
                </a:solidFill>
              </a:rPr>
              <a:t>năng</a:t>
            </a:r>
            <a:r>
              <a:rPr lang="en-US" dirty="0">
                <a:solidFill>
                  <a:schemeClr val="tx1"/>
                </a:solidFill>
              </a:rPr>
              <a:t> </a:t>
            </a:r>
            <a:r>
              <a:rPr lang="en-US" dirty="0" err="1">
                <a:solidFill>
                  <a:schemeClr val="tx1"/>
                </a:solidFill>
              </a:rPr>
              <a:t>kinh</a:t>
            </a:r>
            <a:r>
              <a:rPr lang="en-US" dirty="0">
                <a:solidFill>
                  <a:schemeClr val="tx1"/>
                </a:solidFill>
              </a:rPr>
              <a:t> </a:t>
            </a:r>
            <a:r>
              <a:rPr lang="en-US" dirty="0" err="1">
                <a:solidFill>
                  <a:schemeClr val="tx1"/>
                </a:solidFill>
              </a:rPr>
              <a:t>tế</a:t>
            </a:r>
            <a:r>
              <a:rPr lang="en-US" dirty="0">
                <a:solidFill>
                  <a:schemeClr val="tx1"/>
                </a:solidFill>
              </a:rPr>
              <a:t> </a:t>
            </a:r>
            <a:r>
              <a:rPr lang="en-US" dirty="0" err="1">
                <a:solidFill>
                  <a:schemeClr val="tx1"/>
                </a:solidFill>
              </a:rPr>
              <a:t>phát</a:t>
            </a:r>
            <a:r>
              <a:rPr lang="en-US" dirty="0">
                <a:solidFill>
                  <a:schemeClr val="tx1"/>
                </a:solidFill>
              </a:rPr>
              <a:t> </a:t>
            </a:r>
            <a:r>
              <a:rPr lang="en-US" dirty="0" err="1">
                <a:solidFill>
                  <a:schemeClr val="tx1"/>
                </a:solidFill>
              </a:rPr>
              <a:t>triển</a:t>
            </a:r>
            <a:r>
              <a:rPr lang="en-US" dirty="0">
                <a:solidFill>
                  <a:schemeClr val="tx1"/>
                </a:solidFill>
              </a:rPr>
              <a:t>, </a:t>
            </a:r>
            <a:r>
              <a:rPr lang="en-US" dirty="0" err="1">
                <a:solidFill>
                  <a:schemeClr val="tx1"/>
                </a:solidFill>
              </a:rPr>
              <a:t>đây</a:t>
            </a:r>
            <a:r>
              <a:rPr lang="en-US" dirty="0">
                <a:solidFill>
                  <a:schemeClr val="tx1"/>
                </a:solidFill>
              </a:rPr>
              <a:t> </a:t>
            </a:r>
            <a:r>
              <a:rPr lang="en-US" dirty="0" err="1">
                <a:solidFill>
                  <a:schemeClr val="tx1"/>
                </a:solidFill>
              </a:rPr>
              <a:t>cũng</a:t>
            </a:r>
            <a:r>
              <a:rPr lang="en-US" dirty="0">
                <a:solidFill>
                  <a:schemeClr val="tx1"/>
                </a:solidFill>
              </a:rPr>
              <a:t> </a:t>
            </a:r>
            <a:r>
              <a:rPr lang="en-US" dirty="0" err="1">
                <a:solidFill>
                  <a:schemeClr val="tx1"/>
                </a:solidFill>
              </a:rPr>
              <a:t>là</a:t>
            </a:r>
            <a:r>
              <a:rPr lang="en-US" dirty="0">
                <a:solidFill>
                  <a:schemeClr val="tx1"/>
                </a:solidFill>
              </a:rPr>
              <a:t> </a:t>
            </a:r>
            <a:r>
              <a:rPr lang="en-US" dirty="0" err="1">
                <a:solidFill>
                  <a:schemeClr val="tx1"/>
                </a:solidFill>
              </a:rPr>
              <a:t>một</a:t>
            </a:r>
            <a:r>
              <a:rPr lang="en-US" dirty="0">
                <a:solidFill>
                  <a:schemeClr val="tx1"/>
                </a:solidFill>
              </a:rPr>
              <a:t> </a:t>
            </a:r>
            <a:r>
              <a:rPr lang="en-US" dirty="0" err="1">
                <a:solidFill>
                  <a:schemeClr val="tx1"/>
                </a:solidFill>
              </a:rPr>
              <a:t>trong</a:t>
            </a:r>
            <a:r>
              <a:rPr lang="en-US" dirty="0">
                <a:solidFill>
                  <a:schemeClr val="tx1"/>
                </a:solidFill>
              </a:rPr>
              <a:t> </a:t>
            </a:r>
            <a:r>
              <a:rPr lang="en-US" dirty="0" err="1">
                <a:solidFill>
                  <a:schemeClr val="tx1"/>
                </a:solidFill>
              </a:rPr>
              <a:t>các</a:t>
            </a:r>
            <a:r>
              <a:rPr lang="en-US" dirty="0">
                <a:solidFill>
                  <a:schemeClr val="tx1"/>
                </a:solidFill>
              </a:rPr>
              <a:t> </a:t>
            </a:r>
            <a:r>
              <a:rPr lang="en-US" dirty="0" err="1">
                <a:solidFill>
                  <a:schemeClr val="tx1"/>
                </a:solidFill>
              </a:rPr>
              <a:t>điểm</a:t>
            </a:r>
            <a:r>
              <a:rPr lang="en-US" dirty="0">
                <a:solidFill>
                  <a:schemeClr val="tx1"/>
                </a:solidFill>
              </a:rPr>
              <a:t> </a:t>
            </a:r>
            <a:r>
              <a:rPr lang="en-US" dirty="0" err="1">
                <a:solidFill>
                  <a:schemeClr val="tx1"/>
                </a:solidFill>
              </a:rPr>
              <a:t>đến</a:t>
            </a:r>
            <a:r>
              <a:rPr lang="en-US" dirty="0">
                <a:solidFill>
                  <a:schemeClr val="tx1"/>
                </a:solidFill>
              </a:rPr>
              <a:t> </a:t>
            </a:r>
            <a:r>
              <a:rPr lang="en-US" dirty="0" err="1">
                <a:solidFill>
                  <a:schemeClr val="tx1"/>
                </a:solidFill>
              </a:rPr>
              <a:t>lý</a:t>
            </a:r>
            <a:r>
              <a:rPr lang="en-US" dirty="0">
                <a:solidFill>
                  <a:schemeClr val="tx1"/>
                </a:solidFill>
              </a:rPr>
              <a:t> </a:t>
            </a:r>
            <a:r>
              <a:rPr lang="en-US" dirty="0" err="1">
                <a:solidFill>
                  <a:schemeClr val="tx1"/>
                </a:solidFill>
              </a:rPr>
              <a:t>tưởng</a:t>
            </a:r>
            <a:r>
              <a:rPr lang="en-US" dirty="0">
                <a:solidFill>
                  <a:schemeClr val="tx1"/>
                </a:solidFill>
              </a:rPr>
              <a:t> </a:t>
            </a:r>
            <a:r>
              <a:rPr lang="en-US" dirty="0" err="1">
                <a:solidFill>
                  <a:schemeClr val="tx1"/>
                </a:solidFill>
              </a:rPr>
              <a:t>để</a:t>
            </a:r>
            <a:r>
              <a:rPr lang="en-US" dirty="0">
                <a:solidFill>
                  <a:schemeClr val="tx1"/>
                </a:solidFill>
              </a:rPr>
              <a:t> </a:t>
            </a:r>
            <a:r>
              <a:rPr lang="en-US" dirty="0" err="1">
                <a:solidFill>
                  <a:schemeClr val="tx1"/>
                </a:solidFill>
              </a:rPr>
              <a:t>tổ</a:t>
            </a:r>
            <a:r>
              <a:rPr lang="en-US" dirty="0">
                <a:solidFill>
                  <a:schemeClr val="tx1"/>
                </a:solidFill>
              </a:rPr>
              <a:t> </a:t>
            </a:r>
            <a:r>
              <a:rPr lang="en-US" dirty="0" err="1">
                <a:solidFill>
                  <a:schemeClr val="tx1"/>
                </a:solidFill>
              </a:rPr>
              <a:t>chức</a:t>
            </a:r>
            <a:r>
              <a:rPr lang="en-US" dirty="0">
                <a:solidFill>
                  <a:schemeClr val="tx1"/>
                </a:solidFill>
              </a:rPr>
              <a:t> du </a:t>
            </a:r>
            <a:r>
              <a:rPr lang="en-US" dirty="0" err="1">
                <a:solidFill>
                  <a:schemeClr val="tx1"/>
                </a:solidFill>
              </a:rPr>
              <a:t>lịch</a:t>
            </a:r>
            <a:r>
              <a:rPr lang="en-US" dirty="0">
                <a:solidFill>
                  <a:schemeClr val="tx1"/>
                </a:solidFill>
              </a:rPr>
              <a:t> MICE</a:t>
            </a:r>
          </a:p>
        </p:txBody>
      </p:sp>
      <p:sp>
        <p:nvSpPr>
          <p:cNvPr id="4"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27</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2956348252"/>
      </p:ext>
    </p:extLst>
  </p:cSld>
  <p:clrMapOvr>
    <a:masterClrMapping/>
  </p:clrMapOvr>
  <p:transition spd="slow">
    <p:push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pPr lvl="0"/>
            <a:r>
              <a:rPr lang="en-US" b="1" dirty="0"/>
              <a:t>1.4 CÁC LOẠI HÌNH DU LỊCH</a:t>
            </a:r>
            <a:br>
              <a:rPr lang="en-US" b="1" dirty="0"/>
            </a:br>
            <a:r>
              <a:rPr lang="en-US" dirty="0"/>
              <a:t/>
            </a:r>
            <a:br>
              <a:rPr lang="en-US" dirty="0"/>
            </a:br>
            <a:endParaRPr lang="en-US" b="1" dirty="0">
              <a:solidFill>
                <a:srgbClr val="FF0000"/>
              </a:solidFill>
            </a:endParaRPr>
          </a:p>
        </p:txBody>
      </p:sp>
      <p:sp>
        <p:nvSpPr>
          <p:cNvPr id="5" name="Title 1"/>
          <p:cNvSpPr txBox="1">
            <a:spLocks/>
          </p:cNvSpPr>
          <p:nvPr/>
        </p:nvSpPr>
        <p:spPr>
          <a:xfrm>
            <a:off x="333775" y="832513"/>
            <a:ext cx="9660232" cy="587738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just"/>
            <a:r>
              <a:rPr lang="en-US" sz="2800" b="1" dirty="0"/>
              <a:t>Du </a:t>
            </a:r>
            <a:r>
              <a:rPr lang="en-US" sz="2800" b="1" dirty="0" err="1"/>
              <a:t>lịch</a:t>
            </a:r>
            <a:r>
              <a:rPr lang="en-US" sz="2800" b="1" dirty="0"/>
              <a:t> </a:t>
            </a:r>
            <a:r>
              <a:rPr lang="en-US" sz="2800" b="1" dirty="0" smtClean="0"/>
              <a:t>Teambuilding</a:t>
            </a:r>
          </a:p>
          <a:p>
            <a:pPr algn="just"/>
            <a:r>
              <a:rPr lang="vi-VN" sz="2800" b="1" dirty="0">
                <a:solidFill>
                  <a:schemeClr val="tx1"/>
                </a:solidFill>
              </a:rPr>
              <a:t>Team Building</a:t>
            </a:r>
            <a:r>
              <a:rPr lang="vi-VN" sz="2800" dirty="0">
                <a:solidFill>
                  <a:schemeClr val="tx1"/>
                </a:solidFill>
              </a:rPr>
              <a:t> thực chất là một khóa học </a:t>
            </a:r>
            <a:r>
              <a:rPr lang="vi-VN" sz="2800" i="1" dirty="0">
                <a:solidFill>
                  <a:schemeClr val="tx1"/>
                </a:solidFill>
              </a:rPr>
              <a:t>(thông thường được tổ chức ngoài trời)</a:t>
            </a:r>
            <a:r>
              <a:rPr lang="vi-VN" sz="2800" dirty="0">
                <a:solidFill>
                  <a:schemeClr val="tx1"/>
                </a:solidFill>
              </a:rPr>
              <a:t> dựa trên các trò chơi khác nhau để cho học viên</a:t>
            </a:r>
            <a:r>
              <a:rPr lang="vi-VN" sz="2800" i="1" dirty="0">
                <a:solidFill>
                  <a:schemeClr val="tx1"/>
                </a:solidFill>
              </a:rPr>
              <a:t> (những người tham gia)</a:t>
            </a:r>
            <a:r>
              <a:rPr lang="vi-VN" sz="2800" dirty="0">
                <a:solidFill>
                  <a:schemeClr val="tx1"/>
                </a:solidFill>
              </a:rPr>
              <a:t> trải nghiệm các tình huống trước sau dựa trên các câu hỏi của giảng viên </a:t>
            </a:r>
            <a:r>
              <a:rPr lang="vi-VN" sz="2800" i="1" dirty="0">
                <a:solidFill>
                  <a:schemeClr val="tx1"/>
                </a:solidFill>
              </a:rPr>
              <a:t>(facilitator)</a:t>
            </a:r>
            <a:r>
              <a:rPr lang="vi-VN" sz="2800" dirty="0">
                <a:solidFill>
                  <a:schemeClr val="tx1"/>
                </a:solidFill>
              </a:rPr>
              <a:t> để rút ra các bài học thực tiễn trong công việc, nhằm điều chỉnh thái độ và hành vi cá nhân trong khi làm việc chung với nhau cùng hướng đến mục tiêu chung của tổ chức</a:t>
            </a:r>
          </a:p>
          <a:p>
            <a:pPr algn="just"/>
            <a:r>
              <a:rPr lang="vi-VN" sz="2800" dirty="0">
                <a:solidFill>
                  <a:schemeClr val="tx1"/>
                </a:solidFill>
              </a:rPr>
              <a:t> Đối tượng tham gia là nhân viên công ty, thành viên một tổ chức – câu lạc bộ, trường học, gia đình … hoặc bất kỳ những cá nhân bắt buộc hoặc tự nguyện hợp tác với nhau trong một môi trường nhất định.</a:t>
            </a:r>
          </a:p>
          <a:p>
            <a:pPr algn="just"/>
            <a:endParaRPr lang="en-US" sz="2800" dirty="0"/>
          </a:p>
        </p:txBody>
      </p:sp>
      <p:sp>
        <p:nvSpPr>
          <p:cNvPr id="4"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28</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1954754803"/>
      </p:ext>
    </p:extLst>
  </p:cSld>
  <p:clrMapOvr>
    <a:masterClrMapping/>
  </p:clrMapOvr>
  <p:transition spd="slow">
    <p:push di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pPr lvl="0"/>
            <a:r>
              <a:rPr lang="en-US" b="1" dirty="0"/>
              <a:t>1.4 CÁC LOẠI HÌNH DU LỊCH</a:t>
            </a:r>
            <a:br>
              <a:rPr lang="en-US" b="1" dirty="0"/>
            </a:br>
            <a:r>
              <a:rPr lang="en-US" dirty="0"/>
              <a:t/>
            </a:r>
            <a:br>
              <a:rPr lang="en-US" dirty="0"/>
            </a:br>
            <a:endParaRPr lang="en-US" b="1" dirty="0">
              <a:solidFill>
                <a:srgbClr val="FF0000"/>
              </a:solidFill>
            </a:endParaRPr>
          </a:p>
        </p:txBody>
      </p:sp>
      <p:sp>
        <p:nvSpPr>
          <p:cNvPr id="5" name="Title 1"/>
          <p:cNvSpPr txBox="1">
            <a:spLocks/>
          </p:cNvSpPr>
          <p:nvPr/>
        </p:nvSpPr>
        <p:spPr>
          <a:xfrm>
            <a:off x="333774" y="991673"/>
            <a:ext cx="10161353" cy="57182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just"/>
            <a:r>
              <a:rPr lang="en-US" b="1" dirty="0"/>
              <a:t>Du </a:t>
            </a:r>
            <a:r>
              <a:rPr lang="en-US" b="1" dirty="0" err="1"/>
              <a:t>lịch</a:t>
            </a:r>
            <a:r>
              <a:rPr lang="en-US" b="1" dirty="0"/>
              <a:t> </a:t>
            </a:r>
            <a:r>
              <a:rPr lang="en-US" b="1" dirty="0" smtClean="0"/>
              <a:t>Teambuilding</a:t>
            </a:r>
          </a:p>
          <a:p>
            <a:pPr algn="just"/>
            <a:r>
              <a:rPr lang="en-US" dirty="0" smtClean="0">
                <a:solidFill>
                  <a:schemeClr val="tx1"/>
                </a:solidFill>
              </a:rPr>
              <a:t>Ở </a:t>
            </a:r>
            <a:r>
              <a:rPr lang="en-US" dirty="0" err="1">
                <a:solidFill>
                  <a:schemeClr val="tx1"/>
                </a:solidFill>
              </a:rPr>
              <a:t>Việt</a:t>
            </a:r>
            <a:r>
              <a:rPr lang="en-US" dirty="0">
                <a:solidFill>
                  <a:schemeClr val="tx1"/>
                </a:solidFill>
              </a:rPr>
              <a:t> Nam du </a:t>
            </a:r>
            <a:r>
              <a:rPr lang="en-US" dirty="0" err="1">
                <a:solidFill>
                  <a:schemeClr val="tx1"/>
                </a:solidFill>
              </a:rPr>
              <a:t>lịch</a:t>
            </a:r>
            <a:r>
              <a:rPr lang="en-US" dirty="0">
                <a:solidFill>
                  <a:schemeClr val="tx1"/>
                </a:solidFill>
              </a:rPr>
              <a:t> </a:t>
            </a:r>
            <a:r>
              <a:rPr lang="en-US" dirty="0" err="1">
                <a:solidFill>
                  <a:schemeClr val="tx1"/>
                </a:solidFill>
              </a:rPr>
              <a:t>kết</a:t>
            </a:r>
            <a:r>
              <a:rPr lang="en-US" dirty="0">
                <a:solidFill>
                  <a:schemeClr val="tx1"/>
                </a:solidFill>
              </a:rPr>
              <a:t> </a:t>
            </a:r>
            <a:r>
              <a:rPr lang="en-US" dirty="0" err="1">
                <a:solidFill>
                  <a:schemeClr val="tx1"/>
                </a:solidFill>
              </a:rPr>
              <a:t>hợp</a:t>
            </a:r>
            <a:r>
              <a:rPr lang="en-US" dirty="0">
                <a:solidFill>
                  <a:schemeClr val="tx1"/>
                </a:solidFill>
              </a:rPr>
              <a:t> teambuilding </a:t>
            </a:r>
            <a:r>
              <a:rPr lang="en-US" dirty="0" err="1">
                <a:solidFill>
                  <a:schemeClr val="tx1"/>
                </a:solidFill>
              </a:rPr>
              <a:t>sẽ</a:t>
            </a:r>
            <a:r>
              <a:rPr lang="en-US" dirty="0">
                <a:solidFill>
                  <a:schemeClr val="tx1"/>
                </a:solidFill>
              </a:rPr>
              <a:t> </a:t>
            </a:r>
            <a:r>
              <a:rPr lang="en-US" dirty="0" err="1">
                <a:solidFill>
                  <a:schemeClr val="tx1"/>
                </a:solidFill>
              </a:rPr>
              <a:t>được</a:t>
            </a:r>
            <a:r>
              <a:rPr lang="en-US" dirty="0">
                <a:solidFill>
                  <a:schemeClr val="tx1"/>
                </a:solidFill>
              </a:rPr>
              <a:t> </a:t>
            </a:r>
            <a:r>
              <a:rPr lang="en-US" dirty="0" err="1">
                <a:solidFill>
                  <a:schemeClr val="tx1"/>
                </a:solidFill>
              </a:rPr>
              <a:t>tổ</a:t>
            </a:r>
            <a:r>
              <a:rPr lang="en-US" dirty="0">
                <a:solidFill>
                  <a:schemeClr val="tx1"/>
                </a:solidFill>
              </a:rPr>
              <a:t> </a:t>
            </a:r>
            <a:r>
              <a:rPr lang="en-US" dirty="0" err="1">
                <a:solidFill>
                  <a:schemeClr val="tx1"/>
                </a:solidFill>
              </a:rPr>
              <a:t>chức</a:t>
            </a:r>
            <a:r>
              <a:rPr lang="en-US" dirty="0">
                <a:solidFill>
                  <a:schemeClr val="tx1"/>
                </a:solidFill>
              </a:rPr>
              <a:t> ở </a:t>
            </a:r>
            <a:r>
              <a:rPr lang="en-US" dirty="0" err="1">
                <a:solidFill>
                  <a:schemeClr val="tx1"/>
                </a:solidFill>
              </a:rPr>
              <a:t>các</a:t>
            </a:r>
            <a:r>
              <a:rPr lang="en-US" dirty="0">
                <a:solidFill>
                  <a:schemeClr val="tx1"/>
                </a:solidFill>
              </a:rPr>
              <a:t> </a:t>
            </a:r>
            <a:r>
              <a:rPr lang="en-US" dirty="0" err="1">
                <a:solidFill>
                  <a:schemeClr val="tx1"/>
                </a:solidFill>
              </a:rPr>
              <a:t>địa</a:t>
            </a:r>
            <a:r>
              <a:rPr lang="en-US" dirty="0">
                <a:solidFill>
                  <a:schemeClr val="tx1"/>
                </a:solidFill>
              </a:rPr>
              <a:t> </a:t>
            </a:r>
            <a:r>
              <a:rPr lang="en-US" dirty="0" err="1">
                <a:solidFill>
                  <a:schemeClr val="tx1"/>
                </a:solidFill>
              </a:rPr>
              <a:t>điểm</a:t>
            </a:r>
            <a:r>
              <a:rPr lang="en-US" dirty="0">
                <a:solidFill>
                  <a:schemeClr val="tx1"/>
                </a:solidFill>
              </a:rPr>
              <a:t> du </a:t>
            </a:r>
            <a:r>
              <a:rPr lang="en-US" dirty="0" err="1">
                <a:solidFill>
                  <a:schemeClr val="tx1"/>
                </a:solidFill>
              </a:rPr>
              <a:t>lịch</a:t>
            </a:r>
            <a:r>
              <a:rPr lang="en-US" dirty="0">
                <a:solidFill>
                  <a:schemeClr val="tx1"/>
                </a:solidFill>
              </a:rPr>
              <a:t> </a:t>
            </a:r>
            <a:r>
              <a:rPr lang="en-US" dirty="0" err="1">
                <a:solidFill>
                  <a:schemeClr val="tx1"/>
                </a:solidFill>
              </a:rPr>
              <a:t>gần</a:t>
            </a:r>
            <a:r>
              <a:rPr lang="en-US" dirty="0">
                <a:solidFill>
                  <a:schemeClr val="tx1"/>
                </a:solidFill>
              </a:rPr>
              <a:t> </a:t>
            </a:r>
            <a:r>
              <a:rPr lang="en-US" dirty="0" err="1">
                <a:solidFill>
                  <a:schemeClr val="tx1"/>
                </a:solidFill>
              </a:rPr>
              <a:t>biển</a:t>
            </a:r>
            <a:r>
              <a:rPr lang="en-US" dirty="0">
                <a:solidFill>
                  <a:schemeClr val="tx1"/>
                </a:solidFill>
              </a:rPr>
              <a:t> </a:t>
            </a:r>
            <a:r>
              <a:rPr lang="en-US" dirty="0" err="1">
                <a:solidFill>
                  <a:schemeClr val="tx1"/>
                </a:solidFill>
              </a:rPr>
              <a:t>hoặc</a:t>
            </a:r>
            <a:r>
              <a:rPr lang="en-US" dirty="0">
                <a:solidFill>
                  <a:schemeClr val="tx1"/>
                </a:solidFill>
              </a:rPr>
              <a:t> </a:t>
            </a:r>
            <a:r>
              <a:rPr lang="en-US" dirty="0" err="1">
                <a:solidFill>
                  <a:schemeClr val="tx1"/>
                </a:solidFill>
              </a:rPr>
              <a:t>cũng</a:t>
            </a:r>
            <a:r>
              <a:rPr lang="en-US" dirty="0">
                <a:solidFill>
                  <a:schemeClr val="tx1"/>
                </a:solidFill>
              </a:rPr>
              <a:t> </a:t>
            </a:r>
            <a:r>
              <a:rPr lang="en-US" dirty="0" err="1">
                <a:solidFill>
                  <a:schemeClr val="tx1"/>
                </a:solidFill>
              </a:rPr>
              <a:t>có</a:t>
            </a:r>
            <a:r>
              <a:rPr lang="en-US" dirty="0">
                <a:solidFill>
                  <a:schemeClr val="tx1"/>
                </a:solidFill>
              </a:rPr>
              <a:t> </a:t>
            </a:r>
            <a:r>
              <a:rPr lang="en-US" dirty="0" err="1">
                <a:solidFill>
                  <a:schemeClr val="tx1"/>
                </a:solidFill>
              </a:rPr>
              <a:t>thể</a:t>
            </a:r>
            <a:r>
              <a:rPr lang="en-US" dirty="0">
                <a:solidFill>
                  <a:schemeClr val="tx1"/>
                </a:solidFill>
              </a:rPr>
              <a:t> </a:t>
            </a:r>
            <a:r>
              <a:rPr lang="en-US" dirty="0" err="1">
                <a:solidFill>
                  <a:schemeClr val="tx1"/>
                </a:solidFill>
              </a:rPr>
              <a:t>là</a:t>
            </a:r>
            <a:r>
              <a:rPr lang="en-US" dirty="0">
                <a:solidFill>
                  <a:schemeClr val="tx1"/>
                </a:solidFill>
              </a:rPr>
              <a:t> </a:t>
            </a:r>
            <a:r>
              <a:rPr lang="en-US" dirty="0" err="1">
                <a:solidFill>
                  <a:schemeClr val="tx1"/>
                </a:solidFill>
              </a:rPr>
              <a:t>là</a:t>
            </a:r>
            <a:r>
              <a:rPr lang="en-US" dirty="0">
                <a:solidFill>
                  <a:schemeClr val="tx1"/>
                </a:solidFill>
              </a:rPr>
              <a:t> </a:t>
            </a:r>
            <a:r>
              <a:rPr lang="en-US" dirty="0" err="1">
                <a:solidFill>
                  <a:schemeClr val="tx1"/>
                </a:solidFill>
              </a:rPr>
              <a:t>khu</a:t>
            </a:r>
            <a:r>
              <a:rPr lang="en-US" dirty="0">
                <a:solidFill>
                  <a:schemeClr val="tx1"/>
                </a:solidFill>
              </a:rPr>
              <a:t> du </a:t>
            </a:r>
            <a:r>
              <a:rPr lang="en-US" dirty="0" err="1">
                <a:solidFill>
                  <a:schemeClr val="tx1"/>
                </a:solidFill>
              </a:rPr>
              <a:t>lịch</a:t>
            </a:r>
            <a:r>
              <a:rPr lang="en-US" dirty="0">
                <a:solidFill>
                  <a:schemeClr val="tx1"/>
                </a:solidFill>
              </a:rPr>
              <a:t> </a:t>
            </a:r>
            <a:r>
              <a:rPr lang="en-US" dirty="0" err="1">
                <a:solidFill>
                  <a:schemeClr val="tx1"/>
                </a:solidFill>
              </a:rPr>
              <a:t>sinh</a:t>
            </a:r>
            <a:r>
              <a:rPr lang="en-US" dirty="0">
                <a:solidFill>
                  <a:schemeClr val="tx1"/>
                </a:solidFill>
              </a:rPr>
              <a:t> </a:t>
            </a:r>
            <a:r>
              <a:rPr lang="en-US" dirty="0" err="1">
                <a:solidFill>
                  <a:schemeClr val="tx1"/>
                </a:solidFill>
              </a:rPr>
              <a:t>thái</a:t>
            </a:r>
            <a:r>
              <a:rPr lang="en-US" dirty="0">
                <a:solidFill>
                  <a:schemeClr val="tx1"/>
                </a:solidFill>
              </a:rPr>
              <a:t>.</a:t>
            </a:r>
          </a:p>
          <a:p>
            <a:pPr algn="just"/>
            <a:r>
              <a:rPr lang="en-US" dirty="0">
                <a:solidFill>
                  <a:schemeClr val="tx1"/>
                </a:solidFill>
              </a:rPr>
              <a:t>Teambuilding tour </a:t>
            </a:r>
            <a:r>
              <a:rPr lang="en-US" dirty="0" err="1">
                <a:solidFill>
                  <a:schemeClr val="tx1"/>
                </a:solidFill>
              </a:rPr>
              <a:t>đang</a:t>
            </a:r>
            <a:r>
              <a:rPr lang="en-US" dirty="0">
                <a:solidFill>
                  <a:schemeClr val="tx1"/>
                </a:solidFill>
              </a:rPr>
              <a:t> </a:t>
            </a:r>
            <a:r>
              <a:rPr lang="en-US" dirty="0" err="1">
                <a:solidFill>
                  <a:schemeClr val="tx1"/>
                </a:solidFill>
              </a:rPr>
              <a:t>là</a:t>
            </a:r>
            <a:r>
              <a:rPr lang="en-US" dirty="0">
                <a:solidFill>
                  <a:schemeClr val="tx1"/>
                </a:solidFill>
              </a:rPr>
              <a:t> </a:t>
            </a:r>
            <a:r>
              <a:rPr lang="en-US" dirty="0" err="1">
                <a:solidFill>
                  <a:schemeClr val="tx1"/>
                </a:solidFill>
              </a:rPr>
              <a:t>loại</a:t>
            </a:r>
            <a:r>
              <a:rPr lang="en-US" dirty="0">
                <a:solidFill>
                  <a:schemeClr val="tx1"/>
                </a:solidFill>
              </a:rPr>
              <a:t> </a:t>
            </a:r>
            <a:r>
              <a:rPr lang="en-US" dirty="0" err="1">
                <a:solidFill>
                  <a:schemeClr val="tx1"/>
                </a:solidFill>
              </a:rPr>
              <a:t>hình</a:t>
            </a:r>
            <a:r>
              <a:rPr lang="en-US" dirty="0">
                <a:solidFill>
                  <a:schemeClr val="tx1"/>
                </a:solidFill>
              </a:rPr>
              <a:t> du </a:t>
            </a:r>
            <a:r>
              <a:rPr lang="en-US" dirty="0" err="1">
                <a:solidFill>
                  <a:schemeClr val="tx1"/>
                </a:solidFill>
              </a:rPr>
              <a:t>lịch</a:t>
            </a:r>
            <a:r>
              <a:rPr lang="en-US" dirty="0">
                <a:solidFill>
                  <a:schemeClr val="tx1"/>
                </a:solidFill>
              </a:rPr>
              <a:t> </a:t>
            </a:r>
            <a:r>
              <a:rPr lang="en-US" dirty="0" err="1">
                <a:solidFill>
                  <a:schemeClr val="tx1"/>
                </a:solidFill>
              </a:rPr>
              <a:t>thu</a:t>
            </a:r>
            <a:r>
              <a:rPr lang="en-US" dirty="0">
                <a:solidFill>
                  <a:schemeClr val="tx1"/>
                </a:solidFill>
              </a:rPr>
              <a:t> </a:t>
            </a:r>
            <a:r>
              <a:rPr lang="en-US" dirty="0" err="1">
                <a:solidFill>
                  <a:schemeClr val="tx1"/>
                </a:solidFill>
              </a:rPr>
              <a:t>hút</a:t>
            </a:r>
            <a:r>
              <a:rPr lang="en-US" dirty="0">
                <a:solidFill>
                  <a:schemeClr val="tx1"/>
                </a:solidFill>
              </a:rPr>
              <a:t> </a:t>
            </a:r>
            <a:r>
              <a:rPr lang="en-US" dirty="0" err="1">
                <a:solidFill>
                  <a:schemeClr val="tx1"/>
                </a:solidFill>
              </a:rPr>
              <a:t>rất</a:t>
            </a:r>
            <a:r>
              <a:rPr lang="en-US" dirty="0">
                <a:solidFill>
                  <a:schemeClr val="tx1"/>
                </a:solidFill>
              </a:rPr>
              <a:t> </a:t>
            </a:r>
            <a:r>
              <a:rPr lang="en-US" dirty="0" err="1">
                <a:solidFill>
                  <a:schemeClr val="tx1"/>
                </a:solidFill>
              </a:rPr>
              <a:t>nhiều</a:t>
            </a:r>
            <a:r>
              <a:rPr lang="en-US" dirty="0">
                <a:solidFill>
                  <a:schemeClr val="tx1"/>
                </a:solidFill>
              </a:rPr>
              <a:t> </a:t>
            </a:r>
            <a:r>
              <a:rPr lang="en-US" dirty="0" err="1">
                <a:solidFill>
                  <a:schemeClr val="tx1"/>
                </a:solidFill>
              </a:rPr>
              <a:t>khách</a:t>
            </a:r>
            <a:r>
              <a:rPr lang="en-US" dirty="0">
                <a:solidFill>
                  <a:schemeClr val="tx1"/>
                </a:solidFill>
              </a:rPr>
              <a:t> du </a:t>
            </a:r>
            <a:r>
              <a:rPr lang="en-US" dirty="0" err="1">
                <a:solidFill>
                  <a:schemeClr val="tx1"/>
                </a:solidFill>
              </a:rPr>
              <a:t>lịch</a:t>
            </a:r>
            <a:r>
              <a:rPr lang="en-US" dirty="0">
                <a:solidFill>
                  <a:schemeClr val="tx1"/>
                </a:solidFill>
              </a:rPr>
              <a:t> </a:t>
            </a:r>
            <a:r>
              <a:rPr lang="en-US" dirty="0" err="1">
                <a:solidFill>
                  <a:schemeClr val="tx1"/>
                </a:solidFill>
              </a:rPr>
              <a:t>trong</a:t>
            </a:r>
            <a:r>
              <a:rPr lang="en-US" dirty="0">
                <a:solidFill>
                  <a:schemeClr val="tx1"/>
                </a:solidFill>
              </a:rPr>
              <a:t> </a:t>
            </a:r>
            <a:r>
              <a:rPr lang="en-US" dirty="0" err="1">
                <a:solidFill>
                  <a:schemeClr val="tx1"/>
                </a:solidFill>
              </a:rPr>
              <a:t>và</a:t>
            </a:r>
            <a:r>
              <a:rPr lang="en-US" dirty="0">
                <a:solidFill>
                  <a:schemeClr val="tx1"/>
                </a:solidFill>
              </a:rPr>
              <a:t> </a:t>
            </a:r>
            <a:r>
              <a:rPr lang="en-US" dirty="0" err="1">
                <a:solidFill>
                  <a:schemeClr val="tx1"/>
                </a:solidFill>
              </a:rPr>
              <a:t>ngoài</a:t>
            </a:r>
            <a:r>
              <a:rPr lang="en-US" dirty="0">
                <a:solidFill>
                  <a:schemeClr val="tx1"/>
                </a:solidFill>
              </a:rPr>
              <a:t> </a:t>
            </a:r>
            <a:r>
              <a:rPr lang="en-US" dirty="0" err="1">
                <a:solidFill>
                  <a:schemeClr val="tx1"/>
                </a:solidFill>
              </a:rPr>
              <a:t>nước</a:t>
            </a:r>
            <a:r>
              <a:rPr lang="en-US" dirty="0">
                <a:solidFill>
                  <a:schemeClr val="tx1"/>
                </a:solidFill>
              </a:rPr>
              <a:t>, </a:t>
            </a:r>
            <a:r>
              <a:rPr lang="en-US" dirty="0" err="1">
                <a:solidFill>
                  <a:schemeClr val="tx1"/>
                </a:solidFill>
              </a:rPr>
              <a:t>đặc</a:t>
            </a:r>
            <a:r>
              <a:rPr lang="en-US" dirty="0">
                <a:solidFill>
                  <a:schemeClr val="tx1"/>
                </a:solidFill>
              </a:rPr>
              <a:t> </a:t>
            </a:r>
            <a:r>
              <a:rPr lang="en-US" dirty="0" err="1">
                <a:solidFill>
                  <a:schemeClr val="tx1"/>
                </a:solidFill>
              </a:rPr>
              <a:t>biệt</a:t>
            </a:r>
            <a:r>
              <a:rPr lang="en-US" dirty="0">
                <a:solidFill>
                  <a:schemeClr val="tx1"/>
                </a:solidFill>
              </a:rPr>
              <a:t> </a:t>
            </a:r>
            <a:r>
              <a:rPr lang="en-US" dirty="0" err="1">
                <a:solidFill>
                  <a:schemeClr val="tx1"/>
                </a:solidFill>
              </a:rPr>
              <a:t>là</a:t>
            </a:r>
            <a:r>
              <a:rPr lang="en-US" dirty="0">
                <a:solidFill>
                  <a:schemeClr val="tx1"/>
                </a:solidFill>
              </a:rPr>
              <a:t> </a:t>
            </a:r>
            <a:r>
              <a:rPr lang="en-US" dirty="0" err="1">
                <a:solidFill>
                  <a:schemeClr val="tx1"/>
                </a:solidFill>
              </a:rPr>
              <a:t>giới</a:t>
            </a:r>
            <a:r>
              <a:rPr lang="en-US" dirty="0">
                <a:solidFill>
                  <a:schemeClr val="tx1"/>
                </a:solidFill>
              </a:rPr>
              <a:t> </a:t>
            </a:r>
            <a:r>
              <a:rPr lang="en-US" dirty="0" err="1">
                <a:solidFill>
                  <a:schemeClr val="tx1"/>
                </a:solidFill>
              </a:rPr>
              <a:t>trẻ</a:t>
            </a:r>
            <a:r>
              <a:rPr lang="en-US" dirty="0">
                <a:solidFill>
                  <a:schemeClr val="tx1"/>
                </a:solidFill>
              </a:rPr>
              <a:t>. </a:t>
            </a:r>
            <a:r>
              <a:rPr lang="en-US" dirty="0" err="1">
                <a:solidFill>
                  <a:schemeClr val="tx1"/>
                </a:solidFill>
              </a:rPr>
              <a:t>Các</a:t>
            </a:r>
            <a:r>
              <a:rPr lang="en-US" dirty="0">
                <a:solidFill>
                  <a:schemeClr val="tx1"/>
                </a:solidFill>
              </a:rPr>
              <a:t> </a:t>
            </a:r>
            <a:r>
              <a:rPr lang="en-US" dirty="0" err="1">
                <a:solidFill>
                  <a:schemeClr val="tx1"/>
                </a:solidFill>
              </a:rPr>
              <a:t>doanh</a:t>
            </a:r>
            <a:r>
              <a:rPr lang="en-US" dirty="0">
                <a:solidFill>
                  <a:schemeClr val="tx1"/>
                </a:solidFill>
              </a:rPr>
              <a:t> </a:t>
            </a:r>
            <a:r>
              <a:rPr lang="en-US" dirty="0" err="1">
                <a:solidFill>
                  <a:schemeClr val="tx1"/>
                </a:solidFill>
              </a:rPr>
              <a:t>nghiệp</a:t>
            </a:r>
            <a:r>
              <a:rPr lang="en-US" dirty="0">
                <a:solidFill>
                  <a:schemeClr val="tx1"/>
                </a:solidFill>
              </a:rPr>
              <a:t> </a:t>
            </a:r>
            <a:r>
              <a:rPr lang="en-US" dirty="0" err="1">
                <a:solidFill>
                  <a:schemeClr val="tx1"/>
                </a:solidFill>
              </a:rPr>
              <a:t>có</a:t>
            </a:r>
            <a:r>
              <a:rPr lang="en-US" dirty="0">
                <a:solidFill>
                  <a:schemeClr val="tx1"/>
                </a:solidFill>
              </a:rPr>
              <a:t> </a:t>
            </a:r>
            <a:r>
              <a:rPr lang="en-US" dirty="0" err="1">
                <a:solidFill>
                  <a:schemeClr val="tx1"/>
                </a:solidFill>
              </a:rPr>
              <a:t>xu</a:t>
            </a:r>
            <a:r>
              <a:rPr lang="en-US" dirty="0">
                <a:solidFill>
                  <a:schemeClr val="tx1"/>
                </a:solidFill>
              </a:rPr>
              <a:t> </a:t>
            </a:r>
            <a:r>
              <a:rPr lang="en-US" dirty="0" err="1">
                <a:solidFill>
                  <a:schemeClr val="tx1"/>
                </a:solidFill>
              </a:rPr>
              <a:t>hướng</a:t>
            </a:r>
            <a:r>
              <a:rPr lang="en-US" dirty="0">
                <a:solidFill>
                  <a:schemeClr val="tx1"/>
                </a:solidFill>
              </a:rPr>
              <a:t> </a:t>
            </a:r>
            <a:r>
              <a:rPr lang="en-US" dirty="0" err="1">
                <a:solidFill>
                  <a:schemeClr val="tx1"/>
                </a:solidFill>
              </a:rPr>
              <a:t>sử</a:t>
            </a:r>
            <a:r>
              <a:rPr lang="en-US" dirty="0">
                <a:solidFill>
                  <a:schemeClr val="tx1"/>
                </a:solidFill>
              </a:rPr>
              <a:t> </a:t>
            </a:r>
            <a:r>
              <a:rPr lang="en-US" dirty="0" err="1">
                <a:solidFill>
                  <a:schemeClr val="tx1"/>
                </a:solidFill>
              </a:rPr>
              <a:t>dụng</a:t>
            </a:r>
            <a:r>
              <a:rPr lang="en-US" dirty="0">
                <a:solidFill>
                  <a:schemeClr val="tx1"/>
                </a:solidFill>
              </a:rPr>
              <a:t> </a:t>
            </a:r>
            <a:r>
              <a:rPr lang="en-US" dirty="0" err="1">
                <a:solidFill>
                  <a:schemeClr val="tx1"/>
                </a:solidFill>
              </a:rPr>
              <a:t>gói</a:t>
            </a:r>
            <a:r>
              <a:rPr lang="en-US" dirty="0">
                <a:solidFill>
                  <a:schemeClr val="tx1"/>
                </a:solidFill>
              </a:rPr>
              <a:t> </a:t>
            </a:r>
            <a:r>
              <a:rPr lang="en-US" dirty="0" err="1">
                <a:solidFill>
                  <a:schemeClr val="tx1"/>
                </a:solidFill>
              </a:rPr>
              <a:t>xây</a:t>
            </a:r>
            <a:r>
              <a:rPr lang="en-US" dirty="0">
                <a:solidFill>
                  <a:schemeClr val="tx1"/>
                </a:solidFill>
              </a:rPr>
              <a:t> </a:t>
            </a:r>
            <a:r>
              <a:rPr lang="en-US" dirty="0" err="1">
                <a:solidFill>
                  <a:schemeClr val="tx1"/>
                </a:solidFill>
              </a:rPr>
              <a:t>dựng</a:t>
            </a:r>
            <a:r>
              <a:rPr lang="en-US" dirty="0">
                <a:solidFill>
                  <a:schemeClr val="tx1"/>
                </a:solidFill>
              </a:rPr>
              <a:t> </a:t>
            </a:r>
            <a:r>
              <a:rPr lang="en-US" dirty="0" err="1">
                <a:solidFill>
                  <a:schemeClr val="tx1"/>
                </a:solidFill>
              </a:rPr>
              <a:t>đội</a:t>
            </a:r>
            <a:r>
              <a:rPr lang="en-US" dirty="0">
                <a:solidFill>
                  <a:schemeClr val="tx1"/>
                </a:solidFill>
              </a:rPr>
              <a:t> </a:t>
            </a:r>
            <a:r>
              <a:rPr lang="en-US" dirty="0" err="1">
                <a:solidFill>
                  <a:schemeClr val="tx1"/>
                </a:solidFill>
              </a:rPr>
              <a:t>ngũ</a:t>
            </a:r>
            <a:r>
              <a:rPr lang="en-US" dirty="0">
                <a:solidFill>
                  <a:schemeClr val="tx1"/>
                </a:solidFill>
              </a:rPr>
              <a:t> </a:t>
            </a:r>
            <a:r>
              <a:rPr lang="en-US" dirty="0" err="1">
                <a:solidFill>
                  <a:schemeClr val="tx1"/>
                </a:solidFill>
              </a:rPr>
              <a:t>nhân</a:t>
            </a:r>
            <a:r>
              <a:rPr lang="en-US" dirty="0">
                <a:solidFill>
                  <a:schemeClr val="tx1"/>
                </a:solidFill>
              </a:rPr>
              <a:t> </a:t>
            </a:r>
            <a:r>
              <a:rPr lang="en-US" dirty="0" err="1">
                <a:solidFill>
                  <a:schemeClr val="tx1"/>
                </a:solidFill>
              </a:rPr>
              <a:t>viên</a:t>
            </a:r>
            <a:r>
              <a:rPr lang="en-US" dirty="0">
                <a:solidFill>
                  <a:schemeClr val="tx1"/>
                </a:solidFill>
              </a:rPr>
              <a:t> </a:t>
            </a:r>
            <a:r>
              <a:rPr lang="en-US" dirty="0" err="1">
                <a:solidFill>
                  <a:schemeClr val="tx1"/>
                </a:solidFill>
              </a:rPr>
              <a:t>kết</a:t>
            </a:r>
            <a:r>
              <a:rPr lang="en-US" dirty="0">
                <a:solidFill>
                  <a:schemeClr val="tx1"/>
                </a:solidFill>
              </a:rPr>
              <a:t> </a:t>
            </a:r>
            <a:r>
              <a:rPr lang="en-US" dirty="0" err="1">
                <a:solidFill>
                  <a:schemeClr val="tx1"/>
                </a:solidFill>
              </a:rPr>
              <a:t>hợp</a:t>
            </a:r>
            <a:r>
              <a:rPr lang="en-US" dirty="0">
                <a:solidFill>
                  <a:schemeClr val="tx1"/>
                </a:solidFill>
              </a:rPr>
              <a:t> du </a:t>
            </a:r>
            <a:r>
              <a:rPr lang="en-US" dirty="0" err="1">
                <a:solidFill>
                  <a:schemeClr val="tx1"/>
                </a:solidFill>
              </a:rPr>
              <a:t>lịch</a:t>
            </a:r>
            <a:r>
              <a:rPr lang="en-US" dirty="0">
                <a:solidFill>
                  <a:schemeClr val="tx1"/>
                </a:solidFill>
              </a:rPr>
              <a:t> </a:t>
            </a:r>
            <a:r>
              <a:rPr lang="en-US" dirty="0" err="1">
                <a:solidFill>
                  <a:schemeClr val="tx1"/>
                </a:solidFill>
              </a:rPr>
              <a:t>tham</a:t>
            </a:r>
            <a:r>
              <a:rPr lang="en-US" dirty="0">
                <a:solidFill>
                  <a:schemeClr val="tx1"/>
                </a:solidFill>
              </a:rPr>
              <a:t> </a:t>
            </a:r>
            <a:r>
              <a:rPr lang="en-US" dirty="0" err="1">
                <a:solidFill>
                  <a:schemeClr val="tx1"/>
                </a:solidFill>
              </a:rPr>
              <a:t>quan</a:t>
            </a:r>
            <a:r>
              <a:rPr lang="en-US" dirty="0">
                <a:solidFill>
                  <a:schemeClr val="tx1"/>
                </a:solidFill>
              </a:rPr>
              <a:t>, </a:t>
            </a:r>
            <a:r>
              <a:rPr lang="en-US" dirty="0" err="1">
                <a:solidFill>
                  <a:schemeClr val="tx1"/>
                </a:solidFill>
              </a:rPr>
              <a:t>nghĩ</a:t>
            </a:r>
            <a:r>
              <a:rPr lang="en-US" dirty="0">
                <a:solidFill>
                  <a:schemeClr val="tx1"/>
                </a:solidFill>
              </a:rPr>
              <a:t> </a:t>
            </a:r>
            <a:r>
              <a:rPr lang="en-US" dirty="0" err="1">
                <a:solidFill>
                  <a:schemeClr val="tx1"/>
                </a:solidFill>
              </a:rPr>
              <a:t>dưỡng</a:t>
            </a:r>
            <a:r>
              <a:rPr lang="en-US" dirty="0">
                <a:solidFill>
                  <a:schemeClr val="tx1"/>
                </a:solidFill>
              </a:rPr>
              <a:t> </a:t>
            </a:r>
            <a:r>
              <a:rPr lang="en-US" dirty="0" err="1">
                <a:solidFill>
                  <a:schemeClr val="tx1"/>
                </a:solidFill>
              </a:rPr>
              <a:t>với</a:t>
            </a:r>
            <a:r>
              <a:rPr lang="en-US" dirty="0">
                <a:solidFill>
                  <a:schemeClr val="tx1"/>
                </a:solidFill>
              </a:rPr>
              <a:t> </a:t>
            </a:r>
            <a:r>
              <a:rPr lang="en-US" dirty="0" err="1">
                <a:solidFill>
                  <a:schemeClr val="tx1"/>
                </a:solidFill>
              </a:rPr>
              <a:t>các</a:t>
            </a:r>
            <a:r>
              <a:rPr lang="en-US" dirty="0">
                <a:solidFill>
                  <a:schemeClr val="tx1"/>
                </a:solidFill>
              </a:rPr>
              <a:t> </a:t>
            </a:r>
            <a:r>
              <a:rPr lang="en-US" dirty="0" err="1">
                <a:solidFill>
                  <a:schemeClr val="tx1"/>
                </a:solidFill>
              </a:rPr>
              <a:t>chương</a:t>
            </a:r>
            <a:r>
              <a:rPr lang="en-US" dirty="0">
                <a:solidFill>
                  <a:schemeClr val="tx1"/>
                </a:solidFill>
              </a:rPr>
              <a:t> </a:t>
            </a:r>
            <a:r>
              <a:rPr lang="en-US" dirty="0" err="1">
                <a:solidFill>
                  <a:schemeClr val="tx1"/>
                </a:solidFill>
              </a:rPr>
              <a:t>trình</a:t>
            </a:r>
            <a:r>
              <a:rPr lang="en-US" dirty="0">
                <a:solidFill>
                  <a:schemeClr val="tx1"/>
                </a:solidFill>
              </a:rPr>
              <a:t> teambuilding </a:t>
            </a:r>
            <a:r>
              <a:rPr lang="en-US" dirty="0" err="1">
                <a:solidFill>
                  <a:schemeClr val="tx1"/>
                </a:solidFill>
              </a:rPr>
              <a:t>hấp</a:t>
            </a:r>
            <a:r>
              <a:rPr lang="en-US" dirty="0">
                <a:solidFill>
                  <a:schemeClr val="tx1"/>
                </a:solidFill>
              </a:rPr>
              <a:t> </a:t>
            </a:r>
            <a:r>
              <a:rPr lang="en-US" dirty="0" err="1">
                <a:solidFill>
                  <a:schemeClr val="tx1"/>
                </a:solidFill>
              </a:rPr>
              <a:t>dẫn</a:t>
            </a:r>
            <a:r>
              <a:rPr lang="en-US" dirty="0" smtClean="0">
                <a:solidFill>
                  <a:schemeClr val="tx1"/>
                </a:solidFill>
              </a:rPr>
              <a:t>.</a:t>
            </a:r>
            <a:endParaRPr lang="en-US" dirty="0">
              <a:solidFill>
                <a:schemeClr val="tx1"/>
              </a:solidFill>
            </a:endParaRPr>
          </a:p>
        </p:txBody>
      </p:sp>
      <p:sp>
        <p:nvSpPr>
          <p:cNvPr id="4"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29</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1503404392"/>
      </p:ext>
    </p:extLst>
  </p:cSld>
  <p:clrMapOvr>
    <a:masterClrMapping/>
  </p:clrMapOvr>
  <p:transition spd="slow">
    <p:push di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pPr lvl="0"/>
            <a:r>
              <a:rPr lang="en-US" b="1" dirty="0"/>
              <a:t>1.4 CÁC LOẠI HÌNH DU LỊCH</a:t>
            </a:r>
            <a:br>
              <a:rPr lang="en-US" b="1" dirty="0"/>
            </a:br>
            <a:r>
              <a:rPr lang="en-US" dirty="0"/>
              <a:t/>
            </a:r>
            <a:br>
              <a:rPr lang="en-US" dirty="0"/>
            </a:br>
            <a:endParaRPr lang="en-US" b="1" dirty="0">
              <a:solidFill>
                <a:srgbClr val="FF0000"/>
              </a:solidFill>
            </a:endParaRPr>
          </a:p>
        </p:txBody>
      </p:sp>
      <p:sp>
        <p:nvSpPr>
          <p:cNvPr id="5" name="Title 1"/>
          <p:cNvSpPr txBox="1">
            <a:spLocks/>
          </p:cNvSpPr>
          <p:nvPr/>
        </p:nvSpPr>
        <p:spPr>
          <a:xfrm>
            <a:off x="333774" y="991673"/>
            <a:ext cx="10161353" cy="571822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just"/>
            <a:r>
              <a:rPr lang="en-US" b="1" dirty="0"/>
              <a:t>Du </a:t>
            </a:r>
            <a:r>
              <a:rPr lang="en-US" b="1" dirty="0" err="1"/>
              <a:t>lịch</a:t>
            </a:r>
            <a:r>
              <a:rPr lang="en-US" b="1" dirty="0"/>
              <a:t> </a:t>
            </a:r>
            <a:r>
              <a:rPr lang="en-US" b="1" dirty="0" smtClean="0"/>
              <a:t>Teambuilding</a:t>
            </a:r>
          </a:p>
          <a:p>
            <a:pPr algn="just"/>
            <a:r>
              <a:rPr lang="en-US" dirty="0" err="1" smtClean="0">
                <a:solidFill>
                  <a:schemeClr val="tx1"/>
                </a:solidFill>
              </a:rPr>
              <a:t>Hình</a:t>
            </a:r>
            <a:r>
              <a:rPr lang="en-US" dirty="0" smtClean="0">
                <a:solidFill>
                  <a:schemeClr val="tx1"/>
                </a:solidFill>
              </a:rPr>
              <a:t> </a:t>
            </a:r>
            <a:r>
              <a:rPr lang="en-US" dirty="0" err="1">
                <a:solidFill>
                  <a:schemeClr val="tx1"/>
                </a:solidFill>
              </a:rPr>
              <a:t>thức</a:t>
            </a:r>
            <a:r>
              <a:rPr lang="en-US" dirty="0">
                <a:solidFill>
                  <a:schemeClr val="tx1"/>
                </a:solidFill>
              </a:rPr>
              <a:t> du </a:t>
            </a:r>
            <a:r>
              <a:rPr lang="en-US" dirty="0" err="1">
                <a:solidFill>
                  <a:schemeClr val="tx1"/>
                </a:solidFill>
              </a:rPr>
              <a:t>lịch</a:t>
            </a:r>
            <a:r>
              <a:rPr lang="en-US" dirty="0">
                <a:solidFill>
                  <a:schemeClr val="tx1"/>
                </a:solidFill>
              </a:rPr>
              <a:t> </a:t>
            </a:r>
            <a:r>
              <a:rPr lang="en-US" dirty="0" err="1">
                <a:solidFill>
                  <a:schemeClr val="tx1"/>
                </a:solidFill>
              </a:rPr>
              <a:t>này</a:t>
            </a:r>
            <a:r>
              <a:rPr lang="en-US" dirty="0">
                <a:solidFill>
                  <a:schemeClr val="tx1"/>
                </a:solidFill>
              </a:rPr>
              <a:t> </a:t>
            </a:r>
            <a:r>
              <a:rPr lang="en-US" dirty="0" err="1">
                <a:solidFill>
                  <a:schemeClr val="tx1"/>
                </a:solidFill>
              </a:rPr>
              <a:t>là</a:t>
            </a:r>
            <a:r>
              <a:rPr lang="en-US" dirty="0">
                <a:solidFill>
                  <a:schemeClr val="tx1"/>
                </a:solidFill>
              </a:rPr>
              <a:t> </a:t>
            </a:r>
            <a:r>
              <a:rPr lang="en-US" dirty="0" err="1">
                <a:solidFill>
                  <a:schemeClr val="tx1"/>
                </a:solidFill>
              </a:rPr>
              <a:t>cầu</a:t>
            </a:r>
            <a:r>
              <a:rPr lang="en-US" dirty="0">
                <a:solidFill>
                  <a:schemeClr val="tx1"/>
                </a:solidFill>
              </a:rPr>
              <a:t> </a:t>
            </a:r>
            <a:r>
              <a:rPr lang="en-US" dirty="0" err="1">
                <a:solidFill>
                  <a:schemeClr val="tx1"/>
                </a:solidFill>
              </a:rPr>
              <a:t>nối</a:t>
            </a:r>
            <a:r>
              <a:rPr lang="en-US" dirty="0">
                <a:solidFill>
                  <a:schemeClr val="tx1"/>
                </a:solidFill>
              </a:rPr>
              <a:t> </a:t>
            </a:r>
            <a:r>
              <a:rPr lang="en-US" dirty="0" err="1">
                <a:solidFill>
                  <a:schemeClr val="tx1"/>
                </a:solidFill>
              </a:rPr>
              <a:t>giúp</a:t>
            </a:r>
            <a:r>
              <a:rPr lang="en-US" dirty="0">
                <a:solidFill>
                  <a:schemeClr val="tx1"/>
                </a:solidFill>
              </a:rPr>
              <a:t> </a:t>
            </a:r>
            <a:r>
              <a:rPr lang="en-US" dirty="0" err="1">
                <a:solidFill>
                  <a:schemeClr val="tx1"/>
                </a:solidFill>
              </a:rPr>
              <a:t>mọi</a:t>
            </a:r>
            <a:r>
              <a:rPr lang="en-US" dirty="0">
                <a:solidFill>
                  <a:schemeClr val="tx1"/>
                </a:solidFill>
              </a:rPr>
              <a:t> </a:t>
            </a:r>
            <a:r>
              <a:rPr lang="en-US" dirty="0" err="1">
                <a:solidFill>
                  <a:schemeClr val="tx1"/>
                </a:solidFill>
              </a:rPr>
              <a:t>người</a:t>
            </a:r>
            <a:r>
              <a:rPr lang="en-US" dirty="0">
                <a:solidFill>
                  <a:schemeClr val="tx1"/>
                </a:solidFill>
              </a:rPr>
              <a:t> </a:t>
            </a:r>
            <a:r>
              <a:rPr lang="en-US" dirty="0" err="1">
                <a:solidFill>
                  <a:schemeClr val="tx1"/>
                </a:solidFill>
              </a:rPr>
              <a:t>trong</a:t>
            </a:r>
            <a:r>
              <a:rPr lang="en-US" dirty="0">
                <a:solidFill>
                  <a:schemeClr val="tx1"/>
                </a:solidFill>
              </a:rPr>
              <a:t> </a:t>
            </a:r>
            <a:r>
              <a:rPr lang="en-US" dirty="0" err="1">
                <a:solidFill>
                  <a:schemeClr val="tx1"/>
                </a:solidFill>
              </a:rPr>
              <a:t>cùng</a:t>
            </a:r>
            <a:r>
              <a:rPr lang="en-US" dirty="0">
                <a:solidFill>
                  <a:schemeClr val="tx1"/>
                </a:solidFill>
              </a:rPr>
              <a:t> </a:t>
            </a:r>
            <a:r>
              <a:rPr lang="en-US" dirty="0" err="1">
                <a:solidFill>
                  <a:schemeClr val="tx1"/>
                </a:solidFill>
              </a:rPr>
              <a:t>một</a:t>
            </a:r>
            <a:r>
              <a:rPr lang="en-US" dirty="0">
                <a:solidFill>
                  <a:schemeClr val="tx1"/>
                </a:solidFill>
              </a:rPr>
              <a:t> </a:t>
            </a:r>
            <a:r>
              <a:rPr lang="en-US" dirty="0" err="1">
                <a:solidFill>
                  <a:schemeClr val="tx1"/>
                </a:solidFill>
              </a:rPr>
              <a:t>tập</a:t>
            </a:r>
            <a:r>
              <a:rPr lang="en-US" dirty="0">
                <a:solidFill>
                  <a:schemeClr val="tx1"/>
                </a:solidFill>
              </a:rPr>
              <a:t> </a:t>
            </a:r>
            <a:r>
              <a:rPr lang="en-US" dirty="0" err="1">
                <a:solidFill>
                  <a:schemeClr val="tx1"/>
                </a:solidFill>
              </a:rPr>
              <a:t>thể</a:t>
            </a:r>
            <a:r>
              <a:rPr lang="en-US" dirty="0">
                <a:solidFill>
                  <a:schemeClr val="tx1"/>
                </a:solidFill>
              </a:rPr>
              <a:t> </a:t>
            </a:r>
            <a:r>
              <a:rPr lang="en-US" dirty="0" err="1">
                <a:solidFill>
                  <a:schemeClr val="tx1"/>
                </a:solidFill>
              </a:rPr>
              <a:t>thấu</a:t>
            </a:r>
            <a:r>
              <a:rPr lang="en-US" dirty="0">
                <a:solidFill>
                  <a:schemeClr val="tx1"/>
                </a:solidFill>
              </a:rPr>
              <a:t> </a:t>
            </a:r>
            <a:r>
              <a:rPr lang="en-US" dirty="0" err="1">
                <a:solidFill>
                  <a:schemeClr val="tx1"/>
                </a:solidFill>
              </a:rPr>
              <a:t>hiểu</a:t>
            </a:r>
            <a:r>
              <a:rPr lang="en-US" dirty="0">
                <a:solidFill>
                  <a:schemeClr val="tx1"/>
                </a:solidFill>
              </a:rPr>
              <a:t> </a:t>
            </a:r>
            <a:r>
              <a:rPr lang="en-US" dirty="0" err="1">
                <a:solidFill>
                  <a:schemeClr val="tx1"/>
                </a:solidFill>
              </a:rPr>
              <a:t>nhau</a:t>
            </a:r>
            <a:r>
              <a:rPr lang="en-US" dirty="0">
                <a:solidFill>
                  <a:schemeClr val="tx1"/>
                </a:solidFill>
              </a:rPr>
              <a:t> </a:t>
            </a:r>
            <a:r>
              <a:rPr lang="en-US" dirty="0" err="1">
                <a:solidFill>
                  <a:schemeClr val="tx1"/>
                </a:solidFill>
              </a:rPr>
              <a:t>hơn</a:t>
            </a:r>
            <a:r>
              <a:rPr lang="en-US" dirty="0">
                <a:solidFill>
                  <a:schemeClr val="tx1"/>
                </a:solidFill>
              </a:rPr>
              <a:t> </a:t>
            </a:r>
            <a:r>
              <a:rPr lang="en-US" dirty="0" err="1">
                <a:solidFill>
                  <a:schemeClr val="tx1"/>
                </a:solidFill>
              </a:rPr>
              <a:t>thông</a:t>
            </a:r>
            <a:r>
              <a:rPr lang="en-US" dirty="0">
                <a:solidFill>
                  <a:schemeClr val="tx1"/>
                </a:solidFill>
              </a:rPr>
              <a:t> qua </a:t>
            </a:r>
            <a:r>
              <a:rPr lang="en-US" dirty="0" err="1">
                <a:solidFill>
                  <a:schemeClr val="tx1"/>
                </a:solidFill>
              </a:rPr>
              <a:t>các</a:t>
            </a:r>
            <a:r>
              <a:rPr lang="en-US" dirty="0">
                <a:solidFill>
                  <a:schemeClr val="tx1"/>
                </a:solidFill>
              </a:rPr>
              <a:t> </a:t>
            </a:r>
            <a:r>
              <a:rPr lang="en-US" dirty="0" err="1">
                <a:solidFill>
                  <a:schemeClr val="tx1"/>
                </a:solidFill>
              </a:rPr>
              <a:t>trò</a:t>
            </a:r>
            <a:r>
              <a:rPr lang="en-US" dirty="0">
                <a:solidFill>
                  <a:schemeClr val="tx1"/>
                </a:solidFill>
              </a:rPr>
              <a:t> </a:t>
            </a:r>
            <a:r>
              <a:rPr lang="en-US" dirty="0" err="1">
                <a:solidFill>
                  <a:schemeClr val="tx1"/>
                </a:solidFill>
              </a:rPr>
              <a:t>chơi</a:t>
            </a:r>
            <a:r>
              <a:rPr lang="en-US" dirty="0">
                <a:solidFill>
                  <a:schemeClr val="tx1"/>
                </a:solidFill>
              </a:rPr>
              <a:t> </a:t>
            </a:r>
            <a:r>
              <a:rPr lang="en-US" dirty="0" err="1">
                <a:solidFill>
                  <a:schemeClr val="tx1"/>
                </a:solidFill>
              </a:rPr>
              <a:t>vận</a:t>
            </a:r>
            <a:r>
              <a:rPr lang="en-US" dirty="0">
                <a:solidFill>
                  <a:schemeClr val="tx1"/>
                </a:solidFill>
              </a:rPr>
              <a:t> </a:t>
            </a:r>
            <a:r>
              <a:rPr lang="en-US" dirty="0" err="1">
                <a:solidFill>
                  <a:schemeClr val="tx1"/>
                </a:solidFill>
              </a:rPr>
              <a:t>động</a:t>
            </a:r>
            <a:r>
              <a:rPr lang="en-US" dirty="0">
                <a:solidFill>
                  <a:schemeClr val="tx1"/>
                </a:solidFill>
              </a:rPr>
              <a:t> </a:t>
            </a:r>
            <a:r>
              <a:rPr lang="en-US" dirty="0" err="1">
                <a:solidFill>
                  <a:schemeClr val="tx1"/>
                </a:solidFill>
              </a:rPr>
              <a:t>trường</a:t>
            </a:r>
            <a:r>
              <a:rPr lang="en-US" dirty="0">
                <a:solidFill>
                  <a:schemeClr val="tx1"/>
                </a:solidFill>
              </a:rPr>
              <a:t> </a:t>
            </a:r>
            <a:r>
              <a:rPr lang="en-US" dirty="0" err="1">
                <a:solidFill>
                  <a:schemeClr val="tx1"/>
                </a:solidFill>
              </a:rPr>
              <a:t>nhằm</a:t>
            </a:r>
            <a:r>
              <a:rPr lang="en-US" dirty="0">
                <a:solidFill>
                  <a:schemeClr val="tx1"/>
                </a:solidFill>
              </a:rPr>
              <a:t> </a:t>
            </a:r>
            <a:r>
              <a:rPr lang="en-US" dirty="0" err="1">
                <a:solidFill>
                  <a:schemeClr val="tx1"/>
                </a:solidFill>
              </a:rPr>
              <a:t>xây</a:t>
            </a:r>
            <a:r>
              <a:rPr lang="en-US" dirty="0">
                <a:solidFill>
                  <a:schemeClr val="tx1"/>
                </a:solidFill>
              </a:rPr>
              <a:t> </a:t>
            </a:r>
            <a:r>
              <a:rPr lang="en-US" dirty="0" err="1">
                <a:solidFill>
                  <a:schemeClr val="tx1"/>
                </a:solidFill>
              </a:rPr>
              <a:t>dựng</a:t>
            </a:r>
            <a:r>
              <a:rPr lang="en-US" dirty="0">
                <a:solidFill>
                  <a:schemeClr val="tx1"/>
                </a:solidFill>
              </a:rPr>
              <a:t> </a:t>
            </a:r>
            <a:r>
              <a:rPr lang="en-US" dirty="0" err="1">
                <a:solidFill>
                  <a:schemeClr val="tx1"/>
                </a:solidFill>
              </a:rPr>
              <a:t>đội</a:t>
            </a:r>
            <a:r>
              <a:rPr lang="en-US" dirty="0">
                <a:solidFill>
                  <a:schemeClr val="tx1"/>
                </a:solidFill>
              </a:rPr>
              <a:t> </a:t>
            </a:r>
            <a:r>
              <a:rPr lang="en-US" dirty="0" err="1">
                <a:solidFill>
                  <a:schemeClr val="tx1"/>
                </a:solidFill>
              </a:rPr>
              <a:t>ngũ</a:t>
            </a:r>
            <a:r>
              <a:rPr lang="en-US" dirty="0">
                <a:solidFill>
                  <a:schemeClr val="tx1"/>
                </a:solidFill>
              </a:rPr>
              <a:t> </a:t>
            </a:r>
            <a:r>
              <a:rPr lang="en-US" dirty="0" err="1">
                <a:solidFill>
                  <a:schemeClr val="tx1"/>
                </a:solidFill>
              </a:rPr>
              <a:t>công</a:t>
            </a:r>
            <a:r>
              <a:rPr lang="en-US" dirty="0">
                <a:solidFill>
                  <a:schemeClr val="tx1"/>
                </a:solidFill>
              </a:rPr>
              <a:t> </a:t>
            </a:r>
            <a:r>
              <a:rPr lang="en-US" dirty="0" err="1">
                <a:solidFill>
                  <a:schemeClr val="tx1"/>
                </a:solidFill>
              </a:rPr>
              <a:t>ty</a:t>
            </a:r>
            <a:r>
              <a:rPr lang="en-US" dirty="0">
                <a:solidFill>
                  <a:schemeClr val="tx1"/>
                </a:solidFill>
              </a:rPr>
              <a:t> </a:t>
            </a:r>
            <a:r>
              <a:rPr lang="en-US" dirty="0" err="1">
                <a:solidFill>
                  <a:schemeClr val="tx1"/>
                </a:solidFill>
              </a:rPr>
              <a:t>ngày</a:t>
            </a:r>
            <a:r>
              <a:rPr lang="en-US" dirty="0">
                <a:solidFill>
                  <a:schemeClr val="tx1"/>
                </a:solidFill>
              </a:rPr>
              <a:t> </a:t>
            </a:r>
            <a:r>
              <a:rPr lang="en-US" dirty="0" err="1">
                <a:solidFill>
                  <a:schemeClr val="tx1"/>
                </a:solidFill>
              </a:rPr>
              <a:t>một</a:t>
            </a:r>
            <a:r>
              <a:rPr lang="en-US" dirty="0">
                <a:solidFill>
                  <a:schemeClr val="tx1"/>
                </a:solidFill>
              </a:rPr>
              <a:t> </a:t>
            </a:r>
            <a:r>
              <a:rPr lang="en-US" dirty="0" err="1">
                <a:solidFill>
                  <a:schemeClr val="tx1"/>
                </a:solidFill>
              </a:rPr>
              <a:t>gắn</a:t>
            </a:r>
            <a:r>
              <a:rPr lang="en-US" dirty="0">
                <a:solidFill>
                  <a:schemeClr val="tx1"/>
                </a:solidFill>
              </a:rPr>
              <a:t> </a:t>
            </a:r>
            <a:r>
              <a:rPr lang="en-US" dirty="0" err="1">
                <a:solidFill>
                  <a:schemeClr val="tx1"/>
                </a:solidFill>
              </a:rPr>
              <a:t>kết</a:t>
            </a:r>
            <a:r>
              <a:rPr lang="en-US" dirty="0">
                <a:solidFill>
                  <a:schemeClr val="tx1"/>
                </a:solidFill>
              </a:rPr>
              <a:t> </a:t>
            </a:r>
            <a:r>
              <a:rPr lang="en-US" dirty="0" err="1">
                <a:solidFill>
                  <a:schemeClr val="tx1"/>
                </a:solidFill>
              </a:rPr>
              <a:t>để</a:t>
            </a:r>
            <a:r>
              <a:rPr lang="en-US" dirty="0">
                <a:solidFill>
                  <a:schemeClr val="tx1"/>
                </a:solidFill>
              </a:rPr>
              <a:t> </a:t>
            </a:r>
            <a:r>
              <a:rPr lang="en-US" dirty="0" err="1">
                <a:solidFill>
                  <a:schemeClr val="tx1"/>
                </a:solidFill>
              </a:rPr>
              <a:t>cho</a:t>
            </a:r>
            <a:r>
              <a:rPr lang="en-US" dirty="0">
                <a:solidFill>
                  <a:schemeClr val="tx1"/>
                </a:solidFill>
              </a:rPr>
              <a:t> </a:t>
            </a:r>
            <a:r>
              <a:rPr lang="en-US" dirty="0" err="1">
                <a:solidFill>
                  <a:schemeClr val="tx1"/>
                </a:solidFill>
              </a:rPr>
              <a:t>ra</a:t>
            </a:r>
            <a:r>
              <a:rPr lang="en-US" dirty="0">
                <a:solidFill>
                  <a:schemeClr val="tx1"/>
                </a:solidFill>
              </a:rPr>
              <a:t> </a:t>
            </a:r>
            <a:r>
              <a:rPr lang="en-US" dirty="0" err="1">
                <a:solidFill>
                  <a:schemeClr val="tx1"/>
                </a:solidFill>
              </a:rPr>
              <a:t>năng</a:t>
            </a:r>
            <a:r>
              <a:rPr lang="en-US" dirty="0">
                <a:solidFill>
                  <a:schemeClr val="tx1"/>
                </a:solidFill>
              </a:rPr>
              <a:t> </a:t>
            </a:r>
            <a:r>
              <a:rPr lang="en-US" dirty="0" err="1">
                <a:solidFill>
                  <a:schemeClr val="tx1"/>
                </a:solidFill>
              </a:rPr>
              <a:t>suất</a:t>
            </a:r>
            <a:r>
              <a:rPr lang="en-US" dirty="0">
                <a:solidFill>
                  <a:schemeClr val="tx1"/>
                </a:solidFill>
              </a:rPr>
              <a:t> </a:t>
            </a:r>
            <a:r>
              <a:rPr lang="en-US" dirty="0" err="1">
                <a:solidFill>
                  <a:schemeClr val="tx1"/>
                </a:solidFill>
              </a:rPr>
              <a:t>lao</a:t>
            </a:r>
            <a:r>
              <a:rPr lang="en-US" dirty="0">
                <a:solidFill>
                  <a:schemeClr val="tx1"/>
                </a:solidFill>
              </a:rPr>
              <a:t> </a:t>
            </a:r>
            <a:r>
              <a:rPr lang="en-US" dirty="0" err="1">
                <a:solidFill>
                  <a:schemeClr val="tx1"/>
                </a:solidFill>
              </a:rPr>
              <a:t>động</a:t>
            </a:r>
            <a:r>
              <a:rPr lang="en-US" dirty="0">
                <a:solidFill>
                  <a:schemeClr val="tx1"/>
                </a:solidFill>
              </a:rPr>
              <a:t> </a:t>
            </a:r>
            <a:r>
              <a:rPr lang="en-US" dirty="0" err="1">
                <a:solidFill>
                  <a:schemeClr val="tx1"/>
                </a:solidFill>
              </a:rPr>
              <a:t>cao</a:t>
            </a:r>
            <a:r>
              <a:rPr lang="en-US" dirty="0" smtClean="0">
                <a:solidFill>
                  <a:schemeClr val="tx1"/>
                </a:solidFill>
              </a:rPr>
              <a:t>.</a:t>
            </a:r>
            <a:endParaRPr lang="en-US" dirty="0">
              <a:solidFill>
                <a:schemeClr val="tx1"/>
              </a:solidFill>
            </a:endParaRPr>
          </a:p>
        </p:txBody>
      </p:sp>
      <p:sp>
        <p:nvSpPr>
          <p:cNvPr id="4"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30</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2219106529"/>
      </p:ext>
    </p:extLst>
  </p:cSld>
  <p:clrMapOvr>
    <a:masterClrMapping/>
  </p:clrMapOvr>
  <p:transition spd="slow">
    <p:push di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pPr lvl="0"/>
            <a:r>
              <a:rPr lang="en-US" b="1" dirty="0"/>
              <a:t>1.4 CÁC LOẠI HÌNH DU LỊCH</a:t>
            </a:r>
            <a:br>
              <a:rPr lang="en-US" b="1" dirty="0"/>
            </a:br>
            <a:r>
              <a:rPr lang="en-US" dirty="0"/>
              <a:t/>
            </a:r>
            <a:br>
              <a:rPr lang="en-US" dirty="0"/>
            </a:br>
            <a:endParaRPr lang="en-US" b="1" dirty="0">
              <a:solidFill>
                <a:srgbClr val="FF0000"/>
              </a:solidFill>
            </a:endParaRPr>
          </a:p>
        </p:txBody>
      </p:sp>
      <p:sp>
        <p:nvSpPr>
          <p:cNvPr id="5" name="Title 1"/>
          <p:cNvSpPr txBox="1">
            <a:spLocks/>
          </p:cNvSpPr>
          <p:nvPr/>
        </p:nvSpPr>
        <p:spPr>
          <a:xfrm>
            <a:off x="333774" y="786953"/>
            <a:ext cx="9438023" cy="5718220"/>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just"/>
            <a:r>
              <a:rPr lang="en-US" b="1" dirty="0"/>
              <a:t>Du </a:t>
            </a:r>
            <a:r>
              <a:rPr lang="en-US" b="1" dirty="0" err="1"/>
              <a:t>lịch</a:t>
            </a:r>
            <a:r>
              <a:rPr lang="en-US" b="1" dirty="0"/>
              <a:t> </a:t>
            </a:r>
            <a:r>
              <a:rPr lang="en-US" b="1" dirty="0" err="1"/>
              <a:t>thể</a:t>
            </a:r>
            <a:r>
              <a:rPr lang="en-US" b="1" dirty="0"/>
              <a:t> </a:t>
            </a:r>
            <a:r>
              <a:rPr lang="en-US" b="1" dirty="0" err="1"/>
              <a:t>thao</a:t>
            </a:r>
            <a:endParaRPr lang="en-US" dirty="0"/>
          </a:p>
          <a:p>
            <a:pPr algn="just"/>
            <a:r>
              <a:rPr lang="en-US" dirty="0" err="1">
                <a:solidFill>
                  <a:schemeClr val="tx1"/>
                </a:solidFill>
              </a:rPr>
              <a:t>Trong</a:t>
            </a:r>
            <a:r>
              <a:rPr lang="en-US" dirty="0">
                <a:solidFill>
                  <a:schemeClr val="tx1"/>
                </a:solidFill>
              </a:rPr>
              <a:t> </a:t>
            </a:r>
            <a:r>
              <a:rPr lang="en-US" dirty="0" err="1">
                <a:solidFill>
                  <a:schemeClr val="tx1"/>
                </a:solidFill>
              </a:rPr>
              <a:t>đời</a:t>
            </a:r>
            <a:r>
              <a:rPr lang="en-US" dirty="0">
                <a:solidFill>
                  <a:schemeClr val="tx1"/>
                </a:solidFill>
              </a:rPr>
              <a:t> </a:t>
            </a:r>
            <a:r>
              <a:rPr lang="en-US" dirty="0" err="1">
                <a:solidFill>
                  <a:schemeClr val="tx1"/>
                </a:solidFill>
              </a:rPr>
              <a:t>sống</a:t>
            </a:r>
            <a:r>
              <a:rPr lang="en-US" dirty="0">
                <a:solidFill>
                  <a:schemeClr val="tx1"/>
                </a:solidFill>
              </a:rPr>
              <a:t> </a:t>
            </a:r>
            <a:r>
              <a:rPr lang="en-US" dirty="0" err="1">
                <a:solidFill>
                  <a:schemeClr val="tx1"/>
                </a:solidFill>
              </a:rPr>
              <a:t>xã</a:t>
            </a:r>
            <a:r>
              <a:rPr lang="en-US" dirty="0">
                <a:solidFill>
                  <a:schemeClr val="tx1"/>
                </a:solidFill>
              </a:rPr>
              <a:t> </a:t>
            </a:r>
            <a:r>
              <a:rPr lang="en-US" dirty="0" err="1">
                <a:solidFill>
                  <a:schemeClr val="tx1"/>
                </a:solidFill>
              </a:rPr>
              <a:t>hội</a:t>
            </a:r>
            <a:r>
              <a:rPr lang="en-US" dirty="0">
                <a:solidFill>
                  <a:schemeClr val="tx1"/>
                </a:solidFill>
              </a:rPr>
              <a:t> </a:t>
            </a:r>
            <a:r>
              <a:rPr lang="en-US" dirty="0" err="1">
                <a:solidFill>
                  <a:schemeClr val="tx1"/>
                </a:solidFill>
              </a:rPr>
              <a:t>hiện</a:t>
            </a:r>
            <a:r>
              <a:rPr lang="en-US" dirty="0">
                <a:solidFill>
                  <a:schemeClr val="tx1"/>
                </a:solidFill>
              </a:rPr>
              <a:t> </a:t>
            </a:r>
            <a:r>
              <a:rPr lang="en-US" dirty="0" err="1">
                <a:solidFill>
                  <a:schemeClr val="tx1"/>
                </a:solidFill>
              </a:rPr>
              <a:t>đại</a:t>
            </a:r>
            <a:r>
              <a:rPr lang="en-US" dirty="0">
                <a:solidFill>
                  <a:schemeClr val="tx1"/>
                </a:solidFill>
              </a:rPr>
              <a:t>, </a:t>
            </a:r>
            <a:r>
              <a:rPr lang="en-US" dirty="0" err="1">
                <a:solidFill>
                  <a:schemeClr val="tx1"/>
                </a:solidFill>
              </a:rPr>
              <a:t>thể</a:t>
            </a:r>
            <a:r>
              <a:rPr lang="en-US" dirty="0">
                <a:solidFill>
                  <a:schemeClr val="tx1"/>
                </a:solidFill>
              </a:rPr>
              <a:t> </a:t>
            </a:r>
            <a:r>
              <a:rPr lang="en-US" dirty="0" err="1">
                <a:solidFill>
                  <a:schemeClr val="tx1"/>
                </a:solidFill>
              </a:rPr>
              <a:t>thao</a:t>
            </a:r>
            <a:r>
              <a:rPr lang="en-US" dirty="0">
                <a:solidFill>
                  <a:schemeClr val="tx1"/>
                </a:solidFill>
              </a:rPr>
              <a:t> </a:t>
            </a:r>
            <a:r>
              <a:rPr lang="en-US" dirty="0" err="1">
                <a:solidFill>
                  <a:schemeClr val="tx1"/>
                </a:solidFill>
              </a:rPr>
              <a:t>là</a:t>
            </a:r>
            <a:r>
              <a:rPr lang="en-US" dirty="0">
                <a:solidFill>
                  <a:schemeClr val="tx1"/>
                </a:solidFill>
              </a:rPr>
              <a:t> </a:t>
            </a:r>
            <a:r>
              <a:rPr lang="en-US" dirty="0" err="1">
                <a:solidFill>
                  <a:schemeClr val="tx1"/>
                </a:solidFill>
              </a:rPr>
              <a:t>một</a:t>
            </a:r>
            <a:r>
              <a:rPr lang="en-US" dirty="0">
                <a:solidFill>
                  <a:schemeClr val="tx1"/>
                </a:solidFill>
              </a:rPr>
              <a:t> </a:t>
            </a:r>
            <a:r>
              <a:rPr lang="en-US" dirty="0" err="1">
                <a:solidFill>
                  <a:schemeClr val="tx1"/>
                </a:solidFill>
              </a:rPr>
              <a:t>yếu</a:t>
            </a:r>
            <a:r>
              <a:rPr lang="en-US" dirty="0">
                <a:solidFill>
                  <a:schemeClr val="tx1"/>
                </a:solidFill>
              </a:rPr>
              <a:t> </a:t>
            </a:r>
            <a:r>
              <a:rPr lang="en-US" dirty="0" err="1">
                <a:solidFill>
                  <a:schemeClr val="tx1"/>
                </a:solidFill>
              </a:rPr>
              <a:t>tố</a:t>
            </a:r>
            <a:r>
              <a:rPr lang="en-US" dirty="0">
                <a:solidFill>
                  <a:schemeClr val="tx1"/>
                </a:solidFill>
              </a:rPr>
              <a:t> </a:t>
            </a:r>
            <a:r>
              <a:rPr lang="en-US" dirty="0" err="1">
                <a:solidFill>
                  <a:schemeClr val="tx1"/>
                </a:solidFill>
              </a:rPr>
              <a:t>quan</a:t>
            </a:r>
            <a:r>
              <a:rPr lang="en-US" dirty="0">
                <a:solidFill>
                  <a:schemeClr val="tx1"/>
                </a:solidFill>
              </a:rPr>
              <a:t> </a:t>
            </a:r>
            <a:r>
              <a:rPr lang="en-US" dirty="0" err="1">
                <a:solidFill>
                  <a:schemeClr val="tx1"/>
                </a:solidFill>
              </a:rPr>
              <a:t>trọng</a:t>
            </a:r>
            <a:r>
              <a:rPr lang="en-US" dirty="0">
                <a:solidFill>
                  <a:schemeClr val="tx1"/>
                </a:solidFill>
              </a:rPr>
              <a:t> </a:t>
            </a:r>
            <a:r>
              <a:rPr lang="en-US" dirty="0" err="1">
                <a:solidFill>
                  <a:schemeClr val="tx1"/>
                </a:solidFill>
              </a:rPr>
              <a:t>để</a:t>
            </a:r>
            <a:r>
              <a:rPr lang="en-US" dirty="0">
                <a:solidFill>
                  <a:schemeClr val="tx1"/>
                </a:solidFill>
              </a:rPr>
              <a:t> </a:t>
            </a:r>
            <a:r>
              <a:rPr lang="en-US" dirty="0" err="1">
                <a:solidFill>
                  <a:schemeClr val="tx1"/>
                </a:solidFill>
              </a:rPr>
              <a:t>giữ</a:t>
            </a:r>
            <a:r>
              <a:rPr lang="en-US" dirty="0">
                <a:solidFill>
                  <a:schemeClr val="tx1"/>
                </a:solidFill>
              </a:rPr>
              <a:t> </a:t>
            </a:r>
            <a:r>
              <a:rPr lang="en-US" dirty="0" err="1">
                <a:solidFill>
                  <a:schemeClr val="tx1"/>
                </a:solidFill>
              </a:rPr>
              <a:t>gìn</a:t>
            </a:r>
            <a:r>
              <a:rPr lang="en-US" dirty="0">
                <a:solidFill>
                  <a:schemeClr val="tx1"/>
                </a:solidFill>
              </a:rPr>
              <a:t> </a:t>
            </a:r>
            <a:r>
              <a:rPr lang="en-US" dirty="0" err="1">
                <a:solidFill>
                  <a:schemeClr val="tx1"/>
                </a:solidFill>
              </a:rPr>
              <a:t>sức</a:t>
            </a:r>
            <a:r>
              <a:rPr lang="en-US" dirty="0">
                <a:solidFill>
                  <a:schemeClr val="tx1"/>
                </a:solidFill>
              </a:rPr>
              <a:t> </a:t>
            </a:r>
            <a:r>
              <a:rPr lang="en-US" dirty="0" err="1">
                <a:solidFill>
                  <a:schemeClr val="tx1"/>
                </a:solidFill>
              </a:rPr>
              <a:t>khỏe</a:t>
            </a:r>
            <a:r>
              <a:rPr lang="en-US" dirty="0">
                <a:solidFill>
                  <a:schemeClr val="tx1"/>
                </a:solidFill>
              </a:rPr>
              <a:t> </a:t>
            </a:r>
            <a:r>
              <a:rPr lang="en-US" dirty="0" err="1">
                <a:solidFill>
                  <a:schemeClr val="tx1"/>
                </a:solidFill>
              </a:rPr>
              <a:t>và</a:t>
            </a:r>
            <a:r>
              <a:rPr lang="en-US" dirty="0">
                <a:solidFill>
                  <a:schemeClr val="tx1"/>
                </a:solidFill>
              </a:rPr>
              <a:t> </a:t>
            </a:r>
            <a:r>
              <a:rPr lang="en-US" dirty="0" err="1">
                <a:solidFill>
                  <a:schemeClr val="tx1"/>
                </a:solidFill>
              </a:rPr>
              <a:t>phục</a:t>
            </a:r>
            <a:r>
              <a:rPr lang="en-US" dirty="0">
                <a:solidFill>
                  <a:schemeClr val="tx1"/>
                </a:solidFill>
              </a:rPr>
              <a:t> </a:t>
            </a:r>
            <a:r>
              <a:rPr lang="en-US" dirty="0" err="1">
                <a:solidFill>
                  <a:schemeClr val="tx1"/>
                </a:solidFill>
              </a:rPr>
              <a:t>vụ</a:t>
            </a:r>
            <a:r>
              <a:rPr lang="en-US" dirty="0">
                <a:solidFill>
                  <a:schemeClr val="tx1"/>
                </a:solidFill>
              </a:rPr>
              <a:t> </a:t>
            </a:r>
            <a:r>
              <a:rPr lang="en-US" dirty="0" err="1">
                <a:solidFill>
                  <a:schemeClr val="tx1"/>
                </a:solidFill>
              </a:rPr>
              <a:t>những</a:t>
            </a:r>
            <a:r>
              <a:rPr lang="en-US" dirty="0">
                <a:solidFill>
                  <a:schemeClr val="tx1"/>
                </a:solidFill>
              </a:rPr>
              <a:t> </a:t>
            </a:r>
            <a:r>
              <a:rPr lang="en-US" dirty="0" err="1">
                <a:solidFill>
                  <a:schemeClr val="tx1"/>
                </a:solidFill>
              </a:rPr>
              <a:t>lợi</a:t>
            </a:r>
            <a:r>
              <a:rPr lang="en-US" dirty="0">
                <a:solidFill>
                  <a:schemeClr val="tx1"/>
                </a:solidFill>
              </a:rPr>
              <a:t> </a:t>
            </a:r>
            <a:r>
              <a:rPr lang="en-US" dirty="0" err="1">
                <a:solidFill>
                  <a:schemeClr val="tx1"/>
                </a:solidFill>
              </a:rPr>
              <a:t>ích</a:t>
            </a:r>
            <a:r>
              <a:rPr lang="en-US" dirty="0">
                <a:solidFill>
                  <a:schemeClr val="tx1"/>
                </a:solidFill>
              </a:rPr>
              <a:t> </a:t>
            </a:r>
            <a:r>
              <a:rPr lang="en-US" dirty="0" err="1">
                <a:solidFill>
                  <a:schemeClr val="tx1"/>
                </a:solidFill>
              </a:rPr>
              <a:t>khác</a:t>
            </a:r>
            <a:r>
              <a:rPr lang="en-US" dirty="0">
                <a:solidFill>
                  <a:schemeClr val="tx1"/>
                </a:solidFill>
              </a:rPr>
              <a:t> </a:t>
            </a:r>
            <a:r>
              <a:rPr lang="en-US" dirty="0" err="1">
                <a:solidFill>
                  <a:schemeClr val="tx1"/>
                </a:solidFill>
              </a:rPr>
              <a:t>trong</a:t>
            </a:r>
            <a:r>
              <a:rPr lang="en-US" dirty="0">
                <a:solidFill>
                  <a:schemeClr val="tx1"/>
                </a:solidFill>
              </a:rPr>
              <a:t> </a:t>
            </a:r>
            <a:r>
              <a:rPr lang="en-US" dirty="0" err="1">
                <a:solidFill>
                  <a:schemeClr val="tx1"/>
                </a:solidFill>
              </a:rPr>
              <a:t>đó</a:t>
            </a:r>
            <a:r>
              <a:rPr lang="en-US" dirty="0">
                <a:solidFill>
                  <a:schemeClr val="tx1"/>
                </a:solidFill>
              </a:rPr>
              <a:t> </a:t>
            </a:r>
            <a:r>
              <a:rPr lang="en-US" dirty="0" err="1">
                <a:solidFill>
                  <a:schemeClr val="tx1"/>
                </a:solidFill>
              </a:rPr>
              <a:t>loại</a:t>
            </a:r>
            <a:r>
              <a:rPr lang="en-US" dirty="0">
                <a:solidFill>
                  <a:schemeClr val="tx1"/>
                </a:solidFill>
              </a:rPr>
              <a:t> </a:t>
            </a:r>
            <a:r>
              <a:rPr lang="en-US" dirty="0" err="1">
                <a:solidFill>
                  <a:schemeClr val="tx1"/>
                </a:solidFill>
              </a:rPr>
              <a:t>hình</a:t>
            </a:r>
            <a:r>
              <a:rPr lang="en-US" dirty="0">
                <a:solidFill>
                  <a:schemeClr val="tx1"/>
                </a:solidFill>
              </a:rPr>
              <a:t> du </a:t>
            </a:r>
            <a:r>
              <a:rPr lang="en-US" dirty="0" err="1">
                <a:solidFill>
                  <a:schemeClr val="tx1"/>
                </a:solidFill>
              </a:rPr>
              <a:t>lịch</a:t>
            </a:r>
            <a:r>
              <a:rPr lang="en-US" dirty="0">
                <a:solidFill>
                  <a:schemeClr val="tx1"/>
                </a:solidFill>
              </a:rPr>
              <a:t> </a:t>
            </a:r>
            <a:r>
              <a:rPr lang="en-US" dirty="0" err="1">
                <a:solidFill>
                  <a:schemeClr val="tx1"/>
                </a:solidFill>
              </a:rPr>
              <a:t>thể</a:t>
            </a:r>
            <a:r>
              <a:rPr lang="en-US" dirty="0">
                <a:solidFill>
                  <a:schemeClr val="tx1"/>
                </a:solidFill>
              </a:rPr>
              <a:t> </a:t>
            </a:r>
            <a:r>
              <a:rPr lang="en-US" dirty="0" err="1">
                <a:solidFill>
                  <a:schemeClr val="tx1"/>
                </a:solidFill>
              </a:rPr>
              <a:t>thao</a:t>
            </a:r>
            <a:r>
              <a:rPr lang="en-US" dirty="0">
                <a:solidFill>
                  <a:schemeClr val="tx1"/>
                </a:solidFill>
              </a:rPr>
              <a:t> </a:t>
            </a:r>
            <a:r>
              <a:rPr lang="en-US" dirty="0" err="1">
                <a:solidFill>
                  <a:schemeClr val="tx1"/>
                </a:solidFill>
              </a:rPr>
              <a:t>cũng</a:t>
            </a:r>
            <a:r>
              <a:rPr lang="en-US" dirty="0">
                <a:solidFill>
                  <a:schemeClr val="tx1"/>
                </a:solidFill>
              </a:rPr>
              <a:t> </a:t>
            </a:r>
            <a:r>
              <a:rPr lang="en-US" dirty="0" err="1">
                <a:solidFill>
                  <a:schemeClr val="tx1"/>
                </a:solidFill>
              </a:rPr>
              <a:t>rất</a:t>
            </a:r>
            <a:r>
              <a:rPr lang="en-US" dirty="0">
                <a:solidFill>
                  <a:schemeClr val="tx1"/>
                </a:solidFill>
              </a:rPr>
              <a:t> </a:t>
            </a:r>
            <a:r>
              <a:rPr lang="en-US" dirty="0" err="1">
                <a:solidFill>
                  <a:schemeClr val="tx1"/>
                </a:solidFill>
              </a:rPr>
              <a:t>được</a:t>
            </a:r>
            <a:r>
              <a:rPr lang="en-US" dirty="0">
                <a:solidFill>
                  <a:schemeClr val="tx1"/>
                </a:solidFill>
              </a:rPr>
              <a:t> </a:t>
            </a:r>
            <a:r>
              <a:rPr lang="en-US" dirty="0" err="1">
                <a:solidFill>
                  <a:schemeClr val="tx1"/>
                </a:solidFill>
              </a:rPr>
              <a:t>ưa</a:t>
            </a:r>
            <a:r>
              <a:rPr lang="en-US" dirty="0">
                <a:solidFill>
                  <a:schemeClr val="tx1"/>
                </a:solidFill>
              </a:rPr>
              <a:t> </a:t>
            </a:r>
            <a:r>
              <a:rPr lang="en-US" dirty="0" err="1">
                <a:solidFill>
                  <a:schemeClr val="tx1"/>
                </a:solidFill>
              </a:rPr>
              <a:t>chuộng</a:t>
            </a:r>
            <a:r>
              <a:rPr lang="en-US" dirty="0">
                <a:solidFill>
                  <a:schemeClr val="tx1"/>
                </a:solidFill>
              </a:rPr>
              <a:t>.</a:t>
            </a:r>
          </a:p>
          <a:p>
            <a:pPr algn="just"/>
            <a:endParaRPr lang="en-US" dirty="0"/>
          </a:p>
        </p:txBody>
      </p:sp>
      <p:sp>
        <p:nvSpPr>
          <p:cNvPr id="4"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31</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768650121"/>
      </p:ext>
    </p:extLst>
  </p:cSld>
  <p:clrMapOvr>
    <a:masterClrMapping/>
  </p:clrMapOvr>
  <p:transition spd="slow">
    <p:push di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3" y="146183"/>
            <a:ext cx="10330543" cy="845490"/>
          </a:xfrm>
        </p:spPr>
        <p:txBody>
          <a:bodyPr>
            <a:normAutofit fontScale="90000"/>
          </a:bodyPr>
          <a:lstStyle/>
          <a:p>
            <a:pPr lvl="0"/>
            <a:r>
              <a:rPr lang="en-US" b="1" dirty="0"/>
              <a:t>1.4 CÁC LOẠI HÌNH DU LỊCH</a:t>
            </a:r>
            <a:br>
              <a:rPr lang="en-US" b="1" dirty="0"/>
            </a:br>
            <a:r>
              <a:rPr lang="en-US" dirty="0"/>
              <a:t/>
            </a:r>
            <a:br>
              <a:rPr lang="en-US" dirty="0"/>
            </a:br>
            <a:endParaRPr lang="en-US" b="1" dirty="0">
              <a:solidFill>
                <a:srgbClr val="FF0000"/>
              </a:solidFill>
            </a:endParaRPr>
          </a:p>
        </p:txBody>
      </p:sp>
      <p:sp>
        <p:nvSpPr>
          <p:cNvPr id="5" name="Title 1"/>
          <p:cNvSpPr txBox="1">
            <a:spLocks/>
          </p:cNvSpPr>
          <p:nvPr/>
        </p:nvSpPr>
        <p:spPr>
          <a:xfrm>
            <a:off x="333775" y="786953"/>
            <a:ext cx="10175002" cy="5718220"/>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just"/>
            <a:r>
              <a:rPr lang="en-US" sz="3200" b="1" dirty="0"/>
              <a:t>Du </a:t>
            </a:r>
            <a:r>
              <a:rPr lang="en-US" sz="3200" b="1" dirty="0" err="1"/>
              <a:t>lịch</a:t>
            </a:r>
            <a:r>
              <a:rPr lang="en-US" sz="3200" b="1" dirty="0"/>
              <a:t> </a:t>
            </a:r>
            <a:r>
              <a:rPr lang="en-US" sz="3200" b="1" dirty="0" err="1"/>
              <a:t>thể</a:t>
            </a:r>
            <a:r>
              <a:rPr lang="en-US" sz="3200" b="1" dirty="0"/>
              <a:t> </a:t>
            </a:r>
            <a:r>
              <a:rPr lang="en-US" sz="3200" b="1" dirty="0" err="1"/>
              <a:t>thao</a:t>
            </a:r>
            <a:endParaRPr lang="en-US" sz="3200" dirty="0"/>
          </a:p>
          <a:p>
            <a:pPr algn="just"/>
            <a:r>
              <a:rPr lang="en-US" sz="3200" dirty="0" err="1" smtClean="0">
                <a:solidFill>
                  <a:schemeClr val="tx1"/>
                </a:solidFill>
              </a:rPr>
              <a:t>Ngoài</a:t>
            </a:r>
            <a:r>
              <a:rPr lang="en-US" sz="3200" dirty="0" smtClean="0">
                <a:solidFill>
                  <a:schemeClr val="tx1"/>
                </a:solidFill>
              </a:rPr>
              <a:t> </a:t>
            </a:r>
            <a:r>
              <a:rPr lang="en-US" sz="3200" dirty="0" err="1">
                <a:solidFill>
                  <a:schemeClr val="tx1"/>
                </a:solidFill>
              </a:rPr>
              <a:t>mục</a:t>
            </a:r>
            <a:r>
              <a:rPr lang="en-US" sz="3200" dirty="0">
                <a:solidFill>
                  <a:schemeClr val="tx1"/>
                </a:solidFill>
              </a:rPr>
              <a:t> </a:t>
            </a:r>
            <a:r>
              <a:rPr lang="en-US" sz="3200" dirty="0" err="1">
                <a:solidFill>
                  <a:schemeClr val="tx1"/>
                </a:solidFill>
              </a:rPr>
              <a:t>đích</a:t>
            </a:r>
            <a:r>
              <a:rPr lang="en-US" sz="3200" dirty="0">
                <a:solidFill>
                  <a:schemeClr val="tx1"/>
                </a:solidFill>
              </a:rPr>
              <a:t> </a:t>
            </a:r>
            <a:r>
              <a:rPr lang="en-US" sz="3200" dirty="0" err="1">
                <a:solidFill>
                  <a:schemeClr val="tx1"/>
                </a:solidFill>
              </a:rPr>
              <a:t>tăng</a:t>
            </a:r>
            <a:r>
              <a:rPr lang="en-US" sz="3200" dirty="0">
                <a:solidFill>
                  <a:schemeClr val="tx1"/>
                </a:solidFill>
              </a:rPr>
              <a:t> </a:t>
            </a:r>
            <a:r>
              <a:rPr lang="en-US" sz="3200" dirty="0" err="1">
                <a:solidFill>
                  <a:schemeClr val="tx1"/>
                </a:solidFill>
              </a:rPr>
              <a:t>cường</a:t>
            </a:r>
            <a:r>
              <a:rPr lang="en-US" sz="3200" dirty="0">
                <a:solidFill>
                  <a:schemeClr val="tx1"/>
                </a:solidFill>
              </a:rPr>
              <a:t> </a:t>
            </a:r>
            <a:r>
              <a:rPr lang="en-US" sz="3200" dirty="0" err="1">
                <a:solidFill>
                  <a:schemeClr val="tx1"/>
                </a:solidFill>
              </a:rPr>
              <a:t>sức</a:t>
            </a:r>
            <a:r>
              <a:rPr lang="en-US" sz="3200" dirty="0">
                <a:solidFill>
                  <a:schemeClr val="tx1"/>
                </a:solidFill>
              </a:rPr>
              <a:t> </a:t>
            </a:r>
            <a:r>
              <a:rPr lang="en-US" sz="3200" dirty="0" err="1">
                <a:solidFill>
                  <a:schemeClr val="tx1"/>
                </a:solidFill>
              </a:rPr>
              <a:t>khỏe</a:t>
            </a:r>
            <a:r>
              <a:rPr lang="en-US" sz="3200" dirty="0">
                <a:solidFill>
                  <a:schemeClr val="tx1"/>
                </a:solidFill>
              </a:rPr>
              <a:t>, </a:t>
            </a:r>
            <a:r>
              <a:rPr lang="en-US" sz="3200" dirty="0" err="1">
                <a:solidFill>
                  <a:schemeClr val="tx1"/>
                </a:solidFill>
              </a:rPr>
              <a:t>giúp</a:t>
            </a:r>
            <a:r>
              <a:rPr lang="en-US" sz="3200" dirty="0">
                <a:solidFill>
                  <a:schemeClr val="tx1"/>
                </a:solidFill>
              </a:rPr>
              <a:t> </a:t>
            </a:r>
            <a:r>
              <a:rPr lang="en-US" sz="3200" dirty="0" err="1">
                <a:solidFill>
                  <a:schemeClr val="tx1"/>
                </a:solidFill>
              </a:rPr>
              <a:t>chống</a:t>
            </a:r>
            <a:r>
              <a:rPr lang="en-US" sz="3200" dirty="0">
                <a:solidFill>
                  <a:schemeClr val="tx1"/>
                </a:solidFill>
              </a:rPr>
              <a:t> </a:t>
            </a:r>
            <a:r>
              <a:rPr lang="en-US" sz="3200" dirty="0" err="1">
                <a:solidFill>
                  <a:schemeClr val="tx1"/>
                </a:solidFill>
              </a:rPr>
              <a:t>lại</a:t>
            </a:r>
            <a:r>
              <a:rPr lang="en-US" sz="3200" dirty="0">
                <a:solidFill>
                  <a:schemeClr val="tx1"/>
                </a:solidFill>
              </a:rPr>
              <a:t> </a:t>
            </a:r>
            <a:r>
              <a:rPr lang="en-US" sz="3200" dirty="0" err="1">
                <a:solidFill>
                  <a:schemeClr val="tx1"/>
                </a:solidFill>
              </a:rPr>
              <a:t>các</a:t>
            </a:r>
            <a:r>
              <a:rPr lang="en-US" sz="3200" dirty="0">
                <a:solidFill>
                  <a:schemeClr val="tx1"/>
                </a:solidFill>
              </a:rPr>
              <a:t> </a:t>
            </a:r>
            <a:r>
              <a:rPr lang="en-US" sz="3200" dirty="0" err="1">
                <a:solidFill>
                  <a:schemeClr val="tx1"/>
                </a:solidFill>
              </a:rPr>
              <a:t>loại</a:t>
            </a:r>
            <a:r>
              <a:rPr lang="en-US" sz="3200" dirty="0">
                <a:solidFill>
                  <a:schemeClr val="tx1"/>
                </a:solidFill>
              </a:rPr>
              <a:t> </a:t>
            </a:r>
            <a:r>
              <a:rPr lang="en-US" sz="3200" dirty="0" err="1">
                <a:solidFill>
                  <a:schemeClr val="tx1"/>
                </a:solidFill>
              </a:rPr>
              <a:t>bệnh</a:t>
            </a:r>
            <a:r>
              <a:rPr lang="en-US" sz="3200" dirty="0">
                <a:solidFill>
                  <a:schemeClr val="tx1"/>
                </a:solidFill>
              </a:rPr>
              <a:t> </a:t>
            </a:r>
            <a:r>
              <a:rPr lang="en-US" sz="3200" dirty="0" err="1">
                <a:solidFill>
                  <a:schemeClr val="tx1"/>
                </a:solidFill>
              </a:rPr>
              <a:t>tật</a:t>
            </a:r>
            <a:r>
              <a:rPr lang="en-US" sz="3200" dirty="0">
                <a:solidFill>
                  <a:schemeClr val="tx1"/>
                </a:solidFill>
              </a:rPr>
              <a:t>, </a:t>
            </a:r>
            <a:r>
              <a:rPr lang="en-US" sz="3200" dirty="0" err="1">
                <a:solidFill>
                  <a:schemeClr val="tx1"/>
                </a:solidFill>
              </a:rPr>
              <a:t>tạo</a:t>
            </a:r>
            <a:r>
              <a:rPr lang="en-US" sz="3200" dirty="0">
                <a:solidFill>
                  <a:schemeClr val="tx1"/>
                </a:solidFill>
              </a:rPr>
              <a:t> </a:t>
            </a:r>
            <a:r>
              <a:rPr lang="en-US" sz="3200" dirty="0" err="1">
                <a:solidFill>
                  <a:schemeClr val="tx1"/>
                </a:solidFill>
              </a:rPr>
              <a:t>sự</a:t>
            </a:r>
            <a:r>
              <a:rPr lang="en-US" sz="3200" dirty="0">
                <a:solidFill>
                  <a:schemeClr val="tx1"/>
                </a:solidFill>
              </a:rPr>
              <a:t> </a:t>
            </a:r>
            <a:r>
              <a:rPr lang="en-US" sz="3200" dirty="0" err="1">
                <a:solidFill>
                  <a:schemeClr val="tx1"/>
                </a:solidFill>
              </a:rPr>
              <a:t>dẻo</a:t>
            </a:r>
            <a:r>
              <a:rPr lang="en-US" sz="3200" dirty="0">
                <a:solidFill>
                  <a:schemeClr val="tx1"/>
                </a:solidFill>
              </a:rPr>
              <a:t> </a:t>
            </a:r>
            <a:r>
              <a:rPr lang="en-US" sz="3200" dirty="0" err="1">
                <a:solidFill>
                  <a:schemeClr val="tx1"/>
                </a:solidFill>
              </a:rPr>
              <a:t>dai</a:t>
            </a:r>
            <a:r>
              <a:rPr lang="en-US" sz="3200" dirty="0">
                <a:solidFill>
                  <a:schemeClr val="tx1"/>
                </a:solidFill>
              </a:rPr>
              <a:t>, </a:t>
            </a:r>
            <a:r>
              <a:rPr lang="en-US" sz="3200" dirty="0" err="1">
                <a:solidFill>
                  <a:schemeClr val="tx1"/>
                </a:solidFill>
              </a:rPr>
              <a:t>thì</a:t>
            </a:r>
            <a:r>
              <a:rPr lang="en-US" sz="3200" dirty="0">
                <a:solidFill>
                  <a:schemeClr val="tx1"/>
                </a:solidFill>
              </a:rPr>
              <a:t> </a:t>
            </a:r>
            <a:r>
              <a:rPr lang="en-US" sz="3200" dirty="0" err="1">
                <a:solidFill>
                  <a:schemeClr val="tx1"/>
                </a:solidFill>
              </a:rPr>
              <a:t>thể</a:t>
            </a:r>
            <a:r>
              <a:rPr lang="en-US" sz="3200" dirty="0">
                <a:solidFill>
                  <a:schemeClr val="tx1"/>
                </a:solidFill>
              </a:rPr>
              <a:t> </a:t>
            </a:r>
            <a:r>
              <a:rPr lang="en-US" sz="3200" dirty="0" err="1">
                <a:solidFill>
                  <a:schemeClr val="tx1"/>
                </a:solidFill>
              </a:rPr>
              <a:t>thao</a:t>
            </a:r>
            <a:r>
              <a:rPr lang="en-US" sz="3200" dirty="0">
                <a:solidFill>
                  <a:schemeClr val="tx1"/>
                </a:solidFill>
              </a:rPr>
              <a:t> </a:t>
            </a:r>
            <a:r>
              <a:rPr lang="en-US" sz="3200" dirty="0" err="1">
                <a:solidFill>
                  <a:schemeClr val="tx1"/>
                </a:solidFill>
              </a:rPr>
              <a:t>còn</a:t>
            </a:r>
            <a:r>
              <a:rPr lang="en-US" sz="3200" dirty="0">
                <a:solidFill>
                  <a:schemeClr val="tx1"/>
                </a:solidFill>
              </a:rPr>
              <a:t> </a:t>
            </a:r>
            <a:r>
              <a:rPr lang="en-US" sz="3200" dirty="0" err="1">
                <a:solidFill>
                  <a:schemeClr val="tx1"/>
                </a:solidFill>
              </a:rPr>
              <a:t>là</a:t>
            </a:r>
            <a:r>
              <a:rPr lang="en-US" sz="3200" dirty="0">
                <a:solidFill>
                  <a:schemeClr val="tx1"/>
                </a:solidFill>
              </a:rPr>
              <a:t> </a:t>
            </a:r>
            <a:r>
              <a:rPr lang="en-US" sz="3200" dirty="0" err="1">
                <a:solidFill>
                  <a:schemeClr val="tx1"/>
                </a:solidFill>
              </a:rPr>
              <a:t>động</a:t>
            </a:r>
            <a:r>
              <a:rPr lang="en-US" sz="3200" dirty="0">
                <a:solidFill>
                  <a:schemeClr val="tx1"/>
                </a:solidFill>
              </a:rPr>
              <a:t> </a:t>
            </a:r>
            <a:r>
              <a:rPr lang="en-US" sz="3200" dirty="0" err="1">
                <a:solidFill>
                  <a:schemeClr val="tx1"/>
                </a:solidFill>
              </a:rPr>
              <a:t>lực</a:t>
            </a:r>
            <a:r>
              <a:rPr lang="en-US" sz="3200" dirty="0">
                <a:solidFill>
                  <a:schemeClr val="tx1"/>
                </a:solidFill>
              </a:rPr>
              <a:t> </a:t>
            </a:r>
            <a:r>
              <a:rPr lang="en-US" sz="3200" dirty="0" err="1">
                <a:solidFill>
                  <a:schemeClr val="tx1"/>
                </a:solidFill>
              </a:rPr>
              <a:t>để</a:t>
            </a:r>
            <a:r>
              <a:rPr lang="en-US" sz="3200" dirty="0">
                <a:solidFill>
                  <a:schemeClr val="tx1"/>
                </a:solidFill>
              </a:rPr>
              <a:t> </a:t>
            </a:r>
            <a:r>
              <a:rPr lang="en-US" sz="3200" dirty="0" err="1">
                <a:solidFill>
                  <a:schemeClr val="tx1"/>
                </a:solidFill>
              </a:rPr>
              <a:t>tạo</a:t>
            </a:r>
            <a:r>
              <a:rPr lang="en-US" sz="3200" dirty="0">
                <a:solidFill>
                  <a:schemeClr val="tx1"/>
                </a:solidFill>
              </a:rPr>
              <a:t> </a:t>
            </a:r>
            <a:r>
              <a:rPr lang="en-US" sz="3200" dirty="0" err="1">
                <a:solidFill>
                  <a:schemeClr val="tx1"/>
                </a:solidFill>
              </a:rPr>
              <a:t>ra</a:t>
            </a:r>
            <a:r>
              <a:rPr lang="en-US" sz="3200" dirty="0">
                <a:solidFill>
                  <a:schemeClr val="tx1"/>
                </a:solidFill>
              </a:rPr>
              <a:t> </a:t>
            </a:r>
            <a:r>
              <a:rPr lang="en-US" sz="3200" dirty="0" err="1">
                <a:solidFill>
                  <a:schemeClr val="tx1"/>
                </a:solidFill>
              </a:rPr>
              <a:t>các</a:t>
            </a:r>
            <a:r>
              <a:rPr lang="en-US" sz="3200" dirty="0">
                <a:solidFill>
                  <a:schemeClr val="tx1"/>
                </a:solidFill>
              </a:rPr>
              <a:t> </a:t>
            </a:r>
            <a:r>
              <a:rPr lang="en-US" sz="3200" dirty="0" err="1">
                <a:solidFill>
                  <a:schemeClr val="tx1"/>
                </a:solidFill>
              </a:rPr>
              <a:t>sự</a:t>
            </a:r>
            <a:r>
              <a:rPr lang="en-US" sz="3200" dirty="0">
                <a:solidFill>
                  <a:schemeClr val="tx1"/>
                </a:solidFill>
              </a:rPr>
              <a:t> </a:t>
            </a:r>
            <a:r>
              <a:rPr lang="en-US" sz="3200" dirty="0" err="1">
                <a:solidFill>
                  <a:schemeClr val="tx1"/>
                </a:solidFill>
              </a:rPr>
              <a:t>kiện</a:t>
            </a:r>
            <a:r>
              <a:rPr lang="en-US" sz="3200" dirty="0">
                <a:solidFill>
                  <a:schemeClr val="tx1"/>
                </a:solidFill>
              </a:rPr>
              <a:t> </a:t>
            </a:r>
            <a:r>
              <a:rPr lang="en-US" sz="3200" dirty="0" err="1">
                <a:solidFill>
                  <a:schemeClr val="tx1"/>
                </a:solidFill>
              </a:rPr>
              <a:t>lớn</a:t>
            </a:r>
            <a:r>
              <a:rPr lang="en-US" sz="3200" dirty="0">
                <a:solidFill>
                  <a:schemeClr val="tx1"/>
                </a:solidFill>
              </a:rPr>
              <a:t> </a:t>
            </a:r>
            <a:r>
              <a:rPr lang="en-US" sz="3200" dirty="0" err="1">
                <a:solidFill>
                  <a:schemeClr val="tx1"/>
                </a:solidFill>
              </a:rPr>
              <a:t>thu</a:t>
            </a:r>
            <a:r>
              <a:rPr lang="en-US" sz="3200" dirty="0">
                <a:solidFill>
                  <a:schemeClr val="tx1"/>
                </a:solidFill>
              </a:rPr>
              <a:t> </a:t>
            </a:r>
            <a:r>
              <a:rPr lang="en-US" sz="3200" dirty="0" err="1">
                <a:solidFill>
                  <a:schemeClr val="tx1"/>
                </a:solidFill>
              </a:rPr>
              <a:t>hút</a:t>
            </a:r>
            <a:r>
              <a:rPr lang="en-US" sz="3200" dirty="0">
                <a:solidFill>
                  <a:schemeClr val="tx1"/>
                </a:solidFill>
              </a:rPr>
              <a:t> du </a:t>
            </a:r>
            <a:r>
              <a:rPr lang="en-US" sz="3200" dirty="0" err="1">
                <a:solidFill>
                  <a:schemeClr val="tx1"/>
                </a:solidFill>
              </a:rPr>
              <a:t>khách</a:t>
            </a:r>
            <a:r>
              <a:rPr lang="en-US" sz="3200" dirty="0">
                <a:solidFill>
                  <a:schemeClr val="tx1"/>
                </a:solidFill>
              </a:rPr>
              <a:t> </a:t>
            </a:r>
            <a:r>
              <a:rPr lang="en-US" sz="3200" dirty="0" err="1">
                <a:solidFill>
                  <a:schemeClr val="tx1"/>
                </a:solidFill>
              </a:rPr>
              <a:t>khắp</a:t>
            </a:r>
            <a:r>
              <a:rPr lang="en-US" sz="3200" dirty="0">
                <a:solidFill>
                  <a:schemeClr val="tx1"/>
                </a:solidFill>
              </a:rPr>
              <a:t> </a:t>
            </a:r>
            <a:r>
              <a:rPr lang="en-US" sz="3200" dirty="0" err="1">
                <a:solidFill>
                  <a:schemeClr val="tx1"/>
                </a:solidFill>
              </a:rPr>
              <a:t>nơi</a:t>
            </a:r>
            <a:r>
              <a:rPr lang="en-US" sz="3200" dirty="0">
                <a:solidFill>
                  <a:schemeClr val="tx1"/>
                </a:solidFill>
              </a:rPr>
              <a:t> </a:t>
            </a:r>
            <a:r>
              <a:rPr lang="en-US" sz="3200" dirty="0" err="1">
                <a:solidFill>
                  <a:schemeClr val="tx1"/>
                </a:solidFill>
              </a:rPr>
              <a:t>tìm</a:t>
            </a:r>
            <a:r>
              <a:rPr lang="en-US" sz="3200" dirty="0">
                <a:solidFill>
                  <a:schemeClr val="tx1"/>
                </a:solidFill>
              </a:rPr>
              <a:t> </a:t>
            </a:r>
            <a:r>
              <a:rPr lang="en-US" sz="3200" dirty="0" err="1">
                <a:solidFill>
                  <a:schemeClr val="tx1"/>
                </a:solidFill>
              </a:rPr>
              <a:t>đến</a:t>
            </a:r>
            <a:r>
              <a:rPr lang="en-US" sz="3200" dirty="0">
                <a:solidFill>
                  <a:schemeClr val="tx1"/>
                </a:solidFill>
              </a:rPr>
              <a:t>, </a:t>
            </a:r>
            <a:r>
              <a:rPr lang="en-US" sz="3200" dirty="0" err="1">
                <a:solidFill>
                  <a:schemeClr val="tx1"/>
                </a:solidFill>
              </a:rPr>
              <a:t>đồng</a:t>
            </a:r>
            <a:r>
              <a:rPr lang="en-US" sz="3200" dirty="0">
                <a:solidFill>
                  <a:schemeClr val="tx1"/>
                </a:solidFill>
              </a:rPr>
              <a:t> </a:t>
            </a:r>
            <a:r>
              <a:rPr lang="en-US" sz="3200" dirty="0" err="1">
                <a:solidFill>
                  <a:schemeClr val="tx1"/>
                </a:solidFill>
              </a:rPr>
              <a:t>thời</a:t>
            </a:r>
            <a:r>
              <a:rPr lang="en-US" sz="3200" dirty="0">
                <a:solidFill>
                  <a:schemeClr val="tx1"/>
                </a:solidFill>
              </a:rPr>
              <a:t> </a:t>
            </a:r>
            <a:r>
              <a:rPr lang="en-US" sz="3200" dirty="0" err="1">
                <a:solidFill>
                  <a:schemeClr val="tx1"/>
                </a:solidFill>
              </a:rPr>
              <a:t>thúc</a:t>
            </a:r>
            <a:r>
              <a:rPr lang="en-US" sz="3200" dirty="0">
                <a:solidFill>
                  <a:schemeClr val="tx1"/>
                </a:solidFill>
              </a:rPr>
              <a:t> </a:t>
            </a:r>
            <a:r>
              <a:rPr lang="en-US" sz="3200" dirty="0" err="1">
                <a:solidFill>
                  <a:schemeClr val="tx1"/>
                </a:solidFill>
              </a:rPr>
              <a:t>đẩy</a:t>
            </a:r>
            <a:r>
              <a:rPr lang="en-US" sz="3200" dirty="0">
                <a:solidFill>
                  <a:schemeClr val="tx1"/>
                </a:solidFill>
              </a:rPr>
              <a:t> </a:t>
            </a:r>
            <a:r>
              <a:rPr lang="en-US" sz="3200" dirty="0" err="1">
                <a:solidFill>
                  <a:schemeClr val="tx1"/>
                </a:solidFill>
              </a:rPr>
              <a:t>ngành</a:t>
            </a:r>
            <a:r>
              <a:rPr lang="en-US" sz="3200" dirty="0">
                <a:solidFill>
                  <a:schemeClr val="tx1"/>
                </a:solidFill>
              </a:rPr>
              <a:t> du </a:t>
            </a:r>
            <a:r>
              <a:rPr lang="en-US" sz="3200" dirty="0" err="1">
                <a:solidFill>
                  <a:schemeClr val="tx1"/>
                </a:solidFill>
              </a:rPr>
              <a:t>lịch</a:t>
            </a:r>
            <a:r>
              <a:rPr lang="en-US" sz="3200" dirty="0">
                <a:solidFill>
                  <a:schemeClr val="tx1"/>
                </a:solidFill>
              </a:rPr>
              <a:t> </a:t>
            </a:r>
            <a:r>
              <a:rPr lang="en-US" sz="3200" dirty="0" err="1">
                <a:solidFill>
                  <a:schemeClr val="tx1"/>
                </a:solidFill>
              </a:rPr>
              <a:t>của</a:t>
            </a:r>
            <a:r>
              <a:rPr lang="en-US" sz="3200" dirty="0">
                <a:solidFill>
                  <a:schemeClr val="tx1"/>
                </a:solidFill>
              </a:rPr>
              <a:t> </a:t>
            </a:r>
            <a:r>
              <a:rPr lang="en-US" sz="3200" dirty="0" err="1">
                <a:solidFill>
                  <a:schemeClr val="tx1"/>
                </a:solidFill>
              </a:rPr>
              <a:t>địa</a:t>
            </a:r>
            <a:r>
              <a:rPr lang="en-US" sz="3200" dirty="0">
                <a:solidFill>
                  <a:schemeClr val="tx1"/>
                </a:solidFill>
              </a:rPr>
              <a:t> </a:t>
            </a:r>
            <a:r>
              <a:rPr lang="en-US" sz="3200" dirty="0" err="1">
                <a:solidFill>
                  <a:schemeClr val="tx1"/>
                </a:solidFill>
              </a:rPr>
              <a:t>phương</a:t>
            </a:r>
            <a:r>
              <a:rPr lang="en-US" sz="3200" dirty="0">
                <a:solidFill>
                  <a:schemeClr val="tx1"/>
                </a:solidFill>
              </a:rPr>
              <a:t> </a:t>
            </a:r>
            <a:r>
              <a:rPr lang="en-US" sz="3200" dirty="0" err="1">
                <a:solidFill>
                  <a:schemeClr val="tx1"/>
                </a:solidFill>
              </a:rPr>
              <a:t>phát</a:t>
            </a:r>
            <a:r>
              <a:rPr lang="en-US" sz="3200" dirty="0">
                <a:solidFill>
                  <a:schemeClr val="tx1"/>
                </a:solidFill>
              </a:rPr>
              <a:t> </a:t>
            </a:r>
            <a:r>
              <a:rPr lang="en-US" sz="3200" dirty="0" err="1">
                <a:solidFill>
                  <a:schemeClr val="tx1"/>
                </a:solidFill>
              </a:rPr>
              <a:t>triển</a:t>
            </a:r>
            <a:r>
              <a:rPr lang="en-US" sz="3200" dirty="0">
                <a:solidFill>
                  <a:schemeClr val="tx1"/>
                </a:solidFill>
              </a:rPr>
              <a:t>.</a:t>
            </a:r>
          </a:p>
          <a:p>
            <a:pPr algn="just"/>
            <a:r>
              <a:rPr lang="en-US" sz="3200" dirty="0" err="1">
                <a:solidFill>
                  <a:schemeClr val="tx1"/>
                </a:solidFill>
              </a:rPr>
              <a:t>Trong</a:t>
            </a:r>
            <a:r>
              <a:rPr lang="en-US" sz="3200" dirty="0">
                <a:solidFill>
                  <a:schemeClr val="tx1"/>
                </a:solidFill>
              </a:rPr>
              <a:t> </a:t>
            </a:r>
            <a:r>
              <a:rPr lang="en-US" sz="3200" dirty="0" err="1">
                <a:solidFill>
                  <a:schemeClr val="tx1"/>
                </a:solidFill>
              </a:rPr>
              <a:t>thể</a:t>
            </a:r>
            <a:r>
              <a:rPr lang="en-US" sz="3200" dirty="0">
                <a:solidFill>
                  <a:schemeClr val="tx1"/>
                </a:solidFill>
              </a:rPr>
              <a:t> </a:t>
            </a:r>
            <a:r>
              <a:rPr lang="en-US" sz="3200" dirty="0" err="1">
                <a:solidFill>
                  <a:schemeClr val="tx1"/>
                </a:solidFill>
              </a:rPr>
              <a:t>thao</a:t>
            </a:r>
            <a:r>
              <a:rPr lang="en-US" sz="3200" dirty="0">
                <a:solidFill>
                  <a:schemeClr val="tx1"/>
                </a:solidFill>
              </a:rPr>
              <a:t> </a:t>
            </a:r>
            <a:r>
              <a:rPr lang="en-US" sz="3200" dirty="0" err="1">
                <a:solidFill>
                  <a:schemeClr val="tx1"/>
                </a:solidFill>
              </a:rPr>
              <a:t>chứa</a:t>
            </a:r>
            <a:r>
              <a:rPr lang="en-US" sz="3200" dirty="0">
                <a:solidFill>
                  <a:schemeClr val="tx1"/>
                </a:solidFill>
              </a:rPr>
              <a:t> </a:t>
            </a:r>
            <a:r>
              <a:rPr lang="en-US" sz="3200" dirty="0" err="1">
                <a:solidFill>
                  <a:schemeClr val="tx1"/>
                </a:solidFill>
              </a:rPr>
              <a:t>văn</a:t>
            </a:r>
            <a:r>
              <a:rPr lang="en-US" sz="3200" dirty="0">
                <a:solidFill>
                  <a:schemeClr val="tx1"/>
                </a:solidFill>
              </a:rPr>
              <a:t> </a:t>
            </a:r>
            <a:r>
              <a:rPr lang="en-US" sz="3200" dirty="0" err="1">
                <a:solidFill>
                  <a:schemeClr val="tx1"/>
                </a:solidFill>
              </a:rPr>
              <a:t>hóa</a:t>
            </a:r>
            <a:r>
              <a:rPr lang="en-US" sz="3200" dirty="0">
                <a:solidFill>
                  <a:schemeClr val="tx1"/>
                </a:solidFill>
              </a:rPr>
              <a:t>, </a:t>
            </a:r>
            <a:r>
              <a:rPr lang="en-US" sz="3200" dirty="0" err="1">
                <a:solidFill>
                  <a:schemeClr val="tx1"/>
                </a:solidFill>
              </a:rPr>
              <a:t>trong</a:t>
            </a:r>
            <a:r>
              <a:rPr lang="en-US" sz="3200" dirty="0">
                <a:solidFill>
                  <a:schemeClr val="tx1"/>
                </a:solidFill>
              </a:rPr>
              <a:t> </a:t>
            </a:r>
            <a:r>
              <a:rPr lang="en-US" sz="3200" dirty="0" err="1">
                <a:solidFill>
                  <a:schemeClr val="tx1"/>
                </a:solidFill>
              </a:rPr>
              <a:t>văn</a:t>
            </a:r>
            <a:r>
              <a:rPr lang="en-US" sz="3200" dirty="0">
                <a:solidFill>
                  <a:schemeClr val="tx1"/>
                </a:solidFill>
              </a:rPr>
              <a:t> </a:t>
            </a:r>
            <a:r>
              <a:rPr lang="en-US" sz="3200" dirty="0" err="1">
                <a:solidFill>
                  <a:schemeClr val="tx1"/>
                </a:solidFill>
              </a:rPr>
              <a:t>hóa</a:t>
            </a:r>
            <a:r>
              <a:rPr lang="en-US" sz="3200" dirty="0">
                <a:solidFill>
                  <a:schemeClr val="tx1"/>
                </a:solidFill>
              </a:rPr>
              <a:t> </a:t>
            </a:r>
            <a:r>
              <a:rPr lang="en-US" sz="3200" dirty="0" err="1">
                <a:solidFill>
                  <a:schemeClr val="tx1"/>
                </a:solidFill>
              </a:rPr>
              <a:t>là</a:t>
            </a:r>
            <a:r>
              <a:rPr lang="en-US" sz="3200" dirty="0">
                <a:solidFill>
                  <a:schemeClr val="tx1"/>
                </a:solidFill>
              </a:rPr>
              <a:t> du </a:t>
            </a:r>
            <a:r>
              <a:rPr lang="en-US" sz="3200" dirty="0" err="1">
                <a:solidFill>
                  <a:schemeClr val="tx1"/>
                </a:solidFill>
              </a:rPr>
              <a:t>lịch</a:t>
            </a:r>
            <a:r>
              <a:rPr lang="en-US" sz="3200" dirty="0">
                <a:solidFill>
                  <a:schemeClr val="tx1"/>
                </a:solidFill>
              </a:rPr>
              <a:t>. Do </a:t>
            </a:r>
            <a:r>
              <a:rPr lang="en-US" sz="3200" dirty="0" err="1">
                <a:solidFill>
                  <a:schemeClr val="tx1"/>
                </a:solidFill>
              </a:rPr>
              <a:t>vậy</a:t>
            </a:r>
            <a:r>
              <a:rPr lang="en-US" sz="3200" dirty="0">
                <a:solidFill>
                  <a:schemeClr val="tx1"/>
                </a:solidFill>
              </a:rPr>
              <a:t>, </a:t>
            </a:r>
            <a:r>
              <a:rPr lang="en-US" sz="3200" dirty="0" err="1">
                <a:solidFill>
                  <a:schemeClr val="tx1"/>
                </a:solidFill>
              </a:rPr>
              <a:t>văn</a:t>
            </a:r>
            <a:r>
              <a:rPr lang="en-US" sz="3200" dirty="0">
                <a:solidFill>
                  <a:schemeClr val="tx1"/>
                </a:solidFill>
              </a:rPr>
              <a:t> </a:t>
            </a:r>
            <a:r>
              <a:rPr lang="en-US" sz="3200" dirty="0" err="1">
                <a:solidFill>
                  <a:schemeClr val="tx1"/>
                </a:solidFill>
              </a:rPr>
              <a:t>hóa</a:t>
            </a:r>
            <a:r>
              <a:rPr lang="en-US" sz="3200" dirty="0">
                <a:solidFill>
                  <a:schemeClr val="tx1"/>
                </a:solidFill>
              </a:rPr>
              <a:t>, </a:t>
            </a:r>
            <a:r>
              <a:rPr lang="en-US" sz="3200" dirty="0" err="1">
                <a:solidFill>
                  <a:schemeClr val="tx1"/>
                </a:solidFill>
              </a:rPr>
              <a:t>thể</a:t>
            </a:r>
            <a:r>
              <a:rPr lang="en-US" sz="3200" dirty="0">
                <a:solidFill>
                  <a:schemeClr val="tx1"/>
                </a:solidFill>
              </a:rPr>
              <a:t> </a:t>
            </a:r>
            <a:r>
              <a:rPr lang="en-US" sz="3200" dirty="0" err="1">
                <a:solidFill>
                  <a:schemeClr val="tx1"/>
                </a:solidFill>
              </a:rPr>
              <a:t>thao</a:t>
            </a:r>
            <a:r>
              <a:rPr lang="en-US" sz="3200" dirty="0">
                <a:solidFill>
                  <a:schemeClr val="tx1"/>
                </a:solidFill>
              </a:rPr>
              <a:t> </a:t>
            </a:r>
            <a:r>
              <a:rPr lang="en-US" sz="3200" dirty="0" err="1">
                <a:solidFill>
                  <a:schemeClr val="tx1"/>
                </a:solidFill>
              </a:rPr>
              <a:t>và</a:t>
            </a:r>
            <a:r>
              <a:rPr lang="en-US" sz="3200" dirty="0">
                <a:solidFill>
                  <a:schemeClr val="tx1"/>
                </a:solidFill>
              </a:rPr>
              <a:t> du </a:t>
            </a:r>
            <a:r>
              <a:rPr lang="en-US" sz="3200" dirty="0" err="1">
                <a:solidFill>
                  <a:schemeClr val="tx1"/>
                </a:solidFill>
              </a:rPr>
              <a:t>lịch</a:t>
            </a:r>
            <a:r>
              <a:rPr lang="en-US" sz="3200" dirty="0">
                <a:solidFill>
                  <a:schemeClr val="tx1"/>
                </a:solidFill>
              </a:rPr>
              <a:t> </a:t>
            </a:r>
            <a:r>
              <a:rPr lang="en-US" sz="3200" dirty="0" err="1">
                <a:solidFill>
                  <a:schemeClr val="tx1"/>
                </a:solidFill>
              </a:rPr>
              <a:t>luôn</a:t>
            </a:r>
            <a:r>
              <a:rPr lang="en-US" sz="3200" dirty="0">
                <a:solidFill>
                  <a:schemeClr val="tx1"/>
                </a:solidFill>
              </a:rPr>
              <a:t> </a:t>
            </a:r>
            <a:r>
              <a:rPr lang="en-US" sz="3200" dirty="0" err="1">
                <a:solidFill>
                  <a:schemeClr val="tx1"/>
                </a:solidFill>
              </a:rPr>
              <a:t>có</a:t>
            </a:r>
            <a:r>
              <a:rPr lang="en-US" sz="3200" dirty="0">
                <a:solidFill>
                  <a:schemeClr val="tx1"/>
                </a:solidFill>
              </a:rPr>
              <a:t> </a:t>
            </a:r>
            <a:r>
              <a:rPr lang="en-US" sz="3200" dirty="0" err="1">
                <a:solidFill>
                  <a:schemeClr val="tx1"/>
                </a:solidFill>
              </a:rPr>
              <a:t>mối</a:t>
            </a:r>
            <a:r>
              <a:rPr lang="en-US" sz="3200" dirty="0">
                <a:solidFill>
                  <a:schemeClr val="tx1"/>
                </a:solidFill>
              </a:rPr>
              <a:t> </a:t>
            </a:r>
            <a:r>
              <a:rPr lang="en-US" sz="3200" dirty="0" err="1">
                <a:solidFill>
                  <a:schemeClr val="tx1"/>
                </a:solidFill>
              </a:rPr>
              <a:t>gắn</a:t>
            </a:r>
            <a:r>
              <a:rPr lang="en-US" sz="3200" dirty="0">
                <a:solidFill>
                  <a:schemeClr val="tx1"/>
                </a:solidFill>
              </a:rPr>
              <a:t> </a:t>
            </a:r>
            <a:r>
              <a:rPr lang="en-US" sz="3200" dirty="0" err="1">
                <a:solidFill>
                  <a:schemeClr val="tx1"/>
                </a:solidFill>
              </a:rPr>
              <a:t>kết</a:t>
            </a:r>
            <a:r>
              <a:rPr lang="en-US" sz="3200" dirty="0">
                <a:solidFill>
                  <a:schemeClr val="tx1"/>
                </a:solidFill>
              </a:rPr>
              <a:t> </a:t>
            </a:r>
            <a:r>
              <a:rPr lang="en-US" sz="3200" dirty="0" err="1">
                <a:solidFill>
                  <a:schemeClr val="tx1"/>
                </a:solidFill>
              </a:rPr>
              <a:t>chặt</a:t>
            </a:r>
            <a:r>
              <a:rPr lang="en-US" sz="3200" dirty="0">
                <a:solidFill>
                  <a:schemeClr val="tx1"/>
                </a:solidFill>
              </a:rPr>
              <a:t> </a:t>
            </a:r>
            <a:r>
              <a:rPr lang="en-US" sz="3200" dirty="0" err="1">
                <a:solidFill>
                  <a:schemeClr val="tx1"/>
                </a:solidFill>
              </a:rPr>
              <a:t>chẽ</a:t>
            </a:r>
            <a:r>
              <a:rPr lang="en-US" sz="3200" dirty="0">
                <a:solidFill>
                  <a:schemeClr val="tx1"/>
                </a:solidFill>
              </a:rPr>
              <a:t> </a:t>
            </a:r>
            <a:r>
              <a:rPr lang="en-US" sz="3200" dirty="0" err="1">
                <a:solidFill>
                  <a:schemeClr val="tx1"/>
                </a:solidFill>
              </a:rPr>
              <a:t>với</a:t>
            </a:r>
            <a:r>
              <a:rPr lang="en-US" sz="3200" dirty="0">
                <a:solidFill>
                  <a:schemeClr val="tx1"/>
                </a:solidFill>
              </a:rPr>
              <a:t> </a:t>
            </a:r>
            <a:r>
              <a:rPr lang="en-US" sz="3200" dirty="0" err="1">
                <a:solidFill>
                  <a:schemeClr val="tx1"/>
                </a:solidFill>
              </a:rPr>
              <a:t>nhau</a:t>
            </a:r>
            <a:r>
              <a:rPr lang="en-US" sz="3200" dirty="0">
                <a:solidFill>
                  <a:schemeClr val="tx1"/>
                </a:solidFill>
              </a:rPr>
              <a:t> </a:t>
            </a:r>
            <a:r>
              <a:rPr lang="en-US" sz="3200" dirty="0" err="1">
                <a:solidFill>
                  <a:schemeClr val="tx1"/>
                </a:solidFill>
              </a:rPr>
              <a:t>và</a:t>
            </a:r>
            <a:r>
              <a:rPr lang="en-US" sz="3200" dirty="0">
                <a:solidFill>
                  <a:schemeClr val="tx1"/>
                </a:solidFill>
              </a:rPr>
              <a:t> </a:t>
            </a:r>
            <a:r>
              <a:rPr lang="en-US" sz="3200" dirty="0" err="1">
                <a:solidFill>
                  <a:schemeClr val="tx1"/>
                </a:solidFill>
              </a:rPr>
              <a:t>thúc</a:t>
            </a:r>
            <a:r>
              <a:rPr lang="en-US" sz="3200" dirty="0">
                <a:solidFill>
                  <a:schemeClr val="tx1"/>
                </a:solidFill>
              </a:rPr>
              <a:t> </a:t>
            </a:r>
            <a:r>
              <a:rPr lang="en-US" sz="3200" dirty="0" err="1">
                <a:solidFill>
                  <a:schemeClr val="tx1"/>
                </a:solidFill>
              </a:rPr>
              <a:t>đẩy</a:t>
            </a:r>
            <a:r>
              <a:rPr lang="en-US" sz="3200" dirty="0">
                <a:solidFill>
                  <a:schemeClr val="tx1"/>
                </a:solidFill>
              </a:rPr>
              <a:t> </a:t>
            </a:r>
            <a:r>
              <a:rPr lang="en-US" sz="3200" dirty="0" err="1">
                <a:solidFill>
                  <a:schemeClr val="tx1"/>
                </a:solidFill>
              </a:rPr>
              <a:t>nhau</a:t>
            </a:r>
            <a:r>
              <a:rPr lang="en-US" sz="3200" dirty="0">
                <a:solidFill>
                  <a:schemeClr val="tx1"/>
                </a:solidFill>
              </a:rPr>
              <a:t> </a:t>
            </a:r>
            <a:r>
              <a:rPr lang="en-US" sz="3200" dirty="0" err="1">
                <a:solidFill>
                  <a:schemeClr val="tx1"/>
                </a:solidFill>
              </a:rPr>
              <a:t>cùng</a:t>
            </a:r>
            <a:r>
              <a:rPr lang="en-US" sz="3200" dirty="0">
                <a:solidFill>
                  <a:schemeClr val="tx1"/>
                </a:solidFill>
              </a:rPr>
              <a:t> </a:t>
            </a:r>
            <a:r>
              <a:rPr lang="en-US" sz="3200" dirty="0" err="1">
                <a:solidFill>
                  <a:schemeClr val="tx1"/>
                </a:solidFill>
              </a:rPr>
              <a:t>phát</a:t>
            </a:r>
            <a:r>
              <a:rPr lang="en-US" sz="3200" dirty="0">
                <a:solidFill>
                  <a:schemeClr val="tx1"/>
                </a:solidFill>
              </a:rPr>
              <a:t> </a:t>
            </a:r>
            <a:r>
              <a:rPr lang="en-US" sz="3200" dirty="0" err="1">
                <a:solidFill>
                  <a:schemeClr val="tx1"/>
                </a:solidFill>
              </a:rPr>
              <a:t>triển</a:t>
            </a:r>
            <a:r>
              <a:rPr lang="en-US" sz="3200" dirty="0"/>
              <a:t>.</a:t>
            </a:r>
          </a:p>
        </p:txBody>
      </p:sp>
      <p:sp>
        <p:nvSpPr>
          <p:cNvPr id="4"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32</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3609414386"/>
      </p:ext>
    </p:extLst>
  </p:cSld>
  <p:clrMapOvr>
    <a:masterClrMapping/>
  </p:clrMapOvr>
  <p:transition spd="slow">
    <p:push di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solidFill>
                  <a:srgbClr val="FF0000"/>
                </a:solidFill>
              </a:rPr>
              <a:t>CỦNG CỐ BÀI</a:t>
            </a:r>
            <a:endParaRPr lang="en-US" dirty="0">
              <a:solidFill>
                <a:srgbClr val="FF0000"/>
              </a:solidFill>
            </a:endParaRPr>
          </a:p>
        </p:txBody>
      </p:sp>
      <p:sp>
        <p:nvSpPr>
          <p:cNvPr id="3" name="Rectangle 2"/>
          <p:cNvSpPr/>
          <p:nvPr/>
        </p:nvSpPr>
        <p:spPr>
          <a:xfrm>
            <a:off x="600491" y="1257678"/>
            <a:ext cx="8720920" cy="4755148"/>
          </a:xfrm>
          <a:prstGeom prst="rect">
            <a:avLst/>
          </a:prstGeom>
        </p:spPr>
        <p:txBody>
          <a:bodyPr wrap="square">
            <a:spAutoFit/>
          </a:bodyPr>
          <a:lstStyle/>
          <a:p>
            <a:pPr lvl="1"/>
            <a:endParaRPr lang="en-US" sz="3600" b="1" dirty="0" smtClean="0"/>
          </a:p>
          <a:p>
            <a:pPr lvl="1"/>
            <a:r>
              <a:rPr lang="vi-VN" sz="3600" b="1" dirty="0" smtClean="0"/>
              <a:t>CÂU </a:t>
            </a:r>
            <a:r>
              <a:rPr lang="vi-VN" sz="3600" b="1" dirty="0"/>
              <a:t>HỎI</a:t>
            </a:r>
            <a:r>
              <a:rPr lang="en-US" sz="3600" b="1" dirty="0"/>
              <a:t>:</a:t>
            </a:r>
          </a:p>
          <a:p>
            <a:pPr marL="742950" indent="-742950">
              <a:lnSpc>
                <a:spcPct val="150000"/>
              </a:lnSpc>
              <a:buFont typeface="+mj-lt"/>
              <a:buAutoNum type="arabicPeriod"/>
            </a:pPr>
            <a:r>
              <a:rPr lang="vi-VN" sz="3600" dirty="0" smtClean="0"/>
              <a:t>Trình </a:t>
            </a:r>
            <a:r>
              <a:rPr lang="vi-VN" sz="3600" dirty="0"/>
              <a:t>bày khái niệm </a:t>
            </a:r>
            <a:r>
              <a:rPr lang="en-US" sz="3600" dirty="0" err="1" smtClean="0"/>
              <a:t>động</a:t>
            </a:r>
            <a:r>
              <a:rPr lang="en-US" sz="3600" dirty="0" smtClean="0"/>
              <a:t> </a:t>
            </a:r>
            <a:r>
              <a:rPr lang="en-US" sz="3600" dirty="0" err="1" smtClean="0"/>
              <a:t>cơ</a:t>
            </a:r>
            <a:r>
              <a:rPr lang="en-US" sz="3600" dirty="0" smtClean="0"/>
              <a:t> </a:t>
            </a:r>
            <a:r>
              <a:rPr lang="vi-VN" sz="3600" dirty="0" smtClean="0"/>
              <a:t>du lịch</a:t>
            </a:r>
            <a:endParaRPr lang="en-US" sz="3600" dirty="0" smtClean="0"/>
          </a:p>
          <a:p>
            <a:pPr marL="742950" indent="-742950">
              <a:lnSpc>
                <a:spcPct val="150000"/>
              </a:lnSpc>
              <a:buFont typeface="+mj-lt"/>
              <a:buAutoNum type="arabicPeriod"/>
            </a:pPr>
            <a:r>
              <a:rPr lang="vi-VN" sz="3600" dirty="0" smtClean="0"/>
              <a:t>Trình </a:t>
            </a:r>
            <a:r>
              <a:rPr lang="vi-VN" sz="3600" dirty="0"/>
              <a:t>bày </a:t>
            </a:r>
            <a:r>
              <a:rPr lang="en-US" sz="3600" dirty="0" err="1" smtClean="0"/>
              <a:t>các</a:t>
            </a:r>
            <a:r>
              <a:rPr lang="en-US" sz="3600" dirty="0" smtClean="0"/>
              <a:t> </a:t>
            </a:r>
            <a:r>
              <a:rPr lang="en-US" sz="3600" dirty="0" err="1" smtClean="0"/>
              <a:t>loại</a:t>
            </a:r>
            <a:r>
              <a:rPr lang="en-US" sz="3600" dirty="0" smtClean="0"/>
              <a:t> </a:t>
            </a:r>
            <a:r>
              <a:rPr lang="en-US" sz="3600" dirty="0" err="1" smtClean="0"/>
              <a:t>hình</a:t>
            </a:r>
            <a:r>
              <a:rPr lang="en-US" sz="3600" dirty="0" smtClean="0"/>
              <a:t> </a:t>
            </a:r>
            <a:r>
              <a:rPr lang="vi-VN" sz="3600" dirty="0" smtClean="0"/>
              <a:t>du lịch</a:t>
            </a:r>
            <a:r>
              <a:rPr lang="en-US" sz="3600" dirty="0" smtClean="0"/>
              <a:t> ở </a:t>
            </a:r>
            <a:r>
              <a:rPr lang="en-US" sz="3600" dirty="0" err="1" smtClean="0"/>
              <a:t>Việt</a:t>
            </a:r>
            <a:r>
              <a:rPr lang="en-US" sz="3600" dirty="0" smtClean="0"/>
              <a:t> Nam</a:t>
            </a:r>
            <a:r>
              <a:rPr lang="vi-VN" sz="3600" dirty="0" smtClean="0"/>
              <a:t>?</a:t>
            </a:r>
            <a:endParaRPr lang="en-US" sz="3600" dirty="0"/>
          </a:p>
          <a:p>
            <a:pPr lvl="1"/>
            <a:endParaRPr lang="en-US" sz="3600" b="1" dirty="0"/>
          </a:p>
          <a:p>
            <a:pPr lvl="2"/>
            <a:endParaRPr lang="en-US" sz="3300" i="1" dirty="0"/>
          </a:p>
        </p:txBody>
      </p:sp>
      <p:sp>
        <p:nvSpPr>
          <p:cNvPr id="4"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dirty="0" smtClean="0">
                <a:effectLst>
                  <a:outerShdw blurRad="38100" dist="38100" dir="2700000" algn="tl">
                    <a:srgbClr val="000000">
                      <a:alpha val="43137"/>
                    </a:srgbClr>
                  </a:outerShdw>
                </a:effectLst>
                <a:cs typeface="Arial" panose="020B0604020202020204" pitchFamily="34" charset="0"/>
              </a:rPr>
              <a:t>33</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1273251583"/>
      </p:ext>
    </p:extLst>
  </p:cSld>
  <p:clrMapOvr>
    <a:masterClrMapping/>
  </p:clrMapOvr>
  <p:transition spd="slow">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354842"/>
            <a:ext cx="8596668" cy="902836"/>
          </a:xfrm>
        </p:spPr>
        <p:txBody>
          <a:bodyPr/>
          <a:lstStyle/>
          <a:p>
            <a:r>
              <a:rPr lang="en-US" dirty="0" smtClean="0">
                <a:solidFill>
                  <a:srgbClr val="FF0000"/>
                </a:solidFill>
              </a:rPr>
              <a:t>HƯỚNG DẪN TỰ HỌC</a:t>
            </a:r>
            <a:endParaRPr lang="en-US" dirty="0">
              <a:solidFill>
                <a:srgbClr val="FF0000"/>
              </a:solidFill>
            </a:endParaRPr>
          </a:p>
        </p:txBody>
      </p:sp>
      <p:sp>
        <p:nvSpPr>
          <p:cNvPr id="3" name="Rectangle 2"/>
          <p:cNvSpPr/>
          <p:nvPr/>
        </p:nvSpPr>
        <p:spPr>
          <a:xfrm>
            <a:off x="600491" y="1257678"/>
            <a:ext cx="8720920" cy="2262158"/>
          </a:xfrm>
          <a:prstGeom prst="rect">
            <a:avLst/>
          </a:prstGeom>
        </p:spPr>
        <p:txBody>
          <a:bodyPr wrap="square">
            <a:spAutoFit/>
          </a:bodyPr>
          <a:lstStyle/>
          <a:p>
            <a:pPr lvl="1"/>
            <a:r>
              <a:rPr lang="vi-VN" sz="3600" b="1" dirty="0"/>
              <a:t>Đọc trước bài giảng môn học từ trang </a:t>
            </a:r>
            <a:r>
              <a:rPr lang="en-US" sz="3600" b="1" dirty="0" smtClean="0"/>
              <a:t>13</a:t>
            </a:r>
            <a:r>
              <a:rPr lang="vi-VN" sz="3600" b="1" dirty="0" smtClean="0"/>
              <a:t> </a:t>
            </a:r>
            <a:r>
              <a:rPr lang="vi-VN" sz="3600" b="1" dirty="0"/>
              <a:t>đến trang </a:t>
            </a:r>
            <a:r>
              <a:rPr lang="vi-VN" sz="3600" b="1" dirty="0" smtClean="0"/>
              <a:t>1</a:t>
            </a:r>
            <a:r>
              <a:rPr lang="en-US" sz="3600" b="1" dirty="0" smtClean="0"/>
              <a:t>9</a:t>
            </a:r>
            <a:endParaRPr lang="en-US" sz="3600" b="1" dirty="0"/>
          </a:p>
          <a:p>
            <a:pPr lvl="1"/>
            <a:endParaRPr lang="en-US" sz="3600" b="1" dirty="0"/>
          </a:p>
          <a:p>
            <a:pPr lvl="2"/>
            <a:endParaRPr lang="en-US" sz="3300" i="1" dirty="0"/>
          </a:p>
        </p:txBody>
      </p:sp>
      <p:sp>
        <p:nvSpPr>
          <p:cNvPr id="4" name="Text Box 13"/>
          <p:cNvSpPr txBox="1">
            <a:spLocks noChangeArrowheads="1"/>
          </p:cNvSpPr>
          <p:nvPr/>
        </p:nvSpPr>
        <p:spPr bwMode="gray">
          <a:xfrm>
            <a:off x="11772557" y="6494283"/>
            <a:ext cx="453971" cy="369332"/>
          </a:xfrm>
          <a:prstGeom prst="rect">
            <a:avLst/>
          </a:prstGeom>
          <a:noFill/>
          <a:ln w="9525" algn="ctr">
            <a:noFill/>
            <a:miter lim="800000"/>
            <a:headEnd/>
            <a:tailEnd/>
          </a:ln>
          <a:effectLst/>
        </p:spPr>
        <p:txBody>
          <a:bodyPr wrap="none">
            <a:spAutoFit/>
          </a:bodyPr>
          <a:lstStyle/>
          <a:p>
            <a:pPr algn="ctr">
              <a:spcBef>
                <a:spcPct val="20000"/>
              </a:spcBef>
              <a:buClr>
                <a:srgbClr val="3399FF"/>
              </a:buClr>
              <a:buFont typeface="Wingdings" panose="05000000000000000000" pitchFamily="2" charset="2"/>
              <a:buNone/>
              <a:defRPr/>
            </a:pPr>
            <a:r>
              <a:rPr lang="en-US" b="1" smtClean="0">
                <a:effectLst>
                  <a:outerShdw blurRad="38100" dist="38100" dir="2700000" algn="tl">
                    <a:srgbClr val="000000">
                      <a:alpha val="43137"/>
                    </a:srgbClr>
                  </a:outerShdw>
                </a:effectLst>
                <a:cs typeface="Arial" panose="020B0604020202020204" pitchFamily="34" charset="0"/>
              </a:rPr>
              <a:t>34</a:t>
            </a:r>
            <a:endParaRPr lang="en-US" b="1"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1531956483"/>
      </p:ext>
    </p:extLst>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377</TotalTime>
  <Words>1656</Words>
  <Application>Microsoft Office PowerPoint</Application>
  <PresentationFormat>Custom</PresentationFormat>
  <Paragraphs>154</Paragraphs>
  <Slides>34</Slides>
  <Notes>1</Notes>
  <HiddenSlides>0</HiddenSlides>
  <MMClips>0</MMClips>
  <ScaleCrop>false</ScaleCrop>
  <HeadingPairs>
    <vt:vector size="4" baseType="variant">
      <vt:variant>
        <vt:lpstr>Theme</vt:lpstr>
      </vt:variant>
      <vt:variant>
        <vt:i4>3</vt:i4>
      </vt:variant>
      <vt:variant>
        <vt:lpstr>Slide Titles</vt:lpstr>
      </vt:variant>
      <vt:variant>
        <vt:i4>34</vt:i4>
      </vt:variant>
    </vt:vector>
  </HeadingPairs>
  <TitlesOfParts>
    <vt:vector size="37" baseType="lpstr">
      <vt:lpstr>Facet</vt:lpstr>
      <vt:lpstr>871TGp_picture_light_ani</vt:lpstr>
      <vt:lpstr>1_871TGp_picture_light_ani</vt:lpstr>
      <vt:lpstr>TRƯỜNG CAO ĐẲNG LÝ TỰ TRỌNG THÀNH PHỐ HỒ CHÍ MINH </vt:lpstr>
      <vt:lpstr> Môn học: TỔNG QUAN DU LỊCH VÀ KHÁCH SẠN </vt:lpstr>
      <vt:lpstr>MỤC TIÊU</vt:lpstr>
      <vt:lpstr>NỘI DUNG</vt:lpstr>
      <vt:lpstr>1.3 NHU CẦU DU LỊCH (ĐỘNG CƠ DU LỊCH)</vt:lpstr>
      <vt:lpstr>1.3 NHU CẦU DU LỊCH (ĐỘNG CƠ DU LỊCH)</vt:lpstr>
      <vt:lpstr>1.3 NHU CẦU DU LỊCH (ĐỘNG CƠ DU LỊCH)</vt:lpstr>
      <vt:lpstr>1.3 NHU CẦU DU LỊCH (ĐỘNG CƠ DU LỊCH)</vt:lpstr>
      <vt:lpstr>1.4 CÁC LOẠI HÌNH DU LỊCH  </vt:lpstr>
      <vt:lpstr>1.4 CÁC LOẠI HÌNH DU LỊCH  </vt:lpstr>
      <vt:lpstr>1.4 CÁC LOẠI HÌNH DU LỊCH  </vt:lpstr>
      <vt:lpstr>1.4 CÁC LOẠI HÌNH DU LỊCH  </vt:lpstr>
      <vt:lpstr>1.4 CÁC LOẠI HÌNH DU LỊCH  </vt:lpstr>
      <vt:lpstr>1.4 CÁC LOẠI HÌNH DU LỊCH  </vt:lpstr>
      <vt:lpstr>1.4 CÁC LOẠI HÌNH DU LỊCH </vt:lpstr>
      <vt:lpstr>1.4 CÁC LOẠI HÌNH DU LỊCH </vt:lpstr>
      <vt:lpstr>1.4 CÁC LOẠI HÌNH DU LỊCH </vt:lpstr>
      <vt:lpstr>1.4 CÁC LOẠI HÌNH DU LỊCH  </vt:lpstr>
      <vt:lpstr>1.4 CÁC LOẠI HÌNH DU LỊCH  </vt:lpstr>
      <vt:lpstr>1.4 CÁC LOẠI HÌNH DU LỊCH  </vt:lpstr>
      <vt:lpstr>1.4 CÁC LOẠI HÌNH DU LỊCH  </vt:lpstr>
      <vt:lpstr>1.4 CÁC LOẠI HÌNH DU LỊCH  </vt:lpstr>
      <vt:lpstr>1.4 CÁC LOẠI HÌNH DU LỊCH  </vt:lpstr>
      <vt:lpstr>1.4 CÁC LOẠI HÌNH DU LỊCH  </vt:lpstr>
      <vt:lpstr>1.4 CÁC LOẠI HÌNH DU LỊCH  </vt:lpstr>
      <vt:lpstr>1.4 CÁC LOẠI HÌNH DU LỊCH  </vt:lpstr>
      <vt:lpstr>1.4 CÁC LOẠI HÌNH DU LỊCH  </vt:lpstr>
      <vt:lpstr>1.4 CÁC LOẠI HÌNH DU LỊCH  </vt:lpstr>
      <vt:lpstr>1.4 CÁC LOẠI HÌNH DU LỊCH  </vt:lpstr>
      <vt:lpstr>1.4 CÁC LOẠI HÌNH DU LỊCH  </vt:lpstr>
      <vt:lpstr>1.4 CÁC LOẠI HÌNH DU LỊCH  </vt:lpstr>
      <vt:lpstr>1.4 CÁC LOẠI HÌNH DU LỊCH  </vt:lpstr>
      <vt:lpstr>CỦNG CỐ BÀI</vt:lpstr>
      <vt:lpstr>HƯỚNG DẪN TỰ HỌC</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3: NGỘ ĐỘC THỰC PHẨM DO NGUYÊN LIỆU VÀ SẢN PHẨM CHƯA NGỘ ĐỘC</dc:title>
  <dc:creator>Windows User</dc:creator>
  <cp:lastModifiedBy>admin</cp:lastModifiedBy>
  <cp:revision>38</cp:revision>
  <dcterms:created xsi:type="dcterms:W3CDTF">2020-12-28T10:22:22Z</dcterms:created>
  <dcterms:modified xsi:type="dcterms:W3CDTF">2021-01-14T13:35:38Z</dcterms:modified>
</cp:coreProperties>
</file>